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20"/>
  </p:notesMasterIdLst>
  <p:sldIdLst>
    <p:sldId id="256" r:id="rId2"/>
    <p:sldId id="259" r:id="rId3"/>
    <p:sldId id="261" r:id="rId4"/>
    <p:sldId id="260" r:id="rId5"/>
    <p:sldId id="265" r:id="rId6"/>
    <p:sldId id="262" r:id="rId7"/>
    <p:sldId id="263" r:id="rId8"/>
    <p:sldId id="321" r:id="rId9"/>
    <p:sldId id="264" r:id="rId10"/>
    <p:sldId id="266" r:id="rId11"/>
    <p:sldId id="270" r:id="rId12"/>
    <p:sldId id="267" r:id="rId13"/>
    <p:sldId id="269" r:id="rId14"/>
    <p:sldId id="268" r:id="rId15"/>
    <p:sldId id="274" r:id="rId16"/>
    <p:sldId id="293" r:id="rId17"/>
    <p:sldId id="285" r:id="rId18"/>
    <p:sldId id="258" r:id="rId19"/>
  </p:sldIdLst>
  <p:sldSz cx="9144000" cy="5143500" type="screen16x9"/>
  <p:notesSz cx="6858000" cy="9144000"/>
  <p:embeddedFontLst>
    <p:embeddedFont>
      <p:font typeface="Abhaya Libre" panose="020B0604020202020204" charset="0"/>
      <p:regular r:id="rId21"/>
      <p:bold r:id="rId22"/>
    </p:embeddedFont>
    <p:embeddedFont>
      <p:font typeface="Albert Sans" panose="020B0604020202020204" charset="0"/>
      <p:regular r:id="rId23"/>
      <p:bold r:id="rId24"/>
      <p:italic r:id="rId25"/>
      <p:boldItalic r:id="rId26"/>
    </p:embeddedFont>
    <p:embeddedFont>
      <p:font typeface="Alfa Slab One" panose="020B0604020202020204" charset="0"/>
      <p:regular r:id="rId27"/>
    </p:embeddedFont>
    <p:embeddedFont>
      <p:font typeface="Fredoka One" panose="02000000000000000000" pitchFamily="2" charset="0"/>
      <p:regular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Palanquin Dark" panose="020B0604020202020204" charset="0"/>
      <p:regular r:id="rId33"/>
      <p:bold r:id="rId34"/>
    </p:embeddedFont>
    <p:embeddedFont>
      <p:font typeface="Roboto Condensed Light" panose="02000000000000000000" pitchFamily="2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2F607-141C-4996-9AF4-6A4B0ADD79F6}">
  <a:tblStyle styleId="{0C32F607-141C-4996-9AF4-6A4B0ADD79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d53eeeeb3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d53eeeeb3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57d03485c9_2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57d03485c9_2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57d03485c9_2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157d03485c9_2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52a7caf94b_1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152a7caf94b_1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152a7caf94b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152a7caf94b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52a7caf94b_1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152a7caf94b_1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52a7caf94b_1_1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152a7caf94b_1_1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52a7caf94b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52a7caf94b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152a7caf94b_1_2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152a7caf94b_1_2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81c6faab5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81c6faab5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4bf6dc9d8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4bf6dc9d8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4ee942b6b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4ee942b6b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52a7caf94b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52a7caf94b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52a7caf94b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52a7caf94b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52a7caf94b_1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52a7caf94b_1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52a7caf94b_1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52a7caf94b_1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58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52a7caf94b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52a7caf94b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66">
            <a:off x="1468500" y="715456"/>
            <a:ext cx="6207000" cy="190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68500" y="2882175"/>
            <a:ext cx="6207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669600"/>
            <a:ext cx="9172583" cy="1473858"/>
          </a:xfrm>
          <a:custGeom>
            <a:avLst/>
            <a:gdLst/>
            <a:ahLst/>
            <a:cxnLst/>
            <a:rect l="l" t="t" r="r" b="b"/>
            <a:pathLst>
              <a:path w="285062" h="45804" extrusionOk="0">
                <a:moveTo>
                  <a:pt x="158205" y="45803"/>
                </a:moveTo>
                <a:lnTo>
                  <a:pt x="0" y="45803"/>
                </a:lnTo>
                <a:lnTo>
                  <a:pt x="0" y="10345"/>
                </a:lnTo>
                <a:cubicBezTo>
                  <a:pt x="4797" y="7509"/>
                  <a:pt x="10366" y="5861"/>
                  <a:pt x="16352" y="5861"/>
                </a:cubicBezTo>
                <a:cubicBezTo>
                  <a:pt x="30890" y="5861"/>
                  <a:pt x="43175" y="15560"/>
                  <a:pt x="47117" y="28846"/>
                </a:cubicBezTo>
                <a:cubicBezTo>
                  <a:pt x="47973" y="28637"/>
                  <a:pt x="48890" y="28512"/>
                  <a:pt x="49808" y="28512"/>
                </a:cubicBezTo>
                <a:cubicBezTo>
                  <a:pt x="53688" y="28512"/>
                  <a:pt x="57129" y="30452"/>
                  <a:pt x="59194" y="33393"/>
                </a:cubicBezTo>
                <a:cubicBezTo>
                  <a:pt x="61801" y="23527"/>
                  <a:pt x="70770" y="16269"/>
                  <a:pt x="81428" y="16269"/>
                </a:cubicBezTo>
                <a:cubicBezTo>
                  <a:pt x="86497" y="16269"/>
                  <a:pt x="91190" y="17917"/>
                  <a:pt x="94986" y="20691"/>
                </a:cubicBezTo>
                <a:cubicBezTo>
                  <a:pt x="100576" y="9469"/>
                  <a:pt x="112173" y="1773"/>
                  <a:pt x="125542" y="1773"/>
                </a:cubicBezTo>
                <a:cubicBezTo>
                  <a:pt x="144398" y="1773"/>
                  <a:pt x="159665" y="17041"/>
                  <a:pt x="159665" y="35875"/>
                </a:cubicBezTo>
                <a:cubicBezTo>
                  <a:pt x="159665" y="39337"/>
                  <a:pt x="159144" y="42654"/>
                  <a:pt x="158205" y="45803"/>
                </a:cubicBezTo>
                <a:close/>
                <a:moveTo>
                  <a:pt x="285062" y="0"/>
                </a:moveTo>
                <a:lnTo>
                  <a:pt x="285062" y="45803"/>
                </a:lnTo>
                <a:lnTo>
                  <a:pt x="281286" y="45803"/>
                </a:lnTo>
                <a:cubicBezTo>
                  <a:pt x="280577" y="45282"/>
                  <a:pt x="279889" y="44739"/>
                  <a:pt x="279222" y="44155"/>
                </a:cubicBezTo>
                <a:cubicBezTo>
                  <a:pt x="279013" y="44719"/>
                  <a:pt x="278784" y="45261"/>
                  <a:pt x="278512" y="45803"/>
                </a:cubicBezTo>
                <a:lnTo>
                  <a:pt x="192454" y="45803"/>
                </a:lnTo>
                <a:cubicBezTo>
                  <a:pt x="192349" y="45595"/>
                  <a:pt x="192245" y="45365"/>
                  <a:pt x="192162" y="45157"/>
                </a:cubicBezTo>
                <a:cubicBezTo>
                  <a:pt x="191828" y="45386"/>
                  <a:pt x="191473" y="45595"/>
                  <a:pt x="191119" y="45803"/>
                </a:cubicBezTo>
                <a:lnTo>
                  <a:pt x="179105" y="45803"/>
                </a:lnTo>
                <a:cubicBezTo>
                  <a:pt x="175246" y="43676"/>
                  <a:pt x="172639" y="39588"/>
                  <a:pt x="172639" y="34874"/>
                </a:cubicBezTo>
                <a:cubicBezTo>
                  <a:pt x="172639" y="27991"/>
                  <a:pt x="178229" y="22401"/>
                  <a:pt x="185112" y="22401"/>
                </a:cubicBezTo>
                <a:cubicBezTo>
                  <a:pt x="187281" y="22401"/>
                  <a:pt x="189304" y="22964"/>
                  <a:pt x="191098" y="23924"/>
                </a:cubicBezTo>
                <a:cubicBezTo>
                  <a:pt x="194998" y="11284"/>
                  <a:pt x="206783" y="2086"/>
                  <a:pt x="220716" y="2086"/>
                </a:cubicBezTo>
                <a:cubicBezTo>
                  <a:pt x="233522" y="2086"/>
                  <a:pt x="244514" y="9845"/>
                  <a:pt x="249249" y="20941"/>
                </a:cubicBezTo>
                <a:cubicBezTo>
                  <a:pt x="252482" y="18626"/>
                  <a:pt x="256445" y="17249"/>
                  <a:pt x="260742" y="17249"/>
                </a:cubicBezTo>
                <a:cubicBezTo>
                  <a:pt x="264287" y="17249"/>
                  <a:pt x="267604" y="18188"/>
                  <a:pt x="270482" y="19815"/>
                </a:cubicBezTo>
                <a:cubicBezTo>
                  <a:pt x="271859" y="11096"/>
                  <a:pt x="277428" y="3775"/>
                  <a:pt x="285062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825400"/>
            <a:ext cx="9172583" cy="318100"/>
          </a:xfrm>
          <a:custGeom>
            <a:avLst/>
            <a:gdLst/>
            <a:ahLst/>
            <a:cxnLst/>
            <a:rect l="l" t="t" r="r" b="b"/>
            <a:pathLst>
              <a:path w="285062" h="12724" extrusionOk="0">
                <a:moveTo>
                  <a:pt x="285062" y="0"/>
                </a:moveTo>
                <a:lnTo>
                  <a:pt x="0" y="5402"/>
                </a:lnTo>
                <a:lnTo>
                  <a:pt x="0" y="12723"/>
                </a:lnTo>
                <a:lnTo>
                  <a:pt x="285062" y="12723"/>
                </a:lnTo>
                <a:lnTo>
                  <a:pt x="2850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99098" y="334101"/>
            <a:ext cx="450393" cy="205401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47927" y="859666"/>
            <a:ext cx="603779" cy="253739"/>
          </a:xfrm>
          <a:custGeom>
            <a:avLst/>
            <a:gdLst/>
            <a:ahLst/>
            <a:cxnLst/>
            <a:rect l="l" t="t" r="r" b="b"/>
            <a:pathLst>
              <a:path w="15436" h="6487" extrusionOk="0">
                <a:moveTo>
                  <a:pt x="15436" y="3442"/>
                </a:moveTo>
                <a:cubicBezTo>
                  <a:pt x="15436" y="3442"/>
                  <a:pt x="9887" y="3400"/>
                  <a:pt x="6550" y="6487"/>
                </a:cubicBezTo>
                <a:cubicBezTo>
                  <a:pt x="6550" y="6487"/>
                  <a:pt x="5653" y="3108"/>
                  <a:pt x="1" y="1377"/>
                </a:cubicBezTo>
                <a:cubicBezTo>
                  <a:pt x="1" y="1377"/>
                  <a:pt x="4485" y="0"/>
                  <a:pt x="7093" y="3567"/>
                </a:cubicBezTo>
                <a:cubicBezTo>
                  <a:pt x="7093" y="3567"/>
                  <a:pt x="8845" y="1356"/>
                  <a:pt x="15436" y="34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82100" y="254138"/>
            <a:ext cx="450409" cy="190138"/>
          </a:xfrm>
          <a:custGeom>
            <a:avLst/>
            <a:gdLst/>
            <a:ahLst/>
            <a:cxnLst/>
            <a:rect l="l" t="t" r="r" b="b"/>
            <a:pathLst>
              <a:path w="11515" h="4861" extrusionOk="0">
                <a:moveTo>
                  <a:pt x="1" y="2566"/>
                </a:moveTo>
                <a:cubicBezTo>
                  <a:pt x="1" y="2566"/>
                  <a:pt x="4151" y="2546"/>
                  <a:pt x="6633" y="4861"/>
                </a:cubicBezTo>
                <a:cubicBezTo>
                  <a:pt x="6633" y="4861"/>
                  <a:pt x="7301" y="2337"/>
                  <a:pt x="11514" y="1044"/>
                </a:cubicBezTo>
                <a:cubicBezTo>
                  <a:pt x="11514" y="1044"/>
                  <a:pt x="8177" y="1"/>
                  <a:pt x="6216" y="2671"/>
                </a:cubicBezTo>
                <a:cubicBezTo>
                  <a:pt x="6216" y="2671"/>
                  <a:pt x="4902" y="1023"/>
                  <a:pt x="1" y="25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07999" y="892015"/>
            <a:ext cx="603787" cy="221382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4"/>
          <p:cNvGrpSpPr/>
          <p:nvPr/>
        </p:nvGrpSpPr>
        <p:grpSpPr>
          <a:xfrm flipH="1">
            <a:off x="5660205" y="4709388"/>
            <a:ext cx="4976524" cy="810875"/>
            <a:chOff x="3910526" y="4332625"/>
            <a:chExt cx="4976524" cy="810875"/>
          </a:xfrm>
        </p:grpSpPr>
        <p:sp>
          <p:nvSpPr>
            <p:cNvPr id="128" name="Google Shape;128;p14"/>
            <p:cNvSpPr/>
            <p:nvPr/>
          </p:nvSpPr>
          <p:spPr>
            <a:xfrm>
              <a:off x="3910526" y="4397122"/>
              <a:ext cx="3973052" cy="638393"/>
            </a:xfrm>
            <a:custGeom>
              <a:avLst/>
              <a:gdLst/>
              <a:ahLst/>
              <a:cxnLst/>
              <a:rect l="l" t="t" r="r" b="b"/>
              <a:pathLst>
                <a:path w="285062" h="45804" extrusionOk="0">
                  <a:moveTo>
                    <a:pt x="158205" y="45803"/>
                  </a:moveTo>
                  <a:lnTo>
                    <a:pt x="0" y="45803"/>
                  </a:lnTo>
                  <a:lnTo>
                    <a:pt x="0" y="10345"/>
                  </a:lnTo>
                  <a:cubicBezTo>
                    <a:pt x="4797" y="7509"/>
                    <a:pt x="10366" y="5861"/>
                    <a:pt x="16352" y="5861"/>
                  </a:cubicBezTo>
                  <a:cubicBezTo>
                    <a:pt x="30890" y="5861"/>
                    <a:pt x="43175" y="15560"/>
                    <a:pt x="47117" y="28846"/>
                  </a:cubicBezTo>
                  <a:cubicBezTo>
                    <a:pt x="47973" y="28637"/>
                    <a:pt x="48890" y="28512"/>
                    <a:pt x="49808" y="28512"/>
                  </a:cubicBezTo>
                  <a:cubicBezTo>
                    <a:pt x="53688" y="28512"/>
                    <a:pt x="57129" y="30452"/>
                    <a:pt x="59194" y="33393"/>
                  </a:cubicBezTo>
                  <a:cubicBezTo>
                    <a:pt x="61801" y="23527"/>
                    <a:pt x="70770" y="16269"/>
                    <a:pt x="81428" y="16269"/>
                  </a:cubicBezTo>
                  <a:cubicBezTo>
                    <a:pt x="86497" y="16269"/>
                    <a:pt x="91190" y="17917"/>
                    <a:pt x="94986" y="20691"/>
                  </a:cubicBezTo>
                  <a:cubicBezTo>
                    <a:pt x="100576" y="9469"/>
                    <a:pt x="112173" y="1773"/>
                    <a:pt x="125542" y="1773"/>
                  </a:cubicBezTo>
                  <a:cubicBezTo>
                    <a:pt x="144398" y="1773"/>
                    <a:pt x="159665" y="17041"/>
                    <a:pt x="159665" y="35875"/>
                  </a:cubicBezTo>
                  <a:cubicBezTo>
                    <a:pt x="159665" y="39337"/>
                    <a:pt x="159144" y="42654"/>
                    <a:pt x="158205" y="45803"/>
                  </a:cubicBezTo>
                  <a:close/>
                  <a:moveTo>
                    <a:pt x="285062" y="0"/>
                  </a:moveTo>
                  <a:lnTo>
                    <a:pt x="285062" y="45803"/>
                  </a:lnTo>
                  <a:lnTo>
                    <a:pt x="281286" y="45803"/>
                  </a:lnTo>
                  <a:cubicBezTo>
                    <a:pt x="280577" y="45282"/>
                    <a:pt x="279889" y="44739"/>
                    <a:pt x="279222" y="44155"/>
                  </a:cubicBezTo>
                  <a:cubicBezTo>
                    <a:pt x="279013" y="44719"/>
                    <a:pt x="278784" y="45261"/>
                    <a:pt x="278512" y="45803"/>
                  </a:cubicBezTo>
                  <a:lnTo>
                    <a:pt x="192454" y="45803"/>
                  </a:lnTo>
                  <a:cubicBezTo>
                    <a:pt x="192349" y="45595"/>
                    <a:pt x="192245" y="45365"/>
                    <a:pt x="192162" y="45157"/>
                  </a:cubicBezTo>
                  <a:cubicBezTo>
                    <a:pt x="191828" y="45386"/>
                    <a:pt x="191473" y="45595"/>
                    <a:pt x="191119" y="45803"/>
                  </a:cubicBezTo>
                  <a:lnTo>
                    <a:pt x="179105" y="45803"/>
                  </a:lnTo>
                  <a:cubicBezTo>
                    <a:pt x="175246" y="43676"/>
                    <a:pt x="172639" y="39588"/>
                    <a:pt x="172639" y="34874"/>
                  </a:cubicBezTo>
                  <a:cubicBezTo>
                    <a:pt x="172639" y="27991"/>
                    <a:pt x="178229" y="22401"/>
                    <a:pt x="185112" y="22401"/>
                  </a:cubicBezTo>
                  <a:cubicBezTo>
                    <a:pt x="187281" y="22401"/>
                    <a:pt x="189304" y="22964"/>
                    <a:pt x="191098" y="23924"/>
                  </a:cubicBezTo>
                  <a:cubicBezTo>
                    <a:pt x="194998" y="11284"/>
                    <a:pt x="206783" y="2086"/>
                    <a:pt x="220716" y="2086"/>
                  </a:cubicBezTo>
                  <a:cubicBezTo>
                    <a:pt x="233522" y="2086"/>
                    <a:pt x="244514" y="9845"/>
                    <a:pt x="249249" y="20941"/>
                  </a:cubicBezTo>
                  <a:cubicBezTo>
                    <a:pt x="252482" y="18626"/>
                    <a:pt x="256445" y="17249"/>
                    <a:pt x="260742" y="17249"/>
                  </a:cubicBezTo>
                  <a:cubicBezTo>
                    <a:pt x="264287" y="17249"/>
                    <a:pt x="267604" y="18188"/>
                    <a:pt x="270482" y="19815"/>
                  </a:cubicBezTo>
                  <a:cubicBezTo>
                    <a:pt x="271859" y="11096"/>
                    <a:pt x="277428" y="3775"/>
                    <a:pt x="28506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7670100" y="4332625"/>
              <a:ext cx="767400" cy="7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8310150" y="4566600"/>
              <a:ext cx="576900" cy="57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4"/>
          <p:cNvSpPr txBox="1">
            <a:spLocks noGrp="1"/>
          </p:cNvSpPr>
          <p:nvPr>
            <p:ph type="subTitle" idx="1"/>
          </p:nvPr>
        </p:nvSpPr>
        <p:spPr>
          <a:xfrm>
            <a:off x="3633175" y="3386075"/>
            <a:ext cx="4797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3633175" y="2053750"/>
            <a:ext cx="4797600" cy="12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2" hasCustomPrompt="1"/>
          </p:nvPr>
        </p:nvSpPr>
        <p:spPr>
          <a:xfrm>
            <a:off x="3633175" y="539500"/>
            <a:ext cx="1828800" cy="123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grpSp>
        <p:nvGrpSpPr>
          <p:cNvPr id="134" name="Google Shape;134;p14"/>
          <p:cNvGrpSpPr/>
          <p:nvPr/>
        </p:nvGrpSpPr>
        <p:grpSpPr>
          <a:xfrm>
            <a:off x="-1775045" y="3997863"/>
            <a:ext cx="4976524" cy="810875"/>
            <a:chOff x="3910526" y="4332625"/>
            <a:chExt cx="4976524" cy="810875"/>
          </a:xfrm>
        </p:grpSpPr>
        <p:sp>
          <p:nvSpPr>
            <p:cNvPr id="135" name="Google Shape;135;p14"/>
            <p:cNvSpPr/>
            <p:nvPr/>
          </p:nvSpPr>
          <p:spPr>
            <a:xfrm>
              <a:off x="3910526" y="4397122"/>
              <a:ext cx="3973052" cy="638393"/>
            </a:xfrm>
            <a:custGeom>
              <a:avLst/>
              <a:gdLst/>
              <a:ahLst/>
              <a:cxnLst/>
              <a:rect l="l" t="t" r="r" b="b"/>
              <a:pathLst>
                <a:path w="285062" h="45804" extrusionOk="0">
                  <a:moveTo>
                    <a:pt x="158205" y="45803"/>
                  </a:moveTo>
                  <a:lnTo>
                    <a:pt x="0" y="45803"/>
                  </a:lnTo>
                  <a:lnTo>
                    <a:pt x="0" y="10345"/>
                  </a:lnTo>
                  <a:cubicBezTo>
                    <a:pt x="4797" y="7509"/>
                    <a:pt x="10366" y="5861"/>
                    <a:pt x="16352" y="5861"/>
                  </a:cubicBezTo>
                  <a:cubicBezTo>
                    <a:pt x="30890" y="5861"/>
                    <a:pt x="43175" y="15560"/>
                    <a:pt x="47117" y="28846"/>
                  </a:cubicBezTo>
                  <a:cubicBezTo>
                    <a:pt x="47973" y="28637"/>
                    <a:pt x="48890" y="28512"/>
                    <a:pt x="49808" y="28512"/>
                  </a:cubicBezTo>
                  <a:cubicBezTo>
                    <a:pt x="53688" y="28512"/>
                    <a:pt x="57129" y="30452"/>
                    <a:pt x="59194" y="33393"/>
                  </a:cubicBezTo>
                  <a:cubicBezTo>
                    <a:pt x="61801" y="23527"/>
                    <a:pt x="70770" y="16269"/>
                    <a:pt x="81428" y="16269"/>
                  </a:cubicBezTo>
                  <a:cubicBezTo>
                    <a:pt x="86497" y="16269"/>
                    <a:pt x="91190" y="17917"/>
                    <a:pt x="94986" y="20691"/>
                  </a:cubicBezTo>
                  <a:cubicBezTo>
                    <a:pt x="100576" y="9469"/>
                    <a:pt x="112173" y="1773"/>
                    <a:pt x="125542" y="1773"/>
                  </a:cubicBezTo>
                  <a:cubicBezTo>
                    <a:pt x="144398" y="1773"/>
                    <a:pt x="159665" y="17041"/>
                    <a:pt x="159665" y="35875"/>
                  </a:cubicBezTo>
                  <a:cubicBezTo>
                    <a:pt x="159665" y="39337"/>
                    <a:pt x="159144" y="42654"/>
                    <a:pt x="158205" y="45803"/>
                  </a:cubicBezTo>
                  <a:close/>
                  <a:moveTo>
                    <a:pt x="285062" y="0"/>
                  </a:moveTo>
                  <a:lnTo>
                    <a:pt x="285062" y="45803"/>
                  </a:lnTo>
                  <a:lnTo>
                    <a:pt x="281286" y="45803"/>
                  </a:lnTo>
                  <a:cubicBezTo>
                    <a:pt x="280577" y="45282"/>
                    <a:pt x="279889" y="44739"/>
                    <a:pt x="279222" y="44155"/>
                  </a:cubicBezTo>
                  <a:cubicBezTo>
                    <a:pt x="279013" y="44719"/>
                    <a:pt x="278784" y="45261"/>
                    <a:pt x="278512" y="45803"/>
                  </a:cubicBezTo>
                  <a:lnTo>
                    <a:pt x="192454" y="45803"/>
                  </a:lnTo>
                  <a:cubicBezTo>
                    <a:pt x="192349" y="45595"/>
                    <a:pt x="192245" y="45365"/>
                    <a:pt x="192162" y="45157"/>
                  </a:cubicBezTo>
                  <a:cubicBezTo>
                    <a:pt x="191828" y="45386"/>
                    <a:pt x="191473" y="45595"/>
                    <a:pt x="191119" y="45803"/>
                  </a:cubicBezTo>
                  <a:lnTo>
                    <a:pt x="179105" y="45803"/>
                  </a:lnTo>
                  <a:cubicBezTo>
                    <a:pt x="175246" y="43676"/>
                    <a:pt x="172639" y="39588"/>
                    <a:pt x="172639" y="34874"/>
                  </a:cubicBezTo>
                  <a:cubicBezTo>
                    <a:pt x="172639" y="27991"/>
                    <a:pt x="178229" y="22401"/>
                    <a:pt x="185112" y="22401"/>
                  </a:cubicBezTo>
                  <a:cubicBezTo>
                    <a:pt x="187281" y="22401"/>
                    <a:pt x="189304" y="22964"/>
                    <a:pt x="191098" y="23924"/>
                  </a:cubicBezTo>
                  <a:cubicBezTo>
                    <a:pt x="194998" y="11284"/>
                    <a:pt x="206783" y="2086"/>
                    <a:pt x="220716" y="2086"/>
                  </a:cubicBezTo>
                  <a:cubicBezTo>
                    <a:pt x="233522" y="2086"/>
                    <a:pt x="244514" y="9845"/>
                    <a:pt x="249249" y="20941"/>
                  </a:cubicBezTo>
                  <a:cubicBezTo>
                    <a:pt x="252482" y="18626"/>
                    <a:pt x="256445" y="17249"/>
                    <a:pt x="260742" y="17249"/>
                  </a:cubicBezTo>
                  <a:cubicBezTo>
                    <a:pt x="264287" y="17249"/>
                    <a:pt x="267604" y="18188"/>
                    <a:pt x="270482" y="19815"/>
                  </a:cubicBezTo>
                  <a:cubicBezTo>
                    <a:pt x="271859" y="11096"/>
                    <a:pt x="277428" y="3775"/>
                    <a:pt x="28506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670100" y="4332625"/>
              <a:ext cx="767400" cy="7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8310150" y="4566600"/>
              <a:ext cx="576900" cy="57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4"/>
          <p:cNvSpPr/>
          <p:nvPr/>
        </p:nvSpPr>
        <p:spPr>
          <a:xfrm flipH="1">
            <a:off x="1" y="4482613"/>
            <a:ext cx="5660202" cy="66089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flipH="1">
            <a:off x="7406073" y="391183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 rot="-398135">
            <a:off x="8251103" y="1020993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 rot="393326">
            <a:off x="7478538" y="363713"/>
            <a:ext cx="603781" cy="221379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2462388" y="1750400"/>
            <a:ext cx="42192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 idx="2" hasCustomPrompt="1"/>
          </p:nvPr>
        </p:nvSpPr>
        <p:spPr>
          <a:xfrm>
            <a:off x="3661938" y="539500"/>
            <a:ext cx="1820100" cy="123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45" name="Google Shape;145;p15"/>
          <p:cNvSpPr txBox="1">
            <a:spLocks noGrp="1"/>
          </p:cNvSpPr>
          <p:nvPr>
            <p:ph type="subTitle" idx="1"/>
          </p:nvPr>
        </p:nvSpPr>
        <p:spPr>
          <a:xfrm>
            <a:off x="2462388" y="2984900"/>
            <a:ext cx="421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46" name="Google Shape;146;p15"/>
          <p:cNvGrpSpPr/>
          <p:nvPr/>
        </p:nvGrpSpPr>
        <p:grpSpPr>
          <a:xfrm>
            <a:off x="23988" y="3724532"/>
            <a:ext cx="9120021" cy="2292329"/>
            <a:chOff x="11988" y="3123982"/>
            <a:chExt cx="9120021" cy="2292329"/>
          </a:xfrm>
        </p:grpSpPr>
        <p:sp>
          <p:nvSpPr>
            <p:cNvPr id="147" name="Google Shape;147;p15"/>
            <p:cNvSpPr/>
            <p:nvPr/>
          </p:nvSpPr>
          <p:spPr>
            <a:xfrm>
              <a:off x="11988" y="3123982"/>
              <a:ext cx="9120021" cy="2292329"/>
            </a:xfrm>
            <a:custGeom>
              <a:avLst/>
              <a:gdLst/>
              <a:ahLst/>
              <a:cxnLst/>
              <a:rect l="l" t="t" r="r" b="b"/>
              <a:pathLst>
                <a:path w="285469" h="71753" extrusionOk="0">
                  <a:moveTo>
                    <a:pt x="60230" y="42273"/>
                  </a:moveTo>
                  <a:cubicBezTo>
                    <a:pt x="59963" y="41818"/>
                    <a:pt x="59682" y="41363"/>
                    <a:pt x="59401" y="40908"/>
                  </a:cubicBezTo>
                  <a:cubicBezTo>
                    <a:pt x="59789" y="40828"/>
                    <a:pt x="60177" y="40734"/>
                    <a:pt x="60565" y="40640"/>
                  </a:cubicBezTo>
                  <a:cubicBezTo>
                    <a:pt x="60445" y="41176"/>
                    <a:pt x="60324" y="41724"/>
                    <a:pt x="60230" y="42273"/>
                  </a:cubicBezTo>
                  <a:close/>
                  <a:moveTo>
                    <a:pt x="0" y="6812"/>
                  </a:moveTo>
                  <a:lnTo>
                    <a:pt x="0" y="71752"/>
                  </a:lnTo>
                  <a:lnTo>
                    <a:pt x="285469" y="71752"/>
                  </a:lnTo>
                  <a:lnTo>
                    <a:pt x="285469" y="7534"/>
                  </a:lnTo>
                  <a:cubicBezTo>
                    <a:pt x="279916" y="11736"/>
                    <a:pt x="276316" y="18400"/>
                    <a:pt x="276316" y="25907"/>
                  </a:cubicBezTo>
                  <a:cubicBezTo>
                    <a:pt x="276316" y="28209"/>
                    <a:pt x="276664" y="30444"/>
                    <a:pt x="277293" y="32558"/>
                  </a:cubicBezTo>
                  <a:cubicBezTo>
                    <a:pt x="270763" y="26844"/>
                    <a:pt x="262225" y="23392"/>
                    <a:pt x="252872" y="23392"/>
                  </a:cubicBezTo>
                  <a:cubicBezTo>
                    <a:pt x="240989" y="23392"/>
                    <a:pt x="230417" y="28958"/>
                    <a:pt x="223619" y="37643"/>
                  </a:cubicBezTo>
                  <a:cubicBezTo>
                    <a:pt x="215952" y="15724"/>
                    <a:pt x="195103" y="1"/>
                    <a:pt x="170575" y="1"/>
                  </a:cubicBezTo>
                  <a:cubicBezTo>
                    <a:pt x="150543" y="1"/>
                    <a:pt x="132973" y="10478"/>
                    <a:pt x="123030" y="26242"/>
                  </a:cubicBezTo>
                  <a:cubicBezTo>
                    <a:pt x="116487" y="18159"/>
                    <a:pt x="106504" y="12994"/>
                    <a:pt x="95304" y="12994"/>
                  </a:cubicBezTo>
                  <a:cubicBezTo>
                    <a:pt x="87328" y="12994"/>
                    <a:pt x="79955" y="15617"/>
                    <a:pt x="74013" y="20046"/>
                  </a:cubicBezTo>
                  <a:cubicBezTo>
                    <a:pt x="72662" y="11228"/>
                    <a:pt x="65048" y="4470"/>
                    <a:pt x="55841" y="4470"/>
                  </a:cubicBezTo>
                  <a:cubicBezTo>
                    <a:pt x="47893" y="4470"/>
                    <a:pt x="41135" y="9515"/>
                    <a:pt x="38552" y="16567"/>
                  </a:cubicBezTo>
                  <a:cubicBezTo>
                    <a:pt x="38472" y="16567"/>
                    <a:pt x="38392" y="16567"/>
                    <a:pt x="38311" y="16567"/>
                  </a:cubicBezTo>
                  <a:cubicBezTo>
                    <a:pt x="33949" y="16567"/>
                    <a:pt x="30149" y="18935"/>
                    <a:pt x="28128" y="22468"/>
                  </a:cubicBezTo>
                  <a:cubicBezTo>
                    <a:pt x="27927" y="22455"/>
                    <a:pt x="27727" y="22441"/>
                    <a:pt x="27539" y="22441"/>
                  </a:cubicBezTo>
                  <a:cubicBezTo>
                    <a:pt x="23431" y="13115"/>
                    <a:pt x="14118" y="6611"/>
                    <a:pt x="3265" y="6611"/>
                  </a:cubicBezTo>
                  <a:cubicBezTo>
                    <a:pt x="2168" y="6611"/>
                    <a:pt x="1071" y="6678"/>
                    <a:pt x="0" y="68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1860375" y="4340250"/>
              <a:ext cx="221700" cy="22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15"/>
          <p:cNvSpPr/>
          <p:nvPr/>
        </p:nvSpPr>
        <p:spPr>
          <a:xfrm>
            <a:off x="3525944" y="4482613"/>
            <a:ext cx="5660202" cy="66089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1" y="391183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5"/>
          <p:cNvGrpSpPr/>
          <p:nvPr/>
        </p:nvGrpSpPr>
        <p:grpSpPr>
          <a:xfrm>
            <a:off x="5806228" y="4576924"/>
            <a:ext cx="3285956" cy="472289"/>
            <a:chOff x="5681575" y="2363700"/>
            <a:chExt cx="1576225" cy="226550"/>
          </a:xfrm>
        </p:grpSpPr>
        <p:sp>
          <p:nvSpPr>
            <p:cNvPr id="152" name="Google Shape;152;p15"/>
            <p:cNvSpPr/>
            <p:nvPr/>
          </p:nvSpPr>
          <p:spPr>
            <a:xfrm>
              <a:off x="6160550" y="2363700"/>
              <a:ext cx="1097250" cy="69450"/>
            </a:xfrm>
            <a:custGeom>
              <a:avLst/>
              <a:gdLst/>
              <a:ahLst/>
              <a:cxnLst/>
              <a:rect l="l" t="t" r="r" b="b"/>
              <a:pathLst>
                <a:path w="43890" h="2778" extrusionOk="0">
                  <a:moveTo>
                    <a:pt x="6391" y="1"/>
                  </a:moveTo>
                  <a:lnTo>
                    <a:pt x="1" y="2099"/>
                  </a:lnTo>
                  <a:lnTo>
                    <a:pt x="37499" y="2777"/>
                  </a:lnTo>
                  <a:lnTo>
                    <a:pt x="43889" y="685"/>
                  </a:lnTo>
                  <a:lnTo>
                    <a:pt x="6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5920925" y="2442250"/>
              <a:ext cx="1097250" cy="69450"/>
            </a:xfrm>
            <a:custGeom>
              <a:avLst/>
              <a:gdLst/>
              <a:ahLst/>
              <a:cxnLst/>
              <a:rect l="l" t="t" r="r" b="b"/>
              <a:pathLst>
                <a:path w="43890" h="2778" extrusionOk="0">
                  <a:moveTo>
                    <a:pt x="6391" y="1"/>
                  </a:moveTo>
                  <a:lnTo>
                    <a:pt x="1" y="2099"/>
                  </a:lnTo>
                  <a:lnTo>
                    <a:pt x="37499" y="2777"/>
                  </a:lnTo>
                  <a:lnTo>
                    <a:pt x="43889" y="685"/>
                  </a:lnTo>
                  <a:lnTo>
                    <a:pt x="6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5681575" y="2520800"/>
              <a:ext cx="1097250" cy="69450"/>
            </a:xfrm>
            <a:custGeom>
              <a:avLst/>
              <a:gdLst/>
              <a:ahLst/>
              <a:cxnLst/>
              <a:rect l="l" t="t" r="r" b="b"/>
              <a:pathLst>
                <a:path w="43890" h="2778" extrusionOk="0">
                  <a:moveTo>
                    <a:pt x="6391" y="1"/>
                  </a:moveTo>
                  <a:lnTo>
                    <a:pt x="1" y="2099"/>
                  </a:lnTo>
                  <a:lnTo>
                    <a:pt x="37505" y="2777"/>
                  </a:lnTo>
                  <a:lnTo>
                    <a:pt x="43890" y="685"/>
                  </a:lnTo>
                  <a:lnTo>
                    <a:pt x="6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5"/>
          <p:cNvSpPr/>
          <p:nvPr/>
        </p:nvSpPr>
        <p:spPr>
          <a:xfrm rot="393326">
            <a:off x="6715638" y="277138"/>
            <a:ext cx="603781" cy="221379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 rot="-398135">
            <a:off x="1753803" y="648568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 rot="-398135">
            <a:off x="7488203" y="934418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3_1_2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subTitle" idx="1"/>
          </p:nvPr>
        </p:nvSpPr>
        <p:spPr>
          <a:xfrm>
            <a:off x="713225" y="1624525"/>
            <a:ext cx="4623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2"/>
          </p:nvPr>
        </p:nvSpPr>
        <p:spPr>
          <a:xfrm>
            <a:off x="713227" y="1930438"/>
            <a:ext cx="46236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3"/>
          </p:nvPr>
        </p:nvSpPr>
        <p:spPr>
          <a:xfrm>
            <a:off x="713225" y="2457861"/>
            <a:ext cx="4623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4"/>
          </p:nvPr>
        </p:nvSpPr>
        <p:spPr>
          <a:xfrm>
            <a:off x="713227" y="2763794"/>
            <a:ext cx="46236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56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5"/>
          </p:nvPr>
        </p:nvSpPr>
        <p:spPr>
          <a:xfrm>
            <a:off x="713225" y="3291172"/>
            <a:ext cx="4623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6"/>
          </p:nvPr>
        </p:nvSpPr>
        <p:spPr>
          <a:xfrm>
            <a:off x="713227" y="3597125"/>
            <a:ext cx="46236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66" name="Google Shape;166;p16"/>
          <p:cNvGrpSpPr/>
          <p:nvPr/>
        </p:nvGrpSpPr>
        <p:grpSpPr>
          <a:xfrm>
            <a:off x="307433" y="4729275"/>
            <a:ext cx="4976524" cy="810875"/>
            <a:chOff x="3910526" y="4332625"/>
            <a:chExt cx="4976524" cy="810875"/>
          </a:xfrm>
        </p:grpSpPr>
        <p:sp>
          <p:nvSpPr>
            <p:cNvPr id="167" name="Google Shape;167;p16"/>
            <p:cNvSpPr/>
            <p:nvPr/>
          </p:nvSpPr>
          <p:spPr>
            <a:xfrm>
              <a:off x="3910526" y="4397122"/>
              <a:ext cx="3973052" cy="638393"/>
            </a:xfrm>
            <a:custGeom>
              <a:avLst/>
              <a:gdLst/>
              <a:ahLst/>
              <a:cxnLst/>
              <a:rect l="l" t="t" r="r" b="b"/>
              <a:pathLst>
                <a:path w="285062" h="45804" extrusionOk="0">
                  <a:moveTo>
                    <a:pt x="158205" y="45803"/>
                  </a:moveTo>
                  <a:lnTo>
                    <a:pt x="0" y="45803"/>
                  </a:lnTo>
                  <a:lnTo>
                    <a:pt x="0" y="10345"/>
                  </a:lnTo>
                  <a:cubicBezTo>
                    <a:pt x="4797" y="7509"/>
                    <a:pt x="10366" y="5861"/>
                    <a:pt x="16352" y="5861"/>
                  </a:cubicBezTo>
                  <a:cubicBezTo>
                    <a:pt x="30890" y="5861"/>
                    <a:pt x="43175" y="15560"/>
                    <a:pt x="47117" y="28846"/>
                  </a:cubicBezTo>
                  <a:cubicBezTo>
                    <a:pt x="47973" y="28637"/>
                    <a:pt x="48890" y="28512"/>
                    <a:pt x="49808" y="28512"/>
                  </a:cubicBezTo>
                  <a:cubicBezTo>
                    <a:pt x="53688" y="28512"/>
                    <a:pt x="57129" y="30452"/>
                    <a:pt x="59194" y="33393"/>
                  </a:cubicBezTo>
                  <a:cubicBezTo>
                    <a:pt x="61801" y="23527"/>
                    <a:pt x="70770" y="16269"/>
                    <a:pt x="81428" y="16269"/>
                  </a:cubicBezTo>
                  <a:cubicBezTo>
                    <a:pt x="86497" y="16269"/>
                    <a:pt x="91190" y="17917"/>
                    <a:pt x="94986" y="20691"/>
                  </a:cubicBezTo>
                  <a:cubicBezTo>
                    <a:pt x="100576" y="9469"/>
                    <a:pt x="112173" y="1773"/>
                    <a:pt x="125542" y="1773"/>
                  </a:cubicBezTo>
                  <a:cubicBezTo>
                    <a:pt x="144398" y="1773"/>
                    <a:pt x="159665" y="17041"/>
                    <a:pt x="159665" y="35875"/>
                  </a:cubicBezTo>
                  <a:cubicBezTo>
                    <a:pt x="159665" y="39337"/>
                    <a:pt x="159144" y="42654"/>
                    <a:pt x="158205" y="45803"/>
                  </a:cubicBezTo>
                  <a:close/>
                  <a:moveTo>
                    <a:pt x="285062" y="0"/>
                  </a:moveTo>
                  <a:lnTo>
                    <a:pt x="285062" y="45803"/>
                  </a:lnTo>
                  <a:lnTo>
                    <a:pt x="281286" y="45803"/>
                  </a:lnTo>
                  <a:cubicBezTo>
                    <a:pt x="280577" y="45282"/>
                    <a:pt x="279889" y="44739"/>
                    <a:pt x="279222" y="44155"/>
                  </a:cubicBezTo>
                  <a:cubicBezTo>
                    <a:pt x="279013" y="44719"/>
                    <a:pt x="278784" y="45261"/>
                    <a:pt x="278512" y="45803"/>
                  </a:cubicBezTo>
                  <a:lnTo>
                    <a:pt x="192454" y="45803"/>
                  </a:lnTo>
                  <a:cubicBezTo>
                    <a:pt x="192349" y="45595"/>
                    <a:pt x="192245" y="45365"/>
                    <a:pt x="192162" y="45157"/>
                  </a:cubicBezTo>
                  <a:cubicBezTo>
                    <a:pt x="191828" y="45386"/>
                    <a:pt x="191473" y="45595"/>
                    <a:pt x="191119" y="45803"/>
                  </a:cubicBezTo>
                  <a:lnTo>
                    <a:pt x="179105" y="45803"/>
                  </a:lnTo>
                  <a:cubicBezTo>
                    <a:pt x="175246" y="43676"/>
                    <a:pt x="172639" y="39588"/>
                    <a:pt x="172639" y="34874"/>
                  </a:cubicBezTo>
                  <a:cubicBezTo>
                    <a:pt x="172639" y="27991"/>
                    <a:pt x="178229" y="22401"/>
                    <a:pt x="185112" y="22401"/>
                  </a:cubicBezTo>
                  <a:cubicBezTo>
                    <a:pt x="187281" y="22401"/>
                    <a:pt x="189304" y="22964"/>
                    <a:pt x="191098" y="23924"/>
                  </a:cubicBezTo>
                  <a:cubicBezTo>
                    <a:pt x="194998" y="11284"/>
                    <a:pt x="206783" y="2086"/>
                    <a:pt x="220716" y="2086"/>
                  </a:cubicBezTo>
                  <a:cubicBezTo>
                    <a:pt x="233522" y="2086"/>
                    <a:pt x="244514" y="9845"/>
                    <a:pt x="249249" y="20941"/>
                  </a:cubicBezTo>
                  <a:cubicBezTo>
                    <a:pt x="252482" y="18626"/>
                    <a:pt x="256445" y="17249"/>
                    <a:pt x="260742" y="17249"/>
                  </a:cubicBezTo>
                  <a:cubicBezTo>
                    <a:pt x="264287" y="17249"/>
                    <a:pt x="267604" y="18188"/>
                    <a:pt x="270482" y="19815"/>
                  </a:cubicBezTo>
                  <a:cubicBezTo>
                    <a:pt x="271859" y="11096"/>
                    <a:pt x="277428" y="3775"/>
                    <a:pt x="28506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7670100" y="4332625"/>
              <a:ext cx="767400" cy="7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8310150" y="4566600"/>
              <a:ext cx="576900" cy="57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6"/>
          <p:cNvSpPr/>
          <p:nvPr/>
        </p:nvSpPr>
        <p:spPr>
          <a:xfrm>
            <a:off x="-43269" y="404168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1985596" y="4608575"/>
            <a:ext cx="7474001" cy="66089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 rot="398135" flipH="1">
            <a:off x="8099896" y="944755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rot="398135" flipH="1">
            <a:off x="7588921" y="320993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body" idx="1"/>
          </p:nvPr>
        </p:nvSpPr>
        <p:spPr>
          <a:xfrm>
            <a:off x="1732325" y="2119600"/>
            <a:ext cx="39879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1732325" y="539500"/>
            <a:ext cx="3987900" cy="15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8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11988" y="3123982"/>
            <a:ext cx="9120021" cy="2292329"/>
            <a:chOff x="11988" y="3123982"/>
            <a:chExt cx="9120021" cy="2292329"/>
          </a:xfrm>
        </p:grpSpPr>
        <p:sp>
          <p:nvSpPr>
            <p:cNvPr id="178" name="Google Shape;178;p17"/>
            <p:cNvSpPr/>
            <p:nvPr/>
          </p:nvSpPr>
          <p:spPr>
            <a:xfrm>
              <a:off x="11988" y="3123982"/>
              <a:ext cx="9120021" cy="2292329"/>
            </a:xfrm>
            <a:custGeom>
              <a:avLst/>
              <a:gdLst/>
              <a:ahLst/>
              <a:cxnLst/>
              <a:rect l="l" t="t" r="r" b="b"/>
              <a:pathLst>
                <a:path w="285469" h="71753" extrusionOk="0">
                  <a:moveTo>
                    <a:pt x="60230" y="42273"/>
                  </a:moveTo>
                  <a:cubicBezTo>
                    <a:pt x="59963" y="41818"/>
                    <a:pt x="59682" y="41363"/>
                    <a:pt x="59401" y="40908"/>
                  </a:cubicBezTo>
                  <a:cubicBezTo>
                    <a:pt x="59789" y="40828"/>
                    <a:pt x="60177" y="40734"/>
                    <a:pt x="60565" y="40640"/>
                  </a:cubicBezTo>
                  <a:cubicBezTo>
                    <a:pt x="60445" y="41176"/>
                    <a:pt x="60324" y="41724"/>
                    <a:pt x="60230" y="42273"/>
                  </a:cubicBezTo>
                  <a:close/>
                  <a:moveTo>
                    <a:pt x="0" y="6812"/>
                  </a:moveTo>
                  <a:lnTo>
                    <a:pt x="0" y="71752"/>
                  </a:lnTo>
                  <a:lnTo>
                    <a:pt x="285469" y="71752"/>
                  </a:lnTo>
                  <a:lnTo>
                    <a:pt x="285469" y="7534"/>
                  </a:lnTo>
                  <a:cubicBezTo>
                    <a:pt x="279916" y="11736"/>
                    <a:pt x="276316" y="18400"/>
                    <a:pt x="276316" y="25907"/>
                  </a:cubicBezTo>
                  <a:cubicBezTo>
                    <a:pt x="276316" y="28209"/>
                    <a:pt x="276664" y="30444"/>
                    <a:pt x="277293" y="32558"/>
                  </a:cubicBezTo>
                  <a:cubicBezTo>
                    <a:pt x="270763" y="26844"/>
                    <a:pt x="262225" y="23392"/>
                    <a:pt x="252872" y="23392"/>
                  </a:cubicBezTo>
                  <a:cubicBezTo>
                    <a:pt x="240989" y="23392"/>
                    <a:pt x="230417" y="28958"/>
                    <a:pt x="223619" y="37643"/>
                  </a:cubicBezTo>
                  <a:cubicBezTo>
                    <a:pt x="215952" y="15724"/>
                    <a:pt x="195103" y="1"/>
                    <a:pt x="170575" y="1"/>
                  </a:cubicBezTo>
                  <a:cubicBezTo>
                    <a:pt x="150543" y="1"/>
                    <a:pt x="132973" y="10478"/>
                    <a:pt x="123030" y="26242"/>
                  </a:cubicBezTo>
                  <a:cubicBezTo>
                    <a:pt x="116487" y="18159"/>
                    <a:pt x="106504" y="12994"/>
                    <a:pt x="95304" y="12994"/>
                  </a:cubicBezTo>
                  <a:cubicBezTo>
                    <a:pt x="87328" y="12994"/>
                    <a:pt x="79955" y="15617"/>
                    <a:pt x="74013" y="20046"/>
                  </a:cubicBezTo>
                  <a:cubicBezTo>
                    <a:pt x="72662" y="11228"/>
                    <a:pt x="65048" y="4470"/>
                    <a:pt x="55841" y="4470"/>
                  </a:cubicBezTo>
                  <a:cubicBezTo>
                    <a:pt x="47893" y="4470"/>
                    <a:pt x="41135" y="9515"/>
                    <a:pt x="38552" y="16567"/>
                  </a:cubicBezTo>
                  <a:cubicBezTo>
                    <a:pt x="38472" y="16567"/>
                    <a:pt x="38392" y="16567"/>
                    <a:pt x="38311" y="16567"/>
                  </a:cubicBezTo>
                  <a:cubicBezTo>
                    <a:pt x="33949" y="16567"/>
                    <a:pt x="30149" y="18935"/>
                    <a:pt x="28128" y="22468"/>
                  </a:cubicBezTo>
                  <a:cubicBezTo>
                    <a:pt x="27927" y="22455"/>
                    <a:pt x="27727" y="22441"/>
                    <a:pt x="27539" y="22441"/>
                  </a:cubicBezTo>
                  <a:cubicBezTo>
                    <a:pt x="23431" y="13115"/>
                    <a:pt x="14118" y="6611"/>
                    <a:pt x="3265" y="6611"/>
                  </a:cubicBezTo>
                  <a:cubicBezTo>
                    <a:pt x="2168" y="6611"/>
                    <a:pt x="1071" y="6678"/>
                    <a:pt x="0" y="68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860375" y="4340250"/>
              <a:ext cx="221700" cy="22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7"/>
          <p:cNvSpPr/>
          <p:nvPr/>
        </p:nvSpPr>
        <p:spPr>
          <a:xfrm>
            <a:off x="1" y="391183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3471819" y="4482613"/>
            <a:ext cx="5660202" cy="66089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333250" y="317563"/>
            <a:ext cx="450409" cy="190138"/>
          </a:xfrm>
          <a:custGeom>
            <a:avLst/>
            <a:gdLst/>
            <a:ahLst/>
            <a:cxnLst/>
            <a:rect l="l" t="t" r="r" b="b"/>
            <a:pathLst>
              <a:path w="11515" h="4861" extrusionOk="0">
                <a:moveTo>
                  <a:pt x="1" y="2566"/>
                </a:moveTo>
                <a:cubicBezTo>
                  <a:pt x="1" y="2566"/>
                  <a:pt x="4151" y="2546"/>
                  <a:pt x="6633" y="4861"/>
                </a:cubicBezTo>
                <a:cubicBezTo>
                  <a:pt x="6633" y="4861"/>
                  <a:pt x="7301" y="2337"/>
                  <a:pt x="11514" y="1044"/>
                </a:cubicBezTo>
                <a:cubicBezTo>
                  <a:pt x="11514" y="1044"/>
                  <a:pt x="8177" y="1"/>
                  <a:pt x="6216" y="2671"/>
                </a:cubicBezTo>
                <a:cubicBezTo>
                  <a:pt x="6216" y="2671"/>
                  <a:pt x="4902" y="1023"/>
                  <a:pt x="1" y="25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7135275" y="1012238"/>
            <a:ext cx="450409" cy="190138"/>
          </a:xfrm>
          <a:custGeom>
            <a:avLst/>
            <a:gdLst/>
            <a:ahLst/>
            <a:cxnLst/>
            <a:rect l="l" t="t" r="r" b="b"/>
            <a:pathLst>
              <a:path w="11515" h="4861" extrusionOk="0">
                <a:moveTo>
                  <a:pt x="1" y="2566"/>
                </a:moveTo>
                <a:cubicBezTo>
                  <a:pt x="1" y="2566"/>
                  <a:pt x="4151" y="2546"/>
                  <a:pt x="6633" y="4861"/>
                </a:cubicBezTo>
                <a:cubicBezTo>
                  <a:pt x="6633" y="4861"/>
                  <a:pt x="7301" y="2337"/>
                  <a:pt x="11514" y="1044"/>
                </a:cubicBezTo>
                <a:cubicBezTo>
                  <a:pt x="11514" y="1044"/>
                  <a:pt x="8177" y="1"/>
                  <a:pt x="6216" y="2671"/>
                </a:cubicBezTo>
                <a:cubicBezTo>
                  <a:pt x="6216" y="2671"/>
                  <a:pt x="4902" y="1023"/>
                  <a:pt x="1" y="25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7968202" y="285766"/>
            <a:ext cx="603779" cy="253739"/>
          </a:xfrm>
          <a:custGeom>
            <a:avLst/>
            <a:gdLst/>
            <a:ahLst/>
            <a:cxnLst/>
            <a:rect l="l" t="t" r="r" b="b"/>
            <a:pathLst>
              <a:path w="15436" h="6487" extrusionOk="0">
                <a:moveTo>
                  <a:pt x="15436" y="3442"/>
                </a:moveTo>
                <a:cubicBezTo>
                  <a:pt x="15436" y="3442"/>
                  <a:pt x="9887" y="3400"/>
                  <a:pt x="6550" y="6487"/>
                </a:cubicBezTo>
                <a:cubicBezTo>
                  <a:pt x="6550" y="6487"/>
                  <a:pt x="5653" y="3108"/>
                  <a:pt x="1" y="1377"/>
                </a:cubicBezTo>
                <a:cubicBezTo>
                  <a:pt x="1" y="1377"/>
                  <a:pt x="4485" y="0"/>
                  <a:pt x="7093" y="3567"/>
                </a:cubicBezTo>
                <a:cubicBezTo>
                  <a:pt x="7093" y="3567"/>
                  <a:pt x="8845" y="1356"/>
                  <a:pt x="15436" y="34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>
            <a:spLocks noGrp="1"/>
          </p:cNvSpPr>
          <p:nvPr>
            <p:ph type="pic" idx="2"/>
          </p:nvPr>
        </p:nvSpPr>
        <p:spPr>
          <a:xfrm>
            <a:off x="5427743" y="1335074"/>
            <a:ext cx="1721700" cy="29406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1378124" y="2073824"/>
            <a:ext cx="35877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1378138" y="1412075"/>
            <a:ext cx="35877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89" name="Google Shape;189;p18"/>
          <p:cNvSpPr/>
          <p:nvPr/>
        </p:nvSpPr>
        <p:spPr>
          <a:xfrm flipH="1">
            <a:off x="-14287" y="3667800"/>
            <a:ext cx="9172583" cy="1473858"/>
          </a:xfrm>
          <a:custGeom>
            <a:avLst/>
            <a:gdLst/>
            <a:ahLst/>
            <a:cxnLst/>
            <a:rect l="l" t="t" r="r" b="b"/>
            <a:pathLst>
              <a:path w="285062" h="45804" extrusionOk="0">
                <a:moveTo>
                  <a:pt x="158205" y="45803"/>
                </a:moveTo>
                <a:lnTo>
                  <a:pt x="0" y="45803"/>
                </a:lnTo>
                <a:lnTo>
                  <a:pt x="0" y="10345"/>
                </a:lnTo>
                <a:cubicBezTo>
                  <a:pt x="4797" y="7509"/>
                  <a:pt x="10366" y="5861"/>
                  <a:pt x="16352" y="5861"/>
                </a:cubicBezTo>
                <a:cubicBezTo>
                  <a:pt x="30890" y="5861"/>
                  <a:pt x="43175" y="15560"/>
                  <a:pt x="47117" y="28846"/>
                </a:cubicBezTo>
                <a:cubicBezTo>
                  <a:pt x="47973" y="28637"/>
                  <a:pt x="48890" y="28512"/>
                  <a:pt x="49808" y="28512"/>
                </a:cubicBezTo>
                <a:cubicBezTo>
                  <a:pt x="53688" y="28512"/>
                  <a:pt x="57129" y="30452"/>
                  <a:pt x="59194" y="33393"/>
                </a:cubicBezTo>
                <a:cubicBezTo>
                  <a:pt x="61801" y="23527"/>
                  <a:pt x="70770" y="16269"/>
                  <a:pt x="81428" y="16269"/>
                </a:cubicBezTo>
                <a:cubicBezTo>
                  <a:pt x="86497" y="16269"/>
                  <a:pt x="91190" y="17917"/>
                  <a:pt x="94986" y="20691"/>
                </a:cubicBezTo>
                <a:cubicBezTo>
                  <a:pt x="100576" y="9469"/>
                  <a:pt x="112173" y="1773"/>
                  <a:pt x="125542" y="1773"/>
                </a:cubicBezTo>
                <a:cubicBezTo>
                  <a:pt x="144398" y="1773"/>
                  <a:pt x="159665" y="17041"/>
                  <a:pt x="159665" y="35875"/>
                </a:cubicBezTo>
                <a:cubicBezTo>
                  <a:pt x="159665" y="39337"/>
                  <a:pt x="159144" y="42654"/>
                  <a:pt x="158205" y="45803"/>
                </a:cubicBezTo>
                <a:close/>
                <a:moveTo>
                  <a:pt x="285062" y="0"/>
                </a:moveTo>
                <a:lnTo>
                  <a:pt x="285062" y="45803"/>
                </a:lnTo>
                <a:lnTo>
                  <a:pt x="281286" y="45803"/>
                </a:lnTo>
                <a:cubicBezTo>
                  <a:pt x="280577" y="45282"/>
                  <a:pt x="279889" y="44739"/>
                  <a:pt x="279222" y="44155"/>
                </a:cubicBezTo>
                <a:cubicBezTo>
                  <a:pt x="279013" y="44719"/>
                  <a:pt x="278784" y="45261"/>
                  <a:pt x="278512" y="45803"/>
                </a:cubicBezTo>
                <a:lnTo>
                  <a:pt x="192454" y="45803"/>
                </a:lnTo>
                <a:cubicBezTo>
                  <a:pt x="192349" y="45595"/>
                  <a:pt x="192245" y="45365"/>
                  <a:pt x="192162" y="45157"/>
                </a:cubicBezTo>
                <a:cubicBezTo>
                  <a:pt x="191828" y="45386"/>
                  <a:pt x="191473" y="45595"/>
                  <a:pt x="191119" y="45803"/>
                </a:cubicBezTo>
                <a:lnTo>
                  <a:pt x="179105" y="45803"/>
                </a:lnTo>
                <a:cubicBezTo>
                  <a:pt x="175246" y="43676"/>
                  <a:pt x="172639" y="39588"/>
                  <a:pt x="172639" y="34874"/>
                </a:cubicBezTo>
                <a:cubicBezTo>
                  <a:pt x="172639" y="27991"/>
                  <a:pt x="178229" y="22401"/>
                  <a:pt x="185112" y="22401"/>
                </a:cubicBezTo>
                <a:cubicBezTo>
                  <a:pt x="187281" y="22401"/>
                  <a:pt x="189304" y="22964"/>
                  <a:pt x="191098" y="23924"/>
                </a:cubicBezTo>
                <a:cubicBezTo>
                  <a:pt x="194998" y="11284"/>
                  <a:pt x="206783" y="2086"/>
                  <a:pt x="220716" y="2086"/>
                </a:cubicBezTo>
                <a:cubicBezTo>
                  <a:pt x="233522" y="2086"/>
                  <a:pt x="244514" y="9845"/>
                  <a:pt x="249249" y="20941"/>
                </a:cubicBezTo>
                <a:cubicBezTo>
                  <a:pt x="252482" y="18626"/>
                  <a:pt x="256445" y="17249"/>
                  <a:pt x="260742" y="17249"/>
                </a:cubicBezTo>
                <a:cubicBezTo>
                  <a:pt x="264287" y="17249"/>
                  <a:pt x="267604" y="18188"/>
                  <a:pt x="270482" y="19815"/>
                </a:cubicBezTo>
                <a:cubicBezTo>
                  <a:pt x="271859" y="11096"/>
                  <a:pt x="277428" y="3775"/>
                  <a:pt x="285062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18"/>
          <p:cNvGrpSpPr/>
          <p:nvPr/>
        </p:nvGrpSpPr>
        <p:grpSpPr>
          <a:xfrm>
            <a:off x="-16200" y="4607921"/>
            <a:ext cx="9176420" cy="535618"/>
            <a:chOff x="-18125" y="4137800"/>
            <a:chExt cx="9176420" cy="1132146"/>
          </a:xfrm>
        </p:grpSpPr>
        <p:sp>
          <p:nvSpPr>
            <p:cNvPr id="191" name="Google Shape;191;p18"/>
            <p:cNvSpPr/>
            <p:nvPr/>
          </p:nvSpPr>
          <p:spPr>
            <a:xfrm flipH="1">
              <a:off x="-14287" y="4137800"/>
              <a:ext cx="9172583" cy="318100"/>
            </a:xfrm>
            <a:custGeom>
              <a:avLst/>
              <a:gdLst/>
              <a:ahLst/>
              <a:cxnLst/>
              <a:rect l="l" t="t" r="r" b="b"/>
              <a:pathLst>
                <a:path w="285062" h="12724" extrusionOk="0">
                  <a:moveTo>
                    <a:pt x="285062" y="0"/>
                  </a:moveTo>
                  <a:lnTo>
                    <a:pt x="0" y="5402"/>
                  </a:lnTo>
                  <a:lnTo>
                    <a:pt x="0" y="12723"/>
                  </a:lnTo>
                  <a:lnTo>
                    <a:pt x="285062" y="12723"/>
                  </a:lnTo>
                  <a:lnTo>
                    <a:pt x="2850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-18125" y="4434146"/>
              <a:ext cx="9172500" cy="835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18"/>
          <p:cNvGrpSpPr/>
          <p:nvPr/>
        </p:nvGrpSpPr>
        <p:grpSpPr>
          <a:xfrm>
            <a:off x="542011" y="4661544"/>
            <a:ext cx="1831734" cy="471698"/>
            <a:chOff x="5682025" y="4527800"/>
            <a:chExt cx="3016690" cy="471698"/>
          </a:xfrm>
        </p:grpSpPr>
        <p:sp>
          <p:nvSpPr>
            <p:cNvPr id="194" name="Google Shape;194;p18"/>
            <p:cNvSpPr/>
            <p:nvPr/>
          </p:nvSpPr>
          <p:spPr>
            <a:xfrm flipH="1">
              <a:off x="5955400" y="4527800"/>
              <a:ext cx="2469940" cy="155948"/>
            </a:xfrm>
            <a:custGeom>
              <a:avLst/>
              <a:gdLst/>
              <a:ahLst/>
              <a:cxnLst/>
              <a:rect l="l" t="t" r="r" b="b"/>
              <a:pathLst>
                <a:path w="46336" h="1616" extrusionOk="0">
                  <a:moveTo>
                    <a:pt x="2483" y="0"/>
                  </a:moveTo>
                  <a:lnTo>
                    <a:pt x="1" y="1616"/>
                  </a:lnTo>
                  <a:lnTo>
                    <a:pt x="46336" y="1616"/>
                  </a:lnTo>
                  <a:lnTo>
                    <a:pt x="43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 flipH="1">
              <a:off x="5682025" y="4783815"/>
              <a:ext cx="3016690" cy="215683"/>
            </a:xfrm>
            <a:custGeom>
              <a:avLst/>
              <a:gdLst/>
              <a:ahLst/>
              <a:cxnLst/>
              <a:rect l="l" t="t" r="r" b="b"/>
              <a:pathLst>
                <a:path w="56593" h="2235" extrusionOk="0">
                  <a:moveTo>
                    <a:pt x="3437" y="0"/>
                  </a:moveTo>
                  <a:lnTo>
                    <a:pt x="0" y="2234"/>
                  </a:lnTo>
                  <a:lnTo>
                    <a:pt x="56593" y="2234"/>
                  </a:lnTo>
                  <a:lnTo>
                    <a:pt x="53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8"/>
          <p:cNvSpPr/>
          <p:nvPr/>
        </p:nvSpPr>
        <p:spPr>
          <a:xfrm rot="-649527">
            <a:off x="411327" y="612619"/>
            <a:ext cx="603791" cy="221383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/>
          <p:nvPr/>
        </p:nvSpPr>
        <p:spPr>
          <a:xfrm rot="-398135">
            <a:off x="552353" y="1807143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"/>
          <p:cNvSpPr/>
          <p:nvPr/>
        </p:nvSpPr>
        <p:spPr>
          <a:xfrm rot="-1833742">
            <a:off x="2073651" y="310791"/>
            <a:ext cx="450383" cy="205394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2"/>
          <p:cNvGrpSpPr/>
          <p:nvPr/>
        </p:nvGrpSpPr>
        <p:grpSpPr>
          <a:xfrm flipH="1">
            <a:off x="81983" y="4372400"/>
            <a:ext cx="9075524" cy="1065375"/>
            <a:chOff x="1" y="4372400"/>
            <a:chExt cx="9075524" cy="1065375"/>
          </a:xfrm>
        </p:grpSpPr>
        <p:grpSp>
          <p:nvGrpSpPr>
            <p:cNvPr id="236" name="Google Shape;236;p22"/>
            <p:cNvGrpSpPr/>
            <p:nvPr/>
          </p:nvGrpSpPr>
          <p:grpSpPr>
            <a:xfrm flipH="1">
              <a:off x="1" y="4372400"/>
              <a:ext cx="8887049" cy="810875"/>
              <a:chOff x="1" y="4332625"/>
              <a:chExt cx="8887049" cy="810875"/>
            </a:xfrm>
          </p:grpSpPr>
          <p:sp>
            <p:nvSpPr>
              <p:cNvPr id="237" name="Google Shape;237;p22"/>
              <p:cNvSpPr/>
              <p:nvPr/>
            </p:nvSpPr>
            <p:spPr>
              <a:xfrm>
                <a:off x="1" y="4505097"/>
                <a:ext cx="3973052" cy="638393"/>
              </a:xfrm>
              <a:custGeom>
                <a:avLst/>
                <a:gdLst/>
                <a:ahLst/>
                <a:cxnLst/>
                <a:rect l="l" t="t" r="r" b="b"/>
                <a:pathLst>
                  <a:path w="285062" h="45804" extrusionOk="0">
                    <a:moveTo>
                      <a:pt x="158205" y="45803"/>
                    </a:moveTo>
                    <a:lnTo>
                      <a:pt x="0" y="45803"/>
                    </a:lnTo>
                    <a:lnTo>
                      <a:pt x="0" y="10345"/>
                    </a:lnTo>
                    <a:cubicBezTo>
                      <a:pt x="4797" y="7509"/>
                      <a:pt x="10366" y="5861"/>
                      <a:pt x="16352" y="5861"/>
                    </a:cubicBezTo>
                    <a:cubicBezTo>
                      <a:pt x="30890" y="5861"/>
                      <a:pt x="43175" y="15560"/>
                      <a:pt x="47117" y="28846"/>
                    </a:cubicBezTo>
                    <a:cubicBezTo>
                      <a:pt x="47973" y="28637"/>
                      <a:pt x="48890" y="28512"/>
                      <a:pt x="49808" y="28512"/>
                    </a:cubicBezTo>
                    <a:cubicBezTo>
                      <a:pt x="53688" y="28512"/>
                      <a:pt x="57129" y="30452"/>
                      <a:pt x="59194" y="33393"/>
                    </a:cubicBezTo>
                    <a:cubicBezTo>
                      <a:pt x="61801" y="23527"/>
                      <a:pt x="70770" y="16269"/>
                      <a:pt x="81428" y="16269"/>
                    </a:cubicBezTo>
                    <a:cubicBezTo>
                      <a:pt x="86497" y="16269"/>
                      <a:pt x="91190" y="17917"/>
                      <a:pt x="94986" y="20691"/>
                    </a:cubicBezTo>
                    <a:cubicBezTo>
                      <a:pt x="100576" y="9469"/>
                      <a:pt x="112173" y="1773"/>
                      <a:pt x="125542" y="1773"/>
                    </a:cubicBezTo>
                    <a:cubicBezTo>
                      <a:pt x="144398" y="1773"/>
                      <a:pt x="159665" y="17041"/>
                      <a:pt x="159665" y="35875"/>
                    </a:cubicBezTo>
                    <a:cubicBezTo>
                      <a:pt x="159665" y="39337"/>
                      <a:pt x="159144" y="42654"/>
                      <a:pt x="158205" y="45803"/>
                    </a:cubicBezTo>
                    <a:close/>
                    <a:moveTo>
                      <a:pt x="285062" y="0"/>
                    </a:moveTo>
                    <a:lnTo>
                      <a:pt x="285062" y="45803"/>
                    </a:lnTo>
                    <a:lnTo>
                      <a:pt x="281286" y="45803"/>
                    </a:lnTo>
                    <a:cubicBezTo>
                      <a:pt x="280577" y="45282"/>
                      <a:pt x="279889" y="44739"/>
                      <a:pt x="279222" y="44155"/>
                    </a:cubicBezTo>
                    <a:cubicBezTo>
                      <a:pt x="279013" y="44719"/>
                      <a:pt x="278784" y="45261"/>
                      <a:pt x="278512" y="45803"/>
                    </a:cubicBezTo>
                    <a:lnTo>
                      <a:pt x="192454" y="45803"/>
                    </a:lnTo>
                    <a:cubicBezTo>
                      <a:pt x="192349" y="45595"/>
                      <a:pt x="192245" y="45365"/>
                      <a:pt x="192162" y="45157"/>
                    </a:cubicBezTo>
                    <a:cubicBezTo>
                      <a:pt x="191828" y="45386"/>
                      <a:pt x="191473" y="45595"/>
                      <a:pt x="191119" y="45803"/>
                    </a:cubicBezTo>
                    <a:lnTo>
                      <a:pt x="179105" y="45803"/>
                    </a:lnTo>
                    <a:cubicBezTo>
                      <a:pt x="175246" y="43676"/>
                      <a:pt x="172639" y="39588"/>
                      <a:pt x="172639" y="34874"/>
                    </a:cubicBezTo>
                    <a:cubicBezTo>
                      <a:pt x="172639" y="27991"/>
                      <a:pt x="178229" y="22401"/>
                      <a:pt x="185112" y="22401"/>
                    </a:cubicBezTo>
                    <a:cubicBezTo>
                      <a:pt x="187281" y="22401"/>
                      <a:pt x="189304" y="22964"/>
                      <a:pt x="191098" y="23924"/>
                    </a:cubicBezTo>
                    <a:cubicBezTo>
                      <a:pt x="194998" y="11284"/>
                      <a:pt x="206783" y="2086"/>
                      <a:pt x="220716" y="2086"/>
                    </a:cubicBezTo>
                    <a:cubicBezTo>
                      <a:pt x="233522" y="2086"/>
                      <a:pt x="244514" y="9845"/>
                      <a:pt x="249249" y="20941"/>
                    </a:cubicBezTo>
                    <a:cubicBezTo>
                      <a:pt x="252482" y="18626"/>
                      <a:pt x="256445" y="17249"/>
                      <a:pt x="260742" y="17249"/>
                    </a:cubicBezTo>
                    <a:cubicBezTo>
                      <a:pt x="264287" y="17249"/>
                      <a:pt x="267604" y="18188"/>
                      <a:pt x="270482" y="19815"/>
                    </a:cubicBezTo>
                    <a:cubicBezTo>
                      <a:pt x="271859" y="11096"/>
                      <a:pt x="277428" y="3775"/>
                      <a:pt x="2850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2"/>
              <p:cNvSpPr/>
              <p:nvPr/>
            </p:nvSpPr>
            <p:spPr>
              <a:xfrm>
                <a:off x="3910526" y="4397122"/>
                <a:ext cx="3973052" cy="638393"/>
              </a:xfrm>
              <a:custGeom>
                <a:avLst/>
                <a:gdLst/>
                <a:ahLst/>
                <a:cxnLst/>
                <a:rect l="l" t="t" r="r" b="b"/>
                <a:pathLst>
                  <a:path w="285062" h="45804" extrusionOk="0">
                    <a:moveTo>
                      <a:pt x="158205" y="45803"/>
                    </a:moveTo>
                    <a:lnTo>
                      <a:pt x="0" y="45803"/>
                    </a:lnTo>
                    <a:lnTo>
                      <a:pt x="0" y="10345"/>
                    </a:lnTo>
                    <a:cubicBezTo>
                      <a:pt x="4797" y="7509"/>
                      <a:pt x="10366" y="5861"/>
                      <a:pt x="16352" y="5861"/>
                    </a:cubicBezTo>
                    <a:cubicBezTo>
                      <a:pt x="30890" y="5861"/>
                      <a:pt x="43175" y="15560"/>
                      <a:pt x="47117" y="28846"/>
                    </a:cubicBezTo>
                    <a:cubicBezTo>
                      <a:pt x="47973" y="28637"/>
                      <a:pt x="48890" y="28512"/>
                      <a:pt x="49808" y="28512"/>
                    </a:cubicBezTo>
                    <a:cubicBezTo>
                      <a:pt x="53688" y="28512"/>
                      <a:pt x="57129" y="30452"/>
                      <a:pt x="59194" y="33393"/>
                    </a:cubicBezTo>
                    <a:cubicBezTo>
                      <a:pt x="61801" y="23527"/>
                      <a:pt x="70770" y="16269"/>
                      <a:pt x="81428" y="16269"/>
                    </a:cubicBezTo>
                    <a:cubicBezTo>
                      <a:pt x="86497" y="16269"/>
                      <a:pt x="91190" y="17917"/>
                      <a:pt x="94986" y="20691"/>
                    </a:cubicBezTo>
                    <a:cubicBezTo>
                      <a:pt x="100576" y="9469"/>
                      <a:pt x="112173" y="1773"/>
                      <a:pt x="125542" y="1773"/>
                    </a:cubicBezTo>
                    <a:cubicBezTo>
                      <a:pt x="144398" y="1773"/>
                      <a:pt x="159665" y="17041"/>
                      <a:pt x="159665" y="35875"/>
                    </a:cubicBezTo>
                    <a:cubicBezTo>
                      <a:pt x="159665" y="39337"/>
                      <a:pt x="159144" y="42654"/>
                      <a:pt x="158205" y="45803"/>
                    </a:cubicBezTo>
                    <a:close/>
                    <a:moveTo>
                      <a:pt x="285062" y="0"/>
                    </a:moveTo>
                    <a:lnTo>
                      <a:pt x="285062" y="45803"/>
                    </a:lnTo>
                    <a:lnTo>
                      <a:pt x="281286" y="45803"/>
                    </a:lnTo>
                    <a:cubicBezTo>
                      <a:pt x="280577" y="45282"/>
                      <a:pt x="279889" y="44739"/>
                      <a:pt x="279222" y="44155"/>
                    </a:cubicBezTo>
                    <a:cubicBezTo>
                      <a:pt x="279013" y="44719"/>
                      <a:pt x="278784" y="45261"/>
                      <a:pt x="278512" y="45803"/>
                    </a:cubicBezTo>
                    <a:lnTo>
                      <a:pt x="192454" y="45803"/>
                    </a:lnTo>
                    <a:cubicBezTo>
                      <a:pt x="192349" y="45595"/>
                      <a:pt x="192245" y="45365"/>
                      <a:pt x="192162" y="45157"/>
                    </a:cubicBezTo>
                    <a:cubicBezTo>
                      <a:pt x="191828" y="45386"/>
                      <a:pt x="191473" y="45595"/>
                      <a:pt x="191119" y="45803"/>
                    </a:cubicBezTo>
                    <a:lnTo>
                      <a:pt x="179105" y="45803"/>
                    </a:lnTo>
                    <a:cubicBezTo>
                      <a:pt x="175246" y="43676"/>
                      <a:pt x="172639" y="39588"/>
                      <a:pt x="172639" y="34874"/>
                    </a:cubicBezTo>
                    <a:cubicBezTo>
                      <a:pt x="172639" y="27991"/>
                      <a:pt x="178229" y="22401"/>
                      <a:pt x="185112" y="22401"/>
                    </a:cubicBezTo>
                    <a:cubicBezTo>
                      <a:pt x="187281" y="22401"/>
                      <a:pt x="189304" y="22964"/>
                      <a:pt x="191098" y="23924"/>
                    </a:cubicBezTo>
                    <a:cubicBezTo>
                      <a:pt x="194998" y="11284"/>
                      <a:pt x="206783" y="2086"/>
                      <a:pt x="220716" y="2086"/>
                    </a:cubicBezTo>
                    <a:cubicBezTo>
                      <a:pt x="233522" y="2086"/>
                      <a:pt x="244514" y="9845"/>
                      <a:pt x="249249" y="20941"/>
                    </a:cubicBezTo>
                    <a:cubicBezTo>
                      <a:pt x="252482" y="18626"/>
                      <a:pt x="256445" y="17249"/>
                      <a:pt x="260742" y="17249"/>
                    </a:cubicBezTo>
                    <a:cubicBezTo>
                      <a:pt x="264287" y="17249"/>
                      <a:pt x="267604" y="18188"/>
                      <a:pt x="270482" y="19815"/>
                    </a:cubicBezTo>
                    <a:cubicBezTo>
                      <a:pt x="271859" y="11096"/>
                      <a:pt x="277428" y="3775"/>
                      <a:pt x="2850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2"/>
              <p:cNvSpPr/>
              <p:nvPr/>
            </p:nvSpPr>
            <p:spPr>
              <a:xfrm>
                <a:off x="7670100" y="4332625"/>
                <a:ext cx="767400" cy="7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2"/>
              <p:cNvSpPr/>
              <p:nvPr/>
            </p:nvSpPr>
            <p:spPr>
              <a:xfrm>
                <a:off x="8310150" y="4566600"/>
                <a:ext cx="576900" cy="576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22"/>
            <p:cNvSpPr/>
            <p:nvPr/>
          </p:nvSpPr>
          <p:spPr>
            <a:xfrm flipH="1">
              <a:off x="8246325" y="4608575"/>
              <a:ext cx="829200" cy="82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22"/>
          <p:cNvSpPr/>
          <p:nvPr/>
        </p:nvSpPr>
        <p:spPr>
          <a:xfrm>
            <a:off x="-7537" y="4825400"/>
            <a:ext cx="9172583" cy="318100"/>
          </a:xfrm>
          <a:custGeom>
            <a:avLst/>
            <a:gdLst/>
            <a:ahLst/>
            <a:cxnLst/>
            <a:rect l="l" t="t" r="r" b="b"/>
            <a:pathLst>
              <a:path w="285062" h="12724" extrusionOk="0">
                <a:moveTo>
                  <a:pt x="285062" y="0"/>
                </a:moveTo>
                <a:lnTo>
                  <a:pt x="0" y="5402"/>
                </a:lnTo>
                <a:lnTo>
                  <a:pt x="0" y="12723"/>
                </a:lnTo>
                <a:lnTo>
                  <a:pt x="285062" y="12723"/>
                </a:lnTo>
                <a:lnTo>
                  <a:pt x="2850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"/>
          <p:cNvSpPr/>
          <p:nvPr/>
        </p:nvSpPr>
        <p:spPr>
          <a:xfrm rot="-711298">
            <a:off x="274953" y="1587684"/>
            <a:ext cx="603790" cy="221383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"/>
          <p:cNvSpPr/>
          <p:nvPr/>
        </p:nvSpPr>
        <p:spPr>
          <a:xfrm rot="-1502804">
            <a:off x="8328035" y="2008123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34233" y="4529325"/>
            <a:ext cx="9075524" cy="1065375"/>
            <a:chOff x="1" y="4372400"/>
            <a:chExt cx="9075524" cy="1065375"/>
          </a:xfrm>
        </p:grpSpPr>
        <p:grpSp>
          <p:nvGrpSpPr>
            <p:cNvPr id="277" name="Google Shape;277;p25"/>
            <p:cNvGrpSpPr/>
            <p:nvPr/>
          </p:nvGrpSpPr>
          <p:grpSpPr>
            <a:xfrm flipH="1">
              <a:off x="1" y="4372400"/>
              <a:ext cx="8887049" cy="810875"/>
              <a:chOff x="1" y="4332625"/>
              <a:chExt cx="8887049" cy="810875"/>
            </a:xfrm>
          </p:grpSpPr>
          <p:sp>
            <p:nvSpPr>
              <p:cNvPr id="278" name="Google Shape;278;p25"/>
              <p:cNvSpPr/>
              <p:nvPr/>
            </p:nvSpPr>
            <p:spPr>
              <a:xfrm>
                <a:off x="1" y="4505097"/>
                <a:ext cx="3973052" cy="638393"/>
              </a:xfrm>
              <a:custGeom>
                <a:avLst/>
                <a:gdLst/>
                <a:ahLst/>
                <a:cxnLst/>
                <a:rect l="l" t="t" r="r" b="b"/>
                <a:pathLst>
                  <a:path w="285062" h="45804" extrusionOk="0">
                    <a:moveTo>
                      <a:pt x="158205" y="45803"/>
                    </a:moveTo>
                    <a:lnTo>
                      <a:pt x="0" y="45803"/>
                    </a:lnTo>
                    <a:lnTo>
                      <a:pt x="0" y="10345"/>
                    </a:lnTo>
                    <a:cubicBezTo>
                      <a:pt x="4797" y="7509"/>
                      <a:pt x="10366" y="5861"/>
                      <a:pt x="16352" y="5861"/>
                    </a:cubicBezTo>
                    <a:cubicBezTo>
                      <a:pt x="30890" y="5861"/>
                      <a:pt x="43175" y="15560"/>
                      <a:pt x="47117" y="28846"/>
                    </a:cubicBezTo>
                    <a:cubicBezTo>
                      <a:pt x="47973" y="28637"/>
                      <a:pt x="48890" y="28512"/>
                      <a:pt x="49808" y="28512"/>
                    </a:cubicBezTo>
                    <a:cubicBezTo>
                      <a:pt x="53688" y="28512"/>
                      <a:pt x="57129" y="30452"/>
                      <a:pt x="59194" y="33393"/>
                    </a:cubicBezTo>
                    <a:cubicBezTo>
                      <a:pt x="61801" y="23527"/>
                      <a:pt x="70770" y="16269"/>
                      <a:pt x="81428" y="16269"/>
                    </a:cubicBezTo>
                    <a:cubicBezTo>
                      <a:pt x="86497" y="16269"/>
                      <a:pt x="91190" y="17917"/>
                      <a:pt x="94986" y="20691"/>
                    </a:cubicBezTo>
                    <a:cubicBezTo>
                      <a:pt x="100576" y="9469"/>
                      <a:pt x="112173" y="1773"/>
                      <a:pt x="125542" y="1773"/>
                    </a:cubicBezTo>
                    <a:cubicBezTo>
                      <a:pt x="144398" y="1773"/>
                      <a:pt x="159665" y="17041"/>
                      <a:pt x="159665" y="35875"/>
                    </a:cubicBezTo>
                    <a:cubicBezTo>
                      <a:pt x="159665" y="39337"/>
                      <a:pt x="159144" y="42654"/>
                      <a:pt x="158205" y="45803"/>
                    </a:cubicBezTo>
                    <a:close/>
                    <a:moveTo>
                      <a:pt x="285062" y="0"/>
                    </a:moveTo>
                    <a:lnTo>
                      <a:pt x="285062" y="45803"/>
                    </a:lnTo>
                    <a:lnTo>
                      <a:pt x="281286" y="45803"/>
                    </a:lnTo>
                    <a:cubicBezTo>
                      <a:pt x="280577" y="45282"/>
                      <a:pt x="279889" y="44739"/>
                      <a:pt x="279222" y="44155"/>
                    </a:cubicBezTo>
                    <a:cubicBezTo>
                      <a:pt x="279013" y="44719"/>
                      <a:pt x="278784" y="45261"/>
                      <a:pt x="278512" y="45803"/>
                    </a:cubicBezTo>
                    <a:lnTo>
                      <a:pt x="192454" y="45803"/>
                    </a:lnTo>
                    <a:cubicBezTo>
                      <a:pt x="192349" y="45595"/>
                      <a:pt x="192245" y="45365"/>
                      <a:pt x="192162" y="45157"/>
                    </a:cubicBezTo>
                    <a:cubicBezTo>
                      <a:pt x="191828" y="45386"/>
                      <a:pt x="191473" y="45595"/>
                      <a:pt x="191119" y="45803"/>
                    </a:cubicBezTo>
                    <a:lnTo>
                      <a:pt x="179105" y="45803"/>
                    </a:lnTo>
                    <a:cubicBezTo>
                      <a:pt x="175246" y="43676"/>
                      <a:pt x="172639" y="39588"/>
                      <a:pt x="172639" y="34874"/>
                    </a:cubicBezTo>
                    <a:cubicBezTo>
                      <a:pt x="172639" y="27991"/>
                      <a:pt x="178229" y="22401"/>
                      <a:pt x="185112" y="22401"/>
                    </a:cubicBezTo>
                    <a:cubicBezTo>
                      <a:pt x="187281" y="22401"/>
                      <a:pt x="189304" y="22964"/>
                      <a:pt x="191098" y="23924"/>
                    </a:cubicBezTo>
                    <a:cubicBezTo>
                      <a:pt x="194998" y="11284"/>
                      <a:pt x="206783" y="2086"/>
                      <a:pt x="220716" y="2086"/>
                    </a:cubicBezTo>
                    <a:cubicBezTo>
                      <a:pt x="233522" y="2086"/>
                      <a:pt x="244514" y="9845"/>
                      <a:pt x="249249" y="20941"/>
                    </a:cubicBezTo>
                    <a:cubicBezTo>
                      <a:pt x="252482" y="18626"/>
                      <a:pt x="256445" y="17249"/>
                      <a:pt x="260742" y="17249"/>
                    </a:cubicBezTo>
                    <a:cubicBezTo>
                      <a:pt x="264287" y="17249"/>
                      <a:pt x="267604" y="18188"/>
                      <a:pt x="270482" y="19815"/>
                    </a:cubicBezTo>
                    <a:cubicBezTo>
                      <a:pt x="271859" y="11096"/>
                      <a:pt x="277428" y="3775"/>
                      <a:pt x="2850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3910526" y="4397122"/>
                <a:ext cx="3973052" cy="638393"/>
              </a:xfrm>
              <a:custGeom>
                <a:avLst/>
                <a:gdLst/>
                <a:ahLst/>
                <a:cxnLst/>
                <a:rect l="l" t="t" r="r" b="b"/>
                <a:pathLst>
                  <a:path w="285062" h="45804" extrusionOk="0">
                    <a:moveTo>
                      <a:pt x="158205" y="45803"/>
                    </a:moveTo>
                    <a:lnTo>
                      <a:pt x="0" y="45803"/>
                    </a:lnTo>
                    <a:lnTo>
                      <a:pt x="0" y="10345"/>
                    </a:lnTo>
                    <a:cubicBezTo>
                      <a:pt x="4797" y="7509"/>
                      <a:pt x="10366" y="5861"/>
                      <a:pt x="16352" y="5861"/>
                    </a:cubicBezTo>
                    <a:cubicBezTo>
                      <a:pt x="30890" y="5861"/>
                      <a:pt x="43175" y="15560"/>
                      <a:pt x="47117" y="28846"/>
                    </a:cubicBezTo>
                    <a:cubicBezTo>
                      <a:pt x="47973" y="28637"/>
                      <a:pt x="48890" y="28512"/>
                      <a:pt x="49808" y="28512"/>
                    </a:cubicBezTo>
                    <a:cubicBezTo>
                      <a:pt x="53688" y="28512"/>
                      <a:pt x="57129" y="30452"/>
                      <a:pt x="59194" y="33393"/>
                    </a:cubicBezTo>
                    <a:cubicBezTo>
                      <a:pt x="61801" y="23527"/>
                      <a:pt x="70770" y="16269"/>
                      <a:pt x="81428" y="16269"/>
                    </a:cubicBezTo>
                    <a:cubicBezTo>
                      <a:pt x="86497" y="16269"/>
                      <a:pt x="91190" y="17917"/>
                      <a:pt x="94986" y="20691"/>
                    </a:cubicBezTo>
                    <a:cubicBezTo>
                      <a:pt x="100576" y="9469"/>
                      <a:pt x="112173" y="1773"/>
                      <a:pt x="125542" y="1773"/>
                    </a:cubicBezTo>
                    <a:cubicBezTo>
                      <a:pt x="144398" y="1773"/>
                      <a:pt x="159665" y="17041"/>
                      <a:pt x="159665" y="35875"/>
                    </a:cubicBezTo>
                    <a:cubicBezTo>
                      <a:pt x="159665" y="39337"/>
                      <a:pt x="159144" y="42654"/>
                      <a:pt x="158205" y="45803"/>
                    </a:cubicBezTo>
                    <a:close/>
                    <a:moveTo>
                      <a:pt x="285062" y="0"/>
                    </a:moveTo>
                    <a:lnTo>
                      <a:pt x="285062" y="45803"/>
                    </a:lnTo>
                    <a:lnTo>
                      <a:pt x="281286" y="45803"/>
                    </a:lnTo>
                    <a:cubicBezTo>
                      <a:pt x="280577" y="45282"/>
                      <a:pt x="279889" y="44739"/>
                      <a:pt x="279222" y="44155"/>
                    </a:cubicBezTo>
                    <a:cubicBezTo>
                      <a:pt x="279013" y="44719"/>
                      <a:pt x="278784" y="45261"/>
                      <a:pt x="278512" y="45803"/>
                    </a:cubicBezTo>
                    <a:lnTo>
                      <a:pt x="192454" y="45803"/>
                    </a:lnTo>
                    <a:cubicBezTo>
                      <a:pt x="192349" y="45595"/>
                      <a:pt x="192245" y="45365"/>
                      <a:pt x="192162" y="45157"/>
                    </a:cubicBezTo>
                    <a:cubicBezTo>
                      <a:pt x="191828" y="45386"/>
                      <a:pt x="191473" y="45595"/>
                      <a:pt x="191119" y="45803"/>
                    </a:cubicBezTo>
                    <a:lnTo>
                      <a:pt x="179105" y="45803"/>
                    </a:lnTo>
                    <a:cubicBezTo>
                      <a:pt x="175246" y="43676"/>
                      <a:pt x="172639" y="39588"/>
                      <a:pt x="172639" y="34874"/>
                    </a:cubicBezTo>
                    <a:cubicBezTo>
                      <a:pt x="172639" y="27991"/>
                      <a:pt x="178229" y="22401"/>
                      <a:pt x="185112" y="22401"/>
                    </a:cubicBezTo>
                    <a:cubicBezTo>
                      <a:pt x="187281" y="22401"/>
                      <a:pt x="189304" y="22964"/>
                      <a:pt x="191098" y="23924"/>
                    </a:cubicBezTo>
                    <a:cubicBezTo>
                      <a:pt x="194998" y="11284"/>
                      <a:pt x="206783" y="2086"/>
                      <a:pt x="220716" y="2086"/>
                    </a:cubicBezTo>
                    <a:cubicBezTo>
                      <a:pt x="233522" y="2086"/>
                      <a:pt x="244514" y="9845"/>
                      <a:pt x="249249" y="20941"/>
                    </a:cubicBezTo>
                    <a:cubicBezTo>
                      <a:pt x="252482" y="18626"/>
                      <a:pt x="256445" y="17249"/>
                      <a:pt x="260742" y="17249"/>
                    </a:cubicBezTo>
                    <a:cubicBezTo>
                      <a:pt x="264287" y="17249"/>
                      <a:pt x="267604" y="18188"/>
                      <a:pt x="270482" y="19815"/>
                    </a:cubicBezTo>
                    <a:cubicBezTo>
                      <a:pt x="271859" y="11096"/>
                      <a:pt x="277428" y="3775"/>
                      <a:pt x="2850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7670100" y="4332625"/>
                <a:ext cx="767400" cy="7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8310150" y="4566600"/>
                <a:ext cx="576900" cy="576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25"/>
            <p:cNvSpPr/>
            <p:nvPr/>
          </p:nvSpPr>
          <p:spPr>
            <a:xfrm flipH="1">
              <a:off x="8246325" y="4608575"/>
              <a:ext cx="829200" cy="82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25"/>
          <p:cNvSpPr/>
          <p:nvPr/>
        </p:nvSpPr>
        <p:spPr>
          <a:xfrm flipH="1">
            <a:off x="-7533" y="4992225"/>
            <a:ext cx="9172583" cy="151288"/>
          </a:xfrm>
          <a:custGeom>
            <a:avLst/>
            <a:gdLst/>
            <a:ahLst/>
            <a:cxnLst/>
            <a:rect l="l" t="t" r="r" b="b"/>
            <a:pathLst>
              <a:path w="285062" h="12724" extrusionOk="0">
                <a:moveTo>
                  <a:pt x="285062" y="0"/>
                </a:moveTo>
                <a:lnTo>
                  <a:pt x="0" y="5402"/>
                </a:lnTo>
                <a:lnTo>
                  <a:pt x="0" y="12723"/>
                </a:lnTo>
                <a:lnTo>
                  <a:pt x="285062" y="12723"/>
                </a:lnTo>
                <a:lnTo>
                  <a:pt x="2850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"/>
          <p:cNvSpPr/>
          <p:nvPr/>
        </p:nvSpPr>
        <p:spPr>
          <a:xfrm flipH="1">
            <a:off x="7926076" y="3884775"/>
            <a:ext cx="123897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"/>
          <p:cNvSpPr/>
          <p:nvPr/>
        </p:nvSpPr>
        <p:spPr>
          <a:xfrm rot="-1502804">
            <a:off x="6820823" y="466273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/>
          <p:nvPr/>
        </p:nvSpPr>
        <p:spPr>
          <a:xfrm rot="-649527">
            <a:off x="5828289" y="225519"/>
            <a:ext cx="603791" cy="221383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8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6365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3"/>
          <p:cNvSpPr txBox="1">
            <a:spLocks noGrp="1"/>
          </p:cNvSpPr>
          <p:nvPr>
            <p:ph type="body" idx="1"/>
          </p:nvPr>
        </p:nvSpPr>
        <p:spPr>
          <a:xfrm>
            <a:off x="719250" y="1254600"/>
            <a:ext cx="6365100" cy="24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flipH="1">
            <a:off x="-5240058" y="4021613"/>
            <a:ext cx="9075524" cy="1065375"/>
            <a:chOff x="1" y="4372400"/>
            <a:chExt cx="9075524" cy="1065375"/>
          </a:xfrm>
        </p:grpSpPr>
        <p:grpSp>
          <p:nvGrpSpPr>
            <p:cNvPr id="355" name="Google Shape;355;p33"/>
            <p:cNvGrpSpPr/>
            <p:nvPr/>
          </p:nvGrpSpPr>
          <p:grpSpPr>
            <a:xfrm flipH="1">
              <a:off x="1" y="4372400"/>
              <a:ext cx="4976524" cy="810875"/>
              <a:chOff x="3910526" y="4332625"/>
              <a:chExt cx="4976524" cy="810875"/>
            </a:xfrm>
          </p:grpSpPr>
          <p:sp>
            <p:nvSpPr>
              <p:cNvPr id="356" name="Google Shape;356;p33"/>
              <p:cNvSpPr/>
              <p:nvPr/>
            </p:nvSpPr>
            <p:spPr>
              <a:xfrm>
                <a:off x="3910526" y="4397122"/>
                <a:ext cx="3973052" cy="638393"/>
              </a:xfrm>
              <a:custGeom>
                <a:avLst/>
                <a:gdLst/>
                <a:ahLst/>
                <a:cxnLst/>
                <a:rect l="l" t="t" r="r" b="b"/>
                <a:pathLst>
                  <a:path w="285062" h="45804" extrusionOk="0">
                    <a:moveTo>
                      <a:pt x="158205" y="45803"/>
                    </a:moveTo>
                    <a:lnTo>
                      <a:pt x="0" y="45803"/>
                    </a:lnTo>
                    <a:lnTo>
                      <a:pt x="0" y="10345"/>
                    </a:lnTo>
                    <a:cubicBezTo>
                      <a:pt x="4797" y="7509"/>
                      <a:pt x="10366" y="5861"/>
                      <a:pt x="16352" y="5861"/>
                    </a:cubicBezTo>
                    <a:cubicBezTo>
                      <a:pt x="30890" y="5861"/>
                      <a:pt x="43175" y="15560"/>
                      <a:pt x="47117" y="28846"/>
                    </a:cubicBezTo>
                    <a:cubicBezTo>
                      <a:pt x="47973" y="28637"/>
                      <a:pt x="48890" y="28512"/>
                      <a:pt x="49808" y="28512"/>
                    </a:cubicBezTo>
                    <a:cubicBezTo>
                      <a:pt x="53688" y="28512"/>
                      <a:pt x="57129" y="30452"/>
                      <a:pt x="59194" y="33393"/>
                    </a:cubicBezTo>
                    <a:cubicBezTo>
                      <a:pt x="61801" y="23527"/>
                      <a:pt x="70770" y="16269"/>
                      <a:pt x="81428" y="16269"/>
                    </a:cubicBezTo>
                    <a:cubicBezTo>
                      <a:pt x="86497" y="16269"/>
                      <a:pt x="91190" y="17917"/>
                      <a:pt x="94986" y="20691"/>
                    </a:cubicBezTo>
                    <a:cubicBezTo>
                      <a:pt x="100576" y="9469"/>
                      <a:pt x="112173" y="1773"/>
                      <a:pt x="125542" y="1773"/>
                    </a:cubicBezTo>
                    <a:cubicBezTo>
                      <a:pt x="144398" y="1773"/>
                      <a:pt x="159665" y="17041"/>
                      <a:pt x="159665" y="35875"/>
                    </a:cubicBezTo>
                    <a:cubicBezTo>
                      <a:pt x="159665" y="39337"/>
                      <a:pt x="159144" y="42654"/>
                      <a:pt x="158205" y="45803"/>
                    </a:cubicBezTo>
                    <a:close/>
                    <a:moveTo>
                      <a:pt x="285062" y="0"/>
                    </a:moveTo>
                    <a:lnTo>
                      <a:pt x="285062" y="45803"/>
                    </a:lnTo>
                    <a:lnTo>
                      <a:pt x="281286" y="45803"/>
                    </a:lnTo>
                    <a:cubicBezTo>
                      <a:pt x="280577" y="45282"/>
                      <a:pt x="279889" y="44739"/>
                      <a:pt x="279222" y="44155"/>
                    </a:cubicBezTo>
                    <a:cubicBezTo>
                      <a:pt x="279013" y="44719"/>
                      <a:pt x="278784" y="45261"/>
                      <a:pt x="278512" y="45803"/>
                    </a:cubicBezTo>
                    <a:lnTo>
                      <a:pt x="192454" y="45803"/>
                    </a:lnTo>
                    <a:cubicBezTo>
                      <a:pt x="192349" y="45595"/>
                      <a:pt x="192245" y="45365"/>
                      <a:pt x="192162" y="45157"/>
                    </a:cubicBezTo>
                    <a:cubicBezTo>
                      <a:pt x="191828" y="45386"/>
                      <a:pt x="191473" y="45595"/>
                      <a:pt x="191119" y="45803"/>
                    </a:cubicBezTo>
                    <a:lnTo>
                      <a:pt x="179105" y="45803"/>
                    </a:lnTo>
                    <a:cubicBezTo>
                      <a:pt x="175246" y="43676"/>
                      <a:pt x="172639" y="39588"/>
                      <a:pt x="172639" y="34874"/>
                    </a:cubicBezTo>
                    <a:cubicBezTo>
                      <a:pt x="172639" y="27991"/>
                      <a:pt x="178229" y="22401"/>
                      <a:pt x="185112" y="22401"/>
                    </a:cubicBezTo>
                    <a:cubicBezTo>
                      <a:pt x="187281" y="22401"/>
                      <a:pt x="189304" y="22964"/>
                      <a:pt x="191098" y="23924"/>
                    </a:cubicBezTo>
                    <a:cubicBezTo>
                      <a:pt x="194998" y="11284"/>
                      <a:pt x="206783" y="2086"/>
                      <a:pt x="220716" y="2086"/>
                    </a:cubicBezTo>
                    <a:cubicBezTo>
                      <a:pt x="233522" y="2086"/>
                      <a:pt x="244514" y="9845"/>
                      <a:pt x="249249" y="20941"/>
                    </a:cubicBezTo>
                    <a:cubicBezTo>
                      <a:pt x="252482" y="18626"/>
                      <a:pt x="256445" y="17249"/>
                      <a:pt x="260742" y="17249"/>
                    </a:cubicBezTo>
                    <a:cubicBezTo>
                      <a:pt x="264287" y="17249"/>
                      <a:pt x="267604" y="18188"/>
                      <a:pt x="270482" y="19815"/>
                    </a:cubicBezTo>
                    <a:cubicBezTo>
                      <a:pt x="271859" y="11096"/>
                      <a:pt x="277428" y="3775"/>
                      <a:pt x="2850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3"/>
              <p:cNvSpPr/>
              <p:nvPr/>
            </p:nvSpPr>
            <p:spPr>
              <a:xfrm>
                <a:off x="7670100" y="4332625"/>
                <a:ext cx="767400" cy="7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3"/>
              <p:cNvSpPr/>
              <p:nvPr/>
            </p:nvSpPr>
            <p:spPr>
              <a:xfrm>
                <a:off x="8310150" y="4566600"/>
                <a:ext cx="576900" cy="576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33"/>
            <p:cNvSpPr/>
            <p:nvPr/>
          </p:nvSpPr>
          <p:spPr>
            <a:xfrm flipH="1">
              <a:off x="8246325" y="4608575"/>
              <a:ext cx="829200" cy="82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3"/>
          <p:cNvSpPr/>
          <p:nvPr/>
        </p:nvSpPr>
        <p:spPr>
          <a:xfrm>
            <a:off x="-28583" y="4351599"/>
            <a:ext cx="9172583" cy="791910"/>
          </a:xfrm>
          <a:custGeom>
            <a:avLst/>
            <a:gdLst/>
            <a:ahLst/>
            <a:cxnLst/>
            <a:rect l="l" t="t" r="r" b="b"/>
            <a:pathLst>
              <a:path w="285062" h="12724" extrusionOk="0">
                <a:moveTo>
                  <a:pt x="285062" y="0"/>
                </a:moveTo>
                <a:lnTo>
                  <a:pt x="0" y="5402"/>
                </a:lnTo>
                <a:lnTo>
                  <a:pt x="0" y="12723"/>
                </a:lnTo>
                <a:lnTo>
                  <a:pt x="285062" y="12723"/>
                </a:lnTo>
                <a:lnTo>
                  <a:pt x="2850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33"/>
          <p:cNvGrpSpPr/>
          <p:nvPr/>
        </p:nvGrpSpPr>
        <p:grpSpPr>
          <a:xfrm>
            <a:off x="5682025" y="4527800"/>
            <a:ext cx="3016690" cy="471698"/>
            <a:chOff x="5682025" y="4527800"/>
            <a:chExt cx="3016690" cy="471698"/>
          </a:xfrm>
        </p:grpSpPr>
        <p:sp>
          <p:nvSpPr>
            <p:cNvPr id="362" name="Google Shape;362;p33"/>
            <p:cNvSpPr/>
            <p:nvPr/>
          </p:nvSpPr>
          <p:spPr>
            <a:xfrm flipH="1">
              <a:off x="5955400" y="4527800"/>
              <a:ext cx="2469940" cy="155948"/>
            </a:xfrm>
            <a:custGeom>
              <a:avLst/>
              <a:gdLst/>
              <a:ahLst/>
              <a:cxnLst/>
              <a:rect l="l" t="t" r="r" b="b"/>
              <a:pathLst>
                <a:path w="46336" h="1616" extrusionOk="0">
                  <a:moveTo>
                    <a:pt x="2483" y="0"/>
                  </a:moveTo>
                  <a:lnTo>
                    <a:pt x="1" y="1616"/>
                  </a:lnTo>
                  <a:lnTo>
                    <a:pt x="46336" y="1616"/>
                  </a:lnTo>
                  <a:lnTo>
                    <a:pt x="43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 flipH="1">
              <a:off x="5682025" y="4783815"/>
              <a:ext cx="3016690" cy="215683"/>
            </a:xfrm>
            <a:custGeom>
              <a:avLst/>
              <a:gdLst/>
              <a:ahLst/>
              <a:cxnLst/>
              <a:rect l="l" t="t" r="r" b="b"/>
              <a:pathLst>
                <a:path w="56593" h="2235" extrusionOk="0">
                  <a:moveTo>
                    <a:pt x="3437" y="0"/>
                  </a:moveTo>
                  <a:lnTo>
                    <a:pt x="0" y="2234"/>
                  </a:lnTo>
                  <a:lnTo>
                    <a:pt x="56593" y="2234"/>
                  </a:lnTo>
                  <a:lnTo>
                    <a:pt x="53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3"/>
          <p:cNvSpPr/>
          <p:nvPr/>
        </p:nvSpPr>
        <p:spPr>
          <a:xfrm rot="-711298">
            <a:off x="5861728" y="195009"/>
            <a:ext cx="603790" cy="221383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3"/>
          <p:cNvSpPr/>
          <p:nvPr/>
        </p:nvSpPr>
        <p:spPr>
          <a:xfrm rot="-1502804">
            <a:off x="6875660" y="561723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39"/>
          <p:cNvSpPr txBox="1">
            <a:spLocks noGrp="1"/>
          </p:cNvSpPr>
          <p:nvPr>
            <p:ph type="subTitle" idx="1"/>
          </p:nvPr>
        </p:nvSpPr>
        <p:spPr>
          <a:xfrm>
            <a:off x="995691" y="1618575"/>
            <a:ext cx="3514800" cy="4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455" name="Google Shape;455;p39"/>
          <p:cNvSpPr txBox="1">
            <a:spLocks noGrp="1"/>
          </p:cNvSpPr>
          <p:nvPr>
            <p:ph type="subTitle" idx="2"/>
          </p:nvPr>
        </p:nvSpPr>
        <p:spPr>
          <a:xfrm>
            <a:off x="995675" y="2003975"/>
            <a:ext cx="35148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56" name="Google Shape;456;p39"/>
          <p:cNvSpPr txBox="1">
            <a:spLocks noGrp="1"/>
          </p:cNvSpPr>
          <p:nvPr>
            <p:ph type="subTitle" idx="3"/>
          </p:nvPr>
        </p:nvSpPr>
        <p:spPr>
          <a:xfrm>
            <a:off x="995691" y="3103625"/>
            <a:ext cx="35148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457" name="Google Shape;457;p39"/>
          <p:cNvSpPr txBox="1">
            <a:spLocks noGrp="1"/>
          </p:cNvSpPr>
          <p:nvPr>
            <p:ph type="subTitle" idx="4"/>
          </p:nvPr>
        </p:nvSpPr>
        <p:spPr>
          <a:xfrm>
            <a:off x="995675" y="3489025"/>
            <a:ext cx="35148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58" name="Google Shape;458;p39"/>
          <p:cNvSpPr txBox="1">
            <a:spLocks noGrp="1"/>
          </p:cNvSpPr>
          <p:nvPr>
            <p:ph type="subTitle" idx="5"/>
          </p:nvPr>
        </p:nvSpPr>
        <p:spPr>
          <a:xfrm>
            <a:off x="4633774" y="1618575"/>
            <a:ext cx="3514500" cy="4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459" name="Google Shape;459;p39"/>
          <p:cNvSpPr txBox="1">
            <a:spLocks noGrp="1"/>
          </p:cNvSpPr>
          <p:nvPr>
            <p:ph type="subTitle" idx="6"/>
          </p:nvPr>
        </p:nvSpPr>
        <p:spPr>
          <a:xfrm>
            <a:off x="4633388" y="2003946"/>
            <a:ext cx="35145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60" name="Google Shape;460;p39"/>
          <p:cNvSpPr txBox="1">
            <a:spLocks noGrp="1"/>
          </p:cNvSpPr>
          <p:nvPr>
            <p:ph type="subTitle" idx="7"/>
          </p:nvPr>
        </p:nvSpPr>
        <p:spPr>
          <a:xfrm>
            <a:off x="4633403" y="3104697"/>
            <a:ext cx="35145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461" name="Google Shape;461;p39"/>
          <p:cNvSpPr txBox="1">
            <a:spLocks noGrp="1"/>
          </p:cNvSpPr>
          <p:nvPr>
            <p:ph type="subTitle" idx="8"/>
          </p:nvPr>
        </p:nvSpPr>
        <p:spPr>
          <a:xfrm>
            <a:off x="4633388" y="3489000"/>
            <a:ext cx="35145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62" name="Google Shape;462;p39"/>
          <p:cNvSpPr/>
          <p:nvPr/>
        </p:nvSpPr>
        <p:spPr>
          <a:xfrm flipH="1">
            <a:off x="0" y="4156575"/>
            <a:ext cx="9172583" cy="1473858"/>
          </a:xfrm>
          <a:custGeom>
            <a:avLst/>
            <a:gdLst/>
            <a:ahLst/>
            <a:cxnLst/>
            <a:rect l="l" t="t" r="r" b="b"/>
            <a:pathLst>
              <a:path w="285062" h="45804" extrusionOk="0">
                <a:moveTo>
                  <a:pt x="158205" y="45803"/>
                </a:moveTo>
                <a:lnTo>
                  <a:pt x="0" y="45803"/>
                </a:lnTo>
                <a:lnTo>
                  <a:pt x="0" y="10345"/>
                </a:lnTo>
                <a:cubicBezTo>
                  <a:pt x="4797" y="7509"/>
                  <a:pt x="10366" y="5861"/>
                  <a:pt x="16352" y="5861"/>
                </a:cubicBezTo>
                <a:cubicBezTo>
                  <a:pt x="30890" y="5861"/>
                  <a:pt x="43175" y="15560"/>
                  <a:pt x="47117" y="28846"/>
                </a:cubicBezTo>
                <a:cubicBezTo>
                  <a:pt x="47973" y="28637"/>
                  <a:pt x="48890" y="28512"/>
                  <a:pt x="49808" y="28512"/>
                </a:cubicBezTo>
                <a:cubicBezTo>
                  <a:pt x="53688" y="28512"/>
                  <a:pt x="57129" y="30452"/>
                  <a:pt x="59194" y="33393"/>
                </a:cubicBezTo>
                <a:cubicBezTo>
                  <a:pt x="61801" y="23527"/>
                  <a:pt x="70770" y="16269"/>
                  <a:pt x="81428" y="16269"/>
                </a:cubicBezTo>
                <a:cubicBezTo>
                  <a:pt x="86497" y="16269"/>
                  <a:pt x="91190" y="17917"/>
                  <a:pt x="94986" y="20691"/>
                </a:cubicBezTo>
                <a:cubicBezTo>
                  <a:pt x="100576" y="9469"/>
                  <a:pt x="112173" y="1773"/>
                  <a:pt x="125542" y="1773"/>
                </a:cubicBezTo>
                <a:cubicBezTo>
                  <a:pt x="144398" y="1773"/>
                  <a:pt x="159665" y="17041"/>
                  <a:pt x="159665" y="35875"/>
                </a:cubicBezTo>
                <a:cubicBezTo>
                  <a:pt x="159665" y="39337"/>
                  <a:pt x="159144" y="42654"/>
                  <a:pt x="158205" y="45803"/>
                </a:cubicBezTo>
                <a:close/>
                <a:moveTo>
                  <a:pt x="285062" y="0"/>
                </a:moveTo>
                <a:lnTo>
                  <a:pt x="285062" y="45803"/>
                </a:lnTo>
                <a:lnTo>
                  <a:pt x="281286" y="45803"/>
                </a:lnTo>
                <a:cubicBezTo>
                  <a:pt x="280577" y="45282"/>
                  <a:pt x="279889" y="44739"/>
                  <a:pt x="279222" y="44155"/>
                </a:cubicBezTo>
                <a:cubicBezTo>
                  <a:pt x="279013" y="44719"/>
                  <a:pt x="278784" y="45261"/>
                  <a:pt x="278512" y="45803"/>
                </a:cubicBezTo>
                <a:lnTo>
                  <a:pt x="192454" y="45803"/>
                </a:lnTo>
                <a:cubicBezTo>
                  <a:pt x="192349" y="45595"/>
                  <a:pt x="192245" y="45365"/>
                  <a:pt x="192162" y="45157"/>
                </a:cubicBezTo>
                <a:cubicBezTo>
                  <a:pt x="191828" y="45386"/>
                  <a:pt x="191473" y="45595"/>
                  <a:pt x="191119" y="45803"/>
                </a:cubicBezTo>
                <a:lnTo>
                  <a:pt x="179105" y="45803"/>
                </a:lnTo>
                <a:cubicBezTo>
                  <a:pt x="175246" y="43676"/>
                  <a:pt x="172639" y="39588"/>
                  <a:pt x="172639" y="34874"/>
                </a:cubicBezTo>
                <a:cubicBezTo>
                  <a:pt x="172639" y="27991"/>
                  <a:pt x="178229" y="22401"/>
                  <a:pt x="185112" y="22401"/>
                </a:cubicBezTo>
                <a:cubicBezTo>
                  <a:pt x="187281" y="22401"/>
                  <a:pt x="189304" y="22964"/>
                  <a:pt x="191098" y="23924"/>
                </a:cubicBezTo>
                <a:cubicBezTo>
                  <a:pt x="194998" y="11284"/>
                  <a:pt x="206783" y="2086"/>
                  <a:pt x="220716" y="2086"/>
                </a:cubicBezTo>
                <a:cubicBezTo>
                  <a:pt x="233522" y="2086"/>
                  <a:pt x="244514" y="9845"/>
                  <a:pt x="249249" y="20941"/>
                </a:cubicBezTo>
                <a:cubicBezTo>
                  <a:pt x="252482" y="18626"/>
                  <a:pt x="256445" y="17249"/>
                  <a:pt x="260742" y="17249"/>
                </a:cubicBezTo>
                <a:cubicBezTo>
                  <a:pt x="264287" y="17249"/>
                  <a:pt x="267604" y="18188"/>
                  <a:pt x="270482" y="19815"/>
                </a:cubicBezTo>
                <a:cubicBezTo>
                  <a:pt x="271859" y="11096"/>
                  <a:pt x="277428" y="3775"/>
                  <a:pt x="285062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9"/>
          <p:cNvSpPr/>
          <p:nvPr/>
        </p:nvSpPr>
        <p:spPr>
          <a:xfrm flipH="1">
            <a:off x="0" y="4825400"/>
            <a:ext cx="9172583" cy="318100"/>
          </a:xfrm>
          <a:custGeom>
            <a:avLst/>
            <a:gdLst/>
            <a:ahLst/>
            <a:cxnLst/>
            <a:rect l="l" t="t" r="r" b="b"/>
            <a:pathLst>
              <a:path w="285062" h="12724" extrusionOk="0">
                <a:moveTo>
                  <a:pt x="285062" y="0"/>
                </a:moveTo>
                <a:lnTo>
                  <a:pt x="0" y="5402"/>
                </a:lnTo>
                <a:lnTo>
                  <a:pt x="0" y="12723"/>
                </a:lnTo>
                <a:lnTo>
                  <a:pt x="285062" y="12723"/>
                </a:lnTo>
                <a:lnTo>
                  <a:pt x="2850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9"/>
          <p:cNvSpPr/>
          <p:nvPr/>
        </p:nvSpPr>
        <p:spPr>
          <a:xfrm rot="398135" flipH="1">
            <a:off x="338671" y="1316793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9"/>
          <p:cNvSpPr/>
          <p:nvPr/>
        </p:nvSpPr>
        <p:spPr>
          <a:xfrm rot="-393326" flipH="1">
            <a:off x="465484" y="461113"/>
            <a:ext cx="603781" cy="221379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"/>
          <p:cNvSpPr/>
          <p:nvPr/>
        </p:nvSpPr>
        <p:spPr>
          <a:xfrm flipH="1">
            <a:off x="16153" y="4268700"/>
            <a:ext cx="9143722" cy="874802"/>
          </a:xfrm>
          <a:custGeom>
            <a:avLst/>
            <a:gdLst/>
            <a:ahLst/>
            <a:cxnLst/>
            <a:rect l="l" t="t" r="r" b="b"/>
            <a:pathLst>
              <a:path w="256774" h="24651" extrusionOk="0">
                <a:moveTo>
                  <a:pt x="14204" y="24651"/>
                </a:moveTo>
                <a:cubicBezTo>
                  <a:pt x="18742" y="22340"/>
                  <a:pt x="23881" y="21028"/>
                  <a:pt x="29328" y="21028"/>
                </a:cubicBezTo>
                <a:cubicBezTo>
                  <a:pt x="34768" y="21028"/>
                  <a:pt x="39914" y="22340"/>
                  <a:pt x="44457" y="24651"/>
                </a:cubicBezTo>
                <a:close/>
                <a:moveTo>
                  <a:pt x="1" y="24651"/>
                </a:moveTo>
                <a:lnTo>
                  <a:pt x="1" y="6765"/>
                </a:lnTo>
                <a:cubicBezTo>
                  <a:pt x="5002" y="10544"/>
                  <a:pt x="8234" y="16544"/>
                  <a:pt x="8234" y="23297"/>
                </a:cubicBezTo>
                <a:cubicBezTo>
                  <a:pt x="8234" y="23748"/>
                  <a:pt x="8216" y="24205"/>
                  <a:pt x="8192" y="24651"/>
                </a:cubicBezTo>
                <a:close/>
                <a:moveTo>
                  <a:pt x="256773" y="6121"/>
                </a:moveTo>
                <a:lnTo>
                  <a:pt x="256773" y="24651"/>
                </a:lnTo>
                <a:lnTo>
                  <a:pt x="59948" y="24651"/>
                </a:lnTo>
                <a:cubicBezTo>
                  <a:pt x="68771" y="9882"/>
                  <a:pt x="84906" y="0"/>
                  <a:pt x="103351" y="0"/>
                </a:cubicBezTo>
                <a:cubicBezTo>
                  <a:pt x="121358" y="0"/>
                  <a:pt x="137168" y="9419"/>
                  <a:pt x="146117" y="23597"/>
                </a:cubicBezTo>
                <a:cubicBezTo>
                  <a:pt x="151991" y="16328"/>
                  <a:pt x="160976" y="11687"/>
                  <a:pt x="171050" y="11687"/>
                </a:cubicBezTo>
                <a:cubicBezTo>
                  <a:pt x="178224" y="11687"/>
                  <a:pt x="184856" y="14047"/>
                  <a:pt x="190200" y="18025"/>
                </a:cubicBezTo>
                <a:cubicBezTo>
                  <a:pt x="191416" y="10093"/>
                  <a:pt x="198270" y="4020"/>
                  <a:pt x="206539" y="4020"/>
                </a:cubicBezTo>
                <a:cubicBezTo>
                  <a:pt x="213695" y="4020"/>
                  <a:pt x="219780" y="8558"/>
                  <a:pt x="222091" y="14901"/>
                </a:cubicBezTo>
                <a:cubicBezTo>
                  <a:pt x="222163" y="14901"/>
                  <a:pt x="222241" y="14895"/>
                  <a:pt x="222313" y="14895"/>
                </a:cubicBezTo>
                <a:cubicBezTo>
                  <a:pt x="226237" y="14895"/>
                  <a:pt x="229661" y="17032"/>
                  <a:pt x="231485" y="20209"/>
                </a:cubicBezTo>
                <a:cubicBezTo>
                  <a:pt x="231659" y="20197"/>
                  <a:pt x="231834" y="20191"/>
                  <a:pt x="232009" y="20179"/>
                </a:cubicBezTo>
                <a:cubicBezTo>
                  <a:pt x="235698" y="11796"/>
                  <a:pt x="244081" y="5934"/>
                  <a:pt x="253830" y="5934"/>
                </a:cubicBezTo>
                <a:cubicBezTo>
                  <a:pt x="254830" y="5934"/>
                  <a:pt x="255810" y="6000"/>
                  <a:pt x="256773" y="6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4"/>
          <p:cNvSpPr/>
          <p:nvPr/>
        </p:nvSpPr>
        <p:spPr>
          <a:xfrm>
            <a:off x="-29699" y="392783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4"/>
          <p:cNvSpPr/>
          <p:nvPr/>
        </p:nvSpPr>
        <p:spPr>
          <a:xfrm>
            <a:off x="3459825" y="4482625"/>
            <a:ext cx="5684121" cy="66089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44"/>
          <p:cNvGrpSpPr/>
          <p:nvPr/>
        </p:nvGrpSpPr>
        <p:grpSpPr>
          <a:xfrm>
            <a:off x="6560382" y="4577232"/>
            <a:ext cx="2159950" cy="471698"/>
            <a:chOff x="5682025" y="4527800"/>
            <a:chExt cx="3016690" cy="471698"/>
          </a:xfrm>
        </p:grpSpPr>
        <p:sp>
          <p:nvSpPr>
            <p:cNvPr id="526" name="Google Shape;526;p44"/>
            <p:cNvSpPr/>
            <p:nvPr/>
          </p:nvSpPr>
          <p:spPr>
            <a:xfrm flipH="1">
              <a:off x="5955400" y="4527800"/>
              <a:ext cx="2469940" cy="155948"/>
            </a:xfrm>
            <a:custGeom>
              <a:avLst/>
              <a:gdLst/>
              <a:ahLst/>
              <a:cxnLst/>
              <a:rect l="l" t="t" r="r" b="b"/>
              <a:pathLst>
                <a:path w="46336" h="1616" extrusionOk="0">
                  <a:moveTo>
                    <a:pt x="2483" y="0"/>
                  </a:moveTo>
                  <a:lnTo>
                    <a:pt x="1" y="1616"/>
                  </a:lnTo>
                  <a:lnTo>
                    <a:pt x="46336" y="1616"/>
                  </a:lnTo>
                  <a:lnTo>
                    <a:pt x="43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4"/>
            <p:cNvSpPr/>
            <p:nvPr/>
          </p:nvSpPr>
          <p:spPr>
            <a:xfrm flipH="1">
              <a:off x="5682025" y="4783815"/>
              <a:ext cx="3016690" cy="215683"/>
            </a:xfrm>
            <a:custGeom>
              <a:avLst/>
              <a:gdLst/>
              <a:ahLst/>
              <a:cxnLst/>
              <a:rect l="l" t="t" r="r" b="b"/>
              <a:pathLst>
                <a:path w="56593" h="2235" extrusionOk="0">
                  <a:moveTo>
                    <a:pt x="3437" y="0"/>
                  </a:moveTo>
                  <a:lnTo>
                    <a:pt x="0" y="2234"/>
                  </a:lnTo>
                  <a:lnTo>
                    <a:pt x="56593" y="2234"/>
                  </a:lnTo>
                  <a:lnTo>
                    <a:pt x="53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44"/>
          <p:cNvSpPr/>
          <p:nvPr/>
        </p:nvSpPr>
        <p:spPr>
          <a:xfrm rot="-1502804">
            <a:off x="8205585" y="390023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4"/>
          <p:cNvSpPr/>
          <p:nvPr/>
        </p:nvSpPr>
        <p:spPr>
          <a:xfrm rot="-1502804">
            <a:off x="566798" y="508073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44"/>
          <p:cNvGrpSpPr/>
          <p:nvPr/>
        </p:nvGrpSpPr>
        <p:grpSpPr>
          <a:xfrm flipH="1">
            <a:off x="7110942" y="2023136"/>
            <a:ext cx="2888110" cy="2875900"/>
            <a:chOff x="4030825" y="1501325"/>
            <a:chExt cx="1235925" cy="1230700"/>
          </a:xfrm>
        </p:grpSpPr>
        <p:sp>
          <p:nvSpPr>
            <p:cNvPr id="531" name="Google Shape;531;p44"/>
            <p:cNvSpPr/>
            <p:nvPr/>
          </p:nvSpPr>
          <p:spPr>
            <a:xfrm>
              <a:off x="4472675" y="2509900"/>
              <a:ext cx="54825" cy="75625"/>
            </a:xfrm>
            <a:custGeom>
              <a:avLst/>
              <a:gdLst/>
              <a:ahLst/>
              <a:cxnLst/>
              <a:rect l="l" t="t" r="r" b="b"/>
              <a:pathLst>
                <a:path w="2193" h="3025" extrusionOk="0">
                  <a:moveTo>
                    <a:pt x="713" y="1"/>
                  </a:moveTo>
                  <a:lnTo>
                    <a:pt x="0" y="2453"/>
                  </a:lnTo>
                  <a:lnTo>
                    <a:pt x="342" y="2848"/>
                  </a:lnTo>
                  <a:lnTo>
                    <a:pt x="1438" y="3025"/>
                  </a:lnTo>
                  <a:lnTo>
                    <a:pt x="1474" y="2364"/>
                  </a:lnTo>
                  <a:lnTo>
                    <a:pt x="2193" y="36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4"/>
            <p:cNvSpPr/>
            <p:nvPr/>
          </p:nvSpPr>
          <p:spPr>
            <a:xfrm>
              <a:off x="4461325" y="2559725"/>
              <a:ext cx="110100" cy="59025"/>
            </a:xfrm>
            <a:custGeom>
              <a:avLst/>
              <a:gdLst/>
              <a:ahLst/>
              <a:cxnLst/>
              <a:rect l="l" t="t" r="r" b="b"/>
              <a:pathLst>
                <a:path w="4404" h="2361" extrusionOk="0">
                  <a:moveTo>
                    <a:pt x="2040" y="0"/>
                  </a:moveTo>
                  <a:cubicBezTo>
                    <a:pt x="2040" y="0"/>
                    <a:pt x="1951" y="495"/>
                    <a:pt x="1380" y="531"/>
                  </a:cubicBezTo>
                  <a:cubicBezTo>
                    <a:pt x="1348" y="533"/>
                    <a:pt x="1318" y="534"/>
                    <a:pt x="1289" y="534"/>
                  </a:cubicBezTo>
                  <a:cubicBezTo>
                    <a:pt x="802" y="534"/>
                    <a:pt x="704" y="220"/>
                    <a:pt x="537" y="159"/>
                  </a:cubicBezTo>
                  <a:cubicBezTo>
                    <a:pt x="528" y="156"/>
                    <a:pt x="519" y="154"/>
                    <a:pt x="510" y="154"/>
                  </a:cubicBezTo>
                  <a:cubicBezTo>
                    <a:pt x="346" y="154"/>
                    <a:pt x="161" y="709"/>
                    <a:pt x="83" y="967"/>
                  </a:cubicBezTo>
                  <a:cubicBezTo>
                    <a:pt x="0" y="1232"/>
                    <a:pt x="53" y="1462"/>
                    <a:pt x="271" y="1586"/>
                  </a:cubicBezTo>
                  <a:cubicBezTo>
                    <a:pt x="430" y="1680"/>
                    <a:pt x="1539" y="1851"/>
                    <a:pt x="1833" y="1969"/>
                  </a:cubicBezTo>
                  <a:cubicBezTo>
                    <a:pt x="2112" y="2086"/>
                    <a:pt x="2670" y="2361"/>
                    <a:pt x="3302" y="2361"/>
                  </a:cubicBezTo>
                  <a:cubicBezTo>
                    <a:pt x="3339" y="2361"/>
                    <a:pt x="3376" y="2360"/>
                    <a:pt x="3413" y="2358"/>
                  </a:cubicBezTo>
                  <a:cubicBezTo>
                    <a:pt x="4091" y="2317"/>
                    <a:pt x="4404" y="2211"/>
                    <a:pt x="4368" y="1833"/>
                  </a:cubicBezTo>
                  <a:cubicBezTo>
                    <a:pt x="4333" y="1456"/>
                    <a:pt x="3967" y="1368"/>
                    <a:pt x="3820" y="1321"/>
                  </a:cubicBezTo>
                  <a:cubicBezTo>
                    <a:pt x="3673" y="1268"/>
                    <a:pt x="3337" y="1185"/>
                    <a:pt x="3148" y="990"/>
                  </a:cubicBezTo>
                  <a:cubicBezTo>
                    <a:pt x="2959" y="802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F7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4511875" y="2566800"/>
              <a:ext cx="8275" cy="6650"/>
            </a:xfrm>
            <a:custGeom>
              <a:avLst/>
              <a:gdLst/>
              <a:ahLst/>
              <a:cxnLst/>
              <a:rect l="l" t="t" r="r" b="b"/>
              <a:pathLst>
                <a:path w="331" h="266" extrusionOk="0">
                  <a:moveTo>
                    <a:pt x="283" y="0"/>
                  </a:moveTo>
                  <a:cubicBezTo>
                    <a:pt x="277" y="0"/>
                    <a:pt x="265" y="0"/>
                    <a:pt x="259" y="6"/>
                  </a:cubicBezTo>
                  <a:lnTo>
                    <a:pt x="24" y="195"/>
                  </a:lnTo>
                  <a:cubicBezTo>
                    <a:pt x="6" y="206"/>
                    <a:pt x="0" y="230"/>
                    <a:pt x="18" y="248"/>
                  </a:cubicBezTo>
                  <a:cubicBezTo>
                    <a:pt x="24" y="259"/>
                    <a:pt x="35" y="265"/>
                    <a:pt x="47" y="265"/>
                  </a:cubicBezTo>
                  <a:lnTo>
                    <a:pt x="71" y="254"/>
                  </a:lnTo>
                  <a:lnTo>
                    <a:pt x="307" y="71"/>
                  </a:lnTo>
                  <a:cubicBezTo>
                    <a:pt x="324" y="59"/>
                    <a:pt x="330" y="30"/>
                    <a:pt x="313" y="12"/>
                  </a:cubicBezTo>
                  <a:cubicBezTo>
                    <a:pt x="307" y="6"/>
                    <a:pt x="295" y="0"/>
                    <a:pt x="283" y="0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4517175" y="2571800"/>
              <a:ext cx="8275" cy="6650"/>
            </a:xfrm>
            <a:custGeom>
              <a:avLst/>
              <a:gdLst/>
              <a:ahLst/>
              <a:cxnLst/>
              <a:rect l="l" t="t" r="r" b="b"/>
              <a:pathLst>
                <a:path w="331" h="266" extrusionOk="0">
                  <a:moveTo>
                    <a:pt x="283" y="0"/>
                  </a:moveTo>
                  <a:cubicBezTo>
                    <a:pt x="272" y="0"/>
                    <a:pt x="266" y="6"/>
                    <a:pt x="260" y="6"/>
                  </a:cubicBezTo>
                  <a:lnTo>
                    <a:pt x="24" y="195"/>
                  </a:lnTo>
                  <a:cubicBezTo>
                    <a:pt x="6" y="207"/>
                    <a:pt x="0" y="230"/>
                    <a:pt x="12" y="248"/>
                  </a:cubicBezTo>
                  <a:cubicBezTo>
                    <a:pt x="24" y="260"/>
                    <a:pt x="36" y="266"/>
                    <a:pt x="47" y="266"/>
                  </a:cubicBezTo>
                  <a:lnTo>
                    <a:pt x="71" y="254"/>
                  </a:lnTo>
                  <a:lnTo>
                    <a:pt x="307" y="71"/>
                  </a:lnTo>
                  <a:cubicBezTo>
                    <a:pt x="325" y="59"/>
                    <a:pt x="330" y="36"/>
                    <a:pt x="313" y="18"/>
                  </a:cubicBezTo>
                  <a:cubicBezTo>
                    <a:pt x="307" y="6"/>
                    <a:pt x="295" y="0"/>
                    <a:pt x="283" y="0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4522475" y="2576800"/>
              <a:ext cx="8125" cy="6675"/>
            </a:xfrm>
            <a:custGeom>
              <a:avLst/>
              <a:gdLst/>
              <a:ahLst/>
              <a:cxnLst/>
              <a:rect l="l" t="t" r="r" b="b"/>
              <a:pathLst>
                <a:path w="325" h="267" extrusionOk="0">
                  <a:moveTo>
                    <a:pt x="284" y="1"/>
                  </a:moveTo>
                  <a:cubicBezTo>
                    <a:pt x="272" y="1"/>
                    <a:pt x="266" y="7"/>
                    <a:pt x="260" y="13"/>
                  </a:cubicBezTo>
                  <a:lnTo>
                    <a:pt x="18" y="195"/>
                  </a:lnTo>
                  <a:cubicBezTo>
                    <a:pt x="1" y="207"/>
                    <a:pt x="1" y="231"/>
                    <a:pt x="12" y="249"/>
                  </a:cubicBezTo>
                  <a:cubicBezTo>
                    <a:pt x="24" y="260"/>
                    <a:pt x="30" y="266"/>
                    <a:pt x="42" y="266"/>
                  </a:cubicBezTo>
                  <a:lnTo>
                    <a:pt x="71" y="260"/>
                  </a:lnTo>
                  <a:lnTo>
                    <a:pt x="307" y="72"/>
                  </a:lnTo>
                  <a:cubicBezTo>
                    <a:pt x="325" y="60"/>
                    <a:pt x="325" y="36"/>
                    <a:pt x="313" y="19"/>
                  </a:cubicBezTo>
                  <a:cubicBezTo>
                    <a:pt x="307" y="7"/>
                    <a:pt x="295" y="1"/>
                    <a:pt x="284" y="1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461900" y="2586675"/>
              <a:ext cx="109525" cy="32075"/>
            </a:xfrm>
            <a:custGeom>
              <a:avLst/>
              <a:gdLst/>
              <a:ahLst/>
              <a:cxnLst/>
              <a:rect l="l" t="t" r="r" b="b"/>
              <a:pathLst>
                <a:path w="4381" h="1283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219"/>
                    <a:pt x="66" y="402"/>
                    <a:pt x="248" y="508"/>
                  </a:cubicBezTo>
                  <a:cubicBezTo>
                    <a:pt x="407" y="602"/>
                    <a:pt x="1516" y="773"/>
                    <a:pt x="1810" y="891"/>
                  </a:cubicBezTo>
                  <a:cubicBezTo>
                    <a:pt x="2089" y="1008"/>
                    <a:pt x="2647" y="1283"/>
                    <a:pt x="3279" y="1283"/>
                  </a:cubicBezTo>
                  <a:cubicBezTo>
                    <a:pt x="3316" y="1283"/>
                    <a:pt x="3353" y="1282"/>
                    <a:pt x="3390" y="1280"/>
                  </a:cubicBezTo>
                  <a:cubicBezTo>
                    <a:pt x="4068" y="1239"/>
                    <a:pt x="4381" y="1133"/>
                    <a:pt x="4345" y="755"/>
                  </a:cubicBezTo>
                  <a:cubicBezTo>
                    <a:pt x="4345" y="738"/>
                    <a:pt x="4339" y="720"/>
                    <a:pt x="4339" y="702"/>
                  </a:cubicBezTo>
                  <a:cubicBezTo>
                    <a:pt x="4163" y="767"/>
                    <a:pt x="3768" y="909"/>
                    <a:pt x="3473" y="926"/>
                  </a:cubicBezTo>
                  <a:cubicBezTo>
                    <a:pt x="3449" y="928"/>
                    <a:pt x="3424" y="929"/>
                    <a:pt x="3398" y="929"/>
                  </a:cubicBezTo>
                  <a:cubicBezTo>
                    <a:pt x="2996" y="929"/>
                    <a:pt x="2365" y="723"/>
                    <a:pt x="1917" y="579"/>
                  </a:cubicBezTo>
                  <a:cubicBezTo>
                    <a:pt x="1433" y="431"/>
                    <a:pt x="820" y="366"/>
                    <a:pt x="573" y="284"/>
                  </a:cubicBezTo>
                  <a:cubicBezTo>
                    <a:pt x="431" y="237"/>
                    <a:pt x="201" y="107"/>
                    <a:pt x="36" y="1"/>
                  </a:cubicBezTo>
                  <a:close/>
                </a:path>
              </a:pathLst>
            </a:custGeom>
            <a:solidFill>
              <a:srgbClr val="F7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4450400" y="2021050"/>
              <a:ext cx="144900" cy="513625"/>
            </a:xfrm>
            <a:custGeom>
              <a:avLst/>
              <a:gdLst/>
              <a:ahLst/>
              <a:cxnLst/>
              <a:rect l="l" t="t" r="r" b="b"/>
              <a:pathLst>
                <a:path w="5796" h="20545" extrusionOk="0">
                  <a:moveTo>
                    <a:pt x="1934" y="1"/>
                  </a:moveTo>
                  <a:cubicBezTo>
                    <a:pt x="1934" y="1"/>
                    <a:pt x="195" y="932"/>
                    <a:pt x="1" y="2176"/>
                  </a:cubicBezTo>
                  <a:lnTo>
                    <a:pt x="2076" y="12870"/>
                  </a:lnTo>
                  <a:lnTo>
                    <a:pt x="549" y="20451"/>
                  </a:lnTo>
                  <a:lnTo>
                    <a:pt x="3290" y="20545"/>
                  </a:lnTo>
                  <a:cubicBezTo>
                    <a:pt x="3290" y="20545"/>
                    <a:pt x="5713" y="13483"/>
                    <a:pt x="5754" y="12492"/>
                  </a:cubicBezTo>
                  <a:cubicBezTo>
                    <a:pt x="5796" y="11349"/>
                    <a:pt x="5289" y="2766"/>
                    <a:pt x="5289" y="2766"/>
                  </a:cubicBezTo>
                  <a:lnTo>
                    <a:pt x="19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4489475" y="2545625"/>
              <a:ext cx="125000" cy="78375"/>
            </a:xfrm>
            <a:custGeom>
              <a:avLst/>
              <a:gdLst/>
              <a:ahLst/>
              <a:cxnLst/>
              <a:rect l="l" t="t" r="r" b="b"/>
              <a:pathLst>
                <a:path w="5000" h="3135" extrusionOk="0">
                  <a:moveTo>
                    <a:pt x="4608" y="0"/>
                  </a:moveTo>
                  <a:cubicBezTo>
                    <a:pt x="4551" y="0"/>
                    <a:pt x="4493" y="15"/>
                    <a:pt x="4439" y="45"/>
                  </a:cubicBezTo>
                  <a:lnTo>
                    <a:pt x="218" y="2504"/>
                  </a:lnTo>
                  <a:cubicBezTo>
                    <a:pt x="53" y="2598"/>
                    <a:pt x="0" y="2804"/>
                    <a:pt x="94" y="2963"/>
                  </a:cubicBezTo>
                  <a:cubicBezTo>
                    <a:pt x="159" y="3075"/>
                    <a:pt x="271" y="3134"/>
                    <a:pt x="389" y="3134"/>
                  </a:cubicBezTo>
                  <a:cubicBezTo>
                    <a:pt x="448" y="3134"/>
                    <a:pt x="507" y="3123"/>
                    <a:pt x="560" y="3087"/>
                  </a:cubicBezTo>
                  <a:lnTo>
                    <a:pt x="4781" y="635"/>
                  </a:lnTo>
                  <a:cubicBezTo>
                    <a:pt x="4946" y="541"/>
                    <a:pt x="4999" y="334"/>
                    <a:pt x="4905" y="169"/>
                  </a:cubicBezTo>
                  <a:cubicBezTo>
                    <a:pt x="4841" y="62"/>
                    <a:pt x="4727" y="0"/>
                    <a:pt x="4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4466625" y="2598000"/>
              <a:ext cx="65150" cy="34925"/>
            </a:xfrm>
            <a:custGeom>
              <a:avLst/>
              <a:gdLst/>
              <a:ahLst/>
              <a:cxnLst/>
              <a:rect l="l" t="t" r="r" b="b"/>
              <a:pathLst>
                <a:path w="2606" h="1397" extrusionOk="0">
                  <a:moveTo>
                    <a:pt x="356" y="1"/>
                  </a:moveTo>
                  <a:cubicBezTo>
                    <a:pt x="259" y="1"/>
                    <a:pt x="171" y="61"/>
                    <a:pt x="142" y="155"/>
                  </a:cubicBezTo>
                  <a:lnTo>
                    <a:pt x="30" y="532"/>
                  </a:lnTo>
                  <a:cubicBezTo>
                    <a:pt x="0" y="644"/>
                    <a:pt x="65" y="768"/>
                    <a:pt x="177" y="804"/>
                  </a:cubicBezTo>
                  <a:lnTo>
                    <a:pt x="2193" y="1387"/>
                  </a:lnTo>
                  <a:cubicBezTo>
                    <a:pt x="2215" y="1394"/>
                    <a:pt x="2237" y="1397"/>
                    <a:pt x="2258" y="1397"/>
                  </a:cubicBezTo>
                  <a:cubicBezTo>
                    <a:pt x="2352" y="1397"/>
                    <a:pt x="2436" y="1337"/>
                    <a:pt x="2464" y="1246"/>
                  </a:cubicBezTo>
                  <a:lnTo>
                    <a:pt x="2576" y="868"/>
                  </a:lnTo>
                  <a:cubicBezTo>
                    <a:pt x="2606" y="750"/>
                    <a:pt x="2541" y="633"/>
                    <a:pt x="2429" y="597"/>
                  </a:cubicBezTo>
                  <a:lnTo>
                    <a:pt x="413" y="8"/>
                  </a:lnTo>
                  <a:cubicBezTo>
                    <a:pt x="394" y="3"/>
                    <a:pt x="375" y="1"/>
                    <a:pt x="356" y="1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4797925" y="2263200"/>
              <a:ext cx="456600" cy="456725"/>
            </a:xfrm>
            <a:custGeom>
              <a:avLst/>
              <a:gdLst/>
              <a:ahLst/>
              <a:cxnLst/>
              <a:rect l="l" t="t" r="r" b="b"/>
              <a:pathLst>
                <a:path w="18264" h="18269" extrusionOk="0">
                  <a:moveTo>
                    <a:pt x="9132" y="1462"/>
                  </a:moveTo>
                  <a:cubicBezTo>
                    <a:pt x="13364" y="1462"/>
                    <a:pt x="16801" y="4905"/>
                    <a:pt x="16801" y="9132"/>
                  </a:cubicBezTo>
                  <a:cubicBezTo>
                    <a:pt x="16801" y="13364"/>
                    <a:pt x="13364" y="16807"/>
                    <a:pt x="9132" y="16807"/>
                  </a:cubicBezTo>
                  <a:cubicBezTo>
                    <a:pt x="4899" y="16807"/>
                    <a:pt x="1462" y="13364"/>
                    <a:pt x="1462" y="9132"/>
                  </a:cubicBezTo>
                  <a:cubicBezTo>
                    <a:pt x="1462" y="4905"/>
                    <a:pt x="4899" y="1462"/>
                    <a:pt x="9132" y="1462"/>
                  </a:cubicBezTo>
                  <a:close/>
                  <a:moveTo>
                    <a:pt x="9132" y="0"/>
                  </a:moveTo>
                  <a:cubicBezTo>
                    <a:pt x="4086" y="0"/>
                    <a:pt x="0" y="4091"/>
                    <a:pt x="0" y="9132"/>
                  </a:cubicBezTo>
                  <a:cubicBezTo>
                    <a:pt x="0" y="14178"/>
                    <a:pt x="4086" y="18269"/>
                    <a:pt x="9132" y="18269"/>
                  </a:cubicBezTo>
                  <a:cubicBezTo>
                    <a:pt x="14172" y="18269"/>
                    <a:pt x="18263" y="14178"/>
                    <a:pt x="18263" y="9132"/>
                  </a:cubicBezTo>
                  <a:cubicBezTo>
                    <a:pt x="18263" y="4091"/>
                    <a:pt x="14172" y="0"/>
                    <a:pt x="9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4042925" y="2263200"/>
              <a:ext cx="456575" cy="456725"/>
            </a:xfrm>
            <a:custGeom>
              <a:avLst/>
              <a:gdLst/>
              <a:ahLst/>
              <a:cxnLst/>
              <a:rect l="l" t="t" r="r" b="b"/>
              <a:pathLst>
                <a:path w="18263" h="18269" extrusionOk="0">
                  <a:moveTo>
                    <a:pt x="9132" y="1462"/>
                  </a:moveTo>
                  <a:cubicBezTo>
                    <a:pt x="13364" y="1462"/>
                    <a:pt x="16807" y="4905"/>
                    <a:pt x="16807" y="9132"/>
                  </a:cubicBezTo>
                  <a:cubicBezTo>
                    <a:pt x="16807" y="13364"/>
                    <a:pt x="13364" y="16807"/>
                    <a:pt x="9132" y="16807"/>
                  </a:cubicBezTo>
                  <a:cubicBezTo>
                    <a:pt x="4905" y="16807"/>
                    <a:pt x="1462" y="13364"/>
                    <a:pt x="1462" y="9132"/>
                  </a:cubicBezTo>
                  <a:cubicBezTo>
                    <a:pt x="1462" y="4905"/>
                    <a:pt x="4905" y="1462"/>
                    <a:pt x="9132" y="1462"/>
                  </a:cubicBezTo>
                  <a:close/>
                  <a:moveTo>
                    <a:pt x="9132" y="0"/>
                  </a:moveTo>
                  <a:cubicBezTo>
                    <a:pt x="4091" y="0"/>
                    <a:pt x="0" y="4091"/>
                    <a:pt x="0" y="9132"/>
                  </a:cubicBezTo>
                  <a:cubicBezTo>
                    <a:pt x="0" y="14178"/>
                    <a:pt x="4091" y="18269"/>
                    <a:pt x="9132" y="18269"/>
                  </a:cubicBezTo>
                  <a:cubicBezTo>
                    <a:pt x="14178" y="18269"/>
                    <a:pt x="18263" y="14178"/>
                    <a:pt x="18263" y="9132"/>
                  </a:cubicBezTo>
                  <a:cubicBezTo>
                    <a:pt x="18263" y="4091"/>
                    <a:pt x="14178" y="0"/>
                    <a:pt x="9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4785700" y="2251100"/>
              <a:ext cx="481050" cy="480925"/>
            </a:xfrm>
            <a:custGeom>
              <a:avLst/>
              <a:gdLst/>
              <a:ahLst/>
              <a:cxnLst/>
              <a:rect l="l" t="t" r="r" b="b"/>
              <a:pathLst>
                <a:path w="19242" h="19237" extrusionOk="0">
                  <a:moveTo>
                    <a:pt x="9621" y="974"/>
                  </a:moveTo>
                  <a:cubicBezTo>
                    <a:pt x="14390" y="974"/>
                    <a:pt x="18263" y="4853"/>
                    <a:pt x="18263" y="9616"/>
                  </a:cubicBezTo>
                  <a:cubicBezTo>
                    <a:pt x="18263" y="14385"/>
                    <a:pt x="14390" y="18264"/>
                    <a:pt x="9621" y="18264"/>
                  </a:cubicBezTo>
                  <a:cubicBezTo>
                    <a:pt x="4852" y="18264"/>
                    <a:pt x="973" y="14385"/>
                    <a:pt x="973" y="9616"/>
                  </a:cubicBezTo>
                  <a:cubicBezTo>
                    <a:pt x="973" y="4853"/>
                    <a:pt x="4852" y="974"/>
                    <a:pt x="9621" y="974"/>
                  </a:cubicBezTo>
                  <a:close/>
                  <a:moveTo>
                    <a:pt x="9621" y="1"/>
                  </a:moveTo>
                  <a:cubicBezTo>
                    <a:pt x="4315" y="1"/>
                    <a:pt x="0" y="4316"/>
                    <a:pt x="0" y="9616"/>
                  </a:cubicBezTo>
                  <a:cubicBezTo>
                    <a:pt x="0" y="14921"/>
                    <a:pt x="4315" y="19236"/>
                    <a:pt x="9621" y="19236"/>
                  </a:cubicBezTo>
                  <a:cubicBezTo>
                    <a:pt x="14926" y="19236"/>
                    <a:pt x="19241" y="14921"/>
                    <a:pt x="19241" y="9616"/>
                  </a:cubicBezTo>
                  <a:cubicBezTo>
                    <a:pt x="19241" y="4316"/>
                    <a:pt x="14926" y="1"/>
                    <a:pt x="9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4030825" y="2251100"/>
              <a:ext cx="480925" cy="480925"/>
            </a:xfrm>
            <a:custGeom>
              <a:avLst/>
              <a:gdLst/>
              <a:ahLst/>
              <a:cxnLst/>
              <a:rect l="l" t="t" r="r" b="b"/>
              <a:pathLst>
                <a:path w="19237" h="19237" extrusionOk="0">
                  <a:moveTo>
                    <a:pt x="9616" y="974"/>
                  </a:moveTo>
                  <a:cubicBezTo>
                    <a:pt x="14385" y="974"/>
                    <a:pt x="18264" y="4853"/>
                    <a:pt x="18264" y="9616"/>
                  </a:cubicBezTo>
                  <a:cubicBezTo>
                    <a:pt x="18264" y="14385"/>
                    <a:pt x="14385" y="18264"/>
                    <a:pt x="9616" y="18264"/>
                  </a:cubicBezTo>
                  <a:cubicBezTo>
                    <a:pt x="4846" y="18264"/>
                    <a:pt x="973" y="14385"/>
                    <a:pt x="973" y="9616"/>
                  </a:cubicBezTo>
                  <a:cubicBezTo>
                    <a:pt x="973" y="4853"/>
                    <a:pt x="4846" y="974"/>
                    <a:pt x="9616" y="974"/>
                  </a:cubicBezTo>
                  <a:close/>
                  <a:moveTo>
                    <a:pt x="9616" y="1"/>
                  </a:moveTo>
                  <a:cubicBezTo>
                    <a:pt x="4310" y="1"/>
                    <a:pt x="1" y="4316"/>
                    <a:pt x="1" y="9616"/>
                  </a:cubicBezTo>
                  <a:cubicBezTo>
                    <a:pt x="1" y="14921"/>
                    <a:pt x="4310" y="19236"/>
                    <a:pt x="9616" y="19236"/>
                  </a:cubicBezTo>
                  <a:cubicBezTo>
                    <a:pt x="14921" y="19236"/>
                    <a:pt x="19236" y="14921"/>
                    <a:pt x="19236" y="9616"/>
                  </a:cubicBezTo>
                  <a:cubicBezTo>
                    <a:pt x="19236" y="4316"/>
                    <a:pt x="14921" y="1"/>
                    <a:pt x="9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4251000" y="2146625"/>
              <a:ext cx="365525" cy="418425"/>
            </a:xfrm>
            <a:custGeom>
              <a:avLst/>
              <a:gdLst/>
              <a:ahLst/>
              <a:cxnLst/>
              <a:rect l="l" t="t" r="r" b="b"/>
              <a:pathLst>
                <a:path w="14621" h="16737" extrusionOk="0">
                  <a:moveTo>
                    <a:pt x="11143" y="6208"/>
                  </a:moveTo>
                  <a:lnTo>
                    <a:pt x="13683" y="15870"/>
                  </a:lnTo>
                  <a:lnTo>
                    <a:pt x="13683" y="15870"/>
                  </a:lnTo>
                  <a:lnTo>
                    <a:pt x="1616" y="13600"/>
                  </a:lnTo>
                  <a:lnTo>
                    <a:pt x="11143" y="6208"/>
                  </a:lnTo>
                  <a:close/>
                  <a:moveTo>
                    <a:pt x="10211" y="0"/>
                  </a:moveTo>
                  <a:lnTo>
                    <a:pt x="9551" y="171"/>
                  </a:lnTo>
                  <a:lnTo>
                    <a:pt x="10954" y="5489"/>
                  </a:lnTo>
                  <a:lnTo>
                    <a:pt x="1" y="13995"/>
                  </a:lnTo>
                  <a:lnTo>
                    <a:pt x="14621" y="16736"/>
                  </a:lnTo>
                  <a:lnTo>
                    <a:pt x="102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4"/>
            <p:cNvSpPr/>
            <p:nvPr/>
          </p:nvSpPr>
          <p:spPr>
            <a:xfrm>
              <a:off x="4598225" y="2207775"/>
              <a:ext cx="302725" cy="351975"/>
            </a:xfrm>
            <a:custGeom>
              <a:avLst/>
              <a:gdLst/>
              <a:ahLst/>
              <a:cxnLst/>
              <a:rect l="l" t="t" r="r" b="b"/>
              <a:pathLst>
                <a:path w="12109" h="14079" extrusionOk="0">
                  <a:moveTo>
                    <a:pt x="11590" y="1"/>
                  </a:moveTo>
                  <a:lnTo>
                    <a:pt x="1" y="13636"/>
                  </a:lnTo>
                  <a:lnTo>
                    <a:pt x="519" y="14078"/>
                  </a:lnTo>
                  <a:lnTo>
                    <a:pt x="12109" y="443"/>
                  </a:lnTo>
                  <a:lnTo>
                    <a:pt x="115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4"/>
            <p:cNvSpPr/>
            <p:nvPr/>
          </p:nvSpPr>
          <p:spPr>
            <a:xfrm>
              <a:off x="4865125" y="1961675"/>
              <a:ext cx="168025" cy="534850"/>
            </a:xfrm>
            <a:custGeom>
              <a:avLst/>
              <a:gdLst/>
              <a:ahLst/>
              <a:cxnLst/>
              <a:rect l="l" t="t" r="r" b="b"/>
              <a:pathLst>
                <a:path w="6721" h="21394" extrusionOk="0">
                  <a:moveTo>
                    <a:pt x="2329" y="0"/>
                  </a:moveTo>
                  <a:lnTo>
                    <a:pt x="1" y="6779"/>
                  </a:lnTo>
                  <a:lnTo>
                    <a:pt x="24" y="6880"/>
                  </a:lnTo>
                  <a:cubicBezTo>
                    <a:pt x="95" y="7163"/>
                    <a:pt x="1716" y="13800"/>
                    <a:pt x="2258" y="15197"/>
                  </a:cubicBezTo>
                  <a:cubicBezTo>
                    <a:pt x="2807" y="16618"/>
                    <a:pt x="6025" y="21199"/>
                    <a:pt x="6167" y="21393"/>
                  </a:cubicBezTo>
                  <a:lnTo>
                    <a:pt x="6721" y="20998"/>
                  </a:lnTo>
                  <a:cubicBezTo>
                    <a:pt x="6691" y="20951"/>
                    <a:pt x="3414" y="16294"/>
                    <a:pt x="2895" y="14956"/>
                  </a:cubicBezTo>
                  <a:cubicBezTo>
                    <a:pt x="2400" y="13682"/>
                    <a:pt x="914" y="7652"/>
                    <a:pt x="708" y="6815"/>
                  </a:cubicBezTo>
                  <a:lnTo>
                    <a:pt x="2972" y="22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4"/>
            <p:cNvSpPr/>
            <p:nvPr/>
          </p:nvSpPr>
          <p:spPr>
            <a:xfrm>
              <a:off x="4544150" y="2124525"/>
              <a:ext cx="334550" cy="224325"/>
            </a:xfrm>
            <a:custGeom>
              <a:avLst/>
              <a:gdLst/>
              <a:ahLst/>
              <a:cxnLst/>
              <a:rect l="l" t="t" r="r" b="b"/>
              <a:pathLst>
                <a:path w="13382" h="8973" extrusionOk="0">
                  <a:moveTo>
                    <a:pt x="13010" y="0"/>
                  </a:moveTo>
                  <a:lnTo>
                    <a:pt x="0" y="8400"/>
                  </a:lnTo>
                  <a:lnTo>
                    <a:pt x="372" y="8972"/>
                  </a:lnTo>
                  <a:lnTo>
                    <a:pt x="13382" y="572"/>
                  </a:lnTo>
                  <a:lnTo>
                    <a:pt x="130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4"/>
            <p:cNvSpPr/>
            <p:nvPr/>
          </p:nvSpPr>
          <p:spPr>
            <a:xfrm>
              <a:off x="4996000" y="2461425"/>
              <a:ext cx="60300" cy="60300"/>
            </a:xfrm>
            <a:custGeom>
              <a:avLst/>
              <a:gdLst/>
              <a:ahLst/>
              <a:cxnLst/>
              <a:rect l="l" t="t" r="r" b="b"/>
              <a:pathLst>
                <a:path w="2412" h="2412" extrusionOk="0">
                  <a:moveTo>
                    <a:pt x="1209" y="0"/>
                  </a:moveTo>
                  <a:cubicBezTo>
                    <a:pt x="543" y="0"/>
                    <a:pt x="0" y="542"/>
                    <a:pt x="0" y="1203"/>
                  </a:cubicBezTo>
                  <a:cubicBezTo>
                    <a:pt x="0" y="1869"/>
                    <a:pt x="543" y="2411"/>
                    <a:pt x="1209" y="2411"/>
                  </a:cubicBezTo>
                  <a:cubicBezTo>
                    <a:pt x="1875" y="2411"/>
                    <a:pt x="2411" y="1869"/>
                    <a:pt x="2411" y="1203"/>
                  </a:cubicBezTo>
                  <a:cubicBezTo>
                    <a:pt x="2411" y="542"/>
                    <a:pt x="1875" y="0"/>
                    <a:pt x="1209" y="0"/>
                  </a:cubicBezTo>
                  <a:close/>
                </a:path>
              </a:pathLst>
            </a:custGeom>
            <a:solidFill>
              <a:srgbClr val="66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4"/>
            <p:cNvSpPr/>
            <p:nvPr/>
          </p:nvSpPr>
          <p:spPr>
            <a:xfrm>
              <a:off x="4241125" y="2461425"/>
              <a:ext cx="60300" cy="60300"/>
            </a:xfrm>
            <a:custGeom>
              <a:avLst/>
              <a:gdLst/>
              <a:ahLst/>
              <a:cxnLst/>
              <a:rect l="l" t="t" r="r" b="b"/>
              <a:pathLst>
                <a:path w="2412" h="2412" extrusionOk="0">
                  <a:moveTo>
                    <a:pt x="1204" y="0"/>
                  </a:moveTo>
                  <a:cubicBezTo>
                    <a:pt x="537" y="0"/>
                    <a:pt x="1" y="542"/>
                    <a:pt x="1" y="1203"/>
                  </a:cubicBezTo>
                  <a:cubicBezTo>
                    <a:pt x="1" y="1869"/>
                    <a:pt x="537" y="2411"/>
                    <a:pt x="1204" y="2411"/>
                  </a:cubicBezTo>
                  <a:cubicBezTo>
                    <a:pt x="1870" y="2411"/>
                    <a:pt x="2412" y="1869"/>
                    <a:pt x="2412" y="1203"/>
                  </a:cubicBezTo>
                  <a:cubicBezTo>
                    <a:pt x="2412" y="542"/>
                    <a:pt x="1870" y="0"/>
                    <a:pt x="1204" y="0"/>
                  </a:cubicBezTo>
                  <a:close/>
                </a:path>
              </a:pathLst>
            </a:custGeom>
            <a:solidFill>
              <a:srgbClr val="66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4"/>
            <p:cNvSpPr/>
            <p:nvPr/>
          </p:nvSpPr>
          <p:spPr>
            <a:xfrm>
              <a:off x="4429475" y="2131600"/>
              <a:ext cx="195300" cy="34275"/>
            </a:xfrm>
            <a:custGeom>
              <a:avLst/>
              <a:gdLst/>
              <a:ahLst/>
              <a:cxnLst/>
              <a:rect l="l" t="t" r="r" b="b"/>
              <a:pathLst>
                <a:path w="7812" h="1371" extrusionOk="0">
                  <a:moveTo>
                    <a:pt x="1348" y="0"/>
                  </a:moveTo>
                  <a:cubicBezTo>
                    <a:pt x="924" y="0"/>
                    <a:pt x="575" y="42"/>
                    <a:pt x="390" y="171"/>
                  </a:cubicBezTo>
                  <a:cubicBezTo>
                    <a:pt x="83" y="377"/>
                    <a:pt x="1" y="931"/>
                    <a:pt x="413" y="1114"/>
                  </a:cubicBezTo>
                  <a:cubicBezTo>
                    <a:pt x="706" y="1238"/>
                    <a:pt x="1134" y="1370"/>
                    <a:pt x="1832" y="1370"/>
                  </a:cubicBezTo>
                  <a:cubicBezTo>
                    <a:pt x="2133" y="1370"/>
                    <a:pt x="2483" y="1346"/>
                    <a:pt x="2895" y="1285"/>
                  </a:cubicBezTo>
                  <a:cubicBezTo>
                    <a:pt x="4257" y="1091"/>
                    <a:pt x="6863" y="1285"/>
                    <a:pt x="7340" y="1073"/>
                  </a:cubicBezTo>
                  <a:cubicBezTo>
                    <a:pt x="7812" y="867"/>
                    <a:pt x="7340" y="195"/>
                    <a:pt x="6845" y="106"/>
                  </a:cubicBezTo>
                  <a:cubicBezTo>
                    <a:pt x="6747" y="88"/>
                    <a:pt x="6608" y="82"/>
                    <a:pt x="6438" y="82"/>
                  </a:cubicBezTo>
                  <a:cubicBezTo>
                    <a:pt x="5861" y="82"/>
                    <a:pt x="4935" y="161"/>
                    <a:pt x="4123" y="161"/>
                  </a:cubicBezTo>
                  <a:cubicBezTo>
                    <a:pt x="3983" y="161"/>
                    <a:pt x="3846" y="159"/>
                    <a:pt x="3715" y="153"/>
                  </a:cubicBezTo>
                  <a:cubicBezTo>
                    <a:pt x="3008" y="124"/>
                    <a:pt x="2070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4"/>
            <p:cNvSpPr/>
            <p:nvPr/>
          </p:nvSpPr>
          <p:spPr>
            <a:xfrm>
              <a:off x="4537650" y="2487650"/>
              <a:ext cx="134300" cy="133100"/>
            </a:xfrm>
            <a:custGeom>
              <a:avLst/>
              <a:gdLst/>
              <a:ahLst/>
              <a:cxnLst/>
              <a:rect l="l" t="t" r="r" b="b"/>
              <a:pathLst>
                <a:path w="5372" h="5324" extrusionOk="0">
                  <a:moveTo>
                    <a:pt x="2583" y="1073"/>
                  </a:moveTo>
                  <a:lnTo>
                    <a:pt x="2836" y="1079"/>
                  </a:lnTo>
                  <a:cubicBezTo>
                    <a:pt x="3054" y="1079"/>
                    <a:pt x="3231" y="1262"/>
                    <a:pt x="3225" y="1480"/>
                  </a:cubicBezTo>
                  <a:cubicBezTo>
                    <a:pt x="3225" y="1574"/>
                    <a:pt x="3149" y="1651"/>
                    <a:pt x="3054" y="1651"/>
                  </a:cubicBezTo>
                  <a:lnTo>
                    <a:pt x="2347" y="1639"/>
                  </a:lnTo>
                  <a:cubicBezTo>
                    <a:pt x="2253" y="1633"/>
                    <a:pt x="2182" y="1557"/>
                    <a:pt x="2182" y="1462"/>
                  </a:cubicBezTo>
                  <a:cubicBezTo>
                    <a:pt x="2182" y="1244"/>
                    <a:pt x="2365" y="1073"/>
                    <a:pt x="2583" y="1073"/>
                  </a:cubicBezTo>
                  <a:close/>
                  <a:moveTo>
                    <a:pt x="1504" y="2117"/>
                  </a:moveTo>
                  <a:cubicBezTo>
                    <a:pt x="1598" y="2123"/>
                    <a:pt x="1675" y="2199"/>
                    <a:pt x="1675" y="2294"/>
                  </a:cubicBezTo>
                  <a:lnTo>
                    <a:pt x="1663" y="3001"/>
                  </a:lnTo>
                  <a:cubicBezTo>
                    <a:pt x="1657" y="3089"/>
                    <a:pt x="1581" y="3166"/>
                    <a:pt x="1486" y="3166"/>
                  </a:cubicBezTo>
                  <a:cubicBezTo>
                    <a:pt x="1268" y="3160"/>
                    <a:pt x="1097" y="2983"/>
                    <a:pt x="1097" y="2765"/>
                  </a:cubicBezTo>
                  <a:lnTo>
                    <a:pt x="1103" y="2512"/>
                  </a:lnTo>
                  <a:cubicBezTo>
                    <a:pt x="1109" y="2288"/>
                    <a:pt x="1286" y="2117"/>
                    <a:pt x="1504" y="2117"/>
                  </a:cubicBezTo>
                  <a:close/>
                  <a:moveTo>
                    <a:pt x="3880" y="2158"/>
                  </a:moveTo>
                  <a:cubicBezTo>
                    <a:pt x="4104" y="2158"/>
                    <a:pt x="4275" y="2341"/>
                    <a:pt x="4275" y="2559"/>
                  </a:cubicBezTo>
                  <a:lnTo>
                    <a:pt x="4269" y="2812"/>
                  </a:lnTo>
                  <a:cubicBezTo>
                    <a:pt x="4263" y="3027"/>
                    <a:pt x="4092" y="3202"/>
                    <a:pt x="3873" y="3202"/>
                  </a:cubicBezTo>
                  <a:cubicBezTo>
                    <a:pt x="3869" y="3202"/>
                    <a:pt x="3866" y="3202"/>
                    <a:pt x="3862" y="3201"/>
                  </a:cubicBezTo>
                  <a:cubicBezTo>
                    <a:pt x="3774" y="3201"/>
                    <a:pt x="3697" y="3125"/>
                    <a:pt x="3697" y="3030"/>
                  </a:cubicBezTo>
                  <a:lnTo>
                    <a:pt x="3709" y="2323"/>
                  </a:lnTo>
                  <a:cubicBezTo>
                    <a:pt x="3709" y="2229"/>
                    <a:pt x="3785" y="2158"/>
                    <a:pt x="3880" y="2158"/>
                  </a:cubicBezTo>
                  <a:close/>
                  <a:moveTo>
                    <a:pt x="2317" y="3673"/>
                  </a:moveTo>
                  <a:lnTo>
                    <a:pt x="3025" y="3685"/>
                  </a:lnTo>
                  <a:cubicBezTo>
                    <a:pt x="3113" y="3685"/>
                    <a:pt x="3190" y="3761"/>
                    <a:pt x="3190" y="3856"/>
                  </a:cubicBezTo>
                  <a:cubicBezTo>
                    <a:pt x="3184" y="4080"/>
                    <a:pt x="3007" y="4251"/>
                    <a:pt x="2789" y="4251"/>
                  </a:cubicBezTo>
                  <a:lnTo>
                    <a:pt x="2536" y="4245"/>
                  </a:lnTo>
                  <a:cubicBezTo>
                    <a:pt x="2312" y="4239"/>
                    <a:pt x="2141" y="4062"/>
                    <a:pt x="2141" y="3838"/>
                  </a:cubicBezTo>
                  <a:cubicBezTo>
                    <a:pt x="2147" y="3750"/>
                    <a:pt x="2223" y="3673"/>
                    <a:pt x="2317" y="3673"/>
                  </a:cubicBezTo>
                  <a:close/>
                  <a:moveTo>
                    <a:pt x="2686" y="0"/>
                  </a:moveTo>
                  <a:cubicBezTo>
                    <a:pt x="1233" y="0"/>
                    <a:pt x="48" y="1164"/>
                    <a:pt x="24" y="2618"/>
                  </a:cubicBezTo>
                  <a:cubicBezTo>
                    <a:pt x="1" y="4092"/>
                    <a:pt x="1174" y="5300"/>
                    <a:pt x="2642" y="5324"/>
                  </a:cubicBezTo>
                  <a:cubicBezTo>
                    <a:pt x="2656" y="5324"/>
                    <a:pt x="2671" y="5324"/>
                    <a:pt x="2685" y="5324"/>
                  </a:cubicBezTo>
                  <a:cubicBezTo>
                    <a:pt x="4139" y="5324"/>
                    <a:pt x="5324" y="4160"/>
                    <a:pt x="5348" y="2706"/>
                  </a:cubicBezTo>
                  <a:cubicBezTo>
                    <a:pt x="5371" y="1232"/>
                    <a:pt x="4198" y="24"/>
                    <a:pt x="2730" y="0"/>
                  </a:cubicBezTo>
                  <a:cubicBezTo>
                    <a:pt x="2716" y="0"/>
                    <a:pt x="2701" y="0"/>
                    <a:pt x="2686" y="0"/>
                  </a:cubicBezTo>
                  <a:close/>
                </a:path>
              </a:pathLst>
            </a:custGeom>
            <a:solidFill>
              <a:srgbClr val="8CB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4"/>
            <p:cNvSpPr/>
            <p:nvPr/>
          </p:nvSpPr>
          <p:spPr>
            <a:xfrm>
              <a:off x="4594975" y="2491650"/>
              <a:ext cx="129000" cy="71025"/>
            </a:xfrm>
            <a:custGeom>
              <a:avLst/>
              <a:gdLst/>
              <a:ahLst/>
              <a:cxnLst/>
              <a:rect l="l" t="t" r="r" b="b"/>
              <a:pathLst>
                <a:path w="5160" h="2841" extrusionOk="0">
                  <a:moveTo>
                    <a:pt x="4772" y="0"/>
                  </a:moveTo>
                  <a:cubicBezTo>
                    <a:pt x="4722" y="0"/>
                    <a:pt x="4671" y="11"/>
                    <a:pt x="4623" y="35"/>
                  </a:cubicBezTo>
                  <a:lnTo>
                    <a:pt x="243" y="2198"/>
                  </a:lnTo>
                  <a:cubicBezTo>
                    <a:pt x="72" y="2281"/>
                    <a:pt x="1" y="2481"/>
                    <a:pt x="89" y="2652"/>
                  </a:cubicBezTo>
                  <a:cubicBezTo>
                    <a:pt x="148" y="2770"/>
                    <a:pt x="266" y="2841"/>
                    <a:pt x="390" y="2841"/>
                  </a:cubicBezTo>
                  <a:cubicBezTo>
                    <a:pt x="443" y="2841"/>
                    <a:pt x="496" y="2829"/>
                    <a:pt x="543" y="2806"/>
                  </a:cubicBezTo>
                  <a:lnTo>
                    <a:pt x="4923" y="648"/>
                  </a:lnTo>
                  <a:cubicBezTo>
                    <a:pt x="5094" y="566"/>
                    <a:pt x="5159" y="359"/>
                    <a:pt x="5077" y="188"/>
                  </a:cubicBezTo>
                  <a:cubicBezTo>
                    <a:pt x="5018" y="70"/>
                    <a:pt x="4898" y="0"/>
                    <a:pt x="4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4"/>
            <p:cNvSpPr/>
            <p:nvPr/>
          </p:nvSpPr>
          <p:spPr>
            <a:xfrm>
              <a:off x="4682525" y="2489850"/>
              <a:ext cx="63400" cy="20675"/>
            </a:xfrm>
            <a:custGeom>
              <a:avLst/>
              <a:gdLst/>
              <a:ahLst/>
              <a:cxnLst/>
              <a:rect l="l" t="t" r="r" b="b"/>
              <a:pathLst>
                <a:path w="2536" h="827" extrusionOk="0">
                  <a:moveTo>
                    <a:pt x="219" y="1"/>
                  </a:moveTo>
                  <a:cubicBezTo>
                    <a:pt x="101" y="1"/>
                    <a:pt x="6" y="95"/>
                    <a:pt x="6" y="213"/>
                  </a:cubicBezTo>
                  <a:lnTo>
                    <a:pt x="1" y="602"/>
                  </a:lnTo>
                  <a:cubicBezTo>
                    <a:pt x="1" y="726"/>
                    <a:pt x="101" y="820"/>
                    <a:pt x="219" y="820"/>
                  </a:cubicBezTo>
                  <a:lnTo>
                    <a:pt x="2317" y="826"/>
                  </a:lnTo>
                  <a:cubicBezTo>
                    <a:pt x="2441" y="826"/>
                    <a:pt x="2535" y="732"/>
                    <a:pt x="2535" y="614"/>
                  </a:cubicBezTo>
                  <a:lnTo>
                    <a:pt x="2535" y="219"/>
                  </a:lnTo>
                  <a:cubicBezTo>
                    <a:pt x="2535" y="101"/>
                    <a:pt x="2441" y="7"/>
                    <a:pt x="2323" y="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4837425" y="1955925"/>
              <a:ext cx="103325" cy="39225"/>
            </a:xfrm>
            <a:custGeom>
              <a:avLst/>
              <a:gdLst/>
              <a:ahLst/>
              <a:cxnLst/>
              <a:rect l="l" t="t" r="r" b="b"/>
              <a:pathLst>
                <a:path w="4133" h="1569" extrusionOk="0">
                  <a:moveTo>
                    <a:pt x="3760" y="1"/>
                  </a:moveTo>
                  <a:cubicBezTo>
                    <a:pt x="3731" y="1"/>
                    <a:pt x="3702" y="4"/>
                    <a:pt x="3673" y="12"/>
                  </a:cubicBezTo>
                  <a:lnTo>
                    <a:pt x="289" y="902"/>
                  </a:lnTo>
                  <a:cubicBezTo>
                    <a:pt x="106" y="949"/>
                    <a:pt x="0" y="1132"/>
                    <a:pt x="47" y="1315"/>
                  </a:cubicBezTo>
                  <a:cubicBezTo>
                    <a:pt x="89" y="1468"/>
                    <a:pt x="224" y="1568"/>
                    <a:pt x="378" y="1568"/>
                  </a:cubicBezTo>
                  <a:cubicBezTo>
                    <a:pt x="401" y="1568"/>
                    <a:pt x="431" y="1568"/>
                    <a:pt x="460" y="1556"/>
                  </a:cubicBezTo>
                  <a:lnTo>
                    <a:pt x="3844" y="672"/>
                  </a:lnTo>
                  <a:cubicBezTo>
                    <a:pt x="4027" y="625"/>
                    <a:pt x="4133" y="436"/>
                    <a:pt x="4085" y="254"/>
                  </a:cubicBezTo>
                  <a:cubicBezTo>
                    <a:pt x="4046" y="100"/>
                    <a:pt x="3911" y="1"/>
                    <a:pt x="3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4674575" y="2391400"/>
              <a:ext cx="39225" cy="79175"/>
            </a:xfrm>
            <a:custGeom>
              <a:avLst/>
              <a:gdLst/>
              <a:ahLst/>
              <a:cxnLst/>
              <a:rect l="l" t="t" r="r" b="b"/>
              <a:pathLst>
                <a:path w="1569" h="3167" extrusionOk="0">
                  <a:moveTo>
                    <a:pt x="1568" y="1"/>
                  </a:moveTo>
                  <a:lnTo>
                    <a:pt x="118" y="308"/>
                  </a:lnTo>
                  <a:lnTo>
                    <a:pt x="0" y="2866"/>
                  </a:lnTo>
                  <a:lnTo>
                    <a:pt x="425" y="3167"/>
                  </a:lnTo>
                  <a:lnTo>
                    <a:pt x="1533" y="3084"/>
                  </a:lnTo>
                  <a:lnTo>
                    <a:pt x="1409" y="243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4668075" y="2442550"/>
              <a:ext cx="112775" cy="51750"/>
            </a:xfrm>
            <a:custGeom>
              <a:avLst/>
              <a:gdLst/>
              <a:ahLst/>
              <a:cxnLst/>
              <a:rect l="l" t="t" r="r" b="b"/>
              <a:pathLst>
                <a:path w="4511" h="2070" extrusionOk="0">
                  <a:moveTo>
                    <a:pt x="1693" y="1"/>
                  </a:moveTo>
                  <a:cubicBezTo>
                    <a:pt x="1693" y="1"/>
                    <a:pt x="1722" y="502"/>
                    <a:pt x="1180" y="673"/>
                  </a:cubicBezTo>
                  <a:cubicBezTo>
                    <a:pt x="1066" y="708"/>
                    <a:pt x="968" y="723"/>
                    <a:pt x="882" y="723"/>
                  </a:cubicBezTo>
                  <a:cubicBezTo>
                    <a:pt x="561" y="723"/>
                    <a:pt x="416" y="520"/>
                    <a:pt x="272" y="502"/>
                  </a:cubicBezTo>
                  <a:cubicBezTo>
                    <a:pt x="269" y="501"/>
                    <a:pt x="267" y="501"/>
                    <a:pt x="265" y="501"/>
                  </a:cubicBezTo>
                  <a:cubicBezTo>
                    <a:pt x="88" y="501"/>
                    <a:pt x="36" y="1119"/>
                    <a:pt x="19" y="1392"/>
                  </a:cubicBezTo>
                  <a:cubicBezTo>
                    <a:pt x="1" y="1675"/>
                    <a:pt x="107" y="1881"/>
                    <a:pt x="349" y="1958"/>
                  </a:cubicBezTo>
                  <a:cubicBezTo>
                    <a:pt x="389" y="1968"/>
                    <a:pt x="477" y="1972"/>
                    <a:pt x="594" y="1972"/>
                  </a:cubicBezTo>
                  <a:cubicBezTo>
                    <a:pt x="736" y="1972"/>
                    <a:pt x="919" y="1967"/>
                    <a:pt x="1109" y="1964"/>
                  </a:cubicBezTo>
                  <a:cubicBezTo>
                    <a:pt x="1303" y="1957"/>
                    <a:pt x="1503" y="1950"/>
                    <a:pt x="1667" y="1950"/>
                  </a:cubicBezTo>
                  <a:cubicBezTo>
                    <a:pt x="1787" y="1950"/>
                    <a:pt x="1887" y="1954"/>
                    <a:pt x="1952" y="1964"/>
                  </a:cubicBezTo>
                  <a:cubicBezTo>
                    <a:pt x="2152" y="1997"/>
                    <a:pt x="2487" y="2070"/>
                    <a:pt x="2868" y="2070"/>
                  </a:cubicBezTo>
                  <a:cubicBezTo>
                    <a:pt x="3095" y="2070"/>
                    <a:pt x="3338" y="2044"/>
                    <a:pt x="3579" y="1969"/>
                  </a:cubicBezTo>
                  <a:cubicBezTo>
                    <a:pt x="4228" y="1775"/>
                    <a:pt x="4511" y="1598"/>
                    <a:pt x="4387" y="1239"/>
                  </a:cubicBezTo>
                  <a:cubicBezTo>
                    <a:pt x="4263" y="879"/>
                    <a:pt x="3892" y="879"/>
                    <a:pt x="3732" y="867"/>
                  </a:cubicBezTo>
                  <a:cubicBezTo>
                    <a:pt x="3579" y="855"/>
                    <a:pt x="3231" y="849"/>
                    <a:pt x="3001" y="708"/>
                  </a:cubicBezTo>
                  <a:cubicBezTo>
                    <a:pt x="2777" y="561"/>
                    <a:pt x="1693" y="1"/>
                    <a:pt x="1693" y="1"/>
                  </a:cubicBezTo>
                  <a:close/>
                </a:path>
              </a:pathLst>
            </a:custGeom>
            <a:solidFill>
              <a:srgbClr val="F7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4713025" y="2447850"/>
              <a:ext cx="6950" cy="7850"/>
            </a:xfrm>
            <a:custGeom>
              <a:avLst/>
              <a:gdLst/>
              <a:ahLst/>
              <a:cxnLst/>
              <a:rect l="l" t="t" r="r" b="b"/>
              <a:pathLst>
                <a:path w="278" h="314" extrusionOk="0">
                  <a:moveTo>
                    <a:pt x="231" y="1"/>
                  </a:moveTo>
                  <a:cubicBezTo>
                    <a:pt x="219" y="1"/>
                    <a:pt x="207" y="7"/>
                    <a:pt x="201" y="13"/>
                  </a:cubicBezTo>
                  <a:lnTo>
                    <a:pt x="13" y="248"/>
                  </a:lnTo>
                  <a:cubicBezTo>
                    <a:pt x="1" y="266"/>
                    <a:pt x="1" y="290"/>
                    <a:pt x="19" y="307"/>
                  </a:cubicBezTo>
                  <a:lnTo>
                    <a:pt x="42" y="313"/>
                  </a:lnTo>
                  <a:cubicBezTo>
                    <a:pt x="54" y="313"/>
                    <a:pt x="66" y="307"/>
                    <a:pt x="72" y="296"/>
                  </a:cubicBezTo>
                  <a:lnTo>
                    <a:pt x="260" y="66"/>
                  </a:lnTo>
                  <a:cubicBezTo>
                    <a:pt x="278" y="48"/>
                    <a:pt x="272" y="24"/>
                    <a:pt x="254" y="7"/>
                  </a:cubicBezTo>
                  <a:cubicBezTo>
                    <a:pt x="248" y="1"/>
                    <a:pt x="243" y="1"/>
                    <a:pt x="231" y="1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4719225" y="2451550"/>
              <a:ext cx="6950" cy="7825"/>
            </a:xfrm>
            <a:custGeom>
              <a:avLst/>
              <a:gdLst/>
              <a:ahLst/>
              <a:cxnLst/>
              <a:rect l="l" t="t" r="r" b="b"/>
              <a:pathLst>
                <a:path w="278" h="313" extrusionOk="0">
                  <a:moveTo>
                    <a:pt x="236" y="0"/>
                  </a:moveTo>
                  <a:cubicBezTo>
                    <a:pt x="224" y="0"/>
                    <a:pt x="213" y="0"/>
                    <a:pt x="207" y="12"/>
                  </a:cubicBezTo>
                  <a:lnTo>
                    <a:pt x="18" y="248"/>
                  </a:lnTo>
                  <a:cubicBezTo>
                    <a:pt x="0" y="265"/>
                    <a:pt x="6" y="289"/>
                    <a:pt x="24" y="301"/>
                  </a:cubicBezTo>
                  <a:lnTo>
                    <a:pt x="48" y="313"/>
                  </a:lnTo>
                  <a:cubicBezTo>
                    <a:pt x="59" y="313"/>
                    <a:pt x="71" y="307"/>
                    <a:pt x="77" y="295"/>
                  </a:cubicBezTo>
                  <a:lnTo>
                    <a:pt x="266" y="65"/>
                  </a:lnTo>
                  <a:cubicBezTo>
                    <a:pt x="277" y="47"/>
                    <a:pt x="277" y="18"/>
                    <a:pt x="260" y="6"/>
                  </a:cubicBezTo>
                  <a:cubicBezTo>
                    <a:pt x="254" y="0"/>
                    <a:pt x="242" y="0"/>
                    <a:pt x="236" y="0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4"/>
            <p:cNvSpPr/>
            <p:nvPr/>
          </p:nvSpPr>
          <p:spPr>
            <a:xfrm>
              <a:off x="4725550" y="2455225"/>
              <a:ext cx="6950" cy="7825"/>
            </a:xfrm>
            <a:custGeom>
              <a:avLst/>
              <a:gdLst/>
              <a:ahLst/>
              <a:cxnLst/>
              <a:rect l="l" t="t" r="r" b="b"/>
              <a:pathLst>
                <a:path w="278" h="313" extrusionOk="0">
                  <a:moveTo>
                    <a:pt x="237" y="1"/>
                  </a:moveTo>
                  <a:cubicBezTo>
                    <a:pt x="225" y="1"/>
                    <a:pt x="213" y="1"/>
                    <a:pt x="201" y="12"/>
                  </a:cubicBezTo>
                  <a:lnTo>
                    <a:pt x="19" y="248"/>
                  </a:lnTo>
                  <a:cubicBezTo>
                    <a:pt x="1" y="266"/>
                    <a:pt x="7" y="289"/>
                    <a:pt x="24" y="301"/>
                  </a:cubicBezTo>
                  <a:lnTo>
                    <a:pt x="48" y="313"/>
                  </a:lnTo>
                  <a:cubicBezTo>
                    <a:pt x="60" y="313"/>
                    <a:pt x="72" y="307"/>
                    <a:pt x="78" y="295"/>
                  </a:cubicBezTo>
                  <a:lnTo>
                    <a:pt x="266" y="59"/>
                  </a:lnTo>
                  <a:cubicBezTo>
                    <a:pt x="278" y="48"/>
                    <a:pt x="278" y="18"/>
                    <a:pt x="260" y="6"/>
                  </a:cubicBezTo>
                  <a:cubicBezTo>
                    <a:pt x="254" y="1"/>
                    <a:pt x="243" y="1"/>
                    <a:pt x="237" y="1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4668525" y="2472325"/>
              <a:ext cx="112325" cy="21975"/>
            </a:xfrm>
            <a:custGeom>
              <a:avLst/>
              <a:gdLst/>
              <a:ahLst/>
              <a:cxnLst/>
              <a:rect l="l" t="t" r="r" b="b"/>
              <a:pathLst>
                <a:path w="4493" h="879" extrusionOk="0">
                  <a:moveTo>
                    <a:pt x="4345" y="0"/>
                  </a:moveTo>
                  <a:cubicBezTo>
                    <a:pt x="4192" y="106"/>
                    <a:pt x="3844" y="330"/>
                    <a:pt x="3561" y="419"/>
                  </a:cubicBezTo>
                  <a:cubicBezTo>
                    <a:pt x="3393" y="471"/>
                    <a:pt x="3158" y="489"/>
                    <a:pt x="2904" y="489"/>
                  </a:cubicBezTo>
                  <a:cubicBezTo>
                    <a:pt x="2588" y="489"/>
                    <a:pt x="2244" y="462"/>
                    <a:pt x="1964" y="442"/>
                  </a:cubicBezTo>
                  <a:cubicBezTo>
                    <a:pt x="1872" y="436"/>
                    <a:pt x="1777" y="434"/>
                    <a:pt x="1681" y="434"/>
                  </a:cubicBezTo>
                  <a:cubicBezTo>
                    <a:pt x="1316" y="434"/>
                    <a:pt x="942" y="470"/>
                    <a:pt x="706" y="470"/>
                  </a:cubicBezTo>
                  <a:cubicBezTo>
                    <a:pt x="662" y="470"/>
                    <a:pt x="623" y="469"/>
                    <a:pt x="590" y="466"/>
                  </a:cubicBezTo>
                  <a:cubicBezTo>
                    <a:pt x="443" y="454"/>
                    <a:pt x="189" y="384"/>
                    <a:pt x="1" y="325"/>
                  </a:cubicBezTo>
                  <a:lnTo>
                    <a:pt x="1" y="325"/>
                  </a:lnTo>
                  <a:cubicBezTo>
                    <a:pt x="18" y="543"/>
                    <a:pt x="124" y="702"/>
                    <a:pt x="331" y="767"/>
                  </a:cubicBezTo>
                  <a:cubicBezTo>
                    <a:pt x="369" y="777"/>
                    <a:pt x="455" y="781"/>
                    <a:pt x="569" y="781"/>
                  </a:cubicBezTo>
                  <a:cubicBezTo>
                    <a:pt x="849" y="781"/>
                    <a:pt x="1299" y="758"/>
                    <a:pt x="1622" y="758"/>
                  </a:cubicBezTo>
                  <a:cubicBezTo>
                    <a:pt x="1753" y="758"/>
                    <a:pt x="1864" y="762"/>
                    <a:pt x="1934" y="773"/>
                  </a:cubicBezTo>
                  <a:cubicBezTo>
                    <a:pt x="2134" y="806"/>
                    <a:pt x="2469" y="879"/>
                    <a:pt x="2850" y="879"/>
                  </a:cubicBezTo>
                  <a:cubicBezTo>
                    <a:pt x="3077" y="879"/>
                    <a:pt x="3320" y="853"/>
                    <a:pt x="3561" y="778"/>
                  </a:cubicBezTo>
                  <a:cubicBezTo>
                    <a:pt x="4210" y="584"/>
                    <a:pt x="4493" y="407"/>
                    <a:pt x="4369" y="48"/>
                  </a:cubicBezTo>
                  <a:cubicBezTo>
                    <a:pt x="4363" y="30"/>
                    <a:pt x="4357" y="12"/>
                    <a:pt x="4345" y="0"/>
                  </a:cubicBezTo>
                  <a:close/>
                </a:path>
              </a:pathLst>
            </a:custGeom>
            <a:solidFill>
              <a:srgbClr val="F7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4432725" y="2063500"/>
              <a:ext cx="309225" cy="378925"/>
            </a:xfrm>
            <a:custGeom>
              <a:avLst/>
              <a:gdLst/>
              <a:ahLst/>
              <a:cxnLst/>
              <a:rect l="l" t="t" r="r" b="b"/>
              <a:pathLst>
                <a:path w="12369" h="15157" extrusionOk="0">
                  <a:moveTo>
                    <a:pt x="95" y="1"/>
                  </a:moveTo>
                  <a:cubicBezTo>
                    <a:pt x="95" y="1"/>
                    <a:pt x="0" y="1722"/>
                    <a:pt x="779" y="2712"/>
                  </a:cubicBezTo>
                  <a:cubicBezTo>
                    <a:pt x="1993" y="4263"/>
                    <a:pt x="8755" y="7452"/>
                    <a:pt x="8755" y="7452"/>
                  </a:cubicBezTo>
                  <a:cubicBezTo>
                    <a:pt x="8755" y="7452"/>
                    <a:pt x="8719" y="11920"/>
                    <a:pt x="8719" y="12557"/>
                  </a:cubicBezTo>
                  <a:lnTo>
                    <a:pt x="8719" y="15157"/>
                  </a:lnTo>
                  <a:lnTo>
                    <a:pt x="11826" y="14874"/>
                  </a:lnTo>
                  <a:cubicBezTo>
                    <a:pt x="11826" y="14874"/>
                    <a:pt x="12368" y="6503"/>
                    <a:pt x="11891" y="5424"/>
                  </a:cubicBezTo>
                  <a:cubicBezTo>
                    <a:pt x="11419" y="4345"/>
                    <a:pt x="8071" y="1498"/>
                    <a:pt x="4982" y="225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4480025" y="1501325"/>
              <a:ext cx="201350" cy="215150"/>
            </a:xfrm>
            <a:custGeom>
              <a:avLst/>
              <a:gdLst/>
              <a:ahLst/>
              <a:cxnLst/>
              <a:rect l="l" t="t" r="r" b="b"/>
              <a:pathLst>
                <a:path w="8054" h="8606" extrusionOk="0">
                  <a:moveTo>
                    <a:pt x="3335" y="0"/>
                  </a:moveTo>
                  <a:cubicBezTo>
                    <a:pt x="3142" y="0"/>
                    <a:pt x="2949" y="18"/>
                    <a:pt x="2760" y="51"/>
                  </a:cubicBezTo>
                  <a:cubicBezTo>
                    <a:pt x="2270" y="139"/>
                    <a:pt x="1734" y="334"/>
                    <a:pt x="1404" y="723"/>
                  </a:cubicBezTo>
                  <a:cubicBezTo>
                    <a:pt x="1298" y="853"/>
                    <a:pt x="1227" y="1012"/>
                    <a:pt x="1109" y="1130"/>
                  </a:cubicBezTo>
                  <a:cubicBezTo>
                    <a:pt x="973" y="1271"/>
                    <a:pt x="791" y="1348"/>
                    <a:pt x="637" y="1466"/>
                  </a:cubicBezTo>
                  <a:cubicBezTo>
                    <a:pt x="390" y="1660"/>
                    <a:pt x="231" y="1943"/>
                    <a:pt x="136" y="2238"/>
                  </a:cubicBezTo>
                  <a:cubicBezTo>
                    <a:pt x="18" y="2621"/>
                    <a:pt x="1" y="3022"/>
                    <a:pt x="7" y="3423"/>
                  </a:cubicBezTo>
                  <a:cubicBezTo>
                    <a:pt x="13" y="3800"/>
                    <a:pt x="101" y="4178"/>
                    <a:pt x="278" y="4508"/>
                  </a:cubicBezTo>
                  <a:cubicBezTo>
                    <a:pt x="290" y="4537"/>
                    <a:pt x="301" y="4561"/>
                    <a:pt x="307" y="4590"/>
                  </a:cubicBezTo>
                  <a:cubicBezTo>
                    <a:pt x="307" y="4620"/>
                    <a:pt x="301" y="4649"/>
                    <a:pt x="290" y="4679"/>
                  </a:cubicBezTo>
                  <a:cubicBezTo>
                    <a:pt x="184" y="5074"/>
                    <a:pt x="254" y="5533"/>
                    <a:pt x="337" y="5928"/>
                  </a:cubicBezTo>
                  <a:cubicBezTo>
                    <a:pt x="413" y="6264"/>
                    <a:pt x="543" y="6595"/>
                    <a:pt x="767" y="6854"/>
                  </a:cubicBezTo>
                  <a:cubicBezTo>
                    <a:pt x="826" y="6925"/>
                    <a:pt x="891" y="6984"/>
                    <a:pt x="956" y="7048"/>
                  </a:cubicBezTo>
                  <a:cubicBezTo>
                    <a:pt x="973" y="7066"/>
                    <a:pt x="985" y="7078"/>
                    <a:pt x="997" y="7102"/>
                  </a:cubicBezTo>
                  <a:cubicBezTo>
                    <a:pt x="1009" y="7125"/>
                    <a:pt x="1009" y="7155"/>
                    <a:pt x="1009" y="7184"/>
                  </a:cubicBezTo>
                  <a:cubicBezTo>
                    <a:pt x="1009" y="7396"/>
                    <a:pt x="1074" y="7603"/>
                    <a:pt x="1139" y="7803"/>
                  </a:cubicBezTo>
                  <a:cubicBezTo>
                    <a:pt x="1156" y="7868"/>
                    <a:pt x="1180" y="7939"/>
                    <a:pt x="1215" y="7998"/>
                  </a:cubicBezTo>
                  <a:cubicBezTo>
                    <a:pt x="1262" y="8062"/>
                    <a:pt x="1321" y="8115"/>
                    <a:pt x="1386" y="8163"/>
                  </a:cubicBezTo>
                  <a:cubicBezTo>
                    <a:pt x="1628" y="8351"/>
                    <a:pt x="1893" y="8499"/>
                    <a:pt x="2182" y="8599"/>
                  </a:cubicBezTo>
                  <a:cubicBezTo>
                    <a:pt x="2192" y="8602"/>
                    <a:pt x="2204" y="8606"/>
                    <a:pt x="2216" y="8606"/>
                  </a:cubicBezTo>
                  <a:cubicBezTo>
                    <a:pt x="2225" y="8606"/>
                    <a:pt x="2233" y="8604"/>
                    <a:pt x="2241" y="8599"/>
                  </a:cubicBezTo>
                  <a:cubicBezTo>
                    <a:pt x="2259" y="8587"/>
                    <a:pt x="2270" y="8563"/>
                    <a:pt x="2276" y="8546"/>
                  </a:cubicBezTo>
                  <a:cubicBezTo>
                    <a:pt x="2418" y="7974"/>
                    <a:pt x="2111" y="7290"/>
                    <a:pt x="1917" y="6777"/>
                  </a:cubicBezTo>
                  <a:cubicBezTo>
                    <a:pt x="1699" y="6205"/>
                    <a:pt x="1427" y="5622"/>
                    <a:pt x="1357" y="5009"/>
                  </a:cubicBezTo>
                  <a:cubicBezTo>
                    <a:pt x="1345" y="4885"/>
                    <a:pt x="1339" y="4755"/>
                    <a:pt x="1351" y="4632"/>
                  </a:cubicBezTo>
                  <a:cubicBezTo>
                    <a:pt x="1410" y="4013"/>
                    <a:pt x="1622" y="3417"/>
                    <a:pt x="1834" y="2834"/>
                  </a:cubicBezTo>
                  <a:cubicBezTo>
                    <a:pt x="1875" y="2727"/>
                    <a:pt x="1917" y="2615"/>
                    <a:pt x="1993" y="2533"/>
                  </a:cubicBezTo>
                  <a:cubicBezTo>
                    <a:pt x="2070" y="2450"/>
                    <a:pt x="2182" y="2403"/>
                    <a:pt x="2300" y="2374"/>
                  </a:cubicBezTo>
                  <a:cubicBezTo>
                    <a:pt x="2425" y="2341"/>
                    <a:pt x="2553" y="2327"/>
                    <a:pt x="2681" y="2327"/>
                  </a:cubicBezTo>
                  <a:cubicBezTo>
                    <a:pt x="3015" y="2327"/>
                    <a:pt x="3354" y="2424"/>
                    <a:pt x="3673" y="2539"/>
                  </a:cubicBezTo>
                  <a:cubicBezTo>
                    <a:pt x="4245" y="2745"/>
                    <a:pt x="4841" y="2981"/>
                    <a:pt x="5324" y="3370"/>
                  </a:cubicBezTo>
                  <a:cubicBezTo>
                    <a:pt x="5542" y="3547"/>
                    <a:pt x="5542" y="3724"/>
                    <a:pt x="5672" y="3965"/>
                  </a:cubicBezTo>
                  <a:cubicBezTo>
                    <a:pt x="5813" y="4225"/>
                    <a:pt x="5978" y="5085"/>
                    <a:pt x="6244" y="5203"/>
                  </a:cubicBezTo>
                  <a:cubicBezTo>
                    <a:pt x="6291" y="5227"/>
                    <a:pt x="6338" y="5245"/>
                    <a:pt x="6391" y="5256"/>
                  </a:cubicBezTo>
                  <a:cubicBezTo>
                    <a:pt x="6473" y="5280"/>
                    <a:pt x="6557" y="5292"/>
                    <a:pt x="6640" y="5292"/>
                  </a:cubicBezTo>
                  <a:cubicBezTo>
                    <a:pt x="7151" y="5292"/>
                    <a:pt x="7665" y="4874"/>
                    <a:pt x="7882" y="4413"/>
                  </a:cubicBezTo>
                  <a:cubicBezTo>
                    <a:pt x="8036" y="4077"/>
                    <a:pt x="8053" y="3682"/>
                    <a:pt x="8024" y="3323"/>
                  </a:cubicBezTo>
                  <a:cubicBezTo>
                    <a:pt x="7989" y="2928"/>
                    <a:pt x="7894" y="2486"/>
                    <a:pt x="7599" y="2197"/>
                  </a:cubicBezTo>
                  <a:cubicBezTo>
                    <a:pt x="7505" y="2103"/>
                    <a:pt x="7387" y="2032"/>
                    <a:pt x="7299" y="1937"/>
                  </a:cubicBezTo>
                  <a:cubicBezTo>
                    <a:pt x="7116" y="1737"/>
                    <a:pt x="7063" y="1442"/>
                    <a:pt x="6886" y="1236"/>
                  </a:cubicBezTo>
                  <a:cubicBezTo>
                    <a:pt x="6680" y="994"/>
                    <a:pt x="6297" y="794"/>
                    <a:pt x="5984" y="753"/>
                  </a:cubicBezTo>
                  <a:cubicBezTo>
                    <a:pt x="5760" y="735"/>
                    <a:pt x="5530" y="717"/>
                    <a:pt x="5306" y="694"/>
                  </a:cubicBezTo>
                  <a:cubicBezTo>
                    <a:pt x="5224" y="682"/>
                    <a:pt x="5147" y="670"/>
                    <a:pt x="5071" y="641"/>
                  </a:cubicBezTo>
                  <a:cubicBezTo>
                    <a:pt x="5012" y="617"/>
                    <a:pt x="4959" y="582"/>
                    <a:pt x="4905" y="546"/>
                  </a:cubicBezTo>
                  <a:cubicBezTo>
                    <a:pt x="4575" y="322"/>
                    <a:pt x="4286" y="134"/>
                    <a:pt x="3886" y="51"/>
                  </a:cubicBezTo>
                  <a:cubicBezTo>
                    <a:pt x="3704" y="16"/>
                    <a:pt x="3519" y="0"/>
                    <a:pt x="3335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4529550" y="1707000"/>
              <a:ext cx="62650" cy="59425"/>
            </a:xfrm>
            <a:custGeom>
              <a:avLst/>
              <a:gdLst/>
              <a:ahLst/>
              <a:cxnLst/>
              <a:rect l="l" t="t" r="r" b="b"/>
              <a:pathLst>
                <a:path w="2506" h="2377" extrusionOk="0">
                  <a:moveTo>
                    <a:pt x="118" y="0"/>
                  </a:moveTo>
                  <a:lnTo>
                    <a:pt x="1" y="1916"/>
                  </a:lnTo>
                  <a:lnTo>
                    <a:pt x="2376" y="2376"/>
                  </a:lnTo>
                  <a:lnTo>
                    <a:pt x="2506" y="43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4499625" y="1547950"/>
              <a:ext cx="149325" cy="190025"/>
            </a:xfrm>
            <a:custGeom>
              <a:avLst/>
              <a:gdLst/>
              <a:ahLst/>
              <a:cxnLst/>
              <a:rect l="l" t="t" r="r" b="b"/>
              <a:pathLst>
                <a:path w="5973" h="7601" extrusionOk="0">
                  <a:moveTo>
                    <a:pt x="2974" y="0"/>
                  </a:moveTo>
                  <a:cubicBezTo>
                    <a:pt x="2880" y="0"/>
                    <a:pt x="2781" y="3"/>
                    <a:pt x="2677" y="8"/>
                  </a:cubicBezTo>
                  <a:cubicBezTo>
                    <a:pt x="1663" y="61"/>
                    <a:pt x="974" y="603"/>
                    <a:pt x="561" y="1428"/>
                  </a:cubicBezTo>
                  <a:cubicBezTo>
                    <a:pt x="142" y="2254"/>
                    <a:pt x="1" y="3433"/>
                    <a:pt x="154" y="4270"/>
                  </a:cubicBezTo>
                  <a:cubicBezTo>
                    <a:pt x="301" y="5071"/>
                    <a:pt x="797" y="5944"/>
                    <a:pt x="1304" y="6480"/>
                  </a:cubicBezTo>
                  <a:cubicBezTo>
                    <a:pt x="1849" y="7049"/>
                    <a:pt x="2629" y="7601"/>
                    <a:pt x="3655" y="7601"/>
                  </a:cubicBezTo>
                  <a:cubicBezTo>
                    <a:pt x="3671" y="7601"/>
                    <a:pt x="3687" y="7601"/>
                    <a:pt x="3703" y="7600"/>
                  </a:cubicBezTo>
                  <a:cubicBezTo>
                    <a:pt x="4752" y="7577"/>
                    <a:pt x="5300" y="6810"/>
                    <a:pt x="5566" y="6103"/>
                  </a:cubicBezTo>
                  <a:cubicBezTo>
                    <a:pt x="5837" y="5372"/>
                    <a:pt x="5902" y="4028"/>
                    <a:pt x="5914" y="3327"/>
                  </a:cubicBezTo>
                  <a:cubicBezTo>
                    <a:pt x="5925" y="2631"/>
                    <a:pt x="5972" y="1405"/>
                    <a:pt x="4988" y="691"/>
                  </a:cubicBezTo>
                  <a:cubicBezTo>
                    <a:pt x="4305" y="194"/>
                    <a:pt x="3807" y="0"/>
                    <a:pt x="2974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4573625" y="1635675"/>
              <a:ext cx="22125" cy="7975"/>
            </a:xfrm>
            <a:custGeom>
              <a:avLst/>
              <a:gdLst/>
              <a:ahLst/>
              <a:cxnLst/>
              <a:rect l="l" t="t" r="r" b="b"/>
              <a:pathLst>
                <a:path w="885" h="319" extrusionOk="0">
                  <a:moveTo>
                    <a:pt x="441" y="0"/>
                  </a:moveTo>
                  <a:cubicBezTo>
                    <a:pt x="267" y="0"/>
                    <a:pt x="116" y="86"/>
                    <a:pt x="35" y="159"/>
                  </a:cubicBezTo>
                  <a:cubicBezTo>
                    <a:pt x="0" y="189"/>
                    <a:pt x="0" y="236"/>
                    <a:pt x="30" y="266"/>
                  </a:cubicBezTo>
                  <a:cubicBezTo>
                    <a:pt x="45" y="284"/>
                    <a:pt x="65" y="293"/>
                    <a:pt x="85" y="293"/>
                  </a:cubicBezTo>
                  <a:cubicBezTo>
                    <a:pt x="104" y="293"/>
                    <a:pt x="122" y="286"/>
                    <a:pt x="136" y="271"/>
                  </a:cubicBezTo>
                  <a:cubicBezTo>
                    <a:pt x="158" y="257"/>
                    <a:pt x="279" y="154"/>
                    <a:pt x="439" y="154"/>
                  </a:cubicBezTo>
                  <a:cubicBezTo>
                    <a:pt x="531" y="154"/>
                    <a:pt x="637" y="189"/>
                    <a:pt x="743" y="295"/>
                  </a:cubicBezTo>
                  <a:cubicBezTo>
                    <a:pt x="755" y="313"/>
                    <a:pt x="778" y="319"/>
                    <a:pt x="796" y="319"/>
                  </a:cubicBezTo>
                  <a:cubicBezTo>
                    <a:pt x="814" y="319"/>
                    <a:pt x="837" y="313"/>
                    <a:pt x="849" y="295"/>
                  </a:cubicBezTo>
                  <a:cubicBezTo>
                    <a:pt x="884" y="266"/>
                    <a:pt x="884" y="218"/>
                    <a:pt x="855" y="189"/>
                  </a:cubicBezTo>
                  <a:cubicBezTo>
                    <a:pt x="718" y="49"/>
                    <a:pt x="573" y="0"/>
                    <a:pt x="441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4623725" y="1641125"/>
              <a:ext cx="22125" cy="8125"/>
            </a:xfrm>
            <a:custGeom>
              <a:avLst/>
              <a:gdLst/>
              <a:ahLst/>
              <a:cxnLst/>
              <a:rect l="l" t="t" r="r" b="b"/>
              <a:pathLst>
                <a:path w="885" h="325" extrusionOk="0">
                  <a:moveTo>
                    <a:pt x="442" y="0"/>
                  </a:moveTo>
                  <a:cubicBezTo>
                    <a:pt x="268" y="0"/>
                    <a:pt x="116" y="86"/>
                    <a:pt x="36" y="160"/>
                  </a:cubicBezTo>
                  <a:cubicBezTo>
                    <a:pt x="0" y="189"/>
                    <a:pt x="0" y="236"/>
                    <a:pt x="30" y="272"/>
                  </a:cubicBezTo>
                  <a:cubicBezTo>
                    <a:pt x="46" y="288"/>
                    <a:pt x="68" y="297"/>
                    <a:pt x="89" y="297"/>
                  </a:cubicBezTo>
                  <a:cubicBezTo>
                    <a:pt x="106" y="297"/>
                    <a:pt x="123" y="291"/>
                    <a:pt x="136" y="277"/>
                  </a:cubicBezTo>
                  <a:cubicBezTo>
                    <a:pt x="158" y="259"/>
                    <a:pt x="279" y="156"/>
                    <a:pt x="437" y="156"/>
                  </a:cubicBezTo>
                  <a:cubicBezTo>
                    <a:pt x="530" y="156"/>
                    <a:pt x="636" y="192"/>
                    <a:pt x="743" y="301"/>
                  </a:cubicBezTo>
                  <a:cubicBezTo>
                    <a:pt x="755" y="313"/>
                    <a:pt x="779" y="325"/>
                    <a:pt x="796" y="325"/>
                  </a:cubicBezTo>
                  <a:cubicBezTo>
                    <a:pt x="814" y="325"/>
                    <a:pt x="838" y="313"/>
                    <a:pt x="849" y="301"/>
                  </a:cubicBezTo>
                  <a:cubicBezTo>
                    <a:pt x="885" y="272"/>
                    <a:pt x="885" y="219"/>
                    <a:pt x="855" y="189"/>
                  </a:cubicBezTo>
                  <a:cubicBezTo>
                    <a:pt x="718" y="49"/>
                    <a:pt x="573" y="0"/>
                    <a:pt x="442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4558000" y="1729275"/>
              <a:ext cx="29500" cy="9725"/>
            </a:xfrm>
            <a:custGeom>
              <a:avLst/>
              <a:gdLst/>
              <a:ahLst/>
              <a:cxnLst/>
              <a:rect l="l" t="t" r="r" b="b"/>
              <a:pathLst>
                <a:path w="1180" h="389" extrusionOk="0">
                  <a:moveTo>
                    <a:pt x="55" y="1"/>
                  </a:moveTo>
                  <a:cubicBezTo>
                    <a:pt x="39" y="1"/>
                    <a:pt x="21" y="12"/>
                    <a:pt x="12" y="29"/>
                  </a:cubicBezTo>
                  <a:cubicBezTo>
                    <a:pt x="0" y="47"/>
                    <a:pt x="12" y="76"/>
                    <a:pt x="30" y="88"/>
                  </a:cubicBezTo>
                  <a:cubicBezTo>
                    <a:pt x="383" y="265"/>
                    <a:pt x="755" y="365"/>
                    <a:pt x="1132" y="389"/>
                  </a:cubicBezTo>
                  <a:cubicBezTo>
                    <a:pt x="1156" y="389"/>
                    <a:pt x="1179" y="371"/>
                    <a:pt x="1179" y="347"/>
                  </a:cubicBezTo>
                  <a:cubicBezTo>
                    <a:pt x="1179" y="318"/>
                    <a:pt x="1162" y="294"/>
                    <a:pt x="1138" y="294"/>
                  </a:cubicBezTo>
                  <a:cubicBezTo>
                    <a:pt x="773" y="271"/>
                    <a:pt x="413" y="176"/>
                    <a:pt x="71" y="6"/>
                  </a:cubicBezTo>
                  <a:cubicBezTo>
                    <a:pt x="66" y="2"/>
                    <a:pt x="61" y="1"/>
                    <a:pt x="55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4"/>
            <p:cNvSpPr/>
            <p:nvPr/>
          </p:nvSpPr>
          <p:spPr>
            <a:xfrm>
              <a:off x="4561400" y="1610550"/>
              <a:ext cx="29400" cy="10650"/>
            </a:xfrm>
            <a:custGeom>
              <a:avLst/>
              <a:gdLst/>
              <a:ahLst/>
              <a:cxnLst/>
              <a:rect l="l" t="t" r="r" b="b"/>
              <a:pathLst>
                <a:path w="1176" h="426" extrusionOk="0">
                  <a:moveTo>
                    <a:pt x="803" y="0"/>
                  </a:moveTo>
                  <a:cubicBezTo>
                    <a:pt x="784" y="0"/>
                    <a:pt x="763" y="1"/>
                    <a:pt x="743" y="3"/>
                  </a:cubicBezTo>
                  <a:cubicBezTo>
                    <a:pt x="418" y="27"/>
                    <a:pt x="283" y="80"/>
                    <a:pt x="153" y="168"/>
                  </a:cubicBezTo>
                  <a:cubicBezTo>
                    <a:pt x="1" y="272"/>
                    <a:pt x="29" y="425"/>
                    <a:pt x="155" y="425"/>
                  </a:cubicBezTo>
                  <a:cubicBezTo>
                    <a:pt x="165" y="425"/>
                    <a:pt x="177" y="424"/>
                    <a:pt x="188" y="422"/>
                  </a:cubicBezTo>
                  <a:cubicBezTo>
                    <a:pt x="342" y="398"/>
                    <a:pt x="519" y="369"/>
                    <a:pt x="707" y="363"/>
                  </a:cubicBezTo>
                  <a:cubicBezTo>
                    <a:pt x="726" y="362"/>
                    <a:pt x="745" y="362"/>
                    <a:pt x="764" y="362"/>
                  </a:cubicBezTo>
                  <a:cubicBezTo>
                    <a:pt x="801" y="362"/>
                    <a:pt x="836" y="363"/>
                    <a:pt x="870" y="363"/>
                  </a:cubicBezTo>
                  <a:cubicBezTo>
                    <a:pt x="1000" y="363"/>
                    <a:pt x="1102" y="352"/>
                    <a:pt x="1132" y="251"/>
                  </a:cubicBezTo>
                  <a:cubicBezTo>
                    <a:pt x="1175" y="121"/>
                    <a:pt x="1029" y="0"/>
                    <a:pt x="803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4"/>
            <p:cNvSpPr/>
            <p:nvPr/>
          </p:nvSpPr>
          <p:spPr>
            <a:xfrm>
              <a:off x="4625000" y="1615375"/>
              <a:ext cx="22475" cy="13400"/>
            </a:xfrm>
            <a:custGeom>
              <a:avLst/>
              <a:gdLst/>
              <a:ahLst/>
              <a:cxnLst/>
              <a:rect l="l" t="t" r="r" b="b"/>
              <a:pathLst>
                <a:path w="899" h="536" extrusionOk="0">
                  <a:moveTo>
                    <a:pt x="283" y="1"/>
                  </a:moveTo>
                  <a:cubicBezTo>
                    <a:pt x="114" y="1"/>
                    <a:pt x="1" y="79"/>
                    <a:pt x="14" y="193"/>
                  </a:cubicBezTo>
                  <a:cubicBezTo>
                    <a:pt x="32" y="347"/>
                    <a:pt x="215" y="341"/>
                    <a:pt x="409" y="382"/>
                  </a:cubicBezTo>
                  <a:cubicBezTo>
                    <a:pt x="592" y="423"/>
                    <a:pt x="751" y="482"/>
                    <a:pt x="893" y="535"/>
                  </a:cubicBezTo>
                  <a:cubicBezTo>
                    <a:pt x="893" y="435"/>
                    <a:pt x="899" y="329"/>
                    <a:pt x="899" y="217"/>
                  </a:cubicBezTo>
                  <a:cubicBezTo>
                    <a:pt x="798" y="146"/>
                    <a:pt x="675" y="87"/>
                    <a:pt x="445" y="22"/>
                  </a:cubicBezTo>
                  <a:cubicBezTo>
                    <a:pt x="387" y="8"/>
                    <a:pt x="332" y="1"/>
                    <a:pt x="283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4"/>
            <p:cNvSpPr/>
            <p:nvPr/>
          </p:nvSpPr>
          <p:spPr>
            <a:xfrm>
              <a:off x="4608100" y="1650550"/>
              <a:ext cx="15950" cy="26700"/>
            </a:xfrm>
            <a:custGeom>
              <a:avLst/>
              <a:gdLst/>
              <a:ahLst/>
              <a:cxnLst/>
              <a:rect l="l" t="t" r="r" b="b"/>
              <a:pathLst>
                <a:path w="638" h="1068" extrusionOk="0">
                  <a:moveTo>
                    <a:pt x="148" y="1"/>
                  </a:moveTo>
                  <a:cubicBezTo>
                    <a:pt x="124" y="1"/>
                    <a:pt x="101" y="18"/>
                    <a:pt x="95" y="42"/>
                  </a:cubicBezTo>
                  <a:cubicBezTo>
                    <a:pt x="95" y="66"/>
                    <a:pt x="113" y="89"/>
                    <a:pt x="136" y="95"/>
                  </a:cubicBezTo>
                  <a:cubicBezTo>
                    <a:pt x="254" y="107"/>
                    <a:pt x="360" y="160"/>
                    <a:pt x="437" y="254"/>
                  </a:cubicBezTo>
                  <a:cubicBezTo>
                    <a:pt x="508" y="343"/>
                    <a:pt x="543" y="455"/>
                    <a:pt x="537" y="572"/>
                  </a:cubicBezTo>
                  <a:cubicBezTo>
                    <a:pt x="515" y="803"/>
                    <a:pt x="315" y="975"/>
                    <a:pt x="87" y="975"/>
                  </a:cubicBezTo>
                  <a:cubicBezTo>
                    <a:pt x="76" y="975"/>
                    <a:pt x="65" y="974"/>
                    <a:pt x="54" y="973"/>
                  </a:cubicBezTo>
                  <a:cubicBezTo>
                    <a:pt x="51" y="973"/>
                    <a:pt x="48" y="972"/>
                    <a:pt x="45" y="972"/>
                  </a:cubicBezTo>
                  <a:cubicBezTo>
                    <a:pt x="24" y="972"/>
                    <a:pt x="6" y="989"/>
                    <a:pt x="1" y="1015"/>
                  </a:cubicBezTo>
                  <a:cubicBezTo>
                    <a:pt x="1" y="1038"/>
                    <a:pt x="18" y="1062"/>
                    <a:pt x="48" y="1062"/>
                  </a:cubicBezTo>
                  <a:cubicBezTo>
                    <a:pt x="60" y="1062"/>
                    <a:pt x="77" y="1068"/>
                    <a:pt x="95" y="1068"/>
                  </a:cubicBezTo>
                  <a:cubicBezTo>
                    <a:pt x="366" y="1068"/>
                    <a:pt x="602" y="855"/>
                    <a:pt x="625" y="584"/>
                  </a:cubicBezTo>
                  <a:cubicBezTo>
                    <a:pt x="637" y="443"/>
                    <a:pt x="596" y="301"/>
                    <a:pt x="508" y="189"/>
                  </a:cubicBezTo>
                  <a:cubicBezTo>
                    <a:pt x="413" y="83"/>
                    <a:pt x="289" y="12"/>
                    <a:pt x="148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4"/>
            <p:cNvSpPr/>
            <p:nvPr/>
          </p:nvSpPr>
          <p:spPr>
            <a:xfrm>
              <a:off x="4499625" y="1547175"/>
              <a:ext cx="160675" cy="103050"/>
            </a:xfrm>
            <a:custGeom>
              <a:avLst/>
              <a:gdLst/>
              <a:ahLst/>
              <a:cxnLst/>
              <a:rect l="l" t="t" r="r" b="b"/>
              <a:pathLst>
                <a:path w="6427" h="4122" extrusionOk="0">
                  <a:moveTo>
                    <a:pt x="3022" y="0"/>
                  </a:moveTo>
                  <a:cubicBezTo>
                    <a:pt x="2920" y="0"/>
                    <a:pt x="2813" y="3"/>
                    <a:pt x="2701" y="9"/>
                  </a:cubicBezTo>
                  <a:cubicBezTo>
                    <a:pt x="1663" y="56"/>
                    <a:pt x="968" y="605"/>
                    <a:pt x="543" y="1436"/>
                  </a:cubicBezTo>
                  <a:cubicBezTo>
                    <a:pt x="154" y="2202"/>
                    <a:pt x="1" y="3287"/>
                    <a:pt x="101" y="4112"/>
                  </a:cubicBezTo>
                  <a:cubicBezTo>
                    <a:pt x="123" y="4119"/>
                    <a:pt x="144" y="4122"/>
                    <a:pt x="166" y="4122"/>
                  </a:cubicBezTo>
                  <a:cubicBezTo>
                    <a:pt x="237" y="4122"/>
                    <a:pt x="308" y="4088"/>
                    <a:pt x="390" y="4047"/>
                  </a:cubicBezTo>
                  <a:cubicBezTo>
                    <a:pt x="455" y="4018"/>
                    <a:pt x="525" y="3947"/>
                    <a:pt x="596" y="3923"/>
                  </a:cubicBezTo>
                  <a:cubicBezTo>
                    <a:pt x="627" y="3913"/>
                    <a:pt x="663" y="3909"/>
                    <a:pt x="703" y="3909"/>
                  </a:cubicBezTo>
                  <a:cubicBezTo>
                    <a:pt x="801" y="3909"/>
                    <a:pt x="924" y="3935"/>
                    <a:pt x="1050" y="3965"/>
                  </a:cubicBezTo>
                  <a:cubicBezTo>
                    <a:pt x="1176" y="3992"/>
                    <a:pt x="1306" y="4020"/>
                    <a:pt x="1418" y="4020"/>
                  </a:cubicBezTo>
                  <a:cubicBezTo>
                    <a:pt x="1521" y="4020"/>
                    <a:pt x="1610" y="3997"/>
                    <a:pt x="1669" y="3929"/>
                  </a:cubicBezTo>
                  <a:cubicBezTo>
                    <a:pt x="1870" y="3688"/>
                    <a:pt x="1628" y="2638"/>
                    <a:pt x="1628" y="2638"/>
                  </a:cubicBezTo>
                  <a:lnTo>
                    <a:pt x="1628" y="2638"/>
                  </a:lnTo>
                  <a:cubicBezTo>
                    <a:pt x="1628" y="2638"/>
                    <a:pt x="1633" y="2639"/>
                    <a:pt x="1643" y="2639"/>
                  </a:cubicBezTo>
                  <a:cubicBezTo>
                    <a:pt x="1734" y="2639"/>
                    <a:pt x="2209" y="2610"/>
                    <a:pt x="2760" y="2049"/>
                  </a:cubicBezTo>
                  <a:cubicBezTo>
                    <a:pt x="2960" y="1837"/>
                    <a:pt x="3049" y="1430"/>
                    <a:pt x="3379" y="1241"/>
                  </a:cubicBezTo>
                  <a:cubicBezTo>
                    <a:pt x="3738" y="1029"/>
                    <a:pt x="4222" y="1218"/>
                    <a:pt x="4481" y="834"/>
                  </a:cubicBezTo>
                  <a:cubicBezTo>
                    <a:pt x="4499" y="1035"/>
                    <a:pt x="4634" y="1294"/>
                    <a:pt x="4782" y="1430"/>
                  </a:cubicBezTo>
                  <a:cubicBezTo>
                    <a:pt x="4970" y="1601"/>
                    <a:pt x="5247" y="1642"/>
                    <a:pt x="5383" y="1831"/>
                  </a:cubicBezTo>
                  <a:cubicBezTo>
                    <a:pt x="5519" y="2019"/>
                    <a:pt x="5519" y="2403"/>
                    <a:pt x="5819" y="2644"/>
                  </a:cubicBezTo>
                  <a:cubicBezTo>
                    <a:pt x="5968" y="2761"/>
                    <a:pt x="6085" y="2791"/>
                    <a:pt x="6167" y="2791"/>
                  </a:cubicBezTo>
                  <a:cubicBezTo>
                    <a:pt x="6251" y="2791"/>
                    <a:pt x="6300" y="2759"/>
                    <a:pt x="6309" y="2756"/>
                  </a:cubicBezTo>
                  <a:cubicBezTo>
                    <a:pt x="6426" y="2727"/>
                    <a:pt x="6138" y="2420"/>
                    <a:pt x="6155" y="2302"/>
                  </a:cubicBezTo>
                  <a:cubicBezTo>
                    <a:pt x="6173" y="2214"/>
                    <a:pt x="6143" y="2125"/>
                    <a:pt x="6114" y="2037"/>
                  </a:cubicBezTo>
                  <a:cubicBezTo>
                    <a:pt x="5902" y="1501"/>
                    <a:pt x="5519" y="1035"/>
                    <a:pt x="5047" y="693"/>
                  </a:cubicBezTo>
                  <a:cubicBezTo>
                    <a:pt x="4359" y="199"/>
                    <a:pt x="3853" y="0"/>
                    <a:pt x="3022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4"/>
            <p:cNvSpPr/>
            <p:nvPr/>
          </p:nvSpPr>
          <p:spPr>
            <a:xfrm>
              <a:off x="4494475" y="1626825"/>
              <a:ext cx="39825" cy="41325"/>
            </a:xfrm>
            <a:custGeom>
              <a:avLst/>
              <a:gdLst/>
              <a:ahLst/>
              <a:cxnLst/>
              <a:rect l="l" t="t" r="r" b="b"/>
              <a:pathLst>
                <a:path w="1593" h="1653" extrusionOk="0">
                  <a:moveTo>
                    <a:pt x="685" y="1"/>
                  </a:moveTo>
                  <a:cubicBezTo>
                    <a:pt x="619" y="1"/>
                    <a:pt x="553" y="12"/>
                    <a:pt x="490" y="36"/>
                  </a:cubicBezTo>
                  <a:cubicBezTo>
                    <a:pt x="148" y="172"/>
                    <a:pt x="0" y="637"/>
                    <a:pt x="171" y="1068"/>
                  </a:cubicBezTo>
                  <a:cubicBezTo>
                    <a:pt x="311" y="1423"/>
                    <a:pt x="614" y="1653"/>
                    <a:pt x="907" y="1653"/>
                  </a:cubicBezTo>
                  <a:cubicBezTo>
                    <a:pt x="973" y="1653"/>
                    <a:pt x="1039" y="1641"/>
                    <a:pt x="1103" y="1616"/>
                  </a:cubicBezTo>
                  <a:cubicBezTo>
                    <a:pt x="1451" y="1480"/>
                    <a:pt x="1592" y="1020"/>
                    <a:pt x="1427" y="584"/>
                  </a:cubicBezTo>
                  <a:cubicBezTo>
                    <a:pt x="1287" y="228"/>
                    <a:pt x="982" y="1"/>
                    <a:pt x="685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4"/>
            <p:cNvSpPr/>
            <p:nvPr/>
          </p:nvSpPr>
          <p:spPr>
            <a:xfrm>
              <a:off x="4592775" y="1686950"/>
              <a:ext cx="29950" cy="13000"/>
            </a:xfrm>
            <a:custGeom>
              <a:avLst/>
              <a:gdLst/>
              <a:ahLst/>
              <a:cxnLst/>
              <a:rect l="l" t="t" r="r" b="b"/>
              <a:pathLst>
                <a:path w="1198" h="520" extrusionOk="0">
                  <a:moveTo>
                    <a:pt x="0" y="1"/>
                  </a:moveTo>
                  <a:cubicBezTo>
                    <a:pt x="87" y="305"/>
                    <a:pt x="313" y="520"/>
                    <a:pt x="629" y="520"/>
                  </a:cubicBezTo>
                  <a:cubicBezTo>
                    <a:pt x="638" y="520"/>
                    <a:pt x="646" y="520"/>
                    <a:pt x="655" y="520"/>
                  </a:cubicBezTo>
                  <a:cubicBezTo>
                    <a:pt x="1073" y="508"/>
                    <a:pt x="1197" y="18"/>
                    <a:pt x="1197" y="18"/>
                  </a:cubicBezTo>
                  <a:lnTo>
                    <a:pt x="1197" y="18"/>
                  </a:lnTo>
                  <a:cubicBezTo>
                    <a:pt x="1062" y="44"/>
                    <a:pt x="903" y="54"/>
                    <a:pt x="745" y="54"/>
                  </a:cubicBezTo>
                  <a:cubicBezTo>
                    <a:pt x="368" y="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95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4592775" y="1686950"/>
              <a:ext cx="29950" cy="4900"/>
            </a:xfrm>
            <a:custGeom>
              <a:avLst/>
              <a:gdLst/>
              <a:ahLst/>
              <a:cxnLst/>
              <a:rect l="l" t="t" r="r" b="b"/>
              <a:pathLst>
                <a:path w="1198" h="196" extrusionOk="0">
                  <a:moveTo>
                    <a:pt x="0" y="1"/>
                  </a:moveTo>
                  <a:cubicBezTo>
                    <a:pt x="1" y="1"/>
                    <a:pt x="313" y="196"/>
                    <a:pt x="687" y="196"/>
                  </a:cubicBezTo>
                  <a:cubicBezTo>
                    <a:pt x="698" y="196"/>
                    <a:pt x="709" y="196"/>
                    <a:pt x="720" y="195"/>
                  </a:cubicBezTo>
                  <a:cubicBezTo>
                    <a:pt x="1109" y="183"/>
                    <a:pt x="1197" y="18"/>
                    <a:pt x="1197" y="18"/>
                  </a:cubicBezTo>
                  <a:lnTo>
                    <a:pt x="1197" y="18"/>
                  </a:lnTo>
                  <a:cubicBezTo>
                    <a:pt x="1001" y="36"/>
                    <a:pt x="815" y="46"/>
                    <a:pt x="639" y="46"/>
                  </a:cubicBezTo>
                  <a:cubicBezTo>
                    <a:pt x="411" y="46"/>
                    <a:pt x="199" y="3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4504950" y="1639100"/>
              <a:ext cx="14450" cy="18250"/>
            </a:xfrm>
            <a:custGeom>
              <a:avLst/>
              <a:gdLst/>
              <a:ahLst/>
              <a:cxnLst/>
              <a:rect l="l" t="t" r="r" b="b"/>
              <a:pathLst>
                <a:path w="578" h="730" extrusionOk="0">
                  <a:moveTo>
                    <a:pt x="255" y="0"/>
                  </a:moveTo>
                  <a:cubicBezTo>
                    <a:pt x="248" y="0"/>
                    <a:pt x="242" y="2"/>
                    <a:pt x="236" y="5"/>
                  </a:cubicBezTo>
                  <a:cubicBezTo>
                    <a:pt x="142" y="46"/>
                    <a:pt x="71" y="123"/>
                    <a:pt x="35" y="217"/>
                  </a:cubicBezTo>
                  <a:cubicBezTo>
                    <a:pt x="0" y="311"/>
                    <a:pt x="0" y="412"/>
                    <a:pt x="41" y="506"/>
                  </a:cubicBezTo>
                  <a:cubicBezTo>
                    <a:pt x="83" y="600"/>
                    <a:pt x="159" y="671"/>
                    <a:pt x="254" y="706"/>
                  </a:cubicBezTo>
                  <a:cubicBezTo>
                    <a:pt x="295" y="724"/>
                    <a:pt x="342" y="730"/>
                    <a:pt x="389" y="730"/>
                  </a:cubicBezTo>
                  <a:cubicBezTo>
                    <a:pt x="442" y="730"/>
                    <a:pt x="495" y="718"/>
                    <a:pt x="542" y="700"/>
                  </a:cubicBezTo>
                  <a:cubicBezTo>
                    <a:pt x="566" y="689"/>
                    <a:pt x="578" y="659"/>
                    <a:pt x="566" y="636"/>
                  </a:cubicBezTo>
                  <a:cubicBezTo>
                    <a:pt x="557" y="618"/>
                    <a:pt x="541" y="610"/>
                    <a:pt x="524" y="610"/>
                  </a:cubicBezTo>
                  <a:cubicBezTo>
                    <a:pt x="518" y="610"/>
                    <a:pt x="513" y="611"/>
                    <a:pt x="507" y="612"/>
                  </a:cubicBezTo>
                  <a:cubicBezTo>
                    <a:pt x="470" y="630"/>
                    <a:pt x="431" y="639"/>
                    <a:pt x="393" y="639"/>
                  </a:cubicBezTo>
                  <a:cubicBezTo>
                    <a:pt x="358" y="639"/>
                    <a:pt x="323" y="632"/>
                    <a:pt x="289" y="618"/>
                  </a:cubicBezTo>
                  <a:cubicBezTo>
                    <a:pt x="212" y="594"/>
                    <a:pt x="159" y="541"/>
                    <a:pt x="130" y="470"/>
                  </a:cubicBezTo>
                  <a:cubicBezTo>
                    <a:pt x="94" y="400"/>
                    <a:pt x="94" y="323"/>
                    <a:pt x="124" y="252"/>
                  </a:cubicBezTo>
                  <a:cubicBezTo>
                    <a:pt x="147" y="176"/>
                    <a:pt x="200" y="123"/>
                    <a:pt x="271" y="93"/>
                  </a:cubicBezTo>
                  <a:cubicBezTo>
                    <a:pt x="295" y="81"/>
                    <a:pt x="307" y="52"/>
                    <a:pt x="295" y="28"/>
                  </a:cubicBezTo>
                  <a:cubicBezTo>
                    <a:pt x="286" y="11"/>
                    <a:pt x="271" y="0"/>
                    <a:pt x="255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4496400" y="1534275"/>
              <a:ext cx="48050" cy="37600"/>
            </a:xfrm>
            <a:custGeom>
              <a:avLst/>
              <a:gdLst/>
              <a:ahLst/>
              <a:cxnLst/>
              <a:rect l="l" t="t" r="r" b="b"/>
              <a:pathLst>
                <a:path w="1922" h="1504" extrusionOk="0">
                  <a:moveTo>
                    <a:pt x="1739" y="0"/>
                  </a:moveTo>
                  <a:cubicBezTo>
                    <a:pt x="1503" y="0"/>
                    <a:pt x="1250" y="130"/>
                    <a:pt x="1032" y="354"/>
                  </a:cubicBezTo>
                  <a:cubicBezTo>
                    <a:pt x="937" y="454"/>
                    <a:pt x="861" y="555"/>
                    <a:pt x="790" y="667"/>
                  </a:cubicBezTo>
                  <a:cubicBezTo>
                    <a:pt x="761" y="720"/>
                    <a:pt x="737" y="767"/>
                    <a:pt x="708" y="820"/>
                  </a:cubicBezTo>
                  <a:cubicBezTo>
                    <a:pt x="654" y="908"/>
                    <a:pt x="607" y="997"/>
                    <a:pt x="548" y="1079"/>
                  </a:cubicBezTo>
                  <a:cubicBezTo>
                    <a:pt x="419" y="1238"/>
                    <a:pt x="242" y="1362"/>
                    <a:pt x="36" y="1409"/>
                  </a:cubicBezTo>
                  <a:cubicBezTo>
                    <a:pt x="12" y="1421"/>
                    <a:pt x="0" y="1445"/>
                    <a:pt x="6" y="1468"/>
                  </a:cubicBezTo>
                  <a:cubicBezTo>
                    <a:pt x="12" y="1492"/>
                    <a:pt x="30" y="1504"/>
                    <a:pt x="47" y="1504"/>
                  </a:cubicBezTo>
                  <a:lnTo>
                    <a:pt x="59" y="1504"/>
                  </a:lnTo>
                  <a:cubicBezTo>
                    <a:pt x="283" y="1445"/>
                    <a:pt x="484" y="1315"/>
                    <a:pt x="619" y="1132"/>
                  </a:cubicBezTo>
                  <a:cubicBezTo>
                    <a:pt x="684" y="1050"/>
                    <a:pt x="737" y="955"/>
                    <a:pt x="790" y="861"/>
                  </a:cubicBezTo>
                  <a:cubicBezTo>
                    <a:pt x="814" y="814"/>
                    <a:pt x="843" y="767"/>
                    <a:pt x="873" y="720"/>
                  </a:cubicBezTo>
                  <a:cubicBezTo>
                    <a:pt x="937" y="614"/>
                    <a:pt x="1014" y="513"/>
                    <a:pt x="1097" y="419"/>
                  </a:cubicBezTo>
                  <a:cubicBezTo>
                    <a:pt x="1297" y="213"/>
                    <a:pt x="1527" y="95"/>
                    <a:pt x="1739" y="95"/>
                  </a:cubicBezTo>
                  <a:cubicBezTo>
                    <a:pt x="1780" y="95"/>
                    <a:pt x="1822" y="101"/>
                    <a:pt x="1857" y="107"/>
                  </a:cubicBezTo>
                  <a:cubicBezTo>
                    <a:pt x="1863" y="107"/>
                    <a:pt x="1869" y="112"/>
                    <a:pt x="1869" y="112"/>
                  </a:cubicBezTo>
                  <a:cubicBezTo>
                    <a:pt x="1892" y="112"/>
                    <a:pt x="1910" y="95"/>
                    <a:pt x="1916" y="71"/>
                  </a:cubicBezTo>
                  <a:cubicBezTo>
                    <a:pt x="1922" y="48"/>
                    <a:pt x="1904" y="24"/>
                    <a:pt x="1881" y="18"/>
                  </a:cubicBezTo>
                  <a:cubicBezTo>
                    <a:pt x="1833" y="6"/>
                    <a:pt x="1786" y="0"/>
                    <a:pt x="1739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4506275" y="1595425"/>
              <a:ext cx="1775" cy="2400"/>
            </a:xfrm>
            <a:custGeom>
              <a:avLst/>
              <a:gdLst/>
              <a:ahLst/>
              <a:cxnLst/>
              <a:rect l="l" t="t" r="r" b="b"/>
              <a:pathLst>
                <a:path w="71" h="96" extrusionOk="0">
                  <a:moveTo>
                    <a:pt x="71" y="1"/>
                  </a:moveTo>
                  <a:cubicBezTo>
                    <a:pt x="59" y="1"/>
                    <a:pt x="53" y="7"/>
                    <a:pt x="41" y="7"/>
                  </a:cubicBezTo>
                  <a:cubicBezTo>
                    <a:pt x="18" y="13"/>
                    <a:pt x="0" y="36"/>
                    <a:pt x="6" y="60"/>
                  </a:cubicBezTo>
                  <a:cubicBezTo>
                    <a:pt x="6" y="78"/>
                    <a:pt x="24" y="95"/>
                    <a:pt x="41" y="95"/>
                  </a:cubicBezTo>
                  <a:cubicBezTo>
                    <a:pt x="47" y="66"/>
                    <a:pt x="59" y="30"/>
                    <a:pt x="71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4507300" y="1583050"/>
              <a:ext cx="26250" cy="14925"/>
            </a:xfrm>
            <a:custGeom>
              <a:avLst/>
              <a:gdLst/>
              <a:ahLst/>
              <a:cxnLst/>
              <a:rect l="l" t="t" r="r" b="b"/>
              <a:pathLst>
                <a:path w="1050" h="597" extrusionOk="0">
                  <a:moveTo>
                    <a:pt x="997" y="1"/>
                  </a:moveTo>
                  <a:cubicBezTo>
                    <a:pt x="985" y="1"/>
                    <a:pt x="973" y="7"/>
                    <a:pt x="967" y="13"/>
                  </a:cubicBezTo>
                  <a:cubicBezTo>
                    <a:pt x="708" y="260"/>
                    <a:pt x="378" y="431"/>
                    <a:pt x="30" y="496"/>
                  </a:cubicBezTo>
                  <a:cubicBezTo>
                    <a:pt x="18" y="525"/>
                    <a:pt x="6" y="561"/>
                    <a:pt x="0" y="590"/>
                  </a:cubicBezTo>
                  <a:cubicBezTo>
                    <a:pt x="0" y="596"/>
                    <a:pt x="6" y="596"/>
                    <a:pt x="6" y="596"/>
                  </a:cubicBezTo>
                  <a:lnTo>
                    <a:pt x="18" y="590"/>
                  </a:lnTo>
                  <a:cubicBezTo>
                    <a:pt x="395" y="531"/>
                    <a:pt x="755" y="349"/>
                    <a:pt x="1032" y="83"/>
                  </a:cubicBezTo>
                  <a:cubicBezTo>
                    <a:pt x="1050" y="66"/>
                    <a:pt x="1050" y="36"/>
                    <a:pt x="1032" y="18"/>
                  </a:cubicBezTo>
                  <a:cubicBezTo>
                    <a:pt x="1020" y="7"/>
                    <a:pt x="1008" y="1"/>
                    <a:pt x="997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4616050" y="1533400"/>
              <a:ext cx="29225" cy="17250"/>
            </a:xfrm>
            <a:custGeom>
              <a:avLst/>
              <a:gdLst/>
              <a:ahLst/>
              <a:cxnLst/>
              <a:rect l="l" t="t" r="r" b="b"/>
              <a:pathLst>
                <a:path w="1169" h="690" extrusionOk="0">
                  <a:moveTo>
                    <a:pt x="178" y="0"/>
                  </a:moveTo>
                  <a:cubicBezTo>
                    <a:pt x="131" y="0"/>
                    <a:pt x="89" y="6"/>
                    <a:pt x="42" y="12"/>
                  </a:cubicBezTo>
                  <a:cubicBezTo>
                    <a:pt x="19" y="12"/>
                    <a:pt x="1" y="35"/>
                    <a:pt x="7" y="65"/>
                  </a:cubicBezTo>
                  <a:cubicBezTo>
                    <a:pt x="7" y="89"/>
                    <a:pt x="30" y="100"/>
                    <a:pt x="48" y="100"/>
                  </a:cubicBezTo>
                  <a:lnTo>
                    <a:pt x="54" y="100"/>
                  </a:lnTo>
                  <a:cubicBezTo>
                    <a:pt x="95" y="94"/>
                    <a:pt x="136" y="94"/>
                    <a:pt x="178" y="94"/>
                  </a:cubicBezTo>
                  <a:cubicBezTo>
                    <a:pt x="549" y="94"/>
                    <a:pt x="921" y="324"/>
                    <a:pt x="1068" y="666"/>
                  </a:cubicBezTo>
                  <a:cubicBezTo>
                    <a:pt x="1080" y="684"/>
                    <a:pt x="1097" y="690"/>
                    <a:pt x="1115" y="690"/>
                  </a:cubicBezTo>
                  <a:lnTo>
                    <a:pt x="1133" y="690"/>
                  </a:lnTo>
                  <a:cubicBezTo>
                    <a:pt x="1156" y="678"/>
                    <a:pt x="1168" y="649"/>
                    <a:pt x="1156" y="625"/>
                  </a:cubicBezTo>
                  <a:cubicBezTo>
                    <a:pt x="991" y="254"/>
                    <a:pt x="585" y="0"/>
                    <a:pt x="178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4649800" y="1592050"/>
              <a:ext cx="13150" cy="20200"/>
            </a:xfrm>
            <a:custGeom>
              <a:avLst/>
              <a:gdLst/>
              <a:ahLst/>
              <a:cxnLst/>
              <a:rect l="l" t="t" r="r" b="b"/>
              <a:pathLst>
                <a:path w="526" h="808" extrusionOk="0">
                  <a:moveTo>
                    <a:pt x="13" y="0"/>
                  </a:moveTo>
                  <a:cubicBezTo>
                    <a:pt x="7" y="0"/>
                    <a:pt x="1" y="6"/>
                    <a:pt x="1" y="6"/>
                  </a:cubicBezTo>
                  <a:cubicBezTo>
                    <a:pt x="36" y="83"/>
                    <a:pt x="72" y="165"/>
                    <a:pt x="107" y="242"/>
                  </a:cubicBezTo>
                  <a:cubicBezTo>
                    <a:pt x="136" y="325"/>
                    <a:pt x="166" y="413"/>
                    <a:pt x="154" y="496"/>
                  </a:cubicBezTo>
                  <a:cubicBezTo>
                    <a:pt x="231" y="613"/>
                    <a:pt x="331" y="714"/>
                    <a:pt x="443" y="796"/>
                  </a:cubicBezTo>
                  <a:cubicBezTo>
                    <a:pt x="455" y="802"/>
                    <a:pt x="461" y="808"/>
                    <a:pt x="472" y="808"/>
                  </a:cubicBezTo>
                  <a:cubicBezTo>
                    <a:pt x="484" y="808"/>
                    <a:pt x="502" y="796"/>
                    <a:pt x="508" y="784"/>
                  </a:cubicBezTo>
                  <a:cubicBezTo>
                    <a:pt x="526" y="767"/>
                    <a:pt x="520" y="737"/>
                    <a:pt x="502" y="720"/>
                  </a:cubicBezTo>
                  <a:cubicBezTo>
                    <a:pt x="272" y="560"/>
                    <a:pt x="113" y="313"/>
                    <a:pt x="66" y="42"/>
                  </a:cubicBezTo>
                  <a:cubicBezTo>
                    <a:pt x="60" y="18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4649075" y="1592200"/>
              <a:ext cx="4875" cy="12250"/>
            </a:xfrm>
            <a:custGeom>
              <a:avLst/>
              <a:gdLst/>
              <a:ahLst/>
              <a:cxnLst/>
              <a:rect l="l" t="t" r="r" b="b"/>
              <a:pathLst>
                <a:path w="195" h="490" extrusionOk="0">
                  <a:moveTo>
                    <a:pt x="30" y="0"/>
                  </a:moveTo>
                  <a:cubicBezTo>
                    <a:pt x="12" y="12"/>
                    <a:pt x="0" y="30"/>
                    <a:pt x="6" y="47"/>
                  </a:cubicBezTo>
                  <a:cubicBezTo>
                    <a:pt x="30" y="207"/>
                    <a:pt x="95" y="360"/>
                    <a:pt x="183" y="490"/>
                  </a:cubicBezTo>
                  <a:cubicBezTo>
                    <a:pt x="195" y="407"/>
                    <a:pt x="165" y="319"/>
                    <a:pt x="136" y="236"/>
                  </a:cubicBezTo>
                  <a:cubicBezTo>
                    <a:pt x="101" y="159"/>
                    <a:pt x="65" y="77"/>
                    <a:pt x="30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4574500" y="1549300"/>
              <a:ext cx="19175" cy="8275"/>
            </a:xfrm>
            <a:custGeom>
              <a:avLst/>
              <a:gdLst/>
              <a:ahLst/>
              <a:cxnLst/>
              <a:rect l="l" t="t" r="r" b="b"/>
              <a:pathLst>
                <a:path w="767" h="331" extrusionOk="0">
                  <a:moveTo>
                    <a:pt x="714" y="1"/>
                  </a:moveTo>
                  <a:cubicBezTo>
                    <a:pt x="702" y="1"/>
                    <a:pt x="684" y="7"/>
                    <a:pt x="678" y="24"/>
                  </a:cubicBezTo>
                  <a:cubicBezTo>
                    <a:pt x="643" y="72"/>
                    <a:pt x="596" y="130"/>
                    <a:pt x="543" y="172"/>
                  </a:cubicBezTo>
                  <a:cubicBezTo>
                    <a:pt x="466" y="225"/>
                    <a:pt x="378" y="237"/>
                    <a:pt x="283" y="237"/>
                  </a:cubicBezTo>
                  <a:cubicBezTo>
                    <a:pt x="213" y="237"/>
                    <a:pt x="136" y="231"/>
                    <a:pt x="59" y="219"/>
                  </a:cubicBezTo>
                  <a:lnTo>
                    <a:pt x="48" y="219"/>
                  </a:lnTo>
                  <a:cubicBezTo>
                    <a:pt x="30" y="219"/>
                    <a:pt x="6" y="237"/>
                    <a:pt x="6" y="260"/>
                  </a:cubicBezTo>
                  <a:cubicBezTo>
                    <a:pt x="0" y="284"/>
                    <a:pt x="18" y="307"/>
                    <a:pt x="42" y="313"/>
                  </a:cubicBezTo>
                  <a:cubicBezTo>
                    <a:pt x="124" y="325"/>
                    <a:pt x="201" y="331"/>
                    <a:pt x="283" y="331"/>
                  </a:cubicBezTo>
                  <a:cubicBezTo>
                    <a:pt x="395" y="331"/>
                    <a:pt x="502" y="313"/>
                    <a:pt x="596" y="248"/>
                  </a:cubicBezTo>
                  <a:cubicBezTo>
                    <a:pt x="661" y="201"/>
                    <a:pt x="714" y="130"/>
                    <a:pt x="755" y="72"/>
                  </a:cubicBezTo>
                  <a:cubicBezTo>
                    <a:pt x="767" y="54"/>
                    <a:pt x="761" y="24"/>
                    <a:pt x="737" y="13"/>
                  </a:cubicBezTo>
                  <a:cubicBezTo>
                    <a:pt x="731" y="7"/>
                    <a:pt x="726" y="1"/>
                    <a:pt x="714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4791150" y="1929975"/>
              <a:ext cx="121025" cy="64575"/>
            </a:xfrm>
            <a:custGeom>
              <a:avLst/>
              <a:gdLst/>
              <a:ahLst/>
              <a:cxnLst/>
              <a:rect l="l" t="t" r="r" b="b"/>
              <a:pathLst>
                <a:path w="4841" h="2583" extrusionOk="0">
                  <a:moveTo>
                    <a:pt x="932" y="1"/>
                  </a:moveTo>
                  <a:cubicBezTo>
                    <a:pt x="932" y="1"/>
                    <a:pt x="0" y="867"/>
                    <a:pt x="124" y="1138"/>
                  </a:cubicBezTo>
                  <a:cubicBezTo>
                    <a:pt x="124" y="1138"/>
                    <a:pt x="3089" y="1693"/>
                    <a:pt x="3178" y="1716"/>
                  </a:cubicBezTo>
                  <a:cubicBezTo>
                    <a:pt x="3266" y="1740"/>
                    <a:pt x="3749" y="1952"/>
                    <a:pt x="3767" y="2052"/>
                  </a:cubicBezTo>
                  <a:cubicBezTo>
                    <a:pt x="3779" y="2158"/>
                    <a:pt x="3685" y="2465"/>
                    <a:pt x="3685" y="2465"/>
                  </a:cubicBezTo>
                  <a:cubicBezTo>
                    <a:pt x="3685" y="2465"/>
                    <a:pt x="3844" y="2583"/>
                    <a:pt x="3932" y="2583"/>
                  </a:cubicBezTo>
                  <a:cubicBezTo>
                    <a:pt x="4021" y="2583"/>
                    <a:pt x="4315" y="2471"/>
                    <a:pt x="4498" y="2382"/>
                  </a:cubicBezTo>
                  <a:cubicBezTo>
                    <a:pt x="4681" y="2294"/>
                    <a:pt x="4805" y="2253"/>
                    <a:pt x="4822" y="2076"/>
                  </a:cubicBezTo>
                  <a:cubicBezTo>
                    <a:pt x="4840" y="1899"/>
                    <a:pt x="4793" y="1415"/>
                    <a:pt x="4687" y="1274"/>
                  </a:cubicBezTo>
                  <a:cubicBezTo>
                    <a:pt x="4640" y="1209"/>
                    <a:pt x="4286" y="808"/>
                    <a:pt x="4156" y="755"/>
                  </a:cubicBezTo>
                  <a:cubicBezTo>
                    <a:pt x="4113" y="735"/>
                    <a:pt x="4017" y="729"/>
                    <a:pt x="3903" y="729"/>
                  </a:cubicBezTo>
                  <a:cubicBezTo>
                    <a:pt x="3767" y="729"/>
                    <a:pt x="3607" y="737"/>
                    <a:pt x="3480" y="737"/>
                  </a:cubicBezTo>
                  <a:cubicBezTo>
                    <a:pt x="3405" y="737"/>
                    <a:pt x="3341" y="734"/>
                    <a:pt x="3301" y="726"/>
                  </a:cubicBezTo>
                  <a:cubicBezTo>
                    <a:pt x="2246" y="478"/>
                    <a:pt x="932" y="1"/>
                    <a:pt x="932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4"/>
            <p:cNvSpPr/>
            <p:nvPr/>
          </p:nvSpPr>
          <p:spPr>
            <a:xfrm>
              <a:off x="4891200" y="1957250"/>
              <a:ext cx="14325" cy="28325"/>
            </a:xfrm>
            <a:custGeom>
              <a:avLst/>
              <a:gdLst/>
              <a:ahLst/>
              <a:cxnLst/>
              <a:rect l="l" t="t" r="r" b="b"/>
              <a:pathLst>
                <a:path w="573" h="1133" extrusionOk="0">
                  <a:moveTo>
                    <a:pt x="43" y="0"/>
                  </a:moveTo>
                  <a:cubicBezTo>
                    <a:pt x="28" y="0"/>
                    <a:pt x="17" y="8"/>
                    <a:pt x="13" y="24"/>
                  </a:cubicBezTo>
                  <a:cubicBezTo>
                    <a:pt x="1" y="41"/>
                    <a:pt x="7" y="65"/>
                    <a:pt x="25" y="77"/>
                  </a:cubicBezTo>
                  <a:cubicBezTo>
                    <a:pt x="166" y="153"/>
                    <a:pt x="402" y="289"/>
                    <a:pt x="437" y="336"/>
                  </a:cubicBezTo>
                  <a:cubicBezTo>
                    <a:pt x="473" y="383"/>
                    <a:pt x="490" y="761"/>
                    <a:pt x="490" y="1091"/>
                  </a:cubicBezTo>
                  <a:cubicBezTo>
                    <a:pt x="490" y="1114"/>
                    <a:pt x="508" y="1132"/>
                    <a:pt x="531" y="1132"/>
                  </a:cubicBezTo>
                  <a:cubicBezTo>
                    <a:pt x="555" y="1132"/>
                    <a:pt x="573" y="1114"/>
                    <a:pt x="573" y="1091"/>
                  </a:cubicBezTo>
                  <a:cubicBezTo>
                    <a:pt x="573" y="879"/>
                    <a:pt x="567" y="360"/>
                    <a:pt x="502" y="289"/>
                  </a:cubicBezTo>
                  <a:cubicBezTo>
                    <a:pt x="437" y="212"/>
                    <a:pt x="101" y="24"/>
                    <a:pt x="66" y="6"/>
                  </a:cubicBezTo>
                  <a:cubicBezTo>
                    <a:pt x="58" y="2"/>
                    <a:pt x="50" y="0"/>
                    <a:pt x="43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4"/>
            <p:cNvSpPr/>
            <p:nvPr/>
          </p:nvSpPr>
          <p:spPr>
            <a:xfrm>
              <a:off x="4882375" y="1958425"/>
              <a:ext cx="14450" cy="31850"/>
            </a:xfrm>
            <a:custGeom>
              <a:avLst/>
              <a:gdLst/>
              <a:ahLst/>
              <a:cxnLst/>
              <a:rect l="l" t="t" r="r" b="b"/>
              <a:pathLst>
                <a:path w="578" h="1274" extrusionOk="0">
                  <a:moveTo>
                    <a:pt x="45" y="0"/>
                  </a:moveTo>
                  <a:cubicBezTo>
                    <a:pt x="32" y="0"/>
                    <a:pt x="20" y="7"/>
                    <a:pt x="12" y="18"/>
                  </a:cubicBezTo>
                  <a:cubicBezTo>
                    <a:pt x="0" y="36"/>
                    <a:pt x="0" y="59"/>
                    <a:pt x="18" y="71"/>
                  </a:cubicBezTo>
                  <a:cubicBezTo>
                    <a:pt x="118" y="148"/>
                    <a:pt x="378" y="360"/>
                    <a:pt x="436" y="454"/>
                  </a:cubicBezTo>
                  <a:cubicBezTo>
                    <a:pt x="484" y="531"/>
                    <a:pt x="478" y="973"/>
                    <a:pt x="466" y="1232"/>
                  </a:cubicBezTo>
                  <a:cubicBezTo>
                    <a:pt x="466" y="1256"/>
                    <a:pt x="478" y="1274"/>
                    <a:pt x="501" y="1274"/>
                  </a:cubicBezTo>
                  <a:lnTo>
                    <a:pt x="507" y="1274"/>
                  </a:lnTo>
                  <a:cubicBezTo>
                    <a:pt x="525" y="1274"/>
                    <a:pt x="543" y="1262"/>
                    <a:pt x="543" y="1238"/>
                  </a:cubicBezTo>
                  <a:cubicBezTo>
                    <a:pt x="548" y="1120"/>
                    <a:pt x="578" y="531"/>
                    <a:pt x="501" y="413"/>
                  </a:cubicBezTo>
                  <a:cubicBezTo>
                    <a:pt x="431" y="289"/>
                    <a:pt x="83" y="18"/>
                    <a:pt x="65" y="6"/>
                  </a:cubicBezTo>
                  <a:cubicBezTo>
                    <a:pt x="59" y="2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4416225" y="1745400"/>
              <a:ext cx="216650" cy="370075"/>
            </a:xfrm>
            <a:custGeom>
              <a:avLst/>
              <a:gdLst/>
              <a:ahLst/>
              <a:cxnLst/>
              <a:rect l="l" t="t" r="r" b="b"/>
              <a:pathLst>
                <a:path w="8666" h="14803" extrusionOk="0">
                  <a:moveTo>
                    <a:pt x="5224" y="1"/>
                  </a:moveTo>
                  <a:cubicBezTo>
                    <a:pt x="4143" y="1"/>
                    <a:pt x="2590" y="291"/>
                    <a:pt x="1940" y="2143"/>
                  </a:cubicBezTo>
                  <a:cubicBezTo>
                    <a:pt x="1727" y="2756"/>
                    <a:pt x="1692" y="5173"/>
                    <a:pt x="1167" y="7684"/>
                  </a:cubicBezTo>
                  <a:cubicBezTo>
                    <a:pt x="572" y="10537"/>
                    <a:pt x="0" y="13491"/>
                    <a:pt x="271" y="13792"/>
                  </a:cubicBezTo>
                  <a:cubicBezTo>
                    <a:pt x="668" y="14239"/>
                    <a:pt x="2753" y="14803"/>
                    <a:pt x="4270" y="14803"/>
                  </a:cubicBezTo>
                  <a:cubicBezTo>
                    <a:pt x="4690" y="14803"/>
                    <a:pt x="5068" y="14759"/>
                    <a:pt x="5353" y="14658"/>
                  </a:cubicBezTo>
                  <a:cubicBezTo>
                    <a:pt x="5353" y="14658"/>
                    <a:pt x="6844" y="13992"/>
                    <a:pt x="7882" y="13962"/>
                  </a:cubicBezTo>
                  <a:cubicBezTo>
                    <a:pt x="8666" y="13939"/>
                    <a:pt x="7911" y="11363"/>
                    <a:pt x="8112" y="8793"/>
                  </a:cubicBezTo>
                  <a:cubicBezTo>
                    <a:pt x="8259" y="6936"/>
                    <a:pt x="8183" y="5509"/>
                    <a:pt x="7988" y="3782"/>
                  </a:cubicBezTo>
                  <a:cubicBezTo>
                    <a:pt x="7900" y="3027"/>
                    <a:pt x="7617" y="1754"/>
                    <a:pt x="6668" y="852"/>
                  </a:cubicBezTo>
                  <a:cubicBezTo>
                    <a:pt x="6408" y="604"/>
                    <a:pt x="6013" y="33"/>
                    <a:pt x="5654" y="15"/>
                  </a:cubicBezTo>
                  <a:cubicBezTo>
                    <a:pt x="5523" y="7"/>
                    <a:pt x="5378" y="1"/>
                    <a:pt x="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4422775" y="1746800"/>
              <a:ext cx="103850" cy="93600"/>
            </a:xfrm>
            <a:custGeom>
              <a:avLst/>
              <a:gdLst/>
              <a:ahLst/>
              <a:cxnLst/>
              <a:rect l="l" t="t" r="r" b="b"/>
              <a:pathLst>
                <a:path w="4154" h="3744" extrusionOk="0">
                  <a:moveTo>
                    <a:pt x="4154" y="0"/>
                  </a:moveTo>
                  <a:cubicBezTo>
                    <a:pt x="4153" y="0"/>
                    <a:pt x="3181" y="165"/>
                    <a:pt x="2167" y="554"/>
                  </a:cubicBezTo>
                  <a:cubicBezTo>
                    <a:pt x="1059" y="979"/>
                    <a:pt x="157" y="1415"/>
                    <a:pt x="127" y="1551"/>
                  </a:cubicBezTo>
                  <a:cubicBezTo>
                    <a:pt x="0" y="2133"/>
                    <a:pt x="345" y="3584"/>
                    <a:pt x="1580" y="3584"/>
                  </a:cubicBezTo>
                  <a:cubicBezTo>
                    <a:pt x="1719" y="3584"/>
                    <a:pt x="1869" y="3565"/>
                    <a:pt x="2031" y="3525"/>
                  </a:cubicBezTo>
                  <a:cubicBezTo>
                    <a:pt x="2265" y="3467"/>
                    <a:pt x="2442" y="3427"/>
                    <a:pt x="2571" y="3402"/>
                  </a:cubicBezTo>
                  <a:lnTo>
                    <a:pt x="2571" y="3402"/>
                  </a:lnTo>
                  <a:lnTo>
                    <a:pt x="2132" y="3743"/>
                  </a:lnTo>
                  <a:cubicBezTo>
                    <a:pt x="2132" y="3743"/>
                    <a:pt x="3108" y="3365"/>
                    <a:pt x="2832" y="3365"/>
                  </a:cubicBezTo>
                  <a:cubicBezTo>
                    <a:pt x="2785" y="3365"/>
                    <a:pt x="2702" y="3376"/>
                    <a:pt x="2571" y="3402"/>
                  </a:cubicBezTo>
                  <a:lnTo>
                    <a:pt x="2571" y="3402"/>
                  </a:lnTo>
                  <a:lnTo>
                    <a:pt x="3505" y="2676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4"/>
            <p:cNvSpPr/>
            <p:nvPr/>
          </p:nvSpPr>
          <p:spPr>
            <a:xfrm>
              <a:off x="4508475" y="1745100"/>
              <a:ext cx="337800" cy="244825"/>
            </a:xfrm>
            <a:custGeom>
              <a:avLst/>
              <a:gdLst/>
              <a:ahLst/>
              <a:cxnLst/>
              <a:rect l="l" t="t" r="r" b="b"/>
              <a:pathLst>
                <a:path w="13512" h="9793" extrusionOk="0">
                  <a:moveTo>
                    <a:pt x="1706" y="1"/>
                  </a:moveTo>
                  <a:cubicBezTo>
                    <a:pt x="723" y="1"/>
                    <a:pt x="1" y="754"/>
                    <a:pt x="201" y="2208"/>
                  </a:cubicBezTo>
                  <a:cubicBezTo>
                    <a:pt x="472" y="4183"/>
                    <a:pt x="4805" y="7537"/>
                    <a:pt x="5689" y="7920"/>
                  </a:cubicBezTo>
                  <a:cubicBezTo>
                    <a:pt x="6555" y="8287"/>
                    <a:pt x="11762" y="9793"/>
                    <a:pt x="12299" y="9793"/>
                  </a:cubicBezTo>
                  <a:cubicBezTo>
                    <a:pt x="12314" y="9793"/>
                    <a:pt x="12325" y="9791"/>
                    <a:pt x="12333" y="9789"/>
                  </a:cubicBezTo>
                  <a:cubicBezTo>
                    <a:pt x="12445" y="9754"/>
                    <a:pt x="12858" y="9612"/>
                    <a:pt x="12934" y="9188"/>
                  </a:cubicBezTo>
                  <a:cubicBezTo>
                    <a:pt x="13064" y="8480"/>
                    <a:pt x="13512" y="7761"/>
                    <a:pt x="13441" y="7602"/>
                  </a:cubicBezTo>
                  <a:cubicBezTo>
                    <a:pt x="13329" y="7337"/>
                    <a:pt x="8436" y="5975"/>
                    <a:pt x="7994" y="5686"/>
                  </a:cubicBezTo>
                  <a:cubicBezTo>
                    <a:pt x="7552" y="5403"/>
                    <a:pt x="4375" y="1064"/>
                    <a:pt x="2818" y="286"/>
                  </a:cubicBezTo>
                  <a:cubicBezTo>
                    <a:pt x="2435" y="95"/>
                    <a:pt x="2054" y="1"/>
                    <a:pt x="1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4550625" y="1861300"/>
              <a:ext cx="66500" cy="60000"/>
            </a:xfrm>
            <a:custGeom>
              <a:avLst/>
              <a:gdLst/>
              <a:ahLst/>
              <a:cxnLst/>
              <a:rect l="l" t="t" r="r" b="b"/>
              <a:pathLst>
                <a:path w="2660" h="2400" extrusionOk="0">
                  <a:moveTo>
                    <a:pt x="18" y="1"/>
                  </a:moveTo>
                  <a:lnTo>
                    <a:pt x="18" y="6"/>
                  </a:lnTo>
                  <a:cubicBezTo>
                    <a:pt x="1" y="18"/>
                    <a:pt x="1" y="42"/>
                    <a:pt x="12" y="60"/>
                  </a:cubicBezTo>
                  <a:cubicBezTo>
                    <a:pt x="720" y="820"/>
                    <a:pt x="1663" y="1669"/>
                    <a:pt x="2606" y="2388"/>
                  </a:cubicBezTo>
                  <a:lnTo>
                    <a:pt x="2630" y="2400"/>
                  </a:lnTo>
                  <a:cubicBezTo>
                    <a:pt x="2641" y="2400"/>
                    <a:pt x="2653" y="2394"/>
                    <a:pt x="2659" y="2382"/>
                  </a:cubicBezTo>
                  <a:cubicBezTo>
                    <a:pt x="1846" y="1757"/>
                    <a:pt x="838" y="891"/>
                    <a:pt x="18" y="1"/>
                  </a:cubicBezTo>
                  <a:close/>
                </a:path>
              </a:pathLst>
            </a:custGeom>
            <a:solidFill>
              <a:srgbClr val="0F8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4551075" y="1861150"/>
              <a:ext cx="66475" cy="59725"/>
            </a:xfrm>
            <a:custGeom>
              <a:avLst/>
              <a:gdLst/>
              <a:ahLst/>
              <a:cxnLst/>
              <a:rect l="l" t="t" r="r" b="b"/>
              <a:pathLst>
                <a:path w="2659" h="2389" extrusionOk="0">
                  <a:moveTo>
                    <a:pt x="24" y="1"/>
                  </a:moveTo>
                  <a:cubicBezTo>
                    <a:pt x="18" y="1"/>
                    <a:pt x="6" y="1"/>
                    <a:pt x="0" y="7"/>
                  </a:cubicBezTo>
                  <a:cubicBezTo>
                    <a:pt x="820" y="897"/>
                    <a:pt x="1828" y="1763"/>
                    <a:pt x="2641" y="2388"/>
                  </a:cubicBezTo>
                  <a:cubicBezTo>
                    <a:pt x="2659" y="2370"/>
                    <a:pt x="2653" y="2347"/>
                    <a:pt x="2635" y="2329"/>
                  </a:cubicBezTo>
                  <a:cubicBezTo>
                    <a:pt x="1698" y="1616"/>
                    <a:pt x="755" y="767"/>
                    <a:pt x="53" y="12"/>
                  </a:cubicBezTo>
                  <a:cubicBezTo>
                    <a:pt x="47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4458800" y="1792175"/>
              <a:ext cx="28175" cy="41750"/>
            </a:xfrm>
            <a:custGeom>
              <a:avLst/>
              <a:gdLst/>
              <a:ahLst/>
              <a:cxnLst/>
              <a:rect l="l" t="t" r="r" b="b"/>
              <a:pathLst>
                <a:path w="1127" h="1670" extrusionOk="0">
                  <a:moveTo>
                    <a:pt x="1086" y="1"/>
                  </a:moveTo>
                  <a:cubicBezTo>
                    <a:pt x="1080" y="1"/>
                    <a:pt x="1068" y="1"/>
                    <a:pt x="1062" y="7"/>
                  </a:cubicBezTo>
                  <a:lnTo>
                    <a:pt x="349" y="390"/>
                  </a:lnTo>
                  <a:cubicBezTo>
                    <a:pt x="325" y="396"/>
                    <a:pt x="319" y="419"/>
                    <a:pt x="331" y="443"/>
                  </a:cubicBezTo>
                  <a:cubicBezTo>
                    <a:pt x="337" y="455"/>
                    <a:pt x="349" y="461"/>
                    <a:pt x="366" y="461"/>
                  </a:cubicBezTo>
                  <a:lnTo>
                    <a:pt x="384" y="461"/>
                  </a:lnTo>
                  <a:lnTo>
                    <a:pt x="867" y="201"/>
                  </a:lnTo>
                  <a:lnTo>
                    <a:pt x="867" y="201"/>
                  </a:lnTo>
                  <a:cubicBezTo>
                    <a:pt x="296" y="826"/>
                    <a:pt x="13" y="1604"/>
                    <a:pt x="7" y="1616"/>
                  </a:cubicBezTo>
                  <a:cubicBezTo>
                    <a:pt x="1" y="1634"/>
                    <a:pt x="13" y="1657"/>
                    <a:pt x="36" y="1663"/>
                  </a:cubicBezTo>
                  <a:lnTo>
                    <a:pt x="48" y="1669"/>
                  </a:lnTo>
                  <a:cubicBezTo>
                    <a:pt x="66" y="1669"/>
                    <a:pt x="78" y="1657"/>
                    <a:pt x="83" y="1640"/>
                  </a:cubicBezTo>
                  <a:cubicBezTo>
                    <a:pt x="89" y="1634"/>
                    <a:pt x="431" y="702"/>
                    <a:pt x="1109" y="72"/>
                  </a:cubicBezTo>
                  <a:cubicBezTo>
                    <a:pt x="1127" y="60"/>
                    <a:pt x="1127" y="36"/>
                    <a:pt x="1115" y="18"/>
                  </a:cubicBezTo>
                  <a:cubicBezTo>
                    <a:pt x="1109" y="7"/>
                    <a:pt x="1097" y="1"/>
                    <a:pt x="1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4495350" y="1751350"/>
              <a:ext cx="21400" cy="19500"/>
            </a:xfrm>
            <a:custGeom>
              <a:avLst/>
              <a:gdLst/>
              <a:ahLst/>
              <a:cxnLst/>
              <a:rect l="l" t="t" r="r" b="b"/>
              <a:pathLst>
                <a:path w="856" h="780" extrusionOk="0">
                  <a:moveTo>
                    <a:pt x="808" y="1"/>
                  </a:moveTo>
                  <a:cubicBezTo>
                    <a:pt x="803" y="1"/>
                    <a:pt x="797" y="7"/>
                    <a:pt x="785" y="7"/>
                  </a:cubicBezTo>
                  <a:cubicBezTo>
                    <a:pt x="767" y="24"/>
                    <a:pt x="290" y="349"/>
                    <a:pt x="19" y="714"/>
                  </a:cubicBezTo>
                  <a:cubicBezTo>
                    <a:pt x="1" y="732"/>
                    <a:pt x="7" y="761"/>
                    <a:pt x="24" y="773"/>
                  </a:cubicBezTo>
                  <a:lnTo>
                    <a:pt x="48" y="779"/>
                  </a:lnTo>
                  <a:cubicBezTo>
                    <a:pt x="60" y="779"/>
                    <a:pt x="72" y="773"/>
                    <a:pt x="83" y="761"/>
                  </a:cubicBezTo>
                  <a:cubicBezTo>
                    <a:pt x="343" y="408"/>
                    <a:pt x="826" y="78"/>
                    <a:pt x="832" y="78"/>
                  </a:cubicBezTo>
                  <a:cubicBezTo>
                    <a:pt x="850" y="66"/>
                    <a:pt x="856" y="36"/>
                    <a:pt x="844" y="19"/>
                  </a:cubicBezTo>
                  <a:cubicBezTo>
                    <a:pt x="838" y="7"/>
                    <a:pt x="820" y="1"/>
                    <a:pt x="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4517175" y="2179050"/>
              <a:ext cx="69425" cy="39075"/>
            </a:xfrm>
            <a:custGeom>
              <a:avLst/>
              <a:gdLst/>
              <a:ahLst/>
              <a:cxnLst/>
              <a:rect l="l" t="t" r="r" b="b"/>
              <a:pathLst>
                <a:path w="2777" h="1563" extrusionOk="0">
                  <a:moveTo>
                    <a:pt x="0" y="0"/>
                  </a:moveTo>
                  <a:cubicBezTo>
                    <a:pt x="0" y="18"/>
                    <a:pt x="6" y="24"/>
                    <a:pt x="18" y="36"/>
                  </a:cubicBezTo>
                  <a:lnTo>
                    <a:pt x="2724" y="1557"/>
                  </a:lnTo>
                  <a:lnTo>
                    <a:pt x="2742" y="1562"/>
                  </a:lnTo>
                  <a:cubicBezTo>
                    <a:pt x="2759" y="1562"/>
                    <a:pt x="2771" y="1551"/>
                    <a:pt x="2777" y="1539"/>
                  </a:cubicBezTo>
                  <a:cubicBezTo>
                    <a:pt x="1893" y="1073"/>
                    <a:pt x="896" y="537"/>
                    <a:pt x="0" y="0"/>
                  </a:cubicBezTo>
                  <a:close/>
                </a:path>
              </a:pathLst>
            </a:custGeom>
            <a:solidFill>
              <a:srgbClr val="335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44"/>
          <p:cNvGrpSpPr/>
          <p:nvPr/>
        </p:nvGrpSpPr>
        <p:grpSpPr>
          <a:xfrm rot="-150159">
            <a:off x="255992" y="2018268"/>
            <a:ext cx="687017" cy="2885616"/>
            <a:chOff x="566900" y="1248225"/>
            <a:chExt cx="306425" cy="1287050"/>
          </a:xfrm>
        </p:grpSpPr>
        <p:sp>
          <p:nvSpPr>
            <p:cNvPr id="595" name="Google Shape;595;p44"/>
            <p:cNvSpPr/>
            <p:nvPr/>
          </p:nvSpPr>
          <p:spPr>
            <a:xfrm>
              <a:off x="697625" y="1286825"/>
              <a:ext cx="44975" cy="1205275"/>
            </a:xfrm>
            <a:custGeom>
              <a:avLst/>
              <a:gdLst/>
              <a:ahLst/>
              <a:cxnLst/>
              <a:rect l="l" t="t" r="r" b="b"/>
              <a:pathLst>
                <a:path w="1799" h="48211" extrusionOk="0">
                  <a:moveTo>
                    <a:pt x="1" y="1"/>
                  </a:moveTo>
                  <a:lnTo>
                    <a:pt x="1" y="48210"/>
                  </a:lnTo>
                  <a:lnTo>
                    <a:pt x="1799" y="48210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697775" y="2467300"/>
              <a:ext cx="44825" cy="24800"/>
            </a:xfrm>
            <a:custGeom>
              <a:avLst/>
              <a:gdLst/>
              <a:ahLst/>
              <a:cxnLst/>
              <a:rect l="l" t="t" r="r" b="b"/>
              <a:pathLst>
                <a:path w="1793" h="992" extrusionOk="0">
                  <a:moveTo>
                    <a:pt x="1" y="1"/>
                  </a:moveTo>
                  <a:lnTo>
                    <a:pt x="1" y="991"/>
                  </a:lnTo>
                  <a:lnTo>
                    <a:pt x="1793" y="991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697625" y="1764925"/>
              <a:ext cx="44975" cy="28025"/>
            </a:xfrm>
            <a:custGeom>
              <a:avLst/>
              <a:gdLst/>
              <a:ahLst/>
              <a:cxnLst/>
              <a:rect l="l" t="t" r="r" b="b"/>
              <a:pathLst>
                <a:path w="1799" h="1121" extrusionOk="0">
                  <a:moveTo>
                    <a:pt x="1" y="0"/>
                  </a:moveTo>
                  <a:lnTo>
                    <a:pt x="1" y="1120"/>
                  </a:lnTo>
                  <a:lnTo>
                    <a:pt x="1799" y="112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566900" y="1248225"/>
              <a:ext cx="306425" cy="516875"/>
            </a:xfrm>
            <a:custGeom>
              <a:avLst/>
              <a:gdLst/>
              <a:ahLst/>
              <a:cxnLst/>
              <a:rect l="l" t="t" r="r" b="b"/>
              <a:pathLst>
                <a:path w="12257" h="20675" extrusionOk="0">
                  <a:moveTo>
                    <a:pt x="2819" y="0"/>
                  </a:moveTo>
                  <a:cubicBezTo>
                    <a:pt x="1251" y="0"/>
                    <a:pt x="1" y="1309"/>
                    <a:pt x="83" y="2877"/>
                  </a:cubicBezTo>
                  <a:lnTo>
                    <a:pt x="891" y="19106"/>
                  </a:lnTo>
                  <a:cubicBezTo>
                    <a:pt x="932" y="19984"/>
                    <a:pt x="1657" y="20674"/>
                    <a:pt x="2530" y="20674"/>
                  </a:cubicBezTo>
                  <a:lnTo>
                    <a:pt x="9728" y="20674"/>
                  </a:lnTo>
                  <a:cubicBezTo>
                    <a:pt x="10606" y="20674"/>
                    <a:pt x="11325" y="19984"/>
                    <a:pt x="11372" y="19106"/>
                  </a:cubicBezTo>
                  <a:lnTo>
                    <a:pt x="12180" y="2877"/>
                  </a:lnTo>
                  <a:cubicBezTo>
                    <a:pt x="12257" y="1309"/>
                    <a:pt x="11007" y="0"/>
                    <a:pt x="9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607425" y="2492075"/>
              <a:ext cx="225375" cy="43200"/>
            </a:xfrm>
            <a:custGeom>
              <a:avLst/>
              <a:gdLst/>
              <a:ahLst/>
              <a:cxnLst/>
              <a:rect l="l" t="t" r="r" b="b"/>
              <a:pathLst>
                <a:path w="9015" h="1728" extrusionOk="0">
                  <a:moveTo>
                    <a:pt x="1" y="0"/>
                  </a:moveTo>
                  <a:lnTo>
                    <a:pt x="1" y="1728"/>
                  </a:lnTo>
                  <a:lnTo>
                    <a:pt x="9014" y="1728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629700" y="15244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1"/>
                  </a:moveTo>
                  <a:cubicBezTo>
                    <a:pt x="1615" y="1"/>
                    <a:pt x="0" y="1622"/>
                    <a:pt x="0" y="3626"/>
                  </a:cubicBezTo>
                  <a:cubicBezTo>
                    <a:pt x="0" y="5624"/>
                    <a:pt x="1615" y="7246"/>
                    <a:pt x="3620" y="7246"/>
                  </a:cubicBezTo>
                  <a:cubicBezTo>
                    <a:pt x="5618" y="7246"/>
                    <a:pt x="7239" y="5624"/>
                    <a:pt x="7239" y="3626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629700" y="1528225"/>
              <a:ext cx="181000" cy="181000"/>
            </a:xfrm>
            <a:custGeom>
              <a:avLst/>
              <a:gdLst/>
              <a:ahLst/>
              <a:cxnLst/>
              <a:rect l="l" t="t" r="r" b="b"/>
              <a:pathLst>
                <a:path w="7240" h="7240" extrusionOk="0">
                  <a:moveTo>
                    <a:pt x="3620" y="1"/>
                  </a:moveTo>
                  <a:cubicBezTo>
                    <a:pt x="1615" y="1"/>
                    <a:pt x="0" y="1622"/>
                    <a:pt x="0" y="3620"/>
                  </a:cubicBezTo>
                  <a:cubicBezTo>
                    <a:pt x="0" y="5619"/>
                    <a:pt x="1615" y="7240"/>
                    <a:pt x="3620" y="7240"/>
                  </a:cubicBezTo>
                  <a:cubicBezTo>
                    <a:pt x="5618" y="7240"/>
                    <a:pt x="7239" y="5619"/>
                    <a:pt x="7239" y="3620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706175" y="1528225"/>
              <a:ext cx="33200" cy="2100"/>
            </a:xfrm>
            <a:custGeom>
              <a:avLst/>
              <a:gdLst/>
              <a:ahLst/>
              <a:cxnLst/>
              <a:rect l="l" t="t" r="r" b="b"/>
              <a:pathLst>
                <a:path w="1328" h="84" extrusionOk="0">
                  <a:moveTo>
                    <a:pt x="1327" y="83"/>
                  </a:moveTo>
                  <a:lnTo>
                    <a:pt x="1327" y="83"/>
                  </a:lnTo>
                  <a:lnTo>
                    <a:pt x="1327" y="83"/>
                  </a:lnTo>
                  <a:close/>
                  <a:moveTo>
                    <a:pt x="1315" y="77"/>
                  </a:moveTo>
                  <a:cubicBezTo>
                    <a:pt x="1315" y="77"/>
                    <a:pt x="1315" y="77"/>
                    <a:pt x="1315" y="77"/>
                  </a:cubicBezTo>
                  <a:cubicBezTo>
                    <a:pt x="1315" y="77"/>
                    <a:pt x="1315" y="77"/>
                    <a:pt x="1315" y="77"/>
                  </a:cubicBezTo>
                  <a:close/>
                  <a:moveTo>
                    <a:pt x="1303" y="77"/>
                  </a:moveTo>
                  <a:lnTo>
                    <a:pt x="1303" y="77"/>
                  </a:lnTo>
                  <a:lnTo>
                    <a:pt x="1303" y="77"/>
                  </a:lnTo>
                  <a:close/>
                  <a:moveTo>
                    <a:pt x="1298" y="72"/>
                  </a:moveTo>
                  <a:lnTo>
                    <a:pt x="1292" y="72"/>
                  </a:lnTo>
                  <a:lnTo>
                    <a:pt x="1298" y="72"/>
                  </a:lnTo>
                  <a:close/>
                  <a:moveTo>
                    <a:pt x="1286" y="72"/>
                  </a:moveTo>
                  <a:lnTo>
                    <a:pt x="1280" y="72"/>
                  </a:lnTo>
                  <a:lnTo>
                    <a:pt x="1286" y="72"/>
                  </a:lnTo>
                  <a:close/>
                  <a:moveTo>
                    <a:pt x="1274" y="72"/>
                  </a:moveTo>
                  <a:cubicBezTo>
                    <a:pt x="1274" y="72"/>
                    <a:pt x="1274" y="72"/>
                    <a:pt x="1274" y="72"/>
                  </a:cubicBezTo>
                  <a:cubicBezTo>
                    <a:pt x="1274" y="72"/>
                    <a:pt x="1274" y="72"/>
                    <a:pt x="1274" y="72"/>
                  </a:cubicBezTo>
                  <a:close/>
                  <a:moveTo>
                    <a:pt x="1262" y="66"/>
                  </a:moveTo>
                  <a:cubicBezTo>
                    <a:pt x="1262" y="66"/>
                    <a:pt x="1262" y="66"/>
                    <a:pt x="1262" y="66"/>
                  </a:cubicBezTo>
                  <a:cubicBezTo>
                    <a:pt x="1262" y="66"/>
                    <a:pt x="1262" y="66"/>
                    <a:pt x="1262" y="66"/>
                  </a:cubicBezTo>
                  <a:close/>
                  <a:moveTo>
                    <a:pt x="1244" y="66"/>
                  </a:moveTo>
                  <a:lnTo>
                    <a:pt x="1239" y="66"/>
                  </a:lnTo>
                  <a:lnTo>
                    <a:pt x="1244" y="66"/>
                  </a:lnTo>
                  <a:close/>
                  <a:moveTo>
                    <a:pt x="1156" y="48"/>
                  </a:moveTo>
                  <a:lnTo>
                    <a:pt x="1156" y="48"/>
                  </a:lnTo>
                  <a:lnTo>
                    <a:pt x="1156" y="48"/>
                  </a:lnTo>
                  <a:close/>
                  <a:moveTo>
                    <a:pt x="1150" y="48"/>
                  </a:moveTo>
                  <a:cubicBezTo>
                    <a:pt x="1150" y="48"/>
                    <a:pt x="1144" y="48"/>
                    <a:pt x="1144" y="48"/>
                  </a:cubicBezTo>
                  <a:cubicBezTo>
                    <a:pt x="1144" y="48"/>
                    <a:pt x="1150" y="48"/>
                    <a:pt x="1150" y="48"/>
                  </a:cubicBezTo>
                  <a:close/>
                  <a:moveTo>
                    <a:pt x="1138" y="48"/>
                  </a:moveTo>
                  <a:cubicBezTo>
                    <a:pt x="1138" y="48"/>
                    <a:pt x="1138" y="42"/>
                    <a:pt x="1132" y="42"/>
                  </a:cubicBezTo>
                  <a:cubicBezTo>
                    <a:pt x="1138" y="42"/>
                    <a:pt x="1138" y="48"/>
                    <a:pt x="1138" y="48"/>
                  </a:cubicBezTo>
                  <a:close/>
                  <a:moveTo>
                    <a:pt x="1127" y="42"/>
                  </a:moveTo>
                  <a:lnTo>
                    <a:pt x="1127" y="42"/>
                  </a:lnTo>
                  <a:lnTo>
                    <a:pt x="1127" y="42"/>
                  </a:lnTo>
                  <a:close/>
                  <a:moveTo>
                    <a:pt x="1115" y="42"/>
                  </a:moveTo>
                  <a:lnTo>
                    <a:pt x="1115" y="42"/>
                  </a:lnTo>
                  <a:lnTo>
                    <a:pt x="1115" y="42"/>
                  </a:lnTo>
                  <a:close/>
                  <a:moveTo>
                    <a:pt x="1" y="42"/>
                  </a:moveTo>
                  <a:lnTo>
                    <a:pt x="1" y="42"/>
                  </a:lnTo>
                  <a:lnTo>
                    <a:pt x="1" y="42"/>
                  </a:lnTo>
                  <a:close/>
                  <a:moveTo>
                    <a:pt x="1109" y="42"/>
                  </a:moveTo>
                  <a:cubicBezTo>
                    <a:pt x="1103" y="42"/>
                    <a:pt x="1103" y="42"/>
                    <a:pt x="1103" y="42"/>
                  </a:cubicBezTo>
                  <a:cubicBezTo>
                    <a:pt x="1103" y="42"/>
                    <a:pt x="1103" y="42"/>
                    <a:pt x="1109" y="42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2"/>
                  </a:lnTo>
                  <a:close/>
                  <a:moveTo>
                    <a:pt x="1097" y="36"/>
                  </a:moveTo>
                  <a:cubicBezTo>
                    <a:pt x="1091" y="36"/>
                    <a:pt x="1091" y="36"/>
                    <a:pt x="1091" y="36"/>
                  </a:cubicBezTo>
                  <a:cubicBezTo>
                    <a:pt x="1091" y="36"/>
                    <a:pt x="1091" y="36"/>
                    <a:pt x="1097" y="36"/>
                  </a:cubicBezTo>
                  <a:close/>
                  <a:moveTo>
                    <a:pt x="24" y="36"/>
                  </a:moveTo>
                  <a:lnTo>
                    <a:pt x="24" y="36"/>
                  </a:lnTo>
                  <a:lnTo>
                    <a:pt x="24" y="36"/>
                  </a:lnTo>
                  <a:close/>
                  <a:moveTo>
                    <a:pt x="1085" y="36"/>
                  </a:moveTo>
                  <a:lnTo>
                    <a:pt x="1079" y="36"/>
                  </a:lnTo>
                  <a:lnTo>
                    <a:pt x="1085" y="36"/>
                  </a:lnTo>
                  <a:close/>
                  <a:moveTo>
                    <a:pt x="36" y="36"/>
                  </a:moveTo>
                  <a:lnTo>
                    <a:pt x="36" y="36"/>
                  </a:lnTo>
                  <a:lnTo>
                    <a:pt x="36" y="36"/>
                  </a:lnTo>
                  <a:close/>
                  <a:moveTo>
                    <a:pt x="1074" y="36"/>
                  </a:moveTo>
                  <a:cubicBezTo>
                    <a:pt x="1074" y="36"/>
                    <a:pt x="1074" y="36"/>
                    <a:pt x="1068" y="36"/>
                  </a:cubicBezTo>
                  <a:cubicBezTo>
                    <a:pt x="1074" y="36"/>
                    <a:pt x="1074" y="36"/>
                    <a:pt x="1074" y="36"/>
                  </a:cubicBezTo>
                  <a:close/>
                  <a:moveTo>
                    <a:pt x="48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lose/>
                  <a:moveTo>
                    <a:pt x="1062" y="36"/>
                  </a:moveTo>
                  <a:lnTo>
                    <a:pt x="1056" y="36"/>
                  </a:lnTo>
                  <a:lnTo>
                    <a:pt x="1062" y="36"/>
                  </a:lnTo>
                  <a:close/>
                  <a:moveTo>
                    <a:pt x="54" y="36"/>
                  </a:moveTo>
                  <a:lnTo>
                    <a:pt x="60" y="36"/>
                  </a:lnTo>
                  <a:lnTo>
                    <a:pt x="54" y="36"/>
                  </a:lnTo>
                  <a:close/>
                  <a:moveTo>
                    <a:pt x="1050" y="30"/>
                  </a:moveTo>
                  <a:cubicBezTo>
                    <a:pt x="1050" y="30"/>
                    <a:pt x="1050" y="30"/>
                    <a:pt x="1050" y="30"/>
                  </a:cubicBezTo>
                  <a:cubicBezTo>
                    <a:pt x="1050" y="30"/>
                    <a:pt x="1050" y="30"/>
                    <a:pt x="1050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71" y="30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038" y="30"/>
                  </a:moveTo>
                  <a:lnTo>
                    <a:pt x="1038" y="30"/>
                  </a:lnTo>
                  <a:lnTo>
                    <a:pt x="1038" y="30"/>
                  </a:lnTo>
                  <a:close/>
                  <a:moveTo>
                    <a:pt x="77" y="30"/>
                  </a:moveTo>
                  <a:lnTo>
                    <a:pt x="77" y="30"/>
                  </a:lnTo>
                  <a:lnTo>
                    <a:pt x="77" y="30"/>
                  </a:lnTo>
                  <a:close/>
                  <a:moveTo>
                    <a:pt x="1032" y="30"/>
                  </a:moveTo>
                  <a:cubicBezTo>
                    <a:pt x="1026" y="30"/>
                    <a:pt x="1026" y="30"/>
                    <a:pt x="1026" y="30"/>
                  </a:cubicBezTo>
                  <a:cubicBezTo>
                    <a:pt x="1026" y="30"/>
                    <a:pt x="1026" y="30"/>
                    <a:pt x="1032" y="30"/>
                  </a:cubicBezTo>
                  <a:close/>
                  <a:moveTo>
                    <a:pt x="89" y="30"/>
                  </a:moveTo>
                  <a:lnTo>
                    <a:pt x="89" y="30"/>
                  </a:lnTo>
                  <a:lnTo>
                    <a:pt x="89" y="30"/>
                  </a:lnTo>
                  <a:close/>
                  <a:moveTo>
                    <a:pt x="1020" y="30"/>
                  </a:moveTo>
                  <a:lnTo>
                    <a:pt x="1015" y="30"/>
                  </a:lnTo>
                  <a:lnTo>
                    <a:pt x="1020" y="30"/>
                  </a:lnTo>
                  <a:close/>
                  <a:moveTo>
                    <a:pt x="101" y="30"/>
                  </a:move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009" y="24"/>
                  </a:moveTo>
                  <a:cubicBezTo>
                    <a:pt x="1009" y="24"/>
                    <a:pt x="1003" y="24"/>
                    <a:pt x="1003" y="24"/>
                  </a:cubicBezTo>
                  <a:cubicBezTo>
                    <a:pt x="1003" y="24"/>
                    <a:pt x="1009" y="24"/>
                    <a:pt x="1009" y="24"/>
                  </a:cubicBezTo>
                  <a:close/>
                  <a:moveTo>
                    <a:pt x="979" y="24"/>
                  </a:moveTo>
                  <a:lnTo>
                    <a:pt x="973" y="24"/>
                  </a:lnTo>
                  <a:lnTo>
                    <a:pt x="979" y="24"/>
                  </a:lnTo>
                  <a:close/>
                  <a:moveTo>
                    <a:pt x="967" y="24"/>
                  </a:moveTo>
                  <a:lnTo>
                    <a:pt x="962" y="24"/>
                  </a:lnTo>
                  <a:lnTo>
                    <a:pt x="967" y="24"/>
                  </a:lnTo>
                  <a:close/>
                  <a:moveTo>
                    <a:pt x="154" y="24"/>
                  </a:moveTo>
                  <a:lnTo>
                    <a:pt x="154" y="24"/>
                  </a:lnTo>
                  <a:lnTo>
                    <a:pt x="154" y="24"/>
                  </a:lnTo>
                  <a:close/>
                  <a:moveTo>
                    <a:pt x="956" y="18"/>
                  </a:moveTo>
                  <a:cubicBezTo>
                    <a:pt x="956" y="18"/>
                    <a:pt x="956" y="18"/>
                    <a:pt x="956" y="18"/>
                  </a:cubicBezTo>
                  <a:cubicBezTo>
                    <a:pt x="956" y="18"/>
                    <a:pt x="956" y="18"/>
                    <a:pt x="956" y="18"/>
                  </a:cubicBezTo>
                  <a:close/>
                  <a:moveTo>
                    <a:pt x="166" y="18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lose/>
                  <a:moveTo>
                    <a:pt x="950" y="18"/>
                  </a:moveTo>
                  <a:cubicBezTo>
                    <a:pt x="944" y="18"/>
                    <a:pt x="944" y="18"/>
                    <a:pt x="944" y="18"/>
                  </a:cubicBezTo>
                  <a:cubicBezTo>
                    <a:pt x="944" y="18"/>
                    <a:pt x="944" y="18"/>
                    <a:pt x="950" y="18"/>
                  </a:cubicBezTo>
                  <a:close/>
                  <a:moveTo>
                    <a:pt x="172" y="18"/>
                  </a:moveTo>
                  <a:cubicBezTo>
                    <a:pt x="172" y="18"/>
                    <a:pt x="177" y="18"/>
                    <a:pt x="177" y="18"/>
                  </a:cubicBezTo>
                  <a:cubicBezTo>
                    <a:pt x="172" y="18"/>
                    <a:pt x="172" y="18"/>
                    <a:pt x="172" y="18"/>
                  </a:cubicBezTo>
                  <a:close/>
                  <a:moveTo>
                    <a:pt x="938" y="18"/>
                  </a:moveTo>
                  <a:cubicBezTo>
                    <a:pt x="932" y="18"/>
                    <a:pt x="932" y="18"/>
                    <a:pt x="932" y="18"/>
                  </a:cubicBezTo>
                  <a:cubicBezTo>
                    <a:pt x="932" y="18"/>
                    <a:pt x="932" y="18"/>
                    <a:pt x="938" y="18"/>
                  </a:cubicBezTo>
                  <a:close/>
                  <a:moveTo>
                    <a:pt x="183" y="18"/>
                  </a:moveTo>
                  <a:lnTo>
                    <a:pt x="189" y="18"/>
                  </a:lnTo>
                  <a:lnTo>
                    <a:pt x="183" y="18"/>
                  </a:lnTo>
                  <a:close/>
                  <a:moveTo>
                    <a:pt x="926" y="18"/>
                  </a:moveTo>
                  <a:cubicBezTo>
                    <a:pt x="926" y="18"/>
                    <a:pt x="920" y="18"/>
                    <a:pt x="920" y="18"/>
                  </a:cubicBezTo>
                  <a:cubicBezTo>
                    <a:pt x="920" y="18"/>
                    <a:pt x="926" y="18"/>
                    <a:pt x="926" y="18"/>
                  </a:cubicBezTo>
                  <a:close/>
                  <a:moveTo>
                    <a:pt x="195" y="18"/>
                  </a:moveTo>
                  <a:lnTo>
                    <a:pt x="195" y="18"/>
                  </a:lnTo>
                  <a:lnTo>
                    <a:pt x="195" y="18"/>
                  </a:lnTo>
                  <a:close/>
                  <a:moveTo>
                    <a:pt x="914" y="18"/>
                  </a:moveTo>
                  <a:lnTo>
                    <a:pt x="908" y="18"/>
                  </a:lnTo>
                  <a:lnTo>
                    <a:pt x="914" y="18"/>
                  </a:lnTo>
                  <a:close/>
                  <a:moveTo>
                    <a:pt x="207" y="18"/>
                  </a:moveTo>
                  <a:lnTo>
                    <a:pt x="207" y="18"/>
                  </a:lnTo>
                  <a:lnTo>
                    <a:pt x="207" y="18"/>
                  </a:lnTo>
                  <a:close/>
                  <a:moveTo>
                    <a:pt x="903" y="13"/>
                  </a:moveTo>
                  <a:lnTo>
                    <a:pt x="897" y="13"/>
                  </a:lnTo>
                  <a:lnTo>
                    <a:pt x="903" y="13"/>
                  </a:lnTo>
                  <a:close/>
                  <a:moveTo>
                    <a:pt x="219" y="13"/>
                  </a:moveTo>
                  <a:lnTo>
                    <a:pt x="219" y="13"/>
                  </a:lnTo>
                  <a:lnTo>
                    <a:pt x="219" y="13"/>
                  </a:lnTo>
                  <a:close/>
                  <a:moveTo>
                    <a:pt x="891" y="13"/>
                  </a:moveTo>
                  <a:lnTo>
                    <a:pt x="885" y="13"/>
                  </a:lnTo>
                  <a:lnTo>
                    <a:pt x="891" y="13"/>
                  </a:lnTo>
                  <a:close/>
                  <a:moveTo>
                    <a:pt x="225" y="13"/>
                  </a:moveTo>
                  <a:lnTo>
                    <a:pt x="231" y="13"/>
                  </a:lnTo>
                  <a:lnTo>
                    <a:pt x="225" y="13"/>
                  </a:lnTo>
                  <a:close/>
                  <a:moveTo>
                    <a:pt x="879" y="13"/>
                  </a:moveTo>
                  <a:lnTo>
                    <a:pt x="873" y="13"/>
                  </a:lnTo>
                  <a:lnTo>
                    <a:pt x="879" y="13"/>
                  </a:lnTo>
                  <a:close/>
                  <a:moveTo>
                    <a:pt x="236" y="13"/>
                  </a:moveTo>
                  <a:lnTo>
                    <a:pt x="242" y="13"/>
                  </a:lnTo>
                  <a:lnTo>
                    <a:pt x="236" y="13"/>
                  </a:lnTo>
                  <a:close/>
                  <a:moveTo>
                    <a:pt x="867" y="13"/>
                  </a:moveTo>
                  <a:lnTo>
                    <a:pt x="861" y="13"/>
                  </a:lnTo>
                  <a:lnTo>
                    <a:pt x="867" y="13"/>
                  </a:lnTo>
                  <a:close/>
                  <a:moveTo>
                    <a:pt x="248" y="13"/>
                  </a:moveTo>
                  <a:lnTo>
                    <a:pt x="254" y="13"/>
                  </a:lnTo>
                  <a:lnTo>
                    <a:pt x="248" y="13"/>
                  </a:lnTo>
                  <a:close/>
                  <a:moveTo>
                    <a:pt x="855" y="13"/>
                  </a:moveTo>
                  <a:lnTo>
                    <a:pt x="855" y="13"/>
                  </a:lnTo>
                  <a:lnTo>
                    <a:pt x="855" y="13"/>
                  </a:lnTo>
                  <a:close/>
                  <a:moveTo>
                    <a:pt x="260" y="13"/>
                  </a:moveTo>
                  <a:lnTo>
                    <a:pt x="266" y="13"/>
                  </a:lnTo>
                  <a:lnTo>
                    <a:pt x="260" y="13"/>
                  </a:lnTo>
                  <a:close/>
                  <a:moveTo>
                    <a:pt x="850" y="13"/>
                  </a:moveTo>
                  <a:lnTo>
                    <a:pt x="844" y="13"/>
                  </a:lnTo>
                  <a:lnTo>
                    <a:pt x="850" y="13"/>
                  </a:lnTo>
                  <a:close/>
                  <a:moveTo>
                    <a:pt x="272" y="13"/>
                  </a:moveTo>
                  <a:lnTo>
                    <a:pt x="278" y="13"/>
                  </a:lnTo>
                  <a:lnTo>
                    <a:pt x="272" y="13"/>
                  </a:lnTo>
                  <a:close/>
                  <a:moveTo>
                    <a:pt x="838" y="13"/>
                  </a:moveTo>
                  <a:cubicBezTo>
                    <a:pt x="832" y="7"/>
                    <a:pt x="832" y="7"/>
                    <a:pt x="832" y="7"/>
                  </a:cubicBezTo>
                  <a:cubicBezTo>
                    <a:pt x="832" y="7"/>
                    <a:pt x="832" y="7"/>
                    <a:pt x="838" y="13"/>
                  </a:cubicBezTo>
                  <a:close/>
                  <a:moveTo>
                    <a:pt x="284" y="13"/>
                  </a:moveTo>
                  <a:cubicBezTo>
                    <a:pt x="284" y="7"/>
                    <a:pt x="284" y="7"/>
                    <a:pt x="289" y="7"/>
                  </a:cubicBezTo>
                  <a:cubicBezTo>
                    <a:pt x="284" y="7"/>
                    <a:pt x="284" y="7"/>
                    <a:pt x="284" y="13"/>
                  </a:cubicBezTo>
                  <a:close/>
                  <a:moveTo>
                    <a:pt x="826" y="7"/>
                  </a:moveTo>
                  <a:cubicBezTo>
                    <a:pt x="820" y="7"/>
                    <a:pt x="820" y="7"/>
                    <a:pt x="820" y="7"/>
                  </a:cubicBezTo>
                  <a:cubicBezTo>
                    <a:pt x="820" y="7"/>
                    <a:pt x="820" y="7"/>
                    <a:pt x="826" y="7"/>
                  </a:cubicBezTo>
                  <a:close/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close/>
                  <a:moveTo>
                    <a:pt x="814" y="7"/>
                  </a:moveTo>
                  <a:lnTo>
                    <a:pt x="808" y="7"/>
                  </a:lnTo>
                  <a:lnTo>
                    <a:pt x="814" y="7"/>
                  </a:lnTo>
                  <a:close/>
                  <a:moveTo>
                    <a:pt x="307" y="7"/>
                  </a:moveTo>
                  <a:lnTo>
                    <a:pt x="307" y="7"/>
                  </a:lnTo>
                  <a:lnTo>
                    <a:pt x="307" y="7"/>
                  </a:lnTo>
                  <a:close/>
                  <a:moveTo>
                    <a:pt x="802" y="7"/>
                  </a:moveTo>
                  <a:lnTo>
                    <a:pt x="796" y="7"/>
                  </a:lnTo>
                  <a:lnTo>
                    <a:pt x="802" y="7"/>
                  </a:lnTo>
                  <a:close/>
                  <a:moveTo>
                    <a:pt x="313" y="7"/>
                  </a:moveTo>
                  <a:lnTo>
                    <a:pt x="319" y="7"/>
                  </a:lnTo>
                  <a:lnTo>
                    <a:pt x="313" y="7"/>
                  </a:lnTo>
                  <a:close/>
                  <a:moveTo>
                    <a:pt x="791" y="7"/>
                  </a:moveTo>
                  <a:lnTo>
                    <a:pt x="785" y="7"/>
                  </a:lnTo>
                  <a:lnTo>
                    <a:pt x="791" y="7"/>
                  </a:lnTo>
                  <a:close/>
                  <a:moveTo>
                    <a:pt x="325" y="7"/>
                  </a:moveTo>
                  <a:lnTo>
                    <a:pt x="331" y="7"/>
                  </a:lnTo>
                  <a:lnTo>
                    <a:pt x="325" y="7"/>
                  </a:lnTo>
                  <a:close/>
                  <a:moveTo>
                    <a:pt x="779" y="7"/>
                  </a:moveTo>
                  <a:lnTo>
                    <a:pt x="767" y="7"/>
                  </a:lnTo>
                  <a:lnTo>
                    <a:pt x="779" y="7"/>
                  </a:lnTo>
                  <a:close/>
                  <a:moveTo>
                    <a:pt x="348" y="7"/>
                  </a:moveTo>
                  <a:lnTo>
                    <a:pt x="348" y="7"/>
                  </a:lnTo>
                  <a:lnTo>
                    <a:pt x="348" y="7"/>
                  </a:lnTo>
                  <a:close/>
                  <a:moveTo>
                    <a:pt x="767" y="7"/>
                  </a:moveTo>
                  <a:cubicBezTo>
                    <a:pt x="761" y="7"/>
                    <a:pt x="761" y="7"/>
                    <a:pt x="755" y="7"/>
                  </a:cubicBezTo>
                  <a:cubicBezTo>
                    <a:pt x="761" y="7"/>
                    <a:pt x="761" y="7"/>
                    <a:pt x="767" y="7"/>
                  </a:cubicBezTo>
                  <a:close/>
                  <a:moveTo>
                    <a:pt x="354" y="7"/>
                  </a:moveTo>
                  <a:cubicBezTo>
                    <a:pt x="354" y="7"/>
                    <a:pt x="360" y="7"/>
                    <a:pt x="360" y="7"/>
                  </a:cubicBezTo>
                  <a:cubicBezTo>
                    <a:pt x="360" y="7"/>
                    <a:pt x="354" y="7"/>
                    <a:pt x="354" y="7"/>
                  </a:cubicBezTo>
                  <a:close/>
                  <a:moveTo>
                    <a:pt x="755" y="7"/>
                  </a:moveTo>
                  <a:lnTo>
                    <a:pt x="743" y="7"/>
                  </a:lnTo>
                  <a:lnTo>
                    <a:pt x="755" y="7"/>
                  </a:lnTo>
                  <a:close/>
                  <a:moveTo>
                    <a:pt x="366" y="7"/>
                  </a:moveTo>
                  <a:lnTo>
                    <a:pt x="372" y="7"/>
                  </a:lnTo>
                  <a:lnTo>
                    <a:pt x="366" y="7"/>
                  </a:lnTo>
                  <a:close/>
                  <a:moveTo>
                    <a:pt x="743" y="1"/>
                  </a:moveTo>
                  <a:lnTo>
                    <a:pt x="738" y="1"/>
                  </a:lnTo>
                  <a:lnTo>
                    <a:pt x="743" y="1"/>
                  </a:lnTo>
                  <a:close/>
                  <a:moveTo>
                    <a:pt x="378" y="1"/>
                  </a:moveTo>
                  <a:lnTo>
                    <a:pt x="384" y="1"/>
                  </a:lnTo>
                  <a:lnTo>
                    <a:pt x="378" y="1"/>
                  </a:lnTo>
                  <a:close/>
                  <a:moveTo>
                    <a:pt x="732" y="1"/>
                  </a:moveTo>
                  <a:lnTo>
                    <a:pt x="726" y="1"/>
                  </a:lnTo>
                  <a:lnTo>
                    <a:pt x="732" y="1"/>
                  </a:lnTo>
                  <a:close/>
                  <a:moveTo>
                    <a:pt x="390" y="1"/>
                  </a:moveTo>
                  <a:lnTo>
                    <a:pt x="396" y="1"/>
                  </a:lnTo>
                  <a:lnTo>
                    <a:pt x="390" y="1"/>
                  </a:lnTo>
                  <a:close/>
                  <a:moveTo>
                    <a:pt x="720" y="1"/>
                  </a:moveTo>
                  <a:lnTo>
                    <a:pt x="714" y="1"/>
                  </a:lnTo>
                  <a:lnTo>
                    <a:pt x="720" y="1"/>
                  </a:lnTo>
                  <a:close/>
                  <a:moveTo>
                    <a:pt x="401" y="1"/>
                  </a:moveTo>
                  <a:lnTo>
                    <a:pt x="407" y="1"/>
                  </a:lnTo>
                  <a:lnTo>
                    <a:pt x="401" y="1"/>
                  </a:lnTo>
                  <a:close/>
                  <a:moveTo>
                    <a:pt x="708" y="1"/>
                  </a:moveTo>
                  <a:lnTo>
                    <a:pt x="702" y="1"/>
                  </a:lnTo>
                  <a:lnTo>
                    <a:pt x="708" y="1"/>
                  </a:lnTo>
                  <a:close/>
                  <a:moveTo>
                    <a:pt x="413" y="1"/>
                  </a:moveTo>
                  <a:lnTo>
                    <a:pt x="419" y="1"/>
                  </a:lnTo>
                  <a:lnTo>
                    <a:pt x="413" y="1"/>
                  </a:lnTo>
                  <a:close/>
                  <a:moveTo>
                    <a:pt x="696" y="1"/>
                  </a:moveTo>
                  <a:lnTo>
                    <a:pt x="690" y="1"/>
                  </a:lnTo>
                  <a:lnTo>
                    <a:pt x="696" y="1"/>
                  </a:lnTo>
                  <a:close/>
                  <a:moveTo>
                    <a:pt x="425" y="1"/>
                  </a:moveTo>
                  <a:lnTo>
                    <a:pt x="431" y="1"/>
                  </a:lnTo>
                  <a:lnTo>
                    <a:pt x="425" y="1"/>
                  </a:lnTo>
                  <a:close/>
                  <a:moveTo>
                    <a:pt x="684" y="1"/>
                  </a:moveTo>
                  <a:lnTo>
                    <a:pt x="679" y="1"/>
                  </a:lnTo>
                  <a:lnTo>
                    <a:pt x="684" y="1"/>
                  </a:lnTo>
                  <a:close/>
                  <a:moveTo>
                    <a:pt x="437" y="1"/>
                  </a:moveTo>
                  <a:lnTo>
                    <a:pt x="437" y="1"/>
                  </a:lnTo>
                  <a:lnTo>
                    <a:pt x="437" y="1"/>
                  </a:lnTo>
                  <a:close/>
                  <a:moveTo>
                    <a:pt x="673" y="1"/>
                  </a:moveTo>
                  <a:cubicBezTo>
                    <a:pt x="673" y="1"/>
                    <a:pt x="667" y="1"/>
                    <a:pt x="667" y="1"/>
                  </a:cubicBezTo>
                  <a:cubicBezTo>
                    <a:pt x="667" y="1"/>
                    <a:pt x="673" y="1"/>
                    <a:pt x="673" y="1"/>
                  </a:cubicBezTo>
                  <a:close/>
                  <a:moveTo>
                    <a:pt x="443" y="1"/>
                  </a:moveTo>
                  <a:cubicBezTo>
                    <a:pt x="449" y="1"/>
                    <a:pt x="449" y="1"/>
                    <a:pt x="449" y="1"/>
                  </a:cubicBezTo>
                  <a:cubicBezTo>
                    <a:pt x="449" y="1"/>
                    <a:pt x="449" y="1"/>
                    <a:pt x="443" y="1"/>
                  </a:cubicBezTo>
                  <a:close/>
                  <a:moveTo>
                    <a:pt x="661" y="1"/>
                  </a:moveTo>
                  <a:lnTo>
                    <a:pt x="655" y="1"/>
                  </a:lnTo>
                  <a:lnTo>
                    <a:pt x="661" y="1"/>
                  </a:lnTo>
                  <a:close/>
                  <a:moveTo>
                    <a:pt x="455" y="1"/>
                  </a:moveTo>
                  <a:lnTo>
                    <a:pt x="460" y="1"/>
                  </a:lnTo>
                  <a:lnTo>
                    <a:pt x="455" y="1"/>
                  </a:lnTo>
                  <a:close/>
                  <a:moveTo>
                    <a:pt x="649" y="1"/>
                  </a:moveTo>
                  <a:lnTo>
                    <a:pt x="643" y="1"/>
                  </a:lnTo>
                  <a:lnTo>
                    <a:pt x="649" y="1"/>
                  </a:lnTo>
                  <a:close/>
                  <a:moveTo>
                    <a:pt x="466" y="1"/>
                  </a:moveTo>
                  <a:lnTo>
                    <a:pt x="472" y="1"/>
                  </a:lnTo>
                  <a:lnTo>
                    <a:pt x="466" y="1"/>
                  </a:lnTo>
                  <a:close/>
                  <a:moveTo>
                    <a:pt x="637" y="1"/>
                  </a:moveTo>
                  <a:lnTo>
                    <a:pt x="631" y="1"/>
                  </a:lnTo>
                  <a:lnTo>
                    <a:pt x="637" y="1"/>
                  </a:lnTo>
                  <a:close/>
                  <a:moveTo>
                    <a:pt x="478" y="1"/>
                  </a:moveTo>
                  <a:lnTo>
                    <a:pt x="484" y="1"/>
                  </a:lnTo>
                  <a:lnTo>
                    <a:pt x="478" y="1"/>
                  </a:lnTo>
                  <a:close/>
                  <a:moveTo>
                    <a:pt x="626" y="1"/>
                  </a:moveTo>
                  <a:cubicBezTo>
                    <a:pt x="626" y="1"/>
                    <a:pt x="626" y="1"/>
                    <a:pt x="620" y="1"/>
                  </a:cubicBezTo>
                  <a:cubicBezTo>
                    <a:pt x="626" y="1"/>
                    <a:pt x="626" y="1"/>
                    <a:pt x="626" y="1"/>
                  </a:cubicBezTo>
                  <a:close/>
                  <a:moveTo>
                    <a:pt x="490" y="1"/>
                  </a:moveTo>
                  <a:cubicBezTo>
                    <a:pt x="490" y="1"/>
                    <a:pt x="496" y="1"/>
                    <a:pt x="496" y="1"/>
                  </a:cubicBezTo>
                  <a:cubicBezTo>
                    <a:pt x="496" y="1"/>
                    <a:pt x="490" y="1"/>
                    <a:pt x="490" y="1"/>
                  </a:cubicBezTo>
                  <a:close/>
                  <a:moveTo>
                    <a:pt x="614" y="1"/>
                  </a:moveTo>
                  <a:lnTo>
                    <a:pt x="608" y="1"/>
                  </a:lnTo>
                  <a:lnTo>
                    <a:pt x="614" y="1"/>
                  </a:lnTo>
                  <a:close/>
                  <a:moveTo>
                    <a:pt x="502" y="1"/>
                  </a:moveTo>
                  <a:lnTo>
                    <a:pt x="508" y="1"/>
                  </a:lnTo>
                  <a:lnTo>
                    <a:pt x="502" y="1"/>
                  </a:lnTo>
                  <a:close/>
                  <a:moveTo>
                    <a:pt x="602" y="1"/>
                  </a:moveTo>
                  <a:lnTo>
                    <a:pt x="596" y="1"/>
                  </a:lnTo>
                  <a:lnTo>
                    <a:pt x="602" y="1"/>
                  </a:lnTo>
                  <a:close/>
                  <a:moveTo>
                    <a:pt x="513" y="1"/>
                  </a:moveTo>
                  <a:lnTo>
                    <a:pt x="519" y="1"/>
                  </a:lnTo>
                  <a:lnTo>
                    <a:pt x="513" y="1"/>
                  </a:lnTo>
                  <a:close/>
                  <a:moveTo>
                    <a:pt x="596" y="1"/>
                  </a:moveTo>
                  <a:lnTo>
                    <a:pt x="584" y="1"/>
                  </a:lnTo>
                  <a:lnTo>
                    <a:pt x="596" y="1"/>
                  </a:lnTo>
                  <a:close/>
                  <a:moveTo>
                    <a:pt x="525" y="1"/>
                  </a:moveTo>
                  <a:lnTo>
                    <a:pt x="531" y="1"/>
                  </a:lnTo>
                  <a:lnTo>
                    <a:pt x="525" y="1"/>
                  </a:lnTo>
                  <a:close/>
                  <a:moveTo>
                    <a:pt x="584" y="1"/>
                  </a:moveTo>
                  <a:lnTo>
                    <a:pt x="572" y="1"/>
                  </a:lnTo>
                  <a:lnTo>
                    <a:pt x="584" y="1"/>
                  </a:lnTo>
                  <a:close/>
                  <a:moveTo>
                    <a:pt x="537" y="1"/>
                  </a:moveTo>
                  <a:lnTo>
                    <a:pt x="543" y="1"/>
                  </a:lnTo>
                  <a:lnTo>
                    <a:pt x="537" y="1"/>
                  </a:lnTo>
                  <a:close/>
                  <a:moveTo>
                    <a:pt x="572" y="1"/>
                  </a:moveTo>
                  <a:lnTo>
                    <a:pt x="561" y="1"/>
                  </a:lnTo>
                  <a:lnTo>
                    <a:pt x="572" y="1"/>
                  </a:lnTo>
                  <a:close/>
                  <a:moveTo>
                    <a:pt x="549" y="1"/>
                  </a:moveTo>
                  <a:lnTo>
                    <a:pt x="561" y="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629975" y="1528225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426" y="1"/>
                  </a:moveTo>
                  <a:cubicBezTo>
                    <a:pt x="3426" y="1"/>
                    <a:pt x="3420" y="7"/>
                    <a:pt x="3420" y="7"/>
                  </a:cubicBezTo>
                  <a:lnTo>
                    <a:pt x="3337" y="7"/>
                  </a:lnTo>
                  <a:cubicBezTo>
                    <a:pt x="3332" y="7"/>
                    <a:pt x="3332" y="7"/>
                    <a:pt x="3332" y="13"/>
                  </a:cubicBezTo>
                  <a:lnTo>
                    <a:pt x="3267" y="13"/>
                  </a:lnTo>
                  <a:cubicBezTo>
                    <a:pt x="3261" y="13"/>
                    <a:pt x="3261" y="18"/>
                    <a:pt x="3255" y="18"/>
                  </a:cubicBezTo>
                  <a:lnTo>
                    <a:pt x="3214" y="18"/>
                  </a:lnTo>
                  <a:cubicBezTo>
                    <a:pt x="3208" y="18"/>
                    <a:pt x="3202" y="18"/>
                    <a:pt x="3202" y="24"/>
                  </a:cubicBezTo>
                  <a:cubicBezTo>
                    <a:pt x="3184" y="24"/>
                    <a:pt x="3167" y="24"/>
                    <a:pt x="3149" y="30"/>
                  </a:cubicBezTo>
                  <a:lnTo>
                    <a:pt x="3113" y="30"/>
                  </a:lnTo>
                  <a:cubicBezTo>
                    <a:pt x="3113" y="30"/>
                    <a:pt x="3108" y="30"/>
                    <a:pt x="3108" y="36"/>
                  </a:cubicBezTo>
                  <a:lnTo>
                    <a:pt x="3072" y="36"/>
                  </a:lnTo>
                  <a:cubicBezTo>
                    <a:pt x="3066" y="36"/>
                    <a:pt x="3066" y="42"/>
                    <a:pt x="3060" y="42"/>
                  </a:cubicBezTo>
                  <a:lnTo>
                    <a:pt x="3049" y="42"/>
                  </a:lnTo>
                  <a:cubicBezTo>
                    <a:pt x="1416" y="296"/>
                    <a:pt x="136" y="1646"/>
                    <a:pt x="1" y="3314"/>
                  </a:cubicBezTo>
                  <a:cubicBezTo>
                    <a:pt x="7" y="3390"/>
                    <a:pt x="13" y="3467"/>
                    <a:pt x="24" y="3544"/>
                  </a:cubicBezTo>
                  <a:cubicBezTo>
                    <a:pt x="278" y="1793"/>
                    <a:pt x="1787" y="449"/>
                    <a:pt x="3609" y="449"/>
                  </a:cubicBezTo>
                  <a:cubicBezTo>
                    <a:pt x="5430" y="449"/>
                    <a:pt x="6933" y="1793"/>
                    <a:pt x="7187" y="3544"/>
                  </a:cubicBezTo>
                  <a:cubicBezTo>
                    <a:pt x="7199" y="3467"/>
                    <a:pt x="7211" y="3390"/>
                    <a:pt x="7216" y="3314"/>
                  </a:cubicBezTo>
                  <a:cubicBezTo>
                    <a:pt x="7081" y="1716"/>
                    <a:pt x="5908" y="413"/>
                    <a:pt x="4375" y="83"/>
                  </a:cubicBezTo>
                  <a:cubicBezTo>
                    <a:pt x="4369" y="77"/>
                    <a:pt x="4369" y="77"/>
                    <a:pt x="4363" y="77"/>
                  </a:cubicBezTo>
                  <a:lnTo>
                    <a:pt x="4351" y="77"/>
                  </a:lnTo>
                  <a:cubicBezTo>
                    <a:pt x="4351" y="77"/>
                    <a:pt x="4346" y="77"/>
                    <a:pt x="4346" y="72"/>
                  </a:cubicBezTo>
                  <a:lnTo>
                    <a:pt x="4322" y="72"/>
                  </a:lnTo>
                  <a:cubicBezTo>
                    <a:pt x="4316" y="72"/>
                    <a:pt x="4316" y="66"/>
                    <a:pt x="4310" y="66"/>
                  </a:cubicBezTo>
                  <a:lnTo>
                    <a:pt x="4287" y="66"/>
                  </a:lnTo>
                  <a:cubicBezTo>
                    <a:pt x="4263" y="60"/>
                    <a:pt x="4234" y="54"/>
                    <a:pt x="4204" y="48"/>
                  </a:cubicBezTo>
                  <a:lnTo>
                    <a:pt x="4186" y="48"/>
                  </a:lnTo>
                  <a:cubicBezTo>
                    <a:pt x="4186" y="48"/>
                    <a:pt x="4186" y="42"/>
                    <a:pt x="4180" y="42"/>
                  </a:cubicBezTo>
                  <a:lnTo>
                    <a:pt x="4151" y="42"/>
                  </a:lnTo>
                  <a:cubicBezTo>
                    <a:pt x="4145" y="42"/>
                    <a:pt x="4145" y="36"/>
                    <a:pt x="4145" y="36"/>
                  </a:cubicBezTo>
                  <a:lnTo>
                    <a:pt x="4104" y="36"/>
                  </a:lnTo>
                  <a:cubicBezTo>
                    <a:pt x="4104" y="30"/>
                    <a:pt x="4104" y="30"/>
                    <a:pt x="4098" y="30"/>
                  </a:cubicBezTo>
                  <a:lnTo>
                    <a:pt x="4063" y="30"/>
                  </a:lnTo>
                  <a:cubicBezTo>
                    <a:pt x="4063" y="30"/>
                    <a:pt x="4057" y="24"/>
                    <a:pt x="4057" y="24"/>
                  </a:cubicBezTo>
                  <a:lnTo>
                    <a:pt x="4010" y="24"/>
                  </a:lnTo>
                  <a:cubicBezTo>
                    <a:pt x="4010" y="18"/>
                    <a:pt x="4010" y="18"/>
                    <a:pt x="4004" y="18"/>
                  </a:cubicBezTo>
                  <a:lnTo>
                    <a:pt x="3956" y="18"/>
                  </a:lnTo>
                  <a:cubicBezTo>
                    <a:pt x="3956" y="18"/>
                    <a:pt x="3951" y="13"/>
                    <a:pt x="3951" y="13"/>
                  </a:cubicBezTo>
                  <a:lnTo>
                    <a:pt x="3886" y="13"/>
                  </a:lnTo>
                  <a:cubicBezTo>
                    <a:pt x="3880" y="7"/>
                    <a:pt x="3880" y="7"/>
                    <a:pt x="3880" y="7"/>
                  </a:cubicBezTo>
                  <a:lnTo>
                    <a:pt x="3791" y="7"/>
                  </a:lnTo>
                  <a:cubicBezTo>
                    <a:pt x="3791" y="7"/>
                    <a:pt x="3791" y="7"/>
                    <a:pt x="3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708675" y="1549000"/>
              <a:ext cx="22425" cy="20375"/>
            </a:xfrm>
            <a:custGeom>
              <a:avLst/>
              <a:gdLst/>
              <a:ahLst/>
              <a:cxnLst/>
              <a:rect l="l" t="t" r="r" b="b"/>
              <a:pathLst>
                <a:path w="897" h="815" extrusionOk="0">
                  <a:moveTo>
                    <a:pt x="449" y="1"/>
                  </a:moveTo>
                  <a:cubicBezTo>
                    <a:pt x="201" y="1"/>
                    <a:pt x="1" y="201"/>
                    <a:pt x="1" y="449"/>
                  </a:cubicBezTo>
                  <a:cubicBezTo>
                    <a:pt x="1" y="602"/>
                    <a:pt x="77" y="738"/>
                    <a:pt x="195" y="815"/>
                  </a:cubicBezTo>
                  <a:lnTo>
                    <a:pt x="702" y="815"/>
                  </a:lnTo>
                  <a:cubicBezTo>
                    <a:pt x="820" y="732"/>
                    <a:pt x="897" y="602"/>
                    <a:pt x="897" y="449"/>
                  </a:cubicBezTo>
                  <a:cubicBezTo>
                    <a:pt x="897" y="201"/>
                    <a:pt x="696" y="1"/>
                    <a:pt x="449" y="1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4"/>
            <p:cNvSpPr/>
            <p:nvPr/>
          </p:nvSpPr>
          <p:spPr>
            <a:xfrm>
              <a:off x="693350" y="1630650"/>
              <a:ext cx="57800" cy="57800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514" y="1"/>
                  </a:moveTo>
                  <a:lnTo>
                    <a:pt x="48" y="1899"/>
                  </a:lnTo>
                  <a:cubicBezTo>
                    <a:pt x="1" y="2076"/>
                    <a:pt x="113" y="2259"/>
                    <a:pt x="290" y="2306"/>
                  </a:cubicBezTo>
                  <a:cubicBezTo>
                    <a:pt x="319" y="2312"/>
                    <a:pt x="343" y="2312"/>
                    <a:pt x="372" y="2312"/>
                  </a:cubicBezTo>
                  <a:cubicBezTo>
                    <a:pt x="520" y="2312"/>
                    <a:pt x="655" y="2211"/>
                    <a:pt x="690" y="2058"/>
                  </a:cubicBezTo>
                  <a:lnTo>
                    <a:pt x="1097" y="408"/>
                  </a:lnTo>
                  <a:lnTo>
                    <a:pt x="1622" y="2082"/>
                  </a:lnTo>
                  <a:cubicBezTo>
                    <a:pt x="1669" y="2223"/>
                    <a:pt x="1799" y="2312"/>
                    <a:pt x="1940" y="2312"/>
                  </a:cubicBezTo>
                  <a:cubicBezTo>
                    <a:pt x="1970" y="2312"/>
                    <a:pt x="2005" y="2306"/>
                    <a:pt x="2040" y="2300"/>
                  </a:cubicBezTo>
                  <a:cubicBezTo>
                    <a:pt x="2217" y="2241"/>
                    <a:pt x="2312" y="2058"/>
                    <a:pt x="2259" y="1881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704250" y="1569350"/>
              <a:ext cx="32750" cy="61325"/>
            </a:xfrm>
            <a:custGeom>
              <a:avLst/>
              <a:gdLst/>
              <a:ahLst/>
              <a:cxnLst/>
              <a:rect l="l" t="t" r="r" b="b"/>
              <a:pathLst>
                <a:path w="1310" h="2453" extrusionOk="0">
                  <a:moveTo>
                    <a:pt x="22" y="78"/>
                  </a:moveTo>
                  <a:cubicBezTo>
                    <a:pt x="15" y="79"/>
                    <a:pt x="8" y="81"/>
                    <a:pt x="1" y="83"/>
                  </a:cubicBezTo>
                  <a:lnTo>
                    <a:pt x="22" y="78"/>
                  </a:lnTo>
                  <a:close/>
                  <a:moveTo>
                    <a:pt x="372" y="1"/>
                  </a:moveTo>
                  <a:lnTo>
                    <a:pt x="22" y="78"/>
                  </a:lnTo>
                  <a:lnTo>
                    <a:pt x="22" y="78"/>
                  </a:lnTo>
                  <a:cubicBezTo>
                    <a:pt x="32" y="77"/>
                    <a:pt x="41" y="77"/>
                    <a:pt x="48" y="77"/>
                  </a:cubicBezTo>
                  <a:cubicBezTo>
                    <a:pt x="107" y="77"/>
                    <a:pt x="160" y="95"/>
                    <a:pt x="207" y="124"/>
                  </a:cubicBezTo>
                  <a:cubicBezTo>
                    <a:pt x="355" y="213"/>
                    <a:pt x="396" y="395"/>
                    <a:pt x="308" y="543"/>
                  </a:cubicBezTo>
                  <a:lnTo>
                    <a:pt x="13" y="1026"/>
                  </a:lnTo>
                  <a:lnTo>
                    <a:pt x="78" y="2453"/>
                  </a:lnTo>
                  <a:lnTo>
                    <a:pt x="1233" y="2453"/>
                  </a:lnTo>
                  <a:lnTo>
                    <a:pt x="1239" y="1044"/>
                  </a:lnTo>
                  <a:lnTo>
                    <a:pt x="962" y="590"/>
                  </a:lnTo>
                  <a:cubicBezTo>
                    <a:pt x="873" y="449"/>
                    <a:pt x="921" y="260"/>
                    <a:pt x="1062" y="171"/>
                  </a:cubicBezTo>
                  <a:cubicBezTo>
                    <a:pt x="1115" y="142"/>
                    <a:pt x="1168" y="124"/>
                    <a:pt x="1221" y="124"/>
                  </a:cubicBezTo>
                  <a:cubicBezTo>
                    <a:pt x="1251" y="124"/>
                    <a:pt x="1280" y="130"/>
                    <a:pt x="1310" y="13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684950" y="1571275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820" y="0"/>
                  </a:moveTo>
                  <a:cubicBezTo>
                    <a:pt x="808" y="0"/>
                    <a:pt x="791" y="0"/>
                    <a:pt x="773" y="6"/>
                  </a:cubicBezTo>
                  <a:cubicBezTo>
                    <a:pt x="690" y="18"/>
                    <a:pt x="608" y="71"/>
                    <a:pt x="561" y="148"/>
                  </a:cubicBezTo>
                  <a:lnTo>
                    <a:pt x="60" y="967"/>
                  </a:lnTo>
                  <a:lnTo>
                    <a:pt x="42" y="991"/>
                  </a:lnTo>
                  <a:cubicBezTo>
                    <a:pt x="13" y="1044"/>
                    <a:pt x="1" y="1108"/>
                    <a:pt x="18" y="1167"/>
                  </a:cubicBezTo>
                  <a:lnTo>
                    <a:pt x="237" y="2034"/>
                  </a:lnTo>
                  <a:cubicBezTo>
                    <a:pt x="260" y="2122"/>
                    <a:pt x="343" y="2187"/>
                    <a:pt x="437" y="2187"/>
                  </a:cubicBezTo>
                  <a:lnTo>
                    <a:pt x="443" y="2187"/>
                  </a:lnTo>
                  <a:cubicBezTo>
                    <a:pt x="555" y="2181"/>
                    <a:pt x="643" y="2093"/>
                    <a:pt x="643" y="1975"/>
                  </a:cubicBezTo>
                  <a:lnTo>
                    <a:pt x="626" y="1209"/>
                  </a:lnTo>
                  <a:lnTo>
                    <a:pt x="785" y="949"/>
                  </a:lnTo>
                  <a:lnTo>
                    <a:pt x="1080" y="466"/>
                  </a:lnTo>
                  <a:cubicBezTo>
                    <a:pt x="1168" y="318"/>
                    <a:pt x="1127" y="136"/>
                    <a:pt x="979" y="47"/>
                  </a:cubicBezTo>
                  <a:cubicBezTo>
                    <a:pt x="932" y="18"/>
                    <a:pt x="879" y="0"/>
                    <a:pt x="820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726075" y="1572450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348" y="0"/>
                  </a:moveTo>
                  <a:cubicBezTo>
                    <a:pt x="295" y="0"/>
                    <a:pt x="242" y="18"/>
                    <a:pt x="189" y="47"/>
                  </a:cubicBezTo>
                  <a:cubicBezTo>
                    <a:pt x="48" y="136"/>
                    <a:pt x="0" y="325"/>
                    <a:pt x="89" y="466"/>
                  </a:cubicBezTo>
                  <a:lnTo>
                    <a:pt x="366" y="920"/>
                  </a:lnTo>
                  <a:lnTo>
                    <a:pt x="549" y="1221"/>
                  </a:lnTo>
                  <a:lnTo>
                    <a:pt x="560" y="1987"/>
                  </a:lnTo>
                  <a:cubicBezTo>
                    <a:pt x="566" y="2081"/>
                    <a:pt x="631" y="2164"/>
                    <a:pt x="726" y="2181"/>
                  </a:cubicBezTo>
                  <a:cubicBezTo>
                    <a:pt x="737" y="2187"/>
                    <a:pt x="755" y="2187"/>
                    <a:pt x="767" y="2187"/>
                  </a:cubicBezTo>
                  <a:cubicBezTo>
                    <a:pt x="861" y="2187"/>
                    <a:pt x="950" y="2123"/>
                    <a:pt x="967" y="2028"/>
                  </a:cubicBezTo>
                  <a:lnTo>
                    <a:pt x="1156" y="1156"/>
                  </a:lnTo>
                  <a:cubicBezTo>
                    <a:pt x="1168" y="1103"/>
                    <a:pt x="1156" y="1044"/>
                    <a:pt x="1126" y="991"/>
                  </a:cubicBezTo>
                  <a:lnTo>
                    <a:pt x="1115" y="967"/>
                  </a:lnTo>
                  <a:lnTo>
                    <a:pt x="608" y="148"/>
                  </a:lnTo>
                  <a:cubicBezTo>
                    <a:pt x="566" y="83"/>
                    <a:pt x="507" y="36"/>
                    <a:pt x="437" y="12"/>
                  </a:cubicBezTo>
                  <a:cubicBezTo>
                    <a:pt x="407" y="6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629700" y="12836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1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1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4"/>
            <p:cNvSpPr/>
            <p:nvPr/>
          </p:nvSpPr>
          <p:spPr>
            <a:xfrm>
              <a:off x="629700" y="128875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2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2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652100" y="1311150"/>
              <a:ext cx="136200" cy="136350"/>
            </a:xfrm>
            <a:custGeom>
              <a:avLst/>
              <a:gdLst/>
              <a:ahLst/>
              <a:cxnLst/>
              <a:rect l="l" t="t" r="r" b="b"/>
              <a:pathLst>
                <a:path w="5448" h="5454" extrusionOk="0">
                  <a:moveTo>
                    <a:pt x="2724" y="879"/>
                  </a:moveTo>
                  <a:cubicBezTo>
                    <a:pt x="3743" y="879"/>
                    <a:pt x="4569" y="1704"/>
                    <a:pt x="4569" y="2724"/>
                  </a:cubicBezTo>
                  <a:cubicBezTo>
                    <a:pt x="4569" y="3750"/>
                    <a:pt x="3743" y="4575"/>
                    <a:pt x="2724" y="4575"/>
                  </a:cubicBezTo>
                  <a:cubicBezTo>
                    <a:pt x="1698" y="4575"/>
                    <a:pt x="873" y="3750"/>
                    <a:pt x="873" y="2724"/>
                  </a:cubicBezTo>
                  <a:cubicBezTo>
                    <a:pt x="873" y="1704"/>
                    <a:pt x="1698" y="879"/>
                    <a:pt x="2724" y="879"/>
                  </a:cubicBezTo>
                  <a:close/>
                  <a:moveTo>
                    <a:pt x="2724" y="0"/>
                  </a:moveTo>
                  <a:cubicBezTo>
                    <a:pt x="1215" y="0"/>
                    <a:pt x="0" y="1221"/>
                    <a:pt x="0" y="2724"/>
                  </a:cubicBezTo>
                  <a:cubicBezTo>
                    <a:pt x="0" y="4233"/>
                    <a:pt x="1215" y="5453"/>
                    <a:pt x="2724" y="5453"/>
                  </a:cubicBezTo>
                  <a:cubicBezTo>
                    <a:pt x="4227" y="5453"/>
                    <a:pt x="5447" y="4233"/>
                    <a:pt x="5447" y="2724"/>
                  </a:cubicBezTo>
                  <a:cubicBezTo>
                    <a:pt x="5447" y="1221"/>
                    <a:pt x="4227" y="0"/>
                    <a:pt x="2724" y="0"/>
                  </a:cubicBezTo>
                  <a:close/>
                </a:path>
              </a:pathLst>
            </a:custGeom>
            <a:solidFill>
              <a:srgbClr val="505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4"/>
            <p:cNvSpPr/>
            <p:nvPr/>
          </p:nvSpPr>
          <p:spPr>
            <a:xfrm>
              <a:off x="673900" y="1333100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3697" h="3697" extrusionOk="0">
                  <a:moveTo>
                    <a:pt x="1852" y="1"/>
                  </a:moveTo>
                  <a:cubicBezTo>
                    <a:pt x="826" y="1"/>
                    <a:pt x="1" y="826"/>
                    <a:pt x="1" y="1846"/>
                  </a:cubicBezTo>
                  <a:cubicBezTo>
                    <a:pt x="1" y="2872"/>
                    <a:pt x="826" y="3697"/>
                    <a:pt x="1852" y="3697"/>
                  </a:cubicBezTo>
                  <a:cubicBezTo>
                    <a:pt x="2871" y="3697"/>
                    <a:pt x="3697" y="2872"/>
                    <a:pt x="3697" y="1846"/>
                  </a:cubicBezTo>
                  <a:cubicBezTo>
                    <a:pt x="3697" y="826"/>
                    <a:pt x="2871" y="1"/>
                    <a:pt x="1852" y="1"/>
                  </a:cubicBezTo>
                  <a:close/>
                </a:path>
              </a:pathLst>
            </a:custGeom>
            <a:solidFill>
              <a:srgbClr val="67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4"/>
            <p:cNvSpPr/>
            <p:nvPr/>
          </p:nvSpPr>
          <p:spPr>
            <a:xfrm>
              <a:off x="707950" y="1311150"/>
              <a:ext cx="24925" cy="24925"/>
            </a:xfrm>
            <a:custGeom>
              <a:avLst/>
              <a:gdLst/>
              <a:ahLst/>
              <a:cxnLst/>
              <a:rect l="l" t="t" r="r" b="b"/>
              <a:pathLst>
                <a:path w="997" h="997" extrusionOk="0">
                  <a:moveTo>
                    <a:pt x="501" y="0"/>
                  </a:moveTo>
                  <a:cubicBezTo>
                    <a:pt x="224" y="0"/>
                    <a:pt x="0" y="224"/>
                    <a:pt x="0" y="496"/>
                  </a:cubicBezTo>
                  <a:cubicBezTo>
                    <a:pt x="0" y="773"/>
                    <a:pt x="224" y="997"/>
                    <a:pt x="501" y="997"/>
                  </a:cubicBezTo>
                  <a:cubicBezTo>
                    <a:pt x="773" y="997"/>
                    <a:pt x="997" y="773"/>
                    <a:pt x="997" y="496"/>
                  </a:cubicBezTo>
                  <a:cubicBezTo>
                    <a:pt x="997" y="224"/>
                    <a:pt x="773" y="0"/>
                    <a:pt x="501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>
              <a:off x="678925" y="1336950"/>
              <a:ext cx="49375" cy="102000"/>
            </a:xfrm>
            <a:custGeom>
              <a:avLst/>
              <a:gdLst/>
              <a:ahLst/>
              <a:cxnLst/>
              <a:rect l="l" t="t" r="r" b="b"/>
              <a:pathLst>
                <a:path w="1975" h="4080" extrusionOk="0">
                  <a:moveTo>
                    <a:pt x="1686" y="0"/>
                  </a:moveTo>
                  <a:cubicBezTo>
                    <a:pt x="1521" y="0"/>
                    <a:pt x="1391" y="130"/>
                    <a:pt x="1391" y="289"/>
                  </a:cubicBezTo>
                  <a:lnTo>
                    <a:pt x="1391" y="1727"/>
                  </a:lnTo>
                  <a:lnTo>
                    <a:pt x="88" y="3620"/>
                  </a:lnTo>
                  <a:cubicBezTo>
                    <a:pt x="0" y="3755"/>
                    <a:pt x="30" y="3938"/>
                    <a:pt x="165" y="4026"/>
                  </a:cubicBezTo>
                  <a:cubicBezTo>
                    <a:pt x="212" y="4062"/>
                    <a:pt x="271" y="4079"/>
                    <a:pt x="330" y="4079"/>
                  </a:cubicBezTo>
                  <a:cubicBezTo>
                    <a:pt x="419" y="4079"/>
                    <a:pt x="513" y="4032"/>
                    <a:pt x="566" y="3950"/>
                  </a:cubicBezTo>
                  <a:lnTo>
                    <a:pt x="1922" y="1981"/>
                  </a:lnTo>
                  <a:cubicBezTo>
                    <a:pt x="1957" y="1934"/>
                    <a:pt x="1975" y="1875"/>
                    <a:pt x="1975" y="1816"/>
                  </a:cubicBezTo>
                  <a:lnTo>
                    <a:pt x="1975" y="289"/>
                  </a:lnTo>
                  <a:cubicBezTo>
                    <a:pt x="1975" y="130"/>
                    <a:pt x="1845" y="0"/>
                    <a:pt x="1686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677575" y="1331700"/>
              <a:ext cx="79925" cy="55525"/>
            </a:xfrm>
            <a:custGeom>
              <a:avLst/>
              <a:gdLst/>
              <a:ahLst/>
              <a:cxnLst/>
              <a:rect l="l" t="t" r="r" b="b"/>
              <a:pathLst>
                <a:path w="3197" h="2221" extrusionOk="0">
                  <a:moveTo>
                    <a:pt x="1707" y="1"/>
                  </a:moveTo>
                  <a:cubicBezTo>
                    <a:pt x="1693" y="1"/>
                    <a:pt x="1678" y="2"/>
                    <a:pt x="1663" y="4"/>
                  </a:cubicBezTo>
                  <a:cubicBezTo>
                    <a:pt x="1575" y="21"/>
                    <a:pt x="1504" y="74"/>
                    <a:pt x="1457" y="151"/>
                  </a:cubicBezTo>
                  <a:lnTo>
                    <a:pt x="997" y="988"/>
                  </a:lnTo>
                  <a:lnTo>
                    <a:pt x="172" y="1525"/>
                  </a:lnTo>
                  <a:cubicBezTo>
                    <a:pt x="42" y="1613"/>
                    <a:pt x="1" y="1796"/>
                    <a:pt x="89" y="1931"/>
                  </a:cubicBezTo>
                  <a:cubicBezTo>
                    <a:pt x="145" y="2017"/>
                    <a:pt x="238" y="2062"/>
                    <a:pt x="333" y="2062"/>
                  </a:cubicBezTo>
                  <a:cubicBezTo>
                    <a:pt x="389" y="2062"/>
                    <a:pt x="446" y="2047"/>
                    <a:pt x="496" y="2014"/>
                  </a:cubicBezTo>
                  <a:lnTo>
                    <a:pt x="1375" y="1430"/>
                  </a:lnTo>
                  <a:cubicBezTo>
                    <a:pt x="1416" y="1407"/>
                    <a:pt x="1451" y="1371"/>
                    <a:pt x="1475" y="1330"/>
                  </a:cubicBezTo>
                  <a:lnTo>
                    <a:pt x="1793" y="752"/>
                  </a:lnTo>
                  <a:lnTo>
                    <a:pt x="2241" y="1153"/>
                  </a:lnTo>
                  <a:lnTo>
                    <a:pt x="2595" y="2038"/>
                  </a:lnTo>
                  <a:cubicBezTo>
                    <a:pt x="2636" y="2150"/>
                    <a:pt x="2748" y="2220"/>
                    <a:pt x="2866" y="2220"/>
                  </a:cubicBezTo>
                  <a:cubicBezTo>
                    <a:pt x="2901" y="2220"/>
                    <a:pt x="2937" y="2214"/>
                    <a:pt x="2972" y="2197"/>
                  </a:cubicBezTo>
                  <a:cubicBezTo>
                    <a:pt x="3119" y="2138"/>
                    <a:pt x="3196" y="1967"/>
                    <a:pt x="3131" y="1819"/>
                  </a:cubicBezTo>
                  <a:lnTo>
                    <a:pt x="2760" y="876"/>
                  </a:lnTo>
                  <a:cubicBezTo>
                    <a:pt x="2742" y="835"/>
                    <a:pt x="2719" y="794"/>
                    <a:pt x="2683" y="764"/>
                  </a:cubicBezTo>
                  <a:lnTo>
                    <a:pt x="1905" y="74"/>
                  </a:lnTo>
                  <a:cubicBezTo>
                    <a:pt x="1851" y="25"/>
                    <a:pt x="1781" y="1"/>
                    <a:pt x="1707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712675" y="1375075"/>
              <a:ext cx="45250" cy="65500"/>
            </a:xfrm>
            <a:custGeom>
              <a:avLst/>
              <a:gdLst/>
              <a:ahLst/>
              <a:cxnLst/>
              <a:rect l="l" t="t" r="r" b="b"/>
              <a:pathLst>
                <a:path w="1810" h="2620" extrusionOk="0">
                  <a:moveTo>
                    <a:pt x="332" y="1"/>
                  </a:moveTo>
                  <a:cubicBezTo>
                    <a:pt x="283" y="1"/>
                    <a:pt x="234" y="13"/>
                    <a:pt x="189" y="37"/>
                  </a:cubicBezTo>
                  <a:cubicBezTo>
                    <a:pt x="53" y="120"/>
                    <a:pt x="0" y="297"/>
                    <a:pt x="83" y="438"/>
                  </a:cubicBezTo>
                  <a:lnTo>
                    <a:pt x="1226" y="2472"/>
                  </a:lnTo>
                  <a:cubicBezTo>
                    <a:pt x="1279" y="2566"/>
                    <a:pt x="1379" y="2619"/>
                    <a:pt x="1480" y="2619"/>
                  </a:cubicBezTo>
                  <a:cubicBezTo>
                    <a:pt x="1527" y="2619"/>
                    <a:pt x="1580" y="2607"/>
                    <a:pt x="1621" y="2578"/>
                  </a:cubicBezTo>
                  <a:cubicBezTo>
                    <a:pt x="1763" y="2501"/>
                    <a:pt x="1810" y="2325"/>
                    <a:pt x="1733" y="2183"/>
                  </a:cubicBezTo>
                  <a:lnTo>
                    <a:pt x="590" y="149"/>
                  </a:lnTo>
                  <a:cubicBezTo>
                    <a:pt x="534" y="53"/>
                    <a:pt x="434" y="1"/>
                    <a:pt x="332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710450" y="1288750"/>
              <a:ext cx="23900" cy="1200"/>
            </a:xfrm>
            <a:custGeom>
              <a:avLst/>
              <a:gdLst/>
              <a:ahLst/>
              <a:cxnLst/>
              <a:rect l="l" t="t" r="r" b="b"/>
              <a:pathLst>
                <a:path w="956" h="48" extrusionOk="0">
                  <a:moveTo>
                    <a:pt x="956" y="48"/>
                  </a:moveTo>
                  <a:lnTo>
                    <a:pt x="956" y="48"/>
                  </a:lnTo>
                  <a:lnTo>
                    <a:pt x="956" y="48"/>
                  </a:lnTo>
                  <a:close/>
                  <a:moveTo>
                    <a:pt x="944" y="42"/>
                  </a:moveTo>
                  <a:lnTo>
                    <a:pt x="944" y="42"/>
                  </a:lnTo>
                  <a:lnTo>
                    <a:pt x="944" y="42"/>
                  </a:lnTo>
                  <a:close/>
                  <a:moveTo>
                    <a:pt x="932" y="42"/>
                  </a:moveTo>
                  <a:cubicBezTo>
                    <a:pt x="932" y="42"/>
                    <a:pt x="932" y="42"/>
                    <a:pt x="932" y="42"/>
                  </a:cubicBezTo>
                  <a:cubicBezTo>
                    <a:pt x="932" y="42"/>
                    <a:pt x="932" y="42"/>
                    <a:pt x="932" y="42"/>
                  </a:cubicBezTo>
                  <a:close/>
                  <a:moveTo>
                    <a:pt x="926" y="42"/>
                  </a:moveTo>
                  <a:lnTo>
                    <a:pt x="920" y="42"/>
                  </a:lnTo>
                  <a:lnTo>
                    <a:pt x="926" y="42"/>
                  </a:lnTo>
                  <a:close/>
                  <a:moveTo>
                    <a:pt x="914" y="42"/>
                  </a:moveTo>
                  <a:lnTo>
                    <a:pt x="908" y="42"/>
                  </a:lnTo>
                  <a:lnTo>
                    <a:pt x="914" y="42"/>
                  </a:lnTo>
                  <a:close/>
                  <a:moveTo>
                    <a:pt x="903" y="36"/>
                  </a:moveTo>
                  <a:cubicBezTo>
                    <a:pt x="903" y="36"/>
                    <a:pt x="903" y="36"/>
                    <a:pt x="903" y="36"/>
                  </a:cubicBezTo>
                  <a:cubicBezTo>
                    <a:pt x="903" y="36"/>
                    <a:pt x="903" y="36"/>
                    <a:pt x="903" y="36"/>
                  </a:cubicBezTo>
                  <a:close/>
                  <a:moveTo>
                    <a:pt x="891" y="36"/>
                  </a:moveTo>
                  <a:lnTo>
                    <a:pt x="891" y="36"/>
                  </a:lnTo>
                  <a:lnTo>
                    <a:pt x="891" y="36"/>
                  </a:lnTo>
                  <a:close/>
                  <a:moveTo>
                    <a:pt x="879" y="36"/>
                  </a:moveTo>
                  <a:cubicBezTo>
                    <a:pt x="879" y="36"/>
                    <a:pt x="879" y="36"/>
                    <a:pt x="879" y="36"/>
                  </a:cubicBezTo>
                  <a:cubicBezTo>
                    <a:pt x="879" y="36"/>
                    <a:pt x="879" y="36"/>
                    <a:pt x="879" y="36"/>
                  </a:cubicBezTo>
                  <a:close/>
                  <a:moveTo>
                    <a:pt x="867" y="36"/>
                  </a:moveTo>
                  <a:lnTo>
                    <a:pt x="867" y="36"/>
                  </a:lnTo>
                  <a:lnTo>
                    <a:pt x="867" y="36"/>
                  </a:lnTo>
                  <a:close/>
                  <a:moveTo>
                    <a:pt x="861" y="30"/>
                  </a:moveTo>
                  <a:lnTo>
                    <a:pt x="855" y="30"/>
                  </a:lnTo>
                  <a:lnTo>
                    <a:pt x="861" y="30"/>
                  </a:lnTo>
                  <a:close/>
                  <a:moveTo>
                    <a:pt x="849" y="30"/>
                  </a:moveTo>
                  <a:lnTo>
                    <a:pt x="844" y="30"/>
                  </a:lnTo>
                  <a:lnTo>
                    <a:pt x="849" y="30"/>
                  </a:lnTo>
                  <a:close/>
                  <a:moveTo>
                    <a:pt x="796" y="24"/>
                  </a:moveTo>
                  <a:lnTo>
                    <a:pt x="791" y="24"/>
                  </a:lnTo>
                  <a:lnTo>
                    <a:pt x="796" y="24"/>
                  </a:lnTo>
                  <a:close/>
                  <a:moveTo>
                    <a:pt x="785" y="24"/>
                  </a:moveTo>
                  <a:lnTo>
                    <a:pt x="785" y="24"/>
                  </a:lnTo>
                  <a:lnTo>
                    <a:pt x="785" y="24"/>
                  </a:lnTo>
                  <a:close/>
                  <a:moveTo>
                    <a:pt x="773" y="24"/>
                  </a:moveTo>
                  <a:cubicBezTo>
                    <a:pt x="773" y="24"/>
                    <a:pt x="773" y="24"/>
                    <a:pt x="773" y="24"/>
                  </a:cubicBezTo>
                  <a:cubicBezTo>
                    <a:pt x="773" y="24"/>
                    <a:pt x="773" y="24"/>
                    <a:pt x="773" y="24"/>
                  </a:cubicBezTo>
                  <a:close/>
                  <a:moveTo>
                    <a:pt x="1" y="24"/>
                  </a:moveTo>
                  <a:lnTo>
                    <a:pt x="6" y="24"/>
                  </a:lnTo>
                  <a:lnTo>
                    <a:pt x="1" y="24"/>
                  </a:lnTo>
                  <a:close/>
                  <a:moveTo>
                    <a:pt x="767" y="24"/>
                  </a:moveTo>
                  <a:cubicBezTo>
                    <a:pt x="761" y="18"/>
                    <a:pt x="761" y="18"/>
                    <a:pt x="761" y="18"/>
                  </a:cubicBezTo>
                  <a:cubicBezTo>
                    <a:pt x="761" y="18"/>
                    <a:pt x="761" y="18"/>
                    <a:pt x="767" y="24"/>
                  </a:cubicBezTo>
                  <a:close/>
                  <a:moveTo>
                    <a:pt x="12" y="18"/>
                  </a:moveTo>
                  <a:lnTo>
                    <a:pt x="18" y="18"/>
                  </a:lnTo>
                  <a:lnTo>
                    <a:pt x="12" y="18"/>
                  </a:lnTo>
                  <a:close/>
                  <a:moveTo>
                    <a:pt x="755" y="18"/>
                  </a:moveTo>
                  <a:lnTo>
                    <a:pt x="749" y="18"/>
                  </a:lnTo>
                  <a:lnTo>
                    <a:pt x="755" y="18"/>
                  </a:lnTo>
                  <a:close/>
                  <a:moveTo>
                    <a:pt x="24" y="18"/>
                  </a:moveTo>
                  <a:lnTo>
                    <a:pt x="24" y="18"/>
                  </a:lnTo>
                  <a:lnTo>
                    <a:pt x="24" y="18"/>
                  </a:lnTo>
                  <a:close/>
                  <a:moveTo>
                    <a:pt x="743" y="18"/>
                  </a:moveTo>
                  <a:lnTo>
                    <a:pt x="737" y="18"/>
                  </a:lnTo>
                  <a:lnTo>
                    <a:pt x="743" y="18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6" y="18"/>
                  </a:lnTo>
                  <a:close/>
                  <a:moveTo>
                    <a:pt x="732" y="18"/>
                  </a:moveTo>
                  <a:lnTo>
                    <a:pt x="726" y="18"/>
                  </a:lnTo>
                  <a:lnTo>
                    <a:pt x="732" y="18"/>
                  </a:lnTo>
                  <a:close/>
                  <a:moveTo>
                    <a:pt x="48" y="18"/>
                  </a:moveTo>
                  <a:lnTo>
                    <a:pt x="48" y="18"/>
                  </a:lnTo>
                  <a:lnTo>
                    <a:pt x="48" y="18"/>
                  </a:lnTo>
                  <a:close/>
                  <a:moveTo>
                    <a:pt x="720" y="18"/>
                  </a:moveTo>
                  <a:lnTo>
                    <a:pt x="714" y="18"/>
                  </a:lnTo>
                  <a:lnTo>
                    <a:pt x="720" y="18"/>
                  </a:lnTo>
                  <a:close/>
                  <a:moveTo>
                    <a:pt x="60" y="18"/>
                  </a:moveTo>
                  <a:lnTo>
                    <a:pt x="60" y="18"/>
                  </a:lnTo>
                  <a:lnTo>
                    <a:pt x="60" y="18"/>
                  </a:lnTo>
                  <a:close/>
                  <a:moveTo>
                    <a:pt x="708" y="18"/>
                  </a:moveTo>
                  <a:lnTo>
                    <a:pt x="702" y="18"/>
                  </a:lnTo>
                  <a:lnTo>
                    <a:pt x="708" y="18"/>
                  </a:lnTo>
                  <a:close/>
                  <a:moveTo>
                    <a:pt x="65" y="18"/>
                  </a:moveTo>
                  <a:lnTo>
                    <a:pt x="71" y="18"/>
                  </a:lnTo>
                  <a:lnTo>
                    <a:pt x="65" y="18"/>
                  </a:lnTo>
                  <a:close/>
                  <a:moveTo>
                    <a:pt x="696" y="12"/>
                  </a:moveTo>
                  <a:lnTo>
                    <a:pt x="690" y="12"/>
                  </a:lnTo>
                  <a:lnTo>
                    <a:pt x="696" y="12"/>
                  </a:lnTo>
                  <a:close/>
                  <a:moveTo>
                    <a:pt x="77" y="12"/>
                  </a:moveTo>
                  <a:lnTo>
                    <a:pt x="83" y="12"/>
                  </a:lnTo>
                  <a:lnTo>
                    <a:pt x="77" y="12"/>
                  </a:lnTo>
                  <a:close/>
                  <a:moveTo>
                    <a:pt x="684" y="12"/>
                  </a:moveTo>
                  <a:lnTo>
                    <a:pt x="684" y="12"/>
                  </a:lnTo>
                  <a:lnTo>
                    <a:pt x="684" y="12"/>
                  </a:lnTo>
                  <a:close/>
                  <a:moveTo>
                    <a:pt x="89" y="12"/>
                  </a:moveTo>
                  <a:lnTo>
                    <a:pt x="95" y="12"/>
                  </a:lnTo>
                  <a:lnTo>
                    <a:pt x="89" y="12"/>
                  </a:lnTo>
                  <a:close/>
                  <a:moveTo>
                    <a:pt x="679" y="12"/>
                  </a:moveTo>
                  <a:lnTo>
                    <a:pt x="673" y="12"/>
                  </a:lnTo>
                  <a:lnTo>
                    <a:pt x="679" y="12"/>
                  </a:lnTo>
                  <a:close/>
                  <a:moveTo>
                    <a:pt x="101" y="12"/>
                  </a:moveTo>
                  <a:lnTo>
                    <a:pt x="107" y="12"/>
                  </a:lnTo>
                  <a:lnTo>
                    <a:pt x="101" y="12"/>
                  </a:lnTo>
                  <a:close/>
                  <a:moveTo>
                    <a:pt x="667" y="12"/>
                  </a:moveTo>
                  <a:cubicBezTo>
                    <a:pt x="661" y="12"/>
                    <a:pt x="661" y="12"/>
                    <a:pt x="661" y="12"/>
                  </a:cubicBezTo>
                  <a:cubicBezTo>
                    <a:pt x="661" y="12"/>
                    <a:pt x="661" y="12"/>
                    <a:pt x="667" y="12"/>
                  </a:cubicBezTo>
                  <a:close/>
                  <a:moveTo>
                    <a:pt x="113" y="12"/>
                  </a:moveTo>
                  <a:cubicBezTo>
                    <a:pt x="113" y="12"/>
                    <a:pt x="113" y="12"/>
                    <a:pt x="118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655" y="12"/>
                  </a:moveTo>
                  <a:cubicBezTo>
                    <a:pt x="649" y="12"/>
                    <a:pt x="649" y="12"/>
                    <a:pt x="649" y="12"/>
                  </a:cubicBezTo>
                  <a:cubicBezTo>
                    <a:pt x="649" y="12"/>
                    <a:pt x="649" y="12"/>
                    <a:pt x="655" y="12"/>
                  </a:cubicBezTo>
                  <a:close/>
                  <a:moveTo>
                    <a:pt x="124" y="12"/>
                  </a:move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close/>
                  <a:moveTo>
                    <a:pt x="643" y="12"/>
                  </a:moveTo>
                  <a:lnTo>
                    <a:pt x="637" y="12"/>
                  </a:lnTo>
                  <a:lnTo>
                    <a:pt x="643" y="12"/>
                  </a:lnTo>
                  <a:close/>
                  <a:moveTo>
                    <a:pt x="136" y="12"/>
                  </a:moveTo>
                  <a:lnTo>
                    <a:pt x="136" y="12"/>
                  </a:lnTo>
                  <a:lnTo>
                    <a:pt x="136" y="12"/>
                  </a:lnTo>
                  <a:close/>
                  <a:moveTo>
                    <a:pt x="631" y="12"/>
                  </a:moveTo>
                  <a:lnTo>
                    <a:pt x="625" y="12"/>
                  </a:lnTo>
                  <a:lnTo>
                    <a:pt x="631" y="12"/>
                  </a:lnTo>
                  <a:close/>
                  <a:moveTo>
                    <a:pt x="142" y="12"/>
                  </a:moveTo>
                  <a:lnTo>
                    <a:pt x="148" y="12"/>
                  </a:lnTo>
                  <a:lnTo>
                    <a:pt x="142" y="12"/>
                  </a:lnTo>
                  <a:close/>
                  <a:moveTo>
                    <a:pt x="620" y="6"/>
                  </a:moveTo>
                  <a:lnTo>
                    <a:pt x="614" y="6"/>
                  </a:lnTo>
                  <a:lnTo>
                    <a:pt x="620" y="6"/>
                  </a:lnTo>
                  <a:close/>
                  <a:moveTo>
                    <a:pt x="154" y="6"/>
                  </a:moveTo>
                  <a:lnTo>
                    <a:pt x="160" y="6"/>
                  </a:lnTo>
                  <a:lnTo>
                    <a:pt x="154" y="6"/>
                  </a:lnTo>
                  <a:close/>
                  <a:moveTo>
                    <a:pt x="602" y="6"/>
                  </a:moveTo>
                  <a:lnTo>
                    <a:pt x="596" y="6"/>
                  </a:lnTo>
                  <a:lnTo>
                    <a:pt x="602" y="6"/>
                  </a:lnTo>
                  <a:close/>
                  <a:moveTo>
                    <a:pt x="590" y="6"/>
                  </a:moveTo>
                  <a:cubicBezTo>
                    <a:pt x="590" y="6"/>
                    <a:pt x="590" y="6"/>
                    <a:pt x="584" y="6"/>
                  </a:cubicBezTo>
                  <a:cubicBezTo>
                    <a:pt x="590" y="6"/>
                    <a:pt x="590" y="6"/>
                    <a:pt x="590" y="6"/>
                  </a:cubicBezTo>
                  <a:close/>
                  <a:moveTo>
                    <a:pt x="183" y="6"/>
                  </a:move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9" y="6"/>
                    <a:pt x="183" y="6"/>
                  </a:cubicBezTo>
                  <a:close/>
                  <a:moveTo>
                    <a:pt x="578" y="6"/>
                  </a:moveTo>
                  <a:lnTo>
                    <a:pt x="572" y="6"/>
                  </a:lnTo>
                  <a:lnTo>
                    <a:pt x="578" y="6"/>
                  </a:lnTo>
                  <a:close/>
                  <a:moveTo>
                    <a:pt x="195" y="6"/>
                  </a:moveTo>
                  <a:lnTo>
                    <a:pt x="201" y="6"/>
                  </a:lnTo>
                  <a:lnTo>
                    <a:pt x="195" y="6"/>
                  </a:lnTo>
                  <a:close/>
                  <a:moveTo>
                    <a:pt x="567" y="6"/>
                  </a:moveTo>
                  <a:lnTo>
                    <a:pt x="567" y="6"/>
                  </a:lnTo>
                  <a:lnTo>
                    <a:pt x="567" y="6"/>
                  </a:lnTo>
                  <a:close/>
                  <a:moveTo>
                    <a:pt x="207" y="6"/>
                  </a:moveTo>
                  <a:lnTo>
                    <a:pt x="213" y="6"/>
                  </a:lnTo>
                  <a:lnTo>
                    <a:pt x="207" y="6"/>
                  </a:lnTo>
                  <a:close/>
                  <a:moveTo>
                    <a:pt x="561" y="6"/>
                  </a:moveTo>
                  <a:lnTo>
                    <a:pt x="555" y="6"/>
                  </a:lnTo>
                  <a:lnTo>
                    <a:pt x="561" y="6"/>
                  </a:lnTo>
                  <a:close/>
                  <a:moveTo>
                    <a:pt x="219" y="6"/>
                  </a:moveTo>
                  <a:lnTo>
                    <a:pt x="225" y="6"/>
                  </a:lnTo>
                  <a:lnTo>
                    <a:pt x="219" y="6"/>
                  </a:lnTo>
                  <a:close/>
                  <a:moveTo>
                    <a:pt x="549" y="6"/>
                  </a:moveTo>
                  <a:lnTo>
                    <a:pt x="543" y="6"/>
                  </a:lnTo>
                  <a:lnTo>
                    <a:pt x="549" y="6"/>
                  </a:lnTo>
                  <a:close/>
                  <a:moveTo>
                    <a:pt x="230" y="6"/>
                  </a:moveTo>
                  <a:lnTo>
                    <a:pt x="236" y="6"/>
                  </a:lnTo>
                  <a:lnTo>
                    <a:pt x="230" y="6"/>
                  </a:lnTo>
                  <a:close/>
                  <a:moveTo>
                    <a:pt x="537" y="6"/>
                  </a:moveTo>
                  <a:lnTo>
                    <a:pt x="531" y="6"/>
                  </a:lnTo>
                  <a:lnTo>
                    <a:pt x="537" y="6"/>
                  </a:lnTo>
                  <a:close/>
                  <a:moveTo>
                    <a:pt x="242" y="6"/>
                  </a:moveTo>
                  <a:lnTo>
                    <a:pt x="248" y="6"/>
                  </a:lnTo>
                  <a:lnTo>
                    <a:pt x="242" y="6"/>
                  </a:lnTo>
                  <a:close/>
                  <a:moveTo>
                    <a:pt x="525" y="6"/>
                  </a:moveTo>
                  <a:lnTo>
                    <a:pt x="519" y="6"/>
                  </a:lnTo>
                  <a:lnTo>
                    <a:pt x="525" y="6"/>
                  </a:lnTo>
                  <a:close/>
                  <a:moveTo>
                    <a:pt x="254" y="6"/>
                  </a:moveTo>
                  <a:lnTo>
                    <a:pt x="260" y="6"/>
                  </a:lnTo>
                  <a:lnTo>
                    <a:pt x="254" y="6"/>
                  </a:lnTo>
                  <a:close/>
                  <a:moveTo>
                    <a:pt x="513" y="6"/>
                  </a:moveTo>
                  <a:lnTo>
                    <a:pt x="508" y="6"/>
                  </a:lnTo>
                  <a:lnTo>
                    <a:pt x="513" y="6"/>
                  </a:lnTo>
                  <a:close/>
                  <a:moveTo>
                    <a:pt x="266" y="6"/>
                  </a:moveTo>
                  <a:lnTo>
                    <a:pt x="266" y="6"/>
                  </a:lnTo>
                  <a:lnTo>
                    <a:pt x="266" y="6"/>
                  </a:lnTo>
                  <a:close/>
                  <a:moveTo>
                    <a:pt x="502" y="6"/>
                  </a:moveTo>
                  <a:lnTo>
                    <a:pt x="496" y="6"/>
                  </a:lnTo>
                  <a:lnTo>
                    <a:pt x="502" y="6"/>
                  </a:lnTo>
                  <a:close/>
                  <a:moveTo>
                    <a:pt x="272" y="6"/>
                  </a:moveTo>
                  <a:lnTo>
                    <a:pt x="278" y="6"/>
                  </a:lnTo>
                  <a:lnTo>
                    <a:pt x="272" y="6"/>
                  </a:lnTo>
                  <a:close/>
                  <a:moveTo>
                    <a:pt x="490" y="0"/>
                  </a:moveTo>
                  <a:lnTo>
                    <a:pt x="484" y="0"/>
                  </a:lnTo>
                  <a:lnTo>
                    <a:pt x="490" y="0"/>
                  </a:lnTo>
                  <a:close/>
                  <a:moveTo>
                    <a:pt x="284" y="0"/>
                  </a:moveTo>
                  <a:lnTo>
                    <a:pt x="289" y="0"/>
                  </a:lnTo>
                  <a:lnTo>
                    <a:pt x="284" y="0"/>
                  </a:lnTo>
                  <a:close/>
                  <a:moveTo>
                    <a:pt x="478" y="0"/>
                  </a:moveTo>
                  <a:lnTo>
                    <a:pt x="472" y="0"/>
                  </a:lnTo>
                  <a:lnTo>
                    <a:pt x="478" y="0"/>
                  </a:lnTo>
                  <a:close/>
                  <a:moveTo>
                    <a:pt x="295" y="0"/>
                  </a:moveTo>
                  <a:lnTo>
                    <a:pt x="301" y="0"/>
                  </a:lnTo>
                  <a:lnTo>
                    <a:pt x="295" y="0"/>
                  </a:lnTo>
                  <a:close/>
                  <a:moveTo>
                    <a:pt x="466" y="0"/>
                  </a:moveTo>
                  <a:lnTo>
                    <a:pt x="460" y="0"/>
                  </a:lnTo>
                  <a:lnTo>
                    <a:pt x="466" y="0"/>
                  </a:lnTo>
                  <a:close/>
                  <a:moveTo>
                    <a:pt x="307" y="0"/>
                  </a:moveTo>
                  <a:lnTo>
                    <a:pt x="313" y="0"/>
                  </a:lnTo>
                  <a:lnTo>
                    <a:pt x="307" y="0"/>
                  </a:lnTo>
                  <a:close/>
                  <a:moveTo>
                    <a:pt x="455" y="0"/>
                  </a:moveTo>
                  <a:cubicBezTo>
                    <a:pt x="455" y="0"/>
                    <a:pt x="455" y="0"/>
                    <a:pt x="449" y="0"/>
                  </a:cubicBezTo>
                  <a:cubicBezTo>
                    <a:pt x="455" y="0"/>
                    <a:pt x="455" y="0"/>
                    <a:pt x="455" y="0"/>
                  </a:cubicBezTo>
                  <a:close/>
                  <a:moveTo>
                    <a:pt x="319" y="0"/>
                  </a:moveTo>
                  <a:cubicBezTo>
                    <a:pt x="319" y="0"/>
                    <a:pt x="325" y="0"/>
                    <a:pt x="325" y="0"/>
                  </a:cubicBezTo>
                  <a:cubicBezTo>
                    <a:pt x="325" y="0"/>
                    <a:pt x="319" y="0"/>
                    <a:pt x="319" y="0"/>
                  </a:cubicBezTo>
                  <a:close/>
                  <a:moveTo>
                    <a:pt x="443" y="0"/>
                  </a:moveTo>
                  <a:lnTo>
                    <a:pt x="437" y="0"/>
                  </a:lnTo>
                  <a:lnTo>
                    <a:pt x="443" y="0"/>
                  </a:lnTo>
                  <a:close/>
                  <a:moveTo>
                    <a:pt x="331" y="0"/>
                  </a:moveTo>
                  <a:lnTo>
                    <a:pt x="337" y="0"/>
                  </a:lnTo>
                  <a:lnTo>
                    <a:pt x="331" y="0"/>
                  </a:lnTo>
                  <a:close/>
                  <a:moveTo>
                    <a:pt x="431" y="0"/>
                  </a:moveTo>
                  <a:lnTo>
                    <a:pt x="425" y="0"/>
                  </a:lnTo>
                  <a:lnTo>
                    <a:pt x="431" y="0"/>
                  </a:lnTo>
                  <a:close/>
                  <a:moveTo>
                    <a:pt x="342" y="0"/>
                  </a:moveTo>
                  <a:lnTo>
                    <a:pt x="348" y="0"/>
                  </a:lnTo>
                  <a:lnTo>
                    <a:pt x="342" y="0"/>
                  </a:lnTo>
                  <a:close/>
                  <a:moveTo>
                    <a:pt x="425" y="0"/>
                  </a:moveTo>
                  <a:lnTo>
                    <a:pt x="413" y="0"/>
                  </a:lnTo>
                  <a:lnTo>
                    <a:pt x="425" y="0"/>
                  </a:lnTo>
                  <a:close/>
                  <a:moveTo>
                    <a:pt x="354" y="0"/>
                  </a:moveTo>
                  <a:lnTo>
                    <a:pt x="360" y="0"/>
                  </a:lnTo>
                  <a:lnTo>
                    <a:pt x="354" y="0"/>
                  </a:lnTo>
                  <a:close/>
                  <a:moveTo>
                    <a:pt x="413" y="0"/>
                  </a:moveTo>
                  <a:lnTo>
                    <a:pt x="401" y="0"/>
                  </a:lnTo>
                  <a:lnTo>
                    <a:pt x="413" y="0"/>
                  </a:lnTo>
                  <a:close/>
                  <a:moveTo>
                    <a:pt x="366" y="0"/>
                  </a:moveTo>
                  <a:lnTo>
                    <a:pt x="372" y="0"/>
                  </a:lnTo>
                  <a:lnTo>
                    <a:pt x="366" y="0"/>
                  </a:lnTo>
                  <a:close/>
                  <a:moveTo>
                    <a:pt x="401" y="0"/>
                  </a:moveTo>
                  <a:lnTo>
                    <a:pt x="390" y="0"/>
                  </a:lnTo>
                  <a:lnTo>
                    <a:pt x="401" y="0"/>
                  </a:lnTo>
                  <a:close/>
                  <a:moveTo>
                    <a:pt x="378" y="0"/>
                  </a:moveTo>
                  <a:lnTo>
                    <a:pt x="390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629975" y="1288750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503" y="0"/>
                  </a:moveTo>
                  <a:cubicBezTo>
                    <a:pt x="3503" y="0"/>
                    <a:pt x="3503" y="0"/>
                    <a:pt x="3497" y="6"/>
                  </a:cubicBezTo>
                  <a:lnTo>
                    <a:pt x="3373" y="6"/>
                  </a:lnTo>
                  <a:cubicBezTo>
                    <a:pt x="3373" y="12"/>
                    <a:pt x="3373" y="12"/>
                    <a:pt x="3367" y="12"/>
                  </a:cubicBezTo>
                  <a:lnTo>
                    <a:pt x="3296" y="12"/>
                  </a:lnTo>
                  <a:cubicBezTo>
                    <a:pt x="3296" y="12"/>
                    <a:pt x="3290" y="18"/>
                    <a:pt x="3290" y="18"/>
                  </a:cubicBezTo>
                  <a:lnTo>
                    <a:pt x="3231" y="18"/>
                  </a:lnTo>
                  <a:cubicBezTo>
                    <a:pt x="3231" y="24"/>
                    <a:pt x="3225" y="24"/>
                    <a:pt x="3225" y="24"/>
                  </a:cubicBezTo>
                  <a:lnTo>
                    <a:pt x="3220" y="24"/>
                  </a:lnTo>
                  <a:cubicBezTo>
                    <a:pt x="1504" y="201"/>
                    <a:pt x="142" y="1586"/>
                    <a:pt x="1" y="3319"/>
                  </a:cubicBezTo>
                  <a:cubicBezTo>
                    <a:pt x="7" y="3396"/>
                    <a:pt x="13" y="3467"/>
                    <a:pt x="24" y="3543"/>
                  </a:cubicBezTo>
                  <a:cubicBezTo>
                    <a:pt x="278" y="1792"/>
                    <a:pt x="1787" y="448"/>
                    <a:pt x="3609" y="448"/>
                  </a:cubicBezTo>
                  <a:cubicBezTo>
                    <a:pt x="5430" y="448"/>
                    <a:pt x="6933" y="1792"/>
                    <a:pt x="7187" y="3543"/>
                  </a:cubicBezTo>
                  <a:cubicBezTo>
                    <a:pt x="7199" y="3467"/>
                    <a:pt x="7211" y="3396"/>
                    <a:pt x="7216" y="3319"/>
                  </a:cubicBezTo>
                  <a:cubicBezTo>
                    <a:pt x="7075" y="1651"/>
                    <a:pt x="5808" y="301"/>
                    <a:pt x="4175" y="48"/>
                  </a:cubicBezTo>
                  <a:cubicBezTo>
                    <a:pt x="4169" y="48"/>
                    <a:pt x="4169" y="48"/>
                    <a:pt x="4163" y="42"/>
                  </a:cubicBezTo>
                  <a:lnTo>
                    <a:pt x="4127" y="42"/>
                  </a:lnTo>
                  <a:cubicBezTo>
                    <a:pt x="4127" y="42"/>
                    <a:pt x="4122" y="36"/>
                    <a:pt x="4122" y="36"/>
                  </a:cubicBezTo>
                  <a:lnTo>
                    <a:pt x="4086" y="36"/>
                  </a:lnTo>
                  <a:cubicBezTo>
                    <a:pt x="4086" y="36"/>
                    <a:pt x="4080" y="30"/>
                    <a:pt x="4080" y="30"/>
                  </a:cubicBezTo>
                  <a:lnTo>
                    <a:pt x="4063" y="30"/>
                  </a:lnTo>
                  <a:cubicBezTo>
                    <a:pt x="4051" y="30"/>
                    <a:pt x="4033" y="24"/>
                    <a:pt x="4015" y="24"/>
                  </a:cubicBezTo>
                  <a:lnTo>
                    <a:pt x="3986" y="24"/>
                  </a:lnTo>
                  <a:cubicBezTo>
                    <a:pt x="3980" y="18"/>
                    <a:pt x="3980" y="18"/>
                    <a:pt x="3980" y="18"/>
                  </a:cubicBezTo>
                  <a:lnTo>
                    <a:pt x="3921" y="18"/>
                  </a:lnTo>
                  <a:cubicBezTo>
                    <a:pt x="3921" y="18"/>
                    <a:pt x="3921" y="12"/>
                    <a:pt x="3915" y="12"/>
                  </a:cubicBezTo>
                  <a:lnTo>
                    <a:pt x="3844" y="12"/>
                  </a:lnTo>
                  <a:cubicBezTo>
                    <a:pt x="3844" y="12"/>
                    <a:pt x="3839" y="12"/>
                    <a:pt x="3839" y="6"/>
                  </a:cubicBezTo>
                  <a:lnTo>
                    <a:pt x="3715" y="6"/>
                  </a:lnTo>
                  <a:cubicBezTo>
                    <a:pt x="3715" y="0"/>
                    <a:pt x="3709" y="0"/>
                    <a:pt x="370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3225" y="2285938"/>
            <a:ext cx="41259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225525" y="1023888"/>
            <a:ext cx="1613100" cy="126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735450" y="2907950"/>
            <a:ext cx="31038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22975" y="4427398"/>
            <a:ext cx="6721020" cy="77291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6378675" y="4527800"/>
            <a:ext cx="1997591" cy="585398"/>
            <a:chOff x="6378675" y="4527800"/>
            <a:chExt cx="1997591" cy="585398"/>
          </a:xfrm>
        </p:grpSpPr>
        <p:sp>
          <p:nvSpPr>
            <p:cNvPr id="23" name="Google Shape;23;p3"/>
            <p:cNvSpPr/>
            <p:nvPr/>
          </p:nvSpPr>
          <p:spPr>
            <a:xfrm>
              <a:off x="6559686" y="4527800"/>
              <a:ext cx="1635545" cy="191225"/>
            </a:xfrm>
            <a:custGeom>
              <a:avLst/>
              <a:gdLst/>
              <a:ahLst/>
              <a:cxnLst/>
              <a:rect l="l" t="t" r="r" b="b"/>
              <a:pathLst>
                <a:path w="46336" h="1616" extrusionOk="0">
                  <a:moveTo>
                    <a:pt x="2483" y="0"/>
                  </a:moveTo>
                  <a:lnTo>
                    <a:pt x="1" y="1616"/>
                  </a:lnTo>
                  <a:lnTo>
                    <a:pt x="46336" y="1616"/>
                  </a:lnTo>
                  <a:lnTo>
                    <a:pt x="43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378675" y="4848725"/>
              <a:ext cx="1997591" cy="264473"/>
            </a:xfrm>
            <a:custGeom>
              <a:avLst/>
              <a:gdLst/>
              <a:ahLst/>
              <a:cxnLst/>
              <a:rect l="l" t="t" r="r" b="b"/>
              <a:pathLst>
                <a:path w="56593" h="2235" extrusionOk="0">
                  <a:moveTo>
                    <a:pt x="3437" y="0"/>
                  </a:moveTo>
                  <a:lnTo>
                    <a:pt x="0" y="2234"/>
                  </a:lnTo>
                  <a:lnTo>
                    <a:pt x="56593" y="2234"/>
                  </a:lnTo>
                  <a:lnTo>
                    <a:pt x="53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-32274" y="391183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67302" y="986516"/>
            <a:ext cx="603779" cy="253739"/>
          </a:xfrm>
          <a:custGeom>
            <a:avLst/>
            <a:gdLst/>
            <a:ahLst/>
            <a:cxnLst/>
            <a:rect l="l" t="t" r="r" b="b"/>
            <a:pathLst>
              <a:path w="15436" h="6487" extrusionOk="0">
                <a:moveTo>
                  <a:pt x="15436" y="3442"/>
                </a:moveTo>
                <a:cubicBezTo>
                  <a:pt x="15436" y="3442"/>
                  <a:pt x="9887" y="3400"/>
                  <a:pt x="6550" y="6487"/>
                </a:cubicBezTo>
                <a:cubicBezTo>
                  <a:pt x="6550" y="6487"/>
                  <a:pt x="5653" y="3108"/>
                  <a:pt x="1" y="1377"/>
                </a:cubicBezTo>
                <a:cubicBezTo>
                  <a:pt x="1" y="1377"/>
                  <a:pt x="4485" y="0"/>
                  <a:pt x="7093" y="3567"/>
                </a:cubicBezTo>
                <a:cubicBezTo>
                  <a:pt x="7093" y="3567"/>
                  <a:pt x="8845" y="1356"/>
                  <a:pt x="15436" y="34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01475" y="380988"/>
            <a:ext cx="450409" cy="190138"/>
          </a:xfrm>
          <a:custGeom>
            <a:avLst/>
            <a:gdLst/>
            <a:ahLst/>
            <a:cxnLst/>
            <a:rect l="l" t="t" r="r" b="b"/>
            <a:pathLst>
              <a:path w="11515" h="4861" extrusionOk="0">
                <a:moveTo>
                  <a:pt x="1" y="2566"/>
                </a:moveTo>
                <a:cubicBezTo>
                  <a:pt x="1" y="2566"/>
                  <a:pt x="4151" y="2546"/>
                  <a:pt x="6633" y="4861"/>
                </a:cubicBezTo>
                <a:cubicBezTo>
                  <a:pt x="6633" y="4861"/>
                  <a:pt x="7301" y="2337"/>
                  <a:pt x="11514" y="1044"/>
                </a:cubicBezTo>
                <a:cubicBezTo>
                  <a:pt x="11514" y="1044"/>
                  <a:pt x="8177" y="1"/>
                  <a:pt x="6216" y="2671"/>
                </a:cubicBezTo>
                <a:cubicBezTo>
                  <a:pt x="6216" y="2671"/>
                  <a:pt x="4902" y="1023"/>
                  <a:pt x="1" y="25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5"/>
          <p:cNvSpPr/>
          <p:nvPr/>
        </p:nvSpPr>
        <p:spPr>
          <a:xfrm>
            <a:off x="-43269" y="391183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5"/>
          <p:cNvSpPr/>
          <p:nvPr/>
        </p:nvSpPr>
        <p:spPr>
          <a:xfrm>
            <a:off x="1985596" y="4478725"/>
            <a:ext cx="7474001" cy="66089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5"/>
          <p:cNvSpPr/>
          <p:nvPr/>
        </p:nvSpPr>
        <p:spPr>
          <a:xfrm rot="-1502804">
            <a:off x="593485" y="544398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5"/>
          <p:cNvSpPr/>
          <p:nvPr/>
        </p:nvSpPr>
        <p:spPr>
          <a:xfrm rot="-1502804">
            <a:off x="1859635" y="436798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45"/>
          <p:cNvGrpSpPr/>
          <p:nvPr/>
        </p:nvGrpSpPr>
        <p:grpSpPr>
          <a:xfrm rot="-509857">
            <a:off x="616170" y="1238184"/>
            <a:ext cx="1267035" cy="3915378"/>
            <a:chOff x="1203300" y="1997375"/>
            <a:chExt cx="1214975" cy="3754504"/>
          </a:xfrm>
        </p:grpSpPr>
        <p:sp>
          <p:nvSpPr>
            <p:cNvPr id="625" name="Google Shape;625;p45"/>
            <p:cNvSpPr/>
            <p:nvPr/>
          </p:nvSpPr>
          <p:spPr>
            <a:xfrm rot="262209">
              <a:off x="1498906" y="3028645"/>
              <a:ext cx="235727" cy="2718204"/>
            </a:xfrm>
            <a:custGeom>
              <a:avLst/>
              <a:gdLst/>
              <a:ahLst/>
              <a:cxnLst/>
              <a:rect l="l" t="t" r="r" b="b"/>
              <a:pathLst>
                <a:path w="9429" h="46806" extrusionOk="0">
                  <a:moveTo>
                    <a:pt x="7697" y="7593"/>
                  </a:moveTo>
                  <a:lnTo>
                    <a:pt x="3442" y="46805"/>
                  </a:lnTo>
                  <a:lnTo>
                    <a:pt x="0" y="46805"/>
                  </a:lnTo>
                  <a:lnTo>
                    <a:pt x="4380" y="7113"/>
                  </a:lnTo>
                  <a:cubicBezTo>
                    <a:pt x="3880" y="7009"/>
                    <a:pt x="3650" y="6988"/>
                    <a:pt x="3484" y="6863"/>
                  </a:cubicBezTo>
                  <a:cubicBezTo>
                    <a:pt x="3317" y="6759"/>
                    <a:pt x="3630" y="230"/>
                    <a:pt x="3630" y="230"/>
                  </a:cubicBezTo>
                  <a:cubicBezTo>
                    <a:pt x="8114" y="1"/>
                    <a:pt x="9428" y="919"/>
                    <a:pt x="9428" y="919"/>
                  </a:cubicBezTo>
                  <a:cubicBezTo>
                    <a:pt x="9428" y="919"/>
                    <a:pt x="8823" y="6780"/>
                    <a:pt x="8698" y="7405"/>
                  </a:cubicBezTo>
                  <a:cubicBezTo>
                    <a:pt x="8677" y="7572"/>
                    <a:pt x="8260" y="7635"/>
                    <a:pt x="7697" y="7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1203300" y="1997375"/>
              <a:ext cx="1214975" cy="1125800"/>
            </a:xfrm>
            <a:custGeom>
              <a:avLst/>
              <a:gdLst/>
              <a:ahLst/>
              <a:cxnLst/>
              <a:rect l="l" t="t" r="r" b="b"/>
              <a:pathLst>
                <a:path w="48599" h="45032" extrusionOk="0">
                  <a:moveTo>
                    <a:pt x="32184" y="44886"/>
                  </a:moveTo>
                  <a:lnTo>
                    <a:pt x="12035" y="42800"/>
                  </a:lnTo>
                  <a:cubicBezTo>
                    <a:pt x="10617" y="42654"/>
                    <a:pt x="9449" y="41820"/>
                    <a:pt x="8865" y="40527"/>
                  </a:cubicBezTo>
                  <a:lnTo>
                    <a:pt x="605" y="22047"/>
                  </a:lnTo>
                  <a:cubicBezTo>
                    <a:pt x="1" y="20733"/>
                    <a:pt x="147" y="19315"/>
                    <a:pt x="1002" y="18147"/>
                  </a:cubicBezTo>
                  <a:lnTo>
                    <a:pt x="12870" y="1753"/>
                  </a:lnTo>
                  <a:cubicBezTo>
                    <a:pt x="13704" y="585"/>
                    <a:pt x="14997" y="1"/>
                    <a:pt x="16436" y="147"/>
                  </a:cubicBezTo>
                  <a:lnTo>
                    <a:pt x="36564" y="2232"/>
                  </a:lnTo>
                  <a:cubicBezTo>
                    <a:pt x="38003" y="2378"/>
                    <a:pt x="39150" y="3213"/>
                    <a:pt x="39734" y="4506"/>
                  </a:cubicBezTo>
                  <a:lnTo>
                    <a:pt x="48015" y="22986"/>
                  </a:lnTo>
                  <a:cubicBezTo>
                    <a:pt x="48599" y="24300"/>
                    <a:pt x="48453" y="25718"/>
                    <a:pt x="47619" y="26886"/>
                  </a:cubicBezTo>
                  <a:lnTo>
                    <a:pt x="35751" y="43280"/>
                  </a:lnTo>
                  <a:cubicBezTo>
                    <a:pt x="34895" y="44448"/>
                    <a:pt x="33602" y="45032"/>
                    <a:pt x="32184" y="44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1429600" y="2348300"/>
              <a:ext cx="762375" cy="413525"/>
            </a:xfrm>
            <a:custGeom>
              <a:avLst/>
              <a:gdLst/>
              <a:ahLst/>
              <a:cxnLst/>
              <a:rect l="l" t="t" r="r" b="b"/>
              <a:pathLst>
                <a:path w="30495" h="16541" extrusionOk="0">
                  <a:moveTo>
                    <a:pt x="26803" y="8969"/>
                  </a:moveTo>
                  <a:cubicBezTo>
                    <a:pt x="27157" y="8990"/>
                    <a:pt x="27449" y="8928"/>
                    <a:pt x="27637" y="8740"/>
                  </a:cubicBezTo>
                  <a:cubicBezTo>
                    <a:pt x="27846" y="8573"/>
                    <a:pt x="27971" y="8239"/>
                    <a:pt x="28013" y="7760"/>
                  </a:cubicBezTo>
                  <a:lnTo>
                    <a:pt x="28179" y="6091"/>
                  </a:lnTo>
                  <a:cubicBezTo>
                    <a:pt x="28242" y="5611"/>
                    <a:pt x="28179" y="5278"/>
                    <a:pt x="28013" y="5048"/>
                  </a:cubicBezTo>
                  <a:cubicBezTo>
                    <a:pt x="27867" y="4840"/>
                    <a:pt x="27595" y="4694"/>
                    <a:pt x="27241" y="4673"/>
                  </a:cubicBezTo>
                  <a:lnTo>
                    <a:pt x="26198" y="4568"/>
                  </a:lnTo>
                  <a:lnTo>
                    <a:pt x="25760" y="8865"/>
                  </a:lnTo>
                  <a:close/>
                  <a:moveTo>
                    <a:pt x="24217" y="2337"/>
                  </a:moveTo>
                  <a:lnTo>
                    <a:pt x="27449" y="2670"/>
                  </a:lnTo>
                  <a:cubicBezTo>
                    <a:pt x="28534" y="2775"/>
                    <a:pt x="29327" y="3150"/>
                    <a:pt x="29827" y="3797"/>
                  </a:cubicBezTo>
                  <a:cubicBezTo>
                    <a:pt x="30307" y="4443"/>
                    <a:pt x="30495" y="5340"/>
                    <a:pt x="30370" y="6466"/>
                  </a:cubicBezTo>
                  <a:lnTo>
                    <a:pt x="30224" y="7843"/>
                  </a:lnTo>
                  <a:cubicBezTo>
                    <a:pt x="30119" y="8969"/>
                    <a:pt x="29744" y="9804"/>
                    <a:pt x="29139" y="10325"/>
                  </a:cubicBezTo>
                  <a:cubicBezTo>
                    <a:pt x="28534" y="10867"/>
                    <a:pt x="27679" y="11076"/>
                    <a:pt x="26594" y="10951"/>
                  </a:cubicBezTo>
                  <a:lnTo>
                    <a:pt x="25551" y="10847"/>
                  </a:lnTo>
                  <a:lnTo>
                    <a:pt x="24967" y="16541"/>
                  </a:lnTo>
                  <a:lnTo>
                    <a:pt x="22777" y="16332"/>
                  </a:lnTo>
                  <a:close/>
                  <a:moveTo>
                    <a:pt x="18147" y="14038"/>
                  </a:moveTo>
                  <a:cubicBezTo>
                    <a:pt x="17375" y="13954"/>
                    <a:pt x="17041" y="13454"/>
                    <a:pt x="17146" y="12536"/>
                  </a:cubicBezTo>
                  <a:lnTo>
                    <a:pt x="17938" y="4902"/>
                  </a:lnTo>
                  <a:cubicBezTo>
                    <a:pt x="18022" y="3984"/>
                    <a:pt x="18460" y="3567"/>
                    <a:pt x="19211" y="3630"/>
                  </a:cubicBezTo>
                  <a:cubicBezTo>
                    <a:pt x="19962" y="3713"/>
                    <a:pt x="20295" y="4214"/>
                    <a:pt x="20212" y="5132"/>
                  </a:cubicBezTo>
                  <a:lnTo>
                    <a:pt x="19419" y="12765"/>
                  </a:lnTo>
                  <a:cubicBezTo>
                    <a:pt x="19336" y="13683"/>
                    <a:pt x="18898" y="14100"/>
                    <a:pt x="18147" y="14038"/>
                  </a:cubicBezTo>
                  <a:close/>
                  <a:moveTo>
                    <a:pt x="17938" y="16019"/>
                  </a:moveTo>
                  <a:cubicBezTo>
                    <a:pt x="19023" y="16144"/>
                    <a:pt x="19878" y="15915"/>
                    <a:pt x="20504" y="15373"/>
                  </a:cubicBezTo>
                  <a:cubicBezTo>
                    <a:pt x="21150" y="14809"/>
                    <a:pt x="21526" y="13975"/>
                    <a:pt x="21630" y="12849"/>
                  </a:cubicBezTo>
                  <a:lnTo>
                    <a:pt x="22402" y="5507"/>
                  </a:lnTo>
                  <a:cubicBezTo>
                    <a:pt x="22506" y="4381"/>
                    <a:pt x="22318" y="3484"/>
                    <a:pt x="21797" y="2816"/>
                  </a:cubicBezTo>
                  <a:cubicBezTo>
                    <a:pt x="21296" y="2149"/>
                    <a:pt x="20504" y="1753"/>
                    <a:pt x="19419" y="1648"/>
                  </a:cubicBezTo>
                  <a:cubicBezTo>
                    <a:pt x="18335" y="1523"/>
                    <a:pt x="17479" y="1753"/>
                    <a:pt x="16854" y="2295"/>
                  </a:cubicBezTo>
                  <a:cubicBezTo>
                    <a:pt x="16207" y="2858"/>
                    <a:pt x="15832" y="3692"/>
                    <a:pt x="15727" y="4819"/>
                  </a:cubicBezTo>
                  <a:lnTo>
                    <a:pt x="14956" y="12161"/>
                  </a:lnTo>
                  <a:cubicBezTo>
                    <a:pt x="14851" y="13287"/>
                    <a:pt x="15039" y="14184"/>
                    <a:pt x="15561" y="14851"/>
                  </a:cubicBezTo>
                  <a:cubicBezTo>
                    <a:pt x="16061" y="15519"/>
                    <a:pt x="16854" y="15915"/>
                    <a:pt x="17938" y="16019"/>
                  </a:cubicBezTo>
                  <a:close/>
                  <a:moveTo>
                    <a:pt x="10534" y="2942"/>
                  </a:moveTo>
                  <a:lnTo>
                    <a:pt x="8240" y="2712"/>
                  </a:lnTo>
                  <a:lnTo>
                    <a:pt x="8448" y="710"/>
                  </a:lnTo>
                  <a:lnTo>
                    <a:pt x="15248" y="1419"/>
                  </a:lnTo>
                  <a:lnTo>
                    <a:pt x="15039" y="3400"/>
                  </a:lnTo>
                  <a:lnTo>
                    <a:pt x="12745" y="3171"/>
                  </a:lnTo>
                  <a:lnTo>
                    <a:pt x="11493" y="15164"/>
                  </a:lnTo>
                  <a:lnTo>
                    <a:pt x="9303" y="14935"/>
                  </a:lnTo>
                  <a:close/>
                  <a:moveTo>
                    <a:pt x="2983" y="14497"/>
                  </a:moveTo>
                  <a:cubicBezTo>
                    <a:pt x="1920" y="14371"/>
                    <a:pt x="1148" y="13996"/>
                    <a:pt x="668" y="13329"/>
                  </a:cubicBezTo>
                  <a:cubicBezTo>
                    <a:pt x="188" y="12661"/>
                    <a:pt x="1" y="11764"/>
                    <a:pt x="105" y="10638"/>
                  </a:cubicBezTo>
                  <a:lnTo>
                    <a:pt x="188" y="9845"/>
                  </a:lnTo>
                  <a:lnTo>
                    <a:pt x="2274" y="10054"/>
                  </a:lnTo>
                  <a:lnTo>
                    <a:pt x="2170" y="11013"/>
                  </a:lnTo>
                  <a:cubicBezTo>
                    <a:pt x="2087" y="11910"/>
                    <a:pt x="2420" y="12411"/>
                    <a:pt x="3171" y="12494"/>
                  </a:cubicBezTo>
                  <a:cubicBezTo>
                    <a:pt x="3547" y="12515"/>
                    <a:pt x="3839" y="12453"/>
                    <a:pt x="4068" y="12244"/>
                  </a:cubicBezTo>
                  <a:cubicBezTo>
                    <a:pt x="4277" y="12035"/>
                    <a:pt x="4402" y="11702"/>
                    <a:pt x="4464" y="11201"/>
                  </a:cubicBezTo>
                  <a:cubicBezTo>
                    <a:pt x="4527" y="10617"/>
                    <a:pt x="4443" y="10096"/>
                    <a:pt x="4214" y="9616"/>
                  </a:cubicBezTo>
                  <a:cubicBezTo>
                    <a:pt x="4005" y="9136"/>
                    <a:pt x="3567" y="8552"/>
                    <a:pt x="2900" y="7864"/>
                  </a:cubicBezTo>
                  <a:cubicBezTo>
                    <a:pt x="2087" y="6967"/>
                    <a:pt x="1523" y="6174"/>
                    <a:pt x="1231" y="5486"/>
                  </a:cubicBezTo>
                  <a:cubicBezTo>
                    <a:pt x="939" y="4798"/>
                    <a:pt x="835" y="4068"/>
                    <a:pt x="919" y="3254"/>
                  </a:cubicBezTo>
                  <a:cubicBezTo>
                    <a:pt x="1023" y="2149"/>
                    <a:pt x="1398" y="1315"/>
                    <a:pt x="2024" y="772"/>
                  </a:cubicBezTo>
                  <a:cubicBezTo>
                    <a:pt x="2650" y="209"/>
                    <a:pt x="3484" y="1"/>
                    <a:pt x="4548" y="105"/>
                  </a:cubicBezTo>
                  <a:cubicBezTo>
                    <a:pt x="5611" y="209"/>
                    <a:pt x="6362" y="605"/>
                    <a:pt x="6842" y="1273"/>
                  </a:cubicBezTo>
                  <a:cubicBezTo>
                    <a:pt x="7322" y="1920"/>
                    <a:pt x="7510" y="2816"/>
                    <a:pt x="7384" y="3964"/>
                  </a:cubicBezTo>
                  <a:lnTo>
                    <a:pt x="7322" y="4527"/>
                  </a:lnTo>
                  <a:lnTo>
                    <a:pt x="5257" y="4318"/>
                  </a:lnTo>
                  <a:lnTo>
                    <a:pt x="5319" y="3609"/>
                  </a:lnTo>
                  <a:cubicBezTo>
                    <a:pt x="5382" y="3129"/>
                    <a:pt x="5319" y="2754"/>
                    <a:pt x="5153" y="2524"/>
                  </a:cubicBezTo>
                  <a:cubicBezTo>
                    <a:pt x="4986" y="2274"/>
                    <a:pt x="4735" y="2149"/>
                    <a:pt x="4360" y="2107"/>
                  </a:cubicBezTo>
                  <a:cubicBezTo>
                    <a:pt x="3630" y="2024"/>
                    <a:pt x="3213" y="2441"/>
                    <a:pt x="3129" y="3338"/>
                  </a:cubicBezTo>
                  <a:cubicBezTo>
                    <a:pt x="3067" y="3838"/>
                    <a:pt x="3171" y="4318"/>
                    <a:pt x="3401" y="4798"/>
                  </a:cubicBezTo>
                  <a:cubicBezTo>
                    <a:pt x="3630" y="5257"/>
                    <a:pt x="4068" y="5841"/>
                    <a:pt x="4715" y="6550"/>
                  </a:cubicBezTo>
                  <a:cubicBezTo>
                    <a:pt x="5549" y="7447"/>
                    <a:pt x="6112" y="8239"/>
                    <a:pt x="6383" y="8928"/>
                  </a:cubicBezTo>
                  <a:cubicBezTo>
                    <a:pt x="6675" y="9616"/>
                    <a:pt x="6759" y="10388"/>
                    <a:pt x="6675" y="11264"/>
                  </a:cubicBezTo>
                  <a:cubicBezTo>
                    <a:pt x="6550" y="12411"/>
                    <a:pt x="6175" y="13266"/>
                    <a:pt x="5549" y="13829"/>
                  </a:cubicBezTo>
                  <a:cubicBezTo>
                    <a:pt x="4923" y="14371"/>
                    <a:pt x="4068" y="14601"/>
                    <a:pt x="2983" y="144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1251275" y="2041700"/>
              <a:ext cx="1119025" cy="1037175"/>
            </a:xfrm>
            <a:custGeom>
              <a:avLst/>
              <a:gdLst/>
              <a:ahLst/>
              <a:cxnLst/>
              <a:rect l="l" t="t" r="r" b="b"/>
              <a:pathLst>
                <a:path w="44761" h="41487" extrusionOk="0">
                  <a:moveTo>
                    <a:pt x="29326" y="40381"/>
                  </a:moveTo>
                  <a:cubicBezTo>
                    <a:pt x="30599" y="40527"/>
                    <a:pt x="31746" y="40005"/>
                    <a:pt x="32497" y="38983"/>
                  </a:cubicBezTo>
                  <a:lnTo>
                    <a:pt x="42988" y="24466"/>
                  </a:lnTo>
                  <a:cubicBezTo>
                    <a:pt x="43739" y="23423"/>
                    <a:pt x="43864" y="22172"/>
                    <a:pt x="43343" y="21025"/>
                  </a:cubicBezTo>
                  <a:lnTo>
                    <a:pt x="36022" y="4672"/>
                  </a:lnTo>
                  <a:cubicBezTo>
                    <a:pt x="35500" y="3504"/>
                    <a:pt x="34478" y="2774"/>
                    <a:pt x="33227" y="2628"/>
                  </a:cubicBezTo>
                  <a:lnTo>
                    <a:pt x="15393" y="793"/>
                  </a:lnTo>
                  <a:cubicBezTo>
                    <a:pt x="14142" y="668"/>
                    <a:pt x="12995" y="1189"/>
                    <a:pt x="12244" y="2211"/>
                  </a:cubicBezTo>
                  <a:lnTo>
                    <a:pt x="1732" y="16728"/>
                  </a:lnTo>
                  <a:cubicBezTo>
                    <a:pt x="1002" y="17771"/>
                    <a:pt x="876" y="19022"/>
                    <a:pt x="1377" y="20170"/>
                  </a:cubicBezTo>
                  <a:lnTo>
                    <a:pt x="8698" y="36522"/>
                  </a:lnTo>
                  <a:cubicBezTo>
                    <a:pt x="9220" y="37690"/>
                    <a:pt x="10242" y="38420"/>
                    <a:pt x="11514" y="38545"/>
                  </a:cubicBezTo>
                  <a:close/>
                  <a:moveTo>
                    <a:pt x="29639" y="41340"/>
                  </a:moveTo>
                  <a:lnTo>
                    <a:pt x="11076" y="39442"/>
                  </a:lnTo>
                  <a:cubicBezTo>
                    <a:pt x="9762" y="39296"/>
                    <a:pt x="8698" y="38524"/>
                    <a:pt x="8177" y="37335"/>
                  </a:cubicBezTo>
                  <a:lnTo>
                    <a:pt x="543" y="20295"/>
                  </a:lnTo>
                  <a:cubicBezTo>
                    <a:pt x="0" y="19106"/>
                    <a:pt x="146" y="17792"/>
                    <a:pt x="918" y="16728"/>
                  </a:cubicBezTo>
                  <a:lnTo>
                    <a:pt x="11848" y="1606"/>
                  </a:lnTo>
                  <a:cubicBezTo>
                    <a:pt x="12619" y="543"/>
                    <a:pt x="13808" y="0"/>
                    <a:pt x="15122" y="146"/>
                  </a:cubicBezTo>
                  <a:lnTo>
                    <a:pt x="33686" y="2044"/>
                  </a:lnTo>
                  <a:cubicBezTo>
                    <a:pt x="35000" y="2190"/>
                    <a:pt x="36063" y="2962"/>
                    <a:pt x="36606" y="4151"/>
                  </a:cubicBezTo>
                  <a:lnTo>
                    <a:pt x="44219" y="21192"/>
                  </a:lnTo>
                  <a:cubicBezTo>
                    <a:pt x="44761" y="22381"/>
                    <a:pt x="44636" y="23695"/>
                    <a:pt x="43864" y="24758"/>
                  </a:cubicBezTo>
                  <a:lnTo>
                    <a:pt x="32914" y="39880"/>
                  </a:lnTo>
                  <a:cubicBezTo>
                    <a:pt x="32142" y="40944"/>
                    <a:pt x="30953" y="41486"/>
                    <a:pt x="29639" y="4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45"/>
          <p:cNvGrpSpPr/>
          <p:nvPr/>
        </p:nvGrpSpPr>
        <p:grpSpPr>
          <a:xfrm>
            <a:off x="1748738" y="1799075"/>
            <a:ext cx="980925" cy="3475225"/>
            <a:chOff x="3520275" y="1129650"/>
            <a:chExt cx="980925" cy="3475225"/>
          </a:xfrm>
        </p:grpSpPr>
        <p:sp>
          <p:nvSpPr>
            <p:cNvPr id="630" name="Google Shape;630;p45"/>
            <p:cNvSpPr/>
            <p:nvPr/>
          </p:nvSpPr>
          <p:spPr>
            <a:xfrm>
              <a:off x="3520275" y="1241800"/>
              <a:ext cx="671100" cy="1477500"/>
            </a:xfrm>
            <a:custGeom>
              <a:avLst/>
              <a:gdLst/>
              <a:ahLst/>
              <a:cxnLst/>
              <a:rect l="l" t="t" r="r" b="b"/>
              <a:pathLst>
                <a:path w="26844" h="59100" extrusionOk="0">
                  <a:moveTo>
                    <a:pt x="18487" y="0"/>
                  </a:moveTo>
                  <a:cubicBezTo>
                    <a:pt x="14792" y="0"/>
                    <a:pt x="9868" y="755"/>
                    <a:pt x="6250" y="1072"/>
                  </a:cubicBezTo>
                  <a:cubicBezTo>
                    <a:pt x="1" y="1607"/>
                    <a:pt x="402" y="4297"/>
                    <a:pt x="402" y="4297"/>
                  </a:cubicBezTo>
                  <a:lnTo>
                    <a:pt x="3600" y="55909"/>
                  </a:lnTo>
                  <a:cubicBezTo>
                    <a:pt x="3525" y="58362"/>
                    <a:pt x="6237" y="59100"/>
                    <a:pt x="9692" y="59100"/>
                  </a:cubicBezTo>
                  <a:cubicBezTo>
                    <a:pt x="14248" y="59100"/>
                    <a:pt x="20098" y="57816"/>
                    <a:pt x="22549" y="57488"/>
                  </a:cubicBezTo>
                  <a:cubicBezTo>
                    <a:pt x="26844" y="56926"/>
                    <a:pt x="26416" y="54143"/>
                    <a:pt x="26416" y="54143"/>
                  </a:cubicBezTo>
                  <a:cubicBezTo>
                    <a:pt x="26416" y="54143"/>
                    <a:pt x="24583" y="4685"/>
                    <a:pt x="23632" y="1674"/>
                  </a:cubicBezTo>
                  <a:cubicBezTo>
                    <a:pt x="23231" y="403"/>
                    <a:pt x="21187" y="0"/>
                    <a:pt x="18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3657450" y="13421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61" y="1"/>
                  </a:moveTo>
                  <a:cubicBezTo>
                    <a:pt x="7214" y="1"/>
                    <a:pt x="7067" y="5"/>
                    <a:pt x="6918" y="14"/>
                  </a:cubicBezTo>
                  <a:cubicBezTo>
                    <a:pt x="2984" y="255"/>
                    <a:pt x="0" y="3641"/>
                    <a:pt x="241" y="7561"/>
                  </a:cubicBezTo>
                  <a:cubicBezTo>
                    <a:pt x="472" y="11327"/>
                    <a:pt x="3604" y="14240"/>
                    <a:pt x="7324" y="14240"/>
                  </a:cubicBezTo>
                  <a:cubicBezTo>
                    <a:pt x="7478" y="14240"/>
                    <a:pt x="7633" y="14236"/>
                    <a:pt x="7788" y="14225"/>
                  </a:cubicBezTo>
                  <a:cubicBezTo>
                    <a:pt x="11722" y="13985"/>
                    <a:pt x="14706" y="10612"/>
                    <a:pt x="14465" y="6678"/>
                  </a:cubicBezTo>
                  <a:cubicBezTo>
                    <a:pt x="14234" y="2906"/>
                    <a:pt x="11091" y="1"/>
                    <a:pt x="7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3684875" y="17870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84" y="1"/>
                  </a:moveTo>
                  <a:cubicBezTo>
                    <a:pt x="7230" y="1"/>
                    <a:pt x="7075" y="6"/>
                    <a:pt x="6919" y="16"/>
                  </a:cubicBezTo>
                  <a:cubicBezTo>
                    <a:pt x="2998" y="257"/>
                    <a:pt x="0" y="3629"/>
                    <a:pt x="255" y="7563"/>
                  </a:cubicBezTo>
                  <a:cubicBezTo>
                    <a:pt x="486" y="11335"/>
                    <a:pt x="3617" y="14240"/>
                    <a:pt x="7358" y="14240"/>
                  </a:cubicBezTo>
                  <a:cubicBezTo>
                    <a:pt x="7505" y="14240"/>
                    <a:pt x="7653" y="14236"/>
                    <a:pt x="7802" y="14227"/>
                  </a:cubicBezTo>
                  <a:cubicBezTo>
                    <a:pt x="11723" y="13986"/>
                    <a:pt x="14707" y="10600"/>
                    <a:pt x="14466" y="6680"/>
                  </a:cubicBezTo>
                  <a:cubicBezTo>
                    <a:pt x="14234" y="2902"/>
                    <a:pt x="11104" y="1"/>
                    <a:pt x="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3712625" y="2231725"/>
              <a:ext cx="367350" cy="356300"/>
            </a:xfrm>
            <a:custGeom>
              <a:avLst/>
              <a:gdLst/>
              <a:ahLst/>
              <a:cxnLst/>
              <a:rect l="l" t="t" r="r" b="b"/>
              <a:pathLst>
                <a:path w="14694" h="14252" extrusionOk="0">
                  <a:moveTo>
                    <a:pt x="7350" y="0"/>
                  </a:moveTo>
                  <a:cubicBezTo>
                    <a:pt x="7203" y="0"/>
                    <a:pt x="7055" y="5"/>
                    <a:pt x="6906" y="14"/>
                  </a:cubicBezTo>
                  <a:cubicBezTo>
                    <a:pt x="2985" y="255"/>
                    <a:pt x="1" y="3640"/>
                    <a:pt x="242" y="7561"/>
                  </a:cubicBezTo>
                  <a:cubicBezTo>
                    <a:pt x="474" y="11346"/>
                    <a:pt x="3616" y="14252"/>
                    <a:pt x="7346" y="14252"/>
                  </a:cubicBezTo>
                  <a:cubicBezTo>
                    <a:pt x="7493" y="14252"/>
                    <a:pt x="7641" y="14247"/>
                    <a:pt x="7789" y="14238"/>
                  </a:cubicBezTo>
                  <a:cubicBezTo>
                    <a:pt x="11710" y="13984"/>
                    <a:pt x="14694" y="10612"/>
                    <a:pt x="14453" y="6678"/>
                  </a:cubicBezTo>
                  <a:cubicBezTo>
                    <a:pt x="14221" y="2905"/>
                    <a:pt x="11091" y="0"/>
                    <a:pt x="7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3610275" y="1129650"/>
              <a:ext cx="407475" cy="193150"/>
            </a:xfrm>
            <a:custGeom>
              <a:avLst/>
              <a:gdLst/>
              <a:ahLst/>
              <a:cxnLst/>
              <a:rect l="l" t="t" r="r" b="b"/>
              <a:pathLst>
                <a:path w="16299" h="7726" extrusionOk="0">
                  <a:moveTo>
                    <a:pt x="11379" y="1"/>
                  </a:moveTo>
                  <a:cubicBezTo>
                    <a:pt x="8280" y="1"/>
                    <a:pt x="2762" y="717"/>
                    <a:pt x="1941" y="1691"/>
                  </a:cubicBezTo>
                  <a:cubicBezTo>
                    <a:pt x="1017" y="2815"/>
                    <a:pt x="0" y="7726"/>
                    <a:pt x="0" y="7726"/>
                  </a:cubicBezTo>
                  <a:cubicBezTo>
                    <a:pt x="0" y="7726"/>
                    <a:pt x="7432" y="5228"/>
                    <a:pt x="15079" y="5228"/>
                  </a:cubicBezTo>
                  <a:cubicBezTo>
                    <a:pt x="15486" y="5228"/>
                    <a:pt x="15892" y="5235"/>
                    <a:pt x="16299" y="5250"/>
                  </a:cubicBezTo>
                  <a:cubicBezTo>
                    <a:pt x="16299" y="5250"/>
                    <a:pt x="15135" y="286"/>
                    <a:pt x="12525" y="45"/>
                  </a:cubicBezTo>
                  <a:cubicBezTo>
                    <a:pt x="12205" y="15"/>
                    <a:pt x="11816" y="1"/>
                    <a:pt x="11379" y="1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3605575" y="2627225"/>
              <a:ext cx="895625" cy="1977650"/>
            </a:xfrm>
            <a:custGeom>
              <a:avLst/>
              <a:gdLst/>
              <a:ahLst/>
              <a:cxnLst/>
              <a:rect l="l" t="t" r="r" b="b"/>
              <a:pathLst>
                <a:path w="35825" h="79106" extrusionOk="0">
                  <a:moveTo>
                    <a:pt x="13080" y="0"/>
                  </a:moveTo>
                  <a:cubicBezTo>
                    <a:pt x="12087" y="0"/>
                    <a:pt x="10692" y="136"/>
                    <a:pt x="8793" y="586"/>
                  </a:cubicBezTo>
                  <a:cubicBezTo>
                    <a:pt x="8793" y="586"/>
                    <a:pt x="9676" y="8548"/>
                    <a:pt x="9876" y="8655"/>
                  </a:cubicBezTo>
                  <a:cubicBezTo>
                    <a:pt x="10077" y="8762"/>
                    <a:pt x="10345" y="8749"/>
                    <a:pt x="10880" y="8776"/>
                  </a:cubicBezTo>
                  <a:lnTo>
                    <a:pt x="14266" y="71308"/>
                  </a:lnTo>
                  <a:cubicBezTo>
                    <a:pt x="14266" y="71308"/>
                    <a:pt x="1" y="76259"/>
                    <a:pt x="1874" y="78574"/>
                  </a:cubicBezTo>
                  <a:cubicBezTo>
                    <a:pt x="2174" y="78944"/>
                    <a:pt x="3269" y="79105"/>
                    <a:pt x="4875" y="79105"/>
                  </a:cubicBezTo>
                  <a:cubicBezTo>
                    <a:pt x="13306" y="79105"/>
                    <a:pt x="35825" y="74668"/>
                    <a:pt x="31407" y="72779"/>
                  </a:cubicBezTo>
                  <a:cubicBezTo>
                    <a:pt x="27845" y="71257"/>
                    <a:pt x="22968" y="71011"/>
                    <a:pt x="20193" y="71011"/>
                  </a:cubicBezTo>
                  <a:cubicBezTo>
                    <a:pt x="18871" y="71011"/>
                    <a:pt x="18026" y="71067"/>
                    <a:pt x="18026" y="71067"/>
                  </a:cubicBezTo>
                  <a:lnTo>
                    <a:pt x="14560" y="8735"/>
                  </a:lnTo>
                  <a:cubicBezTo>
                    <a:pt x="15176" y="8655"/>
                    <a:pt x="15604" y="8521"/>
                    <a:pt x="15604" y="8307"/>
                  </a:cubicBezTo>
                  <a:cubicBezTo>
                    <a:pt x="15631" y="7531"/>
                    <a:pt x="15176" y="318"/>
                    <a:pt x="15176" y="318"/>
                  </a:cubicBezTo>
                  <a:cubicBezTo>
                    <a:pt x="15176" y="318"/>
                    <a:pt x="14598" y="0"/>
                    <a:pt x="13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980750" y="1196575"/>
            <a:ext cx="4449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980750" y="1870450"/>
            <a:ext cx="4449900" cy="20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Font typeface="Chivo"/>
              <a:buChar char="●"/>
              <a:defRPr sz="14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1" y="3991400"/>
            <a:ext cx="9075524" cy="1065375"/>
            <a:chOff x="1" y="4372400"/>
            <a:chExt cx="9075524" cy="1065375"/>
          </a:xfrm>
        </p:grpSpPr>
        <p:grpSp>
          <p:nvGrpSpPr>
            <p:cNvPr id="32" name="Google Shape;32;p4"/>
            <p:cNvGrpSpPr/>
            <p:nvPr/>
          </p:nvGrpSpPr>
          <p:grpSpPr>
            <a:xfrm flipH="1">
              <a:off x="1" y="4372400"/>
              <a:ext cx="8887049" cy="810875"/>
              <a:chOff x="1" y="4332625"/>
              <a:chExt cx="8887049" cy="810875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1" y="4505097"/>
                <a:ext cx="3973052" cy="638393"/>
              </a:xfrm>
              <a:custGeom>
                <a:avLst/>
                <a:gdLst/>
                <a:ahLst/>
                <a:cxnLst/>
                <a:rect l="l" t="t" r="r" b="b"/>
                <a:pathLst>
                  <a:path w="285062" h="45804" extrusionOk="0">
                    <a:moveTo>
                      <a:pt x="158205" y="45803"/>
                    </a:moveTo>
                    <a:lnTo>
                      <a:pt x="0" y="45803"/>
                    </a:lnTo>
                    <a:lnTo>
                      <a:pt x="0" y="10345"/>
                    </a:lnTo>
                    <a:cubicBezTo>
                      <a:pt x="4797" y="7509"/>
                      <a:pt x="10366" y="5861"/>
                      <a:pt x="16352" y="5861"/>
                    </a:cubicBezTo>
                    <a:cubicBezTo>
                      <a:pt x="30890" y="5861"/>
                      <a:pt x="43175" y="15560"/>
                      <a:pt x="47117" y="28846"/>
                    </a:cubicBezTo>
                    <a:cubicBezTo>
                      <a:pt x="47973" y="28637"/>
                      <a:pt x="48890" y="28512"/>
                      <a:pt x="49808" y="28512"/>
                    </a:cubicBezTo>
                    <a:cubicBezTo>
                      <a:pt x="53688" y="28512"/>
                      <a:pt x="57129" y="30452"/>
                      <a:pt x="59194" y="33393"/>
                    </a:cubicBezTo>
                    <a:cubicBezTo>
                      <a:pt x="61801" y="23527"/>
                      <a:pt x="70770" y="16269"/>
                      <a:pt x="81428" y="16269"/>
                    </a:cubicBezTo>
                    <a:cubicBezTo>
                      <a:pt x="86497" y="16269"/>
                      <a:pt x="91190" y="17917"/>
                      <a:pt x="94986" y="20691"/>
                    </a:cubicBezTo>
                    <a:cubicBezTo>
                      <a:pt x="100576" y="9469"/>
                      <a:pt x="112173" y="1773"/>
                      <a:pt x="125542" y="1773"/>
                    </a:cubicBezTo>
                    <a:cubicBezTo>
                      <a:pt x="144398" y="1773"/>
                      <a:pt x="159665" y="17041"/>
                      <a:pt x="159665" y="35875"/>
                    </a:cubicBezTo>
                    <a:cubicBezTo>
                      <a:pt x="159665" y="39337"/>
                      <a:pt x="159144" y="42654"/>
                      <a:pt x="158205" y="45803"/>
                    </a:cubicBezTo>
                    <a:close/>
                    <a:moveTo>
                      <a:pt x="285062" y="0"/>
                    </a:moveTo>
                    <a:lnTo>
                      <a:pt x="285062" y="45803"/>
                    </a:lnTo>
                    <a:lnTo>
                      <a:pt x="281286" y="45803"/>
                    </a:lnTo>
                    <a:cubicBezTo>
                      <a:pt x="280577" y="45282"/>
                      <a:pt x="279889" y="44739"/>
                      <a:pt x="279222" y="44155"/>
                    </a:cubicBezTo>
                    <a:cubicBezTo>
                      <a:pt x="279013" y="44719"/>
                      <a:pt x="278784" y="45261"/>
                      <a:pt x="278512" y="45803"/>
                    </a:cubicBezTo>
                    <a:lnTo>
                      <a:pt x="192454" y="45803"/>
                    </a:lnTo>
                    <a:cubicBezTo>
                      <a:pt x="192349" y="45595"/>
                      <a:pt x="192245" y="45365"/>
                      <a:pt x="192162" y="45157"/>
                    </a:cubicBezTo>
                    <a:cubicBezTo>
                      <a:pt x="191828" y="45386"/>
                      <a:pt x="191473" y="45595"/>
                      <a:pt x="191119" y="45803"/>
                    </a:cubicBezTo>
                    <a:lnTo>
                      <a:pt x="179105" y="45803"/>
                    </a:lnTo>
                    <a:cubicBezTo>
                      <a:pt x="175246" y="43676"/>
                      <a:pt x="172639" y="39588"/>
                      <a:pt x="172639" y="34874"/>
                    </a:cubicBezTo>
                    <a:cubicBezTo>
                      <a:pt x="172639" y="27991"/>
                      <a:pt x="178229" y="22401"/>
                      <a:pt x="185112" y="22401"/>
                    </a:cubicBezTo>
                    <a:cubicBezTo>
                      <a:pt x="187281" y="22401"/>
                      <a:pt x="189304" y="22964"/>
                      <a:pt x="191098" y="23924"/>
                    </a:cubicBezTo>
                    <a:cubicBezTo>
                      <a:pt x="194998" y="11284"/>
                      <a:pt x="206783" y="2086"/>
                      <a:pt x="220716" y="2086"/>
                    </a:cubicBezTo>
                    <a:cubicBezTo>
                      <a:pt x="233522" y="2086"/>
                      <a:pt x="244514" y="9845"/>
                      <a:pt x="249249" y="20941"/>
                    </a:cubicBezTo>
                    <a:cubicBezTo>
                      <a:pt x="252482" y="18626"/>
                      <a:pt x="256445" y="17249"/>
                      <a:pt x="260742" y="17249"/>
                    </a:cubicBezTo>
                    <a:cubicBezTo>
                      <a:pt x="264287" y="17249"/>
                      <a:pt x="267604" y="18188"/>
                      <a:pt x="270482" y="19815"/>
                    </a:cubicBezTo>
                    <a:cubicBezTo>
                      <a:pt x="271859" y="11096"/>
                      <a:pt x="277428" y="3775"/>
                      <a:pt x="2850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3910526" y="4397122"/>
                <a:ext cx="3973052" cy="638393"/>
              </a:xfrm>
              <a:custGeom>
                <a:avLst/>
                <a:gdLst/>
                <a:ahLst/>
                <a:cxnLst/>
                <a:rect l="l" t="t" r="r" b="b"/>
                <a:pathLst>
                  <a:path w="285062" h="45804" extrusionOk="0">
                    <a:moveTo>
                      <a:pt x="158205" y="45803"/>
                    </a:moveTo>
                    <a:lnTo>
                      <a:pt x="0" y="45803"/>
                    </a:lnTo>
                    <a:lnTo>
                      <a:pt x="0" y="10345"/>
                    </a:lnTo>
                    <a:cubicBezTo>
                      <a:pt x="4797" y="7509"/>
                      <a:pt x="10366" y="5861"/>
                      <a:pt x="16352" y="5861"/>
                    </a:cubicBezTo>
                    <a:cubicBezTo>
                      <a:pt x="30890" y="5861"/>
                      <a:pt x="43175" y="15560"/>
                      <a:pt x="47117" y="28846"/>
                    </a:cubicBezTo>
                    <a:cubicBezTo>
                      <a:pt x="47973" y="28637"/>
                      <a:pt x="48890" y="28512"/>
                      <a:pt x="49808" y="28512"/>
                    </a:cubicBezTo>
                    <a:cubicBezTo>
                      <a:pt x="53688" y="28512"/>
                      <a:pt x="57129" y="30452"/>
                      <a:pt x="59194" y="33393"/>
                    </a:cubicBezTo>
                    <a:cubicBezTo>
                      <a:pt x="61801" y="23527"/>
                      <a:pt x="70770" y="16269"/>
                      <a:pt x="81428" y="16269"/>
                    </a:cubicBezTo>
                    <a:cubicBezTo>
                      <a:pt x="86497" y="16269"/>
                      <a:pt x="91190" y="17917"/>
                      <a:pt x="94986" y="20691"/>
                    </a:cubicBezTo>
                    <a:cubicBezTo>
                      <a:pt x="100576" y="9469"/>
                      <a:pt x="112173" y="1773"/>
                      <a:pt x="125542" y="1773"/>
                    </a:cubicBezTo>
                    <a:cubicBezTo>
                      <a:pt x="144398" y="1773"/>
                      <a:pt x="159665" y="17041"/>
                      <a:pt x="159665" y="35875"/>
                    </a:cubicBezTo>
                    <a:cubicBezTo>
                      <a:pt x="159665" y="39337"/>
                      <a:pt x="159144" y="42654"/>
                      <a:pt x="158205" y="45803"/>
                    </a:cubicBezTo>
                    <a:close/>
                    <a:moveTo>
                      <a:pt x="285062" y="0"/>
                    </a:moveTo>
                    <a:lnTo>
                      <a:pt x="285062" y="45803"/>
                    </a:lnTo>
                    <a:lnTo>
                      <a:pt x="281286" y="45803"/>
                    </a:lnTo>
                    <a:cubicBezTo>
                      <a:pt x="280577" y="45282"/>
                      <a:pt x="279889" y="44739"/>
                      <a:pt x="279222" y="44155"/>
                    </a:cubicBezTo>
                    <a:cubicBezTo>
                      <a:pt x="279013" y="44719"/>
                      <a:pt x="278784" y="45261"/>
                      <a:pt x="278512" y="45803"/>
                    </a:cubicBezTo>
                    <a:lnTo>
                      <a:pt x="192454" y="45803"/>
                    </a:lnTo>
                    <a:cubicBezTo>
                      <a:pt x="192349" y="45595"/>
                      <a:pt x="192245" y="45365"/>
                      <a:pt x="192162" y="45157"/>
                    </a:cubicBezTo>
                    <a:cubicBezTo>
                      <a:pt x="191828" y="45386"/>
                      <a:pt x="191473" y="45595"/>
                      <a:pt x="191119" y="45803"/>
                    </a:cubicBezTo>
                    <a:lnTo>
                      <a:pt x="179105" y="45803"/>
                    </a:lnTo>
                    <a:cubicBezTo>
                      <a:pt x="175246" y="43676"/>
                      <a:pt x="172639" y="39588"/>
                      <a:pt x="172639" y="34874"/>
                    </a:cubicBezTo>
                    <a:cubicBezTo>
                      <a:pt x="172639" y="27991"/>
                      <a:pt x="178229" y="22401"/>
                      <a:pt x="185112" y="22401"/>
                    </a:cubicBezTo>
                    <a:cubicBezTo>
                      <a:pt x="187281" y="22401"/>
                      <a:pt x="189304" y="22964"/>
                      <a:pt x="191098" y="23924"/>
                    </a:cubicBezTo>
                    <a:cubicBezTo>
                      <a:pt x="194998" y="11284"/>
                      <a:pt x="206783" y="2086"/>
                      <a:pt x="220716" y="2086"/>
                    </a:cubicBezTo>
                    <a:cubicBezTo>
                      <a:pt x="233522" y="2086"/>
                      <a:pt x="244514" y="9845"/>
                      <a:pt x="249249" y="20941"/>
                    </a:cubicBezTo>
                    <a:cubicBezTo>
                      <a:pt x="252482" y="18626"/>
                      <a:pt x="256445" y="17249"/>
                      <a:pt x="260742" y="17249"/>
                    </a:cubicBezTo>
                    <a:cubicBezTo>
                      <a:pt x="264287" y="17249"/>
                      <a:pt x="267604" y="18188"/>
                      <a:pt x="270482" y="19815"/>
                    </a:cubicBezTo>
                    <a:cubicBezTo>
                      <a:pt x="271859" y="11096"/>
                      <a:pt x="277428" y="3775"/>
                      <a:pt x="2850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7670100" y="4332625"/>
                <a:ext cx="767400" cy="7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8310150" y="4566600"/>
                <a:ext cx="576900" cy="576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4"/>
            <p:cNvSpPr/>
            <p:nvPr/>
          </p:nvSpPr>
          <p:spPr>
            <a:xfrm flipH="1">
              <a:off x="8246325" y="4608575"/>
              <a:ext cx="829200" cy="82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/>
          <p:nvPr/>
        </p:nvSpPr>
        <p:spPr>
          <a:xfrm flipH="1">
            <a:off x="-7533" y="4444400"/>
            <a:ext cx="9172583" cy="699088"/>
          </a:xfrm>
          <a:custGeom>
            <a:avLst/>
            <a:gdLst/>
            <a:ahLst/>
            <a:cxnLst/>
            <a:rect l="l" t="t" r="r" b="b"/>
            <a:pathLst>
              <a:path w="285062" h="12724" extrusionOk="0">
                <a:moveTo>
                  <a:pt x="285062" y="0"/>
                </a:moveTo>
                <a:lnTo>
                  <a:pt x="0" y="5402"/>
                </a:lnTo>
                <a:lnTo>
                  <a:pt x="0" y="12723"/>
                </a:lnTo>
                <a:lnTo>
                  <a:pt x="285062" y="12723"/>
                </a:lnTo>
                <a:lnTo>
                  <a:pt x="2850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-393326" flipH="1">
            <a:off x="7034009" y="385363"/>
            <a:ext cx="603781" cy="221379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rot="398135" flipH="1">
            <a:off x="8276071" y="785793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flipH="1">
            <a:off x="0" y="3669600"/>
            <a:ext cx="9172583" cy="1473858"/>
          </a:xfrm>
          <a:custGeom>
            <a:avLst/>
            <a:gdLst/>
            <a:ahLst/>
            <a:cxnLst/>
            <a:rect l="l" t="t" r="r" b="b"/>
            <a:pathLst>
              <a:path w="285062" h="45804" extrusionOk="0">
                <a:moveTo>
                  <a:pt x="158205" y="45803"/>
                </a:moveTo>
                <a:lnTo>
                  <a:pt x="0" y="45803"/>
                </a:lnTo>
                <a:lnTo>
                  <a:pt x="0" y="10345"/>
                </a:lnTo>
                <a:cubicBezTo>
                  <a:pt x="4797" y="7509"/>
                  <a:pt x="10366" y="5861"/>
                  <a:pt x="16352" y="5861"/>
                </a:cubicBezTo>
                <a:cubicBezTo>
                  <a:pt x="30890" y="5861"/>
                  <a:pt x="43175" y="15560"/>
                  <a:pt x="47117" y="28846"/>
                </a:cubicBezTo>
                <a:cubicBezTo>
                  <a:pt x="47973" y="28637"/>
                  <a:pt x="48890" y="28512"/>
                  <a:pt x="49808" y="28512"/>
                </a:cubicBezTo>
                <a:cubicBezTo>
                  <a:pt x="53688" y="28512"/>
                  <a:pt x="57129" y="30452"/>
                  <a:pt x="59194" y="33393"/>
                </a:cubicBezTo>
                <a:cubicBezTo>
                  <a:pt x="61801" y="23527"/>
                  <a:pt x="70770" y="16269"/>
                  <a:pt x="81428" y="16269"/>
                </a:cubicBezTo>
                <a:cubicBezTo>
                  <a:pt x="86497" y="16269"/>
                  <a:pt x="91190" y="17917"/>
                  <a:pt x="94986" y="20691"/>
                </a:cubicBezTo>
                <a:cubicBezTo>
                  <a:pt x="100576" y="9469"/>
                  <a:pt x="112173" y="1773"/>
                  <a:pt x="125542" y="1773"/>
                </a:cubicBezTo>
                <a:cubicBezTo>
                  <a:pt x="144398" y="1773"/>
                  <a:pt x="159665" y="17041"/>
                  <a:pt x="159665" y="35875"/>
                </a:cubicBezTo>
                <a:cubicBezTo>
                  <a:pt x="159665" y="39337"/>
                  <a:pt x="159144" y="42654"/>
                  <a:pt x="158205" y="45803"/>
                </a:cubicBezTo>
                <a:close/>
                <a:moveTo>
                  <a:pt x="285062" y="0"/>
                </a:moveTo>
                <a:lnTo>
                  <a:pt x="285062" y="45803"/>
                </a:lnTo>
                <a:lnTo>
                  <a:pt x="281286" y="45803"/>
                </a:lnTo>
                <a:cubicBezTo>
                  <a:pt x="280577" y="45282"/>
                  <a:pt x="279889" y="44739"/>
                  <a:pt x="279222" y="44155"/>
                </a:cubicBezTo>
                <a:cubicBezTo>
                  <a:pt x="279013" y="44719"/>
                  <a:pt x="278784" y="45261"/>
                  <a:pt x="278512" y="45803"/>
                </a:cubicBezTo>
                <a:lnTo>
                  <a:pt x="192454" y="45803"/>
                </a:lnTo>
                <a:cubicBezTo>
                  <a:pt x="192349" y="45595"/>
                  <a:pt x="192245" y="45365"/>
                  <a:pt x="192162" y="45157"/>
                </a:cubicBezTo>
                <a:cubicBezTo>
                  <a:pt x="191828" y="45386"/>
                  <a:pt x="191473" y="45595"/>
                  <a:pt x="191119" y="45803"/>
                </a:cubicBezTo>
                <a:lnTo>
                  <a:pt x="179105" y="45803"/>
                </a:lnTo>
                <a:cubicBezTo>
                  <a:pt x="175246" y="43676"/>
                  <a:pt x="172639" y="39588"/>
                  <a:pt x="172639" y="34874"/>
                </a:cubicBezTo>
                <a:cubicBezTo>
                  <a:pt x="172639" y="27991"/>
                  <a:pt x="178229" y="22401"/>
                  <a:pt x="185112" y="22401"/>
                </a:cubicBezTo>
                <a:cubicBezTo>
                  <a:pt x="187281" y="22401"/>
                  <a:pt x="189304" y="22964"/>
                  <a:pt x="191098" y="23924"/>
                </a:cubicBezTo>
                <a:cubicBezTo>
                  <a:pt x="194998" y="11284"/>
                  <a:pt x="206783" y="2086"/>
                  <a:pt x="220716" y="2086"/>
                </a:cubicBezTo>
                <a:cubicBezTo>
                  <a:pt x="233522" y="2086"/>
                  <a:pt x="244514" y="9845"/>
                  <a:pt x="249249" y="20941"/>
                </a:cubicBezTo>
                <a:cubicBezTo>
                  <a:pt x="252482" y="18626"/>
                  <a:pt x="256445" y="17249"/>
                  <a:pt x="260742" y="17249"/>
                </a:cubicBezTo>
                <a:cubicBezTo>
                  <a:pt x="264287" y="17249"/>
                  <a:pt x="267604" y="18188"/>
                  <a:pt x="270482" y="19815"/>
                </a:cubicBezTo>
                <a:cubicBezTo>
                  <a:pt x="271859" y="11096"/>
                  <a:pt x="277428" y="3775"/>
                  <a:pt x="285062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99075" y="1995488"/>
            <a:ext cx="28917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4953225" y="1995491"/>
            <a:ext cx="28917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299075" y="1403288"/>
            <a:ext cx="28917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3"/>
          </p:nvPr>
        </p:nvSpPr>
        <p:spPr>
          <a:xfrm>
            <a:off x="4953227" y="1403288"/>
            <a:ext cx="28917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0" y="4825400"/>
            <a:ext cx="9172583" cy="318100"/>
          </a:xfrm>
          <a:custGeom>
            <a:avLst/>
            <a:gdLst/>
            <a:ahLst/>
            <a:cxnLst/>
            <a:rect l="l" t="t" r="r" b="b"/>
            <a:pathLst>
              <a:path w="285062" h="12724" extrusionOk="0">
                <a:moveTo>
                  <a:pt x="285062" y="0"/>
                </a:moveTo>
                <a:lnTo>
                  <a:pt x="0" y="5402"/>
                </a:lnTo>
                <a:lnTo>
                  <a:pt x="0" y="12723"/>
                </a:lnTo>
                <a:lnTo>
                  <a:pt x="285062" y="12723"/>
                </a:lnTo>
                <a:lnTo>
                  <a:pt x="2850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rot="-1502804">
            <a:off x="735523" y="1262723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-711298">
            <a:off x="313678" y="337084"/>
            <a:ext cx="603790" cy="221383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-711298">
            <a:off x="7953253" y="337084"/>
            <a:ext cx="603790" cy="221383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1817100" y="626075"/>
            <a:ext cx="55098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flipH="1">
            <a:off x="-15828" y="3939880"/>
            <a:ext cx="9175653" cy="2292329"/>
            <a:chOff x="11988" y="3123982"/>
            <a:chExt cx="9120021" cy="2292329"/>
          </a:xfrm>
        </p:grpSpPr>
        <p:sp>
          <p:nvSpPr>
            <p:cNvPr id="78" name="Google Shape;78;p8"/>
            <p:cNvSpPr/>
            <p:nvPr/>
          </p:nvSpPr>
          <p:spPr>
            <a:xfrm>
              <a:off x="11988" y="3123982"/>
              <a:ext cx="9120021" cy="2292329"/>
            </a:xfrm>
            <a:custGeom>
              <a:avLst/>
              <a:gdLst/>
              <a:ahLst/>
              <a:cxnLst/>
              <a:rect l="l" t="t" r="r" b="b"/>
              <a:pathLst>
                <a:path w="285469" h="71753" extrusionOk="0">
                  <a:moveTo>
                    <a:pt x="60230" y="42273"/>
                  </a:moveTo>
                  <a:cubicBezTo>
                    <a:pt x="59963" y="41818"/>
                    <a:pt x="59682" y="41363"/>
                    <a:pt x="59401" y="40908"/>
                  </a:cubicBezTo>
                  <a:cubicBezTo>
                    <a:pt x="59789" y="40828"/>
                    <a:pt x="60177" y="40734"/>
                    <a:pt x="60565" y="40640"/>
                  </a:cubicBezTo>
                  <a:cubicBezTo>
                    <a:pt x="60445" y="41176"/>
                    <a:pt x="60324" y="41724"/>
                    <a:pt x="60230" y="42273"/>
                  </a:cubicBezTo>
                  <a:close/>
                  <a:moveTo>
                    <a:pt x="0" y="6812"/>
                  </a:moveTo>
                  <a:lnTo>
                    <a:pt x="0" y="71752"/>
                  </a:lnTo>
                  <a:lnTo>
                    <a:pt x="285469" y="71752"/>
                  </a:lnTo>
                  <a:lnTo>
                    <a:pt x="285469" y="7534"/>
                  </a:lnTo>
                  <a:cubicBezTo>
                    <a:pt x="279916" y="11736"/>
                    <a:pt x="276316" y="18400"/>
                    <a:pt x="276316" y="25907"/>
                  </a:cubicBezTo>
                  <a:cubicBezTo>
                    <a:pt x="276316" y="28209"/>
                    <a:pt x="276664" y="30444"/>
                    <a:pt x="277293" y="32558"/>
                  </a:cubicBezTo>
                  <a:cubicBezTo>
                    <a:pt x="270763" y="26844"/>
                    <a:pt x="262225" y="23392"/>
                    <a:pt x="252872" y="23392"/>
                  </a:cubicBezTo>
                  <a:cubicBezTo>
                    <a:pt x="240989" y="23392"/>
                    <a:pt x="230417" y="28958"/>
                    <a:pt x="223619" y="37643"/>
                  </a:cubicBezTo>
                  <a:cubicBezTo>
                    <a:pt x="215952" y="15724"/>
                    <a:pt x="195103" y="1"/>
                    <a:pt x="170575" y="1"/>
                  </a:cubicBezTo>
                  <a:cubicBezTo>
                    <a:pt x="150543" y="1"/>
                    <a:pt x="132973" y="10478"/>
                    <a:pt x="123030" y="26242"/>
                  </a:cubicBezTo>
                  <a:cubicBezTo>
                    <a:pt x="116487" y="18159"/>
                    <a:pt x="106504" y="12994"/>
                    <a:pt x="95304" y="12994"/>
                  </a:cubicBezTo>
                  <a:cubicBezTo>
                    <a:pt x="87328" y="12994"/>
                    <a:pt x="79955" y="15617"/>
                    <a:pt x="74013" y="20046"/>
                  </a:cubicBezTo>
                  <a:cubicBezTo>
                    <a:pt x="72662" y="11228"/>
                    <a:pt x="65048" y="4470"/>
                    <a:pt x="55841" y="4470"/>
                  </a:cubicBezTo>
                  <a:cubicBezTo>
                    <a:pt x="47893" y="4470"/>
                    <a:pt x="41135" y="9515"/>
                    <a:pt x="38552" y="16567"/>
                  </a:cubicBezTo>
                  <a:cubicBezTo>
                    <a:pt x="38472" y="16567"/>
                    <a:pt x="38392" y="16567"/>
                    <a:pt x="38311" y="16567"/>
                  </a:cubicBezTo>
                  <a:cubicBezTo>
                    <a:pt x="33949" y="16567"/>
                    <a:pt x="30149" y="18935"/>
                    <a:pt x="28128" y="22468"/>
                  </a:cubicBezTo>
                  <a:cubicBezTo>
                    <a:pt x="27927" y="22455"/>
                    <a:pt x="27727" y="22441"/>
                    <a:pt x="27539" y="22441"/>
                  </a:cubicBezTo>
                  <a:cubicBezTo>
                    <a:pt x="23431" y="13115"/>
                    <a:pt x="14118" y="6611"/>
                    <a:pt x="3265" y="6611"/>
                  </a:cubicBezTo>
                  <a:cubicBezTo>
                    <a:pt x="2168" y="6611"/>
                    <a:pt x="1071" y="6678"/>
                    <a:pt x="0" y="68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1860375" y="4340250"/>
              <a:ext cx="221700" cy="22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8"/>
          <p:cNvSpPr/>
          <p:nvPr/>
        </p:nvSpPr>
        <p:spPr>
          <a:xfrm flipH="1">
            <a:off x="-12" y="4711213"/>
            <a:ext cx="5660202" cy="66089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/>
          <p:nvPr/>
        </p:nvSpPr>
        <p:spPr>
          <a:xfrm flipH="1">
            <a:off x="6864610" y="391723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 rot="398135" flipH="1">
            <a:off x="498133" y="606243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398135" flipH="1">
            <a:off x="7751458" y="247430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9"/>
          <p:cNvGrpSpPr/>
          <p:nvPr/>
        </p:nvGrpSpPr>
        <p:grpSpPr>
          <a:xfrm>
            <a:off x="5301001" y="4021613"/>
            <a:ext cx="9075524" cy="1065375"/>
            <a:chOff x="1" y="4372400"/>
            <a:chExt cx="9075524" cy="1065375"/>
          </a:xfrm>
        </p:grpSpPr>
        <p:grpSp>
          <p:nvGrpSpPr>
            <p:cNvPr id="86" name="Google Shape;86;p9"/>
            <p:cNvGrpSpPr/>
            <p:nvPr/>
          </p:nvGrpSpPr>
          <p:grpSpPr>
            <a:xfrm flipH="1">
              <a:off x="1" y="4372400"/>
              <a:ext cx="4976524" cy="810875"/>
              <a:chOff x="3910526" y="4332625"/>
              <a:chExt cx="4976524" cy="810875"/>
            </a:xfrm>
          </p:grpSpPr>
          <p:sp>
            <p:nvSpPr>
              <p:cNvPr id="87" name="Google Shape;87;p9"/>
              <p:cNvSpPr/>
              <p:nvPr/>
            </p:nvSpPr>
            <p:spPr>
              <a:xfrm>
                <a:off x="3910526" y="4397122"/>
                <a:ext cx="3973052" cy="638393"/>
              </a:xfrm>
              <a:custGeom>
                <a:avLst/>
                <a:gdLst/>
                <a:ahLst/>
                <a:cxnLst/>
                <a:rect l="l" t="t" r="r" b="b"/>
                <a:pathLst>
                  <a:path w="285062" h="45804" extrusionOk="0">
                    <a:moveTo>
                      <a:pt x="158205" y="45803"/>
                    </a:moveTo>
                    <a:lnTo>
                      <a:pt x="0" y="45803"/>
                    </a:lnTo>
                    <a:lnTo>
                      <a:pt x="0" y="10345"/>
                    </a:lnTo>
                    <a:cubicBezTo>
                      <a:pt x="4797" y="7509"/>
                      <a:pt x="10366" y="5861"/>
                      <a:pt x="16352" y="5861"/>
                    </a:cubicBezTo>
                    <a:cubicBezTo>
                      <a:pt x="30890" y="5861"/>
                      <a:pt x="43175" y="15560"/>
                      <a:pt x="47117" y="28846"/>
                    </a:cubicBezTo>
                    <a:cubicBezTo>
                      <a:pt x="47973" y="28637"/>
                      <a:pt x="48890" y="28512"/>
                      <a:pt x="49808" y="28512"/>
                    </a:cubicBezTo>
                    <a:cubicBezTo>
                      <a:pt x="53688" y="28512"/>
                      <a:pt x="57129" y="30452"/>
                      <a:pt x="59194" y="33393"/>
                    </a:cubicBezTo>
                    <a:cubicBezTo>
                      <a:pt x="61801" y="23527"/>
                      <a:pt x="70770" y="16269"/>
                      <a:pt x="81428" y="16269"/>
                    </a:cubicBezTo>
                    <a:cubicBezTo>
                      <a:pt x="86497" y="16269"/>
                      <a:pt x="91190" y="17917"/>
                      <a:pt x="94986" y="20691"/>
                    </a:cubicBezTo>
                    <a:cubicBezTo>
                      <a:pt x="100576" y="9469"/>
                      <a:pt x="112173" y="1773"/>
                      <a:pt x="125542" y="1773"/>
                    </a:cubicBezTo>
                    <a:cubicBezTo>
                      <a:pt x="144398" y="1773"/>
                      <a:pt x="159665" y="17041"/>
                      <a:pt x="159665" y="35875"/>
                    </a:cubicBezTo>
                    <a:cubicBezTo>
                      <a:pt x="159665" y="39337"/>
                      <a:pt x="159144" y="42654"/>
                      <a:pt x="158205" y="45803"/>
                    </a:cubicBezTo>
                    <a:close/>
                    <a:moveTo>
                      <a:pt x="285062" y="0"/>
                    </a:moveTo>
                    <a:lnTo>
                      <a:pt x="285062" y="45803"/>
                    </a:lnTo>
                    <a:lnTo>
                      <a:pt x="281286" y="45803"/>
                    </a:lnTo>
                    <a:cubicBezTo>
                      <a:pt x="280577" y="45282"/>
                      <a:pt x="279889" y="44739"/>
                      <a:pt x="279222" y="44155"/>
                    </a:cubicBezTo>
                    <a:cubicBezTo>
                      <a:pt x="279013" y="44719"/>
                      <a:pt x="278784" y="45261"/>
                      <a:pt x="278512" y="45803"/>
                    </a:cubicBezTo>
                    <a:lnTo>
                      <a:pt x="192454" y="45803"/>
                    </a:lnTo>
                    <a:cubicBezTo>
                      <a:pt x="192349" y="45595"/>
                      <a:pt x="192245" y="45365"/>
                      <a:pt x="192162" y="45157"/>
                    </a:cubicBezTo>
                    <a:cubicBezTo>
                      <a:pt x="191828" y="45386"/>
                      <a:pt x="191473" y="45595"/>
                      <a:pt x="191119" y="45803"/>
                    </a:cubicBezTo>
                    <a:lnTo>
                      <a:pt x="179105" y="45803"/>
                    </a:lnTo>
                    <a:cubicBezTo>
                      <a:pt x="175246" y="43676"/>
                      <a:pt x="172639" y="39588"/>
                      <a:pt x="172639" y="34874"/>
                    </a:cubicBezTo>
                    <a:cubicBezTo>
                      <a:pt x="172639" y="27991"/>
                      <a:pt x="178229" y="22401"/>
                      <a:pt x="185112" y="22401"/>
                    </a:cubicBezTo>
                    <a:cubicBezTo>
                      <a:pt x="187281" y="22401"/>
                      <a:pt x="189304" y="22964"/>
                      <a:pt x="191098" y="23924"/>
                    </a:cubicBezTo>
                    <a:cubicBezTo>
                      <a:pt x="194998" y="11284"/>
                      <a:pt x="206783" y="2086"/>
                      <a:pt x="220716" y="2086"/>
                    </a:cubicBezTo>
                    <a:cubicBezTo>
                      <a:pt x="233522" y="2086"/>
                      <a:pt x="244514" y="9845"/>
                      <a:pt x="249249" y="20941"/>
                    </a:cubicBezTo>
                    <a:cubicBezTo>
                      <a:pt x="252482" y="18626"/>
                      <a:pt x="256445" y="17249"/>
                      <a:pt x="260742" y="17249"/>
                    </a:cubicBezTo>
                    <a:cubicBezTo>
                      <a:pt x="264287" y="17249"/>
                      <a:pt x="267604" y="18188"/>
                      <a:pt x="270482" y="19815"/>
                    </a:cubicBezTo>
                    <a:cubicBezTo>
                      <a:pt x="271859" y="11096"/>
                      <a:pt x="277428" y="3775"/>
                      <a:pt x="2850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9"/>
              <p:cNvSpPr/>
              <p:nvPr/>
            </p:nvSpPr>
            <p:spPr>
              <a:xfrm>
                <a:off x="7670100" y="4332625"/>
                <a:ext cx="767400" cy="7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9"/>
              <p:cNvSpPr/>
              <p:nvPr/>
            </p:nvSpPr>
            <p:spPr>
              <a:xfrm>
                <a:off x="8310150" y="4566600"/>
                <a:ext cx="576900" cy="576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9"/>
            <p:cNvSpPr/>
            <p:nvPr/>
          </p:nvSpPr>
          <p:spPr>
            <a:xfrm flipH="1">
              <a:off x="8246325" y="4608575"/>
              <a:ext cx="829200" cy="82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3872275" y="1179025"/>
            <a:ext cx="41016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3872275" y="2092175"/>
            <a:ext cx="4101600" cy="15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9"/>
          <p:cNvSpPr/>
          <p:nvPr/>
        </p:nvSpPr>
        <p:spPr>
          <a:xfrm flipH="1">
            <a:off x="-7533" y="4351599"/>
            <a:ext cx="9172583" cy="791910"/>
          </a:xfrm>
          <a:custGeom>
            <a:avLst/>
            <a:gdLst/>
            <a:ahLst/>
            <a:cxnLst/>
            <a:rect l="l" t="t" r="r" b="b"/>
            <a:pathLst>
              <a:path w="285062" h="12724" extrusionOk="0">
                <a:moveTo>
                  <a:pt x="285062" y="0"/>
                </a:moveTo>
                <a:lnTo>
                  <a:pt x="0" y="5402"/>
                </a:lnTo>
                <a:lnTo>
                  <a:pt x="0" y="12723"/>
                </a:lnTo>
                <a:lnTo>
                  <a:pt x="285062" y="12723"/>
                </a:lnTo>
                <a:lnTo>
                  <a:pt x="2850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>
            <a:off x="437775" y="4527800"/>
            <a:ext cx="3016690" cy="477398"/>
            <a:chOff x="437775" y="4527800"/>
            <a:chExt cx="3016690" cy="477398"/>
          </a:xfrm>
        </p:grpSpPr>
        <p:sp>
          <p:nvSpPr>
            <p:cNvPr id="95" name="Google Shape;95;p9"/>
            <p:cNvSpPr/>
            <p:nvPr/>
          </p:nvSpPr>
          <p:spPr>
            <a:xfrm>
              <a:off x="711127" y="4527800"/>
              <a:ext cx="2469940" cy="155948"/>
            </a:xfrm>
            <a:custGeom>
              <a:avLst/>
              <a:gdLst/>
              <a:ahLst/>
              <a:cxnLst/>
              <a:rect l="l" t="t" r="r" b="b"/>
              <a:pathLst>
                <a:path w="46336" h="1616" extrusionOk="0">
                  <a:moveTo>
                    <a:pt x="2483" y="0"/>
                  </a:moveTo>
                  <a:lnTo>
                    <a:pt x="1" y="1616"/>
                  </a:lnTo>
                  <a:lnTo>
                    <a:pt x="46336" y="1616"/>
                  </a:lnTo>
                  <a:lnTo>
                    <a:pt x="43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437775" y="4789515"/>
              <a:ext cx="3016690" cy="215683"/>
            </a:xfrm>
            <a:custGeom>
              <a:avLst/>
              <a:gdLst/>
              <a:ahLst/>
              <a:cxnLst/>
              <a:rect l="l" t="t" r="r" b="b"/>
              <a:pathLst>
                <a:path w="56593" h="2235" extrusionOk="0">
                  <a:moveTo>
                    <a:pt x="3437" y="0"/>
                  </a:moveTo>
                  <a:lnTo>
                    <a:pt x="0" y="2234"/>
                  </a:lnTo>
                  <a:lnTo>
                    <a:pt x="56593" y="2234"/>
                  </a:lnTo>
                  <a:lnTo>
                    <a:pt x="53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9"/>
          <p:cNvSpPr/>
          <p:nvPr/>
        </p:nvSpPr>
        <p:spPr>
          <a:xfrm rot="-711298">
            <a:off x="7521303" y="320034"/>
            <a:ext cx="603790" cy="221383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-1502804">
            <a:off x="3078085" y="309936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 rot="-1502804">
            <a:off x="8205585" y="887948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>
            <a:off x="2552025" y="836200"/>
            <a:ext cx="4645500" cy="141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1"/>
          </p:nvPr>
        </p:nvSpPr>
        <p:spPr>
          <a:xfrm>
            <a:off x="2552025" y="2416025"/>
            <a:ext cx="46455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381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/>
          <p:nvPr/>
        </p:nvSpPr>
        <p:spPr>
          <a:xfrm flipH="1">
            <a:off x="31738" y="4268688"/>
            <a:ext cx="9112267" cy="874802"/>
          </a:xfrm>
          <a:custGeom>
            <a:avLst/>
            <a:gdLst/>
            <a:ahLst/>
            <a:cxnLst/>
            <a:rect l="l" t="t" r="r" b="b"/>
            <a:pathLst>
              <a:path w="256774" h="24651" extrusionOk="0">
                <a:moveTo>
                  <a:pt x="14204" y="24651"/>
                </a:moveTo>
                <a:cubicBezTo>
                  <a:pt x="18742" y="22340"/>
                  <a:pt x="23881" y="21028"/>
                  <a:pt x="29328" y="21028"/>
                </a:cubicBezTo>
                <a:cubicBezTo>
                  <a:pt x="34768" y="21028"/>
                  <a:pt x="39914" y="22340"/>
                  <a:pt x="44457" y="24651"/>
                </a:cubicBezTo>
                <a:close/>
                <a:moveTo>
                  <a:pt x="1" y="24651"/>
                </a:moveTo>
                <a:lnTo>
                  <a:pt x="1" y="6765"/>
                </a:lnTo>
                <a:cubicBezTo>
                  <a:pt x="5002" y="10544"/>
                  <a:pt x="8234" y="16544"/>
                  <a:pt x="8234" y="23297"/>
                </a:cubicBezTo>
                <a:cubicBezTo>
                  <a:pt x="8234" y="23748"/>
                  <a:pt x="8216" y="24205"/>
                  <a:pt x="8192" y="24651"/>
                </a:cubicBezTo>
                <a:close/>
                <a:moveTo>
                  <a:pt x="256773" y="6121"/>
                </a:moveTo>
                <a:lnTo>
                  <a:pt x="256773" y="24651"/>
                </a:lnTo>
                <a:lnTo>
                  <a:pt x="59948" y="24651"/>
                </a:lnTo>
                <a:cubicBezTo>
                  <a:pt x="68771" y="9882"/>
                  <a:pt x="84906" y="0"/>
                  <a:pt x="103351" y="0"/>
                </a:cubicBezTo>
                <a:cubicBezTo>
                  <a:pt x="121358" y="0"/>
                  <a:pt x="137168" y="9419"/>
                  <a:pt x="146117" y="23597"/>
                </a:cubicBezTo>
                <a:cubicBezTo>
                  <a:pt x="151991" y="16328"/>
                  <a:pt x="160976" y="11687"/>
                  <a:pt x="171050" y="11687"/>
                </a:cubicBezTo>
                <a:cubicBezTo>
                  <a:pt x="178224" y="11687"/>
                  <a:pt x="184856" y="14047"/>
                  <a:pt x="190200" y="18025"/>
                </a:cubicBezTo>
                <a:cubicBezTo>
                  <a:pt x="191416" y="10093"/>
                  <a:pt x="198270" y="4020"/>
                  <a:pt x="206539" y="4020"/>
                </a:cubicBezTo>
                <a:cubicBezTo>
                  <a:pt x="213695" y="4020"/>
                  <a:pt x="219780" y="8558"/>
                  <a:pt x="222091" y="14901"/>
                </a:cubicBezTo>
                <a:cubicBezTo>
                  <a:pt x="222163" y="14901"/>
                  <a:pt x="222241" y="14895"/>
                  <a:pt x="222313" y="14895"/>
                </a:cubicBezTo>
                <a:cubicBezTo>
                  <a:pt x="226237" y="14895"/>
                  <a:pt x="229661" y="17032"/>
                  <a:pt x="231485" y="20209"/>
                </a:cubicBezTo>
                <a:cubicBezTo>
                  <a:pt x="231659" y="20197"/>
                  <a:pt x="231834" y="20191"/>
                  <a:pt x="232009" y="20179"/>
                </a:cubicBezTo>
                <a:cubicBezTo>
                  <a:pt x="235698" y="11796"/>
                  <a:pt x="244081" y="5934"/>
                  <a:pt x="253830" y="5934"/>
                </a:cubicBezTo>
                <a:cubicBezTo>
                  <a:pt x="254830" y="5934"/>
                  <a:pt x="255810" y="6000"/>
                  <a:pt x="256773" y="6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1" y="391183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3483794" y="4482613"/>
            <a:ext cx="5660202" cy="66089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rot="-393326" flipH="1">
            <a:off x="465484" y="461113"/>
            <a:ext cx="603781" cy="221379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398135" flipH="1">
            <a:off x="1671921" y="308768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 rot="398135" flipH="1">
            <a:off x="8017258" y="564843"/>
            <a:ext cx="450380" cy="205395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title" hasCustomPrompt="1"/>
          </p:nvPr>
        </p:nvSpPr>
        <p:spPr>
          <a:xfrm flipH="1">
            <a:off x="713225" y="1323300"/>
            <a:ext cx="707400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 flipH="1">
            <a:off x="1509002" y="1323300"/>
            <a:ext cx="39660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2"/>
          </p:nvPr>
        </p:nvSpPr>
        <p:spPr>
          <a:xfrm flipH="1">
            <a:off x="1509004" y="1646900"/>
            <a:ext cx="39660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713225" y="2536650"/>
            <a:ext cx="707400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4"/>
          </p:nvPr>
        </p:nvSpPr>
        <p:spPr>
          <a:xfrm flipH="1">
            <a:off x="1509023" y="2536662"/>
            <a:ext cx="39660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5"/>
          </p:nvPr>
        </p:nvSpPr>
        <p:spPr>
          <a:xfrm flipH="1">
            <a:off x="1509025" y="2858128"/>
            <a:ext cx="39660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712325"/>
            <a:ext cx="707400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7"/>
          </p:nvPr>
        </p:nvSpPr>
        <p:spPr>
          <a:xfrm>
            <a:off x="1508925" y="3712313"/>
            <a:ext cx="39660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8"/>
          </p:nvPr>
        </p:nvSpPr>
        <p:spPr>
          <a:xfrm>
            <a:off x="1508926" y="4035925"/>
            <a:ext cx="39660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9"/>
          </p:nvPr>
        </p:nvSpPr>
        <p:spPr>
          <a:xfrm>
            <a:off x="713250" y="539500"/>
            <a:ext cx="4333500" cy="5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 flipH="1">
            <a:off x="-24102" y="4709678"/>
            <a:ext cx="5660202" cy="469078"/>
          </a:xfrm>
          <a:custGeom>
            <a:avLst/>
            <a:gdLst/>
            <a:ahLst/>
            <a:cxnLst/>
            <a:rect l="l" t="t" r="r" b="b"/>
            <a:pathLst>
              <a:path w="177172" h="20687" extrusionOk="0">
                <a:moveTo>
                  <a:pt x="120880" y="1"/>
                </a:moveTo>
                <a:cubicBezTo>
                  <a:pt x="77640" y="1"/>
                  <a:pt x="29613" y="4401"/>
                  <a:pt x="0" y="20686"/>
                </a:cubicBezTo>
                <a:lnTo>
                  <a:pt x="177172" y="20686"/>
                </a:lnTo>
                <a:lnTo>
                  <a:pt x="177172" y="2206"/>
                </a:lnTo>
                <a:cubicBezTo>
                  <a:pt x="161206" y="1010"/>
                  <a:pt x="141592" y="1"/>
                  <a:pt x="120880" y="1"/>
                </a:cubicBezTo>
                <a:close/>
              </a:path>
            </a:pathLst>
          </a:custGeom>
          <a:solidFill>
            <a:srgbClr val="38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 rot="-711298">
            <a:off x="7521303" y="320034"/>
            <a:ext cx="603790" cy="221383"/>
          </a:xfrm>
          <a:custGeom>
            <a:avLst/>
            <a:gdLst/>
            <a:ahLst/>
            <a:cxnLst/>
            <a:rect l="l" t="t" r="r" b="b"/>
            <a:pathLst>
              <a:path w="13996" h="5132" extrusionOk="0">
                <a:moveTo>
                  <a:pt x="0" y="209"/>
                </a:moveTo>
                <a:cubicBezTo>
                  <a:pt x="0" y="209"/>
                  <a:pt x="4839" y="1586"/>
                  <a:pt x="6967" y="5131"/>
                </a:cubicBezTo>
                <a:cubicBezTo>
                  <a:pt x="6967" y="5131"/>
                  <a:pt x="8615" y="2420"/>
                  <a:pt x="13996" y="2357"/>
                </a:cubicBezTo>
                <a:cubicBezTo>
                  <a:pt x="13996" y="2357"/>
                  <a:pt x="10429" y="0"/>
                  <a:pt x="7217" y="2441"/>
                </a:cubicBezTo>
                <a:cubicBezTo>
                  <a:pt x="7217" y="2441"/>
                  <a:pt x="6258" y="63"/>
                  <a:pt x="0" y="2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71" r:id="rId16"/>
    <p:sldLayoutId id="2147483679" r:id="rId17"/>
    <p:sldLayoutId id="2147483685" r:id="rId18"/>
    <p:sldLayoutId id="2147483690" r:id="rId19"/>
    <p:sldLayoutId id="214748369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9"/>
          <p:cNvSpPr txBox="1">
            <a:spLocks noGrp="1"/>
          </p:cNvSpPr>
          <p:nvPr>
            <p:ph type="ctrTitle"/>
          </p:nvPr>
        </p:nvSpPr>
        <p:spPr>
          <a:xfrm rot="-166">
            <a:off x="1270048" y="875483"/>
            <a:ext cx="6677986" cy="2462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r-Latn-RS" dirty="0"/>
              <a:t>Adjectives &amp; Comparison</a:t>
            </a:r>
            <a:br>
              <a:rPr lang="sr-Latn-RS" dirty="0"/>
            </a:br>
            <a:r>
              <a:rPr lang="sr-Latn-RS" dirty="0"/>
              <a:t>+</a:t>
            </a:r>
            <a:br>
              <a:rPr lang="sr-Latn-RS" dirty="0"/>
            </a:br>
            <a:r>
              <a:rPr lang="sr-Latn-RS" dirty="0">
                <a:highlight>
                  <a:schemeClr val="lt2"/>
                </a:highlight>
              </a:rPr>
              <a:t>Roundabout S</a:t>
            </a:r>
            <a:r>
              <a:rPr lang="en" dirty="0">
                <a:highlight>
                  <a:schemeClr val="lt2"/>
                </a:highlight>
              </a:rPr>
              <a:t>afety</a:t>
            </a:r>
            <a:endParaRPr dirty="0">
              <a:highlight>
                <a:schemeClr val="lt2"/>
              </a:highlight>
            </a:endParaRPr>
          </a:p>
        </p:txBody>
      </p:sp>
      <p:grpSp>
        <p:nvGrpSpPr>
          <p:cNvPr id="648" name="Google Shape;648;p49"/>
          <p:cNvGrpSpPr/>
          <p:nvPr/>
        </p:nvGrpSpPr>
        <p:grpSpPr>
          <a:xfrm>
            <a:off x="7718231" y="2138835"/>
            <a:ext cx="1496466" cy="2772547"/>
            <a:chOff x="6143950" y="2089150"/>
            <a:chExt cx="1140425" cy="2112900"/>
          </a:xfrm>
        </p:grpSpPr>
        <p:sp>
          <p:nvSpPr>
            <p:cNvPr id="649" name="Google Shape;649;p49"/>
            <p:cNvSpPr/>
            <p:nvPr/>
          </p:nvSpPr>
          <p:spPr>
            <a:xfrm>
              <a:off x="6536600" y="3154450"/>
              <a:ext cx="199750" cy="1047600"/>
            </a:xfrm>
            <a:custGeom>
              <a:avLst/>
              <a:gdLst/>
              <a:ahLst/>
              <a:cxnLst/>
              <a:rect l="l" t="t" r="r" b="b"/>
              <a:pathLst>
                <a:path w="7990" h="41904" extrusionOk="0">
                  <a:moveTo>
                    <a:pt x="6404" y="7426"/>
                  </a:moveTo>
                  <a:lnTo>
                    <a:pt x="3338" y="41903"/>
                  </a:lnTo>
                  <a:lnTo>
                    <a:pt x="1" y="41903"/>
                  </a:lnTo>
                  <a:lnTo>
                    <a:pt x="3150" y="7008"/>
                  </a:lnTo>
                  <a:cubicBezTo>
                    <a:pt x="2691" y="6925"/>
                    <a:pt x="2441" y="6904"/>
                    <a:pt x="2274" y="6779"/>
                  </a:cubicBezTo>
                  <a:cubicBezTo>
                    <a:pt x="2128" y="6675"/>
                    <a:pt x="2316" y="292"/>
                    <a:pt x="2316" y="292"/>
                  </a:cubicBezTo>
                  <a:cubicBezTo>
                    <a:pt x="6696" y="0"/>
                    <a:pt x="7989" y="876"/>
                    <a:pt x="7989" y="876"/>
                  </a:cubicBezTo>
                  <a:cubicBezTo>
                    <a:pt x="7989" y="876"/>
                    <a:pt x="7510" y="6612"/>
                    <a:pt x="7384" y="7217"/>
                  </a:cubicBezTo>
                  <a:cubicBezTo>
                    <a:pt x="7363" y="7384"/>
                    <a:pt x="6967" y="7447"/>
                    <a:pt x="6404" y="7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6143950" y="2089150"/>
              <a:ext cx="1140425" cy="1139875"/>
            </a:xfrm>
            <a:custGeom>
              <a:avLst/>
              <a:gdLst/>
              <a:ahLst/>
              <a:cxnLst/>
              <a:rect l="l" t="t" r="r" b="b"/>
              <a:pathLst>
                <a:path w="45617" h="45595" extrusionOk="0">
                  <a:moveTo>
                    <a:pt x="27971" y="2295"/>
                  </a:moveTo>
                  <a:lnTo>
                    <a:pt x="43885" y="21108"/>
                  </a:lnTo>
                  <a:cubicBezTo>
                    <a:pt x="45617" y="23152"/>
                    <a:pt x="45366" y="26239"/>
                    <a:pt x="43322" y="27970"/>
                  </a:cubicBezTo>
                  <a:lnTo>
                    <a:pt x="24509" y="43885"/>
                  </a:lnTo>
                  <a:cubicBezTo>
                    <a:pt x="22465" y="45595"/>
                    <a:pt x="19378" y="45345"/>
                    <a:pt x="17647" y="43301"/>
                  </a:cubicBezTo>
                  <a:lnTo>
                    <a:pt x="1732" y="24487"/>
                  </a:lnTo>
                  <a:cubicBezTo>
                    <a:pt x="1" y="22443"/>
                    <a:pt x="272" y="19356"/>
                    <a:pt x="2316" y="17646"/>
                  </a:cubicBezTo>
                  <a:lnTo>
                    <a:pt x="21130" y="1732"/>
                  </a:lnTo>
                  <a:cubicBezTo>
                    <a:pt x="23153" y="0"/>
                    <a:pt x="26240" y="251"/>
                    <a:pt x="27971" y="2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6525650" y="2314925"/>
              <a:ext cx="350950" cy="688325"/>
            </a:xfrm>
            <a:custGeom>
              <a:avLst/>
              <a:gdLst/>
              <a:ahLst/>
              <a:cxnLst/>
              <a:rect l="l" t="t" r="r" b="b"/>
              <a:pathLst>
                <a:path w="14038" h="27533" extrusionOk="0">
                  <a:moveTo>
                    <a:pt x="6946" y="27533"/>
                  </a:moveTo>
                  <a:cubicBezTo>
                    <a:pt x="6946" y="27533"/>
                    <a:pt x="6195" y="24508"/>
                    <a:pt x="9762" y="24717"/>
                  </a:cubicBezTo>
                  <a:cubicBezTo>
                    <a:pt x="12369" y="24863"/>
                    <a:pt x="14038" y="23027"/>
                    <a:pt x="14017" y="19878"/>
                  </a:cubicBezTo>
                  <a:cubicBezTo>
                    <a:pt x="14017" y="16728"/>
                    <a:pt x="9595" y="16541"/>
                    <a:pt x="6863" y="16520"/>
                  </a:cubicBezTo>
                  <a:cubicBezTo>
                    <a:pt x="4110" y="16499"/>
                    <a:pt x="3463" y="14413"/>
                    <a:pt x="4506" y="13600"/>
                  </a:cubicBezTo>
                  <a:cubicBezTo>
                    <a:pt x="5674" y="12682"/>
                    <a:pt x="9720" y="12995"/>
                    <a:pt x="10012" y="10680"/>
                  </a:cubicBezTo>
                  <a:cubicBezTo>
                    <a:pt x="10325" y="8365"/>
                    <a:pt x="10346" y="8010"/>
                    <a:pt x="10346" y="8010"/>
                  </a:cubicBezTo>
                  <a:lnTo>
                    <a:pt x="12932" y="8219"/>
                  </a:lnTo>
                  <a:lnTo>
                    <a:pt x="9053" y="1"/>
                  </a:lnTo>
                  <a:lnTo>
                    <a:pt x="4026" y="7217"/>
                  </a:lnTo>
                  <a:lnTo>
                    <a:pt x="6654" y="7447"/>
                  </a:lnTo>
                  <a:cubicBezTo>
                    <a:pt x="6654" y="7447"/>
                    <a:pt x="7009" y="9303"/>
                    <a:pt x="5883" y="9637"/>
                  </a:cubicBezTo>
                  <a:cubicBezTo>
                    <a:pt x="4735" y="9992"/>
                    <a:pt x="209" y="10221"/>
                    <a:pt x="105" y="14455"/>
                  </a:cubicBezTo>
                  <a:cubicBezTo>
                    <a:pt x="1" y="18689"/>
                    <a:pt x="4589" y="19273"/>
                    <a:pt x="5737" y="19273"/>
                  </a:cubicBezTo>
                  <a:cubicBezTo>
                    <a:pt x="9095" y="19273"/>
                    <a:pt x="10263" y="19878"/>
                    <a:pt x="10179" y="21004"/>
                  </a:cubicBezTo>
                  <a:cubicBezTo>
                    <a:pt x="10138" y="21651"/>
                    <a:pt x="9282" y="22214"/>
                    <a:pt x="8156" y="22110"/>
                  </a:cubicBezTo>
                  <a:cubicBezTo>
                    <a:pt x="4756" y="21797"/>
                    <a:pt x="3609" y="23007"/>
                    <a:pt x="3547" y="27324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6221125" y="2166325"/>
              <a:ext cx="986075" cy="985550"/>
            </a:xfrm>
            <a:custGeom>
              <a:avLst/>
              <a:gdLst/>
              <a:ahLst/>
              <a:cxnLst/>
              <a:rect l="l" t="t" r="r" b="b"/>
              <a:pathLst>
                <a:path w="39443" h="39422" extrusionOk="0">
                  <a:moveTo>
                    <a:pt x="24008" y="2816"/>
                  </a:moveTo>
                  <a:cubicBezTo>
                    <a:pt x="22569" y="1127"/>
                    <a:pt x="20003" y="918"/>
                    <a:pt x="18314" y="2336"/>
                  </a:cubicBezTo>
                  <a:lnTo>
                    <a:pt x="2671" y="15560"/>
                  </a:lnTo>
                  <a:cubicBezTo>
                    <a:pt x="981" y="16999"/>
                    <a:pt x="773" y="19565"/>
                    <a:pt x="2212" y="21254"/>
                  </a:cubicBezTo>
                  <a:lnTo>
                    <a:pt x="15415" y="36876"/>
                  </a:lnTo>
                  <a:cubicBezTo>
                    <a:pt x="16854" y="38587"/>
                    <a:pt x="19419" y="38795"/>
                    <a:pt x="21109" y="37356"/>
                  </a:cubicBezTo>
                  <a:lnTo>
                    <a:pt x="36752" y="24133"/>
                  </a:lnTo>
                  <a:cubicBezTo>
                    <a:pt x="38442" y="22693"/>
                    <a:pt x="38650" y="20149"/>
                    <a:pt x="37211" y="18438"/>
                  </a:cubicBezTo>
                  <a:close/>
                  <a:moveTo>
                    <a:pt x="24196" y="1982"/>
                  </a:moveTo>
                  <a:lnTo>
                    <a:pt x="37941" y="18251"/>
                  </a:lnTo>
                  <a:cubicBezTo>
                    <a:pt x="39443" y="20024"/>
                    <a:pt x="39213" y="22672"/>
                    <a:pt x="37461" y="24174"/>
                  </a:cubicBezTo>
                  <a:lnTo>
                    <a:pt x="21192" y="37940"/>
                  </a:lnTo>
                  <a:cubicBezTo>
                    <a:pt x="19419" y="39421"/>
                    <a:pt x="16750" y="39213"/>
                    <a:pt x="15269" y="37440"/>
                  </a:cubicBezTo>
                  <a:lnTo>
                    <a:pt x="1503" y="21171"/>
                  </a:lnTo>
                  <a:cubicBezTo>
                    <a:pt x="1" y="19398"/>
                    <a:pt x="230" y="16749"/>
                    <a:pt x="2003" y="15247"/>
                  </a:cubicBezTo>
                  <a:lnTo>
                    <a:pt x="18272" y="1481"/>
                  </a:lnTo>
                  <a:cubicBezTo>
                    <a:pt x="20024" y="0"/>
                    <a:pt x="22694" y="230"/>
                    <a:pt x="24196" y="1982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49"/>
          <p:cNvGrpSpPr/>
          <p:nvPr/>
        </p:nvGrpSpPr>
        <p:grpSpPr>
          <a:xfrm rot="-690588">
            <a:off x="104535" y="2358549"/>
            <a:ext cx="1475368" cy="2677179"/>
            <a:chOff x="1203300" y="1997375"/>
            <a:chExt cx="1214975" cy="2204675"/>
          </a:xfrm>
        </p:grpSpPr>
        <p:sp>
          <p:nvSpPr>
            <p:cNvPr id="654" name="Google Shape;654;p49"/>
            <p:cNvSpPr/>
            <p:nvPr/>
          </p:nvSpPr>
          <p:spPr>
            <a:xfrm>
              <a:off x="1581350" y="3031900"/>
              <a:ext cx="235725" cy="1170150"/>
            </a:xfrm>
            <a:custGeom>
              <a:avLst/>
              <a:gdLst/>
              <a:ahLst/>
              <a:cxnLst/>
              <a:rect l="l" t="t" r="r" b="b"/>
              <a:pathLst>
                <a:path w="9429" h="46806" extrusionOk="0">
                  <a:moveTo>
                    <a:pt x="7697" y="7593"/>
                  </a:moveTo>
                  <a:lnTo>
                    <a:pt x="3442" y="46805"/>
                  </a:lnTo>
                  <a:lnTo>
                    <a:pt x="0" y="46805"/>
                  </a:lnTo>
                  <a:lnTo>
                    <a:pt x="4380" y="7113"/>
                  </a:lnTo>
                  <a:cubicBezTo>
                    <a:pt x="3880" y="7009"/>
                    <a:pt x="3650" y="6988"/>
                    <a:pt x="3484" y="6863"/>
                  </a:cubicBezTo>
                  <a:cubicBezTo>
                    <a:pt x="3317" y="6759"/>
                    <a:pt x="3630" y="230"/>
                    <a:pt x="3630" y="230"/>
                  </a:cubicBezTo>
                  <a:cubicBezTo>
                    <a:pt x="8114" y="1"/>
                    <a:pt x="9428" y="919"/>
                    <a:pt x="9428" y="919"/>
                  </a:cubicBezTo>
                  <a:cubicBezTo>
                    <a:pt x="9428" y="919"/>
                    <a:pt x="8823" y="6780"/>
                    <a:pt x="8698" y="7405"/>
                  </a:cubicBezTo>
                  <a:cubicBezTo>
                    <a:pt x="8677" y="7572"/>
                    <a:pt x="8260" y="7635"/>
                    <a:pt x="7697" y="7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1203300" y="1997375"/>
              <a:ext cx="1214975" cy="1125800"/>
            </a:xfrm>
            <a:custGeom>
              <a:avLst/>
              <a:gdLst/>
              <a:ahLst/>
              <a:cxnLst/>
              <a:rect l="l" t="t" r="r" b="b"/>
              <a:pathLst>
                <a:path w="48599" h="45032" extrusionOk="0">
                  <a:moveTo>
                    <a:pt x="32184" y="44886"/>
                  </a:moveTo>
                  <a:lnTo>
                    <a:pt x="12035" y="42800"/>
                  </a:lnTo>
                  <a:cubicBezTo>
                    <a:pt x="10617" y="42654"/>
                    <a:pt x="9449" y="41820"/>
                    <a:pt x="8865" y="40527"/>
                  </a:cubicBezTo>
                  <a:lnTo>
                    <a:pt x="605" y="22047"/>
                  </a:lnTo>
                  <a:cubicBezTo>
                    <a:pt x="1" y="20733"/>
                    <a:pt x="147" y="19315"/>
                    <a:pt x="1002" y="18147"/>
                  </a:cubicBezTo>
                  <a:lnTo>
                    <a:pt x="12870" y="1753"/>
                  </a:lnTo>
                  <a:cubicBezTo>
                    <a:pt x="13704" y="585"/>
                    <a:pt x="14997" y="1"/>
                    <a:pt x="16436" y="147"/>
                  </a:cubicBezTo>
                  <a:lnTo>
                    <a:pt x="36564" y="2232"/>
                  </a:lnTo>
                  <a:cubicBezTo>
                    <a:pt x="38003" y="2378"/>
                    <a:pt x="39150" y="3213"/>
                    <a:pt x="39734" y="4506"/>
                  </a:cubicBezTo>
                  <a:lnTo>
                    <a:pt x="48015" y="22986"/>
                  </a:lnTo>
                  <a:cubicBezTo>
                    <a:pt x="48599" y="24300"/>
                    <a:pt x="48453" y="25718"/>
                    <a:pt x="47619" y="26886"/>
                  </a:cubicBezTo>
                  <a:lnTo>
                    <a:pt x="35751" y="43280"/>
                  </a:lnTo>
                  <a:cubicBezTo>
                    <a:pt x="34895" y="44448"/>
                    <a:pt x="33602" y="45032"/>
                    <a:pt x="32184" y="44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1429600" y="2348300"/>
              <a:ext cx="762375" cy="413525"/>
            </a:xfrm>
            <a:custGeom>
              <a:avLst/>
              <a:gdLst/>
              <a:ahLst/>
              <a:cxnLst/>
              <a:rect l="l" t="t" r="r" b="b"/>
              <a:pathLst>
                <a:path w="30495" h="16541" extrusionOk="0">
                  <a:moveTo>
                    <a:pt x="26803" y="8969"/>
                  </a:moveTo>
                  <a:cubicBezTo>
                    <a:pt x="27157" y="8990"/>
                    <a:pt x="27449" y="8928"/>
                    <a:pt x="27637" y="8740"/>
                  </a:cubicBezTo>
                  <a:cubicBezTo>
                    <a:pt x="27846" y="8573"/>
                    <a:pt x="27971" y="8239"/>
                    <a:pt x="28013" y="7760"/>
                  </a:cubicBezTo>
                  <a:lnTo>
                    <a:pt x="28179" y="6091"/>
                  </a:lnTo>
                  <a:cubicBezTo>
                    <a:pt x="28242" y="5611"/>
                    <a:pt x="28179" y="5278"/>
                    <a:pt x="28013" y="5048"/>
                  </a:cubicBezTo>
                  <a:cubicBezTo>
                    <a:pt x="27867" y="4840"/>
                    <a:pt x="27595" y="4694"/>
                    <a:pt x="27241" y="4673"/>
                  </a:cubicBezTo>
                  <a:lnTo>
                    <a:pt x="26198" y="4568"/>
                  </a:lnTo>
                  <a:lnTo>
                    <a:pt x="25760" y="8865"/>
                  </a:lnTo>
                  <a:close/>
                  <a:moveTo>
                    <a:pt x="24217" y="2337"/>
                  </a:moveTo>
                  <a:lnTo>
                    <a:pt x="27449" y="2670"/>
                  </a:lnTo>
                  <a:cubicBezTo>
                    <a:pt x="28534" y="2775"/>
                    <a:pt x="29327" y="3150"/>
                    <a:pt x="29827" y="3797"/>
                  </a:cubicBezTo>
                  <a:cubicBezTo>
                    <a:pt x="30307" y="4443"/>
                    <a:pt x="30495" y="5340"/>
                    <a:pt x="30370" y="6466"/>
                  </a:cubicBezTo>
                  <a:lnTo>
                    <a:pt x="30224" y="7843"/>
                  </a:lnTo>
                  <a:cubicBezTo>
                    <a:pt x="30119" y="8969"/>
                    <a:pt x="29744" y="9804"/>
                    <a:pt x="29139" y="10325"/>
                  </a:cubicBezTo>
                  <a:cubicBezTo>
                    <a:pt x="28534" y="10867"/>
                    <a:pt x="27679" y="11076"/>
                    <a:pt x="26594" y="10951"/>
                  </a:cubicBezTo>
                  <a:lnTo>
                    <a:pt x="25551" y="10847"/>
                  </a:lnTo>
                  <a:lnTo>
                    <a:pt x="24967" y="16541"/>
                  </a:lnTo>
                  <a:lnTo>
                    <a:pt x="22777" y="16332"/>
                  </a:lnTo>
                  <a:close/>
                  <a:moveTo>
                    <a:pt x="18147" y="14038"/>
                  </a:moveTo>
                  <a:cubicBezTo>
                    <a:pt x="17375" y="13954"/>
                    <a:pt x="17041" y="13454"/>
                    <a:pt x="17146" y="12536"/>
                  </a:cubicBezTo>
                  <a:lnTo>
                    <a:pt x="17938" y="4902"/>
                  </a:lnTo>
                  <a:cubicBezTo>
                    <a:pt x="18022" y="3984"/>
                    <a:pt x="18460" y="3567"/>
                    <a:pt x="19211" y="3630"/>
                  </a:cubicBezTo>
                  <a:cubicBezTo>
                    <a:pt x="19962" y="3713"/>
                    <a:pt x="20295" y="4214"/>
                    <a:pt x="20212" y="5132"/>
                  </a:cubicBezTo>
                  <a:lnTo>
                    <a:pt x="19419" y="12765"/>
                  </a:lnTo>
                  <a:cubicBezTo>
                    <a:pt x="19336" y="13683"/>
                    <a:pt x="18898" y="14100"/>
                    <a:pt x="18147" y="14038"/>
                  </a:cubicBezTo>
                  <a:close/>
                  <a:moveTo>
                    <a:pt x="17938" y="16019"/>
                  </a:moveTo>
                  <a:cubicBezTo>
                    <a:pt x="19023" y="16144"/>
                    <a:pt x="19878" y="15915"/>
                    <a:pt x="20504" y="15373"/>
                  </a:cubicBezTo>
                  <a:cubicBezTo>
                    <a:pt x="21150" y="14809"/>
                    <a:pt x="21526" y="13975"/>
                    <a:pt x="21630" y="12849"/>
                  </a:cubicBezTo>
                  <a:lnTo>
                    <a:pt x="22402" y="5507"/>
                  </a:lnTo>
                  <a:cubicBezTo>
                    <a:pt x="22506" y="4381"/>
                    <a:pt x="22318" y="3484"/>
                    <a:pt x="21797" y="2816"/>
                  </a:cubicBezTo>
                  <a:cubicBezTo>
                    <a:pt x="21296" y="2149"/>
                    <a:pt x="20504" y="1753"/>
                    <a:pt x="19419" y="1648"/>
                  </a:cubicBezTo>
                  <a:cubicBezTo>
                    <a:pt x="18335" y="1523"/>
                    <a:pt x="17479" y="1753"/>
                    <a:pt x="16854" y="2295"/>
                  </a:cubicBezTo>
                  <a:cubicBezTo>
                    <a:pt x="16207" y="2858"/>
                    <a:pt x="15832" y="3692"/>
                    <a:pt x="15727" y="4819"/>
                  </a:cubicBezTo>
                  <a:lnTo>
                    <a:pt x="14956" y="12161"/>
                  </a:lnTo>
                  <a:cubicBezTo>
                    <a:pt x="14851" y="13287"/>
                    <a:pt x="15039" y="14184"/>
                    <a:pt x="15561" y="14851"/>
                  </a:cubicBezTo>
                  <a:cubicBezTo>
                    <a:pt x="16061" y="15519"/>
                    <a:pt x="16854" y="15915"/>
                    <a:pt x="17938" y="16019"/>
                  </a:cubicBezTo>
                  <a:close/>
                  <a:moveTo>
                    <a:pt x="10534" y="2942"/>
                  </a:moveTo>
                  <a:lnTo>
                    <a:pt x="8240" y="2712"/>
                  </a:lnTo>
                  <a:lnTo>
                    <a:pt x="8448" y="710"/>
                  </a:lnTo>
                  <a:lnTo>
                    <a:pt x="15248" y="1419"/>
                  </a:lnTo>
                  <a:lnTo>
                    <a:pt x="15039" y="3400"/>
                  </a:lnTo>
                  <a:lnTo>
                    <a:pt x="12745" y="3171"/>
                  </a:lnTo>
                  <a:lnTo>
                    <a:pt x="11493" y="15164"/>
                  </a:lnTo>
                  <a:lnTo>
                    <a:pt x="9303" y="14935"/>
                  </a:lnTo>
                  <a:close/>
                  <a:moveTo>
                    <a:pt x="2983" y="14497"/>
                  </a:moveTo>
                  <a:cubicBezTo>
                    <a:pt x="1920" y="14371"/>
                    <a:pt x="1148" y="13996"/>
                    <a:pt x="668" y="13329"/>
                  </a:cubicBezTo>
                  <a:cubicBezTo>
                    <a:pt x="188" y="12661"/>
                    <a:pt x="1" y="11764"/>
                    <a:pt x="105" y="10638"/>
                  </a:cubicBezTo>
                  <a:lnTo>
                    <a:pt x="188" y="9845"/>
                  </a:lnTo>
                  <a:lnTo>
                    <a:pt x="2274" y="10054"/>
                  </a:lnTo>
                  <a:lnTo>
                    <a:pt x="2170" y="11013"/>
                  </a:lnTo>
                  <a:cubicBezTo>
                    <a:pt x="2087" y="11910"/>
                    <a:pt x="2420" y="12411"/>
                    <a:pt x="3171" y="12494"/>
                  </a:cubicBezTo>
                  <a:cubicBezTo>
                    <a:pt x="3547" y="12515"/>
                    <a:pt x="3839" y="12453"/>
                    <a:pt x="4068" y="12244"/>
                  </a:cubicBezTo>
                  <a:cubicBezTo>
                    <a:pt x="4277" y="12035"/>
                    <a:pt x="4402" y="11702"/>
                    <a:pt x="4464" y="11201"/>
                  </a:cubicBezTo>
                  <a:cubicBezTo>
                    <a:pt x="4527" y="10617"/>
                    <a:pt x="4443" y="10096"/>
                    <a:pt x="4214" y="9616"/>
                  </a:cubicBezTo>
                  <a:cubicBezTo>
                    <a:pt x="4005" y="9136"/>
                    <a:pt x="3567" y="8552"/>
                    <a:pt x="2900" y="7864"/>
                  </a:cubicBezTo>
                  <a:cubicBezTo>
                    <a:pt x="2087" y="6967"/>
                    <a:pt x="1523" y="6174"/>
                    <a:pt x="1231" y="5486"/>
                  </a:cubicBezTo>
                  <a:cubicBezTo>
                    <a:pt x="939" y="4798"/>
                    <a:pt x="835" y="4068"/>
                    <a:pt x="919" y="3254"/>
                  </a:cubicBezTo>
                  <a:cubicBezTo>
                    <a:pt x="1023" y="2149"/>
                    <a:pt x="1398" y="1315"/>
                    <a:pt x="2024" y="772"/>
                  </a:cubicBezTo>
                  <a:cubicBezTo>
                    <a:pt x="2650" y="209"/>
                    <a:pt x="3484" y="1"/>
                    <a:pt x="4548" y="105"/>
                  </a:cubicBezTo>
                  <a:cubicBezTo>
                    <a:pt x="5611" y="209"/>
                    <a:pt x="6362" y="605"/>
                    <a:pt x="6842" y="1273"/>
                  </a:cubicBezTo>
                  <a:cubicBezTo>
                    <a:pt x="7322" y="1920"/>
                    <a:pt x="7510" y="2816"/>
                    <a:pt x="7384" y="3964"/>
                  </a:cubicBezTo>
                  <a:lnTo>
                    <a:pt x="7322" y="4527"/>
                  </a:lnTo>
                  <a:lnTo>
                    <a:pt x="5257" y="4318"/>
                  </a:lnTo>
                  <a:lnTo>
                    <a:pt x="5319" y="3609"/>
                  </a:lnTo>
                  <a:cubicBezTo>
                    <a:pt x="5382" y="3129"/>
                    <a:pt x="5319" y="2754"/>
                    <a:pt x="5153" y="2524"/>
                  </a:cubicBezTo>
                  <a:cubicBezTo>
                    <a:pt x="4986" y="2274"/>
                    <a:pt x="4735" y="2149"/>
                    <a:pt x="4360" y="2107"/>
                  </a:cubicBezTo>
                  <a:cubicBezTo>
                    <a:pt x="3630" y="2024"/>
                    <a:pt x="3213" y="2441"/>
                    <a:pt x="3129" y="3338"/>
                  </a:cubicBezTo>
                  <a:cubicBezTo>
                    <a:pt x="3067" y="3838"/>
                    <a:pt x="3171" y="4318"/>
                    <a:pt x="3401" y="4798"/>
                  </a:cubicBezTo>
                  <a:cubicBezTo>
                    <a:pt x="3630" y="5257"/>
                    <a:pt x="4068" y="5841"/>
                    <a:pt x="4715" y="6550"/>
                  </a:cubicBezTo>
                  <a:cubicBezTo>
                    <a:pt x="5549" y="7447"/>
                    <a:pt x="6112" y="8239"/>
                    <a:pt x="6383" y="8928"/>
                  </a:cubicBezTo>
                  <a:cubicBezTo>
                    <a:pt x="6675" y="9616"/>
                    <a:pt x="6759" y="10388"/>
                    <a:pt x="6675" y="11264"/>
                  </a:cubicBezTo>
                  <a:cubicBezTo>
                    <a:pt x="6550" y="12411"/>
                    <a:pt x="6175" y="13266"/>
                    <a:pt x="5549" y="13829"/>
                  </a:cubicBezTo>
                  <a:cubicBezTo>
                    <a:pt x="4923" y="14371"/>
                    <a:pt x="4068" y="14601"/>
                    <a:pt x="2983" y="144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1251275" y="2041700"/>
              <a:ext cx="1119025" cy="1037175"/>
            </a:xfrm>
            <a:custGeom>
              <a:avLst/>
              <a:gdLst/>
              <a:ahLst/>
              <a:cxnLst/>
              <a:rect l="l" t="t" r="r" b="b"/>
              <a:pathLst>
                <a:path w="44761" h="41487" extrusionOk="0">
                  <a:moveTo>
                    <a:pt x="29326" y="40381"/>
                  </a:moveTo>
                  <a:cubicBezTo>
                    <a:pt x="30599" y="40527"/>
                    <a:pt x="31746" y="40005"/>
                    <a:pt x="32497" y="38983"/>
                  </a:cubicBezTo>
                  <a:lnTo>
                    <a:pt x="42988" y="24466"/>
                  </a:lnTo>
                  <a:cubicBezTo>
                    <a:pt x="43739" y="23423"/>
                    <a:pt x="43864" y="22172"/>
                    <a:pt x="43343" y="21025"/>
                  </a:cubicBezTo>
                  <a:lnTo>
                    <a:pt x="36022" y="4672"/>
                  </a:lnTo>
                  <a:cubicBezTo>
                    <a:pt x="35500" y="3504"/>
                    <a:pt x="34478" y="2774"/>
                    <a:pt x="33227" y="2628"/>
                  </a:cubicBezTo>
                  <a:lnTo>
                    <a:pt x="15393" y="793"/>
                  </a:lnTo>
                  <a:cubicBezTo>
                    <a:pt x="14142" y="668"/>
                    <a:pt x="12995" y="1189"/>
                    <a:pt x="12244" y="2211"/>
                  </a:cubicBezTo>
                  <a:lnTo>
                    <a:pt x="1732" y="16728"/>
                  </a:lnTo>
                  <a:cubicBezTo>
                    <a:pt x="1002" y="17771"/>
                    <a:pt x="876" y="19022"/>
                    <a:pt x="1377" y="20170"/>
                  </a:cubicBezTo>
                  <a:lnTo>
                    <a:pt x="8698" y="36522"/>
                  </a:lnTo>
                  <a:cubicBezTo>
                    <a:pt x="9220" y="37690"/>
                    <a:pt x="10242" y="38420"/>
                    <a:pt x="11514" y="38545"/>
                  </a:cubicBezTo>
                  <a:close/>
                  <a:moveTo>
                    <a:pt x="29639" y="41340"/>
                  </a:moveTo>
                  <a:lnTo>
                    <a:pt x="11076" y="39442"/>
                  </a:lnTo>
                  <a:cubicBezTo>
                    <a:pt x="9762" y="39296"/>
                    <a:pt x="8698" y="38524"/>
                    <a:pt x="8177" y="37335"/>
                  </a:cubicBezTo>
                  <a:lnTo>
                    <a:pt x="543" y="20295"/>
                  </a:lnTo>
                  <a:cubicBezTo>
                    <a:pt x="0" y="19106"/>
                    <a:pt x="146" y="17792"/>
                    <a:pt x="918" y="16728"/>
                  </a:cubicBezTo>
                  <a:lnTo>
                    <a:pt x="11848" y="1606"/>
                  </a:lnTo>
                  <a:cubicBezTo>
                    <a:pt x="12619" y="543"/>
                    <a:pt x="13808" y="0"/>
                    <a:pt x="15122" y="146"/>
                  </a:cubicBezTo>
                  <a:lnTo>
                    <a:pt x="33686" y="2044"/>
                  </a:lnTo>
                  <a:cubicBezTo>
                    <a:pt x="35000" y="2190"/>
                    <a:pt x="36063" y="2962"/>
                    <a:pt x="36606" y="4151"/>
                  </a:cubicBezTo>
                  <a:lnTo>
                    <a:pt x="44219" y="21192"/>
                  </a:lnTo>
                  <a:cubicBezTo>
                    <a:pt x="44761" y="22381"/>
                    <a:pt x="44636" y="23695"/>
                    <a:pt x="43864" y="24758"/>
                  </a:cubicBezTo>
                  <a:lnTo>
                    <a:pt x="32914" y="39880"/>
                  </a:lnTo>
                  <a:cubicBezTo>
                    <a:pt x="32142" y="40944"/>
                    <a:pt x="30953" y="41486"/>
                    <a:pt x="29639" y="4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59"/>
          <p:cNvSpPr txBox="1">
            <a:spLocks noGrp="1"/>
          </p:cNvSpPr>
          <p:nvPr>
            <p:ph type="title"/>
          </p:nvPr>
        </p:nvSpPr>
        <p:spPr>
          <a:xfrm>
            <a:off x="4634784" y="361149"/>
            <a:ext cx="2853997" cy="12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1041" name="Google Shape;1041;p59"/>
          <p:cNvSpPr txBox="1">
            <a:spLocks noGrp="1"/>
          </p:cNvSpPr>
          <p:nvPr>
            <p:ph type="title" idx="2"/>
          </p:nvPr>
        </p:nvSpPr>
        <p:spPr>
          <a:xfrm>
            <a:off x="2818257" y="361149"/>
            <a:ext cx="1690961" cy="1041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43" name="Google Shape;1043;p59"/>
          <p:cNvGrpSpPr/>
          <p:nvPr/>
        </p:nvGrpSpPr>
        <p:grpSpPr>
          <a:xfrm>
            <a:off x="311200" y="1145000"/>
            <a:ext cx="1231696" cy="3462864"/>
            <a:chOff x="2099992" y="34494"/>
            <a:chExt cx="521706" cy="1466756"/>
          </a:xfrm>
        </p:grpSpPr>
        <p:grpSp>
          <p:nvGrpSpPr>
            <p:cNvPr id="1044" name="Google Shape;1044;p59"/>
            <p:cNvGrpSpPr/>
            <p:nvPr/>
          </p:nvGrpSpPr>
          <p:grpSpPr>
            <a:xfrm>
              <a:off x="2099992" y="34494"/>
              <a:ext cx="521706" cy="1466756"/>
              <a:chOff x="2099992" y="34494"/>
              <a:chExt cx="521706" cy="1466756"/>
            </a:xfrm>
          </p:grpSpPr>
          <p:sp>
            <p:nvSpPr>
              <p:cNvPr id="1045" name="Google Shape;1045;p59"/>
              <p:cNvSpPr/>
              <p:nvPr/>
            </p:nvSpPr>
            <p:spPr>
              <a:xfrm>
                <a:off x="2341150" y="186025"/>
                <a:ext cx="29200" cy="1315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09" extrusionOk="0">
                    <a:moveTo>
                      <a:pt x="0" y="1"/>
                    </a:moveTo>
                    <a:lnTo>
                      <a:pt x="0" y="52608"/>
                    </a:lnTo>
                    <a:lnTo>
                      <a:pt x="1168" y="52608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9"/>
              <p:cNvSpPr/>
              <p:nvPr/>
            </p:nvSpPr>
            <p:spPr>
              <a:xfrm>
                <a:off x="2341000" y="465750"/>
                <a:ext cx="17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7" h="3786" extrusionOk="0">
                    <a:moveTo>
                      <a:pt x="1" y="1"/>
                    </a:moveTo>
                    <a:lnTo>
                      <a:pt x="1" y="3785"/>
                    </a:lnTo>
                    <a:lnTo>
                      <a:pt x="6" y="3785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05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9"/>
              <p:cNvSpPr/>
              <p:nvPr/>
            </p:nvSpPr>
            <p:spPr>
              <a:xfrm>
                <a:off x="2341150" y="465750"/>
                <a:ext cx="2905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786" extrusionOk="0">
                    <a:moveTo>
                      <a:pt x="0" y="1"/>
                    </a:moveTo>
                    <a:lnTo>
                      <a:pt x="0" y="3785"/>
                    </a:lnTo>
                    <a:lnTo>
                      <a:pt x="1162" y="378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rgbClr val="1F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9"/>
              <p:cNvSpPr/>
              <p:nvPr/>
            </p:nvSpPr>
            <p:spPr>
              <a:xfrm>
                <a:off x="2274375" y="1477925"/>
                <a:ext cx="16275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933" extrusionOk="0">
                    <a:moveTo>
                      <a:pt x="1" y="1"/>
                    </a:moveTo>
                    <a:lnTo>
                      <a:pt x="1" y="932"/>
                    </a:lnTo>
                    <a:lnTo>
                      <a:pt x="6509" y="932"/>
                    </a:lnTo>
                    <a:lnTo>
                      <a:pt x="65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9"/>
              <p:cNvSpPr/>
              <p:nvPr/>
            </p:nvSpPr>
            <p:spPr>
              <a:xfrm>
                <a:off x="2099992" y="34494"/>
                <a:ext cx="521706" cy="499406"/>
              </a:xfrm>
              <a:custGeom>
                <a:avLst/>
                <a:gdLst/>
                <a:ahLst/>
                <a:cxnLst/>
                <a:rect l="l" t="t" r="r" b="b"/>
                <a:pathLst>
                  <a:path w="19301" h="18476" extrusionOk="0">
                    <a:moveTo>
                      <a:pt x="9650" y="0"/>
                    </a:moveTo>
                    <a:cubicBezTo>
                      <a:pt x="6349" y="0"/>
                      <a:pt x="3302" y="1763"/>
                      <a:pt x="1651" y="4622"/>
                    </a:cubicBezTo>
                    <a:cubicBezTo>
                      <a:pt x="0" y="7481"/>
                      <a:pt x="0" y="11001"/>
                      <a:pt x="1651" y="13860"/>
                    </a:cubicBezTo>
                    <a:cubicBezTo>
                      <a:pt x="3302" y="16719"/>
                      <a:pt x="6349" y="18475"/>
                      <a:pt x="9650" y="18475"/>
                    </a:cubicBezTo>
                    <a:cubicBezTo>
                      <a:pt x="12952" y="18475"/>
                      <a:pt x="15999" y="16719"/>
                      <a:pt x="17650" y="13860"/>
                    </a:cubicBezTo>
                    <a:cubicBezTo>
                      <a:pt x="19301" y="11001"/>
                      <a:pt x="19301" y="7481"/>
                      <a:pt x="17650" y="4622"/>
                    </a:cubicBezTo>
                    <a:cubicBezTo>
                      <a:pt x="15999" y="1763"/>
                      <a:pt x="12952" y="0"/>
                      <a:pt x="9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9"/>
              <p:cNvSpPr/>
              <p:nvPr/>
            </p:nvSpPr>
            <p:spPr>
              <a:xfrm>
                <a:off x="2115675" y="49425"/>
                <a:ext cx="490325" cy="469550"/>
              </a:xfrm>
              <a:custGeom>
                <a:avLst/>
                <a:gdLst/>
                <a:ahLst/>
                <a:cxnLst/>
                <a:rect l="l" t="t" r="r" b="b"/>
                <a:pathLst>
                  <a:path w="19613" h="18782" extrusionOk="0">
                    <a:moveTo>
                      <a:pt x="9803" y="307"/>
                    </a:moveTo>
                    <a:cubicBezTo>
                      <a:pt x="13040" y="307"/>
                      <a:pt x="16052" y="2052"/>
                      <a:pt x="17673" y="4852"/>
                    </a:cubicBezTo>
                    <a:cubicBezTo>
                      <a:pt x="19289" y="7652"/>
                      <a:pt x="19289" y="11136"/>
                      <a:pt x="17673" y="13936"/>
                    </a:cubicBezTo>
                    <a:cubicBezTo>
                      <a:pt x="16052" y="16736"/>
                      <a:pt x="13040" y="18475"/>
                      <a:pt x="9803" y="18475"/>
                    </a:cubicBezTo>
                    <a:cubicBezTo>
                      <a:pt x="6567" y="18475"/>
                      <a:pt x="3555" y="16736"/>
                      <a:pt x="1939" y="13936"/>
                    </a:cubicBezTo>
                    <a:cubicBezTo>
                      <a:pt x="318" y="11136"/>
                      <a:pt x="318" y="7652"/>
                      <a:pt x="1939" y="4852"/>
                    </a:cubicBezTo>
                    <a:cubicBezTo>
                      <a:pt x="3555" y="2052"/>
                      <a:pt x="6567" y="307"/>
                      <a:pt x="9803" y="307"/>
                    </a:cubicBezTo>
                    <a:close/>
                    <a:moveTo>
                      <a:pt x="9803" y="0"/>
                    </a:moveTo>
                    <a:cubicBezTo>
                      <a:pt x="6461" y="0"/>
                      <a:pt x="3343" y="1804"/>
                      <a:pt x="1674" y="4699"/>
                    </a:cubicBezTo>
                    <a:cubicBezTo>
                      <a:pt x="0" y="7593"/>
                      <a:pt x="0" y="11195"/>
                      <a:pt x="1674" y="14089"/>
                    </a:cubicBezTo>
                    <a:cubicBezTo>
                      <a:pt x="3343" y="16984"/>
                      <a:pt x="6461" y="18782"/>
                      <a:pt x="9803" y="18782"/>
                    </a:cubicBezTo>
                    <a:cubicBezTo>
                      <a:pt x="13152" y="18782"/>
                      <a:pt x="16264" y="16984"/>
                      <a:pt x="17939" y="14089"/>
                    </a:cubicBezTo>
                    <a:cubicBezTo>
                      <a:pt x="19613" y="11195"/>
                      <a:pt x="19613" y="7593"/>
                      <a:pt x="17939" y="4699"/>
                    </a:cubicBezTo>
                    <a:cubicBezTo>
                      <a:pt x="16264" y="1804"/>
                      <a:pt x="13152" y="0"/>
                      <a:pt x="98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59"/>
            <p:cNvSpPr/>
            <p:nvPr/>
          </p:nvSpPr>
          <p:spPr>
            <a:xfrm>
              <a:off x="2225025" y="248225"/>
              <a:ext cx="271625" cy="72100"/>
            </a:xfrm>
            <a:custGeom>
              <a:avLst/>
              <a:gdLst/>
              <a:ahLst/>
              <a:cxnLst/>
              <a:rect l="l" t="t" r="r" b="b"/>
              <a:pathLst>
                <a:path w="10865" h="2884" extrusionOk="0">
                  <a:moveTo>
                    <a:pt x="271" y="1"/>
                  </a:moveTo>
                  <a:cubicBezTo>
                    <a:pt x="118" y="1"/>
                    <a:pt x="0" y="118"/>
                    <a:pt x="0" y="272"/>
                  </a:cubicBezTo>
                  <a:lnTo>
                    <a:pt x="0" y="2612"/>
                  </a:lnTo>
                  <a:cubicBezTo>
                    <a:pt x="0" y="2759"/>
                    <a:pt x="118" y="2883"/>
                    <a:pt x="271" y="2883"/>
                  </a:cubicBezTo>
                  <a:lnTo>
                    <a:pt x="10588" y="2883"/>
                  </a:lnTo>
                  <a:cubicBezTo>
                    <a:pt x="10741" y="2883"/>
                    <a:pt x="10865" y="2759"/>
                    <a:pt x="10865" y="2612"/>
                  </a:cubicBezTo>
                  <a:lnTo>
                    <a:pt x="10865" y="272"/>
                  </a:lnTo>
                  <a:cubicBezTo>
                    <a:pt x="10865" y="118"/>
                    <a:pt x="10741" y="1"/>
                    <a:pt x="10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59"/>
          <p:cNvGrpSpPr/>
          <p:nvPr/>
        </p:nvGrpSpPr>
        <p:grpSpPr>
          <a:xfrm>
            <a:off x="1265375" y="1724732"/>
            <a:ext cx="1734553" cy="2883839"/>
            <a:chOff x="2427950" y="280050"/>
            <a:chExt cx="734700" cy="1221500"/>
          </a:xfrm>
        </p:grpSpPr>
        <p:sp>
          <p:nvSpPr>
            <p:cNvPr id="1053" name="Google Shape;1053;p59"/>
            <p:cNvSpPr/>
            <p:nvPr/>
          </p:nvSpPr>
          <p:spPr>
            <a:xfrm>
              <a:off x="2741125" y="280050"/>
              <a:ext cx="276200" cy="389100"/>
            </a:xfrm>
            <a:custGeom>
              <a:avLst/>
              <a:gdLst/>
              <a:ahLst/>
              <a:cxnLst/>
              <a:rect l="l" t="t" r="r" b="b"/>
              <a:pathLst>
                <a:path w="11048" h="15564" extrusionOk="0">
                  <a:moveTo>
                    <a:pt x="5778" y="1"/>
                  </a:moveTo>
                  <a:cubicBezTo>
                    <a:pt x="4410" y="1"/>
                    <a:pt x="3449" y="390"/>
                    <a:pt x="2854" y="873"/>
                  </a:cubicBezTo>
                  <a:cubicBezTo>
                    <a:pt x="2252" y="1351"/>
                    <a:pt x="1804" y="1917"/>
                    <a:pt x="1592" y="2542"/>
                  </a:cubicBezTo>
                  <a:cubicBezTo>
                    <a:pt x="1321" y="3343"/>
                    <a:pt x="1215" y="4499"/>
                    <a:pt x="1215" y="5171"/>
                  </a:cubicBezTo>
                  <a:cubicBezTo>
                    <a:pt x="1215" y="5843"/>
                    <a:pt x="1345" y="7464"/>
                    <a:pt x="1103" y="8655"/>
                  </a:cubicBezTo>
                  <a:cubicBezTo>
                    <a:pt x="855" y="9846"/>
                    <a:pt x="1" y="10883"/>
                    <a:pt x="71" y="11296"/>
                  </a:cubicBezTo>
                  <a:cubicBezTo>
                    <a:pt x="331" y="12787"/>
                    <a:pt x="2370" y="13943"/>
                    <a:pt x="3697" y="14668"/>
                  </a:cubicBezTo>
                  <a:cubicBezTo>
                    <a:pt x="4257" y="14980"/>
                    <a:pt x="4882" y="15145"/>
                    <a:pt x="5507" y="15293"/>
                  </a:cubicBezTo>
                  <a:cubicBezTo>
                    <a:pt x="6114" y="15434"/>
                    <a:pt x="6733" y="15564"/>
                    <a:pt x="7358" y="15564"/>
                  </a:cubicBezTo>
                  <a:cubicBezTo>
                    <a:pt x="7988" y="15564"/>
                    <a:pt x="8625" y="15434"/>
                    <a:pt x="9150" y="15092"/>
                  </a:cubicBezTo>
                  <a:cubicBezTo>
                    <a:pt x="9822" y="14656"/>
                    <a:pt x="10234" y="13919"/>
                    <a:pt x="10535" y="13176"/>
                  </a:cubicBezTo>
                  <a:cubicBezTo>
                    <a:pt x="10818" y="12481"/>
                    <a:pt x="11048" y="11638"/>
                    <a:pt x="10765" y="10901"/>
                  </a:cubicBezTo>
                  <a:cubicBezTo>
                    <a:pt x="10482" y="10170"/>
                    <a:pt x="10105" y="9846"/>
                    <a:pt x="9981" y="9062"/>
                  </a:cubicBezTo>
                  <a:cubicBezTo>
                    <a:pt x="9922" y="8720"/>
                    <a:pt x="10181" y="6981"/>
                    <a:pt x="10211" y="6698"/>
                  </a:cubicBezTo>
                  <a:cubicBezTo>
                    <a:pt x="10276" y="6073"/>
                    <a:pt x="10382" y="5000"/>
                    <a:pt x="10140" y="3868"/>
                  </a:cubicBezTo>
                  <a:cubicBezTo>
                    <a:pt x="9904" y="2736"/>
                    <a:pt x="9415" y="1946"/>
                    <a:pt x="8920" y="1445"/>
                  </a:cubicBezTo>
                  <a:cubicBezTo>
                    <a:pt x="8254" y="767"/>
                    <a:pt x="7139" y="1"/>
                    <a:pt x="5778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9"/>
            <p:cNvSpPr/>
            <p:nvPr/>
          </p:nvSpPr>
          <p:spPr>
            <a:xfrm>
              <a:off x="2794925" y="410350"/>
              <a:ext cx="180400" cy="156375"/>
            </a:xfrm>
            <a:custGeom>
              <a:avLst/>
              <a:gdLst/>
              <a:ahLst/>
              <a:cxnLst/>
              <a:rect l="l" t="t" r="r" b="b"/>
              <a:pathLst>
                <a:path w="7216" h="6255" extrusionOk="0">
                  <a:moveTo>
                    <a:pt x="6544" y="0"/>
                  </a:moveTo>
                  <a:lnTo>
                    <a:pt x="1427" y="1857"/>
                  </a:lnTo>
                  <a:lnTo>
                    <a:pt x="0" y="5205"/>
                  </a:lnTo>
                  <a:lnTo>
                    <a:pt x="3125" y="6255"/>
                  </a:lnTo>
                  <a:lnTo>
                    <a:pt x="6656" y="5765"/>
                  </a:lnTo>
                  <a:lnTo>
                    <a:pt x="7216" y="3755"/>
                  </a:lnTo>
                  <a:lnTo>
                    <a:pt x="7080" y="1545"/>
                  </a:lnTo>
                  <a:lnTo>
                    <a:pt x="6544" y="0"/>
                  </a:lnTo>
                  <a:close/>
                </a:path>
              </a:pathLst>
            </a:custGeom>
            <a:solidFill>
              <a:srgbClr val="51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9"/>
            <p:cNvSpPr/>
            <p:nvPr/>
          </p:nvSpPr>
          <p:spPr>
            <a:xfrm>
              <a:off x="2955400" y="439375"/>
              <a:ext cx="66350" cy="146650"/>
            </a:xfrm>
            <a:custGeom>
              <a:avLst/>
              <a:gdLst/>
              <a:ahLst/>
              <a:cxnLst/>
              <a:rect l="l" t="t" r="r" b="b"/>
              <a:pathLst>
                <a:path w="2654" h="5866" extrusionOk="0">
                  <a:moveTo>
                    <a:pt x="1669" y="0"/>
                  </a:moveTo>
                  <a:cubicBezTo>
                    <a:pt x="1669" y="0"/>
                    <a:pt x="1103" y="183"/>
                    <a:pt x="820" y="272"/>
                  </a:cubicBezTo>
                  <a:cubicBezTo>
                    <a:pt x="760" y="291"/>
                    <a:pt x="693" y="299"/>
                    <a:pt x="622" y="299"/>
                  </a:cubicBezTo>
                  <a:cubicBezTo>
                    <a:pt x="418" y="299"/>
                    <a:pt x="185" y="235"/>
                    <a:pt x="1" y="213"/>
                  </a:cubicBezTo>
                  <a:lnTo>
                    <a:pt x="1" y="213"/>
                  </a:lnTo>
                  <a:cubicBezTo>
                    <a:pt x="190" y="749"/>
                    <a:pt x="237" y="1521"/>
                    <a:pt x="237" y="1999"/>
                  </a:cubicBezTo>
                  <a:cubicBezTo>
                    <a:pt x="237" y="2571"/>
                    <a:pt x="54" y="3019"/>
                    <a:pt x="66" y="3579"/>
                  </a:cubicBezTo>
                  <a:cubicBezTo>
                    <a:pt x="89" y="4463"/>
                    <a:pt x="319" y="5017"/>
                    <a:pt x="573" y="5866"/>
                  </a:cubicBezTo>
                  <a:cubicBezTo>
                    <a:pt x="1127" y="5689"/>
                    <a:pt x="1716" y="5642"/>
                    <a:pt x="2300" y="5595"/>
                  </a:cubicBezTo>
                  <a:cubicBezTo>
                    <a:pt x="2341" y="5235"/>
                    <a:pt x="2654" y="4870"/>
                    <a:pt x="2524" y="4528"/>
                  </a:cubicBezTo>
                  <a:cubicBezTo>
                    <a:pt x="2241" y="3797"/>
                    <a:pt x="1822" y="3137"/>
                    <a:pt x="1705" y="2152"/>
                  </a:cubicBezTo>
                  <a:cubicBezTo>
                    <a:pt x="1587" y="1156"/>
                    <a:pt x="1669" y="1"/>
                    <a:pt x="1669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9"/>
            <p:cNvSpPr/>
            <p:nvPr/>
          </p:nvSpPr>
          <p:spPr>
            <a:xfrm>
              <a:off x="2846650" y="512475"/>
              <a:ext cx="68550" cy="29500"/>
            </a:xfrm>
            <a:custGeom>
              <a:avLst/>
              <a:gdLst/>
              <a:ahLst/>
              <a:cxnLst/>
              <a:rect l="l" t="t" r="r" b="b"/>
              <a:pathLst>
                <a:path w="2742" h="1180" extrusionOk="0">
                  <a:moveTo>
                    <a:pt x="0" y="0"/>
                  </a:moveTo>
                  <a:lnTo>
                    <a:pt x="0" y="1168"/>
                  </a:lnTo>
                  <a:lnTo>
                    <a:pt x="2742" y="1179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9"/>
            <p:cNvSpPr/>
            <p:nvPr/>
          </p:nvSpPr>
          <p:spPr>
            <a:xfrm>
              <a:off x="2427950" y="365950"/>
              <a:ext cx="304800" cy="238650"/>
            </a:xfrm>
            <a:custGeom>
              <a:avLst/>
              <a:gdLst/>
              <a:ahLst/>
              <a:cxnLst/>
              <a:rect l="l" t="t" r="r" b="b"/>
              <a:pathLst>
                <a:path w="12192" h="9546" extrusionOk="0">
                  <a:moveTo>
                    <a:pt x="162" y="0"/>
                  </a:moveTo>
                  <a:cubicBezTo>
                    <a:pt x="76" y="0"/>
                    <a:pt x="10" y="68"/>
                    <a:pt x="6" y="161"/>
                  </a:cubicBezTo>
                  <a:cubicBezTo>
                    <a:pt x="1" y="302"/>
                    <a:pt x="83" y="462"/>
                    <a:pt x="278" y="721"/>
                  </a:cubicBezTo>
                  <a:cubicBezTo>
                    <a:pt x="472" y="980"/>
                    <a:pt x="785" y="1210"/>
                    <a:pt x="785" y="1210"/>
                  </a:cubicBezTo>
                  <a:cubicBezTo>
                    <a:pt x="785" y="1210"/>
                    <a:pt x="614" y="1251"/>
                    <a:pt x="567" y="1299"/>
                  </a:cubicBezTo>
                  <a:cubicBezTo>
                    <a:pt x="513" y="1352"/>
                    <a:pt x="272" y="1865"/>
                    <a:pt x="266" y="2006"/>
                  </a:cubicBezTo>
                  <a:cubicBezTo>
                    <a:pt x="260" y="2147"/>
                    <a:pt x="319" y="2236"/>
                    <a:pt x="319" y="2236"/>
                  </a:cubicBezTo>
                  <a:cubicBezTo>
                    <a:pt x="319" y="2236"/>
                    <a:pt x="183" y="2330"/>
                    <a:pt x="207" y="2436"/>
                  </a:cubicBezTo>
                  <a:cubicBezTo>
                    <a:pt x="236" y="2542"/>
                    <a:pt x="343" y="2643"/>
                    <a:pt x="525" y="2702"/>
                  </a:cubicBezTo>
                  <a:cubicBezTo>
                    <a:pt x="714" y="2761"/>
                    <a:pt x="1221" y="2873"/>
                    <a:pt x="1356" y="2937"/>
                  </a:cubicBezTo>
                  <a:cubicBezTo>
                    <a:pt x="1485" y="3004"/>
                    <a:pt x="1772" y="3199"/>
                    <a:pt x="2063" y="3199"/>
                  </a:cubicBezTo>
                  <a:cubicBezTo>
                    <a:pt x="2079" y="3199"/>
                    <a:pt x="2095" y="3198"/>
                    <a:pt x="2111" y="3197"/>
                  </a:cubicBezTo>
                  <a:cubicBezTo>
                    <a:pt x="2309" y="3181"/>
                    <a:pt x="2440" y="3120"/>
                    <a:pt x="2582" y="3120"/>
                  </a:cubicBezTo>
                  <a:cubicBezTo>
                    <a:pt x="2656" y="3120"/>
                    <a:pt x="2733" y="3137"/>
                    <a:pt x="2824" y="3185"/>
                  </a:cubicBezTo>
                  <a:cubicBezTo>
                    <a:pt x="3090" y="3321"/>
                    <a:pt x="12192" y="9546"/>
                    <a:pt x="12192" y="9546"/>
                  </a:cubicBezTo>
                  <a:lnTo>
                    <a:pt x="11979" y="6321"/>
                  </a:lnTo>
                  <a:cubicBezTo>
                    <a:pt x="11979" y="6321"/>
                    <a:pt x="3237" y="2307"/>
                    <a:pt x="2966" y="2089"/>
                  </a:cubicBezTo>
                  <a:cubicBezTo>
                    <a:pt x="2695" y="1870"/>
                    <a:pt x="2034" y="1128"/>
                    <a:pt x="1887" y="1075"/>
                  </a:cubicBezTo>
                  <a:cubicBezTo>
                    <a:pt x="1812" y="1047"/>
                    <a:pt x="1742" y="1040"/>
                    <a:pt x="1693" y="1040"/>
                  </a:cubicBezTo>
                  <a:cubicBezTo>
                    <a:pt x="1649" y="1040"/>
                    <a:pt x="1622" y="1045"/>
                    <a:pt x="1622" y="1045"/>
                  </a:cubicBezTo>
                  <a:cubicBezTo>
                    <a:pt x="1622" y="1045"/>
                    <a:pt x="914" y="650"/>
                    <a:pt x="749" y="503"/>
                  </a:cubicBezTo>
                  <a:cubicBezTo>
                    <a:pt x="584" y="361"/>
                    <a:pt x="455" y="179"/>
                    <a:pt x="307" y="61"/>
                  </a:cubicBezTo>
                  <a:cubicBezTo>
                    <a:pt x="257" y="18"/>
                    <a:pt x="206" y="0"/>
                    <a:pt x="162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9"/>
            <p:cNvSpPr/>
            <p:nvPr/>
          </p:nvSpPr>
          <p:spPr>
            <a:xfrm>
              <a:off x="2824400" y="532800"/>
              <a:ext cx="115850" cy="57800"/>
            </a:xfrm>
            <a:custGeom>
              <a:avLst/>
              <a:gdLst/>
              <a:ahLst/>
              <a:cxnLst/>
              <a:rect l="l" t="t" r="r" b="b"/>
              <a:pathLst>
                <a:path w="4634" h="2312" extrusionOk="0">
                  <a:moveTo>
                    <a:pt x="890" y="1"/>
                  </a:moveTo>
                  <a:lnTo>
                    <a:pt x="0" y="19"/>
                  </a:lnTo>
                  <a:lnTo>
                    <a:pt x="1008" y="2312"/>
                  </a:lnTo>
                  <a:lnTo>
                    <a:pt x="4351" y="2005"/>
                  </a:lnTo>
                  <a:lnTo>
                    <a:pt x="4634" y="237"/>
                  </a:lnTo>
                  <a:lnTo>
                    <a:pt x="3632" y="13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9"/>
            <p:cNvSpPr/>
            <p:nvPr/>
          </p:nvSpPr>
          <p:spPr>
            <a:xfrm>
              <a:off x="2893800" y="1014575"/>
              <a:ext cx="93025" cy="460575"/>
            </a:xfrm>
            <a:custGeom>
              <a:avLst/>
              <a:gdLst/>
              <a:ahLst/>
              <a:cxnLst/>
              <a:rect l="l" t="t" r="r" b="b"/>
              <a:pathLst>
                <a:path w="3721" h="18423" extrusionOk="0">
                  <a:moveTo>
                    <a:pt x="3721" y="1"/>
                  </a:moveTo>
                  <a:lnTo>
                    <a:pt x="1" y="290"/>
                  </a:lnTo>
                  <a:lnTo>
                    <a:pt x="1156" y="18423"/>
                  </a:lnTo>
                  <a:lnTo>
                    <a:pt x="2972" y="18305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9"/>
            <p:cNvSpPr/>
            <p:nvPr/>
          </p:nvSpPr>
          <p:spPr>
            <a:xfrm>
              <a:off x="2922700" y="1451250"/>
              <a:ext cx="100075" cy="46575"/>
            </a:xfrm>
            <a:custGeom>
              <a:avLst/>
              <a:gdLst/>
              <a:ahLst/>
              <a:cxnLst/>
              <a:rect l="l" t="t" r="r" b="b"/>
              <a:pathLst>
                <a:path w="4003" h="1863" extrusionOk="0">
                  <a:moveTo>
                    <a:pt x="1445" y="1"/>
                  </a:moveTo>
                  <a:lnTo>
                    <a:pt x="0" y="956"/>
                  </a:lnTo>
                  <a:cubicBezTo>
                    <a:pt x="0" y="956"/>
                    <a:pt x="36" y="1533"/>
                    <a:pt x="130" y="1787"/>
                  </a:cubicBezTo>
                  <a:cubicBezTo>
                    <a:pt x="148" y="1841"/>
                    <a:pt x="326" y="1862"/>
                    <a:pt x="596" y="1862"/>
                  </a:cubicBezTo>
                  <a:cubicBezTo>
                    <a:pt x="1626" y="1862"/>
                    <a:pt x="4003" y="1551"/>
                    <a:pt x="4003" y="1551"/>
                  </a:cubicBezTo>
                  <a:cubicBezTo>
                    <a:pt x="4003" y="1551"/>
                    <a:pt x="3879" y="1410"/>
                    <a:pt x="3543" y="1274"/>
                  </a:cubicBezTo>
                  <a:cubicBezTo>
                    <a:pt x="3213" y="1138"/>
                    <a:pt x="1898" y="914"/>
                    <a:pt x="1816" y="838"/>
                  </a:cubicBezTo>
                  <a:cubicBezTo>
                    <a:pt x="1733" y="761"/>
                    <a:pt x="1445" y="1"/>
                    <a:pt x="1445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9"/>
            <p:cNvSpPr/>
            <p:nvPr/>
          </p:nvSpPr>
          <p:spPr>
            <a:xfrm>
              <a:off x="2756900" y="1049075"/>
              <a:ext cx="90225" cy="410900"/>
            </a:xfrm>
            <a:custGeom>
              <a:avLst/>
              <a:gdLst/>
              <a:ahLst/>
              <a:cxnLst/>
              <a:rect l="l" t="t" r="r" b="b"/>
              <a:pathLst>
                <a:path w="3609" h="16436" extrusionOk="0">
                  <a:moveTo>
                    <a:pt x="3608" y="0"/>
                  </a:moveTo>
                  <a:lnTo>
                    <a:pt x="0" y="30"/>
                  </a:lnTo>
                  <a:lnTo>
                    <a:pt x="89" y="16412"/>
                  </a:lnTo>
                  <a:lnTo>
                    <a:pt x="1999" y="1643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9"/>
            <p:cNvSpPr/>
            <p:nvPr/>
          </p:nvSpPr>
          <p:spPr>
            <a:xfrm>
              <a:off x="2653150" y="503625"/>
              <a:ext cx="437725" cy="767550"/>
            </a:xfrm>
            <a:custGeom>
              <a:avLst/>
              <a:gdLst/>
              <a:ahLst/>
              <a:cxnLst/>
              <a:rect l="l" t="t" r="r" b="b"/>
              <a:pathLst>
                <a:path w="17509" h="30702" extrusionOk="0">
                  <a:moveTo>
                    <a:pt x="1433" y="1"/>
                  </a:moveTo>
                  <a:cubicBezTo>
                    <a:pt x="1274" y="24"/>
                    <a:pt x="702" y="1392"/>
                    <a:pt x="360" y="2418"/>
                  </a:cubicBezTo>
                  <a:cubicBezTo>
                    <a:pt x="0" y="3485"/>
                    <a:pt x="301" y="5006"/>
                    <a:pt x="301" y="5006"/>
                  </a:cubicBezTo>
                  <a:lnTo>
                    <a:pt x="2476" y="6468"/>
                  </a:lnTo>
                  <a:cubicBezTo>
                    <a:pt x="2877" y="6668"/>
                    <a:pt x="2901" y="11130"/>
                    <a:pt x="2942" y="12068"/>
                  </a:cubicBezTo>
                  <a:cubicBezTo>
                    <a:pt x="2983" y="12846"/>
                    <a:pt x="3337" y="14273"/>
                    <a:pt x="3337" y="14273"/>
                  </a:cubicBezTo>
                  <a:cubicBezTo>
                    <a:pt x="3337" y="14273"/>
                    <a:pt x="2629" y="16536"/>
                    <a:pt x="2405" y="17874"/>
                  </a:cubicBezTo>
                  <a:cubicBezTo>
                    <a:pt x="2187" y="19218"/>
                    <a:pt x="1957" y="21252"/>
                    <a:pt x="1757" y="22431"/>
                  </a:cubicBezTo>
                  <a:cubicBezTo>
                    <a:pt x="1727" y="22620"/>
                    <a:pt x="1362" y="24329"/>
                    <a:pt x="1091" y="25962"/>
                  </a:cubicBezTo>
                  <a:cubicBezTo>
                    <a:pt x="802" y="27678"/>
                    <a:pt x="1014" y="29806"/>
                    <a:pt x="955" y="29806"/>
                  </a:cubicBezTo>
                  <a:cubicBezTo>
                    <a:pt x="1810" y="30101"/>
                    <a:pt x="2853" y="30089"/>
                    <a:pt x="3773" y="30118"/>
                  </a:cubicBezTo>
                  <a:cubicBezTo>
                    <a:pt x="4563" y="30148"/>
                    <a:pt x="5347" y="30177"/>
                    <a:pt x="6131" y="30213"/>
                  </a:cubicBezTo>
                  <a:cubicBezTo>
                    <a:pt x="7222" y="30260"/>
                    <a:pt x="9627" y="30702"/>
                    <a:pt x="11325" y="30702"/>
                  </a:cubicBezTo>
                  <a:cubicBezTo>
                    <a:pt x="13529" y="30702"/>
                    <a:pt x="17013" y="29806"/>
                    <a:pt x="17013" y="29806"/>
                  </a:cubicBezTo>
                  <a:cubicBezTo>
                    <a:pt x="17013" y="29806"/>
                    <a:pt x="16889" y="28780"/>
                    <a:pt x="16907" y="27530"/>
                  </a:cubicBezTo>
                  <a:cubicBezTo>
                    <a:pt x="16913" y="26935"/>
                    <a:pt x="16618" y="25514"/>
                    <a:pt x="16536" y="24925"/>
                  </a:cubicBezTo>
                  <a:cubicBezTo>
                    <a:pt x="16447" y="24282"/>
                    <a:pt x="16489" y="23628"/>
                    <a:pt x="16477" y="22979"/>
                  </a:cubicBezTo>
                  <a:cubicBezTo>
                    <a:pt x="16453" y="21930"/>
                    <a:pt x="16129" y="20769"/>
                    <a:pt x="15893" y="19755"/>
                  </a:cubicBezTo>
                  <a:cubicBezTo>
                    <a:pt x="15610" y="18529"/>
                    <a:pt x="15433" y="16937"/>
                    <a:pt x="15327" y="16200"/>
                  </a:cubicBezTo>
                  <a:cubicBezTo>
                    <a:pt x="15227" y="15481"/>
                    <a:pt x="14761" y="14031"/>
                    <a:pt x="14761" y="14031"/>
                  </a:cubicBezTo>
                  <a:cubicBezTo>
                    <a:pt x="14761" y="14031"/>
                    <a:pt x="15068" y="12404"/>
                    <a:pt x="15074" y="11920"/>
                  </a:cubicBezTo>
                  <a:cubicBezTo>
                    <a:pt x="15115" y="9368"/>
                    <a:pt x="15439" y="7210"/>
                    <a:pt x="15439" y="7210"/>
                  </a:cubicBezTo>
                  <a:cubicBezTo>
                    <a:pt x="15439" y="7210"/>
                    <a:pt x="17438" y="3650"/>
                    <a:pt x="17479" y="3626"/>
                  </a:cubicBezTo>
                  <a:cubicBezTo>
                    <a:pt x="17508" y="3608"/>
                    <a:pt x="16383" y="2170"/>
                    <a:pt x="14755" y="1799"/>
                  </a:cubicBezTo>
                  <a:cubicBezTo>
                    <a:pt x="13264" y="1451"/>
                    <a:pt x="11484" y="1404"/>
                    <a:pt x="11484" y="1404"/>
                  </a:cubicBezTo>
                  <a:cubicBezTo>
                    <a:pt x="11484" y="1404"/>
                    <a:pt x="10845" y="2831"/>
                    <a:pt x="9220" y="2831"/>
                  </a:cubicBezTo>
                  <a:cubicBezTo>
                    <a:pt x="9201" y="2831"/>
                    <a:pt x="9181" y="2831"/>
                    <a:pt x="9161" y="2830"/>
                  </a:cubicBezTo>
                  <a:cubicBezTo>
                    <a:pt x="7269" y="2789"/>
                    <a:pt x="6850" y="1186"/>
                    <a:pt x="6850" y="1186"/>
                  </a:cubicBezTo>
                  <a:cubicBezTo>
                    <a:pt x="6850" y="1186"/>
                    <a:pt x="5807" y="791"/>
                    <a:pt x="4846" y="614"/>
                  </a:cubicBezTo>
                  <a:cubicBezTo>
                    <a:pt x="4009" y="460"/>
                    <a:pt x="1433" y="1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9"/>
            <p:cNvSpPr/>
            <p:nvPr/>
          </p:nvSpPr>
          <p:spPr>
            <a:xfrm>
              <a:off x="2920050" y="1455075"/>
              <a:ext cx="104775" cy="46475"/>
            </a:xfrm>
            <a:custGeom>
              <a:avLst/>
              <a:gdLst/>
              <a:ahLst/>
              <a:cxnLst/>
              <a:rect l="l" t="t" r="r" b="b"/>
              <a:pathLst>
                <a:path w="4191" h="1859" extrusionOk="0">
                  <a:moveTo>
                    <a:pt x="1954" y="1"/>
                  </a:moveTo>
                  <a:cubicBezTo>
                    <a:pt x="1845" y="1"/>
                    <a:pt x="1489" y="154"/>
                    <a:pt x="1032" y="154"/>
                  </a:cubicBezTo>
                  <a:cubicBezTo>
                    <a:pt x="636" y="154"/>
                    <a:pt x="277" y="67"/>
                    <a:pt x="130" y="67"/>
                  </a:cubicBezTo>
                  <a:cubicBezTo>
                    <a:pt x="102" y="67"/>
                    <a:pt x="82" y="70"/>
                    <a:pt x="71" y="78"/>
                  </a:cubicBezTo>
                  <a:cubicBezTo>
                    <a:pt x="0" y="119"/>
                    <a:pt x="35" y="478"/>
                    <a:pt x="100" y="543"/>
                  </a:cubicBezTo>
                  <a:cubicBezTo>
                    <a:pt x="165" y="608"/>
                    <a:pt x="660" y="638"/>
                    <a:pt x="737" y="720"/>
                  </a:cubicBezTo>
                  <a:cubicBezTo>
                    <a:pt x="796" y="785"/>
                    <a:pt x="825" y="1150"/>
                    <a:pt x="820" y="1239"/>
                  </a:cubicBezTo>
                  <a:cubicBezTo>
                    <a:pt x="454" y="1268"/>
                    <a:pt x="195" y="1339"/>
                    <a:pt x="171" y="1374"/>
                  </a:cubicBezTo>
                  <a:cubicBezTo>
                    <a:pt x="118" y="1451"/>
                    <a:pt x="195" y="1799"/>
                    <a:pt x="330" y="1834"/>
                  </a:cubicBezTo>
                  <a:cubicBezTo>
                    <a:pt x="395" y="1852"/>
                    <a:pt x="1237" y="1855"/>
                    <a:pt x="2086" y="1855"/>
                  </a:cubicBezTo>
                  <a:cubicBezTo>
                    <a:pt x="2511" y="1855"/>
                    <a:pt x="2938" y="1854"/>
                    <a:pt x="3271" y="1854"/>
                  </a:cubicBezTo>
                  <a:cubicBezTo>
                    <a:pt x="3603" y="1854"/>
                    <a:pt x="3842" y="1855"/>
                    <a:pt x="3891" y="1858"/>
                  </a:cubicBezTo>
                  <a:cubicBezTo>
                    <a:pt x="3894" y="1858"/>
                    <a:pt x="3897" y="1858"/>
                    <a:pt x="3900" y="1858"/>
                  </a:cubicBezTo>
                  <a:cubicBezTo>
                    <a:pt x="4089" y="1858"/>
                    <a:pt x="4190" y="1514"/>
                    <a:pt x="4109" y="1398"/>
                  </a:cubicBezTo>
                  <a:cubicBezTo>
                    <a:pt x="4085" y="1357"/>
                    <a:pt x="3732" y="1339"/>
                    <a:pt x="3348" y="1310"/>
                  </a:cubicBezTo>
                  <a:cubicBezTo>
                    <a:pt x="3402" y="1262"/>
                    <a:pt x="3472" y="1097"/>
                    <a:pt x="3455" y="1050"/>
                  </a:cubicBezTo>
                  <a:cubicBezTo>
                    <a:pt x="3443" y="1009"/>
                    <a:pt x="2653" y="797"/>
                    <a:pt x="2547" y="797"/>
                  </a:cubicBezTo>
                  <a:cubicBezTo>
                    <a:pt x="2441" y="803"/>
                    <a:pt x="2305" y="1180"/>
                    <a:pt x="2299" y="1274"/>
                  </a:cubicBezTo>
                  <a:cubicBezTo>
                    <a:pt x="1857" y="1257"/>
                    <a:pt x="1433" y="1221"/>
                    <a:pt x="1433" y="1221"/>
                  </a:cubicBezTo>
                  <a:cubicBezTo>
                    <a:pt x="1326" y="425"/>
                    <a:pt x="1922" y="579"/>
                    <a:pt x="1963" y="502"/>
                  </a:cubicBezTo>
                  <a:cubicBezTo>
                    <a:pt x="2010" y="431"/>
                    <a:pt x="2040" y="48"/>
                    <a:pt x="1981" y="7"/>
                  </a:cubicBezTo>
                  <a:cubicBezTo>
                    <a:pt x="1975" y="3"/>
                    <a:pt x="1966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9"/>
            <p:cNvSpPr/>
            <p:nvPr/>
          </p:nvSpPr>
          <p:spPr>
            <a:xfrm>
              <a:off x="2748500" y="1451250"/>
              <a:ext cx="65000" cy="48375"/>
            </a:xfrm>
            <a:custGeom>
              <a:avLst/>
              <a:gdLst/>
              <a:ahLst/>
              <a:cxnLst/>
              <a:rect l="l" t="t" r="r" b="b"/>
              <a:pathLst>
                <a:path w="2600" h="1935" extrusionOk="0">
                  <a:moveTo>
                    <a:pt x="837" y="1"/>
                  </a:moveTo>
                  <a:lnTo>
                    <a:pt x="425" y="325"/>
                  </a:lnTo>
                  <a:cubicBezTo>
                    <a:pt x="425" y="325"/>
                    <a:pt x="301" y="808"/>
                    <a:pt x="201" y="1074"/>
                  </a:cubicBezTo>
                  <a:cubicBezTo>
                    <a:pt x="112" y="1309"/>
                    <a:pt x="0" y="1799"/>
                    <a:pt x="0" y="1799"/>
                  </a:cubicBezTo>
                  <a:cubicBezTo>
                    <a:pt x="112" y="1834"/>
                    <a:pt x="602" y="1905"/>
                    <a:pt x="773" y="1917"/>
                  </a:cubicBezTo>
                  <a:cubicBezTo>
                    <a:pt x="918" y="1930"/>
                    <a:pt x="1066" y="1935"/>
                    <a:pt x="1212" y="1935"/>
                  </a:cubicBezTo>
                  <a:cubicBezTo>
                    <a:pt x="1932" y="1935"/>
                    <a:pt x="2600" y="1805"/>
                    <a:pt x="2600" y="1805"/>
                  </a:cubicBezTo>
                  <a:cubicBezTo>
                    <a:pt x="2600" y="1805"/>
                    <a:pt x="2547" y="1415"/>
                    <a:pt x="2500" y="1133"/>
                  </a:cubicBezTo>
                  <a:cubicBezTo>
                    <a:pt x="2453" y="861"/>
                    <a:pt x="2335" y="348"/>
                    <a:pt x="2335" y="348"/>
                  </a:cubicBezTo>
                  <a:lnTo>
                    <a:pt x="837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9"/>
            <p:cNvSpPr/>
            <p:nvPr/>
          </p:nvSpPr>
          <p:spPr>
            <a:xfrm>
              <a:off x="2746125" y="1488600"/>
              <a:ext cx="69000" cy="12925"/>
            </a:xfrm>
            <a:custGeom>
              <a:avLst/>
              <a:gdLst/>
              <a:ahLst/>
              <a:cxnLst/>
              <a:rect l="l" t="t" r="r" b="b"/>
              <a:pathLst>
                <a:path w="2760" h="517" extrusionOk="0">
                  <a:moveTo>
                    <a:pt x="2517" y="0"/>
                  </a:moveTo>
                  <a:cubicBezTo>
                    <a:pt x="2241" y="0"/>
                    <a:pt x="1670" y="28"/>
                    <a:pt x="1369" y="28"/>
                  </a:cubicBezTo>
                  <a:cubicBezTo>
                    <a:pt x="980" y="28"/>
                    <a:pt x="190" y="45"/>
                    <a:pt x="131" y="75"/>
                  </a:cubicBezTo>
                  <a:cubicBezTo>
                    <a:pt x="72" y="104"/>
                    <a:pt x="1" y="364"/>
                    <a:pt x="119" y="517"/>
                  </a:cubicBezTo>
                  <a:cubicBezTo>
                    <a:pt x="1156" y="517"/>
                    <a:pt x="2677" y="487"/>
                    <a:pt x="2677" y="487"/>
                  </a:cubicBezTo>
                  <a:cubicBezTo>
                    <a:pt x="2760" y="346"/>
                    <a:pt x="2713" y="45"/>
                    <a:pt x="2671" y="10"/>
                  </a:cubicBezTo>
                  <a:cubicBezTo>
                    <a:pt x="2660" y="3"/>
                    <a:pt x="2603" y="0"/>
                    <a:pt x="2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9"/>
            <p:cNvSpPr/>
            <p:nvPr/>
          </p:nvSpPr>
          <p:spPr>
            <a:xfrm>
              <a:off x="2747475" y="1470275"/>
              <a:ext cx="66625" cy="27275"/>
            </a:xfrm>
            <a:custGeom>
              <a:avLst/>
              <a:gdLst/>
              <a:ahLst/>
              <a:cxnLst/>
              <a:rect l="l" t="t" r="r" b="b"/>
              <a:pathLst>
                <a:path w="2665" h="1091" extrusionOk="0">
                  <a:moveTo>
                    <a:pt x="1368" y="0"/>
                  </a:moveTo>
                  <a:cubicBezTo>
                    <a:pt x="790" y="6"/>
                    <a:pt x="454" y="254"/>
                    <a:pt x="277" y="460"/>
                  </a:cubicBezTo>
                  <a:cubicBezTo>
                    <a:pt x="77" y="684"/>
                    <a:pt x="24" y="914"/>
                    <a:pt x="18" y="920"/>
                  </a:cubicBezTo>
                  <a:cubicBezTo>
                    <a:pt x="0" y="996"/>
                    <a:pt x="47" y="1067"/>
                    <a:pt x="118" y="1085"/>
                  </a:cubicBezTo>
                  <a:cubicBezTo>
                    <a:pt x="130" y="1091"/>
                    <a:pt x="142" y="1091"/>
                    <a:pt x="153" y="1091"/>
                  </a:cubicBezTo>
                  <a:cubicBezTo>
                    <a:pt x="212" y="1091"/>
                    <a:pt x="271" y="1049"/>
                    <a:pt x="283" y="985"/>
                  </a:cubicBezTo>
                  <a:cubicBezTo>
                    <a:pt x="289" y="979"/>
                    <a:pt x="466" y="289"/>
                    <a:pt x="1374" y="277"/>
                  </a:cubicBezTo>
                  <a:lnTo>
                    <a:pt x="1391" y="277"/>
                  </a:lnTo>
                  <a:cubicBezTo>
                    <a:pt x="2258" y="277"/>
                    <a:pt x="2382" y="902"/>
                    <a:pt x="2382" y="932"/>
                  </a:cubicBezTo>
                  <a:cubicBezTo>
                    <a:pt x="2398" y="996"/>
                    <a:pt x="2457" y="1045"/>
                    <a:pt x="2521" y="1045"/>
                  </a:cubicBezTo>
                  <a:cubicBezTo>
                    <a:pt x="2527" y="1045"/>
                    <a:pt x="2534" y="1045"/>
                    <a:pt x="2541" y="1044"/>
                  </a:cubicBezTo>
                  <a:cubicBezTo>
                    <a:pt x="2617" y="1032"/>
                    <a:pt x="2665" y="961"/>
                    <a:pt x="2653" y="884"/>
                  </a:cubicBezTo>
                  <a:cubicBezTo>
                    <a:pt x="2653" y="879"/>
                    <a:pt x="2617" y="654"/>
                    <a:pt x="2435" y="430"/>
                  </a:cubicBezTo>
                  <a:cubicBezTo>
                    <a:pt x="2276" y="236"/>
                    <a:pt x="1963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9"/>
            <p:cNvSpPr/>
            <p:nvPr/>
          </p:nvSpPr>
          <p:spPr>
            <a:xfrm>
              <a:off x="2755575" y="1455975"/>
              <a:ext cx="54850" cy="7400"/>
            </a:xfrm>
            <a:custGeom>
              <a:avLst/>
              <a:gdLst/>
              <a:ahLst/>
              <a:cxnLst/>
              <a:rect l="l" t="t" r="r" b="b"/>
              <a:pathLst>
                <a:path w="2194" h="296" extrusionOk="0">
                  <a:moveTo>
                    <a:pt x="142" y="0"/>
                  </a:moveTo>
                  <a:cubicBezTo>
                    <a:pt x="65" y="0"/>
                    <a:pt x="0" y="59"/>
                    <a:pt x="0" y="136"/>
                  </a:cubicBezTo>
                  <a:cubicBezTo>
                    <a:pt x="0" y="213"/>
                    <a:pt x="59" y="271"/>
                    <a:pt x="136" y="271"/>
                  </a:cubicBezTo>
                  <a:lnTo>
                    <a:pt x="2052" y="295"/>
                  </a:lnTo>
                  <a:cubicBezTo>
                    <a:pt x="2128" y="295"/>
                    <a:pt x="2187" y="236"/>
                    <a:pt x="2193" y="159"/>
                  </a:cubicBezTo>
                  <a:cubicBezTo>
                    <a:pt x="2193" y="83"/>
                    <a:pt x="2128" y="24"/>
                    <a:pt x="2058" y="24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9"/>
            <p:cNvSpPr/>
            <p:nvPr/>
          </p:nvSpPr>
          <p:spPr>
            <a:xfrm>
              <a:off x="3022175" y="85437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1"/>
                  </a:moveTo>
                  <a:cubicBezTo>
                    <a:pt x="0" y="1"/>
                    <a:pt x="0" y="7"/>
                    <a:pt x="6" y="7"/>
                  </a:cubicBezTo>
                  <a:cubicBezTo>
                    <a:pt x="6" y="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98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9"/>
            <p:cNvSpPr/>
            <p:nvPr/>
          </p:nvSpPr>
          <p:spPr>
            <a:xfrm>
              <a:off x="2791975" y="850100"/>
              <a:ext cx="230525" cy="16550"/>
            </a:xfrm>
            <a:custGeom>
              <a:avLst/>
              <a:gdLst/>
              <a:ahLst/>
              <a:cxnLst/>
              <a:rect l="l" t="t" r="r" b="b"/>
              <a:pathLst>
                <a:path w="9221" h="662" extrusionOk="0">
                  <a:moveTo>
                    <a:pt x="7882" y="1"/>
                  </a:moveTo>
                  <a:cubicBezTo>
                    <a:pt x="7570" y="1"/>
                    <a:pt x="7304" y="54"/>
                    <a:pt x="7074" y="160"/>
                  </a:cubicBezTo>
                  <a:cubicBezTo>
                    <a:pt x="7021" y="190"/>
                    <a:pt x="6968" y="219"/>
                    <a:pt x="6915" y="248"/>
                  </a:cubicBezTo>
                  <a:cubicBezTo>
                    <a:pt x="6833" y="296"/>
                    <a:pt x="6756" y="337"/>
                    <a:pt x="6674" y="366"/>
                  </a:cubicBezTo>
                  <a:cubicBezTo>
                    <a:pt x="6532" y="419"/>
                    <a:pt x="6367" y="431"/>
                    <a:pt x="6214" y="437"/>
                  </a:cubicBezTo>
                  <a:lnTo>
                    <a:pt x="6066" y="437"/>
                  </a:lnTo>
                  <a:cubicBezTo>
                    <a:pt x="5760" y="437"/>
                    <a:pt x="5447" y="414"/>
                    <a:pt x="5147" y="396"/>
                  </a:cubicBezTo>
                  <a:cubicBezTo>
                    <a:pt x="4840" y="372"/>
                    <a:pt x="4534" y="355"/>
                    <a:pt x="4221" y="355"/>
                  </a:cubicBezTo>
                  <a:cubicBezTo>
                    <a:pt x="4009" y="355"/>
                    <a:pt x="3797" y="360"/>
                    <a:pt x="3585" y="390"/>
                  </a:cubicBezTo>
                  <a:cubicBezTo>
                    <a:pt x="3478" y="402"/>
                    <a:pt x="3366" y="419"/>
                    <a:pt x="3260" y="437"/>
                  </a:cubicBezTo>
                  <a:cubicBezTo>
                    <a:pt x="3083" y="467"/>
                    <a:pt x="2895" y="502"/>
                    <a:pt x="2712" y="508"/>
                  </a:cubicBezTo>
                  <a:lnTo>
                    <a:pt x="2612" y="508"/>
                  </a:lnTo>
                  <a:cubicBezTo>
                    <a:pt x="2246" y="508"/>
                    <a:pt x="1869" y="425"/>
                    <a:pt x="1504" y="343"/>
                  </a:cubicBezTo>
                  <a:cubicBezTo>
                    <a:pt x="1138" y="254"/>
                    <a:pt x="755" y="166"/>
                    <a:pt x="372" y="166"/>
                  </a:cubicBezTo>
                  <a:cubicBezTo>
                    <a:pt x="307" y="166"/>
                    <a:pt x="248" y="172"/>
                    <a:pt x="183" y="172"/>
                  </a:cubicBezTo>
                  <a:cubicBezTo>
                    <a:pt x="124" y="178"/>
                    <a:pt x="59" y="190"/>
                    <a:pt x="0" y="195"/>
                  </a:cubicBezTo>
                  <a:cubicBezTo>
                    <a:pt x="36" y="207"/>
                    <a:pt x="65" y="243"/>
                    <a:pt x="59" y="284"/>
                  </a:cubicBezTo>
                  <a:lnTo>
                    <a:pt x="47" y="343"/>
                  </a:lnTo>
                  <a:cubicBezTo>
                    <a:pt x="101" y="337"/>
                    <a:pt x="148" y="331"/>
                    <a:pt x="195" y="325"/>
                  </a:cubicBezTo>
                  <a:cubicBezTo>
                    <a:pt x="254" y="325"/>
                    <a:pt x="313" y="319"/>
                    <a:pt x="372" y="319"/>
                  </a:cubicBezTo>
                  <a:cubicBezTo>
                    <a:pt x="737" y="319"/>
                    <a:pt x="1109" y="408"/>
                    <a:pt x="1474" y="490"/>
                  </a:cubicBezTo>
                  <a:cubicBezTo>
                    <a:pt x="1845" y="579"/>
                    <a:pt x="2223" y="661"/>
                    <a:pt x="2612" y="661"/>
                  </a:cubicBezTo>
                  <a:lnTo>
                    <a:pt x="2718" y="661"/>
                  </a:lnTo>
                  <a:cubicBezTo>
                    <a:pt x="2912" y="655"/>
                    <a:pt x="3101" y="620"/>
                    <a:pt x="3290" y="590"/>
                  </a:cubicBezTo>
                  <a:cubicBezTo>
                    <a:pt x="3390" y="573"/>
                    <a:pt x="3502" y="555"/>
                    <a:pt x="3608" y="543"/>
                  </a:cubicBezTo>
                  <a:cubicBezTo>
                    <a:pt x="3809" y="514"/>
                    <a:pt x="4015" y="508"/>
                    <a:pt x="4221" y="508"/>
                  </a:cubicBezTo>
                  <a:cubicBezTo>
                    <a:pt x="4528" y="508"/>
                    <a:pt x="4834" y="526"/>
                    <a:pt x="5135" y="549"/>
                  </a:cubicBezTo>
                  <a:cubicBezTo>
                    <a:pt x="5441" y="567"/>
                    <a:pt x="5754" y="590"/>
                    <a:pt x="6066" y="590"/>
                  </a:cubicBezTo>
                  <a:lnTo>
                    <a:pt x="6220" y="590"/>
                  </a:lnTo>
                  <a:cubicBezTo>
                    <a:pt x="6385" y="584"/>
                    <a:pt x="6562" y="573"/>
                    <a:pt x="6727" y="508"/>
                  </a:cubicBezTo>
                  <a:cubicBezTo>
                    <a:pt x="6821" y="478"/>
                    <a:pt x="6909" y="425"/>
                    <a:pt x="6992" y="378"/>
                  </a:cubicBezTo>
                  <a:cubicBezTo>
                    <a:pt x="7039" y="355"/>
                    <a:pt x="7092" y="325"/>
                    <a:pt x="7145" y="302"/>
                  </a:cubicBezTo>
                  <a:cubicBezTo>
                    <a:pt x="7175" y="284"/>
                    <a:pt x="7204" y="272"/>
                    <a:pt x="7234" y="260"/>
                  </a:cubicBezTo>
                  <a:cubicBezTo>
                    <a:pt x="7204" y="231"/>
                    <a:pt x="7198" y="184"/>
                    <a:pt x="7228" y="148"/>
                  </a:cubicBezTo>
                  <a:cubicBezTo>
                    <a:pt x="7245" y="131"/>
                    <a:pt x="7263" y="125"/>
                    <a:pt x="7287" y="125"/>
                  </a:cubicBezTo>
                  <a:cubicBezTo>
                    <a:pt x="7304" y="125"/>
                    <a:pt x="7322" y="131"/>
                    <a:pt x="7340" y="142"/>
                  </a:cubicBezTo>
                  <a:cubicBezTo>
                    <a:pt x="7357" y="166"/>
                    <a:pt x="7381" y="184"/>
                    <a:pt x="7399" y="207"/>
                  </a:cubicBezTo>
                  <a:cubicBezTo>
                    <a:pt x="7546" y="172"/>
                    <a:pt x="7705" y="154"/>
                    <a:pt x="7882" y="154"/>
                  </a:cubicBezTo>
                  <a:lnTo>
                    <a:pt x="8041" y="154"/>
                  </a:lnTo>
                  <a:cubicBezTo>
                    <a:pt x="8135" y="160"/>
                    <a:pt x="8271" y="184"/>
                    <a:pt x="8418" y="207"/>
                  </a:cubicBezTo>
                  <a:cubicBezTo>
                    <a:pt x="8619" y="237"/>
                    <a:pt x="8843" y="272"/>
                    <a:pt x="9020" y="272"/>
                  </a:cubicBezTo>
                  <a:cubicBezTo>
                    <a:pt x="9067" y="272"/>
                    <a:pt x="9108" y="272"/>
                    <a:pt x="9149" y="266"/>
                  </a:cubicBezTo>
                  <a:cubicBezTo>
                    <a:pt x="9191" y="260"/>
                    <a:pt x="9220" y="219"/>
                    <a:pt x="9214" y="178"/>
                  </a:cubicBezTo>
                  <a:cubicBezTo>
                    <a:pt x="9208" y="178"/>
                    <a:pt x="9208" y="172"/>
                    <a:pt x="9208" y="172"/>
                  </a:cubicBezTo>
                  <a:cubicBezTo>
                    <a:pt x="9202" y="136"/>
                    <a:pt x="9173" y="113"/>
                    <a:pt x="9138" y="113"/>
                  </a:cubicBezTo>
                  <a:lnTo>
                    <a:pt x="9126" y="113"/>
                  </a:lnTo>
                  <a:cubicBezTo>
                    <a:pt x="9090" y="119"/>
                    <a:pt x="9055" y="119"/>
                    <a:pt x="9014" y="119"/>
                  </a:cubicBezTo>
                  <a:cubicBezTo>
                    <a:pt x="8855" y="119"/>
                    <a:pt x="8637" y="83"/>
                    <a:pt x="8442" y="54"/>
                  </a:cubicBezTo>
                  <a:cubicBezTo>
                    <a:pt x="8295" y="30"/>
                    <a:pt x="8153" y="7"/>
                    <a:pt x="80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9"/>
            <p:cNvSpPr/>
            <p:nvPr/>
          </p:nvSpPr>
          <p:spPr>
            <a:xfrm>
              <a:off x="2735975" y="859250"/>
              <a:ext cx="600" cy="2225"/>
            </a:xfrm>
            <a:custGeom>
              <a:avLst/>
              <a:gdLst/>
              <a:ahLst/>
              <a:cxnLst/>
              <a:rect l="l" t="t" r="r" b="b"/>
              <a:pathLst>
                <a:path w="24" h="89" extrusionOk="0">
                  <a:moveTo>
                    <a:pt x="12" y="0"/>
                  </a:moveTo>
                  <a:cubicBezTo>
                    <a:pt x="6" y="12"/>
                    <a:pt x="0" y="30"/>
                    <a:pt x="0" y="42"/>
                  </a:cubicBezTo>
                  <a:cubicBezTo>
                    <a:pt x="0" y="59"/>
                    <a:pt x="6" y="77"/>
                    <a:pt x="12" y="89"/>
                  </a:cubicBezTo>
                  <a:cubicBezTo>
                    <a:pt x="24" y="59"/>
                    <a:pt x="24" y="48"/>
                    <a:pt x="24" y="48"/>
                  </a:cubicBezTo>
                  <a:cubicBezTo>
                    <a:pt x="24" y="48"/>
                    <a:pt x="24" y="30"/>
                    <a:pt x="12" y="0"/>
                  </a:cubicBezTo>
                  <a:close/>
                </a:path>
              </a:pathLst>
            </a:custGeom>
            <a:solidFill>
              <a:srgbClr val="198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9"/>
            <p:cNvSpPr/>
            <p:nvPr/>
          </p:nvSpPr>
          <p:spPr>
            <a:xfrm>
              <a:off x="2736275" y="855275"/>
              <a:ext cx="54250" cy="8700"/>
            </a:xfrm>
            <a:custGeom>
              <a:avLst/>
              <a:gdLst/>
              <a:ahLst/>
              <a:cxnLst/>
              <a:rect l="l" t="t" r="r" b="b"/>
              <a:pathLst>
                <a:path w="2170" h="348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2034" y="18"/>
                    <a:pt x="1898" y="53"/>
                    <a:pt x="1763" y="83"/>
                  </a:cubicBezTo>
                  <a:cubicBezTo>
                    <a:pt x="1668" y="106"/>
                    <a:pt x="1568" y="124"/>
                    <a:pt x="1468" y="148"/>
                  </a:cubicBezTo>
                  <a:lnTo>
                    <a:pt x="1491" y="148"/>
                  </a:lnTo>
                  <a:cubicBezTo>
                    <a:pt x="1533" y="159"/>
                    <a:pt x="1556" y="201"/>
                    <a:pt x="1550" y="242"/>
                  </a:cubicBezTo>
                  <a:cubicBezTo>
                    <a:pt x="1550" y="242"/>
                    <a:pt x="1545" y="260"/>
                    <a:pt x="1539" y="289"/>
                  </a:cubicBezTo>
                  <a:cubicBezTo>
                    <a:pt x="1627" y="271"/>
                    <a:pt x="1710" y="254"/>
                    <a:pt x="1798" y="230"/>
                  </a:cubicBezTo>
                  <a:cubicBezTo>
                    <a:pt x="1904" y="207"/>
                    <a:pt x="2010" y="183"/>
                    <a:pt x="2116" y="165"/>
                  </a:cubicBezTo>
                  <a:lnTo>
                    <a:pt x="2134" y="53"/>
                  </a:lnTo>
                  <a:cubicBezTo>
                    <a:pt x="2140" y="30"/>
                    <a:pt x="2152" y="12"/>
                    <a:pt x="2169" y="0"/>
                  </a:cubicBezTo>
                  <a:close/>
                  <a:moveTo>
                    <a:pt x="65" y="130"/>
                  </a:moveTo>
                  <a:cubicBezTo>
                    <a:pt x="41" y="130"/>
                    <a:pt x="18" y="142"/>
                    <a:pt x="0" y="159"/>
                  </a:cubicBezTo>
                  <a:cubicBezTo>
                    <a:pt x="12" y="189"/>
                    <a:pt x="12" y="207"/>
                    <a:pt x="12" y="207"/>
                  </a:cubicBezTo>
                  <a:cubicBezTo>
                    <a:pt x="12" y="207"/>
                    <a:pt x="12" y="218"/>
                    <a:pt x="0" y="248"/>
                  </a:cubicBezTo>
                  <a:cubicBezTo>
                    <a:pt x="12" y="265"/>
                    <a:pt x="35" y="283"/>
                    <a:pt x="59" y="283"/>
                  </a:cubicBezTo>
                  <a:cubicBezTo>
                    <a:pt x="165" y="289"/>
                    <a:pt x="283" y="301"/>
                    <a:pt x="401" y="313"/>
                  </a:cubicBezTo>
                  <a:cubicBezTo>
                    <a:pt x="601" y="330"/>
                    <a:pt x="802" y="348"/>
                    <a:pt x="996" y="348"/>
                  </a:cubicBezTo>
                  <a:cubicBezTo>
                    <a:pt x="1091" y="348"/>
                    <a:pt x="1185" y="342"/>
                    <a:pt x="1267" y="330"/>
                  </a:cubicBezTo>
                  <a:cubicBezTo>
                    <a:pt x="1303" y="330"/>
                    <a:pt x="1338" y="324"/>
                    <a:pt x="1368" y="319"/>
                  </a:cubicBezTo>
                  <a:cubicBezTo>
                    <a:pt x="1385" y="248"/>
                    <a:pt x="1397" y="207"/>
                    <a:pt x="1397" y="201"/>
                  </a:cubicBezTo>
                  <a:cubicBezTo>
                    <a:pt x="1409" y="177"/>
                    <a:pt x="1427" y="153"/>
                    <a:pt x="1450" y="148"/>
                  </a:cubicBezTo>
                  <a:lnTo>
                    <a:pt x="1450" y="148"/>
                  </a:lnTo>
                  <a:cubicBezTo>
                    <a:pt x="1385" y="159"/>
                    <a:pt x="1315" y="171"/>
                    <a:pt x="1250" y="183"/>
                  </a:cubicBezTo>
                  <a:cubicBezTo>
                    <a:pt x="1167" y="189"/>
                    <a:pt x="1085" y="195"/>
                    <a:pt x="1002" y="195"/>
                  </a:cubicBezTo>
                  <a:cubicBezTo>
                    <a:pt x="814" y="195"/>
                    <a:pt x="607" y="177"/>
                    <a:pt x="413" y="159"/>
                  </a:cubicBezTo>
                  <a:cubicBezTo>
                    <a:pt x="295" y="148"/>
                    <a:pt x="177" y="136"/>
                    <a:pt x="7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9"/>
            <p:cNvSpPr/>
            <p:nvPr/>
          </p:nvSpPr>
          <p:spPr>
            <a:xfrm>
              <a:off x="2938600" y="712900"/>
              <a:ext cx="18600" cy="90950"/>
            </a:xfrm>
            <a:custGeom>
              <a:avLst/>
              <a:gdLst/>
              <a:ahLst/>
              <a:cxnLst/>
              <a:rect l="l" t="t" r="r" b="b"/>
              <a:pathLst>
                <a:path w="744" h="3638" extrusionOk="0">
                  <a:moveTo>
                    <a:pt x="661" y="1"/>
                  </a:moveTo>
                  <a:cubicBezTo>
                    <a:pt x="626" y="1"/>
                    <a:pt x="590" y="30"/>
                    <a:pt x="590" y="65"/>
                  </a:cubicBezTo>
                  <a:cubicBezTo>
                    <a:pt x="584" y="83"/>
                    <a:pt x="360" y="1916"/>
                    <a:pt x="7" y="3544"/>
                  </a:cubicBezTo>
                  <a:cubicBezTo>
                    <a:pt x="1" y="3585"/>
                    <a:pt x="24" y="3626"/>
                    <a:pt x="66" y="3638"/>
                  </a:cubicBezTo>
                  <a:lnTo>
                    <a:pt x="83" y="3638"/>
                  </a:lnTo>
                  <a:cubicBezTo>
                    <a:pt x="119" y="3638"/>
                    <a:pt x="148" y="3614"/>
                    <a:pt x="160" y="3579"/>
                  </a:cubicBezTo>
                  <a:cubicBezTo>
                    <a:pt x="514" y="1940"/>
                    <a:pt x="738" y="107"/>
                    <a:pt x="738" y="83"/>
                  </a:cubicBezTo>
                  <a:cubicBezTo>
                    <a:pt x="744" y="42"/>
                    <a:pt x="714" y="6"/>
                    <a:pt x="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9"/>
            <p:cNvSpPr/>
            <p:nvPr/>
          </p:nvSpPr>
          <p:spPr>
            <a:xfrm>
              <a:off x="2801250" y="773175"/>
              <a:ext cx="16525" cy="65325"/>
            </a:xfrm>
            <a:custGeom>
              <a:avLst/>
              <a:gdLst/>
              <a:ahLst/>
              <a:cxnLst/>
              <a:rect l="l" t="t" r="r" b="b"/>
              <a:pathLst>
                <a:path w="661" h="2613" extrusionOk="0">
                  <a:moveTo>
                    <a:pt x="71" y="1"/>
                  </a:moveTo>
                  <a:cubicBezTo>
                    <a:pt x="30" y="7"/>
                    <a:pt x="1" y="48"/>
                    <a:pt x="7" y="89"/>
                  </a:cubicBezTo>
                  <a:cubicBezTo>
                    <a:pt x="7" y="101"/>
                    <a:pt x="189" y="1581"/>
                    <a:pt x="502" y="2559"/>
                  </a:cubicBezTo>
                  <a:cubicBezTo>
                    <a:pt x="508" y="2594"/>
                    <a:pt x="537" y="2612"/>
                    <a:pt x="573" y="2612"/>
                  </a:cubicBezTo>
                  <a:lnTo>
                    <a:pt x="596" y="2612"/>
                  </a:lnTo>
                  <a:cubicBezTo>
                    <a:pt x="637" y="2594"/>
                    <a:pt x="661" y="2553"/>
                    <a:pt x="643" y="2512"/>
                  </a:cubicBezTo>
                  <a:cubicBezTo>
                    <a:pt x="337" y="1551"/>
                    <a:pt x="160" y="83"/>
                    <a:pt x="160" y="71"/>
                  </a:cubicBezTo>
                  <a:cubicBezTo>
                    <a:pt x="154" y="30"/>
                    <a:pt x="119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9"/>
            <p:cNvSpPr/>
            <p:nvPr/>
          </p:nvSpPr>
          <p:spPr>
            <a:xfrm>
              <a:off x="2857850" y="1130275"/>
              <a:ext cx="17700" cy="134275"/>
            </a:xfrm>
            <a:custGeom>
              <a:avLst/>
              <a:gdLst/>
              <a:ahLst/>
              <a:cxnLst/>
              <a:rect l="l" t="t" r="r" b="b"/>
              <a:pathLst>
                <a:path w="708" h="5371" extrusionOk="0">
                  <a:moveTo>
                    <a:pt x="625" y="0"/>
                  </a:moveTo>
                  <a:cubicBezTo>
                    <a:pt x="590" y="0"/>
                    <a:pt x="560" y="24"/>
                    <a:pt x="549" y="59"/>
                  </a:cubicBezTo>
                  <a:cubicBezTo>
                    <a:pt x="425" y="613"/>
                    <a:pt x="425" y="1185"/>
                    <a:pt x="431" y="1739"/>
                  </a:cubicBezTo>
                  <a:cubicBezTo>
                    <a:pt x="437" y="2176"/>
                    <a:pt x="437" y="2624"/>
                    <a:pt x="378" y="3060"/>
                  </a:cubicBezTo>
                  <a:cubicBezTo>
                    <a:pt x="342" y="3307"/>
                    <a:pt x="283" y="3567"/>
                    <a:pt x="224" y="3814"/>
                  </a:cubicBezTo>
                  <a:cubicBezTo>
                    <a:pt x="118" y="4298"/>
                    <a:pt x="0" y="4793"/>
                    <a:pt x="48" y="5300"/>
                  </a:cubicBezTo>
                  <a:cubicBezTo>
                    <a:pt x="53" y="5341"/>
                    <a:pt x="89" y="5371"/>
                    <a:pt x="124" y="5371"/>
                  </a:cubicBezTo>
                  <a:lnTo>
                    <a:pt x="136" y="5371"/>
                  </a:lnTo>
                  <a:cubicBezTo>
                    <a:pt x="177" y="5365"/>
                    <a:pt x="207" y="5329"/>
                    <a:pt x="201" y="5282"/>
                  </a:cubicBezTo>
                  <a:cubicBezTo>
                    <a:pt x="160" y="4805"/>
                    <a:pt x="272" y="4315"/>
                    <a:pt x="378" y="3844"/>
                  </a:cubicBezTo>
                  <a:cubicBezTo>
                    <a:pt x="437" y="3596"/>
                    <a:pt x="496" y="3337"/>
                    <a:pt x="531" y="3078"/>
                  </a:cubicBezTo>
                  <a:cubicBezTo>
                    <a:pt x="590" y="2635"/>
                    <a:pt x="590" y="2176"/>
                    <a:pt x="584" y="1739"/>
                  </a:cubicBezTo>
                  <a:cubicBezTo>
                    <a:pt x="578" y="1191"/>
                    <a:pt x="578" y="631"/>
                    <a:pt x="702" y="95"/>
                  </a:cubicBezTo>
                  <a:cubicBezTo>
                    <a:pt x="708" y="53"/>
                    <a:pt x="684" y="12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9"/>
            <p:cNvSpPr/>
            <p:nvPr/>
          </p:nvSpPr>
          <p:spPr>
            <a:xfrm>
              <a:off x="2916200" y="1052900"/>
              <a:ext cx="14925" cy="82400"/>
            </a:xfrm>
            <a:custGeom>
              <a:avLst/>
              <a:gdLst/>
              <a:ahLst/>
              <a:cxnLst/>
              <a:rect l="l" t="t" r="r" b="b"/>
              <a:pathLst>
                <a:path w="597" h="3296" extrusionOk="0">
                  <a:moveTo>
                    <a:pt x="402" y="0"/>
                  </a:moveTo>
                  <a:cubicBezTo>
                    <a:pt x="360" y="6"/>
                    <a:pt x="331" y="48"/>
                    <a:pt x="343" y="89"/>
                  </a:cubicBezTo>
                  <a:cubicBezTo>
                    <a:pt x="443" y="602"/>
                    <a:pt x="331" y="1138"/>
                    <a:pt x="219" y="1657"/>
                  </a:cubicBezTo>
                  <a:cubicBezTo>
                    <a:pt x="113" y="2170"/>
                    <a:pt x="1" y="2706"/>
                    <a:pt x="89" y="3231"/>
                  </a:cubicBezTo>
                  <a:cubicBezTo>
                    <a:pt x="95" y="3272"/>
                    <a:pt x="131" y="3296"/>
                    <a:pt x="166" y="3296"/>
                  </a:cubicBezTo>
                  <a:lnTo>
                    <a:pt x="178" y="3296"/>
                  </a:lnTo>
                  <a:cubicBezTo>
                    <a:pt x="219" y="3290"/>
                    <a:pt x="248" y="3249"/>
                    <a:pt x="243" y="3207"/>
                  </a:cubicBezTo>
                  <a:cubicBezTo>
                    <a:pt x="160" y="2706"/>
                    <a:pt x="266" y="2187"/>
                    <a:pt x="372" y="1692"/>
                  </a:cubicBezTo>
                  <a:cubicBezTo>
                    <a:pt x="484" y="1156"/>
                    <a:pt x="596" y="608"/>
                    <a:pt x="490" y="59"/>
                  </a:cubicBezTo>
                  <a:cubicBezTo>
                    <a:pt x="484" y="24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9"/>
            <p:cNvSpPr/>
            <p:nvPr/>
          </p:nvSpPr>
          <p:spPr>
            <a:xfrm>
              <a:off x="2722700" y="1091650"/>
              <a:ext cx="25975" cy="102175"/>
            </a:xfrm>
            <a:custGeom>
              <a:avLst/>
              <a:gdLst/>
              <a:ahLst/>
              <a:cxnLst/>
              <a:rect l="l" t="t" r="r" b="b"/>
              <a:pathLst>
                <a:path w="1039" h="4087" extrusionOk="0">
                  <a:moveTo>
                    <a:pt x="956" y="1"/>
                  </a:moveTo>
                  <a:cubicBezTo>
                    <a:pt x="914" y="1"/>
                    <a:pt x="885" y="30"/>
                    <a:pt x="879" y="66"/>
                  </a:cubicBezTo>
                  <a:cubicBezTo>
                    <a:pt x="767" y="791"/>
                    <a:pt x="643" y="1545"/>
                    <a:pt x="419" y="2259"/>
                  </a:cubicBezTo>
                  <a:cubicBezTo>
                    <a:pt x="390" y="2353"/>
                    <a:pt x="360" y="2447"/>
                    <a:pt x="325" y="2542"/>
                  </a:cubicBezTo>
                  <a:cubicBezTo>
                    <a:pt x="166" y="3019"/>
                    <a:pt x="1" y="3508"/>
                    <a:pt x="71" y="4015"/>
                  </a:cubicBezTo>
                  <a:cubicBezTo>
                    <a:pt x="77" y="4057"/>
                    <a:pt x="107" y="4086"/>
                    <a:pt x="148" y="4086"/>
                  </a:cubicBezTo>
                  <a:lnTo>
                    <a:pt x="154" y="4080"/>
                  </a:lnTo>
                  <a:cubicBezTo>
                    <a:pt x="195" y="4074"/>
                    <a:pt x="225" y="4039"/>
                    <a:pt x="225" y="3998"/>
                  </a:cubicBezTo>
                  <a:cubicBezTo>
                    <a:pt x="160" y="3526"/>
                    <a:pt x="319" y="3049"/>
                    <a:pt x="472" y="2589"/>
                  </a:cubicBezTo>
                  <a:cubicBezTo>
                    <a:pt x="502" y="2494"/>
                    <a:pt x="537" y="2400"/>
                    <a:pt x="567" y="2306"/>
                  </a:cubicBezTo>
                  <a:cubicBezTo>
                    <a:pt x="796" y="1581"/>
                    <a:pt x="914" y="820"/>
                    <a:pt x="1032" y="89"/>
                  </a:cubicBezTo>
                  <a:cubicBezTo>
                    <a:pt x="1038" y="48"/>
                    <a:pt x="1009" y="7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9"/>
            <p:cNvSpPr/>
            <p:nvPr/>
          </p:nvSpPr>
          <p:spPr>
            <a:xfrm>
              <a:off x="2761325" y="858950"/>
              <a:ext cx="13875" cy="49550"/>
            </a:xfrm>
            <a:custGeom>
              <a:avLst/>
              <a:gdLst/>
              <a:ahLst/>
              <a:cxnLst/>
              <a:rect l="l" t="t" r="r" b="b"/>
              <a:pathLst>
                <a:path w="555" h="1982" extrusionOk="0">
                  <a:moveTo>
                    <a:pt x="448" y="1"/>
                  </a:moveTo>
                  <a:cubicBezTo>
                    <a:pt x="425" y="6"/>
                    <a:pt x="407" y="30"/>
                    <a:pt x="395" y="54"/>
                  </a:cubicBezTo>
                  <a:cubicBezTo>
                    <a:pt x="395" y="60"/>
                    <a:pt x="383" y="101"/>
                    <a:pt x="366" y="172"/>
                  </a:cubicBezTo>
                  <a:cubicBezTo>
                    <a:pt x="301" y="443"/>
                    <a:pt x="124" y="1156"/>
                    <a:pt x="6" y="1893"/>
                  </a:cubicBezTo>
                  <a:cubicBezTo>
                    <a:pt x="0" y="1934"/>
                    <a:pt x="30" y="1975"/>
                    <a:pt x="71" y="1981"/>
                  </a:cubicBezTo>
                  <a:lnTo>
                    <a:pt x="83" y="1981"/>
                  </a:lnTo>
                  <a:cubicBezTo>
                    <a:pt x="124" y="1981"/>
                    <a:pt x="153" y="1958"/>
                    <a:pt x="159" y="1916"/>
                  </a:cubicBezTo>
                  <a:cubicBezTo>
                    <a:pt x="289" y="1115"/>
                    <a:pt x="484" y="337"/>
                    <a:pt x="537" y="142"/>
                  </a:cubicBezTo>
                  <a:cubicBezTo>
                    <a:pt x="543" y="113"/>
                    <a:pt x="548" y="95"/>
                    <a:pt x="548" y="95"/>
                  </a:cubicBezTo>
                  <a:cubicBezTo>
                    <a:pt x="554" y="54"/>
                    <a:pt x="531" y="12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9"/>
            <p:cNvSpPr/>
            <p:nvPr/>
          </p:nvSpPr>
          <p:spPr>
            <a:xfrm>
              <a:off x="2786075" y="854975"/>
              <a:ext cx="7550" cy="25950"/>
            </a:xfrm>
            <a:custGeom>
              <a:avLst/>
              <a:gdLst/>
              <a:ahLst/>
              <a:cxnLst/>
              <a:rect l="l" t="t" r="r" b="b"/>
              <a:pathLst>
                <a:path w="302" h="1038" extrusionOk="0">
                  <a:moveTo>
                    <a:pt x="219" y="0"/>
                  </a:moveTo>
                  <a:cubicBezTo>
                    <a:pt x="207" y="0"/>
                    <a:pt x="189" y="0"/>
                    <a:pt x="177" y="12"/>
                  </a:cubicBezTo>
                  <a:cubicBezTo>
                    <a:pt x="160" y="24"/>
                    <a:pt x="148" y="42"/>
                    <a:pt x="142" y="65"/>
                  </a:cubicBezTo>
                  <a:lnTo>
                    <a:pt x="124" y="177"/>
                  </a:lnTo>
                  <a:lnTo>
                    <a:pt x="6" y="950"/>
                  </a:lnTo>
                  <a:cubicBezTo>
                    <a:pt x="1" y="991"/>
                    <a:pt x="30" y="1032"/>
                    <a:pt x="71" y="1038"/>
                  </a:cubicBezTo>
                  <a:lnTo>
                    <a:pt x="83" y="1038"/>
                  </a:lnTo>
                  <a:cubicBezTo>
                    <a:pt x="124" y="1038"/>
                    <a:pt x="154" y="1014"/>
                    <a:pt x="160" y="973"/>
                  </a:cubicBezTo>
                  <a:lnTo>
                    <a:pt x="283" y="148"/>
                  </a:lnTo>
                  <a:lnTo>
                    <a:pt x="295" y="89"/>
                  </a:lnTo>
                  <a:cubicBezTo>
                    <a:pt x="301" y="48"/>
                    <a:pt x="272" y="12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9"/>
            <p:cNvSpPr/>
            <p:nvPr/>
          </p:nvSpPr>
          <p:spPr>
            <a:xfrm>
              <a:off x="2971925" y="853200"/>
              <a:ext cx="25375" cy="102150"/>
            </a:xfrm>
            <a:custGeom>
              <a:avLst/>
              <a:gdLst/>
              <a:ahLst/>
              <a:cxnLst/>
              <a:rect l="l" t="t" r="r" b="b"/>
              <a:pathLst>
                <a:path w="1015" h="4086" extrusionOk="0">
                  <a:moveTo>
                    <a:pt x="89" y="1"/>
                  </a:moveTo>
                  <a:cubicBezTo>
                    <a:pt x="65" y="1"/>
                    <a:pt x="47" y="7"/>
                    <a:pt x="30" y="24"/>
                  </a:cubicBezTo>
                  <a:cubicBezTo>
                    <a:pt x="0" y="60"/>
                    <a:pt x="6" y="107"/>
                    <a:pt x="36" y="136"/>
                  </a:cubicBezTo>
                  <a:cubicBezTo>
                    <a:pt x="366" y="443"/>
                    <a:pt x="442" y="938"/>
                    <a:pt x="448" y="1303"/>
                  </a:cubicBezTo>
                  <a:cubicBezTo>
                    <a:pt x="448" y="1474"/>
                    <a:pt x="436" y="1645"/>
                    <a:pt x="431" y="1810"/>
                  </a:cubicBezTo>
                  <a:cubicBezTo>
                    <a:pt x="413" y="2088"/>
                    <a:pt x="395" y="2370"/>
                    <a:pt x="431" y="2653"/>
                  </a:cubicBezTo>
                  <a:cubicBezTo>
                    <a:pt x="478" y="3042"/>
                    <a:pt x="619" y="3414"/>
                    <a:pt x="761" y="3773"/>
                  </a:cubicBezTo>
                  <a:cubicBezTo>
                    <a:pt x="790" y="3856"/>
                    <a:pt x="825" y="3944"/>
                    <a:pt x="855" y="4033"/>
                  </a:cubicBezTo>
                  <a:cubicBezTo>
                    <a:pt x="867" y="4062"/>
                    <a:pt x="896" y="4086"/>
                    <a:pt x="932" y="4086"/>
                  </a:cubicBezTo>
                  <a:lnTo>
                    <a:pt x="955" y="4080"/>
                  </a:lnTo>
                  <a:cubicBezTo>
                    <a:pt x="996" y="4062"/>
                    <a:pt x="1014" y="4021"/>
                    <a:pt x="1002" y="3980"/>
                  </a:cubicBezTo>
                  <a:cubicBezTo>
                    <a:pt x="967" y="3891"/>
                    <a:pt x="937" y="3803"/>
                    <a:pt x="902" y="3715"/>
                  </a:cubicBezTo>
                  <a:cubicBezTo>
                    <a:pt x="767" y="3367"/>
                    <a:pt x="631" y="3007"/>
                    <a:pt x="584" y="2636"/>
                  </a:cubicBezTo>
                  <a:cubicBezTo>
                    <a:pt x="548" y="2365"/>
                    <a:pt x="566" y="2088"/>
                    <a:pt x="584" y="1822"/>
                  </a:cubicBezTo>
                  <a:cubicBezTo>
                    <a:pt x="590" y="1651"/>
                    <a:pt x="601" y="1474"/>
                    <a:pt x="601" y="1303"/>
                  </a:cubicBezTo>
                  <a:cubicBezTo>
                    <a:pt x="596" y="779"/>
                    <a:pt x="460" y="354"/>
                    <a:pt x="201" y="83"/>
                  </a:cubicBezTo>
                  <a:cubicBezTo>
                    <a:pt x="183" y="60"/>
                    <a:pt x="159" y="42"/>
                    <a:pt x="142" y="18"/>
                  </a:cubicBezTo>
                  <a:cubicBezTo>
                    <a:pt x="124" y="7"/>
                    <a:pt x="106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9"/>
            <p:cNvSpPr/>
            <p:nvPr/>
          </p:nvSpPr>
          <p:spPr>
            <a:xfrm>
              <a:off x="2827200" y="541200"/>
              <a:ext cx="127800" cy="51475"/>
            </a:xfrm>
            <a:custGeom>
              <a:avLst/>
              <a:gdLst/>
              <a:ahLst/>
              <a:cxnLst/>
              <a:rect l="l" t="t" r="r" b="b"/>
              <a:pathLst>
                <a:path w="5112" h="2059" extrusionOk="0">
                  <a:moveTo>
                    <a:pt x="5029" y="1"/>
                  </a:moveTo>
                  <a:cubicBezTo>
                    <a:pt x="4993" y="1"/>
                    <a:pt x="4958" y="30"/>
                    <a:pt x="4952" y="72"/>
                  </a:cubicBezTo>
                  <a:cubicBezTo>
                    <a:pt x="4946" y="148"/>
                    <a:pt x="4775" y="1905"/>
                    <a:pt x="2158" y="1905"/>
                  </a:cubicBezTo>
                  <a:cubicBezTo>
                    <a:pt x="1120" y="1905"/>
                    <a:pt x="460" y="1569"/>
                    <a:pt x="47" y="1150"/>
                  </a:cubicBezTo>
                  <a:cubicBezTo>
                    <a:pt x="36" y="1198"/>
                    <a:pt x="18" y="1251"/>
                    <a:pt x="0" y="1304"/>
                  </a:cubicBezTo>
                  <a:cubicBezTo>
                    <a:pt x="442" y="1722"/>
                    <a:pt x="1120" y="2058"/>
                    <a:pt x="2158" y="2058"/>
                  </a:cubicBezTo>
                  <a:cubicBezTo>
                    <a:pt x="4923" y="2058"/>
                    <a:pt x="5105" y="101"/>
                    <a:pt x="5105" y="83"/>
                  </a:cubicBezTo>
                  <a:cubicBezTo>
                    <a:pt x="5111" y="42"/>
                    <a:pt x="5082" y="7"/>
                    <a:pt x="5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9"/>
            <p:cNvSpPr/>
            <p:nvPr/>
          </p:nvSpPr>
          <p:spPr>
            <a:xfrm>
              <a:off x="2795350" y="309250"/>
              <a:ext cx="170100" cy="214900"/>
            </a:xfrm>
            <a:custGeom>
              <a:avLst/>
              <a:gdLst/>
              <a:ahLst/>
              <a:cxnLst/>
              <a:rect l="l" t="t" r="r" b="b"/>
              <a:pathLst>
                <a:path w="6804" h="8596" extrusionOk="0">
                  <a:moveTo>
                    <a:pt x="3420" y="0"/>
                  </a:moveTo>
                  <a:cubicBezTo>
                    <a:pt x="2100" y="0"/>
                    <a:pt x="773" y="702"/>
                    <a:pt x="225" y="1963"/>
                  </a:cubicBezTo>
                  <a:cubicBezTo>
                    <a:pt x="1" y="2470"/>
                    <a:pt x="60" y="2971"/>
                    <a:pt x="60" y="3749"/>
                  </a:cubicBezTo>
                  <a:cubicBezTo>
                    <a:pt x="60" y="6125"/>
                    <a:pt x="1486" y="8595"/>
                    <a:pt x="3420" y="8595"/>
                  </a:cubicBezTo>
                  <a:cubicBezTo>
                    <a:pt x="5360" y="8595"/>
                    <a:pt x="6780" y="6125"/>
                    <a:pt x="6780" y="3749"/>
                  </a:cubicBezTo>
                  <a:cubicBezTo>
                    <a:pt x="6780" y="2859"/>
                    <a:pt x="6804" y="2111"/>
                    <a:pt x="6438" y="1521"/>
                  </a:cubicBezTo>
                  <a:cubicBezTo>
                    <a:pt x="5837" y="537"/>
                    <a:pt x="4581" y="0"/>
                    <a:pt x="342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9"/>
            <p:cNvSpPr/>
            <p:nvPr/>
          </p:nvSpPr>
          <p:spPr>
            <a:xfrm>
              <a:off x="2866975" y="467625"/>
              <a:ext cx="30725" cy="6100"/>
            </a:xfrm>
            <a:custGeom>
              <a:avLst/>
              <a:gdLst/>
              <a:ahLst/>
              <a:cxnLst/>
              <a:rect l="l" t="t" r="r" b="b"/>
              <a:pathLst>
                <a:path w="1229" h="244" extrusionOk="0">
                  <a:moveTo>
                    <a:pt x="1154" y="1"/>
                  </a:moveTo>
                  <a:cubicBezTo>
                    <a:pt x="1147" y="1"/>
                    <a:pt x="1140" y="1"/>
                    <a:pt x="1133" y="2"/>
                  </a:cubicBezTo>
                  <a:cubicBezTo>
                    <a:pt x="1027" y="20"/>
                    <a:pt x="809" y="38"/>
                    <a:pt x="685" y="38"/>
                  </a:cubicBezTo>
                  <a:cubicBezTo>
                    <a:pt x="635" y="39"/>
                    <a:pt x="588" y="40"/>
                    <a:pt x="544" y="40"/>
                  </a:cubicBezTo>
                  <a:cubicBezTo>
                    <a:pt x="400" y="40"/>
                    <a:pt x="283" y="32"/>
                    <a:pt x="166" y="14"/>
                  </a:cubicBezTo>
                  <a:cubicBezTo>
                    <a:pt x="135" y="12"/>
                    <a:pt x="102" y="8"/>
                    <a:pt x="75" y="8"/>
                  </a:cubicBezTo>
                  <a:cubicBezTo>
                    <a:pt x="29" y="8"/>
                    <a:pt x="1" y="19"/>
                    <a:pt x="30" y="67"/>
                  </a:cubicBezTo>
                  <a:cubicBezTo>
                    <a:pt x="60" y="126"/>
                    <a:pt x="231" y="203"/>
                    <a:pt x="390" y="226"/>
                  </a:cubicBezTo>
                  <a:cubicBezTo>
                    <a:pt x="473" y="238"/>
                    <a:pt x="549" y="244"/>
                    <a:pt x="621" y="244"/>
                  </a:cubicBezTo>
                  <a:cubicBezTo>
                    <a:pt x="694" y="244"/>
                    <a:pt x="761" y="238"/>
                    <a:pt x="826" y="226"/>
                  </a:cubicBezTo>
                  <a:cubicBezTo>
                    <a:pt x="956" y="203"/>
                    <a:pt x="1074" y="167"/>
                    <a:pt x="1186" y="79"/>
                  </a:cubicBezTo>
                  <a:cubicBezTo>
                    <a:pt x="1228" y="47"/>
                    <a:pt x="1213" y="1"/>
                    <a:pt x="1154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9"/>
            <p:cNvSpPr/>
            <p:nvPr/>
          </p:nvSpPr>
          <p:spPr>
            <a:xfrm>
              <a:off x="2823125" y="384525"/>
              <a:ext cx="39225" cy="12575"/>
            </a:xfrm>
            <a:custGeom>
              <a:avLst/>
              <a:gdLst/>
              <a:ahLst/>
              <a:cxnLst/>
              <a:rect l="l" t="t" r="r" b="b"/>
              <a:pathLst>
                <a:path w="1569" h="503" extrusionOk="0">
                  <a:moveTo>
                    <a:pt x="1149" y="0"/>
                  </a:moveTo>
                  <a:cubicBezTo>
                    <a:pt x="1102" y="0"/>
                    <a:pt x="1052" y="3"/>
                    <a:pt x="1000" y="7"/>
                  </a:cubicBezTo>
                  <a:cubicBezTo>
                    <a:pt x="617" y="43"/>
                    <a:pt x="364" y="137"/>
                    <a:pt x="187" y="273"/>
                  </a:cubicBezTo>
                  <a:cubicBezTo>
                    <a:pt x="0" y="410"/>
                    <a:pt x="18" y="502"/>
                    <a:pt x="152" y="502"/>
                  </a:cubicBezTo>
                  <a:cubicBezTo>
                    <a:pt x="179" y="502"/>
                    <a:pt x="210" y="499"/>
                    <a:pt x="246" y="491"/>
                  </a:cubicBezTo>
                  <a:cubicBezTo>
                    <a:pt x="452" y="444"/>
                    <a:pt x="694" y="391"/>
                    <a:pt x="965" y="373"/>
                  </a:cubicBezTo>
                  <a:cubicBezTo>
                    <a:pt x="1008" y="370"/>
                    <a:pt x="1049" y="369"/>
                    <a:pt x="1089" y="369"/>
                  </a:cubicBezTo>
                  <a:cubicBezTo>
                    <a:pt x="1134" y="369"/>
                    <a:pt x="1176" y="370"/>
                    <a:pt x="1216" y="370"/>
                  </a:cubicBezTo>
                  <a:cubicBezTo>
                    <a:pt x="1367" y="370"/>
                    <a:pt x="1480" y="357"/>
                    <a:pt x="1519" y="231"/>
                  </a:cubicBezTo>
                  <a:cubicBezTo>
                    <a:pt x="1569" y="68"/>
                    <a:pt x="1398" y="0"/>
                    <a:pt x="1149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9"/>
            <p:cNvSpPr/>
            <p:nvPr/>
          </p:nvSpPr>
          <p:spPr>
            <a:xfrm>
              <a:off x="2902925" y="384950"/>
              <a:ext cx="39950" cy="11300"/>
            </a:xfrm>
            <a:custGeom>
              <a:avLst/>
              <a:gdLst/>
              <a:ahLst/>
              <a:cxnLst/>
              <a:rect l="l" t="t" r="r" b="b"/>
              <a:pathLst>
                <a:path w="1598" h="452" extrusionOk="0">
                  <a:moveTo>
                    <a:pt x="510" y="1"/>
                  </a:moveTo>
                  <a:cubicBezTo>
                    <a:pt x="217" y="1"/>
                    <a:pt x="0" y="79"/>
                    <a:pt x="66" y="250"/>
                  </a:cubicBezTo>
                  <a:cubicBezTo>
                    <a:pt x="106" y="356"/>
                    <a:pt x="193" y="378"/>
                    <a:pt x="310" y="378"/>
                  </a:cubicBezTo>
                  <a:cubicBezTo>
                    <a:pt x="392" y="378"/>
                    <a:pt x="489" y="367"/>
                    <a:pt x="595" y="367"/>
                  </a:cubicBezTo>
                  <a:cubicBezTo>
                    <a:pt x="605" y="367"/>
                    <a:pt x="616" y="367"/>
                    <a:pt x="626" y="368"/>
                  </a:cubicBezTo>
                  <a:cubicBezTo>
                    <a:pt x="897" y="368"/>
                    <a:pt x="1139" y="409"/>
                    <a:pt x="1351" y="444"/>
                  </a:cubicBezTo>
                  <a:cubicBezTo>
                    <a:pt x="1380" y="449"/>
                    <a:pt x="1406" y="451"/>
                    <a:pt x="1429" y="451"/>
                  </a:cubicBezTo>
                  <a:cubicBezTo>
                    <a:pt x="1576" y="451"/>
                    <a:pt x="1597" y="358"/>
                    <a:pt x="1398" y="220"/>
                  </a:cubicBezTo>
                  <a:cubicBezTo>
                    <a:pt x="1210" y="102"/>
                    <a:pt x="956" y="14"/>
                    <a:pt x="573" y="2"/>
                  </a:cubicBezTo>
                  <a:cubicBezTo>
                    <a:pt x="552" y="1"/>
                    <a:pt x="530" y="1"/>
                    <a:pt x="510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9"/>
            <p:cNvSpPr/>
            <p:nvPr/>
          </p:nvSpPr>
          <p:spPr>
            <a:xfrm>
              <a:off x="2877450" y="424775"/>
              <a:ext cx="18600" cy="30250"/>
            </a:xfrm>
            <a:custGeom>
              <a:avLst/>
              <a:gdLst/>
              <a:ahLst/>
              <a:cxnLst/>
              <a:rect l="l" t="t" r="r" b="b"/>
              <a:pathLst>
                <a:path w="744" h="1210" extrusionOk="0">
                  <a:moveTo>
                    <a:pt x="166" y="1"/>
                  </a:moveTo>
                  <a:cubicBezTo>
                    <a:pt x="136" y="1"/>
                    <a:pt x="112" y="19"/>
                    <a:pt x="112" y="48"/>
                  </a:cubicBezTo>
                  <a:cubicBezTo>
                    <a:pt x="107" y="77"/>
                    <a:pt x="130" y="101"/>
                    <a:pt x="160" y="107"/>
                  </a:cubicBezTo>
                  <a:cubicBezTo>
                    <a:pt x="431" y="131"/>
                    <a:pt x="631" y="378"/>
                    <a:pt x="608" y="649"/>
                  </a:cubicBezTo>
                  <a:cubicBezTo>
                    <a:pt x="580" y="911"/>
                    <a:pt x="362" y="1105"/>
                    <a:pt x="109" y="1105"/>
                  </a:cubicBezTo>
                  <a:cubicBezTo>
                    <a:pt x="94" y="1105"/>
                    <a:pt x="80" y="1104"/>
                    <a:pt x="65" y="1103"/>
                  </a:cubicBezTo>
                  <a:cubicBezTo>
                    <a:pt x="62" y="1103"/>
                    <a:pt x="59" y="1102"/>
                    <a:pt x="56" y="1102"/>
                  </a:cubicBezTo>
                  <a:cubicBezTo>
                    <a:pt x="30" y="1102"/>
                    <a:pt x="6" y="1124"/>
                    <a:pt x="6" y="1150"/>
                  </a:cubicBezTo>
                  <a:cubicBezTo>
                    <a:pt x="0" y="1174"/>
                    <a:pt x="24" y="1203"/>
                    <a:pt x="54" y="1203"/>
                  </a:cubicBezTo>
                  <a:cubicBezTo>
                    <a:pt x="71" y="1209"/>
                    <a:pt x="89" y="1209"/>
                    <a:pt x="112" y="1209"/>
                  </a:cubicBezTo>
                  <a:cubicBezTo>
                    <a:pt x="419" y="1209"/>
                    <a:pt x="684" y="973"/>
                    <a:pt x="714" y="661"/>
                  </a:cubicBezTo>
                  <a:cubicBezTo>
                    <a:pt x="743" y="331"/>
                    <a:pt x="502" y="36"/>
                    <a:pt x="166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9"/>
            <p:cNvSpPr/>
            <p:nvPr/>
          </p:nvSpPr>
          <p:spPr>
            <a:xfrm>
              <a:off x="2909875" y="40517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218" y="1"/>
                  </a:moveTo>
                  <a:cubicBezTo>
                    <a:pt x="101" y="1"/>
                    <a:pt x="0" y="184"/>
                    <a:pt x="0" y="413"/>
                  </a:cubicBezTo>
                  <a:cubicBezTo>
                    <a:pt x="0" y="637"/>
                    <a:pt x="101" y="820"/>
                    <a:pt x="218" y="820"/>
                  </a:cubicBezTo>
                  <a:cubicBezTo>
                    <a:pt x="342" y="820"/>
                    <a:pt x="442" y="637"/>
                    <a:pt x="442" y="413"/>
                  </a:cubicBezTo>
                  <a:cubicBezTo>
                    <a:pt x="442" y="184"/>
                    <a:pt x="342" y="1"/>
                    <a:pt x="218" y="1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9"/>
            <p:cNvSpPr/>
            <p:nvPr/>
          </p:nvSpPr>
          <p:spPr>
            <a:xfrm>
              <a:off x="2845900" y="405175"/>
              <a:ext cx="10950" cy="20525"/>
            </a:xfrm>
            <a:custGeom>
              <a:avLst/>
              <a:gdLst/>
              <a:ahLst/>
              <a:cxnLst/>
              <a:rect l="l" t="t" r="r" b="b"/>
              <a:pathLst>
                <a:path w="438" h="821" extrusionOk="0">
                  <a:moveTo>
                    <a:pt x="219" y="1"/>
                  </a:moveTo>
                  <a:cubicBezTo>
                    <a:pt x="95" y="1"/>
                    <a:pt x="1" y="184"/>
                    <a:pt x="1" y="413"/>
                  </a:cubicBezTo>
                  <a:cubicBezTo>
                    <a:pt x="1" y="637"/>
                    <a:pt x="95" y="820"/>
                    <a:pt x="219" y="820"/>
                  </a:cubicBezTo>
                  <a:cubicBezTo>
                    <a:pt x="337" y="820"/>
                    <a:pt x="437" y="637"/>
                    <a:pt x="437" y="413"/>
                  </a:cubicBezTo>
                  <a:cubicBezTo>
                    <a:pt x="437" y="184"/>
                    <a:pt x="337" y="1"/>
                    <a:pt x="219" y="1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9"/>
            <p:cNvSpPr/>
            <p:nvPr/>
          </p:nvSpPr>
          <p:spPr>
            <a:xfrm>
              <a:off x="2787100" y="308375"/>
              <a:ext cx="197675" cy="159175"/>
            </a:xfrm>
            <a:custGeom>
              <a:avLst/>
              <a:gdLst/>
              <a:ahLst/>
              <a:cxnLst/>
              <a:rect l="l" t="t" r="r" b="b"/>
              <a:pathLst>
                <a:path w="7907" h="6367" extrusionOk="0">
                  <a:moveTo>
                    <a:pt x="3752" y="1"/>
                  </a:moveTo>
                  <a:cubicBezTo>
                    <a:pt x="3685" y="1"/>
                    <a:pt x="3619" y="2"/>
                    <a:pt x="3556" y="6"/>
                  </a:cubicBezTo>
                  <a:cubicBezTo>
                    <a:pt x="2453" y="65"/>
                    <a:pt x="915" y="519"/>
                    <a:pt x="319" y="1420"/>
                  </a:cubicBezTo>
                  <a:cubicBezTo>
                    <a:pt x="189" y="1621"/>
                    <a:pt x="1" y="2918"/>
                    <a:pt x="142" y="4327"/>
                  </a:cubicBezTo>
                  <a:cubicBezTo>
                    <a:pt x="254" y="5476"/>
                    <a:pt x="826" y="6101"/>
                    <a:pt x="826" y="6101"/>
                  </a:cubicBezTo>
                  <a:cubicBezTo>
                    <a:pt x="826" y="6101"/>
                    <a:pt x="655" y="5718"/>
                    <a:pt x="555" y="5276"/>
                  </a:cubicBezTo>
                  <a:cubicBezTo>
                    <a:pt x="225" y="3826"/>
                    <a:pt x="761" y="3549"/>
                    <a:pt x="962" y="3112"/>
                  </a:cubicBezTo>
                  <a:cubicBezTo>
                    <a:pt x="1103" y="2802"/>
                    <a:pt x="1106" y="2679"/>
                    <a:pt x="1094" y="2632"/>
                  </a:cubicBezTo>
                  <a:lnTo>
                    <a:pt x="1094" y="2632"/>
                  </a:lnTo>
                  <a:cubicBezTo>
                    <a:pt x="1133" y="2704"/>
                    <a:pt x="1242" y="2897"/>
                    <a:pt x="1304" y="2935"/>
                  </a:cubicBezTo>
                  <a:cubicBezTo>
                    <a:pt x="1310" y="2939"/>
                    <a:pt x="1320" y="2940"/>
                    <a:pt x="1332" y="2940"/>
                  </a:cubicBezTo>
                  <a:cubicBezTo>
                    <a:pt x="1483" y="2940"/>
                    <a:pt x="2058" y="2734"/>
                    <a:pt x="2123" y="2658"/>
                  </a:cubicBezTo>
                  <a:cubicBezTo>
                    <a:pt x="2194" y="2576"/>
                    <a:pt x="2253" y="2246"/>
                    <a:pt x="2253" y="2246"/>
                  </a:cubicBezTo>
                  <a:cubicBezTo>
                    <a:pt x="2253" y="2246"/>
                    <a:pt x="2323" y="2564"/>
                    <a:pt x="2418" y="2605"/>
                  </a:cubicBezTo>
                  <a:cubicBezTo>
                    <a:pt x="2431" y="2612"/>
                    <a:pt x="2466" y="2615"/>
                    <a:pt x="2517" y="2615"/>
                  </a:cubicBezTo>
                  <a:cubicBezTo>
                    <a:pt x="2821" y="2615"/>
                    <a:pt x="3688" y="2509"/>
                    <a:pt x="3738" y="2464"/>
                  </a:cubicBezTo>
                  <a:cubicBezTo>
                    <a:pt x="3791" y="2417"/>
                    <a:pt x="3833" y="1821"/>
                    <a:pt x="3833" y="1821"/>
                  </a:cubicBezTo>
                  <a:cubicBezTo>
                    <a:pt x="3833" y="1821"/>
                    <a:pt x="3927" y="2411"/>
                    <a:pt x="3992" y="2458"/>
                  </a:cubicBezTo>
                  <a:cubicBezTo>
                    <a:pt x="4016" y="2472"/>
                    <a:pt x="4078" y="2477"/>
                    <a:pt x="4149" y="2477"/>
                  </a:cubicBezTo>
                  <a:cubicBezTo>
                    <a:pt x="4281" y="2477"/>
                    <a:pt x="4444" y="2460"/>
                    <a:pt x="4452" y="2452"/>
                  </a:cubicBezTo>
                  <a:cubicBezTo>
                    <a:pt x="4528" y="2370"/>
                    <a:pt x="4605" y="1462"/>
                    <a:pt x="4605" y="1462"/>
                  </a:cubicBezTo>
                  <a:cubicBezTo>
                    <a:pt x="4605" y="1462"/>
                    <a:pt x="4628" y="2476"/>
                    <a:pt x="4735" y="2546"/>
                  </a:cubicBezTo>
                  <a:cubicBezTo>
                    <a:pt x="4842" y="2609"/>
                    <a:pt x="5907" y="2742"/>
                    <a:pt x="6048" y="2742"/>
                  </a:cubicBezTo>
                  <a:cubicBezTo>
                    <a:pt x="6054" y="2742"/>
                    <a:pt x="6058" y="2741"/>
                    <a:pt x="6061" y="2741"/>
                  </a:cubicBezTo>
                  <a:cubicBezTo>
                    <a:pt x="6120" y="2723"/>
                    <a:pt x="6161" y="2151"/>
                    <a:pt x="6161" y="2151"/>
                  </a:cubicBezTo>
                  <a:cubicBezTo>
                    <a:pt x="6161" y="2151"/>
                    <a:pt x="6208" y="2735"/>
                    <a:pt x="6250" y="2765"/>
                  </a:cubicBezTo>
                  <a:cubicBezTo>
                    <a:pt x="6291" y="2788"/>
                    <a:pt x="6709" y="2894"/>
                    <a:pt x="6709" y="2894"/>
                  </a:cubicBezTo>
                  <a:cubicBezTo>
                    <a:pt x="6709" y="2894"/>
                    <a:pt x="6710" y="2894"/>
                    <a:pt x="6713" y="2894"/>
                  </a:cubicBezTo>
                  <a:cubicBezTo>
                    <a:pt x="6727" y="2894"/>
                    <a:pt x="6785" y="2912"/>
                    <a:pt x="6821" y="3195"/>
                  </a:cubicBezTo>
                  <a:cubicBezTo>
                    <a:pt x="6863" y="3519"/>
                    <a:pt x="6892" y="3849"/>
                    <a:pt x="6857" y="4221"/>
                  </a:cubicBezTo>
                  <a:cubicBezTo>
                    <a:pt x="6827" y="4586"/>
                    <a:pt x="6727" y="5028"/>
                    <a:pt x="6780" y="5541"/>
                  </a:cubicBezTo>
                  <a:cubicBezTo>
                    <a:pt x="6839" y="6101"/>
                    <a:pt x="7234" y="6366"/>
                    <a:pt x="7364" y="6366"/>
                  </a:cubicBezTo>
                  <a:cubicBezTo>
                    <a:pt x="7367" y="6366"/>
                    <a:pt x="7369" y="6367"/>
                    <a:pt x="7372" y="6367"/>
                  </a:cubicBezTo>
                  <a:cubicBezTo>
                    <a:pt x="7545" y="6367"/>
                    <a:pt x="7677" y="6193"/>
                    <a:pt x="7711" y="6019"/>
                  </a:cubicBezTo>
                  <a:cubicBezTo>
                    <a:pt x="7747" y="5854"/>
                    <a:pt x="7700" y="5677"/>
                    <a:pt x="7741" y="5517"/>
                  </a:cubicBezTo>
                  <a:cubicBezTo>
                    <a:pt x="7770" y="5382"/>
                    <a:pt x="7824" y="5258"/>
                    <a:pt x="7847" y="5111"/>
                  </a:cubicBezTo>
                  <a:cubicBezTo>
                    <a:pt x="7877" y="4916"/>
                    <a:pt x="7906" y="4716"/>
                    <a:pt x="7900" y="4515"/>
                  </a:cubicBezTo>
                  <a:cubicBezTo>
                    <a:pt x="7888" y="4350"/>
                    <a:pt x="7853" y="4185"/>
                    <a:pt x="7812" y="4020"/>
                  </a:cubicBezTo>
                  <a:cubicBezTo>
                    <a:pt x="7735" y="3714"/>
                    <a:pt x="7635" y="3401"/>
                    <a:pt x="7523" y="3106"/>
                  </a:cubicBezTo>
                  <a:cubicBezTo>
                    <a:pt x="7417" y="2823"/>
                    <a:pt x="7210" y="2523"/>
                    <a:pt x="7175" y="2234"/>
                  </a:cubicBezTo>
                  <a:cubicBezTo>
                    <a:pt x="7128" y="1863"/>
                    <a:pt x="7069" y="1397"/>
                    <a:pt x="6815" y="1108"/>
                  </a:cubicBezTo>
                  <a:cubicBezTo>
                    <a:pt x="6178" y="388"/>
                    <a:pt x="4797" y="1"/>
                    <a:pt x="3752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9"/>
            <p:cNvSpPr/>
            <p:nvPr/>
          </p:nvSpPr>
          <p:spPr>
            <a:xfrm>
              <a:off x="2839875" y="328250"/>
              <a:ext cx="6050" cy="34225"/>
            </a:xfrm>
            <a:custGeom>
              <a:avLst/>
              <a:gdLst/>
              <a:ahLst/>
              <a:cxnLst/>
              <a:rect l="l" t="t" r="r" b="b"/>
              <a:pathLst>
                <a:path w="242" h="1369" extrusionOk="0">
                  <a:moveTo>
                    <a:pt x="177" y="1"/>
                  </a:moveTo>
                  <a:cubicBezTo>
                    <a:pt x="153" y="1"/>
                    <a:pt x="124" y="18"/>
                    <a:pt x="124" y="48"/>
                  </a:cubicBezTo>
                  <a:cubicBezTo>
                    <a:pt x="0" y="732"/>
                    <a:pt x="71" y="1292"/>
                    <a:pt x="77" y="1315"/>
                  </a:cubicBezTo>
                  <a:cubicBezTo>
                    <a:pt x="83" y="1345"/>
                    <a:pt x="106" y="1368"/>
                    <a:pt x="136" y="1368"/>
                  </a:cubicBezTo>
                  <a:lnTo>
                    <a:pt x="142" y="1362"/>
                  </a:lnTo>
                  <a:cubicBezTo>
                    <a:pt x="171" y="1362"/>
                    <a:pt x="195" y="1333"/>
                    <a:pt x="189" y="1297"/>
                  </a:cubicBezTo>
                  <a:cubicBezTo>
                    <a:pt x="189" y="1297"/>
                    <a:pt x="112" y="732"/>
                    <a:pt x="236" y="65"/>
                  </a:cubicBezTo>
                  <a:cubicBezTo>
                    <a:pt x="242" y="36"/>
                    <a:pt x="218" y="6"/>
                    <a:pt x="189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9"/>
            <p:cNvSpPr/>
            <p:nvPr/>
          </p:nvSpPr>
          <p:spPr>
            <a:xfrm>
              <a:off x="2925925" y="302025"/>
              <a:ext cx="11225" cy="19325"/>
            </a:xfrm>
            <a:custGeom>
              <a:avLst/>
              <a:gdLst/>
              <a:ahLst/>
              <a:cxnLst/>
              <a:rect l="l" t="t" r="r" b="b"/>
              <a:pathLst>
                <a:path w="449" h="773" extrusionOk="0">
                  <a:moveTo>
                    <a:pt x="66" y="0"/>
                  </a:moveTo>
                  <a:cubicBezTo>
                    <a:pt x="54" y="0"/>
                    <a:pt x="48" y="0"/>
                    <a:pt x="36" y="6"/>
                  </a:cubicBezTo>
                  <a:cubicBezTo>
                    <a:pt x="7" y="24"/>
                    <a:pt x="1" y="53"/>
                    <a:pt x="13" y="83"/>
                  </a:cubicBezTo>
                  <a:cubicBezTo>
                    <a:pt x="19" y="89"/>
                    <a:pt x="160" y="348"/>
                    <a:pt x="302" y="702"/>
                  </a:cubicBezTo>
                  <a:cubicBezTo>
                    <a:pt x="349" y="725"/>
                    <a:pt x="402" y="749"/>
                    <a:pt x="449" y="773"/>
                  </a:cubicBezTo>
                  <a:cubicBezTo>
                    <a:pt x="296" y="354"/>
                    <a:pt x="119" y="30"/>
                    <a:pt x="113" y="30"/>
                  </a:cubicBezTo>
                  <a:cubicBezTo>
                    <a:pt x="107" y="6"/>
                    <a:pt x="83" y="0"/>
                    <a:pt x="66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9"/>
            <p:cNvSpPr/>
            <p:nvPr/>
          </p:nvSpPr>
          <p:spPr>
            <a:xfrm>
              <a:off x="2933450" y="319550"/>
              <a:ext cx="10625" cy="41450"/>
            </a:xfrm>
            <a:custGeom>
              <a:avLst/>
              <a:gdLst/>
              <a:ahLst/>
              <a:cxnLst/>
              <a:rect l="l" t="t" r="r" b="b"/>
              <a:pathLst>
                <a:path w="425" h="1658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136"/>
                    <a:pt x="107" y="284"/>
                    <a:pt x="148" y="437"/>
                  </a:cubicBezTo>
                  <a:cubicBezTo>
                    <a:pt x="313" y="997"/>
                    <a:pt x="254" y="1587"/>
                    <a:pt x="254" y="1592"/>
                  </a:cubicBezTo>
                  <a:cubicBezTo>
                    <a:pt x="254" y="1628"/>
                    <a:pt x="272" y="1657"/>
                    <a:pt x="307" y="1657"/>
                  </a:cubicBezTo>
                  <a:lnTo>
                    <a:pt x="313" y="1657"/>
                  </a:lnTo>
                  <a:cubicBezTo>
                    <a:pt x="342" y="1657"/>
                    <a:pt x="366" y="1634"/>
                    <a:pt x="366" y="1604"/>
                  </a:cubicBezTo>
                  <a:cubicBezTo>
                    <a:pt x="372" y="1581"/>
                    <a:pt x="425" y="985"/>
                    <a:pt x="260" y="408"/>
                  </a:cubicBezTo>
                  <a:cubicBezTo>
                    <a:pt x="230" y="290"/>
                    <a:pt x="189" y="178"/>
                    <a:pt x="148" y="72"/>
                  </a:cubicBezTo>
                  <a:cubicBezTo>
                    <a:pt x="101" y="48"/>
                    <a:pt x="48" y="24"/>
                    <a:pt x="1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9"/>
            <p:cNvSpPr/>
            <p:nvPr/>
          </p:nvSpPr>
          <p:spPr>
            <a:xfrm>
              <a:off x="2855625" y="296125"/>
              <a:ext cx="6525" cy="15050"/>
            </a:xfrm>
            <a:custGeom>
              <a:avLst/>
              <a:gdLst/>
              <a:ahLst/>
              <a:cxnLst/>
              <a:rect l="l" t="t" r="r" b="b"/>
              <a:pathLst>
                <a:path w="261" h="602" extrusionOk="0">
                  <a:moveTo>
                    <a:pt x="196" y="0"/>
                  </a:moveTo>
                  <a:cubicBezTo>
                    <a:pt x="172" y="0"/>
                    <a:pt x="148" y="12"/>
                    <a:pt x="142" y="36"/>
                  </a:cubicBezTo>
                  <a:cubicBezTo>
                    <a:pt x="137" y="48"/>
                    <a:pt x="54" y="283"/>
                    <a:pt x="1" y="602"/>
                  </a:cubicBezTo>
                  <a:cubicBezTo>
                    <a:pt x="42" y="590"/>
                    <a:pt x="84" y="584"/>
                    <a:pt x="119" y="578"/>
                  </a:cubicBezTo>
                  <a:cubicBezTo>
                    <a:pt x="178" y="289"/>
                    <a:pt x="249" y="77"/>
                    <a:pt x="249" y="77"/>
                  </a:cubicBezTo>
                  <a:cubicBezTo>
                    <a:pt x="260" y="48"/>
                    <a:pt x="243" y="12"/>
                    <a:pt x="213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9"/>
            <p:cNvSpPr/>
            <p:nvPr/>
          </p:nvSpPr>
          <p:spPr>
            <a:xfrm>
              <a:off x="2854600" y="310575"/>
              <a:ext cx="4000" cy="9450"/>
            </a:xfrm>
            <a:custGeom>
              <a:avLst/>
              <a:gdLst/>
              <a:ahLst/>
              <a:cxnLst/>
              <a:rect l="l" t="t" r="r" b="b"/>
              <a:pathLst>
                <a:path w="160" h="37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25" y="6"/>
                    <a:pt x="83" y="12"/>
                    <a:pt x="42" y="24"/>
                  </a:cubicBezTo>
                  <a:cubicBezTo>
                    <a:pt x="24" y="112"/>
                    <a:pt x="13" y="212"/>
                    <a:pt x="1" y="313"/>
                  </a:cubicBezTo>
                  <a:cubicBezTo>
                    <a:pt x="1" y="342"/>
                    <a:pt x="18" y="372"/>
                    <a:pt x="54" y="372"/>
                  </a:cubicBezTo>
                  <a:lnTo>
                    <a:pt x="60" y="377"/>
                  </a:lnTo>
                  <a:cubicBezTo>
                    <a:pt x="89" y="377"/>
                    <a:pt x="113" y="354"/>
                    <a:pt x="119" y="324"/>
                  </a:cubicBezTo>
                  <a:cubicBezTo>
                    <a:pt x="125" y="206"/>
                    <a:pt x="142" y="100"/>
                    <a:pt x="160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9"/>
            <p:cNvSpPr/>
            <p:nvPr/>
          </p:nvSpPr>
          <p:spPr>
            <a:xfrm>
              <a:off x="2739075" y="483300"/>
              <a:ext cx="102725" cy="104650"/>
            </a:xfrm>
            <a:custGeom>
              <a:avLst/>
              <a:gdLst/>
              <a:ahLst/>
              <a:cxnLst/>
              <a:rect l="l" t="t" r="r" b="b"/>
              <a:pathLst>
                <a:path w="4109" h="4186" extrusionOk="0">
                  <a:moveTo>
                    <a:pt x="3207" y="0"/>
                  </a:moveTo>
                  <a:lnTo>
                    <a:pt x="1185" y="525"/>
                  </a:lnTo>
                  <a:cubicBezTo>
                    <a:pt x="1096" y="1114"/>
                    <a:pt x="271" y="2812"/>
                    <a:pt x="0" y="3366"/>
                  </a:cubicBezTo>
                  <a:cubicBezTo>
                    <a:pt x="236" y="3490"/>
                    <a:pt x="483" y="3590"/>
                    <a:pt x="731" y="3679"/>
                  </a:cubicBezTo>
                  <a:lnTo>
                    <a:pt x="984" y="3337"/>
                  </a:lnTo>
                  <a:lnTo>
                    <a:pt x="984" y="3337"/>
                  </a:lnTo>
                  <a:lnTo>
                    <a:pt x="861" y="3726"/>
                  </a:lnTo>
                  <a:cubicBezTo>
                    <a:pt x="1079" y="3797"/>
                    <a:pt x="1297" y="3855"/>
                    <a:pt x="1521" y="3909"/>
                  </a:cubicBezTo>
                  <a:lnTo>
                    <a:pt x="1692" y="3602"/>
                  </a:lnTo>
                  <a:lnTo>
                    <a:pt x="1592" y="3920"/>
                  </a:lnTo>
                  <a:cubicBezTo>
                    <a:pt x="1621" y="3932"/>
                    <a:pt x="1657" y="3938"/>
                    <a:pt x="1686" y="3944"/>
                  </a:cubicBezTo>
                  <a:lnTo>
                    <a:pt x="1987" y="3384"/>
                  </a:lnTo>
                  <a:lnTo>
                    <a:pt x="1987" y="3384"/>
                  </a:lnTo>
                  <a:lnTo>
                    <a:pt x="1786" y="3962"/>
                  </a:lnTo>
                  <a:cubicBezTo>
                    <a:pt x="2287" y="4068"/>
                    <a:pt x="2806" y="4133"/>
                    <a:pt x="3325" y="4186"/>
                  </a:cubicBezTo>
                  <a:cubicBezTo>
                    <a:pt x="4109" y="2211"/>
                    <a:pt x="3814" y="784"/>
                    <a:pt x="3814" y="784"/>
                  </a:cubicBezTo>
                  <a:cubicBezTo>
                    <a:pt x="3584" y="531"/>
                    <a:pt x="3384" y="313"/>
                    <a:pt x="3207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9"/>
            <p:cNvSpPr/>
            <p:nvPr/>
          </p:nvSpPr>
          <p:spPr>
            <a:xfrm>
              <a:off x="2763375" y="535175"/>
              <a:ext cx="15800" cy="31125"/>
            </a:xfrm>
            <a:custGeom>
              <a:avLst/>
              <a:gdLst/>
              <a:ahLst/>
              <a:cxnLst/>
              <a:rect l="l" t="t" r="r" b="b"/>
              <a:pathLst>
                <a:path w="632" h="1245" extrusionOk="0">
                  <a:moveTo>
                    <a:pt x="567" y="0"/>
                  </a:moveTo>
                  <a:cubicBezTo>
                    <a:pt x="543" y="0"/>
                    <a:pt x="519" y="18"/>
                    <a:pt x="514" y="41"/>
                  </a:cubicBezTo>
                  <a:cubicBezTo>
                    <a:pt x="514" y="47"/>
                    <a:pt x="319" y="590"/>
                    <a:pt x="12" y="1162"/>
                  </a:cubicBezTo>
                  <a:cubicBezTo>
                    <a:pt x="1" y="1185"/>
                    <a:pt x="12" y="1220"/>
                    <a:pt x="36" y="1238"/>
                  </a:cubicBezTo>
                  <a:cubicBezTo>
                    <a:pt x="48" y="1244"/>
                    <a:pt x="54" y="1244"/>
                    <a:pt x="66" y="1244"/>
                  </a:cubicBezTo>
                  <a:cubicBezTo>
                    <a:pt x="83" y="1244"/>
                    <a:pt x="107" y="1232"/>
                    <a:pt x="119" y="1215"/>
                  </a:cubicBezTo>
                  <a:cubicBezTo>
                    <a:pt x="425" y="637"/>
                    <a:pt x="620" y="83"/>
                    <a:pt x="620" y="77"/>
                  </a:cubicBezTo>
                  <a:cubicBezTo>
                    <a:pt x="631" y="47"/>
                    <a:pt x="620" y="12"/>
                    <a:pt x="584" y="6"/>
                  </a:cubicBezTo>
                  <a:cubicBezTo>
                    <a:pt x="578" y="0"/>
                    <a:pt x="573" y="0"/>
                    <a:pt x="567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9"/>
            <p:cNvSpPr/>
            <p:nvPr/>
          </p:nvSpPr>
          <p:spPr>
            <a:xfrm>
              <a:off x="2787700" y="554025"/>
              <a:ext cx="7975" cy="13875"/>
            </a:xfrm>
            <a:custGeom>
              <a:avLst/>
              <a:gdLst/>
              <a:ahLst/>
              <a:cxnLst/>
              <a:rect l="l" t="t" r="r" b="b"/>
              <a:pathLst>
                <a:path w="319" h="555" extrusionOk="0">
                  <a:moveTo>
                    <a:pt x="254" y="1"/>
                  </a:moveTo>
                  <a:cubicBezTo>
                    <a:pt x="230" y="1"/>
                    <a:pt x="213" y="13"/>
                    <a:pt x="201" y="36"/>
                  </a:cubicBezTo>
                  <a:lnTo>
                    <a:pt x="18" y="472"/>
                  </a:lnTo>
                  <a:cubicBezTo>
                    <a:pt x="0" y="502"/>
                    <a:pt x="18" y="537"/>
                    <a:pt x="48" y="549"/>
                  </a:cubicBezTo>
                  <a:lnTo>
                    <a:pt x="65" y="555"/>
                  </a:lnTo>
                  <a:cubicBezTo>
                    <a:pt x="89" y="555"/>
                    <a:pt x="112" y="543"/>
                    <a:pt x="118" y="520"/>
                  </a:cubicBezTo>
                  <a:lnTo>
                    <a:pt x="307" y="83"/>
                  </a:lnTo>
                  <a:cubicBezTo>
                    <a:pt x="319" y="54"/>
                    <a:pt x="307" y="18"/>
                    <a:pt x="277" y="7"/>
                  </a:cubicBezTo>
                  <a:cubicBezTo>
                    <a:pt x="272" y="7"/>
                    <a:pt x="260" y="1"/>
                    <a:pt x="254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9"/>
            <p:cNvSpPr/>
            <p:nvPr/>
          </p:nvSpPr>
          <p:spPr>
            <a:xfrm>
              <a:off x="2810100" y="473700"/>
              <a:ext cx="4150" cy="12125"/>
            </a:xfrm>
            <a:custGeom>
              <a:avLst/>
              <a:gdLst/>
              <a:ahLst/>
              <a:cxnLst/>
              <a:rect l="l" t="t" r="r" b="b"/>
              <a:pathLst>
                <a:path w="166" h="485" extrusionOk="0">
                  <a:moveTo>
                    <a:pt x="107" y="1"/>
                  </a:moveTo>
                  <a:cubicBezTo>
                    <a:pt x="83" y="1"/>
                    <a:pt x="53" y="19"/>
                    <a:pt x="53" y="48"/>
                  </a:cubicBezTo>
                  <a:cubicBezTo>
                    <a:pt x="36" y="196"/>
                    <a:pt x="18" y="343"/>
                    <a:pt x="0" y="484"/>
                  </a:cubicBezTo>
                  <a:lnTo>
                    <a:pt x="118" y="449"/>
                  </a:lnTo>
                  <a:cubicBezTo>
                    <a:pt x="136" y="325"/>
                    <a:pt x="154" y="196"/>
                    <a:pt x="165" y="60"/>
                  </a:cubicBezTo>
                  <a:cubicBezTo>
                    <a:pt x="165" y="54"/>
                    <a:pt x="165" y="42"/>
                    <a:pt x="165" y="36"/>
                  </a:cubicBezTo>
                  <a:cubicBezTo>
                    <a:pt x="160" y="30"/>
                    <a:pt x="160" y="30"/>
                    <a:pt x="160" y="25"/>
                  </a:cubicBezTo>
                  <a:cubicBezTo>
                    <a:pt x="148" y="13"/>
                    <a:pt x="136" y="1"/>
                    <a:pt x="112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9"/>
            <p:cNvSpPr/>
            <p:nvPr/>
          </p:nvSpPr>
          <p:spPr>
            <a:xfrm>
              <a:off x="2814075" y="474300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6" y="12"/>
                  </a:moveTo>
                  <a:cubicBezTo>
                    <a:pt x="1" y="6"/>
                    <a:pt x="1" y="6"/>
                    <a:pt x="1" y="1"/>
                  </a:cubicBezTo>
                  <a:cubicBezTo>
                    <a:pt x="1" y="6"/>
                    <a:pt x="1" y="6"/>
                    <a:pt x="6" y="12"/>
                  </a:cubicBezTo>
                  <a:close/>
                </a:path>
              </a:pathLst>
            </a:custGeom>
            <a:solidFill>
              <a:srgbClr val="CA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9"/>
            <p:cNvSpPr/>
            <p:nvPr/>
          </p:nvSpPr>
          <p:spPr>
            <a:xfrm>
              <a:off x="2801700" y="484900"/>
              <a:ext cx="11375" cy="36300"/>
            </a:xfrm>
            <a:custGeom>
              <a:avLst/>
              <a:gdLst/>
              <a:ahLst/>
              <a:cxnLst/>
              <a:rect l="l" t="t" r="r" b="b"/>
              <a:pathLst>
                <a:path w="455" h="1452" extrusionOk="0">
                  <a:moveTo>
                    <a:pt x="454" y="1"/>
                  </a:moveTo>
                  <a:lnTo>
                    <a:pt x="336" y="36"/>
                  </a:lnTo>
                  <a:cubicBezTo>
                    <a:pt x="260" y="537"/>
                    <a:pt x="154" y="991"/>
                    <a:pt x="6" y="1369"/>
                  </a:cubicBezTo>
                  <a:cubicBezTo>
                    <a:pt x="0" y="1398"/>
                    <a:pt x="12" y="1433"/>
                    <a:pt x="42" y="1445"/>
                  </a:cubicBezTo>
                  <a:lnTo>
                    <a:pt x="65" y="1451"/>
                  </a:lnTo>
                  <a:cubicBezTo>
                    <a:pt x="89" y="1451"/>
                    <a:pt x="107" y="1433"/>
                    <a:pt x="118" y="1410"/>
                  </a:cubicBezTo>
                  <a:cubicBezTo>
                    <a:pt x="266" y="1015"/>
                    <a:pt x="384" y="532"/>
                    <a:pt x="454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9"/>
            <p:cNvSpPr/>
            <p:nvPr/>
          </p:nvSpPr>
          <p:spPr>
            <a:xfrm>
              <a:off x="2776350" y="412100"/>
              <a:ext cx="14175" cy="10350"/>
            </a:xfrm>
            <a:custGeom>
              <a:avLst/>
              <a:gdLst/>
              <a:ahLst/>
              <a:cxnLst/>
              <a:rect l="l" t="t" r="r" b="b"/>
              <a:pathLst>
                <a:path w="567" h="414" extrusionOk="0">
                  <a:moveTo>
                    <a:pt x="555" y="1"/>
                  </a:moveTo>
                  <a:cubicBezTo>
                    <a:pt x="289" y="231"/>
                    <a:pt x="54" y="301"/>
                    <a:pt x="48" y="301"/>
                  </a:cubicBezTo>
                  <a:cubicBezTo>
                    <a:pt x="18" y="307"/>
                    <a:pt x="0" y="343"/>
                    <a:pt x="6" y="372"/>
                  </a:cubicBezTo>
                  <a:cubicBezTo>
                    <a:pt x="18" y="396"/>
                    <a:pt x="42" y="413"/>
                    <a:pt x="65" y="413"/>
                  </a:cubicBezTo>
                  <a:lnTo>
                    <a:pt x="77" y="413"/>
                  </a:lnTo>
                  <a:cubicBezTo>
                    <a:pt x="95" y="408"/>
                    <a:pt x="313" y="349"/>
                    <a:pt x="566" y="142"/>
                  </a:cubicBezTo>
                  <a:cubicBezTo>
                    <a:pt x="560" y="95"/>
                    <a:pt x="560" y="48"/>
                    <a:pt x="555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9"/>
            <p:cNvSpPr/>
            <p:nvPr/>
          </p:nvSpPr>
          <p:spPr>
            <a:xfrm>
              <a:off x="2790200" y="402075"/>
              <a:ext cx="10925" cy="13600"/>
            </a:xfrm>
            <a:custGeom>
              <a:avLst/>
              <a:gdLst/>
              <a:ahLst/>
              <a:cxnLst/>
              <a:rect l="l" t="t" r="r" b="b"/>
              <a:pathLst>
                <a:path w="437" h="544" extrusionOk="0">
                  <a:moveTo>
                    <a:pt x="372" y="1"/>
                  </a:moveTo>
                  <a:cubicBezTo>
                    <a:pt x="354" y="1"/>
                    <a:pt x="337" y="7"/>
                    <a:pt x="325" y="25"/>
                  </a:cubicBezTo>
                  <a:cubicBezTo>
                    <a:pt x="225" y="184"/>
                    <a:pt x="107" y="308"/>
                    <a:pt x="1" y="402"/>
                  </a:cubicBezTo>
                  <a:cubicBezTo>
                    <a:pt x="6" y="449"/>
                    <a:pt x="6" y="496"/>
                    <a:pt x="12" y="543"/>
                  </a:cubicBezTo>
                  <a:cubicBezTo>
                    <a:pt x="148" y="431"/>
                    <a:pt x="289" y="290"/>
                    <a:pt x="425" y="89"/>
                  </a:cubicBezTo>
                  <a:cubicBezTo>
                    <a:pt x="437" y="60"/>
                    <a:pt x="431" y="25"/>
                    <a:pt x="407" y="7"/>
                  </a:cubicBezTo>
                  <a:cubicBezTo>
                    <a:pt x="396" y="1"/>
                    <a:pt x="384" y="1"/>
                    <a:pt x="372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9"/>
            <p:cNvSpPr/>
            <p:nvPr/>
          </p:nvSpPr>
          <p:spPr>
            <a:xfrm>
              <a:off x="2977525" y="460150"/>
              <a:ext cx="7375" cy="47200"/>
            </a:xfrm>
            <a:custGeom>
              <a:avLst/>
              <a:gdLst/>
              <a:ahLst/>
              <a:cxnLst/>
              <a:rect l="l" t="t" r="r" b="b"/>
              <a:pathLst>
                <a:path w="295" h="1888" extrusionOk="0">
                  <a:moveTo>
                    <a:pt x="83" y="1"/>
                  </a:moveTo>
                  <a:cubicBezTo>
                    <a:pt x="65" y="60"/>
                    <a:pt x="36" y="113"/>
                    <a:pt x="0" y="160"/>
                  </a:cubicBezTo>
                  <a:cubicBezTo>
                    <a:pt x="94" y="608"/>
                    <a:pt x="177" y="1150"/>
                    <a:pt x="153" y="1828"/>
                  </a:cubicBezTo>
                  <a:cubicBezTo>
                    <a:pt x="153" y="1858"/>
                    <a:pt x="177" y="1887"/>
                    <a:pt x="207" y="1887"/>
                  </a:cubicBezTo>
                  <a:lnTo>
                    <a:pt x="212" y="1887"/>
                  </a:lnTo>
                  <a:cubicBezTo>
                    <a:pt x="242" y="1887"/>
                    <a:pt x="265" y="1863"/>
                    <a:pt x="265" y="1834"/>
                  </a:cubicBezTo>
                  <a:cubicBezTo>
                    <a:pt x="295" y="1074"/>
                    <a:pt x="189" y="484"/>
                    <a:pt x="83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9"/>
            <p:cNvSpPr/>
            <p:nvPr/>
          </p:nvSpPr>
          <p:spPr>
            <a:xfrm>
              <a:off x="2972350" y="424775"/>
              <a:ext cx="7250" cy="39375"/>
            </a:xfrm>
            <a:custGeom>
              <a:avLst/>
              <a:gdLst/>
              <a:ahLst/>
              <a:cxnLst/>
              <a:rect l="l" t="t" r="r" b="b"/>
              <a:pathLst>
                <a:path w="290" h="1575" extrusionOk="0">
                  <a:moveTo>
                    <a:pt x="195" y="1"/>
                  </a:moveTo>
                  <a:cubicBezTo>
                    <a:pt x="166" y="1"/>
                    <a:pt x="142" y="19"/>
                    <a:pt x="136" y="48"/>
                  </a:cubicBezTo>
                  <a:cubicBezTo>
                    <a:pt x="131" y="72"/>
                    <a:pt x="1" y="673"/>
                    <a:pt x="125" y="1203"/>
                  </a:cubicBezTo>
                  <a:cubicBezTo>
                    <a:pt x="148" y="1321"/>
                    <a:pt x="178" y="1445"/>
                    <a:pt x="207" y="1575"/>
                  </a:cubicBezTo>
                  <a:cubicBezTo>
                    <a:pt x="243" y="1528"/>
                    <a:pt x="272" y="1475"/>
                    <a:pt x="290" y="1416"/>
                  </a:cubicBezTo>
                  <a:cubicBezTo>
                    <a:pt x="272" y="1333"/>
                    <a:pt x="254" y="1251"/>
                    <a:pt x="237" y="1174"/>
                  </a:cubicBezTo>
                  <a:cubicBezTo>
                    <a:pt x="119" y="673"/>
                    <a:pt x="248" y="77"/>
                    <a:pt x="248" y="72"/>
                  </a:cubicBezTo>
                  <a:cubicBezTo>
                    <a:pt x="254" y="36"/>
                    <a:pt x="237" y="7"/>
                    <a:pt x="207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9"/>
            <p:cNvSpPr/>
            <p:nvPr/>
          </p:nvSpPr>
          <p:spPr>
            <a:xfrm>
              <a:off x="2854450" y="517075"/>
              <a:ext cx="48525" cy="8400"/>
            </a:xfrm>
            <a:custGeom>
              <a:avLst/>
              <a:gdLst/>
              <a:ahLst/>
              <a:cxnLst/>
              <a:rect l="l" t="t" r="r" b="b"/>
              <a:pathLst>
                <a:path w="1941" h="336" extrusionOk="0">
                  <a:moveTo>
                    <a:pt x="61" y="0"/>
                  </a:moveTo>
                  <a:cubicBezTo>
                    <a:pt x="40" y="0"/>
                    <a:pt x="21" y="13"/>
                    <a:pt x="13" y="34"/>
                  </a:cubicBezTo>
                  <a:cubicBezTo>
                    <a:pt x="1" y="58"/>
                    <a:pt x="13" y="88"/>
                    <a:pt x="36" y="105"/>
                  </a:cubicBezTo>
                  <a:cubicBezTo>
                    <a:pt x="366" y="258"/>
                    <a:pt x="708" y="335"/>
                    <a:pt x="1056" y="335"/>
                  </a:cubicBezTo>
                  <a:cubicBezTo>
                    <a:pt x="1345" y="335"/>
                    <a:pt x="1628" y="282"/>
                    <a:pt x="1899" y="176"/>
                  </a:cubicBezTo>
                  <a:cubicBezTo>
                    <a:pt x="1929" y="170"/>
                    <a:pt x="1940" y="141"/>
                    <a:pt x="1929" y="111"/>
                  </a:cubicBezTo>
                  <a:cubicBezTo>
                    <a:pt x="1920" y="89"/>
                    <a:pt x="1901" y="77"/>
                    <a:pt x="1883" y="77"/>
                  </a:cubicBezTo>
                  <a:cubicBezTo>
                    <a:pt x="1876" y="77"/>
                    <a:pt x="1870" y="79"/>
                    <a:pt x="1864" y="82"/>
                  </a:cubicBezTo>
                  <a:cubicBezTo>
                    <a:pt x="1602" y="180"/>
                    <a:pt x="1332" y="229"/>
                    <a:pt x="1062" y="229"/>
                  </a:cubicBezTo>
                  <a:cubicBezTo>
                    <a:pt x="730" y="229"/>
                    <a:pt x="399" y="154"/>
                    <a:pt x="83" y="5"/>
                  </a:cubicBezTo>
                  <a:cubicBezTo>
                    <a:pt x="76" y="2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9"/>
            <p:cNvSpPr/>
            <p:nvPr/>
          </p:nvSpPr>
          <p:spPr>
            <a:xfrm>
              <a:off x="3020850" y="556100"/>
              <a:ext cx="81825" cy="145925"/>
            </a:xfrm>
            <a:custGeom>
              <a:avLst/>
              <a:gdLst/>
              <a:ahLst/>
              <a:cxnLst/>
              <a:rect l="l" t="t" r="r" b="b"/>
              <a:pathLst>
                <a:path w="3273" h="5837" extrusionOk="0">
                  <a:moveTo>
                    <a:pt x="902" y="0"/>
                  </a:moveTo>
                  <a:cubicBezTo>
                    <a:pt x="902" y="0"/>
                    <a:pt x="95" y="938"/>
                    <a:pt x="42" y="2417"/>
                  </a:cubicBezTo>
                  <a:cubicBezTo>
                    <a:pt x="1" y="3696"/>
                    <a:pt x="405" y="5837"/>
                    <a:pt x="1805" y="5837"/>
                  </a:cubicBezTo>
                  <a:cubicBezTo>
                    <a:pt x="1819" y="5837"/>
                    <a:pt x="1832" y="5837"/>
                    <a:pt x="1845" y="5836"/>
                  </a:cubicBezTo>
                  <a:cubicBezTo>
                    <a:pt x="3272" y="5789"/>
                    <a:pt x="3066" y="2818"/>
                    <a:pt x="3066" y="2818"/>
                  </a:cubicBezTo>
                  <a:cubicBezTo>
                    <a:pt x="2423" y="1515"/>
                    <a:pt x="2329" y="879"/>
                    <a:pt x="1845" y="543"/>
                  </a:cubicBezTo>
                  <a:cubicBezTo>
                    <a:pt x="1610" y="378"/>
                    <a:pt x="902" y="0"/>
                    <a:pt x="902" y="0"/>
                  </a:cubicBezTo>
                  <a:close/>
                </a:path>
              </a:pathLst>
            </a:custGeom>
            <a:solidFill>
              <a:srgbClr val="2F7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9"/>
            <p:cNvSpPr/>
            <p:nvPr/>
          </p:nvSpPr>
          <p:spPr>
            <a:xfrm>
              <a:off x="3016425" y="555825"/>
              <a:ext cx="92275" cy="92850"/>
            </a:xfrm>
            <a:custGeom>
              <a:avLst/>
              <a:gdLst/>
              <a:ahLst/>
              <a:cxnLst/>
              <a:rect l="l" t="t" r="r" b="b"/>
              <a:pathLst>
                <a:path w="3691" h="3714" extrusionOk="0">
                  <a:moveTo>
                    <a:pt x="1006" y="0"/>
                  </a:moveTo>
                  <a:cubicBezTo>
                    <a:pt x="627" y="0"/>
                    <a:pt x="200" y="862"/>
                    <a:pt x="101" y="1703"/>
                  </a:cubicBezTo>
                  <a:cubicBezTo>
                    <a:pt x="0" y="2593"/>
                    <a:pt x="71" y="3224"/>
                    <a:pt x="266" y="3413"/>
                  </a:cubicBezTo>
                  <a:cubicBezTo>
                    <a:pt x="266" y="3413"/>
                    <a:pt x="1685" y="3714"/>
                    <a:pt x="3460" y="3714"/>
                  </a:cubicBezTo>
                  <a:cubicBezTo>
                    <a:pt x="3494" y="3714"/>
                    <a:pt x="3527" y="3714"/>
                    <a:pt x="3561" y="3713"/>
                  </a:cubicBezTo>
                  <a:cubicBezTo>
                    <a:pt x="3679" y="3236"/>
                    <a:pt x="3679" y="2994"/>
                    <a:pt x="3691" y="2870"/>
                  </a:cubicBezTo>
                  <a:cubicBezTo>
                    <a:pt x="3585" y="2652"/>
                    <a:pt x="3467" y="2411"/>
                    <a:pt x="3349" y="2169"/>
                  </a:cubicBezTo>
                  <a:cubicBezTo>
                    <a:pt x="2854" y="1296"/>
                    <a:pt x="2417" y="825"/>
                    <a:pt x="2022" y="554"/>
                  </a:cubicBezTo>
                  <a:cubicBezTo>
                    <a:pt x="1787" y="389"/>
                    <a:pt x="1079" y="11"/>
                    <a:pt x="1079" y="11"/>
                  </a:cubicBezTo>
                  <a:cubicBezTo>
                    <a:pt x="1055" y="4"/>
                    <a:pt x="1031" y="0"/>
                    <a:pt x="1006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9"/>
            <p:cNvSpPr/>
            <p:nvPr/>
          </p:nvSpPr>
          <p:spPr>
            <a:xfrm>
              <a:off x="3063800" y="475800"/>
              <a:ext cx="98850" cy="175500"/>
            </a:xfrm>
            <a:custGeom>
              <a:avLst/>
              <a:gdLst/>
              <a:ahLst/>
              <a:cxnLst/>
              <a:rect l="l" t="t" r="r" b="b"/>
              <a:pathLst>
                <a:path w="3954" h="7020" extrusionOk="0">
                  <a:moveTo>
                    <a:pt x="2514" y="1"/>
                  </a:moveTo>
                  <a:cubicBezTo>
                    <a:pt x="2428" y="1"/>
                    <a:pt x="2336" y="51"/>
                    <a:pt x="2267" y="153"/>
                  </a:cubicBezTo>
                  <a:cubicBezTo>
                    <a:pt x="2185" y="277"/>
                    <a:pt x="2144" y="636"/>
                    <a:pt x="2144" y="636"/>
                  </a:cubicBezTo>
                  <a:cubicBezTo>
                    <a:pt x="2144" y="636"/>
                    <a:pt x="2053" y="508"/>
                    <a:pt x="1893" y="508"/>
                  </a:cubicBezTo>
                  <a:cubicBezTo>
                    <a:pt x="1853" y="508"/>
                    <a:pt x="1809" y="516"/>
                    <a:pt x="1760" y="536"/>
                  </a:cubicBezTo>
                  <a:cubicBezTo>
                    <a:pt x="1525" y="642"/>
                    <a:pt x="1454" y="1114"/>
                    <a:pt x="1383" y="1603"/>
                  </a:cubicBezTo>
                  <a:cubicBezTo>
                    <a:pt x="1318" y="2092"/>
                    <a:pt x="970" y="3878"/>
                    <a:pt x="970" y="3878"/>
                  </a:cubicBezTo>
                  <a:cubicBezTo>
                    <a:pt x="970" y="3878"/>
                    <a:pt x="900" y="2870"/>
                    <a:pt x="540" y="2729"/>
                  </a:cubicBezTo>
                  <a:cubicBezTo>
                    <a:pt x="482" y="2707"/>
                    <a:pt x="429" y="2697"/>
                    <a:pt x="380" y="2697"/>
                  </a:cubicBezTo>
                  <a:cubicBezTo>
                    <a:pt x="125" y="2697"/>
                    <a:pt x="0" y="2970"/>
                    <a:pt x="74" y="3271"/>
                  </a:cubicBezTo>
                  <a:cubicBezTo>
                    <a:pt x="163" y="3637"/>
                    <a:pt x="116" y="4220"/>
                    <a:pt x="110" y="4556"/>
                  </a:cubicBezTo>
                  <a:cubicBezTo>
                    <a:pt x="104" y="4886"/>
                    <a:pt x="169" y="6007"/>
                    <a:pt x="634" y="6561"/>
                  </a:cubicBezTo>
                  <a:cubicBezTo>
                    <a:pt x="882" y="6861"/>
                    <a:pt x="1507" y="6985"/>
                    <a:pt x="1967" y="7015"/>
                  </a:cubicBezTo>
                  <a:cubicBezTo>
                    <a:pt x="2026" y="7018"/>
                    <a:pt x="2088" y="7019"/>
                    <a:pt x="2151" y="7019"/>
                  </a:cubicBezTo>
                  <a:cubicBezTo>
                    <a:pt x="2576" y="7019"/>
                    <a:pt x="3078" y="6941"/>
                    <a:pt x="3376" y="6643"/>
                  </a:cubicBezTo>
                  <a:cubicBezTo>
                    <a:pt x="3747" y="6272"/>
                    <a:pt x="3924" y="5505"/>
                    <a:pt x="3942" y="4757"/>
                  </a:cubicBezTo>
                  <a:cubicBezTo>
                    <a:pt x="3953" y="4049"/>
                    <a:pt x="3824" y="3719"/>
                    <a:pt x="3835" y="3283"/>
                  </a:cubicBezTo>
                  <a:cubicBezTo>
                    <a:pt x="3847" y="2847"/>
                    <a:pt x="3877" y="1904"/>
                    <a:pt x="3729" y="1744"/>
                  </a:cubicBezTo>
                  <a:cubicBezTo>
                    <a:pt x="3677" y="1685"/>
                    <a:pt x="3614" y="1664"/>
                    <a:pt x="3556" y="1664"/>
                  </a:cubicBezTo>
                  <a:cubicBezTo>
                    <a:pt x="3457" y="1664"/>
                    <a:pt x="3369" y="1726"/>
                    <a:pt x="3358" y="1774"/>
                  </a:cubicBezTo>
                  <a:cubicBezTo>
                    <a:pt x="3358" y="1774"/>
                    <a:pt x="3458" y="996"/>
                    <a:pt x="3264" y="689"/>
                  </a:cubicBezTo>
                  <a:cubicBezTo>
                    <a:pt x="3215" y="614"/>
                    <a:pt x="3150" y="586"/>
                    <a:pt x="3084" y="586"/>
                  </a:cubicBezTo>
                  <a:cubicBezTo>
                    <a:pt x="2947" y="586"/>
                    <a:pt x="2804" y="702"/>
                    <a:pt x="2780" y="766"/>
                  </a:cubicBezTo>
                  <a:cubicBezTo>
                    <a:pt x="2780" y="766"/>
                    <a:pt x="2845" y="371"/>
                    <a:pt x="2727" y="141"/>
                  </a:cubicBezTo>
                  <a:cubicBezTo>
                    <a:pt x="2678" y="48"/>
                    <a:pt x="2598" y="1"/>
                    <a:pt x="251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9"/>
            <p:cNvSpPr/>
            <p:nvPr/>
          </p:nvSpPr>
          <p:spPr>
            <a:xfrm>
              <a:off x="3065050" y="570825"/>
              <a:ext cx="25075" cy="76375"/>
            </a:xfrm>
            <a:custGeom>
              <a:avLst/>
              <a:gdLst/>
              <a:ahLst/>
              <a:cxnLst/>
              <a:rect l="l" t="t" r="r" b="b"/>
              <a:pathLst>
                <a:path w="1003" h="3055" extrusionOk="0">
                  <a:moveTo>
                    <a:pt x="72" y="1"/>
                  </a:moveTo>
                  <a:cubicBezTo>
                    <a:pt x="42" y="1"/>
                    <a:pt x="24" y="24"/>
                    <a:pt x="24" y="48"/>
                  </a:cubicBezTo>
                  <a:cubicBezTo>
                    <a:pt x="24" y="54"/>
                    <a:pt x="24" y="514"/>
                    <a:pt x="13" y="749"/>
                  </a:cubicBezTo>
                  <a:cubicBezTo>
                    <a:pt x="1" y="1032"/>
                    <a:pt x="60" y="2206"/>
                    <a:pt x="549" y="2789"/>
                  </a:cubicBezTo>
                  <a:cubicBezTo>
                    <a:pt x="632" y="2889"/>
                    <a:pt x="761" y="2978"/>
                    <a:pt x="932" y="3054"/>
                  </a:cubicBezTo>
                  <a:lnTo>
                    <a:pt x="950" y="3054"/>
                  </a:lnTo>
                  <a:cubicBezTo>
                    <a:pt x="968" y="3054"/>
                    <a:pt x="985" y="3043"/>
                    <a:pt x="991" y="3025"/>
                  </a:cubicBezTo>
                  <a:cubicBezTo>
                    <a:pt x="1003" y="3001"/>
                    <a:pt x="991" y="2972"/>
                    <a:pt x="968" y="2966"/>
                  </a:cubicBezTo>
                  <a:cubicBezTo>
                    <a:pt x="814" y="2895"/>
                    <a:pt x="696" y="2819"/>
                    <a:pt x="620" y="2730"/>
                  </a:cubicBezTo>
                  <a:cubicBezTo>
                    <a:pt x="154" y="2170"/>
                    <a:pt x="95" y="1027"/>
                    <a:pt x="107" y="755"/>
                  </a:cubicBezTo>
                  <a:cubicBezTo>
                    <a:pt x="119" y="514"/>
                    <a:pt x="119" y="54"/>
                    <a:pt x="119" y="48"/>
                  </a:cubicBezTo>
                  <a:cubicBezTo>
                    <a:pt x="119" y="24"/>
                    <a:pt x="95" y="1"/>
                    <a:pt x="72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9"/>
            <p:cNvSpPr/>
            <p:nvPr/>
          </p:nvSpPr>
          <p:spPr>
            <a:xfrm>
              <a:off x="3085700" y="571425"/>
              <a:ext cx="3550" cy="16675"/>
            </a:xfrm>
            <a:custGeom>
              <a:avLst/>
              <a:gdLst/>
              <a:ahLst/>
              <a:cxnLst/>
              <a:rect l="l" t="t" r="r" b="b"/>
              <a:pathLst>
                <a:path w="142" h="667" extrusionOk="0">
                  <a:moveTo>
                    <a:pt x="94" y="0"/>
                  </a:moveTo>
                  <a:cubicBezTo>
                    <a:pt x="65" y="0"/>
                    <a:pt x="47" y="24"/>
                    <a:pt x="47" y="48"/>
                  </a:cubicBezTo>
                  <a:cubicBezTo>
                    <a:pt x="41" y="378"/>
                    <a:pt x="6" y="608"/>
                    <a:pt x="6" y="613"/>
                  </a:cubicBezTo>
                  <a:cubicBezTo>
                    <a:pt x="0" y="637"/>
                    <a:pt x="18" y="661"/>
                    <a:pt x="41" y="667"/>
                  </a:cubicBezTo>
                  <a:lnTo>
                    <a:pt x="47" y="667"/>
                  </a:lnTo>
                  <a:cubicBezTo>
                    <a:pt x="71" y="667"/>
                    <a:pt x="94" y="649"/>
                    <a:pt x="94" y="625"/>
                  </a:cubicBezTo>
                  <a:cubicBezTo>
                    <a:pt x="100" y="619"/>
                    <a:pt x="136" y="389"/>
                    <a:pt x="142" y="53"/>
                  </a:cubicBezTo>
                  <a:cubicBezTo>
                    <a:pt x="142" y="24"/>
                    <a:pt x="118" y="6"/>
                    <a:pt x="94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9"/>
            <p:cNvSpPr/>
            <p:nvPr/>
          </p:nvSpPr>
          <p:spPr>
            <a:xfrm>
              <a:off x="3144350" y="518925"/>
              <a:ext cx="4725" cy="36600"/>
            </a:xfrm>
            <a:custGeom>
              <a:avLst/>
              <a:gdLst/>
              <a:ahLst/>
              <a:cxnLst/>
              <a:rect l="l" t="t" r="r" b="b"/>
              <a:pathLst>
                <a:path w="189" h="1464" extrusionOk="0">
                  <a:moveTo>
                    <a:pt x="133" y="1"/>
                  </a:moveTo>
                  <a:cubicBezTo>
                    <a:pt x="109" y="1"/>
                    <a:pt x="94" y="22"/>
                    <a:pt x="89" y="43"/>
                  </a:cubicBezTo>
                  <a:lnTo>
                    <a:pt x="0" y="1417"/>
                  </a:lnTo>
                  <a:cubicBezTo>
                    <a:pt x="0" y="1440"/>
                    <a:pt x="18" y="1464"/>
                    <a:pt x="48" y="1464"/>
                  </a:cubicBezTo>
                  <a:cubicBezTo>
                    <a:pt x="71" y="1464"/>
                    <a:pt x="95" y="1446"/>
                    <a:pt x="95" y="1422"/>
                  </a:cubicBezTo>
                  <a:lnTo>
                    <a:pt x="183" y="49"/>
                  </a:lnTo>
                  <a:cubicBezTo>
                    <a:pt x="189" y="25"/>
                    <a:pt x="165" y="2"/>
                    <a:pt x="142" y="2"/>
                  </a:cubicBezTo>
                  <a:cubicBezTo>
                    <a:pt x="139" y="1"/>
                    <a:pt x="136" y="1"/>
                    <a:pt x="133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9"/>
            <p:cNvSpPr/>
            <p:nvPr/>
          </p:nvSpPr>
          <p:spPr>
            <a:xfrm>
              <a:off x="3128000" y="495500"/>
              <a:ext cx="5750" cy="55025"/>
            </a:xfrm>
            <a:custGeom>
              <a:avLst/>
              <a:gdLst/>
              <a:ahLst/>
              <a:cxnLst/>
              <a:rect l="l" t="t" r="r" b="b"/>
              <a:pathLst>
                <a:path w="230" h="2201" extrusionOk="0">
                  <a:moveTo>
                    <a:pt x="174" y="1"/>
                  </a:moveTo>
                  <a:cubicBezTo>
                    <a:pt x="150" y="1"/>
                    <a:pt x="136" y="22"/>
                    <a:pt x="136" y="43"/>
                  </a:cubicBezTo>
                  <a:lnTo>
                    <a:pt x="0" y="2153"/>
                  </a:lnTo>
                  <a:cubicBezTo>
                    <a:pt x="0" y="2177"/>
                    <a:pt x="18" y="2200"/>
                    <a:pt x="47" y="2200"/>
                  </a:cubicBezTo>
                  <a:cubicBezTo>
                    <a:pt x="71" y="2200"/>
                    <a:pt x="94" y="2183"/>
                    <a:pt x="94" y="2159"/>
                  </a:cubicBezTo>
                  <a:lnTo>
                    <a:pt x="230" y="49"/>
                  </a:lnTo>
                  <a:cubicBezTo>
                    <a:pt x="230" y="25"/>
                    <a:pt x="212" y="1"/>
                    <a:pt x="183" y="1"/>
                  </a:cubicBezTo>
                  <a:cubicBezTo>
                    <a:pt x="180" y="1"/>
                    <a:pt x="177" y="1"/>
                    <a:pt x="174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9"/>
            <p:cNvSpPr/>
            <p:nvPr/>
          </p:nvSpPr>
          <p:spPr>
            <a:xfrm>
              <a:off x="3110900" y="491975"/>
              <a:ext cx="7675" cy="60175"/>
            </a:xfrm>
            <a:custGeom>
              <a:avLst/>
              <a:gdLst/>
              <a:ahLst/>
              <a:cxnLst/>
              <a:rect l="l" t="t" r="r" b="b"/>
              <a:pathLst>
                <a:path w="307" h="2407" extrusionOk="0">
                  <a:moveTo>
                    <a:pt x="252" y="0"/>
                  </a:moveTo>
                  <a:cubicBezTo>
                    <a:pt x="231" y="0"/>
                    <a:pt x="212" y="21"/>
                    <a:pt x="207" y="42"/>
                  </a:cubicBezTo>
                  <a:lnTo>
                    <a:pt x="0" y="2353"/>
                  </a:lnTo>
                  <a:cubicBezTo>
                    <a:pt x="0" y="2377"/>
                    <a:pt x="18" y="2400"/>
                    <a:pt x="41" y="2406"/>
                  </a:cubicBezTo>
                  <a:lnTo>
                    <a:pt x="47" y="2406"/>
                  </a:lnTo>
                  <a:cubicBezTo>
                    <a:pt x="71" y="2406"/>
                    <a:pt x="95" y="2388"/>
                    <a:pt x="95" y="2359"/>
                  </a:cubicBezTo>
                  <a:lnTo>
                    <a:pt x="301" y="54"/>
                  </a:lnTo>
                  <a:cubicBezTo>
                    <a:pt x="307" y="25"/>
                    <a:pt x="283" y="1"/>
                    <a:pt x="260" y="1"/>
                  </a:cubicBezTo>
                  <a:cubicBezTo>
                    <a:pt x="257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CB1ADA4-F657-608E-4B35-6AF02BAAAA97}"/>
              </a:ext>
            </a:extLst>
          </p:cNvPr>
          <p:cNvSpPr txBox="1"/>
          <p:nvPr/>
        </p:nvSpPr>
        <p:spPr>
          <a:xfrm>
            <a:off x="3645472" y="2233342"/>
            <a:ext cx="464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32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Page 58, exercise XXIX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63"/>
          <p:cNvSpPr txBox="1">
            <a:spLocks noGrp="1"/>
          </p:cNvSpPr>
          <p:nvPr>
            <p:ph type="title"/>
          </p:nvPr>
        </p:nvSpPr>
        <p:spPr>
          <a:xfrm>
            <a:off x="2518244" y="2103140"/>
            <a:ext cx="481179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Roundabouts: Reducing Traffic Frustration</a:t>
            </a:r>
          </a:p>
        </p:txBody>
      </p:sp>
      <p:sp>
        <p:nvSpPr>
          <p:cNvPr id="1227" name="Google Shape;1227;p63"/>
          <p:cNvSpPr txBox="1">
            <a:spLocks noGrp="1"/>
          </p:cNvSpPr>
          <p:nvPr>
            <p:ph type="title" idx="2"/>
          </p:nvPr>
        </p:nvSpPr>
        <p:spPr>
          <a:xfrm>
            <a:off x="3661938" y="539500"/>
            <a:ext cx="18201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229" name="Google Shape;1229;p63"/>
          <p:cNvGrpSpPr/>
          <p:nvPr/>
        </p:nvGrpSpPr>
        <p:grpSpPr>
          <a:xfrm>
            <a:off x="337365" y="1673314"/>
            <a:ext cx="1289593" cy="3375876"/>
            <a:chOff x="2699575" y="3099700"/>
            <a:chExt cx="528825" cy="1384350"/>
          </a:xfrm>
        </p:grpSpPr>
        <p:sp>
          <p:nvSpPr>
            <p:cNvPr id="1230" name="Google Shape;1230;p63"/>
            <p:cNvSpPr/>
            <p:nvPr/>
          </p:nvSpPr>
          <p:spPr>
            <a:xfrm>
              <a:off x="2762525" y="4370075"/>
              <a:ext cx="61325" cy="78425"/>
            </a:xfrm>
            <a:custGeom>
              <a:avLst/>
              <a:gdLst/>
              <a:ahLst/>
              <a:cxnLst/>
              <a:rect l="l" t="t" r="r" b="b"/>
              <a:pathLst>
                <a:path w="2453" h="3137" extrusionOk="0">
                  <a:moveTo>
                    <a:pt x="2452" y="1"/>
                  </a:moveTo>
                  <a:lnTo>
                    <a:pt x="330" y="449"/>
                  </a:lnTo>
                  <a:cubicBezTo>
                    <a:pt x="153" y="1710"/>
                    <a:pt x="30" y="2583"/>
                    <a:pt x="0" y="2712"/>
                  </a:cubicBezTo>
                  <a:lnTo>
                    <a:pt x="2028" y="3137"/>
                  </a:lnTo>
                  <a:cubicBezTo>
                    <a:pt x="2046" y="2913"/>
                    <a:pt x="2122" y="1186"/>
                    <a:pt x="2452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3"/>
            <p:cNvSpPr/>
            <p:nvPr/>
          </p:nvSpPr>
          <p:spPr>
            <a:xfrm>
              <a:off x="2996550" y="3996175"/>
              <a:ext cx="101850" cy="443050"/>
            </a:xfrm>
            <a:custGeom>
              <a:avLst/>
              <a:gdLst/>
              <a:ahLst/>
              <a:cxnLst/>
              <a:rect l="l" t="t" r="r" b="b"/>
              <a:pathLst>
                <a:path w="4074" h="17722" extrusionOk="0">
                  <a:moveTo>
                    <a:pt x="3844" y="1"/>
                  </a:moveTo>
                  <a:cubicBezTo>
                    <a:pt x="2559" y="307"/>
                    <a:pt x="554" y="526"/>
                    <a:pt x="0" y="655"/>
                  </a:cubicBezTo>
                  <a:lnTo>
                    <a:pt x="1274" y="17545"/>
                  </a:lnTo>
                  <a:lnTo>
                    <a:pt x="3195" y="17721"/>
                  </a:lnTo>
                  <a:cubicBezTo>
                    <a:pt x="3195" y="17721"/>
                    <a:pt x="4074" y="1286"/>
                    <a:pt x="384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3"/>
            <p:cNvSpPr/>
            <p:nvPr/>
          </p:nvSpPr>
          <p:spPr>
            <a:xfrm>
              <a:off x="2747475" y="3728550"/>
              <a:ext cx="363450" cy="668075"/>
            </a:xfrm>
            <a:custGeom>
              <a:avLst/>
              <a:gdLst/>
              <a:ahLst/>
              <a:cxnLst/>
              <a:rect l="l" t="t" r="r" b="b"/>
              <a:pathLst>
                <a:path w="14538" h="26723" extrusionOk="0">
                  <a:moveTo>
                    <a:pt x="3084" y="1"/>
                  </a:moveTo>
                  <a:cubicBezTo>
                    <a:pt x="3084" y="1"/>
                    <a:pt x="2648" y="1374"/>
                    <a:pt x="2477" y="3726"/>
                  </a:cubicBezTo>
                  <a:cubicBezTo>
                    <a:pt x="2323" y="5843"/>
                    <a:pt x="2253" y="7935"/>
                    <a:pt x="1993" y="10040"/>
                  </a:cubicBezTo>
                  <a:cubicBezTo>
                    <a:pt x="1716" y="12245"/>
                    <a:pt x="1351" y="14485"/>
                    <a:pt x="1080" y="16660"/>
                  </a:cubicBezTo>
                  <a:cubicBezTo>
                    <a:pt x="832" y="18599"/>
                    <a:pt x="626" y="20539"/>
                    <a:pt x="449" y="22484"/>
                  </a:cubicBezTo>
                  <a:cubicBezTo>
                    <a:pt x="425" y="22761"/>
                    <a:pt x="96" y="26715"/>
                    <a:pt x="1" y="26723"/>
                  </a:cubicBezTo>
                  <a:lnTo>
                    <a:pt x="1" y="26723"/>
                  </a:lnTo>
                  <a:cubicBezTo>
                    <a:pt x="24" y="26722"/>
                    <a:pt x="935" y="26705"/>
                    <a:pt x="1846" y="26687"/>
                  </a:cubicBezTo>
                  <a:cubicBezTo>
                    <a:pt x="2777" y="26676"/>
                    <a:pt x="3709" y="26658"/>
                    <a:pt x="3721" y="26658"/>
                  </a:cubicBezTo>
                  <a:cubicBezTo>
                    <a:pt x="3756" y="26658"/>
                    <a:pt x="3921" y="26269"/>
                    <a:pt x="3933" y="26210"/>
                  </a:cubicBezTo>
                  <a:cubicBezTo>
                    <a:pt x="3998" y="25927"/>
                    <a:pt x="4045" y="25644"/>
                    <a:pt x="4110" y="25361"/>
                  </a:cubicBezTo>
                  <a:cubicBezTo>
                    <a:pt x="4292" y="24606"/>
                    <a:pt x="4475" y="24011"/>
                    <a:pt x="4676" y="23262"/>
                  </a:cubicBezTo>
                  <a:cubicBezTo>
                    <a:pt x="4776" y="22879"/>
                    <a:pt x="4888" y="22502"/>
                    <a:pt x="5000" y="22125"/>
                  </a:cubicBezTo>
                  <a:cubicBezTo>
                    <a:pt x="5118" y="21753"/>
                    <a:pt x="5182" y="21388"/>
                    <a:pt x="5283" y="21016"/>
                  </a:cubicBezTo>
                  <a:cubicBezTo>
                    <a:pt x="5336" y="20816"/>
                    <a:pt x="5412" y="20615"/>
                    <a:pt x="5483" y="20421"/>
                  </a:cubicBezTo>
                  <a:cubicBezTo>
                    <a:pt x="6025" y="18900"/>
                    <a:pt x="6249" y="17285"/>
                    <a:pt x="6515" y="15699"/>
                  </a:cubicBezTo>
                  <a:cubicBezTo>
                    <a:pt x="6580" y="15316"/>
                    <a:pt x="6644" y="14927"/>
                    <a:pt x="6733" y="14549"/>
                  </a:cubicBezTo>
                  <a:cubicBezTo>
                    <a:pt x="6916" y="13795"/>
                    <a:pt x="7199" y="13076"/>
                    <a:pt x="7423" y="12339"/>
                  </a:cubicBezTo>
                  <a:cubicBezTo>
                    <a:pt x="7535" y="11962"/>
                    <a:pt x="7670" y="11690"/>
                    <a:pt x="7806" y="11319"/>
                  </a:cubicBezTo>
                  <a:cubicBezTo>
                    <a:pt x="7900" y="11060"/>
                    <a:pt x="8607" y="9686"/>
                    <a:pt x="8590" y="9397"/>
                  </a:cubicBezTo>
                  <a:lnTo>
                    <a:pt x="8590" y="9397"/>
                  </a:lnTo>
                  <a:cubicBezTo>
                    <a:pt x="8596" y="9492"/>
                    <a:pt x="8613" y="9592"/>
                    <a:pt x="8625" y="9686"/>
                  </a:cubicBezTo>
                  <a:cubicBezTo>
                    <a:pt x="8755" y="10836"/>
                    <a:pt x="8761" y="11985"/>
                    <a:pt x="8955" y="13135"/>
                  </a:cubicBezTo>
                  <a:cubicBezTo>
                    <a:pt x="9014" y="13471"/>
                    <a:pt x="9079" y="13807"/>
                    <a:pt x="9091" y="14149"/>
                  </a:cubicBezTo>
                  <a:cubicBezTo>
                    <a:pt x="9103" y="14443"/>
                    <a:pt x="9073" y="14738"/>
                    <a:pt x="9097" y="15033"/>
                  </a:cubicBezTo>
                  <a:cubicBezTo>
                    <a:pt x="9120" y="15251"/>
                    <a:pt x="9173" y="15463"/>
                    <a:pt x="9221" y="15675"/>
                  </a:cubicBezTo>
                  <a:cubicBezTo>
                    <a:pt x="9344" y="16224"/>
                    <a:pt x="9474" y="16819"/>
                    <a:pt x="9480" y="17385"/>
                  </a:cubicBezTo>
                  <a:cubicBezTo>
                    <a:pt x="9486" y="17857"/>
                    <a:pt x="9639" y="18281"/>
                    <a:pt x="9722" y="18747"/>
                  </a:cubicBezTo>
                  <a:cubicBezTo>
                    <a:pt x="9816" y="19283"/>
                    <a:pt x="9875" y="19831"/>
                    <a:pt x="9899" y="20374"/>
                  </a:cubicBezTo>
                  <a:cubicBezTo>
                    <a:pt x="9928" y="20946"/>
                    <a:pt x="9916" y="21523"/>
                    <a:pt x="9952" y="22095"/>
                  </a:cubicBezTo>
                  <a:cubicBezTo>
                    <a:pt x="9993" y="22814"/>
                    <a:pt x="10111" y="23528"/>
                    <a:pt x="10229" y="24235"/>
                  </a:cubicBezTo>
                  <a:cubicBezTo>
                    <a:pt x="10258" y="24406"/>
                    <a:pt x="10582" y="26676"/>
                    <a:pt x="10529" y="26676"/>
                  </a:cubicBezTo>
                  <a:cubicBezTo>
                    <a:pt x="10547" y="26676"/>
                    <a:pt x="13707" y="26723"/>
                    <a:pt x="13736" y="26723"/>
                  </a:cubicBezTo>
                  <a:cubicBezTo>
                    <a:pt x="13854" y="26723"/>
                    <a:pt x="13889" y="20863"/>
                    <a:pt x="13901" y="20327"/>
                  </a:cubicBezTo>
                  <a:cubicBezTo>
                    <a:pt x="13919" y="19154"/>
                    <a:pt x="14090" y="18028"/>
                    <a:pt x="14161" y="16872"/>
                  </a:cubicBezTo>
                  <a:cubicBezTo>
                    <a:pt x="14202" y="16253"/>
                    <a:pt x="14220" y="15634"/>
                    <a:pt x="14225" y="15021"/>
                  </a:cubicBezTo>
                  <a:cubicBezTo>
                    <a:pt x="14231" y="14432"/>
                    <a:pt x="14131" y="13783"/>
                    <a:pt x="14214" y="13205"/>
                  </a:cubicBezTo>
                  <a:cubicBezTo>
                    <a:pt x="14361" y="12079"/>
                    <a:pt x="14349" y="10918"/>
                    <a:pt x="14379" y="9775"/>
                  </a:cubicBezTo>
                  <a:cubicBezTo>
                    <a:pt x="14420" y="8142"/>
                    <a:pt x="14538" y="6456"/>
                    <a:pt x="14402" y="4823"/>
                  </a:cubicBezTo>
                  <a:cubicBezTo>
                    <a:pt x="14178" y="2205"/>
                    <a:pt x="13972" y="272"/>
                    <a:pt x="13972" y="272"/>
                  </a:cubicBezTo>
                  <a:lnTo>
                    <a:pt x="3084" y="1"/>
                  </a:lnTo>
                  <a:close/>
                  <a:moveTo>
                    <a:pt x="1" y="26723"/>
                  </a:moveTo>
                  <a:lnTo>
                    <a:pt x="1" y="26723"/>
                  </a:lnTo>
                  <a:cubicBezTo>
                    <a:pt x="1" y="26723"/>
                    <a:pt x="1" y="26723"/>
                    <a:pt x="1" y="26723"/>
                  </a:cubicBezTo>
                  <a:cubicBezTo>
                    <a:pt x="1" y="26723"/>
                    <a:pt x="1" y="26723"/>
                    <a:pt x="1" y="26723"/>
                  </a:cubicBezTo>
                  <a:cubicBezTo>
                    <a:pt x="1" y="26723"/>
                    <a:pt x="1" y="26723"/>
                    <a:pt x="1" y="267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3"/>
            <p:cNvSpPr/>
            <p:nvPr/>
          </p:nvSpPr>
          <p:spPr>
            <a:xfrm>
              <a:off x="2813075" y="4143100"/>
              <a:ext cx="92725" cy="107625"/>
            </a:xfrm>
            <a:custGeom>
              <a:avLst/>
              <a:gdLst/>
              <a:ahLst/>
              <a:cxnLst/>
              <a:rect l="l" t="t" r="r" b="b"/>
              <a:pathLst>
                <a:path w="3709" h="4305" extrusionOk="0">
                  <a:moveTo>
                    <a:pt x="3622" y="1"/>
                  </a:moveTo>
                  <a:cubicBezTo>
                    <a:pt x="3598" y="1"/>
                    <a:pt x="3576" y="14"/>
                    <a:pt x="3561" y="37"/>
                  </a:cubicBezTo>
                  <a:lnTo>
                    <a:pt x="2659" y="1581"/>
                  </a:lnTo>
                  <a:cubicBezTo>
                    <a:pt x="2346" y="2123"/>
                    <a:pt x="2022" y="2678"/>
                    <a:pt x="1603" y="3149"/>
                  </a:cubicBezTo>
                  <a:cubicBezTo>
                    <a:pt x="1197" y="3609"/>
                    <a:pt x="65" y="4163"/>
                    <a:pt x="53" y="4169"/>
                  </a:cubicBezTo>
                  <a:cubicBezTo>
                    <a:pt x="18" y="4187"/>
                    <a:pt x="0" y="4228"/>
                    <a:pt x="18" y="4263"/>
                  </a:cubicBezTo>
                  <a:cubicBezTo>
                    <a:pt x="30" y="4293"/>
                    <a:pt x="59" y="4305"/>
                    <a:pt x="83" y="4305"/>
                  </a:cubicBezTo>
                  <a:cubicBezTo>
                    <a:pt x="94" y="4305"/>
                    <a:pt x="106" y="4305"/>
                    <a:pt x="118" y="4299"/>
                  </a:cubicBezTo>
                  <a:cubicBezTo>
                    <a:pt x="165" y="4275"/>
                    <a:pt x="1285" y="3727"/>
                    <a:pt x="1710" y="3249"/>
                  </a:cubicBezTo>
                  <a:cubicBezTo>
                    <a:pt x="2140" y="2766"/>
                    <a:pt x="2470" y="2200"/>
                    <a:pt x="2788" y="1658"/>
                  </a:cubicBezTo>
                  <a:lnTo>
                    <a:pt x="3690" y="113"/>
                  </a:lnTo>
                  <a:cubicBezTo>
                    <a:pt x="3708" y="78"/>
                    <a:pt x="3696" y="31"/>
                    <a:pt x="3661" y="13"/>
                  </a:cubicBezTo>
                  <a:cubicBezTo>
                    <a:pt x="3648" y="5"/>
                    <a:pt x="3635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3"/>
            <p:cNvSpPr/>
            <p:nvPr/>
          </p:nvSpPr>
          <p:spPr>
            <a:xfrm>
              <a:off x="3072600" y="4090650"/>
              <a:ext cx="23150" cy="118675"/>
            </a:xfrm>
            <a:custGeom>
              <a:avLst/>
              <a:gdLst/>
              <a:ahLst/>
              <a:cxnLst/>
              <a:rect l="l" t="t" r="r" b="b"/>
              <a:pathLst>
                <a:path w="926" h="4747" extrusionOk="0">
                  <a:moveTo>
                    <a:pt x="71" y="1"/>
                  </a:moveTo>
                  <a:cubicBezTo>
                    <a:pt x="30" y="7"/>
                    <a:pt x="0" y="42"/>
                    <a:pt x="6" y="83"/>
                  </a:cubicBezTo>
                  <a:cubicBezTo>
                    <a:pt x="71" y="684"/>
                    <a:pt x="212" y="1280"/>
                    <a:pt x="348" y="1863"/>
                  </a:cubicBezTo>
                  <a:cubicBezTo>
                    <a:pt x="560" y="2777"/>
                    <a:pt x="778" y="3726"/>
                    <a:pt x="702" y="4670"/>
                  </a:cubicBezTo>
                  <a:cubicBezTo>
                    <a:pt x="702" y="4711"/>
                    <a:pt x="731" y="4740"/>
                    <a:pt x="767" y="4746"/>
                  </a:cubicBezTo>
                  <a:lnTo>
                    <a:pt x="772" y="4746"/>
                  </a:lnTo>
                  <a:cubicBezTo>
                    <a:pt x="814" y="4746"/>
                    <a:pt x="843" y="4717"/>
                    <a:pt x="849" y="4681"/>
                  </a:cubicBezTo>
                  <a:cubicBezTo>
                    <a:pt x="926" y="3715"/>
                    <a:pt x="702" y="2754"/>
                    <a:pt x="489" y="1828"/>
                  </a:cubicBezTo>
                  <a:cubicBezTo>
                    <a:pt x="354" y="1250"/>
                    <a:pt x="218" y="655"/>
                    <a:pt x="153" y="65"/>
                  </a:cubicBezTo>
                  <a:cubicBezTo>
                    <a:pt x="148" y="24"/>
                    <a:pt x="112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3"/>
            <p:cNvSpPr/>
            <p:nvPr/>
          </p:nvSpPr>
          <p:spPr>
            <a:xfrm>
              <a:off x="2962200" y="3828750"/>
              <a:ext cx="31425" cy="102900"/>
            </a:xfrm>
            <a:custGeom>
              <a:avLst/>
              <a:gdLst/>
              <a:ahLst/>
              <a:cxnLst/>
              <a:rect l="l" t="t" r="r" b="b"/>
              <a:pathLst>
                <a:path w="1257" h="4116" extrusionOk="0">
                  <a:moveTo>
                    <a:pt x="1175" y="0"/>
                  </a:moveTo>
                  <a:cubicBezTo>
                    <a:pt x="1140" y="0"/>
                    <a:pt x="1114" y="28"/>
                    <a:pt x="1109" y="66"/>
                  </a:cubicBezTo>
                  <a:cubicBezTo>
                    <a:pt x="1097" y="320"/>
                    <a:pt x="1086" y="591"/>
                    <a:pt x="1068" y="880"/>
                  </a:cubicBezTo>
                  <a:cubicBezTo>
                    <a:pt x="1038" y="1534"/>
                    <a:pt x="1009" y="2283"/>
                    <a:pt x="938" y="2866"/>
                  </a:cubicBezTo>
                  <a:lnTo>
                    <a:pt x="932" y="2907"/>
                  </a:lnTo>
                  <a:cubicBezTo>
                    <a:pt x="891" y="3279"/>
                    <a:pt x="808" y="3957"/>
                    <a:pt x="148" y="3974"/>
                  </a:cubicBezTo>
                  <a:cubicBezTo>
                    <a:pt x="219" y="2595"/>
                    <a:pt x="331" y="143"/>
                    <a:pt x="331" y="119"/>
                  </a:cubicBezTo>
                  <a:cubicBezTo>
                    <a:pt x="337" y="78"/>
                    <a:pt x="301" y="48"/>
                    <a:pt x="266" y="42"/>
                  </a:cubicBezTo>
                  <a:cubicBezTo>
                    <a:pt x="225" y="42"/>
                    <a:pt x="189" y="72"/>
                    <a:pt x="189" y="113"/>
                  </a:cubicBezTo>
                  <a:cubicBezTo>
                    <a:pt x="189" y="137"/>
                    <a:pt x="72" y="2678"/>
                    <a:pt x="1" y="4039"/>
                  </a:cubicBezTo>
                  <a:cubicBezTo>
                    <a:pt x="1" y="4063"/>
                    <a:pt x="7" y="4081"/>
                    <a:pt x="19" y="4092"/>
                  </a:cubicBezTo>
                  <a:cubicBezTo>
                    <a:pt x="30" y="4110"/>
                    <a:pt x="48" y="4116"/>
                    <a:pt x="72" y="4116"/>
                  </a:cubicBezTo>
                  <a:lnTo>
                    <a:pt x="131" y="4116"/>
                  </a:lnTo>
                  <a:cubicBezTo>
                    <a:pt x="938" y="4116"/>
                    <a:pt x="1032" y="3285"/>
                    <a:pt x="1074" y="2919"/>
                  </a:cubicBezTo>
                  <a:lnTo>
                    <a:pt x="1080" y="2884"/>
                  </a:lnTo>
                  <a:cubicBezTo>
                    <a:pt x="1150" y="2294"/>
                    <a:pt x="1186" y="1546"/>
                    <a:pt x="1215" y="885"/>
                  </a:cubicBezTo>
                  <a:cubicBezTo>
                    <a:pt x="1227" y="602"/>
                    <a:pt x="1239" y="325"/>
                    <a:pt x="1256" y="78"/>
                  </a:cubicBezTo>
                  <a:cubicBezTo>
                    <a:pt x="1256" y="37"/>
                    <a:pt x="1227" y="1"/>
                    <a:pt x="1186" y="1"/>
                  </a:cubicBezTo>
                  <a:cubicBezTo>
                    <a:pt x="1182" y="1"/>
                    <a:pt x="1179" y="0"/>
                    <a:pt x="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3"/>
            <p:cNvSpPr/>
            <p:nvPr/>
          </p:nvSpPr>
          <p:spPr>
            <a:xfrm>
              <a:off x="2960725" y="3928075"/>
              <a:ext cx="5200" cy="33050"/>
            </a:xfrm>
            <a:custGeom>
              <a:avLst/>
              <a:gdLst/>
              <a:ahLst/>
              <a:cxnLst/>
              <a:rect l="l" t="t" r="r" b="b"/>
              <a:pathLst>
                <a:path w="208" h="1322" extrusionOk="0">
                  <a:moveTo>
                    <a:pt x="127" y="1"/>
                  </a:moveTo>
                  <a:cubicBezTo>
                    <a:pt x="90" y="1"/>
                    <a:pt x="60" y="34"/>
                    <a:pt x="60" y="66"/>
                  </a:cubicBezTo>
                  <a:lnTo>
                    <a:pt x="1" y="1245"/>
                  </a:lnTo>
                  <a:cubicBezTo>
                    <a:pt x="1" y="1287"/>
                    <a:pt x="30" y="1322"/>
                    <a:pt x="72" y="1322"/>
                  </a:cubicBezTo>
                  <a:cubicBezTo>
                    <a:pt x="113" y="1322"/>
                    <a:pt x="142" y="1292"/>
                    <a:pt x="142" y="1257"/>
                  </a:cubicBezTo>
                  <a:lnTo>
                    <a:pt x="201" y="78"/>
                  </a:lnTo>
                  <a:cubicBezTo>
                    <a:pt x="207" y="37"/>
                    <a:pt x="178" y="1"/>
                    <a:pt x="136" y="1"/>
                  </a:cubicBezTo>
                  <a:cubicBezTo>
                    <a:pt x="133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3"/>
            <p:cNvSpPr/>
            <p:nvPr/>
          </p:nvSpPr>
          <p:spPr>
            <a:xfrm>
              <a:off x="2699575" y="4417750"/>
              <a:ext cx="119850" cy="66300"/>
            </a:xfrm>
            <a:custGeom>
              <a:avLst/>
              <a:gdLst/>
              <a:ahLst/>
              <a:cxnLst/>
              <a:rect l="l" t="t" r="r" b="b"/>
              <a:pathLst>
                <a:path w="4794" h="2652" extrusionOk="0">
                  <a:moveTo>
                    <a:pt x="3483" y="1"/>
                  </a:moveTo>
                  <a:cubicBezTo>
                    <a:pt x="3097" y="1"/>
                    <a:pt x="2701" y="60"/>
                    <a:pt x="2553" y="192"/>
                  </a:cubicBezTo>
                  <a:cubicBezTo>
                    <a:pt x="2229" y="487"/>
                    <a:pt x="1982" y="652"/>
                    <a:pt x="1752" y="799"/>
                  </a:cubicBezTo>
                  <a:cubicBezTo>
                    <a:pt x="1528" y="941"/>
                    <a:pt x="702" y="1230"/>
                    <a:pt x="355" y="1554"/>
                  </a:cubicBezTo>
                  <a:cubicBezTo>
                    <a:pt x="13" y="1872"/>
                    <a:pt x="1" y="2332"/>
                    <a:pt x="231" y="2533"/>
                  </a:cubicBezTo>
                  <a:cubicBezTo>
                    <a:pt x="333" y="2626"/>
                    <a:pt x="557" y="2652"/>
                    <a:pt x="870" y="2652"/>
                  </a:cubicBezTo>
                  <a:cubicBezTo>
                    <a:pt x="1246" y="2652"/>
                    <a:pt x="1748" y="2615"/>
                    <a:pt x="2318" y="2615"/>
                  </a:cubicBezTo>
                  <a:cubicBezTo>
                    <a:pt x="2772" y="2615"/>
                    <a:pt x="4281" y="2509"/>
                    <a:pt x="4511" y="2450"/>
                  </a:cubicBezTo>
                  <a:cubicBezTo>
                    <a:pt x="4794" y="2379"/>
                    <a:pt x="4758" y="1990"/>
                    <a:pt x="4740" y="1772"/>
                  </a:cubicBezTo>
                  <a:cubicBezTo>
                    <a:pt x="4723" y="1566"/>
                    <a:pt x="4740" y="1094"/>
                    <a:pt x="4634" y="664"/>
                  </a:cubicBezTo>
                  <a:cubicBezTo>
                    <a:pt x="4581" y="452"/>
                    <a:pt x="4434" y="257"/>
                    <a:pt x="4346" y="163"/>
                  </a:cubicBezTo>
                  <a:cubicBezTo>
                    <a:pt x="4242" y="60"/>
                    <a:pt x="3868" y="1"/>
                    <a:pt x="3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3"/>
            <p:cNvSpPr/>
            <p:nvPr/>
          </p:nvSpPr>
          <p:spPr>
            <a:xfrm>
              <a:off x="3020575" y="4417750"/>
              <a:ext cx="119700" cy="66300"/>
            </a:xfrm>
            <a:custGeom>
              <a:avLst/>
              <a:gdLst/>
              <a:ahLst/>
              <a:cxnLst/>
              <a:rect l="l" t="t" r="r" b="b"/>
              <a:pathLst>
                <a:path w="4788" h="2652" extrusionOk="0">
                  <a:moveTo>
                    <a:pt x="1308" y="1"/>
                  </a:moveTo>
                  <a:cubicBezTo>
                    <a:pt x="924" y="1"/>
                    <a:pt x="551" y="60"/>
                    <a:pt x="448" y="163"/>
                  </a:cubicBezTo>
                  <a:cubicBezTo>
                    <a:pt x="354" y="257"/>
                    <a:pt x="212" y="452"/>
                    <a:pt x="159" y="664"/>
                  </a:cubicBezTo>
                  <a:cubicBezTo>
                    <a:pt x="47" y="1094"/>
                    <a:pt x="71" y="1566"/>
                    <a:pt x="47" y="1772"/>
                  </a:cubicBezTo>
                  <a:cubicBezTo>
                    <a:pt x="30" y="1990"/>
                    <a:pt x="0" y="2379"/>
                    <a:pt x="277" y="2450"/>
                  </a:cubicBezTo>
                  <a:cubicBezTo>
                    <a:pt x="513" y="2509"/>
                    <a:pt x="2022" y="2615"/>
                    <a:pt x="2470" y="2615"/>
                  </a:cubicBezTo>
                  <a:cubicBezTo>
                    <a:pt x="3039" y="2615"/>
                    <a:pt x="3544" y="2652"/>
                    <a:pt x="3921" y="2652"/>
                  </a:cubicBezTo>
                  <a:cubicBezTo>
                    <a:pt x="4235" y="2652"/>
                    <a:pt x="4461" y="2626"/>
                    <a:pt x="4563" y="2533"/>
                  </a:cubicBezTo>
                  <a:cubicBezTo>
                    <a:pt x="4787" y="2332"/>
                    <a:pt x="4775" y="1872"/>
                    <a:pt x="4433" y="1554"/>
                  </a:cubicBezTo>
                  <a:cubicBezTo>
                    <a:pt x="4091" y="1230"/>
                    <a:pt x="3260" y="941"/>
                    <a:pt x="3036" y="799"/>
                  </a:cubicBezTo>
                  <a:cubicBezTo>
                    <a:pt x="2812" y="652"/>
                    <a:pt x="2565" y="487"/>
                    <a:pt x="2234" y="192"/>
                  </a:cubicBezTo>
                  <a:cubicBezTo>
                    <a:pt x="2087" y="60"/>
                    <a:pt x="1692" y="1"/>
                    <a:pt x="1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3"/>
            <p:cNvSpPr/>
            <p:nvPr/>
          </p:nvSpPr>
          <p:spPr>
            <a:xfrm>
              <a:off x="2739375" y="4361025"/>
              <a:ext cx="114250" cy="44725"/>
            </a:xfrm>
            <a:custGeom>
              <a:avLst/>
              <a:gdLst/>
              <a:ahLst/>
              <a:cxnLst/>
              <a:rect l="l" t="t" r="r" b="b"/>
              <a:pathLst>
                <a:path w="4570" h="1789" extrusionOk="0">
                  <a:moveTo>
                    <a:pt x="534" y="1"/>
                  </a:moveTo>
                  <a:cubicBezTo>
                    <a:pt x="397" y="1"/>
                    <a:pt x="275" y="31"/>
                    <a:pt x="207" y="150"/>
                  </a:cubicBezTo>
                  <a:cubicBezTo>
                    <a:pt x="65" y="404"/>
                    <a:pt x="77" y="899"/>
                    <a:pt x="24" y="1188"/>
                  </a:cubicBezTo>
                  <a:cubicBezTo>
                    <a:pt x="12" y="1247"/>
                    <a:pt x="1" y="1312"/>
                    <a:pt x="18" y="1377"/>
                  </a:cubicBezTo>
                  <a:cubicBezTo>
                    <a:pt x="59" y="1589"/>
                    <a:pt x="331" y="1648"/>
                    <a:pt x="543" y="1660"/>
                  </a:cubicBezTo>
                  <a:cubicBezTo>
                    <a:pt x="1109" y="1701"/>
                    <a:pt x="1675" y="1742"/>
                    <a:pt x="2241" y="1783"/>
                  </a:cubicBezTo>
                  <a:cubicBezTo>
                    <a:pt x="2307" y="1787"/>
                    <a:pt x="2373" y="1789"/>
                    <a:pt x="2440" y="1789"/>
                  </a:cubicBezTo>
                  <a:cubicBezTo>
                    <a:pt x="2684" y="1789"/>
                    <a:pt x="2926" y="1767"/>
                    <a:pt x="3172" y="1748"/>
                  </a:cubicBezTo>
                  <a:cubicBezTo>
                    <a:pt x="3402" y="1730"/>
                    <a:pt x="3638" y="1707"/>
                    <a:pt x="3874" y="1707"/>
                  </a:cubicBezTo>
                  <a:cubicBezTo>
                    <a:pt x="3938" y="1707"/>
                    <a:pt x="4009" y="1707"/>
                    <a:pt x="4074" y="1683"/>
                  </a:cubicBezTo>
                  <a:cubicBezTo>
                    <a:pt x="4227" y="1618"/>
                    <a:pt x="4245" y="1483"/>
                    <a:pt x="4274" y="1341"/>
                  </a:cubicBezTo>
                  <a:cubicBezTo>
                    <a:pt x="4310" y="1188"/>
                    <a:pt x="4381" y="1041"/>
                    <a:pt x="4439" y="893"/>
                  </a:cubicBezTo>
                  <a:cubicBezTo>
                    <a:pt x="4516" y="699"/>
                    <a:pt x="4569" y="481"/>
                    <a:pt x="4487" y="292"/>
                  </a:cubicBezTo>
                  <a:cubicBezTo>
                    <a:pt x="4481" y="268"/>
                    <a:pt x="4463" y="239"/>
                    <a:pt x="4445" y="221"/>
                  </a:cubicBezTo>
                  <a:cubicBezTo>
                    <a:pt x="4416" y="198"/>
                    <a:pt x="4375" y="192"/>
                    <a:pt x="4339" y="186"/>
                  </a:cubicBezTo>
                  <a:cubicBezTo>
                    <a:pt x="3785" y="86"/>
                    <a:pt x="3243" y="121"/>
                    <a:pt x="2683" y="97"/>
                  </a:cubicBezTo>
                  <a:cubicBezTo>
                    <a:pt x="2105" y="80"/>
                    <a:pt x="1527" y="56"/>
                    <a:pt x="944" y="33"/>
                  </a:cubicBezTo>
                  <a:cubicBezTo>
                    <a:pt x="816" y="30"/>
                    <a:pt x="667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3"/>
            <p:cNvSpPr/>
            <p:nvPr/>
          </p:nvSpPr>
          <p:spPr>
            <a:xfrm>
              <a:off x="2798475" y="4382175"/>
              <a:ext cx="46000" cy="4150"/>
            </a:xfrm>
            <a:custGeom>
              <a:avLst/>
              <a:gdLst/>
              <a:ahLst/>
              <a:cxnLst/>
              <a:rect l="l" t="t" r="r" b="b"/>
              <a:pathLst>
                <a:path w="1840" h="166" extrusionOk="0">
                  <a:moveTo>
                    <a:pt x="0" y="0"/>
                  </a:moveTo>
                  <a:lnTo>
                    <a:pt x="0" y="165"/>
                  </a:lnTo>
                  <a:lnTo>
                    <a:pt x="1840" y="165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3"/>
            <p:cNvSpPr/>
            <p:nvPr/>
          </p:nvSpPr>
          <p:spPr>
            <a:xfrm>
              <a:off x="3004650" y="4367800"/>
              <a:ext cx="95675" cy="39075"/>
            </a:xfrm>
            <a:custGeom>
              <a:avLst/>
              <a:gdLst/>
              <a:ahLst/>
              <a:cxnLst/>
              <a:rect l="l" t="t" r="r" b="b"/>
              <a:pathLst>
                <a:path w="3827" h="1563" extrusionOk="0">
                  <a:moveTo>
                    <a:pt x="565" y="1"/>
                  </a:moveTo>
                  <a:cubicBezTo>
                    <a:pt x="355" y="1"/>
                    <a:pt x="154" y="33"/>
                    <a:pt x="77" y="162"/>
                  </a:cubicBezTo>
                  <a:cubicBezTo>
                    <a:pt x="1" y="298"/>
                    <a:pt x="6" y="463"/>
                    <a:pt x="18" y="616"/>
                  </a:cubicBezTo>
                  <a:cubicBezTo>
                    <a:pt x="36" y="811"/>
                    <a:pt x="48" y="1005"/>
                    <a:pt x="60" y="1200"/>
                  </a:cubicBezTo>
                  <a:cubicBezTo>
                    <a:pt x="71" y="1300"/>
                    <a:pt x="83" y="1412"/>
                    <a:pt x="154" y="1483"/>
                  </a:cubicBezTo>
                  <a:cubicBezTo>
                    <a:pt x="220" y="1549"/>
                    <a:pt x="310" y="1562"/>
                    <a:pt x="403" y="1562"/>
                  </a:cubicBezTo>
                  <a:cubicBezTo>
                    <a:pt x="434" y="1562"/>
                    <a:pt x="465" y="1561"/>
                    <a:pt x="496" y="1559"/>
                  </a:cubicBezTo>
                  <a:cubicBezTo>
                    <a:pt x="923" y="1540"/>
                    <a:pt x="1353" y="1530"/>
                    <a:pt x="1782" y="1530"/>
                  </a:cubicBezTo>
                  <a:cubicBezTo>
                    <a:pt x="2146" y="1530"/>
                    <a:pt x="2509" y="1537"/>
                    <a:pt x="2871" y="1554"/>
                  </a:cubicBezTo>
                  <a:cubicBezTo>
                    <a:pt x="2954" y="1554"/>
                    <a:pt x="3048" y="1559"/>
                    <a:pt x="3143" y="1559"/>
                  </a:cubicBezTo>
                  <a:cubicBezTo>
                    <a:pt x="3329" y="1559"/>
                    <a:pt x="3521" y="1539"/>
                    <a:pt x="3650" y="1418"/>
                  </a:cubicBezTo>
                  <a:cubicBezTo>
                    <a:pt x="3826" y="1253"/>
                    <a:pt x="3738" y="840"/>
                    <a:pt x="3738" y="610"/>
                  </a:cubicBezTo>
                  <a:cubicBezTo>
                    <a:pt x="3738" y="510"/>
                    <a:pt x="3732" y="398"/>
                    <a:pt x="3673" y="316"/>
                  </a:cubicBezTo>
                  <a:cubicBezTo>
                    <a:pt x="3614" y="233"/>
                    <a:pt x="3508" y="198"/>
                    <a:pt x="3414" y="174"/>
                  </a:cubicBezTo>
                  <a:cubicBezTo>
                    <a:pt x="2951" y="47"/>
                    <a:pt x="2446" y="22"/>
                    <a:pt x="1946" y="22"/>
                  </a:cubicBezTo>
                  <a:cubicBezTo>
                    <a:pt x="1656" y="22"/>
                    <a:pt x="1368" y="31"/>
                    <a:pt x="1091" y="33"/>
                  </a:cubicBezTo>
                  <a:cubicBezTo>
                    <a:pt x="1032" y="33"/>
                    <a:pt x="944" y="27"/>
                    <a:pt x="849" y="15"/>
                  </a:cubicBezTo>
                  <a:cubicBezTo>
                    <a:pt x="760" y="8"/>
                    <a:pt x="662" y="1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3"/>
            <p:cNvSpPr/>
            <p:nvPr/>
          </p:nvSpPr>
          <p:spPr>
            <a:xfrm>
              <a:off x="3026175" y="4385700"/>
              <a:ext cx="35825" cy="3700"/>
            </a:xfrm>
            <a:custGeom>
              <a:avLst/>
              <a:gdLst/>
              <a:ahLst/>
              <a:cxnLst/>
              <a:rect l="l" t="t" r="r" b="b"/>
              <a:pathLst>
                <a:path w="1433" h="148" extrusionOk="0">
                  <a:moveTo>
                    <a:pt x="59" y="0"/>
                  </a:moveTo>
                  <a:cubicBezTo>
                    <a:pt x="24" y="0"/>
                    <a:pt x="0" y="30"/>
                    <a:pt x="0" y="59"/>
                  </a:cubicBezTo>
                  <a:cubicBezTo>
                    <a:pt x="0" y="89"/>
                    <a:pt x="24" y="118"/>
                    <a:pt x="53" y="118"/>
                  </a:cubicBezTo>
                  <a:lnTo>
                    <a:pt x="1374" y="148"/>
                  </a:lnTo>
                  <a:lnTo>
                    <a:pt x="1380" y="148"/>
                  </a:lnTo>
                  <a:cubicBezTo>
                    <a:pt x="1409" y="148"/>
                    <a:pt x="1433" y="124"/>
                    <a:pt x="1433" y="95"/>
                  </a:cubicBezTo>
                  <a:cubicBezTo>
                    <a:pt x="1433" y="59"/>
                    <a:pt x="1409" y="36"/>
                    <a:pt x="1380" y="3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3"/>
            <p:cNvSpPr/>
            <p:nvPr/>
          </p:nvSpPr>
          <p:spPr>
            <a:xfrm>
              <a:off x="2889250" y="3380600"/>
              <a:ext cx="112325" cy="79900"/>
            </a:xfrm>
            <a:custGeom>
              <a:avLst/>
              <a:gdLst/>
              <a:ahLst/>
              <a:cxnLst/>
              <a:rect l="l" t="t" r="r" b="b"/>
              <a:pathLst>
                <a:path w="4493" h="3196" extrusionOk="0">
                  <a:moveTo>
                    <a:pt x="490" y="0"/>
                  </a:moveTo>
                  <a:lnTo>
                    <a:pt x="1" y="148"/>
                  </a:lnTo>
                  <a:lnTo>
                    <a:pt x="608" y="3196"/>
                  </a:lnTo>
                  <a:lnTo>
                    <a:pt x="2583" y="3154"/>
                  </a:lnTo>
                  <a:lnTo>
                    <a:pt x="4493" y="914"/>
                  </a:lnTo>
                  <a:lnTo>
                    <a:pt x="3886" y="124"/>
                  </a:lnTo>
                  <a:lnTo>
                    <a:pt x="3385" y="12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3"/>
            <p:cNvSpPr/>
            <p:nvPr/>
          </p:nvSpPr>
          <p:spPr>
            <a:xfrm>
              <a:off x="2722725" y="3384275"/>
              <a:ext cx="166550" cy="231850"/>
            </a:xfrm>
            <a:custGeom>
              <a:avLst/>
              <a:gdLst/>
              <a:ahLst/>
              <a:cxnLst/>
              <a:rect l="l" t="t" r="r" b="b"/>
              <a:pathLst>
                <a:path w="6662" h="9274" extrusionOk="0">
                  <a:moveTo>
                    <a:pt x="6662" y="1"/>
                  </a:moveTo>
                  <a:cubicBezTo>
                    <a:pt x="6662" y="1"/>
                    <a:pt x="4221" y="313"/>
                    <a:pt x="3296" y="985"/>
                  </a:cubicBezTo>
                  <a:cubicBezTo>
                    <a:pt x="2541" y="1539"/>
                    <a:pt x="0" y="5041"/>
                    <a:pt x="0" y="5041"/>
                  </a:cubicBezTo>
                  <a:cubicBezTo>
                    <a:pt x="0" y="5041"/>
                    <a:pt x="2176" y="8997"/>
                    <a:pt x="4050" y="9274"/>
                  </a:cubicBezTo>
                  <a:lnTo>
                    <a:pt x="6308" y="5896"/>
                  </a:lnTo>
                  <a:lnTo>
                    <a:pt x="6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3"/>
            <p:cNvSpPr/>
            <p:nvPr/>
          </p:nvSpPr>
          <p:spPr>
            <a:xfrm>
              <a:off x="2795375" y="3383700"/>
              <a:ext cx="321025" cy="435650"/>
            </a:xfrm>
            <a:custGeom>
              <a:avLst/>
              <a:gdLst/>
              <a:ahLst/>
              <a:cxnLst/>
              <a:rect l="l" t="t" r="r" b="b"/>
              <a:pathLst>
                <a:path w="12841" h="17426" extrusionOk="0">
                  <a:moveTo>
                    <a:pt x="7641" y="0"/>
                  </a:moveTo>
                  <a:cubicBezTo>
                    <a:pt x="7641" y="0"/>
                    <a:pt x="7274" y="1587"/>
                    <a:pt x="5761" y="1587"/>
                  </a:cubicBezTo>
                  <a:cubicBezTo>
                    <a:pt x="5740" y="1587"/>
                    <a:pt x="5718" y="1587"/>
                    <a:pt x="5695" y="1586"/>
                  </a:cubicBezTo>
                  <a:cubicBezTo>
                    <a:pt x="4121" y="1539"/>
                    <a:pt x="3756" y="24"/>
                    <a:pt x="3756" y="24"/>
                  </a:cubicBezTo>
                  <a:cubicBezTo>
                    <a:pt x="3756" y="24"/>
                    <a:pt x="2760" y="277"/>
                    <a:pt x="1993" y="1987"/>
                  </a:cubicBezTo>
                  <a:cubicBezTo>
                    <a:pt x="1227" y="3702"/>
                    <a:pt x="1221" y="5736"/>
                    <a:pt x="1085" y="7292"/>
                  </a:cubicBezTo>
                  <a:cubicBezTo>
                    <a:pt x="950" y="8855"/>
                    <a:pt x="1" y="16954"/>
                    <a:pt x="1" y="16954"/>
                  </a:cubicBezTo>
                  <a:cubicBezTo>
                    <a:pt x="1" y="16954"/>
                    <a:pt x="3320" y="17426"/>
                    <a:pt x="6774" y="17426"/>
                  </a:cubicBezTo>
                  <a:cubicBezTo>
                    <a:pt x="10117" y="17426"/>
                    <a:pt x="12840" y="16807"/>
                    <a:pt x="12840" y="16807"/>
                  </a:cubicBezTo>
                  <a:lnTo>
                    <a:pt x="10641" y="2388"/>
                  </a:lnTo>
                  <a:lnTo>
                    <a:pt x="7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3"/>
            <p:cNvSpPr/>
            <p:nvPr/>
          </p:nvSpPr>
          <p:spPr>
            <a:xfrm>
              <a:off x="2986375" y="3383700"/>
              <a:ext cx="179375" cy="229175"/>
            </a:xfrm>
            <a:custGeom>
              <a:avLst/>
              <a:gdLst/>
              <a:ahLst/>
              <a:cxnLst/>
              <a:rect l="l" t="t" r="r" b="b"/>
              <a:pathLst>
                <a:path w="7175" h="9167" extrusionOk="0">
                  <a:moveTo>
                    <a:pt x="1" y="0"/>
                  </a:moveTo>
                  <a:lnTo>
                    <a:pt x="407" y="4628"/>
                  </a:lnTo>
                  <a:lnTo>
                    <a:pt x="3992" y="9167"/>
                  </a:lnTo>
                  <a:cubicBezTo>
                    <a:pt x="5342" y="8524"/>
                    <a:pt x="6467" y="7782"/>
                    <a:pt x="7175" y="6131"/>
                  </a:cubicBezTo>
                  <a:cubicBezTo>
                    <a:pt x="7175" y="6131"/>
                    <a:pt x="5035" y="1722"/>
                    <a:pt x="4045" y="1008"/>
                  </a:cubicBezTo>
                  <a:cubicBezTo>
                    <a:pt x="3054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3"/>
            <p:cNvSpPr/>
            <p:nvPr/>
          </p:nvSpPr>
          <p:spPr>
            <a:xfrm>
              <a:off x="2825150" y="3099700"/>
              <a:ext cx="227575" cy="178875"/>
            </a:xfrm>
            <a:custGeom>
              <a:avLst/>
              <a:gdLst/>
              <a:ahLst/>
              <a:cxnLst/>
              <a:rect l="l" t="t" r="r" b="b"/>
              <a:pathLst>
                <a:path w="9103" h="7155" extrusionOk="0">
                  <a:moveTo>
                    <a:pt x="5869" y="0"/>
                  </a:moveTo>
                  <a:cubicBezTo>
                    <a:pt x="5395" y="0"/>
                    <a:pt x="4976" y="355"/>
                    <a:pt x="4982" y="366"/>
                  </a:cubicBezTo>
                  <a:cubicBezTo>
                    <a:pt x="4899" y="248"/>
                    <a:pt x="4775" y="166"/>
                    <a:pt x="4634" y="130"/>
                  </a:cubicBezTo>
                  <a:cubicBezTo>
                    <a:pt x="4571" y="111"/>
                    <a:pt x="4505" y="102"/>
                    <a:pt x="4440" y="102"/>
                  </a:cubicBezTo>
                  <a:cubicBezTo>
                    <a:pt x="4364" y="102"/>
                    <a:pt x="4288" y="114"/>
                    <a:pt x="4215" y="136"/>
                  </a:cubicBezTo>
                  <a:cubicBezTo>
                    <a:pt x="4092" y="171"/>
                    <a:pt x="3968" y="242"/>
                    <a:pt x="3921" y="366"/>
                  </a:cubicBezTo>
                  <a:cubicBezTo>
                    <a:pt x="3644" y="248"/>
                    <a:pt x="3355" y="89"/>
                    <a:pt x="3054" y="48"/>
                  </a:cubicBezTo>
                  <a:cubicBezTo>
                    <a:pt x="2964" y="35"/>
                    <a:pt x="2871" y="28"/>
                    <a:pt x="2778" y="28"/>
                  </a:cubicBezTo>
                  <a:cubicBezTo>
                    <a:pt x="2382" y="28"/>
                    <a:pt x="1978" y="150"/>
                    <a:pt x="1739" y="484"/>
                  </a:cubicBezTo>
                  <a:cubicBezTo>
                    <a:pt x="1592" y="690"/>
                    <a:pt x="1515" y="944"/>
                    <a:pt x="1521" y="1197"/>
                  </a:cubicBezTo>
                  <a:cubicBezTo>
                    <a:pt x="1280" y="1215"/>
                    <a:pt x="1085" y="1380"/>
                    <a:pt x="1026" y="1616"/>
                  </a:cubicBezTo>
                  <a:cubicBezTo>
                    <a:pt x="1014" y="1651"/>
                    <a:pt x="1008" y="1728"/>
                    <a:pt x="1026" y="1757"/>
                  </a:cubicBezTo>
                  <a:cubicBezTo>
                    <a:pt x="755" y="1875"/>
                    <a:pt x="537" y="2099"/>
                    <a:pt x="384" y="2353"/>
                  </a:cubicBezTo>
                  <a:cubicBezTo>
                    <a:pt x="307" y="2476"/>
                    <a:pt x="248" y="2606"/>
                    <a:pt x="213" y="2742"/>
                  </a:cubicBezTo>
                  <a:cubicBezTo>
                    <a:pt x="101" y="3148"/>
                    <a:pt x="207" y="3596"/>
                    <a:pt x="378" y="3986"/>
                  </a:cubicBezTo>
                  <a:cubicBezTo>
                    <a:pt x="331" y="4009"/>
                    <a:pt x="289" y="4033"/>
                    <a:pt x="254" y="4068"/>
                  </a:cubicBezTo>
                  <a:cubicBezTo>
                    <a:pt x="224" y="4098"/>
                    <a:pt x="207" y="4139"/>
                    <a:pt x="195" y="4180"/>
                  </a:cubicBezTo>
                  <a:cubicBezTo>
                    <a:pt x="148" y="4345"/>
                    <a:pt x="177" y="4522"/>
                    <a:pt x="266" y="4669"/>
                  </a:cubicBezTo>
                  <a:cubicBezTo>
                    <a:pt x="154" y="4793"/>
                    <a:pt x="65" y="4941"/>
                    <a:pt x="30" y="5106"/>
                  </a:cubicBezTo>
                  <a:cubicBezTo>
                    <a:pt x="0" y="5271"/>
                    <a:pt x="24" y="5447"/>
                    <a:pt x="124" y="5583"/>
                  </a:cubicBezTo>
                  <a:cubicBezTo>
                    <a:pt x="372" y="5919"/>
                    <a:pt x="325" y="6279"/>
                    <a:pt x="378" y="6691"/>
                  </a:cubicBezTo>
                  <a:cubicBezTo>
                    <a:pt x="384" y="6744"/>
                    <a:pt x="1156" y="7016"/>
                    <a:pt x="1197" y="7021"/>
                  </a:cubicBezTo>
                  <a:cubicBezTo>
                    <a:pt x="1774" y="7079"/>
                    <a:pt x="2181" y="7154"/>
                    <a:pt x="2621" y="7154"/>
                  </a:cubicBezTo>
                  <a:cubicBezTo>
                    <a:pt x="2901" y="7154"/>
                    <a:pt x="3195" y="7124"/>
                    <a:pt x="3555" y="7039"/>
                  </a:cubicBezTo>
                  <a:cubicBezTo>
                    <a:pt x="5235" y="6632"/>
                    <a:pt x="6945" y="6243"/>
                    <a:pt x="8654" y="6008"/>
                  </a:cubicBezTo>
                  <a:cubicBezTo>
                    <a:pt x="8666" y="5972"/>
                    <a:pt x="8696" y="5495"/>
                    <a:pt x="8719" y="5465"/>
                  </a:cubicBezTo>
                  <a:cubicBezTo>
                    <a:pt x="8760" y="5418"/>
                    <a:pt x="8802" y="5371"/>
                    <a:pt x="8837" y="5324"/>
                  </a:cubicBezTo>
                  <a:cubicBezTo>
                    <a:pt x="8867" y="5282"/>
                    <a:pt x="8896" y="5235"/>
                    <a:pt x="8914" y="5188"/>
                  </a:cubicBezTo>
                  <a:cubicBezTo>
                    <a:pt x="8931" y="5135"/>
                    <a:pt x="8943" y="5070"/>
                    <a:pt x="8926" y="5023"/>
                  </a:cubicBezTo>
                  <a:cubicBezTo>
                    <a:pt x="8996" y="4964"/>
                    <a:pt x="9038" y="4876"/>
                    <a:pt x="9038" y="4781"/>
                  </a:cubicBezTo>
                  <a:cubicBezTo>
                    <a:pt x="9038" y="4693"/>
                    <a:pt x="8996" y="4599"/>
                    <a:pt x="8926" y="4546"/>
                  </a:cubicBezTo>
                  <a:cubicBezTo>
                    <a:pt x="9020" y="4363"/>
                    <a:pt x="9079" y="4162"/>
                    <a:pt x="9079" y="3956"/>
                  </a:cubicBezTo>
                  <a:cubicBezTo>
                    <a:pt x="9079" y="3756"/>
                    <a:pt x="9020" y="3543"/>
                    <a:pt x="8890" y="3378"/>
                  </a:cubicBezTo>
                  <a:cubicBezTo>
                    <a:pt x="9067" y="3089"/>
                    <a:pt x="9102" y="2700"/>
                    <a:pt x="8931" y="2412"/>
                  </a:cubicBezTo>
                  <a:cubicBezTo>
                    <a:pt x="8845" y="2261"/>
                    <a:pt x="8724" y="2117"/>
                    <a:pt x="8553" y="2117"/>
                  </a:cubicBezTo>
                  <a:cubicBezTo>
                    <a:pt x="8549" y="2117"/>
                    <a:pt x="8546" y="2117"/>
                    <a:pt x="8542" y="2117"/>
                  </a:cubicBezTo>
                  <a:cubicBezTo>
                    <a:pt x="8560" y="1958"/>
                    <a:pt x="8430" y="1734"/>
                    <a:pt x="8318" y="1622"/>
                  </a:cubicBezTo>
                  <a:cubicBezTo>
                    <a:pt x="8130" y="1445"/>
                    <a:pt x="7965" y="1380"/>
                    <a:pt x="7711" y="1315"/>
                  </a:cubicBezTo>
                  <a:cubicBezTo>
                    <a:pt x="7752" y="1238"/>
                    <a:pt x="7752" y="1144"/>
                    <a:pt x="7741" y="1056"/>
                  </a:cubicBezTo>
                  <a:cubicBezTo>
                    <a:pt x="7729" y="985"/>
                    <a:pt x="7717" y="908"/>
                    <a:pt x="7682" y="843"/>
                  </a:cubicBezTo>
                  <a:cubicBezTo>
                    <a:pt x="7612" y="698"/>
                    <a:pt x="7447" y="611"/>
                    <a:pt x="7285" y="611"/>
                  </a:cubicBezTo>
                  <a:cubicBezTo>
                    <a:pt x="7270" y="611"/>
                    <a:pt x="7254" y="612"/>
                    <a:pt x="7240" y="614"/>
                  </a:cubicBezTo>
                  <a:cubicBezTo>
                    <a:pt x="7063" y="625"/>
                    <a:pt x="6880" y="714"/>
                    <a:pt x="6774" y="855"/>
                  </a:cubicBezTo>
                  <a:cubicBezTo>
                    <a:pt x="6762" y="661"/>
                    <a:pt x="6591" y="130"/>
                    <a:pt x="6049" y="18"/>
                  </a:cubicBezTo>
                  <a:cubicBezTo>
                    <a:pt x="5989" y="6"/>
                    <a:pt x="5929" y="0"/>
                    <a:pt x="5869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3"/>
            <p:cNvSpPr/>
            <p:nvPr/>
          </p:nvSpPr>
          <p:spPr>
            <a:xfrm>
              <a:off x="2901500" y="3349800"/>
              <a:ext cx="72375" cy="31125"/>
            </a:xfrm>
            <a:custGeom>
              <a:avLst/>
              <a:gdLst/>
              <a:ahLst/>
              <a:cxnLst/>
              <a:rect l="l" t="t" r="r" b="b"/>
              <a:pathLst>
                <a:path w="2895" h="1245" extrusionOk="0">
                  <a:moveTo>
                    <a:pt x="0" y="0"/>
                  </a:moveTo>
                  <a:lnTo>
                    <a:pt x="0" y="1232"/>
                  </a:lnTo>
                  <a:lnTo>
                    <a:pt x="2895" y="124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3"/>
            <p:cNvSpPr/>
            <p:nvPr/>
          </p:nvSpPr>
          <p:spPr>
            <a:xfrm>
              <a:off x="2847400" y="3135075"/>
              <a:ext cx="179525" cy="226975"/>
            </a:xfrm>
            <a:custGeom>
              <a:avLst/>
              <a:gdLst/>
              <a:ahLst/>
              <a:cxnLst/>
              <a:rect l="l" t="t" r="r" b="b"/>
              <a:pathLst>
                <a:path w="7181" h="9079" extrusionOk="0">
                  <a:moveTo>
                    <a:pt x="3608" y="0"/>
                  </a:moveTo>
                  <a:cubicBezTo>
                    <a:pt x="2211" y="0"/>
                    <a:pt x="808" y="737"/>
                    <a:pt x="230" y="2069"/>
                  </a:cubicBezTo>
                  <a:cubicBezTo>
                    <a:pt x="1" y="2606"/>
                    <a:pt x="60" y="3136"/>
                    <a:pt x="60" y="3962"/>
                  </a:cubicBezTo>
                  <a:cubicBezTo>
                    <a:pt x="60" y="6467"/>
                    <a:pt x="1563" y="9079"/>
                    <a:pt x="3608" y="9079"/>
                  </a:cubicBezTo>
                  <a:cubicBezTo>
                    <a:pt x="5654" y="9079"/>
                    <a:pt x="7157" y="6467"/>
                    <a:pt x="7157" y="3962"/>
                  </a:cubicBezTo>
                  <a:cubicBezTo>
                    <a:pt x="7157" y="3019"/>
                    <a:pt x="7181" y="2229"/>
                    <a:pt x="6798" y="1604"/>
                  </a:cubicBezTo>
                  <a:cubicBezTo>
                    <a:pt x="6161" y="566"/>
                    <a:pt x="4835" y="0"/>
                    <a:pt x="3608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3"/>
            <p:cNvSpPr/>
            <p:nvPr/>
          </p:nvSpPr>
          <p:spPr>
            <a:xfrm>
              <a:off x="2909750" y="3354700"/>
              <a:ext cx="51150" cy="8825"/>
            </a:xfrm>
            <a:custGeom>
              <a:avLst/>
              <a:gdLst/>
              <a:ahLst/>
              <a:cxnLst/>
              <a:rect l="l" t="t" r="r" b="b"/>
              <a:pathLst>
                <a:path w="2046" h="353" extrusionOk="0">
                  <a:moveTo>
                    <a:pt x="62" y="0"/>
                  </a:moveTo>
                  <a:cubicBezTo>
                    <a:pt x="42" y="0"/>
                    <a:pt x="21" y="11"/>
                    <a:pt x="12" y="28"/>
                  </a:cubicBezTo>
                  <a:cubicBezTo>
                    <a:pt x="0" y="58"/>
                    <a:pt x="12" y="93"/>
                    <a:pt x="36" y="105"/>
                  </a:cubicBezTo>
                  <a:cubicBezTo>
                    <a:pt x="383" y="270"/>
                    <a:pt x="749" y="353"/>
                    <a:pt x="1114" y="353"/>
                  </a:cubicBezTo>
                  <a:cubicBezTo>
                    <a:pt x="1415" y="353"/>
                    <a:pt x="1716" y="294"/>
                    <a:pt x="2004" y="188"/>
                  </a:cubicBezTo>
                  <a:cubicBezTo>
                    <a:pt x="2034" y="176"/>
                    <a:pt x="2046" y="140"/>
                    <a:pt x="2040" y="111"/>
                  </a:cubicBezTo>
                  <a:cubicBezTo>
                    <a:pt x="2031" y="92"/>
                    <a:pt x="2007" y="78"/>
                    <a:pt x="1983" y="78"/>
                  </a:cubicBezTo>
                  <a:cubicBezTo>
                    <a:pt x="1976" y="78"/>
                    <a:pt x="1970" y="79"/>
                    <a:pt x="1963" y="81"/>
                  </a:cubicBezTo>
                  <a:cubicBezTo>
                    <a:pt x="1688" y="187"/>
                    <a:pt x="1403" y="240"/>
                    <a:pt x="1118" y="240"/>
                  </a:cubicBezTo>
                  <a:cubicBezTo>
                    <a:pt x="768" y="240"/>
                    <a:pt x="417" y="161"/>
                    <a:pt x="83" y="5"/>
                  </a:cubicBezTo>
                  <a:cubicBezTo>
                    <a:pt x="76" y="2"/>
                    <a:pt x="69" y="0"/>
                    <a:pt x="6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3"/>
            <p:cNvSpPr/>
            <p:nvPr/>
          </p:nvSpPr>
          <p:spPr>
            <a:xfrm>
              <a:off x="2876725" y="3217725"/>
              <a:ext cx="41350" cy="13200"/>
            </a:xfrm>
            <a:custGeom>
              <a:avLst/>
              <a:gdLst/>
              <a:ahLst/>
              <a:cxnLst/>
              <a:rect l="l" t="t" r="r" b="b"/>
              <a:pathLst>
                <a:path w="1654" h="528" extrusionOk="0">
                  <a:moveTo>
                    <a:pt x="1199" y="1"/>
                  </a:moveTo>
                  <a:cubicBezTo>
                    <a:pt x="1152" y="1"/>
                    <a:pt x="1102" y="3"/>
                    <a:pt x="1050" y="7"/>
                  </a:cubicBezTo>
                  <a:cubicBezTo>
                    <a:pt x="649" y="43"/>
                    <a:pt x="384" y="149"/>
                    <a:pt x="195" y="290"/>
                  </a:cubicBezTo>
                  <a:cubicBezTo>
                    <a:pt x="1" y="431"/>
                    <a:pt x="15" y="528"/>
                    <a:pt x="151" y="528"/>
                  </a:cubicBezTo>
                  <a:cubicBezTo>
                    <a:pt x="180" y="528"/>
                    <a:pt x="215" y="524"/>
                    <a:pt x="254" y="514"/>
                  </a:cubicBezTo>
                  <a:cubicBezTo>
                    <a:pt x="472" y="467"/>
                    <a:pt x="726" y="414"/>
                    <a:pt x="1015" y="396"/>
                  </a:cubicBezTo>
                  <a:cubicBezTo>
                    <a:pt x="1062" y="393"/>
                    <a:pt x="1108" y="393"/>
                    <a:pt x="1151" y="393"/>
                  </a:cubicBezTo>
                  <a:cubicBezTo>
                    <a:pt x="1191" y="393"/>
                    <a:pt x="1229" y="393"/>
                    <a:pt x="1265" y="393"/>
                  </a:cubicBezTo>
                  <a:cubicBezTo>
                    <a:pt x="1433" y="393"/>
                    <a:pt x="1558" y="381"/>
                    <a:pt x="1598" y="243"/>
                  </a:cubicBezTo>
                  <a:cubicBezTo>
                    <a:pt x="1653" y="73"/>
                    <a:pt x="1466" y="1"/>
                    <a:pt x="1199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3"/>
            <p:cNvSpPr/>
            <p:nvPr/>
          </p:nvSpPr>
          <p:spPr>
            <a:xfrm>
              <a:off x="2960850" y="3218150"/>
              <a:ext cx="42175" cy="11925"/>
            </a:xfrm>
            <a:custGeom>
              <a:avLst/>
              <a:gdLst/>
              <a:ahLst/>
              <a:cxnLst/>
              <a:rect l="l" t="t" r="r" b="b"/>
              <a:pathLst>
                <a:path w="1687" h="477" extrusionOk="0">
                  <a:moveTo>
                    <a:pt x="537" y="1"/>
                  </a:moveTo>
                  <a:cubicBezTo>
                    <a:pt x="228" y="1"/>
                    <a:pt x="1" y="80"/>
                    <a:pt x="73" y="267"/>
                  </a:cubicBezTo>
                  <a:cubicBezTo>
                    <a:pt x="112" y="380"/>
                    <a:pt x="202" y="403"/>
                    <a:pt x="324" y="403"/>
                  </a:cubicBezTo>
                  <a:cubicBezTo>
                    <a:pt x="413" y="403"/>
                    <a:pt x="519" y="391"/>
                    <a:pt x="636" y="391"/>
                  </a:cubicBezTo>
                  <a:cubicBezTo>
                    <a:pt x="647" y="391"/>
                    <a:pt x="657" y="391"/>
                    <a:pt x="668" y="391"/>
                  </a:cubicBezTo>
                  <a:cubicBezTo>
                    <a:pt x="951" y="391"/>
                    <a:pt x="1204" y="432"/>
                    <a:pt x="1434" y="468"/>
                  </a:cubicBezTo>
                  <a:cubicBezTo>
                    <a:pt x="1467" y="474"/>
                    <a:pt x="1496" y="477"/>
                    <a:pt x="1522" y="477"/>
                  </a:cubicBezTo>
                  <a:cubicBezTo>
                    <a:pt x="1671" y="477"/>
                    <a:pt x="1687" y="379"/>
                    <a:pt x="1476" y="238"/>
                  </a:cubicBezTo>
                  <a:cubicBezTo>
                    <a:pt x="1281" y="108"/>
                    <a:pt x="1010" y="20"/>
                    <a:pt x="603" y="2"/>
                  </a:cubicBezTo>
                  <a:cubicBezTo>
                    <a:pt x="581" y="1"/>
                    <a:pt x="558" y="1"/>
                    <a:pt x="537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3"/>
            <p:cNvSpPr/>
            <p:nvPr/>
          </p:nvSpPr>
          <p:spPr>
            <a:xfrm>
              <a:off x="2934050" y="3257100"/>
              <a:ext cx="19625" cy="31850"/>
            </a:xfrm>
            <a:custGeom>
              <a:avLst/>
              <a:gdLst/>
              <a:ahLst/>
              <a:cxnLst/>
              <a:rect l="l" t="t" r="r" b="b"/>
              <a:pathLst>
                <a:path w="785" h="1274" extrusionOk="0">
                  <a:moveTo>
                    <a:pt x="172" y="0"/>
                  </a:moveTo>
                  <a:cubicBezTo>
                    <a:pt x="142" y="0"/>
                    <a:pt x="119" y="24"/>
                    <a:pt x="113" y="53"/>
                  </a:cubicBezTo>
                  <a:cubicBezTo>
                    <a:pt x="113" y="83"/>
                    <a:pt x="131" y="112"/>
                    <a:pt x="166" y="112"/>
                  </a:cubicBezTo>
                  <a:cubicBezTo>
                    <a:pt x="455" y="142"/>
                    <a:pt x="667" y="401"/>
                    <a:pt x="638" y="690"/>
                  </a:cubicBezTo>
                  <a:cubicBezTo>
                    <a:pt x="626" y="826"/>
                    <a:pt x="561" y="955"/>
                    <a:pt x="449" y="1044"/>
                  </a:cubicBezTo>
                  <a:cubicBezTo>
                    <a:pt x="355" y="1122"/>
                    <a:pt x="232" y="1164"/>
                    <a:pt x="111" y="1164"/>
                  </a:cubicBezTo>
                  <a:cubicBezTo>
                    <a:pt x="96" y="1164"/>
                    <a:pt x="81" y="1163"/>
                    <a:pt x="66" y="1162"/>
                  </a:cubicBezTo>
                  <a:cubicBezTo>
                    <a:pt x="36" y="1162"/>
                    <a:pt x="7" y="1179"/>
                    <a:pt x="1" y="1215"/>
                  </a:cubicBezTo>
                  <a:cubicBezTo>
                    <a:pt x="1" y="1244"/>
                    <a:pt x="24" y="1268"/>
                    <a:pt x="54" y="1274"/>
                  </a:cubicBezTo>
                  <a:lnTo>
                    <a:pt x="113" y="1274"/>
                  </a:lnTo>
                  <a:cubicBezTo>
                    <a:pt x="260" y="1274"/>
                    <a:pt x="408" y="1227"/>
                    <a:pt x="520" y="1132"/>
                  </a:cubicBezTo>
                  <a:cubicBezTo>
                    <a:pt x="649" y="1020"/>
                    <a:pt x="732" y="867"/>
                    <a:pt x="750" y="696"/>
                  </a:cubicBezTo>
                  <a:cubicBezTo>
                    <a:pt x="785" y="348"/>
                    <a:pt x="526" y="36"/>
                    <a:pt x="17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3"/>
            <p:cNvSpPr/>
            <p:nvPr/>
          </p:nvSpPr>
          <p:spPr>
            <a:xfrm>
              <a:off x="2968250" y="3236475"/>
              <a:ext cx="11675" cy="21525"/>
            </a:xfrm>
            <a:custGeom>
              <a:avLst/>
              <a:gdLst/>
              <a:ahLst/>
              <a:cxnLst/>
              <a:rect l="l" t="t" r="r" b="b"/>
              <a:pathLst>
                <a:path w="467" h="861" extrusionOk="0">
                  <a:moveTo>
                    <a:pt x="230" y="0"/>
                  </a:moveTo>
                  <a:cubicBezTo>
                    <a:pt x="107" y="0"/>
                    <a:pt x="1" y="195"/>
                    <a:pt x="1" y="430"/>
                  </a:cubicBezTo>
                  <a:cubicBezTo>
                    <a:pt x="1" y="672"/>
                    <a:pt x="107" y="861"/>
                    <a:pt x="230" y="861"/>
                  </a:cubicBezTo>
                  <a:cubicBezTo>
                    <a:pt x="360" y="861"/>
                    <a:pt x="466" y="672"/>
                    <a:pt x="466" y="430"/>
                  </a:cubicBezTo>
                  <a:cubicBezTo>
                    <a:pt x="466" y="195"/>
                    <a:pt x="360" y="0"/>
                    <a:pt x="230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3"/>
            <p:cNvSpPr/>
            <p:nvPr/>
          </p:nvSpPr>
          <p:spPr>
            <a:xfrm>
              <a:off x="2900600" y="3236475"/>
              <a:ext cx="11525" cy="21525"/>
            </a:xfrm>
            <a:custGeom>
              <a:avLst/>
              <a:gdLst/>
              <a:ahLst/>
              <a:cxnLst/>
              <a:rect l="l" t="t" r="r" b="b"/>
              <a:pathLst>
                <a:path w="461" h="861" extrusionOk="0">
                  <a:moveTo>
                    <a:pt x="231" y="0"/>
                  </a:moveTo>
                  <a:cubicBezTo>
                    <a:pt x="107" y="0"/>
                    <a:pt x="1" y="195"/>
                    <a:pt x="1" y="430"/>
                  </a:cubicBezTo>
                  <a:cubicBezTo>
                    <a:pt x="1" y="672"/>
                    <a:pt x="107" y="861"/>
                    <a:pt x="231" y="861"/>
                  </a:cubicBezTo>
                  <a:cubicBezTo>
                    <a:pt x="360" y="861"/>
                    <a:pt x="461" y="672"/>
                    <a:pt x="461" y="430"/>
                  </a:cubicBezTo>
                  <a:cubicBezTo>
                    <a:pt x="461" y="195"/>
                    <a:pt x="360" y="0"/>
                    <a:pt x="231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3"/>
            <p:cNvSpPr/>
            <p:nvPr/>
          </p:nvSpPr>
          <p:spPr>
            <a:xfrm>
              <a:off x="3000075" y="3236875"/>
              <a:ext cx="46750" cy="49850"/>
            </a:xfrm>
            <a:custGeom>
              <a:avLst/>
              <a:gdLst/>
              <a:ahLst/>
              <a:cxnLst/>
              <a:rect l="l" t="t" r="r" b="b"/>
              <a:pathLst>
                <a:path w="1870" h="1994" extrusionOk="0">
                  <a:moveTo>
                    <a:pt x="1040" y="0"/>
                  </a:moveTo>
                  <a:cubicBezTo>
                    <a:pt x="675" y="0"/>
                    <a:pt x="311" y="302"/>
                    <a:pt x="166" y="756"/>
                  </a:cubicBezTo>
                  <a:cubicBezTo>
                    <a:pt x="1" y="1287"/>
                    <a:pt x="207" y="1829"/>
                    <a:pt x="632" y="1965"/>
                  </a:cubicBezTo>
                  <a:cubicBezTo>
                    <a:pt x="695" y="1984"/>
                    <a:pt x="759" y="1993"/>
                    <a:pt x="824" y="1993"/>
                  </a:cubicBezTo>
                  <a:cubicBezTo>
                    <a:pt x="1191" y="1993"/>
                    <a:pt x="1559" y="1691"/>
                    <a:pt x="1705" y="1240"/>
                  </a:cubicBezTo>
                  <a:cubicBezTo>
                    <a:pt x="1870" y="703"/>
                    <a:pt x="1663" y="167"/>
                    <a:pt x="1239" y="31"/>
                  </a:cubicBezTo>
                  <a:cubicBezTo>
                    <a:pt x="1174" y="10"/>
                    <a:pt x="1107" y="0"/>
                    <a:pt x="104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3"/>
            <p:cNvSpPr/>
            <p:nvPr/>
          </p:nvSpPr>
          <p:spPr>
            <a:xfrm>
              <a:off x="2827800" y="3236875"/>
              <a:ext cx="46750" cy="49850"/>
            </a:xfrm>
            <a:custGeom>
              <a:avLst/>
              <a:gdLst/>
              <a:ahLst/>
              <a:cxnLst/>
              <a:rect l="l" t="t" r="r" b="b"/>
              <a:pathLst>
                <a:path w="1870" h="1994" extrusionOk="0">
                  <a:moveTo>
                    <a:pt x="830" y="0"/>
                  </a:moveTo>
                  <a:cubicBezTo>
                    <a:pt x="763" y="0"/>
                    <a:pt x="697" y="10"/>
                    <a:pt x="631" y="31"/>
                  </a:cubicBezTo>
                  <a:cubicBezTo>
                    <a:pt x="207" y="167"/>
                    <a:pt x="1" y="703"/>
                    <a:pt x="166" y="1240"/>
                  </a:cubicBezTo>
                  <a:cubicBezTo>
                    <a:pt x="311" y="1691"/>
                    <a:pt x="679" y="1993"/>
                    <a:pt x="1047" y="1993"/>
                  </a:cubicBezTo>
                  <a:cubicBezTo>
                    <a:pt x="1111" y="1993"/>
                    <a:pt x="1175" y="1984"/>
                    <a:pt x="1239" y="1965"/>
                  </a:cubicBezTo>
                  <a:cubicBezTo>
                    <a:pt x="1663" y="1829"/>
                    <a:pt x="1869" y="1287"/>
                    <a:pt x="1704" y="756"/>
                  </a:cubicBezTo>
                  <a:cubicBezTo>
                    <a:pt x="1560" y="302"/>
                    <a:pt x="1195" y="0"/>
                    <a:pt x="83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3"/>
            <p:cNvSpPr/>
            <p:nvPr/>
          </p:nvSpPr>
          <p:spPr>
            <a:xfrm>
              <a:off x="2846225" y="3133450"/>
              <a:ext cx="181725" cy="134225"/>
            </a:xfrm>
            <a:custGeom>
              <a:avLst/>
              <a:gdLst/>
              <a:ahLst/>
              <a:cxnLst/>
              <a:rect l="l" t="t" r="r" b="b"/>
              <a:pathLst>
                <a:path w="7269" h="5369" extrusionOk="0">
                  <a:moveTo>
                    <a:pt x="3655" y="0"/>
                  </a:moveTo>
                  <a:cubicBezTo>
                    <a:pt x="2241" y="0"/>
                    <a:pt x="826" y="749"/>
                    <a:pt x="236" y="2099"/>
                  </a:cubicBezTo>
                  <a:cubicBezTo>
                    <a:pt x="0" y="2641"/>
                    <a:pt x="42" y="3178"/>
                    <a:pt x="65" y="4009"/>
                  </a:cubicBezTo>
                  <a:cubicBezTo>
                    <a:pt x="89" y="4722"/>
                    <a:pt x="124" y="5276"/>
                    <a:pt x="183" y="5341"/>
                  </a:cubicBezTo>
                  <a:cubicBezTo>
                    <a:pt x="201" y="5361"/>
                    <a:pt x="217" y="5369"/>
                    <a:pt x="233" y="5369"/>
                  </a:cubicBezTo>
                  <a:cubicBezTo>
                    <a:pt x="323" y="5369"/>
                    <a:pt x="380" y="5097"/>
                    <a:pt x="395" y="5047"/>
                  </a:cubicBezTo>
                  <a:cubicBezTo>
                    <a:pt x="448" y="4834"/>
                    <a:pt x="490" y="4616"/>
                    <a:pt x="484" y="4398"/>
                  </a:cubicBezTo>
                  <a:cubicBezTo>
                    <a:pt x="478" y="4286"/>
                    <a:pt x="454" y="4180"/>
                    <a:pt x="454" y="4068"/>
                  </a:cubicBezTo>
                  <a:cubicBezTo>
                    <a:pt x="448" y="3950"/>
                    <a:pt x="472" y="3838"/>
                    <a:pt x="490" y="3726"/>
                  </a:cubicBezTo>
                  <a:cubicBezTo>
                    <a:pt x="496" y="3691"/>
                    <a:pt x="484" y="3543"/>
                    <a:pt x="507" y="3526"/>
                  </a:cubicBezTo>
                  <a:cubicBezTo>
                    <a:pt x="507" y="3526"/>
                    <a:pt x="784" y="3313"/>
                    <a:pt x="914" y="3036"/>
                  </a:cubicBezTo>
                  <a:cubicBezTo>
                    <a:pt x="1044" y="2759"/>
                    <a:pt x="1003" y="2453"/>
                    <a:pt x="1003" y="2453"/>
                  </a:cubicBezTo>
                  <a:lnTo>
                    <a:pt x="1003" y="2453"/>
                  </a:lnTo>
                  <a:cubicBezTo>
                    <a:pt x="1061" y="2457"/>
                    <a:pt x="1119" y="2459"/>
                    <a:pt x="1176" y="2459"/>
                  </a:cubicBezTo>
                  <a:cubicBezTo>
                    <a:pt x="1704" y="2459"/>
                    <a:pt x="2141" y="2284"/>
                    <a:pt x="2476" y="1916"/>
                  </a:cubicBezTo>
                  <a:cubicBezTo>
                    <a:pt x="2476" y="1916"/>
                    <a:pt x="2677" y="2164"/>
                    <a:pt x="3042" y="2170"/>
                  </a:cubicBezTo>
                  <a:cubicBezTo>
                    <a:pt x="3051" y="2170"/>
                    <a:pt x="3060" y="2170"/>
                    <a:pt x="3068" y="2170"/>
                  </a:cubicBezTo>
                  <a:cubicBezTo>
                    <a:pt x="3407" y="2170"/>
                    <a:pt x="3514" y="2058"/>
                    <a:pt x="3514" y="2058"/>
                  </a:cubicBezTo>
                  <a:lnTo>
                    <a:pt x="3514" y="2058"/>
                  </a:lnTo>
                  <a:cubicBezTo>
                    <a:pt x="3514" y="2058"/>
                    <a:pt x="3449" y="2382"/>
                    <a:pt x="3673" y="2453"/>
                  </a:cubicBezTo>
                  <a:cubicBezTo>
                    <a:pt x="3716" y="2465"/>
                    <a:pt x="3756" y="2471"/>
                    <a:pt x="3793" y="2471"/>
                  </a:cubicBezTo>
                  <a:cubicBezTo>
                    <a:pt x="4156" y="2471"/>
                    <a:pt x="4263" y="1928"/>
                    <a:pt x="4263" y="1928"/>
                  </a:cubicBezTo>
                  <a:cubicBezTo>
                    <a:pt x="4409" y="2006"/>
                    <a:pt x="4560" y="2049"/>
                    <a:pt x="4717" y="2049"/>
                  </a:cubicBezTo>
                  <a:cubicBezTo>
                    <a:pt x="4844" y="2049"/>
                    <a:pt x="4975" y="2021"/>
                    <a:pt x="5111" y="1963"/>
                  </a:cubicBezTo>
                  <a:cubicBezTo>
                    <a:pt x="5111" y="1963"/>
                    <a:pt x="5229" y="2199"/>
                    <a:pt x="5542" y="2300"/>
                  </a:cubicBezTo>
                  <a:cubicBezTo>
                    <a:pt x="5646" y="2331"/>
                    <a:pt x="5761" y="2341"/>
                    <a:pt x="5867" y="2341"/>
                  </a:cubicBezTo>
                  <a:cubicBezTo>
                    <a:pt x="6080" y="2341"/>
                    <a:pt x="6261" y="2300"/>
                    <a:pt x="6261" y="2300"/>
                  </a:cubicBezTo>
                  <a:lnTo>
                    <a:pt x="6261" y="2300"/>
                  </a:lnTo>
                  <a:cubicBezTo>
                    <a:pt x="6261" y="2300"/>
                    <a:pt x="6220" y="2518"/>
                    <a:pt x="6355" y="2724"/>
                  </a:cubicBezTo>
                  <a:cubicBezTo>
                    <a:pt x="6491" y="2930"/>
                    <a:pt x="6703" y="3001"/>
                    <a:pt x="6703" y="3001"/>
                  </a:cubicBezTo>
                  <a:cubicBezTo>
                    <a:pt x="6703" y="3001"/>
                    <a:pt x="6703" y="3001"/>
                    <a:pt x="6702" y="3001"/>
                  </a:cubicBezTo>
                  <a:cubicBezTo>
                    <a:pt x="6672" y="3001"/>
                    <a:pt x="6610" y="3316"/>
                    <a:pt x="6697" y="3632"/>
                  </a:cubicBezTo>
                  <a:cubicBezTo>
                    <a:pt x="6774" y="3897"/>
                    <a:pt x="6968" y="4086"/>
                    <a:pt x="6986" y="4227"/>
                  </a:cubicBezTo>
                  <a:cubicBezTo>
                    <a:pt x="6998" y="4351"/>
                    <a:pt x="7027" y="4540"/>
                    <a:pt x="7045" y="4675"/>
                  </a:cubicBezTo>
                  <a:cubicBezTo>
                    <a:pt x="7063" y="4846"/>
                    <a:pt x="7080" y="5011"/>
                    <a:pt x="7128" y="5047"/>
                  </a:cubicBezTo>
                  <a:cubicBezTo>
                    <a:pt x="7132" y="5051"/>
                    <a:pt x="7136" y="5053"/>
                    <a:pt x="7140" y="5053"/>
                  </a:cubicBezTo>
                  <a:cubicBezTo>
                    <a:pt x="7168" y="5053"/>
                    <a:pt x="7168" y="4921"/>
                    <a:pt x="7204" y="4540"/>
                  </a:cubicBezTo>
                  <a:cubicBezTo>
                    <a:pt x="7216" y="4363"/>
                    <a:pt x="7245" y="4186"/>
                    <a:pt x="7245" y="4009"/>
                  </a:cubicBezTo>
                  <a:cubicBezTo>
                    <a:pt x="7245" y="3060"/>
                    <a:pt x="7269" y="2258"/>
                    <a:pt x="6886" y="1627"/>
                  </a:cubicBezTo>
                  <a:cubicBezTo>
                    <a:pt x="6237" y="578"/>
                    <a:pt x="4893" y="0"/>
                    <a:pt x="3655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3"/>
            <p:cNvSpPr/>
            <p:nvPr/>
          </p:nvSpPr>
          <p:spPr>
            <a:xfrm>
              <a:off x="2922850" y="3108250"/>
              <a:ext cx="475" cy="60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9" y="0"/>
                  </a:moveTo>
                  <a:lnTo>
                    <a:pt x="19" y="0"/>
                  </a:lnTo>
                  <a:cubicBezTo>
                    <a:pt x="13" y="6"/>
                    <a:pt x="7" y="12"/>
                    <a:pt x="1" y="18"/>
                  </a:cubicBezTo>
                  <a:cubicBezTo>
                    <a:pt x="7" y="18"/>
                    <a:pt x="7" y="18"/>
                    <a:pt x="13" y="24"/>
                  </a:cubicBezTo>
                  <a:cubicBezTo>
                    <a:pt x="13" y="18"/>
                    <a:pt x="19" y="6"/>
                    <a:pt x="19" y="0"/>
                  </a:cubicBezTo>
                  <a:close/>
                </a:path>
              </a:pathLst>
            </a:custGeom>
            <a:solidFill>
              <a:srgbClr val="BE9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3"/>
            <p:cNvSpPr/>
            <p:nvPr/>
          </p:nvSpPr>
          <p:spPr>
            <a:xfrm>
              <a:off x="2922125" y="3108100"/>
              <a:ext cx="15800" cy="18750"/>
            </a:xfrm>
            <a:custGeom>
              <a:avLst/>
              <a:gdLst/>
              <a:ahLst/>
              <a:cxnLst/>
              <a:rect l="l" t="t" r="r" b="b"/>
              <a:pathLst>
                <a:path w="632" h="750" extrusionOk="0">
                  <a:moveTo>
                    <a:pt x="77" y="0"/>
                  </a:moveTo>
                  <a:cubicBezTo>
                    <a:pt x="71" y="0"/>
                    <a:pt x="59" y="6"/>
                    <a:pt x="48" y="6"/>
                  </a:cubicBezTo>
                  <a:cubicBezTo>
                    <a:pt x="48" y="12"/>
                    <a:pt x="42" y="24"/>
                    <a:pt x="42" y="30"/>
                  </a:cubicBezTo>
                  <a:cubicBezTo>
                    <a:pt x="36" y="24"/>
                    <a:pt x="36" y="24"/>
                    <a:pt x="30" y="24"/>
                  </a:cubicBezTo>
                  <a:cubicBezTo>
                    <a:pt x="24" y="30"/>
                    <a:pt x="18" y="36"/>
                    <a:pt x="18" y="42"/>
                  </a:cubicBezTo>
                  <a:cubicBezTo>
                    <a:pt x="0" y="77"/>
                    <a:pt x="18" y="118"/>
                    <a:pt x="48" y="130"/>
                  </a:cubicBezTo>
                  <a:cubicBezTo>
                    <a:pt x="277" y="236"/>
                    <a:pt x="442" y="449"/>
                    <a:pt x="490" y="696"/>
                  </a:cubicBezTo>
                  <a:cubicBezTo>
                    <a:pt x="496" y="726"/>
                    <a:pt x="525" y="749"/>
                    <a:pt x="555" y="749"/>
                  </a:cubicBezTo>
                  <a:lnTo>
                    <a:pt x="566" y="749"/>
                  </a:lnTo>
                  <a:cubicBezTo>
                    <a:pt x="602" y="743"/>
                    <a:pt x="631" y="708"/>
                    <a:pt x="619" y="667"/>
                  </a:cubicBezTo>
                  <a:cubicBezTo>
                    <a:pt x="572" y="384"/>
                    <a:pt x="372" y="130"/>
                    <a:pt x="106" y="6"/>
                  </a:cubicBezTo>
                  <a:cubicBezTo>
                    <a:pt x="95" y="6"/>
                    <a:pt x="89" y="0"/>
                    <a:pt x="77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3"/>
            <p:cNvSpPr/>
            <p:nvPr/>
          </p:nvSpPr>
          <p:spPr>
            <a:xfrm>
              <a:off x="2863025" y="3173375"/>
              <a:ext cx="9150" cy="19925"/>
            </a:xfrm>
            <a:custGeom>
              <a:avLst/>
              <a:gdLst/>
              <a:ahLst/>
              <a:cxnLst/>
              <a:rect l="l" t="t" r="r" b="b"/>
              <a:pathLst>
                <a:path w="366" h="797" extrusionOk="0">
                  <a:moveTo>
                    <a:pt x="65" y="1"/>
                  </a:moveTo>
                  <a:cubicBezTo>
                    <a:pt x="30" y="1"/>
                    <a:pt x="0" y="30"/>
                    <a:pt x="0" y="72"/>
                  </a:cubicBezTo>
                  <a:cubicBezTo>
                    <a:pt x="0" y="84"/>
                    <a:pt x="0" y="390"/>
                    <a:pt x="230" y="767"/>
                  </a:cubicBezTo>
                  <a:cubicBezTo>
                    <a:pt x="242" y="785"/>
                    <a:pt x="266" y="797"/>
                    <a:pt x="289" y="797"/>
                  </a:cubicBezTo>
                  <a:cubicBezTo>
                    <a:pt x="301" y="797"/>
                    <a:pt x="313" y="797"/>
                    <a:pt x="325" y="791"/>
                  </a:cubicBezTo>
                  <a:cubicBezTo>
                    <a:pt x="354" y="767"/>
                    <a:pt x="366" y="726"/>
                    <a:pt x="342" y="697"/>
                  </a:cubicBezTo>
                  <a:cubicBezTo>
                    <a:pt x="136" y="355"/>
                    <a:pt x="136" y="72"/>
                    <a:pt x="136" y="72"/>
                  </a:cubicBezTo>
                  <a:cubicBezTo>
                    <a:pt x="136" y="30"/>
                    <a:pt x="101" y="1"/>
                    <a:pt x="65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3"/>
            <p:cNvSpPr/>
            <p:nvPr/>
          </p:nvSpPr>
          <p:spPr>
            <a:xfrm>
              <a:off x="2893375" y="3129775"/>
              <a:ext cx="7250" cy="12825"/>
            </a:xfrm>
            <a:custGeom>
              <a:avLst/>
              <a:gdLst/>
              <a:ahLst/>
              <a:cxnLst/>
              <a:rect l="l" t="t" r="r" b="b"/>
              <a:pathLst>
                <a:path w="290" h="513" extrusionOk="0">
                  <a:moveTo>
                    <a:pt x="213" y="0"/>
                  </a:moveTo>
                  <a:cubicBezTo>
                    <a:pt x="195" y="0"/>
                    <a:pt x="178" y="6"/>
                    <a:pt x="166" y="18"/>
                  </a:cubicBezTo>
                  <a:cubicBezTo>
                    <a:pt x="160" y="24"/>
                    <a:pt x="1" y="183"/>
                    <a:pt x="36" y="383"/>
                  </a:cubicBezTo>
                  <a:cubicBezTo>
                    <a:pt x="42" y="430"/>
                    <a:pt x="60" y="472"/>
                    <a:pt x="89" y="513"/>
                  </a:cubicBezTo>
                  <a:cubicBezTo>
                    <a:pt x="131" y="495"/>
                    <a:pt x="172" y="478"/>
                    <a:pt x="219" y="460"/>
                  </a:cubicBezTo>
                  <a:cubicBezTo>
                    <a:pt x="189" y="425"/>
                    <a:pt x="178" y="395"/>
                    <a:pt x="172" y="360"/>
                  </a:cubicBezTo>
                  <a:cubicBezTo>
                    <a:pt x="148" y="230"/>
                    <a:pt x="260" y="118"/>
                    <a:pt x="260" y="118"/>
                  </a:cubicBezTo>
                  <a:cubicBezTo>
                    <a:pt x="290" y="88"/>
                    <a:pt x="290" y="47"/>
                    <a:pt x="266" y="24"/>
                  </a:cubicBezTo>
                  <a:cubicBezTo>
                    <a:pt x="248" y="6"/>
                    <a:pt x="231" y="0"/>
                    <a:pt x="213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3"/>
            <p:cNvSpPr/>
            <p:nvPr/>
          </p:nvSpPr>
          <p:spPr>
            <a:xfrm>
              <a:off x="2895600" y="3141250"/>
              <a:ext cx="9900" cy="20950"/>
            </a:xfrm>
            <a:custGeom>
              <a:avLst/>
              <a:gdLst/>
              <a:ahLst/>
              <a:cxnLst/>
              <a:rect l="l" t="t" r="r" b="b"/>
              <a:pathLst>
                <a:path w="396" h="838" extrusionOk="0">
                  <a:moveTo>
                    <a:pt x="130" y="1"/>
                  </a:moveTo>
                  <a:cubicBezTo>
                    <a:pt x="83" y="19"/>
                    <a:pt x="42" y="36"/>
                    <a:pt x="0" y="54"/>
                  </a:cubicBezTo>
                  <a:cubicBezTo>
                    <a:pt x="47" y="125"/>
                    <a:pt x="124" y="190"/>
                    <a:pt x="224" y="248"/>
                  </a:cubicBezTo>
                  <a:cubicBezTo>
                    <a:pt x="165" y="343"/>
                    <a:pt x="95" y="531"/>
                    <a:pt x="218" y="797"/>
                  </a:cubicBezTo>
                  <a:cubicBezTo>
                    <a:pt x="230" y="826"/>
                    <a:pt x="254" y="838"/>
                    <a:pt x="283" y="838"/>
                  </a:cubicBezTo>
                  <a:cubicBezTo>
                    <a:pt x="289" y="838"/>
                    <a:pt x="301" y="838"/>
                    <a:pt x="307" y="832"/>
                  </a:cubicBezTo>
                  <a:cubicBezTo>
                    <a:pt x="342" y="814"/>
                    <a:pt x="360" y="779"/>
                    <a:pt x="342" y="744"/>
                  </a:cubicBezTo>
                  <a:cubicBezTo>
                    <a:pt x="201" y="437"/>
                    <a:pt x="366" y="278"/>
                    <a:pt x="372" y="272"/>
                  </a:cubicBezTo>
                  <a:cubicBezTo>
                    <a:pt x="389" y="260"/>
                    <a:pt x="395" y="237"/>
                    <a:pt x="395" y="213"/>
                  </a:cubicBezTo>
                  <a:cubicBezTo>
                    <a:pt x="389" y="190"/>
                    <a:pt x="378" y="172"/>
                    <a:pt x="354" y="160"/>
                  </a:cubicBezTo>
                  <a:cubicBezTo>
                    <a:pt x="248" y="113"/>
                    <a:pt x="171" y="60"/>
                    <a:pt x="130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3"/>
            <p:cNvSpPr/>
            <p:nvPr/>
          </p:nvSpPr>
          <p:spPr>
            <a:xfrm>
              <a:off x="3016600" y="3171475"/>
              <a:ext cx="2225" cy="2975"/>
            </a:xfrm>
            <a:custGeom>
              <a:avLst/>
              <a:gdLst/>
              <a:ahLst/>
              <a:cxnLst/>
              <a:rect l="l" t="t" r="r" b="b"/>
              <a:pathLst>
                <a:path w="89" h="119" extrusionOk="0">
                  <a:moveTo>
                    <a:pt x="0" y="0"/>
                  </a:moveTo>
                  <a:cubicBezTo>
                    <a:pt x="24" y="36"/>
                    <a:pt x="47" y="71"/>
                    <a:pt x="71" y="106"/>
                  </a:cubicBezTo>
                  <a:cubicBezTo>
                    <a:pt x="71" y="106"/>
                    <a:pt x="71" y="112"/>
                    <a:pt x="77" y="118"/>
                  </a:cubicBezTo>
                  <a:cubicBezTo>
                    <a:pt x="77" y="106"/>
                    <a:pt x="83" y="95"/>
                    <a:pt x="83" y="77"/>
                  </a:cubicBezTo>
                  <a:cubicBezTo>
                    <a:pt x="89" y="42"/>
                    <a:pt x="65" y="6"/>
                    <a:pt x="24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3"/>
            <p:cNvSpPr/>
            <p:nvPr/>
          </p:nvSpPr>
          <p:spPr>
            <a:xfrm>
              <a:off x="3002725" y="3171475"/>
              <a:ext cx="15800" cy="19925"/>
            </a:xfrm>
            <a:custGeom>
              <a:avLst/>
              <a:gdLst/>
              <a:ahLst/>
              <a:cxnLst/>
              <a:rect l="l" t="t" r="r" b="b"/>
              <a:pathLst>
                <a:path w="632" h="797" extrusionOk="0">
                  <a:moveTo>
                    <a:pt x="555" y="0"/>
                  </a:moveTo>
                  <a:cubicBezTo>
                    <a:pt x="532" y="6"/>
                    <a:pt x="508" y="30"/>
                    <a:pt x="502" y="59"/>
                  </a:cubicBezTo>
                  <a:cubicBezTo>
                    <a:pt x="431" y="543"/>
                    <a:pt x="72" y="661"/>
                    <a:pt x="54" y="666"/>
                  </a:cubicBezTo>
                  <a:cubicBezTo>
                    <a:pt x="19" y="678"/>
                    <a:pt x="1" y="714"/>
                    <a:pt x="7" y="749"/>
                  </a:cubicBezTo>
                  <a:cubicBezTo>
                    <a:pt x="19" y="779"/>
                    <a:pt x="48" y="796"/>
                    <a:pt x="72" y="796"/>
                  </a:cubicBezTo>
                  <a:lnTo>
                    <a:pt x="95" y="796"/>
                  </a:lnTo>
                  <a:cubicBezTo>
                    <a:pt x="113" y="790"/>
                    <a:pt x="532" y="661"/>
                    <a:pt x="632" y="118"/>
                  </a:cubicBezTo>
                  <a:cubicBezTo>
                    <a:pt x="626" y="112"/>
                    <a:pt x="626" y="106"/>
                    <a:pt x="626" y="106"/>
                  </a:cubicBezTo>
                  <a:cubicBezTo>
                    <a:pt x="602" y="71"/>
                    <a:pt x="579" y="36"/>
                    <a:pt x="555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3"/>
            <p:cNvSpPr/>
            <p:nvPr/>
          </p:nvSpPr>
          <p:spPr>
            <a:xfrm>
              <a:off x="3026900" y="3195500"/>
              <a:ext cx="10200" cy="29050"/>
            </a:xfrm>
            <a:custGeom>
              <a:avLst/>
              <a:gdLst/>
              <a:ahLst/>
              <a:cxnLst/>
              <a:rect l="l" t="t" r="r" b="b"/>
              <a:pathLst>
                <a:path w="408" h="1162" extrusionOk="0">
                  <a:moveTo>
                    <a:pt x="272" y="0"/>
                  </a:moveTo>
                  <a:cubicBezTo>
                    <a:pt x="242" y="0"/>
                    <a:pt x="219" y="12"/>
                    <a:pt x="207" y="36"/>
                  </a:cubicBezTo>
                  <a:cubicBezTo>
                    <a:pt x="201" y="53"/>
                    <a:pt x="1" y="472"/>
                    <a:pt x="272" y="1120"/>
                  </a:cubicBezTo>
                  <a:cubicBezTo>
                    <a:pt x="284" y="1150"/>
                    <a:pt x="307" y="1162"/>
                    <a:pt x="331" y="1162"/>
                  </a:cubicBezTo>
                  <a:lnTo>
                    <a:pt x="360" y="1162"/>
                  </a:lnTo>
                  <a:cubicBezTo>
                    <a:pt x="396" y="1144"/>
                    <a:pt x="407" y="1103"/>
                    <a:pt x="396" y="1073"/>
                  </a:cubicBezTo>
                  <a:cubicBezTo>
                    <a:pt x="154" y="484"/>
                    <a:pt x="325" y="100"/>
                    <a:pt x="331" y="95"/>
                  </a:cubicBezTo>
                  <a:cubicBezTo>
                    <a:pt x="349" y="59"/>
                    <a:pt x="331" y="24"/>
                    <a:pt x="301" y="6"/>
                  </a:cubicBezTo>
                  <a:cubicBezTo>
                    <a:pt x="290" y="0"/>
                    <a:pt x="278" y="0"/>
                    <a:pt x="272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3"/>
            <p:cNvSpPr/>
            <p:nvPr/>
          </p:nvSpPr>
          <p:spPr>
            <a:xfrm>
              <a:off x="2984025" y="3121075"/>
              <a:ext cx="11225" cy="24775"/>
            </a:xfrm>
            <a:custGeom>
              <a:avLst/>
              <a:gdLst/>
              <a:ahLst/>
              <a:cxnLst/>
              <a:rect l="l" t="t" r="r" b="b"/>
              <a:pathLst>
                <a:path w="449" h="991" extrusionOk="0">
                  <a:moveTo>
                    <a:pt x="372" y="0"/>
                  </a:moveTo>
                  <a:cubicBezTo>
                    <a:pt x="360" y="0"/>
                    <a:pt x="342" y="6"/>
                    <a:pt x="330" y="18"/>
                  </a:cubicBezTo>
                  <a:cubicBezTo>
                    <a:pt x="319" y="24"/>
                    <a:pt x="95" y="230"/>
                    <a:pt x="30" y="543"/>
                  </a:cubicBezTo>
                  <a:cubicBezTo>
                    <a:pt x="0" y="678"/>
                    <a:pt x="0" y="802"/>
                    <a:pt x="0" y="902"/>
                  </a:cubicBezTo>
                  <a:lnTo>
                    <a:pt x="0" y="926"/>
                  </a:lnTo>
                  <a:cubicBezTo>
                    <a:pt x="42" y="943"/>
                    <a:pt x="89" y="967"/>
                    <a:pt x="130" y="991"/>
                  </a:cubicBezTo>
                  <a:cubicBezTo>
                    <a:pt x="136" y="967"/>
                    <a:pt x="136" y="938"/>
                    <a:pt x="136" y="902"/>
                  </a:cubicBezTo>
                  <a:cubicBezTo>
                    <a:pt x="136" y="808"/>
                    <a:pt x="136" y="696"/>
                    <a:pt x="165" y="572"/>
                  </a:cubicBezTo>
                  <a:cubicBezTo>
                    <a:pt x="218" y="301"/>
                    <a:pt x="419" y="118"/>
                    <a:pt x="419" y="118"/>
                  </a:cubicBezTo>
                  <a:cubicBezTo>
                    <a:pt x="448" y="95"/>
                    <a:pt x="448" y="47"/>
                    <a:pt x="425" y="24"/>
                  </a:cubicBezTo>
                  <a:cubicBezTo>
                    <a:pt x="413" y="6"/>
                    <a:pt x="395" y="0"/>
                    <a:pt x="372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3"/>
            <p:cNvSpPr/>
            <p:nvPr/>
          </p:nvSpPr>
          <p:spPr>
            <a:xfrm>
              <a:off x="2967950" y="3144200"/>
              <a:ext cx="19325" cy="15200"/>
            </a:xfrm>
            <a:custGeom>
              <a:avLst/>
              <a:gdLst/>
              <a:ahLst/>
              <a:cxnLst/>
              <a:rect l="l" t="t" r="r" b="b"/>
              <a:pathLst>
                <a:path w="773" h="608" extrusionOk="0">
                  <a:moveTo>
                    <a:pt x="643" y="1"/>
                  </a:moveTo>
                  <a:cubicBezTo>
                    <a:pt x="637" y="101"/>
                    <a:pt x="637" y="178"/>
                    <a:pt x="602" y="213"/>
                  </a:cubicBezTo>
                  <a:cubicBezTo>
                    <a:pt x="537" y="296"/>
                    <a:pt x="431" y="313"/>
                    <a:pt x="331" y="331"/>
                  </a:cubicBezTo>
                  <a:cubicBezTo>
                    <a:pt x="207" y="354"/>
                    <a:pt x="66" y="378"/>
                    <a:pt x="13" y="520"/>
                  </a:cubicBezTo>
                  <a:cubicBezTo>
                    <a:pt x="1" y="555"/>
                    <a:pt x="18" y="590"/>
                    <a:pt x="54" y="602"/>
                  </a:cubicBezTo>
                  <a:lnTo>
                    <a:pt x="77" y="608"/>
                  </a:lnTo>
                  <a:cubicBezTo>
                    <a:pt x="107" y="608"/>
                    <a:pt x="130" y="590"/>
                    <a:pt x="142" y="561"/>
                  </a:cubicBezTo>
                  <a:cubicBezTo>
                    <a:pt x="166" y="502"/>
                    <a:pt x="231" y="484"/>
                    <a:pt x="354" y="466"/>
                  </a:cubicBezTo>
                  <a:cubicBezTo>
                    <a:pt x="466" y="443"/>
                    <a:pt x="614" y="419"/>
                    <a:pt x="708" y="301"/>
                  </a:cubicBezTo>
                  <a:cubicBezTo>
                    <a:pt x="761" y="242"/>
                    <a:pt x="773" y="160"/>
                    <a:pt x="773" y="66"/>
                  </a:cubicBezTo>
                  <a:cubicBezTo>
                    <a:pt x="732" y="42"/>
                    <a:pt x="685" y="18"/>
                    <a:pt x="643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3"/>
            <p:cNvSpPr/>
            <p:nvPr/>
          </p:nvSpPr>
          <p:spPr>
            <a:xfrm>
              <a:off x="2919475" y="3301900"/>
              <a:ext cx="40400" cy="16250"/>
            </a:xfrm>
            <a:custGeom>
              <a:avLst/>
              <a:gdLst/>
              <a:ahLst/>
              <a:cxnLst/>
              <a:rect l="l" t="t" r="r" b="b"/>
              <a:pathLst>
                <a:path w="1616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376"/>
                    <a:pt x="350" y="649"/>
                    <a:pt x="775" y="649"/>
                  </a:cubicBezTo>
                  <a:cubicBezTo>
                    <a:pt x="784" y="649"/>
                    <a:pt x="793" y="649"/>
                    <a:pt x="802" y="649"/>
                  </a:cubicBezTo>
                  <a:cubicBezTo>
                    <a:pt x="1439" y="643"/>
                    <a:pt x="1615" y="59"/>
                    <a:pt x="1615" y="59"/>
                  </a:cubicBezTo>
                  <a:lnTo>
                    <a:pt x="1615" y="59"/>
                  </a:lnTo>
                  <a:cubicBezTo>
                    <a:pt x="1443" y="80"/>
                    <a:pt x="1264" y="88"/>
                    <a:pt x="1090" y="88"/>
                  </a:cubicBezTo>
                  <a:cubicBezTo>
                    <a:pt x="513" y="8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3"/>
            <p:cNvSpPr/>
            <p:nvPr/>
          </p:nvSpPr>
          <p:spPr>
            <a:xfrm>
              <a:off x="2963975" y="3761750"/>
              <a:ext cx="120575" cy="36675"/>
            </a:xfrm>
            <a:custGeom>
              <a:avLst/>
              <a:gdLst/>
              <a:ahLst/>
              <a:cxnLst/>
              <a:rect l="l" t="t" r="r" b="b"/>
              <a:pathLst>
                <a:path w="4823" h="1467" extrusionOk="0">
                  <a:moveTo>
                    <a:pt x="47" y="0"/>
                  </a:moveTo>
                  <a:cubicBezTo>
                    <a:pt x="30" y="0"/>
                    <a:pt x="15" y="11"/>
                    <a:pt x="6" y="28"/>
                  </a:cubicBezTo>
                  <a:cubicBezTo>
                    <a:pt x="1" y="52"/>
                    <a:pt x="12" y="76"/>
                    <a:pt x="30" y="87"/>
                  </a:cubicBezTo>
                  <a:cubicBezTo>
                    <a:pt x="60" y="99"/>
                    <a:pt x="2854" y="1178"/>
                    <a:pt x="4770" y="1467"/>
                  </a:cubicBezTo>
                  <a:lnTo>
                    <a:pt x="4776" y="1467"/>
                  </a:lnTo>
                  <a:cubicBezTo>
                    <a:pt x="4799" y="1467"/>
                    <a:pt x="4817" y="1449"/>
                    <a:pt x="4817" y="1426"/>
                  </a:cubicBezTo>
                  <a:cubicBezTo>
                    <a:pt x="4823" y="1402"/>
                    <a:pt x="4805" y="1378"/>
                    <a:pt x="4781" y="1378"/>
                  </a:cubicBezTo>
                  <a:cubicBezTo>
                    <a:pt x="2877" y="1095"/>
                    <a:pt x="95" y="17"/>
                    <a:pt x="65" y="5"/>
                  </a:cubicBezTo>
                  <a:cubicBezTo>
                    <a:pt x="59" y="2"/>
                    <a:pt x="53" y="0"/>
                    <a:pt x="47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3"/>
            <p:cNvSpPr/>
            <p:nvPr/>
          </p:nvSpPr>
          <p:spPr>
            <a:xfrm>
              <a:off x="2946575" y="3715175"/>
              <a:ext cx="53525" cy="40675"/>
            </a:xfrm>
            <a:custGeom>
              <a:avLst/>
              <a:gdLst/>
              <a:ahLst/>
              <a:cxnLst/>
              <a:rect l="l" t="t" r="r" b="b"/>
              <a:pathLst>
                <a:path w="2141" h="1627" extrusionOk="0">
                  <a:moveTo>
                    <a:pt x="51" y="0"/>
                  </a:moveTo>
                  <a:cubicBezTo>
                    <a:pt x="37" y="0"/>
                    <a:pt x="23" y="7"/>
                    <a:pt x="13" y="17"/>
                  </a:cubicBezTo>
                  <a:cubicBezTo>
                    <a:pt x="1" y="34"/>
                    <a:pt x="1" y="64"/>
                    <a:pt x="25" y="82"/>
                  </a:cubicBezTo>
                  <a:cubicBezTo>
                    <a:pt x="36" y="93"/>
                    <a:pt x="1451" y="1208"/>
                    <a:pt x="2064" y="1620"/>
                  </a:cubicBezTo>
                  <a:lnTo>
                    <a:pt x="2094" y="1626"/>
                  </a:lnTo>
                  <a:cubicBezTo>
                    <a:pt x="2105" y="1626"/>
                    <a:pt x="2117" y="1620"/>
                    <a:pt x="2129" y="1608"/>
                  </a:cubicBezTo>
                  <a:cubicBezTo>
                    <a:pt x="2141" y="1585"/>
                    <a:pt x="2135" y="1561"/>
                    <a:pt x="2117" y="1544"/>
                  </a:cubicBezTo>
                  <a:cubicBezTo>
                    <a:pt x="1504" y="1137"/>
                    <a:pt x="89" y="23"/>
                    <a:pt x="78" y="11"/>
                  </a:cubicBezTo>
                  <a:cubicBezTo>
                    <a:pt x="70" y="4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3"/>
            <p:cNvSpPr/>
            <p:nvPr/>
          </p:nvSpPr>
          <p:spPr>
            <a:xfrm>
              <a:off x="2819700" y="3512175"/>
              <a:ext cx="7975" cy="32775"/>
            </a:xfrm>
            <a:custGeom>
              <a:avLst/>
              <a:gdLst/>
              <a:ahLst/>
              <a:cxnLst/>
              <a:rect l="l" t="t" r="r" b="b"/>
              <a:pathLst>
                <a:path w="319" h="1311" extrusionOk="0">
                  <a:moveTo>
                    <a:pt x="274" y="1"/>
                  </a:moveTo>
                  <a:cubicBezTo>
                    <a:pt x="254" y="1"/>
                    <a:pt x="235" y="17"/>
                    <a:pt x="230" y="37"/>
                  </a:cubicBezTo>
                  <a:lnTo>
                    <a:pt x="6" y="1257"/>
                  </a:lnTo>
                  <a:cubicBezTo>
                    <a:pt x="0" y="1281"/>
                    <a:pt x="18" y="1304"/>
                    <a:pt x="42" y="1310"/>
                  </a:cubicBezTo>
                  <a:lnTo>
                    <a:pt x="53" y="1310"/>
                  </a:lnTo>
                  <a:cubicBezTo>
                    <a:pt x="71" y="1310"/>
                    <a:pt x="89" y="1293"/>
                    <a:pt x="95" y="1269"/>
                  </a:cubicBezTo>
                  <a:lnTo>
                    <a:pt x="319" y="49"/>
                  </a:lnTo>
                  <a:cubicBezTo>
                    <a:pt x="319" y="25"/>
                    <a:pt x="307" y="2"/>
                    <a:pt x="283" y="2"/>
                  </a:cubicBezTo>
                  <a:cubicBezTo>
                    <a:pt x="280" y="1"/>
                    <a:pt x="277" y="1"/>
                    <a:pt x="274" y="1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3"/>
            <p:cNvSpPr/>
            <p:nvPr/>
          </p:nvSpPr>
          <p:spPr>
            <a:xfrm>
              <a:off x="3069950" y="3503250"/>
              <a:ext cx="12975" cy="33875"/>
            </a:xfrm>
            <a:custGeom>
              <a:avLst/>
              <a:gdLst/>
              <a:ahLst/>
              <a:cxnLst/>
              <a:rect l="l" t="t" r="r" b="b"/>
              <a:pathLst>
                <a:path w="519" h="1355" extrusionOk="0">
                  <a:moveTo>
                    <a:pt x="54" y="0"/>
                  </a:moveTo>
                  <a:cubicBezTo>
                    <a:pt x="48" y="0"/>
                    <a:pt x="42" y="2"/>
                    <a:pt x="35" y="5"/>
                  </a:cubicBezTo>
                  <a:cubicBezTo>
                    <a:pt x="12" y="11"/>
                    <a:pt x="0" y="34"/>
                    <a:pt x="6" y="58"/>
                  </a:cubicBezTo>
                  <a:lnTo>
                    <a:pt x="425" y="1325"/>
                  </a:lnTo>
                  <a:cubicBezTo>
                    <a:pt x="436" y="1343"/>
                    <a:pt x="448" y="1355"/>
                    <a:pt x="472" y="1355"/>
                  </a:cubicBezTo>
                  <a:lnTo>
                    <a:pt x="483" y="1355"/>
                  </a:lnTo>
                  <a:cubicBezTo>
                    <a:pt x="507" y="1343"/>
                    <a:pt x="519" y="1320"/>
                    <a:pt x="513" y="1296"/>
                  </a:cubicBezTo>
                  <a:lnTo>
                    <a:pt x="89" y="29"/>
                  </a:lnTo>
                  <a:cubicBezTo>
                    <a:pt x="84" y="11"/>
                    <a:pt x="70" y="0"/>
                    <a:pt x="54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3"/>
            <p:cNvSpPr/>
            <p:nvPr/>
          </p:nvSpPr>
          <p:spPr>
            <a:xfrm>
              <a:off x="2807025" y="3816100"/>
              <a:ext cx="46750" cy="74875"/>
            </a:xfrm>
            <a:custGeom>
              <a:avLst/>
              <a:gdLst/>
              <a:ahLst/>
              <a:cxnLst/>
              <a:rect l="l" t="t" r="r" b="b"/>
              <a:pathLst>
                <a:path w="1870" h="2995" extrusionOk="0">
                  <a:moveTo>
                    <a:pt x="1828" y="0"/>
                  </a:moveTo>
                  <a:cubicBezTo>
                    <a:pt x="1804" y="0"/>
                    <a:pt x="1781" y="12"/>
                    <a:pt x="1781" y="41"/>
                  </a:cubicBezTo>
                  <a:cubicBezTo>
                    <a:pt x="1775" y="53"/>
                    <a:pt x="1498" y="1657"/>
                    <a:pt x="18" y="2918"/>
                  </a:cubicBezTo>
                  <a:cubicBezTo>
                    <a:pt x="0" y="2936"/>
                    <a:pt x="0" y="2965"/>
                    <a:pt x="12" y="2983"/>
                  </a:cubicBezTo>
                  <a:cubicBezTo>
                    <a:pt x="24" y="2995"/>
                    <a:pt x="36" y="2995"/>
                    <a:pt x="48" y="2995"/>
                  </a:cubicBezTo>
                  <a:cubicBezTo>
                    <a:pt x="59" y="2995"/>
                    <a:pt x="65" y="2995"/>
                    <a:pt x="77" y="2989"/>
                  </a:cubicBezTo>
                  <a:cubicBezTo>
                    <a:pt x="1580" y="1704"/>
                    <a:pt x="1863" y="71"/>
                    <a:pt x="1863" y="53"/>
                  </a:cubicBezTo>
                  <a:cubicBezTo>
                    <a:pt x="1869" y="30"/>
                    <a:pt x="1851" y="6"/>
                    <a:pt x="1828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3"/>
            <p:cNvSpPr/>
            <p:nvPr/>
          </p:nvSpPr>
          <p:spPr>
            <a:xfrm>
              <a:off x="2738350" y="3691400"/>
              <a:ext cx="39525" cy="71225"/>
            </a:xfrm>
            <a:custGeom>
              <a:avLst/>
              <a:gdLst/>
              <a:ahLst/>
              <a:cxnLst/>
              <a:rect l="l" t="t" r="r" b="b"/>
              <a:pathLst>
                <a:path w="1581" h="2849" extrusionOk="0">
                  <a:moveTo>
                    <a:pt x="578" y="0"/>
                  </a:moveTo>
                  <a:cubicBezTo>
                    <a:pt x="425" y="0"/>
                    <a:pt x="257" y="32"/>
                    <a:pt x="183" y="154"/>
                  </a:cubicBezTo>
                  <a:cubicBezTo>
                    <a:pt x="36" y="408"/>
                    <a:pt x="83" y="691"/>
                    <a:pt x="77" y="868"/>
                  </a:cubicBezTo>
                  <a:cubicBezTo>
                    <a:pt x="71" y="1044"/>
                    <a:pt x="0" y="1239"/>
                    <a:pt x="118" y="1699"/>
                  </a:cubicBezTo>
                  <a:cubicBezTo>
                    <a:pt x="242" y="2153"/>
                    <a:pt x="336" y="2424"/>
                    <a:pt x="548" y="2607"/>
                  </a:cubicBezTo>
                  <a:cubicBezTo>
                    <a:pt x="761" y="2789"/>
                    <a:pt x="1285" y="2848"/>
                    <a:pt x="1285" y="2848"/>
                  </a:cubicBezTo>
                  <a:lnTo>
                    <a:pt x="1580" y="2831"/>
                  </a:lnTo>
                  <a:lnTo>
                    <a:pt x="1103" y="42"/>
                  </a:lnTo>
                  <a:lnTo>
                    <a:pt x="890" y="36"/>
                  </a:lnTo>
                  <a:cubicBezTo>
                    <a:pt x="890" y="36"/>
                    <a:pt x="742" y="0"/>
                    <a:pt x="578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3"/>
            <p:cNvSpPr/>
            <p:nvPr/>
          </p:nvSpPr>
          <p:spPr>
            <a:xfrm>
              <a:off x="3153500" y="3427125"/>
              <a:ext cx="37600" cy="76250"/>
            </a:xfrm>
            <a:custGeom>
              <a:avLst/>
              <a:gdLst/>
              <a:ahLst/>
              <a:cxnLst/>
              <a:rect l="l" t="t" r="r" b="b"/>
              <a:pathLst>
                <a:path w="1504" h="3050" extrusionOk="0">
                  <a:moveTo>
                    <a:pt x="715" y="1"/>
                  </a:moveTo>
                  <a:cubicBezTo>
                    <a:pt x="483" y="1"/>
                    <a:pt x="201" y="185"/>
                    <a:pt x="201" y="185"/>
                  </a:cubicBezTo>
                  <a:lnTo>
                    <a:pt x="1" y="262"/>
                  </a:lnTo>
                  <a:lnTo>
                    <a:pt x="466" y="3050"/>
                  </a:lnTo>
                  <a:lnTo>
                    <a:pt x="749" y="2967"/>
                  </a:lnTo>
                  <a:cubicBezTo>
                    <a:pt x="749" y="2967"/>
                    <a:pt x="1221" y="2743"/>
                    <a:pt x="1362" y="2496"/>
                  </a:cubicBezTo>
                  <a:cubicBezTo>
                    <a:pt x="1504" y="2254"/>
                    <a:pt x="1504" y="1971"/>
                    <a:pt x="1474" y="1500"/>
                  </a:cubicBezTo>
                  <a:cubicBezTo>
                    <a:pt x="1439" y="1028"/>
                    <a:pt x="1303" y="863"/>
                    <a:pt x="1239" y="698"/>
                  </a:cubicBezTo>
                  <a:cubicBezTo>
                    <a:pt x="1174" y="539"/>
                    <a:pt x="1132" y="250"/>
                    <a:pt x="903" y="61"/>
                  </a:cubicBezTo>
                  <a:cubicBezTo>
                    <a:pt x="851" y="17"/>
                    <a:pt x="785" y="1"/>
                    <a:pt x="715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3"/>
            <p:cNvSpPr/>
            <p:nvPr/>
          </p:nvSpPr>
          <p:spPr>
            <a:xfrm>
              <a:off x="2715950" y="3395075"/>
              <a:ext cx="512450" cy="509425"/>
            </a:xfrm>
            <a:custGeom>
              <a:avLst/>
              <a:gdLst/>
              <a:ahLst/>
              <a:cxnLst/>
              <a:rect l="l" t="t" r="r" b="b"/>
              <a:pathLst>
                <a:path w="20498" h="20377" extrusionOk="0">
                  <a:moveTo>
                    <a:pt x="17076" y="1"/>
                  </a:moveTo>
                  <a:cubicBezTo>
                    <a:pt x="17034" y="1"/>
                    <a:pt x="16991" y="4"/>
                    <a:pt x="16948" y="11"/>
                  </a:cubicBezTo>
                  <a:lnTo>
                    <a:pt x="749" y="2563"/>
                  </a:lnTo>
                  <a:cubicBezTo>
                    <a:pt x="301" y="2634"/>
                    <a:pt x="0" y="3047"/>
                    <a:pt x="71" y="3489"/>
                  </a:cubicBezTo>
                  <a:lnTo>
                    <a:pt x="2624" y="19694"/>
                  </a:lnTo>
                  <a:cubicBezTo>
                    <a:pt x="2682" y="20093"/>
                    <a:pt x="3028" y="20377"/>
                    <a:pt x="3420" y="20377"/>
                  </a:cubicBezTo>
                  <a:cubicBezTo>
                    <a:pt x="3462" y="20377"/>
                    <a:pt x="3506" y="20373"/>
                    <a:pt x="3549" y="20366"/>
                  </a:cubicBezTo>
                  <a:lnTo>
                    <a:pt x="19749" y="17820"/>
                  </a:lnTo>
                  <a:cubicBezTo>
                    <a:pt x="20191" y="17749"/>
                    <a:pt x="20497" y="17331"/>
                    <a:pt x="20427" y="16888"/>
                  </a:cubicBezTo>
                  <a:lnTo>
                    <a:pt x="17874" y="689"/>
                  </a:lnTo>
                  <a:cubicBezTo>
                    <a:pt x="17810" y="289"/>
                    <a:pt x="17467" y="1"/>
                    <a:pt x="17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3"/>
            <p:cNvSpPr/>
            <p:nvPr/>
          </p:nvSpPr>
          <p:spPr>
            <a:xfrm>
              <a:off x="2791450" y="3456825"/>
              <a:ext cx="413650" cy="400075"/>
            </a:xfrm>
            <a:custGeom>
              <a:avLst/>
              <a:gdLst/>
              <a:ahLst/>
              <a:cxnLst/>
              <a:rect l="l" t="t" r="r" b="b"/>
              <a:pathLst>
                <a:path w="16546" h="16003" extrusionOk="0">
                  <a:moveTo>
                    <a:pt x="6101" y="0"/>
                  </a:moveTo>
                  <a:cubicBezTo>
                    <a:pt x="5931" y="0"/>
                    <a:pt x="5763" y="99"/>
                    <a:pt x="5699" y="282"/>
                  </a:cubicBezTo>
                  <a:lnTo>
                    <a:pt x="105" y="15421"/>
                  </a:lnTo>
                  <a:cubicBezTo>
                    <a:pt x="0" y="15707"/>
                    <a:pt x="219" y="16003"/>
                    <a:pt x="512" y="16003"/>
                  </a:cubicBezTo>
                  <a:cubicBezTo>
                    <a:pt x="533" y="16003"/>
                    <a:pt x="555" y="16001"/>
                    <a:pt x="576" y="15998"/>
                  </a:cubicBezTo>
                  <a:lnTo>
                    <a:pt x="16068" y="13599"/>
                  </a:lnTo>
                  <a:cubicBezTo>
                    <a:pt x="16398" y="13552"/>
                    <a:pt x="16546" y="13169"/>
                    <a:pt x="16345" y="12909"/>
                  </a:cubicBezTo>
                  <a:lnTo>
                    <a:pt x="6442" y="170"/>
                  </a:lnTo>
                  <a:cubicBezTo>
                    <a:pt x="6354" y="55"/>
                    <a:pt x="6227" y="0"/>
                    <a:pt x="6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3"/>
            <p:cNvSpPr/>
            <p:nvPr/>
          </p:nvSpPr>
          <p:spPr>
            <a:xfrm>
              <a:off x="2934350" y="3557175"/>
              <a:ext cx="46300" cy="43125"/>
            </a:xfrm>
            <a:custGeom>
              <a:avLst/>
              <a:gdLst/>
              <a:ahLst/>
              <a:cxnLst/>
              <a:rect l="l" t="t" r="r" b="b"/>
              <a:pathLst>
                <a:path w="1852" h="1725" extrusionOk="0">
                  <a:moveTo>
                    <a:pt x="933" y="0"/>
                  </a:moveTo>
                  <a:cubicBezTo>
                    <a:pt x="888" y="0"/>
                    <a:pt x="842" y="4"/>
                    <a:pt x="796" y="11"/>
                  </a:cubicBezTo>
                  <a:cubicBezTo>
                    <a:pt x="325" y="82"/>
                    <a:pt x="1" y="524"/>
                    <a:pt x="71" y="996"/>
                  </a:cubicBezTo>
                  <a:cubicBezTo>
                    <a:pt x="141" y="1419"/>
                    <a:pt x="507" y="1725"/>
                    <a:pt x="926" y="1725"/>
                  </a:cubicBezTo>
                  <a:cubicBezTo>
                    <a:pt x="969" y="1725"/>
                    <a:pt x="1012" y="1722"/>
                    <a:pt x="1056" y="1715"/>
                  </a:cubicBezTo>
                  <a:cubicBezTo>
                    <a:pt x="1527" y="1638"/>
                    <a:pt x="1852" y="1202"/>
                    <a:pt x="1775" y="731"/>
                  </a:cubicBezTo>
                  <a:cubicBezTo>
                    <a:pt x="1711" y="306"/>
                    <a:pt x="1346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3"/>
            <p:cNvSpPr/>
            <p:nvPr/>
          </p:nvSpPr>
          <p:spPr>
            <a:xfrm>
              <a:off x="2948350" y="3601675"/>
              <a:ext cx="108950" cy="166300"/>
            </a:xfrm>
            <a:custGeom>
              <a:avLst/>
              <a:gdLst/>
              <a:ahLst/>
              <a:cxnLst/>
              <a:rect l="l" t="t" r="r" b="b"/>
              <a:pathLst>
                <a:path w="4358" h="6652" extrusionOk="0">
                  <a:moveTo>
                    <a:pt x="543" y="0"/>
                  </a:moveTo>
                  <a:cubicBezTo>
                    <a:pt x="517" y="0"/>
                    <a:pt x="492" y="2"/>
                    <a:pt x="466" y="6"/>
                  </a:cubicBezTo>
                  <a:cubicBezTo>
                    <a:pt x="189" y="47"/>
                    <a:pt x="1" y="306"/>
                    <a:pt x="42" y="584"/>
                  </a:cubicBezTo>
                  <a:lnTo>
                    <a:pt x="449" y="3201"/>
                  </a:lnTo>
                  <a:cubicBezTo>
                    <a:pt x="466" y="3307"/>
                    <a:pt x="514" y="3401"/>
                    <a:pt x="578" y="3472"/>
                  </a:cubicBezTo>
                  <a:lnTo>
                    <a:pt x="3432" y="6490"/>
                  </a:lnTo>
                  <a:cubicBezTo>
                    <a:pt x="3528" y="6597"/>
                    <a:pt x="3661" y="6652"/>
                    <a:pt x="3790" y="6652"/>
                  </a:cubicBezTo>
                  <a:cubicBezTo>
                    <a:pt x="3818" y="6652"/>
                    <a:pt x="3846" y="6649"/>
                    <a:pt x="3874" y="6644"/>
                  </a:cubicBezTo>
                  <a:cubicBezTo>
                    <a:pt x="3974" y="6632"/>
                    <a:pt x="4068" y="6585"/>
                    <a:pt x="4145" y="6514"/>
                  </a:cubicBezTo>
                  <a:cubicBezTo>
                    <a:pt x="4351" y="6325"/>
                    <a:pt x="4357" y="6001"/>
                    <a:pt x="4168" y="5801"/>
                  </a:cubicBezTo>
                  <a:lnTo>
                    <a:pt x="1421" y="2894"/>
                  </a:lnTo>
                  <a:lnTo>
                    <a:pt x="1044" y="430"/>
                  </a:lnTo>
                  <a:cubicBezTo>
                    <a:pt x="1007" y="179"/>
                    <a:pt x="790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3"/>
            <p:cNvSpPr/>
            <p:nvPr/>
          </p:nvSpPr>
          <p:spPr>
            <a:xfrm>
              <a:off x="2909150" y="3592525"/>
              <a:ext cx="135900" cy="103100"/>
            </a:xfrm>
            <a:custGeom>
              <a:avLst/>
              <a:gdLst/>
              <a:ahLst/>
              <a:cxnLst/>
              <a:rect l="l" t="t" r="r" b="b"/>
              <a:pathLst>
                <a:path w="5436" h="4124" extrusionOk="0">
                  <a:moveTo>
                    <a:pt x="2105" y="0"/>
                  </a:moveTo>
                  <a:cubicBezTo>
                    <a:pt x="1952" y="0"/>
                    <a:pt x="1804" y="65"/>
                    <a:pt x="1710" y="189"/>
                  </a:cubicBezTo>
                  <a:lnTo>
                    <a:pt x="561" y="1574"/>
                  </a:lnTo>
                  <a:cubicBezTo>
                    <a:pt x="513" y="1639"/>
                    <a:pt x="478" y="1710"/>
                    <a:pt x="460" y="1787"/>
                  </a:cubicBezTo>
                  <a:lnTo>
                    <a:pt x="65" y="3508"/>
                  </a:lnTo>
                  <a:cubicBezTo>
                    <a:pt x="1" y="3779"/>
                    <a:pt x="172" y="4050"/>
                    <a:pt x="443" y="4109"/>
                  </a:cubicBezTo>
                  <a:cubicBezTo>
                    <a:pt x="478" y="4119"/>
                    <a:pt x="514" y="4123"/>
                    <a:pt x="550" y="4123"/>
                  </a:cubicBezTo>
                  <a:cubicBezTo>
                    <a:pt x="579" y="4123"/>
                    <a:pt x="608" y="4120"/>
                    <a:pt x="637" y="4115"/>
                  </a:cubicBezTo>
                  <a:cubicBezTo>
                    <a:pt x="832" y="4086"/>
                    <a:pt x="1003" y="3938"/>
                    <a:pt x="1050" y="3732"/>
                  </a:cubicBezTo>
                  <a:lnTo>
                    <a:pt x="1415" y="2129"/>
                  </a:lnTo>
                  <a:lnTo>
                    <a:pt x="2087" y="1315"/>
                  </a:lnTo>
                  <a:lnTo>
                    <a:pt x="2789" y="2223"/>
                  </a:lnTo>
                  <a:cubicBezTo>
                    <a:pt x="2836" y="2288"/>
                    <a:pt x="2901" y="2341"/>
                    <a:pt x="2978" y="2376"/>
                  </a:cubicBezTo>
                  <a:lnTo>
                    <a:pt x="4646" y="3137"/>
                  </a:lnTo>
                  <a:cubicBezTo>
                    <a:pt x="4716" y="3169"/>
                    <a:pt x="4789" y="3184"/>
                    <a:pt x="4860" y="3184"/>
                  </a:cubicBezTo>
                  <a:cubicBezTo>
                    <a:pt x="5052" y="3184"/>
                    <a:pt x="5232" y="3074"/>
                    <a:pt x="5318" y="2889"/>
                  </a:cubicBezTo>
                  <a:cubicBezTo>
                    <a:pt x="5436" y="2630"/>
                    <a:pt x="5324" y="2335"/>
                    <a:pt x="5070" y="2217"/>
                  </a:cubicBezTo>
                  <a:lnTo>
                    <a:pt x="3508" y="1504"/>
                  </a:lnTo>
                  <a:lnTo>
                    <a:pt x="2494" y="201"/>
                  </a:lnTo>
                  <a:cubicBezTo>
                    <a:pt x="2406" y="77"/>
                    <a:pt x="2258" y="6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3"/>
            <p:cNvSpPr/>
            <p:nvPr/>
          </p:nvSpPr>
          <p:spPr>
            <a:xfrm>
              <a:off x="2922125" y="3667150"/>
              <a:ext cx="64275" cy="120225"/>
            </a:xfrm>
            <a:custGeom>
              <a:avLst/>
              <a:gdLst/>
              <a:ahLst/>
              <a:cxnLst/>
              <a:rect l="l" t="t" r="r" b="b"/>
              <a:pathLst>
                <a:path w="2571" h="4809" extrusionOk="0">
                  <a:moveTo>
                    <a:pt x="1998" y="1"/>
                  </a:moveTo>
                  <a:cubicBezTo>
                    <a:pt x="1794" y="1"/>
                    <a:pt x="1600" y="127"/>
                    <a:pt x="1527" y="328"/>
                  </a:cubicBezTo>
                  <a:lnTo>
                    <a:pt x="95" y="4125"/>
                  </a:lnTo>
                  <a:cubicBezTo>
                    <a:pt x="0" y="4384"/>
                    <a:pt x="130" y="4679"/>
                    <a:pt x="395" y="4773"/>
                  </a:cubicBezTo>
                  <a:cubicBezTo>
                    <a:pt x="453" y="4798"/>
                    <a:pt x="513" y="4808"/>
                    <a:pt x="573" y="4808"/>
                  </a:cubicBezTo>
                  <a:cubicBezTo>
                    <a:pt x="598" y="4808"/>
                    <a:pt x="624" y="4806"/>
                    <a:pt x="649" y="4803"/>
                  </a:cubicBezTo>
                  <a:cubicBezTo>
                    <a:pt x="820" y="4773"/>
                    <a:pt x="979" y="4655"/>
                    <a:pt x="1044" y="4479"/>
                  </a:cubicBezTo>
                  <a:lnTo>
                    <a:pt x="2470" y="688"/>
                  </a:lnTo>
                  <a:cubicBezTo>
                    <a:pt x="2571" y="423"/>
                    <a:pt x="2435" y="134"/>
                    <a:pt x="2176" y="34"/>
                  </a:cubicBezTo>
                  <a:cubicBezTo>
                    <a:pt x="2117" y="11"/>
                    <a:pt x="2057" y="1"/>
                    <a:pt x="1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3"/>
            <p:cNvSpPr/>
            <p:nvPr/>
          </p:nvSpPr>
          <p:spPr>
            <a:xfrm>
              <a:off x="2815275" y="3782050"/>
              <a:ext cx="87275" cy="54550"/>
            </a:xfrm>
            <a:custGeom>
              <a:avLst/>
              <a:gdLst/>
              <a:ahLst/>
              <a:cxnLst/>
              <a:rect l="l" t="t" r="r" b="b"/>
              <a:pathLst>
                <a:path w="3491" h="2182" extrusionOk="0">
                  <a:moveTo>
                    <a:pt x="3490" y="0"/>
                  </a:moveTo>
                  <a:lnTo>
                    <a:pt x="2193" y="201"/>
                  </a:lnTo>
                  <a:lnTo>
                    <a:pt x="0" y="2182"/>
                  </a:lnTo>
                  <a:lnTo>
                    <a:pt x="0" y="2182"/>
                  </a:lnTo>
                  <a:lnTo>
                    <a:pt x="1958" y="1881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3"/>
            <p:cNvSpPr/>
            <p:nvPr/>
          </p:nvSpPr>
          <p:spPr>
            <a:xfrm>
              <a:off x="2972225" y="3765975"/>
              <a:ext cx="48950" cy="46450"/>
            </a:xfrm>
            <a:custGeom>
              <a:avLst/>
              <a:gdLst/>
              <a:ahLst/>
              <a:cxnLst/>
              <a:rect l="l" t="t" r="r" b="b"/>
              <a:pathLst>
                <a:path w="1958" h="1858" extrusionOk="0">
                  <a:moveTo>
                    <a:pt x="1380" y="1"/>
                  </a:moveTo>
                  <a:lnTo>
                    <a:pt x="83" y="201"/>
                  </a:lnTo>
                  <a:lnTo>
                    <a:pt x="1" y="1858"/>
                  </a:lnTo>
                  <a:lnTo>
                    <a:pt x="1958" y="1551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3"/>
            <p:cNvSpPr/>
            <p:nvPr/>
          </p:nvSpPr>
          <p:spPr>
            <a:xfrm>
              <a:off x="3078500" y="3749775"/>
              <a:ext cx="99650" cy="38350"/>
            </a:xfrm>
            <a:custGeom>
              <a:avLst/>
              <a:gdLst/>
              <a:ahLst/>
              <a:cxnLst/>
              <a:rect l="l" t="t" r="r" b="b"/>
              <a:pathLst>
                <a:path w="3986" h="1534" extrusionOk="0">
                  <a:moveTo>
                    <a:pt x="1297" y="0"/>
                  </a:moveTo>
                  <a:lnTo>
                    <a:pt x="0" y="201"/>
                  </a:lnTo>
                  <a:lnTo>
                    <a:pt x="2028" y="1533"/>
                  </a:lnTo>
                  <a:lnTo>
                    <a:pt x="3985" y="1233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3"/>
            <p:cNvSpPr/>
            <p:nvPr/>
          </p:nvSpPr>
          <p:spPr>
            <a:xfrm>
              <a:off x="2742925" y="3692325"/>
              <a:ext cx="47900" cy="63675"/>
            </a:xfrm>
            <a:custGeom>
              <a:avLst/>
              <a:gdLst/>
              <a:ahLst/>
              <a:cxnLst/>
              <a:rect l="l" t="t" r="r" b="b"/>
              <a:pathLst>
                <a:path w="1916" h="2547" extrusionOk="0">
                  <a:moveTo>
                    <a:pt x="728" y="0"/>
                  </a:moveTo>
                  <a:cubicBezTo>
                    <a:pt x="580" y="0"/>
                    <a:pt x="472" y="5"/>
                    <a:pt x="472" y="5"/>
                  </a:cubicBezTo>
                  <a:lnTo>
                    <a:pt x="0" y="117"/>
                  </a:lnTo>
                  <a:lnTo>
                    <a:pt x="407" y="2546"/>
                  </a:lnTo>
                  <a:cubicBezTo>
                    <a:pt x="407" y="2546"/>
                    <a:pt x="1238" y="2263"/>
                    <a:pt x="1409" y="2051"/>
                  </a:cubicBezTo>
                  <a:cubicBezTo>
                    <a:pt x="1586" y="1845"/>
                    <a:pt x="1403" y="1756"/>
                    <a:pt x="1403" y="1756"/>
                  </a:cubicBezTo>
                  <a:cubicBezTo>
                    <a:pt x="1403" y="1756"/>
                    <a:pt x="1657" y="1703"/>
                    <a:pt x="1780" y="1609"/>
                  </a:cubicBezTo>
                  <a:cubicBezTo>
                    <a:pt x="1904" y="1514"/>
                    <a:pt x="1916" y="1402"/>
                    <a:pt x="1822" y="1231"/>
                  </a:cubicBezTo>
                  <a:cubicBezTo>
                    <a:pt x="1770" y="1138"/>
                    <a:pt x="1669" y="1117"/>
                    <a:pt x="1588" y="1117"/>
                  </a:cubicBezTo>
                  <a:cubicBezTo>
                    <a:pt x="1521" y="1117"/>
                    <a:pt x="1468" y="1131"/>
                    <a:pt x="1468" y="1131"/>
                  </a:cubicBezTo>
                  <a:cubicBezTo>
                    <a:pt x="1468" y="1131"/>
                    <a:pt x="1833" y="960"/>
                    <a:pt x="1780" y="724"/>
                  </a:cubicBezTo>
                  <a:cubicBezTo>
                    <a:pt x="1738" y="516"/>
                    <a:pt x="1467" y="506"/>
                    <a:pt x="1417" y="506"/>
                  </a:cubicBezTo>
                  <a:cubicBezTo>
                    <a:pt x="1412" y="506"/>
                    <a:pt x="1409" y="506"/>
                    <a:pt x="1409" y="506"/>
                  </a:cubicBezTo>
                  <a:cubicBezTo>
                    <a:pt x="1409" y="506"/>
                    <a:pt x="1603" y="341"/>
                    <a:pt x="1527" y="147"/>
                  </a:cubicBezTo>
                  <a:cubicBezTo>
                    <a:pt x="1476" y="21"/>
                    <a:pt x="1024" y="0"/>
                    <a:pt x="728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3"/>
            <p:cNvSpPr/>
            <p:nvPr/>
          </p:nvSpPr>
          <p:spPr>
            <a:xfrm>
              <a:off x="2740250" y="3703800"/>
              <a:ext cx="38050" cy="10325"/>
            </a:xfrm>
            <a:custGeom>
              <a:avLst/>
              <a:gdLst/>
              <a:ahLst/>
              <a:cxnLst/>
              <a:rect l="l" t="t" r="r" b="b"/>
              <a:pathLst>
                <a:path w="1522" h="413" extrusionOk="0">
                  <a:moveTo>
                    <a:pt x="1463" y="0"/>
                  </a:moveTo>
                  <a:cubicBezTo>
                    <a:pt x="1374" y="0"/>
                    <a:pt x="585" y="18"/>
                    <a:pt x="437" y="59"/>
                  </a:cubicBezTo>
                  <a:cubicBezTo>
                    <a:pt x="278" y="100"/>
                    <a:pt x="36" y="307"/>
                    <a:pt x="24" y="319"/>
                  </a:cubicBezTo>
                  <a:cubicBezTo>
                    <a:pt x="1" y="336"/>
                    <a:pt x="1" y="372"/>
                    <a:pt x="19" y="395"/>
                  </a:cubicBezTo>
                  <a:cubicBezTo>
                    <a:pt x="30" y="407"/>
                    <a:pt x="48" y="413"/>
                    <a:pt x="60" y="413"/>
                  </a:cubicBezTo>
                  <a:cubicBezTo>
                    <a:pt x="72" y="413"/>
                    <a:pt x="89" y="407"/>
                    <a:pt x="95" y="401"/>
                  </a:cubicBezTo>
                  <a:cubicBezTo>
                    <a:pt x="160" y="342"/>
                    <a:pt x="355" y="195"/>
                    <a:pt x="467" y="165"/>
                  </a:cubicBezTo>
                  <a:cubicBezTo>
                    <a:pt x="579" y="136"/>
                    <a:pt x="1227" y="118"/>
                    <a:pt x="1463" y="112"/>
                  </a:cubicBezTo>
                  <a:cubicBezTo>
                    <a:pt x="1492" y="112"/>
                    <a:pt x="1522" y="89"/>
                    <a:pt x="1516" y="53"/>
                  </a:cubicBezTo>
                  <a:cubicBezTo>
                    <a:pt x="1516" y="24"/>
                    <a:pt x="1492" y="0"/>
                    <a:pt x="1463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3"/>
            <p:cNvSpPr/>
            <p:nvPr/>
          </p:nvSpPr>
          <p:spPr>
            <a:xfrm>
              <a:off x="2740850" y="3718975"/>
              <a:ext cx="38925" cy="12700"/>
            </a:xfrm>
            <a:custGeom>
              <a:avLst/>
              <a:gdLst/>
              <a:ahLst/>
              <a:cxnLst/>
              <a:rect l="l" t="t" r="r" b="b"/>
              <a:pathLst>
                <a:path w="1557" h="508" extrusionOk="0">
                  <a:moveTo>
                    <a:pt x="1492" y="0"/>
                  </a:moveTo>
                  <a:cubicBezTo>
                    <a:pt x="1233" y="18"/>
                    <a:pt x="401" y="165"/>
                    <a:pt x="301" y="213"/>
                  </a:cubicBezTo>
                  <a:cubicBezTo>
                    <a:pt x="207" y="260"/>
                    <a:pt x="36" y="407"/>
                    <a:pt x="30" y="413"/>
                  </a:cubicBezTo>
                  <a:cubicBezTo>
                    <a:pt x="6" y="431"/>
                    <a:pt x="0" y="466"/>
                    <a:pt x="24" y="490"/>
                  </a:cubicBezTo>
                  <a:cubicBezTo>
                    <a:pt x="36" y="501"/>
                    <a:pt x="48" y="507"/>
                    <a:pt x="65" y="507"/>
                  </a:cubicBezTo>
                  <a:cubicBezTo>
                    <a:pt x="77" y="507"/>
                    <a:pt x="89" y="507"/>
                    <a:pt x="101" y="496"/>
                  </a:cubicBezTo>
                  <a:cubicBezTo>
                    <a:pt x="148" y="454"/>
                    <a:pt x="278" y="348"/>
                    <a:pt x="348" y="313"/>
                  </a:cubicBezTo>
                  <a:cubicBezTo>
                    <a:pt x="419" y="277"/>
                    <a:pt x="1221" y="130"/>
                    <a:pt x="1504" y="112"/>
                  </a:cubicBezTo>
                  <a:cubicBezTo>
                    <a:pt x="1533" y="112"/>
                    <a:pt x="1557" y="89"/>
                    <a:pt x="1551" y="53"/>
                  </a:cubicBezTo>
                  <a:cubicBezTo>
                    <a:pt x="1551" y="24"/>
                    <a:pt x="1521" y="0"/>
                    <a:pt x="149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3"/>
            <p:cNvSpPr/>
            <p:nvPr/>
          </p:nvSpPr>
          <p:spPr>
            <a:xfrm>
              <a:off x="2745725" y="3734000"/>
              <a:ext cx="31400" cy="11525"/>
            </a:xfrm>
            <a:custGeom>
              <a:avLst/>
              <a:gdLst/>
              <a:ahLst/>
              <a:cxnLst/>
              <a:rect l="l" t="t" r="r" b="b"/>
              <a:pathLst>
                <a:path w="1256" h="461" extrusionOk="0">
                  <a:moveTo>
                    <a:pt x="1191" y="1"/>
                  </a:moveTo>
                  <a:cubicBezTo>
                    <a:pt x="1173" y="1"/>
                    <a:pt x="766" y="42"/>
                    <a:pt x="590" y="89"/>
                  </a:cubicBezTo>
                  <a:cubicBezTo>
                    <a:pt x="413" y="130"/>
                    <a:pt x="53" y="348"/>
                    <a:pt x="35" y="354"/>
                  </a:cubicBezTo>
                  <a:cubicBezTo>
                    <a:pt x="12" y="372"/>
                    <a:pt x="0" y="407"/>
                    <a:pt x="18" y="431"/>
                  </a:cubicBezTo>
                  <a:cubicBezTo>
                    <a:pt x="29" y="449"/>
                    <a:pt x="47" y="460"/>
                    <a:pt x="65" y="460"/>
                  </a:cubicBezTo>
                  <a:cubicBezTo>
                    <a:pt x="77" y="460"/>
                    <a:pt x="83" y="455"/>
                    <a:pt x="94" y="449"/>
                  </a:cubicBezTo>
                  <a:cubicBezTo>
                    <a:pt x="94" y="449"/>
                    <a:pt x="454" y="236"/>
                    <a:pt x="619" y="195"/>
                  </a:cubicBezTo>
                  <a:cubicBezTo>
                    <a:pt x="790" y="154"/>
                    <a:pt x="1197" y="113"/>
                    <a:pt x="1203" y="113"/>
                  </a:cubicBezTo>
                  <a:cubicBezTo>
                    <a:pt x="1232" y="107"/>
                    <a:pt x="1256" y="83"/>
                    <a:pt x="1256" y="54"/>
                  </a:cubicBezTo>
                  <a:cubicBezTo>
                    <a:pt x="1250" y="18"/>
                    <a:pt x="1220" y="1"/>
                    <a:pt x="1191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3"/>
            <p:cNvSpPr/>
            <p:nvPr/>
          </p:nvSpPr>
          <p:spPr>
            <a:xfrm>
              <a:off x="2755725" y="3742875"/>
              <a:ext cx="23025" cy="13700"/>
            </a:xfrm>
            <a:custGeom>
              <a:avLst/>
              <a:gdLst/>
              <a:ahLst/>
              <a:cxnLst/>
              <a:rect l="l" t="t" r="r" b="b"/>
              <a:pathLst>
                <a:path w="921" h="548" extrusionOk="0">
                  <a:moveTo>
                    <a:pt x="858" y="1"/>
                  </a:moveTo>
                  <a:cubicBezTo>
                    <a:pt x="847" y="1"/>
                    <a:pt x="835" y="4"/>
                    <a:pt x="826" y="11"/>
                  </a:cubicBezTo>
                  <a:cubicBezTo>
                    <a:pt x="561" y="194"/>
                    <a:pt x="48" y="436"/>
                    <a:pt x="42" y="442"/>
                  </a:cubicBezTo>
                  <a:cubicBezTo>
                    <a:pt x="13" y="453"/>
                    <a:pt x="1" y="483"/>
                    <a:pt x="19" y="512"/>
                  </a:cubicBezTo>
                  <a:cubicBezTo>
                    <a:pt x="24" y="536"/>
                    <a:pt x="48" y="548"/>
                    <a:pt x="66" y="548"/>
                  </a:cubicBezTo>
                  <a:lnTo>
                    <a:pt x="89" y="542"/>
                  </a:lnTo>
                  <a:cubicBezTo>
                    <a:pt x="113" y="530"/>
                    <a:pt x="620" y="288"/>
                    <a:pt x="891" y="100"/>
                  </a:cubicBezTo>
                  <a:cubicBezTo>
                    <a:pt x="915" y="88"/>
                    <a:pt x="921" y="52"/>
                    <a:pt x="903" y="23"/>
                  </a:cubicBezTo>
                  <a:cubicBezTo>
                    <a:pt x="892" y="9"/>
                    <a:pt x="875" y="1"/>
                    <a:pt x="858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3"/>
            <p:cNvSpPr/>
            <p:nvPr/>
          </p:nvSpPr>
          <p:spPr>
            <a:xfrm>
              <a:off x="3138325" y="3428650"/>
              <a:ext cx="48075" cy="60725"/>
            </a:xfrm>
            <a:custGeom>
              <a:avLst/>
              <a:gdLst/>
              <a:ahLst/>
              <a:cxnLst/>
              <a:rect l="l" t="t" r="r" b="b"/>
              <a:pathLst>
                <a:path w="1923" h="2429" extrusionOk="0">
                  <a:moveTo>
                    <a:pt x="1510" y="0"/>
                  </a:moveTo>
                  <a:lnTo>
                    <a:pt x="1032" y="53"/>
                  </a:lnTo>
                  <a:cubicBezTo>
                    <a:pt x="1032" y="53"/>
                    <a:pt x="89" y="330"/>
                    <a:pt x="77" y="531"/>
                  </a:cubicBezTo>
                  <a:cubicBezTo>
                    <a:pt x="71" y="737"/>
                    <a:pt x="307" y="831"/>
                    <a:pt x="307" y="831"/>
                  </a:cubicBezTo>
                  <a:cubicBezTo>
                    <a:pt x="307" y="831"/>
                    <a:pt x="0" y="926"/>
                    <a:pt x="30" y="1162"/>
                  </a:cubicBezTo>
                  <a:cubicBezTo>
                    <a:pt x="59" y="1397"/>
                    <a:pt x="460" y="1439"/>
                    <a:pt x="460" y="1439"/>
                  </a:cubicBezTo>
                  <a:cubicBezTo>
                    <a:pt x="460" y="1439"/>
                    <a:pt x="189" y="1462"/>
                    <a:pt x="154" y="1651"/>
                  </a:cubicBezTo>
                  <a:cubicBezTo>
                    <a:pt x="118" y="1845"/>
                    <a:pt x="171" y="1946"/>
                    <a:pt x="319" y="1993"/>
                  </a:cubicBezTo>
                  <a:cubicBezTo>
                    <a:pt x="382" y="2015"/>
                    <a:pt x="466" y="2022"/>
                    <a:pt x="541" y="2022"/>
                  </a:cubicBezTo>
                  <a:cubicBezTo>
                    <a:pt x="641" y="2022"/>
                    <a:pt x="725" y="2010"/>
                    <a:pt x="725" y="2010"/>
                  </a:cubicBezTo>
                  <a:lnTo>
                    <a:pt x="725" y="2010"/>
                  </a:lnTo>
                  <a:cubicBezTo>
                    <a:pt x="725" y="2010"/>
                    <a:pt x="584" y="2152"/>
                    <a:pt x="814" y="2293"/>
                  </a:cubicBezTo>
                  <a:cubicBezTo>
                    <a:pt x="1032" y="2424"/>
                    <a:pt x="1792" y="2429"/>
                    <a:pt x="1907" y="2429"/>
                  </a:cubicBezTo>
                  <a:cubicBezTo>
                    <a:pt x="1917" y="2429"/>
                    <a:pt x="1922" y="2429"/>
                    <a:pt x="1922" y="2429"/>
                  </a:cubicBezTo>
                  <a:lnTo>
                    <a:pt x="1510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3"/>
            <p:cNvSpPr/>
            <p:nvPr/>
          </p:nvSpPr>
          <p:spPr>
            <a:xfrm>
              <a:off x="3145850" y="3440700"/>
              <a:ext cx="38775" cy="9925"/>
            </a:xfrm>
            <a:custGeom>
              <a:avLst/>
              <a:gdLst/>
              <a:ahLst/>
              <a:cxnLst/>
              <a:rect l="l" t="t" r="r" b="b"/>
              <a:pathLst>
                <a:path w="1551" h="397" extrusionOk="0">
                  <a:moveTo>
                    <a:pt x="1055" y="1"/>
                  </a:moveTo>
                  <a:cubicBezTo>
                    <a:pt x="1047" y="1"/>
                    <a:pt x="1039" y="1"/>
                    <a:pt x="1032" y="2"/>
                  </a:cubicBezTo>
                  <a:cubicBezTo>
                    <a:pt x="878" y="19"/>
                    <a:pt x="130" y="261"/>
                    <a:pt x="41" y="290"/>
                  </a:cubicBezTo>
                  <a:cubicBezTo>
                    <a:pt x="12" y="296"/>
                    <a:pt x="0" y="326"/>
                    <a:pt x="6" y="355"/>
                  </a:cubicBezTo>
                  <a:cubicBezTo>
                    <a:pt x="18" y="379"/>
                    <a:pt x="35" y="397"/>
                    <a:pt x="59" y="397"/>
                  </a:cubicBezTo>
                  <a:lnTo>
                    <a:pt x="77" y="391"/>
                  </a:lnTo>
                  <a:cubicBezTo>
                    <a:pt x="307" y="320"/>
                    <a:pt x="920" y="125"/>
                    <a:pt x="1038" y="114"/>
                  </a:cubicBezTo>
                  <a:cubicBezTo>
                    <a:pt x="1042" y="113"/>
                    <a:pt x="1046" y="113"/>
                    <a:pt x="1051" y="113"/>
                  </a:cubicBezTo>
                  <a:cubicBezTo>
                    <a:pt x="1172" y="113"/>
                    <a:pt x="1388" y="185"/>
                    <a:pt x="1462" y="214"/>
                  </a:cubicBezTo>
                  <a:cubicBezTo>
                    <a:pt x="1470" y="217"/>
                    <a:pt x="1478" y="218"/>
                    <a:pt x="1486" y="218"/>
                  </a:cubicBezTo>
                  <a:cubicBezTo>
                    <a:pt x="1508" y="218"/>
                    <a:pt x="1530" y="206"/>
                    <a:pt x="1539" y="184"/>
                  </a:cubicBezTo>
                  <a:cubicBezTo>
                    <a:pt x="1550" y="155"/>
                    <a:pt x="1533" y="125"/>
                    <a:pt x="1503" y="114"/>
                  </a:cubicBezTo>
                  <a:cubicBezTo>
                    <a:pt x="1492" y="108"/>
                    <a:pt x="1219" y="1"/>
                    <a:pt x="1055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3"/>
            <p:cNvSpPr/>
            <p:nvPr/>
          </p:nvSpPr>
          <p:spPr>
            <a:xfrm>
              <a:off x="3149375" y="3457800"/>
              <a:ext cx="40250" cy="7700"/>
            </a:xfrm>
            <a:custGeom>
              <a:avLst/>
              <a:gdLst/>
              <a:ahLst/>
              <a:cxnLst/>
              <a:rect l="l" t="t" r="r" b="b"/>
              <a:pathLst>
                <a:path w="1610" h="308" extrusionOk="0">
                  <a:moveTo>
                    <a:pt x="1232" y="1"/>
                  </a:moveTo>
                  <a:cubicBezTo>
                    <a:pt x="1065" y="1"/>
                    <a:pt x="296" y="128"/>
                    <a:pt x="48" y="196"/>
                  </a:cubicBezTo>
                  <a:cubicBezTo>
                    <a:pt x="18" y="208"/>
                    <a:pt x="1" y="237"/>
                    <a:pt x="12" y="267"/>
                  </a:cubicBezTo>
                  <a:cubicBezTo>
                    <a:pt x="18" y="290"/>
                    <a:pt x="42" y="308"/>
                    <a:pt x="65" y="308"/>
                  </a:cubicBezTo>
                  <a:lnTo>
                    <a:pt x="77" y="302"/>
                  </a:lnTo>
                  <a:cubicBezTo>
                    <a:pt x="348" y="227"/>
                    <a:pt x="1117" y="113"/>
                    <a:pt x="1231" y="113"/>
                  </a:cubicBezTo>
                  <a:cubicBezTo>
                    <a:pt x="1234" y="113"/>
                    <a:pt x="1236" y="113"/>
                    <a:pt x="1238" y="113"/>
                  </a:cubicBezTo>
                  <a:cubicBezTo>
                    <a:pt x="1309" y="125"/>
                    <a:pt x="1474" y="184"/>
                    <a:pt x="1527" y="202"/>
                  </a:cubicBezTo>
                  <a:cubicBezTo>
                    <a:pt x="1535" y="205"/>
                    <a:pt x="1543" y="206"/>
                    <a:pt x="1550" y="206"/>
                  </a:cubicBezTo>
                  <a:cubicBezTo>
                    <a:pt x="1571" y="206"/>
                    <a:pt x="1589" y="194"/>
                    <a:pt x="1598" y="172"/>
                  </a:cubicBezTo>
                  <a:cubicBezTo>
                    <a:pt x="1610" y="143"/>
                    <a:pt x="1598" y="113"/>
                    <a:pt x="1569" y="102"/>
                  </a:cubicBezTo>
                  <a:cubicBezTo>
                    <a:pt x="1563" y="96"/>
                    <a:pt x="1350" y="13"/>
                    <a:pt x="1250" y="1"/>
                  </a:cubicBezTo>
                  <a:cubicBezTo>
                    <a:pt x="1245" y="1"/>
                    <a:pt x="1239" y="1"/>
                    <a:pt x="1232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3"/>
            <p:cNvSpPr/>
            <p:nvPr/>
          </p:nvSpPr>
          <p:spPr>
            <a:xfrm>
              <a:off x="3156900" y="3472975"/>
              <a:ext cx="32575" cy="5800"/>
            </a:xfrm>
            <a:custGeom>
              <a:avLst/>
              <a:gdLst/>
              <a:ahLst/>
              <a:cxnLst/>
              <a:rect l="l" t="t" r="r" b="b"/>
              <a:pathLst>
                <a:path w="1303" h="232" extrusionOk="0">
                  <a:moveTo>
                    <a:pt x="682" y="0"/>
                  </a:moveTo>
                  <a:cubicBezTo>
                    <a:pt x="668" y="0"/>
                    <a:pt x="655" y="1"/>
                    <a:pt x="643" y="2"/>
                  </a:cubicBezTo>
                  <a:cubicBezTo>
                    <a:pt x="460" y="19"/>
                    <a:pt x="65" y="119"/>
                    <a:pt x="47" y="119"/>
                  </a:cubicBezTo>
                  <a:cubicBezTo>
                    <a:pt x="18" y="131"/>
                    <a:pt x="0" y="161"/>
                    <a:pt x="6" y="190"/>
                  </a:cubicBezTo>
                  <a:cubicBezTo>
                    <a:pt x="12" y="214"/>
                    <a:pt x="36" y="231"/>
                    <a:pt x="59" y="231"/>
                  </a:cubicBezTo>
                  <a:lnTo>
                    <a:pt x="71" y="231"/>
                  </a:lnTo>
                  <a:cubicBezTo>
                    <a:pt x="77" y="226"/>
                    <a:pt x="478" y="131"/>
                    <a:pt x="649" y="114"/>
                  </a:cubicBezTo>
                  <a:cubicBezTo>
                    <a:pt x="660" y="113"/>
                    <a:pt x="672" y="112"/>
                    <a:pt x="686" y="112"/>
                  </a:cubicBezTo>
                  <a:cubicBezTo>
                    <a:pt x="872" y="112"/>
                    <a:pt x="1227" y="184"/>
                    <a:pt x="1232" y="184"/>
                  </a:cubicBezTo>
                  <a:cubicBezTo>
                    <a:pt x="1236" y="185"/>
                    <a:pt x="1240" y="185"/>
                    <a:pt x="1244" y="185"/>
                  </a:cubicBezTo>
                  <a:cubicBezTo>
                    <a:pt x="1269" y="185"/>
                    <a:pt x="1292" y="169"/>
                    <a:pt x="1297" y="143"/>
                  </a:cubicBezTo>
                  <a:cubicBezTo>
                    <a:pt x="1303" y="114"/>
                    <a:pt x="1285" y="84"/>
                    <a:pt x="1256" y="78"/>
                  </a:cubicBezTo>
                  <a:cubicBezTo>
                    <a:pt x="1239" y="73"/>
                    <a:pt x="879" y="0"/>
                    <a:pt x="68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3"/>
            <p:cNvSpPr/>
            <p:nvPr/>
          </p:nvSpPr>
          <p:spPr>
            <a:xfrm>
              <a:off x="3158375" y="3484850"/>
              <a:ext cx="25225" cy="6450"/>
            </a:xfrm>
            <a:custGeom>
              <a:avLst/>
              <a:gdLst/>
              <a:ahLst/>
              <a:cxnLst/>
              <a:rect l="l" t="t" r="r" b="b"/>
              <a:pathLst>
                <a:path w="1009" h="258" extrusionOk="0">
                  <a:moveTo>
                    <a:pt x="57" y="0"/>
                  </a:moveTo>
                  <a:cubicBezTo>
                    <a:pt x="33" y="0"/>
                    <a:pt x="11" y="16"/>
                    <a:pt x="6" y="39"/>
                  </a:cubicBezTo>
                  <a:cubicBezTo>
                    <a:pt x="0" y="69"/>
                    <a:pt x="18" y="98"/>
                    <a:pt x="47" y="110"/>
                  </a:cubicBezTo>
                  <a:cubicBezTo>
                    <a:pt x="360" y="199"/>
                    <a:pt x="920" y="258"/>
                    <a:pt x="943" y="258"/>
                  </a:cubicBezTo>
                  <a:lnTo>
                    <a:pt x="949" y="258"/>
                  </a:lnTo>
                  <a:cubicBezTo>
                    <a:pt x="979" y="258"/>
                    <a:pt x="1002" y="240"/>
                    <a:pt x="1002" y="210"/>
                  </a:cubicBezTo>
                  <a:cubicBezTo>
                    <a:pt x="1008" y="181"/>
                    <a:pt x="985" y="151"/>
                    <a:pt x="955" y="151"/>
                  </a:cubicBezTo>
                  <a:cubicBezTo>
                    <a:pt x="949" y="146"/>
                    <a:pt x="383" y="87"/>
                    <a:pt x="77" y="4"/>
                  </a:cubicBezTo>
                  <a:cubicBezTo>
                    <a:pt x="70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63"/>
          <p:cNvGrpSpPr/>
          <p:nvPr/>
        </p:nvGrpSpPr>
        <p:grpSpPr>
          <a:xfrm>
            <a:off x="7198469" y="1822667"/>
            <a:ext cx="1735118" cy="2879450"/>
            <a:chOff x="6153925" y="1399625"/>
            <a:chExt cx="651125" cy="1080550"/>
          </a:xfrm>
        </p:grpSpPr>
        <p:grpSp>
          <p:nvGrpSpPr>
            <p:cNvPr id="1297" name="Google Shape;1297;p63"/>
            <p:cNvGrpSpPr/>
            <p:nvPr/>
          </p:nvGrpSpPr>
          <p:grpSpPr>
            <a:xfrm>
              <a:off x="6153925" y="1399625"/>
              <a:ext cx="631975" cy="1080550"/>
              <a:chOff x="6153925" y="1399625"/>
              <a:chExt cx="631975" cy="1080550"/>
            </a:xfrm>
          </p:grpSpPr>
          <p:sp>
            <p:nvSpPr>
              <p:cNvPr id="1298" name="Google Shape;1298;p63"/>
              <p:cNvSpPr/>
              <p:nvPr/>
            </p:nvSpPr>
            <p:spPr>
              <a:xfrm>
                <a:off x="6687575" y="2231750"/>
                <a:ext cx="465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4159" extrusionOk="0">
                    <a:moveTo>
                      <a:pt x="814" y="0"/>
                    </a:moveTo>
                    <a:cubicBezTo>
                      <a:pt x="218" y="0"/>
                      <a:pt x="48" y="498"/>
                      <a:pt x="48" y="498"/>
                    </a:cubicBezTo>
                    <a:cubicBezTo>
                      <a:pt x="1" y="987"/>
                      <a:pt x="124" y="1783"/>
                      <a:pt x="124" y="1783"/>
                    </a:cubicBezTo>
                    <a:cubicBezTo>
                      <a:pt x="124" y="1783"/>
                      <a:pt x="248" y="2349"/>
                      <a:pt x="390" y="2685"/>
                    </a:cubicBezTo>
                    <a:cubicBezTo>
                      <a:pt x="543" y="3044"/>
                      <a:pt x="472" y="4082"/>
                      <a:pt x="944" y="4153"/>
                    </a:cubicBezTo>
                    <a:cubicBezTo>
                      <a:pt x="969" y="4157"/>
                      <a:pt x="995" y="4158"/>
                      <a:pt x="1020" y="4158"/>
                    </a:cubicBezTo>
                    <a:cubicBezTo>
                      <a:pt x="1462" y="4158"/>
                      <a:pt x="1862" y="3580"/>
                      <a:pt x="1840" y="2744"/>
                    </a:cubicBezTo>
                    <a:cubicBezTo>
                      <a:pt x="1822" y="1954"/>
                      <a:pt x="1663" y="1689"/>
                      <a:pt x="1563" y="1076"/>
                    </a:cubicBezTo>
                    <a:cubicBezTo>
                      <a:pt x="1498" y="722"/>
                      <a:pt x="1480" y="126"/>
                      <a:pt x="1138" y="44"/>
                    </a:cubicBezTo>
                    <a:cubicBezTo>
                      <a:pt x="1018" y="13"/>
                      <a:pt x="910" y="0"/>
                      <a:pt x="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63"/>
              <p:cNvSpPr/>
              <p:nvPr/>
            </p:nvSpPr>
            <p:spPr>
              <a:xfrm>
                <a:off x="6561575" y="2244925"/>
                <a:ext cx="1474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5896" h="2052" extrusionOk="0">
                    <a:moveTo>
                      <a:pt x="436" y="0"/>
                    </a:moveTo>
                    <a:lnTo>
                      <a:pt x="0" y="2052"/>
                    </a:lnTo>
                    <a:lnTo>
                      <a:pt x="5571" y="1191"/>
                    </a:lnTo>
                    <a:cubicBezTo>
                      <a:pt x="5571" y="1191"/>
                      <a:pt x="5895" y="843"/>
                      <a:pt x="5713" y="407"/>
                    </a:cubicBezTo>
                    <a:cubicBezTo>
                      <a:pt x="5578" y="97"/>
                      <a:pt x="5164" y="52"/>
                      <a:pt x="4935" y="52"/>
                    </a:cubicBezTo>
                    <a:cubicBezTo>
                      <a:pt x="4843" y="52"/>
                      <a:pt x="4781" y="59"/>
                      <a:pt x="4781" y="59"/>
                    </a:cubicBez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63"/>
              <p:cNvSpPr/>
              <p:nvPr/>
            </p:nvSpPr>
            <p:spPr>
              <a:xfrm>
                <a:off x="6396650" y="2152225"/>
                <a:ext cx="80800" cy="300525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2021" extrusionOk="0">
                    <a:moveTo>
                      <a:pt x="3035" y="1"/>
                    </a:moveTo>
                    <a:cubicBezTo>
                      <a:pt x="1877" y="1"/>
                      <a:pt x="1370" y="596"/>
                      <a:pt x="212" y="596"/>
                    </a:cubicBezTo>
                    <a:cubicBezTo>
                      <a:pt x="144" y="596"/>
                      <a:pt x="74" y="594"/>
                      <a:pt x="1" y="590"/>
                    </a:cubicBezTo>
                    <a:lnTo>
                      <a:pt x="1" y="590"/>
                    </a:lnTo>
                    <a:cubicBezTo>
                      <a:pt x="1" y="590"/>
                      <a:pt x="885" y="11425"/>
                      <a:pt x="791" y="11849"/>
                    </a:cubicBezTo>
                    <a:lnTo>
                      <a:pt x="2105" y="12020"/>
                    </a:lnTo>
                    <a:cubicBezTo>
                      <a:pt x="2170" y="11195"/>
                      <a:pt x="3231" y="6"/>
                      <a:pt x="3231" y="6"/>
                    </a:cubicBezTo>
                    <a:cubicBezTo>
                      <a:pt x="3164" y="2"/>
                      <a:pt x="3098" y="1"/>
                      <a:pt x="3035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63"/>
              <p:cNvSpPr/>
              <p:nvPr/>
            </p:nvSpPr>
            <p:spPr>
              <a:xfrm>
                <a:off x="6506300" y="2097975"/>
                <a:ext cx="87725" cy="198225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7929" extrusionOk="0">
                    <a:moveTo>
                      <a:pt x="2423" y="1"/>
                    </a:moveTo>
                    <a:cubicBezTo>
                      <a:pt x="1415" y="243"/>
                      <a:pt x="914" y="885"/>
                      <a:pt x="484" y="991"/>
                    </a:cubicBezTo>
                    <a:cubicBezTo>
                      <a:pt x="484" y="991"/>
                      <a:pt x="1" y="5230"/>
                      <a:pt x="679" y="6880"/>
                    </a:cubicBezTo>
                    <a:cubicBezTo>
                      <a:pt x="978" y="7603"/>
                      <a:pt x="1556" y="7929"/>
                      <a:pt x="2112" y="7929"/>
                    </a:cubicBezTo>
                    <a:cubicBezTo>
                      <a:pt x="2827" y="7929"/>
                      <a:pt x="3505" y="7390"/>
                      <a:pt x="3508" y="6462"/>
                    </a:cubicBezTo>
                    <a:cubicBezTo>
                      <a:pt x="3508" y="4811"/>
                      <a:pt x="2606" y="1009"/>
                      <a:pt x="2423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63"/>
              <p:cNvSpPr/>
              <p:nvPr/>
            </p:nvSpPr>
            <p:spPr>
              <a:xfrm>
                <a:off x="6341525" y="1912000"/>
                <a:ext cx="320000" cy="368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14722" extrusionOk="0">
                    <a:moveTo>
                      <a:pt x="2406" y="0"/>
                    </a:moveTo>
                    <a:cubicBezTo>
                      <a:pt x="2406" y="0"/>
                      <a:pt x="1327" y="4416"/>
                      <a:pt x="785" y="7458"/>
                    </a:cubicBezTo>
                    <a:cubicBezTo>
                      <a:pt x="243" y="10494"/>
                      <a:pt x="1" y="13919"/>
                      <a:pt x="1" y="13919"/>
                    </a:cubicBezTo>
                    <a:cubicBezTo>
                      <a:pt x="1535" y="14617"/>
                      <a:pt x="4022" y="14722"/>
                      <a:pt x="5371" y="14722"/>
                    </a:cubicBezTo>
                    <a:cubicBezTo>
                      <a:pt x="5946" y="14722"/>
                      <a:pt x="6315" y="14703"/>
                      <a:pt x="6315" y="14703"/>
                    </a:cubicBezTo>
                    <a:lnTo>
                      <a:pt x="6291" y="14437"/>
                    </a:lnTo>
                    <a:cubicBezTo>
                      <a:pt x="9221" y="14249"/>
                      <a:pt x="12510" y="12946"/>
                      <a:pt x="12799" y="12746"/>
                    </a:cubicBezTo>
                    <a:cubicBezTo>
                      <a:pt x="12504" y="9704"/>
                      <a:pt x="11850" y="5506"/>
                      <a:pt x="11467" y="3437"/>
                    </a:cubicBezTo>
                    <a:cubicBezTo>
                      <a:pt x="11095" y="1409"/>
                      <a:pt x="10465" y="160"/>
                      <a:pt x="10465" y="160"/>
                    </a:cubicBez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63"/>
              <p:cNvSpPr/>
              <p:nvPr/>
            </p:nvSpPr>
            <p:spPr>
              <a:xfrm>
                <a:off x="6491725" y="2225325"/>
                <a:ext cx="87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887" extrusionOk="0">
                    <a:moveTo>
                      <a:pt x="53" y="0"/>
                    </a:moveTo>
                    <a:cubicBezTo>
                      <a:pt x="18" y="0"/>
                      <a:pt x="0" y="30"/>
                      <a:pt x="0" y="59"/>
                    </a:cubicBezTo>
                    <a:lnTo>
                      <a:pt x="236" y="1840"/>
                    </a:lnTo>
                    <a:cubicBezTo>
                      <a:pt x="236" y="1863"/>
                      <a:pt x="259" y="1887"/>
                      <a:pt x="289" y="1887"/>
                    </a:cubicBezTo>
                    <a:lnTo>
                      <a:pt x="295" y="1887"/>
                    </a:lnTo>
                    <a:cubicBezTo>
                      <a:pt x="324" y="1881"/>
                      <a:pt x="348" y="1851"/>
                      <a:pt x="342" y="1822"/>
                    </a:cubicBezTo>
                    <a:lnTo>
                      <a:pt x="112" y="47"/>
                    </a:lnTo>
                    <a:cubicBezTo>
                      <a:pt x="112" y="18"/>
                      <a:pt x="83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63"/>
              <p:cNvSpPr/>
              <p:nvPr/>
            </p:nvSpPr>
            <p:spPr>
              <a:xfrm>
                <a:off x="6576300" y="2057750"/>
                <a:ext cx="10925" cy="892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568" extrusionOk="0">
                    <a:moveTo>
                      <a:pt x="54" y="1"/>
                    </a:moveTo>
                    <a:cubicBezTo>
                      <a:pt x="24" y="7"/>
                      <a:pt x="1" y="30"/>
                      <a:pt x="7" y="65"/>
                    </a:cubicBezTo>
                    <a:cubicBezTo>
                      <a:pt x="142" y="1840"/>
                      <a:pt x="319" y="3496"/>
                      <a:pt x="325" y="3514"/>
                    </a:cubicBezTo>
                    <a:cubicBezTo>
                      <a:pt x="325" y="3544"/>
                      <a:pt x="349" y="3567"/>
                      <a:pt x="378" y="3567"/>
                    </a:cubicBezTo>
                    <a:lnTo>
                      <a:pt x="384" y="3567"/>
                    </a:lnTo>
                    <a:cubicBezTo>
                      <a:pt x="413" y="3561"/>
                      <a:pt x="437" y="3532"/>
                      <a:pt x="431" y="3502"/>
                    </a:cubicBezTo>
                    <a:cubicBezTo>
                      <a:pt x="431" y="3485"/>
                      <a:pt x="254" y="1828"/>
                      <a:pt x="119" y="54"/>
                    </a:cubicBezTo>
                    <a:cubicBezTo>
                      <a:pt x="113" y="24"/>
                      <a:pt x="89" y="1"/>
                      <a:pt x="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63"/>
              <p:cNvSpPr/>
              <p:nvPr/>
            </p:nvSpPr>
            <p:spPr>
              <a:xfrm>
                <a:off x="6414625" y="1954450"/>
                <a:ext cx="6950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365" extrusionOk="0">
                    <a:moveTo>
                      <a:pt x="166" y="0"/>
                    </a:moveTo>
                    <a:cubicBezTo>
                      <a:pt x="101" y="501"/>
                      <a:pt x="19" y="1315"/>
                      <a:pt x="1" y="2311"/>
                    </a:cubicBezTo>
                    <a:cubicBezTo>
                      <a:pt x="1" y="2341"/>
                      <a:pt x="24" y="2364"/>
                      <a:pt x="54" y="2364"/>
                    </a:cubicBezTo>
                    <a:cubicBezTo>
                      <a:pt x="89" y="2364"/>
                      <a:pt x="113" y="2341"/>
                      <a:pt x="113" y="2311"/>
                    </a:cubicBezTo>
                    <a:cubicBezTo>
                      <a:pt x="131" y="1321"/>
                      <a:pt x="213" y="501"/>
                      <a:pt x="278" y="6"/>
                    </a:cubicBezTo>
                    <a:cubicBezTo>
                      <a:pt x="243" y="0"/>
                      <a:pt x="201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63"/>
              <p:cNvSpPr/>
              <p:nvPr/>
            </p:nvSpPr>
            <p:spPr>
              <a:xfrm>
                <a:off x="6431150" y="1954750"/>
                <a:ext cx="37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068" extrusionOk="0">
                    <a:moveTo>
                      <a:pt x="0" y="0"/>
                    </a:moveTo>
                    <a:cubicBezTo>
                      <a:pt x="0" y="301"/>
                      <a:pt x="6" y="696"/>
                      <a:pt x="36" y="1020"/>
                    </a:cubicBezTo>
                    <a:cubicBezTo>
                      <a:pt x="36" y="1049"/>
                      <a:pt x="59" y="1067"/>
                      <a:pt x="89" y="1067"/>
                    </a:cubicBezTo>
                    <a:lnTo>
                      <a:pt x="94" y="1067"/>
                    </a:lnTo>
                    <a:cubicBezTo>
                      <a:pt x="124" y="1067"/>
                      <a:pt x="148" y="1038"/>
                      <a:pt x="148" y="1008"/>
                    </a:cubicBezTo>
                    <a:cubicBezTo>
                      <a:pt x="118" y="690"/>
                      <a:pt x="112" y="295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63"/>
              <p:cNvSpPr/>
              <p:nvPr/>
            </p:nvSpPr>
            <p:spPr>
              <a:xfrm>
                <a:off x="6343600" y="2424500"/>
                <a:ext cx="11585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2227" extrusionOk="0">
                    <a:moveTo>
                      <a:pt x="3005" y="1"/>
                    </a:moveTo>
                    <a:cubicBezTo>
                      <a:pt x="2943" y="1"/>
                      <a:pt x="2875" y="16"/>
                      <a:pt x="2801" y="51"/>
                    </a:cubicBezTo>
                    <a:cubicBezTo>
                      <a:pt x="2630" y="127"/>
                      <a:pt x="2359" y="410"/>
                      <a:pt x="2246" y="504"/>
                    </a:cubicBezTo>
                    <a:cubicBezTo>
                      <a:pt x="1952" y="758"/>
                      <a:pt x="619" y="1159"/>
                      <a:pt x="384" y="1300"/>
                    </a:cubicBezTo>
                    <a:cubicBezTo>
                      <a:pt x="142" y="1436"/>
                      <a:pt x="0" y="1825"/>
                      <a:pt x="83" y="1896"/>
                    </a:cubicBezTo>
                    <a:cubicBezTo>
                      <a:pt x="164" y="1965"/>
                      <a:pt x="702" y="2226"/>
                      <a:pt x="1554" y="2226"/>
                    </a:cubicBezTo>
                    <a:cubicBezTo>
                      <a:pt x="1572" y="2226"/>
                      <a:pt x="1591" y="2226"/>
                      <a:pt x="1610" y="2226"/>
                    </a:cubicBezTo>
                    <a:cubicBezTo>
                      <a:pt x="2329" y="2220"/>
                      <a:pt x="2924" y="2167"/>
                      <a:pt x="3278" y="2108"/>
                    </a:cubicBezTo>
                    <a:cubicBezTo>
                      <a:pt x="3632" y="2049"/>
                      <a:pt x="4610" y="1913"/>
                      <a:pt x="4610" y="1719"/>
                    </a:cubicBezTo>
                    <a:cubicBezTo>
                      <a:pt x="4634" y="840"/>
                      <a:pt x="4504" y="163"/>
                      <a:pt x="4386" y="133"/>
                    </a:cubicBezTo>
                    <a:cubicBezTo>
                      <a:pt x="4384" y="133"/>
                      <a:pt x="4382" y="132"/>
                      <a:pt x="4380" y="132"/>
                    </a:cubicBezTo>
                    <a:cubicBezTo>
                      <a:pt x="4308" y="132"/>
                      <a:pt x="4096" y="400"/>
                      <a:pt x="3844" y="457"/>
                    </a:cubicBezTo>
                    <a:cubicBezTo>
                      <a:pt x="3815" y="464"/>
                      <a:pt x="3786" y="466"/>
                      <a:pt x="3758" y="466"/>
                    </a:cubicBezTo>
                    <a:cubicBezTo>
                      <a:pt x="3552" y="466"/>
                      <a:pt x="3378" y="316"/>
                      <a:pt x="3378" y="316"/>
                    </a:cubicBezTo>
                    <a:cubicBezTo>
                      <a:pt x="3304" y="125"/>
                      <a:pt x="3179" y="1"/>
                      <a:pt x="3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63"/>
              <p:cNvSpPr/>
              <p:nvPr/>
            </p:nvSpPr>
            <p:spPr>
              <a:xfrm>
                <a:off x="6401225" y="1399625"/>
                <a:ext cx="216950" cy="256700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10268" extrusionOk="0">
                    <a:moveTo>
                      <a:pt x="3937" y="0"/>
                    </a:moveTo>
                    <a:cubicBezTo>
                      <a:pt x="3723" y="0"/>
                      <a:pt x="3492" y="18"/>
                      <a:pt x="3255" y="63"/>
                    </a:cubicBezTo>
                    <a:cubicBezTo>
                      <a:pt x="1563" y="393"/>
                      <a:pt x="331" y="1867"/>
                      <a:pt x="366" y="3653"/>
                    </a:cubicBezTo>
                    <a:cubicBezTo>
                      <a:pt x="378" y="4390"/>
                      <a:pt x="614" y="4980"/>
                      <a:pt x="555" y="5740"/>
                    </a:cubicBezTo>
                    <a:cubicBezTo>
                      <a:pt x="513" y="6277"/>
                      <a:pt x="201" y="7084"/>
                      <a:pt x="101" y="7927"/>
                    </a:cubicBezTo>
                    <a:cubicBezTo>
                      <a:pt x="0" y="8776"/>
                      <a:pt x="54" y="9802"/>
                      <a:pt x="201" y="10061"/>
                    </a:cubicBezTo>
                    <a:cubicBezTo>
                      <a:pt x="266" y="10175"/>
                      <a:pt x="359" y="10216"/>
                      <a:pt x="468" y="10216"/>
                    </a:cubicBezTo>
                    <a:cubicBezTo>
                      <a:pt x="614" y="10216"/>
                      <a:pt x="791" y="10141"/>
                      <a:pt x="973" y="10067"/>
                    </a:cubicBezTo>
                    <a:cubicBezTo>
                      <a:pt x="1158" y="9994"/>
                      <a:pt x="1347" y="9921"/>
                      <a:pt x="1524" y="9921"/>
                    </a:cubicBezTo>
                    <a:cubicBezTo>
                      <a:pt x="1561" y="9921"/>
                      <a:pt x="1597" y="9924"/>
                      <a:pt x="1633" y="9932"/>
                    </a:cubicBezTo>
                    <a:cubicBezTo>
                      <a:pt x="2774" y="10139"/>
                      <a:pt x="3937" y="10238"/>
                      <a:pt x="5101" y="10238"/>
                    </a:cubicBezTo>
                    <a:cubicBezTo>
                      <a:pt x="5429" y="10238"/>
                      <a:pt x="5757" y="10230"/>
                      <a:pt x="6084" y="10215"/>
                    </a:cubicBezTo>
                    <a:lnTo>
                      <a:pt x="8442" y="10268"/>
                    </a:lnTo>
                    <a:cubicBezTo>
                      <a:pt x="8542" y="9761"/>
                      <a:pt x="8678" y="8576"/>
                      <a:pt x="8501" y="7792"/>
                    </a:cubicBezTo>
                    <a:cubicBezTo>
                      <a:pt x="8324" y="7002"/>
                      <a:pt x="7953" y="6300"/>
                      <a:pt x="7864" y="5776"/>
                    </a:cubicBezTo>
                    <a:cubicBezTo>
                      <a:pt x="7717" y="4927"/>
                      <a:pt x="7788" y="4414"/>
                      <a:pt x="7758" y="3553"/>
                    </a:cubicBezTo>
                    <a:cubicBezTo>
                      <a:pt x="7741" y="3082"/>
                      <a:pt x="7670" y="2480"/>
                      <a:pt x="7469" y="1932"/>
                    </a:cubicBezTo>
                    <a:cubicBezTo>
                      <a:pt x="7299" y="1460"/>
                      <a:pt x="7116" y="959"/>
                      <a:pt x="6408" y="452"/>
                    </a:cubicBezTo>
                    <a:cubicBezTo>
                      <a:pt x="6041" y="187"/>
                      <a:pt x="5688" y="126"/>
                      <a:pt x="5443" y="126"/>
                    </a:cubicBezTo>
                    <a:cubicBezTo>
                      <a:pt x="5236" y="126"/>
                      <a:pt x="5106" y="169"/>
                      <a:pt x="5106" y="169"/>
                    </a:cubicBezTo>
                    <a:cubicBezTo>
                      <a:pt x="5106" y="169"/>
                      <a:pt x="4605" y="0"/>
                      <a:pt x="3937" y="0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63"/>
              <p:cNvSpPr/>
              <p:nvPr/>
            </p:nvSpPr>
            <p:spPr>
              <a:xfrm>
                <a:off x="6464900" y="1570375"/>
                <a:ext cx="67075" cy="964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3857" extrusionOk="0">
                    <a:moveTo>
                      <a:pt x="177" y="1"/>
                    </a:moveTo>
                    <a:lnTo>
                      <a:pt x="206" y="1203"/>
                    </a:lnTo>
                    <a:lnTo>
                      <a:pt x="0" y="1292"/>
                    </a:lnTo>
                    <a:lnTo>
                      <a:pt x="118" y="3856"/>
                    </a:lnTo>
                    <a:lnTo>
                      <a:pt x="2682" y="3084"/>
                    </a:lnTo>
                    <a:lnTo>
                      <a:pt x="2629" y="802"/>
                    </a:lnTo>
                    <a:lnTo>
                      <a:pt x="2429" y="1203"/>
                    </a:lnTo>
                    <a:lnTo>
                      <a:pt x="2417" y="413"/>
                    </a:lnTo>
                    <a:lnTo>
                      <a:pt x="177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63"/>
              <p:cNvSpPr/>
              <p:nvPr/>
            </p:nvSpPr>
            <p:spPr>
              <a:xfrm>
                <a:off x="6441750" y="1421050"/>
                <a:ext cx="136950" cy="17855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7142" extrusionOk="0">
                    <a:moveTo>
                      <a:pt x="2668" y="1"/>
                    </a:moveTo>
                    <a:cubicBezTo>
                      <a:pt x="2577" y="1"/>
                      <a:pt x="2482" y="3"/>
                      <a:pt x="2382" y="8"/>
                    </a:cubicBezTo>
                    <a:cubicBezTo>
                      <a:pt x="1427" y="55"/>
                      <a:pt x="779" y="568"/>
                      <a:pt x="390" y="1340"/>
                    </a:cubicBezTo>
                    <a:cubicBezTo>
                      <a:pt x="1" y="2118"/>
                      <a:pt x="272" y="3209"/>
                      <a:pt x="419" y="3999"/>
                    </a:cubicBezTo>
                    <a:cubicBezTo>
                      <a:pt x="555" y="4748"/>
                      <a:pt x="773" y="5661"/>
                      <a:pt x="1250" y="6162"/>
                    </a:cubicBezTo>
                    <a:cubicBezTo>
                      <a:pt x="1759" y="6695"/>
                      <a:pt x="2336" y="7141"/>
                      <a:pt x="3288" y="7141"/>
                    </a:cubicBezTo>
                    <a:cubicBezTo>
                      <a:pt x="3306" y="7141"/>
                      <a:pt x="3324" y="7141"/>
                      <a:pt x="3343" y="7141"/>
                    </a:cubicBezTo>
                    <a:cubicBezTo>
                      <a:pt x="4333" y="7123"/>
                      <a:pt x="4846" y="6404"/>
                      <a:pt x="5094" y="5738"/>
                    </a:cubicBezTo>
                    <a:cubicBezTo>
                      <a:pt x="5353" y="5048"/>
                      <a:pt x="5406" y="3787"/>
                      <a:pt x="5418" y="3126"/>
                    </a:cubicBezTo>
                    <a:cubicBezTo>
                      <a:pt x="5430" y="2472"/>
                      <a:pt x="5477" y="1323"/>
                      <a:pt x="4552" y="651"/>
                    </a:cubicBezTo>
                    <a:cubicBezTo>
                      <a:pt x="3913" y="186"/>
                      <a:pt x="3445" y="1"/>
                      <a:pt x="2668" y="1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63"/>
              <p:cNvSpPr/>
              <p:nvPr/>
            </p:nvSpPr>
            <p:spPr>
              <a:xfrm>
                <a:off x="6437925" y="1419975"/>
                <a:ext cx="13957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5583" h="3913" extrusionOk="0">
                    <a:moveTo>
                      <a:pt x="2845" y="1"/>
                    </a:moveTo>
                    <a:cubicBezTo>
                      <a:pt x="2745" y="1"/>
                      <a:pt x="2640" y="4"/>
                      <a:pt x="2529" y="10"/>
                    </a:cubicBezTo>
                    <a:cubicBezTo>
                      <a:pt x="1562" y="57"/>
                      <a:pt x="914" y="570"/>
                      <a:pt x="519" y="1354"/>
                    </a:cubicBezTo>
                    <a:cubicBezTo>
                      <a:pt x="142" y="2091"/>
                      <a:pt x="0" y="3134"/>
                      <a:pt x="106" y="3912"/>
                    </a:cubicBezTo>
                    <a:cubicBezTo>
                      <a:pt x="130" y="3912"/>
                      <a:pt x="154" y="3912"/>
                      <a:pt x="177" y="3906"/>
                    </a:cubicBezTo>
                    <a:cubicBezTo>
                      <a:pt x="378" y="3877"/>
                      <a:pt x="254" y="3676"/>
                      <a:pt x="348" y="3505"/>
                    </a:cubicBezTo>
                    <a:cubicBezTo>
                      <a:pt x="407" y="3399"/>
                      <a:pt x="625" y="3358"/>
                      <a:pt x="985" y="3346"/>
                    </a:cubicBezTo>
                    <a:cubicBezTo>
                      <a:pt x="1562" y="3323"/>
                      <a:pt x="1380" y="2710"/>
                      <a:pt x="1804" y="2421"/>
                    </a:cubicBezTo>
                    <a:cubicBezTo>
                      <a:pt x="2205" y="2150"/>
                      <a:pt x="1999" y="1802"/>
                      <a:pt x="2394" y="1548"/>
                    </a:cubicBezTo>
                    <a:cubicBezTo>
                      <a:pt x="2789" y="1301"/>
                      <a:pt x="3319" y="1348"/>
                      <a:pt x="3620" y="994"/>
                    </a:cubicBezTo>
                    <a:cubicBezTo>
                      <a:pt x="3761" y="1295"/>
                      <a:pt x="4044" y="1590"/>
                      <a:pt x="4481" y="1861"/>
                    </a:cubicBezTo>
                    <a:cubicBezTo>
                      <a:pt x="4923" y="2132"/>
                      <a:pt x="5436" y="2268"/>
                      <a:pt x="5583" y="2303"/>
                    </a:cubicBezTo>
                    <a:cubicBezTo>
                      <a:pt x="5524" y="1731"/>
                      <a:pt x="5329" y="1089"/>
                      <a:pt x="4728" y="652"/>
                    </a:cubicBezTo>
                    <a:cubicBezTo>
                      <a:pt x="4086" y="188"/>
                      <a:pt x="3615" y="1"/>
                      <a:pt x="2845" y="1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63"/>
              <p:cNvSpPr/>
              <p:nvPr/>
            </p:nvSpPr>
            <p:spPr>
              <a:xfrm>
                <a:off x="6493175" y="1591450"/>
                <a:ext cx="277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67" extrusionOk="0">
                    <a:moveTo>
                      <a:pt x="49" y="1"/>
                    </a:moveTo>
                    <a:cubicBezTo>
                      <a:pt x="34" y="1"/>
                      <a:pt x="21" y="9"/>
                      <a:pt x="13" y="24"/>
                    </a:cubicBezTo>
                    <a:cubicBezTo>
                      <a:pt x="1" y="48"/>
                      <a:pt x="7" y="72"/>
                      <a:pt x="30" y="83"/>
                    </a:cubicBezTo>
                    <a:cubicBezTo>
                      <a:pt x="361" y="248"/>
                      <a:pt x="708" y="343"/>
                      <a:pt x="1062" y="366"/>
                    </a:cubicBezTo>
                    <a:lnTo>
                      <a:pt x="1068" y="366"/>
                    </a:lnTo>
                    <a:cubicBezTo>
                      <a:pt x="1086" y="366"/>
                      <a:pt x="1109" y="349"/>
                      <a:pt x="1109" y="325"/>
                    </a:cubicBezTo>
                    <a:cubicBezTo>
                      <a:pt x="1109" y="301"/>
                      <a:pt x="1092" y="278"/>
                      <a:pt x="1068" y="278"/>
                    </a:cubicBezTo>
                    <a:cubicBezTo>
                      <a:pt x="726" y="254"/>
                      <a:pt x="390" y="166"/>
                      <a:pt x="72" y="7"/>
                    </a:cubicBezTo>
                    <a:cubicBezTo>
                      <a:pt x="64" y="3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rgbClr val="C9A1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63"/>
              <p:cNvSpPr/>
              <p:nvPr/>
            </p:nvSpPr>
            <p:spPr>
              <a:xfrm>
                <a:off x="6552875" y="1501550"/>
                <a:ext cx="103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56" extrusionOk="0">
                    <a:moveTo>
                      <a:pt x="218" y="1"/>
                    </a:moveTo>
                    <a:cubicBezTo>
                      <a:pt x="114" y="1"/>
                      <a:pt x="18" y="140"/>
                      <a:pt x="12" y="319"/>
                    </a:cubicBezTo>
                    <a:cubicBezTo>
                      <a:pt x="0" y="496"/>
                      <a:pt x="83" y="649"/>
                      <a:pt x="195" y="655"/>
                    </a:cubicBezTo>
                    <a:cubicBezTo>
                      <a:pt x="197" y="655"/>
                      <a:pt x="199" y="655"/>
                      <a:pt x="201" y="655"/>
                    </a:cubicBezTo>
                    <a:cubicBezTo>
                      <a:pt x="305" y="655"/>
                      <a:pt x="396" y="516"/>
                      <a:pt x="407" y="337"/>
                    </a:cubicBezTo>
                    <a:cubicBezTo>
                      <a:pt x="413" y="154"/>
                      <a:pt x="336" y="7"/>
                      <a:pt x="224" y="1"/>
                    </a:cubicBezTo>
                    <a:cubicBezTo>
                      <a:pt x="222" y="1"/>
                      <a:pt x="220" y="1"/>
                      <a:pt x="218" y="1"/>
                    </a:cubicBezTo>
                    <a:close/>
                  </a:path>
                </a:pathLst>
              </a:custGeom>
              <a:solidFill>
                <a:srgbClr val="231E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63"/>
              <p:cNvSpPr/>
              <p:nvPr/>
            </p:nvSpPr>
            <p:spPr>
              <a:xfrm>
                <a:off x="6505725" y="1501550"/>
                <a:ext cx="103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656" extrusionOk="0">
                    <a:moveTo>
                      <a:pt x="217" y="1"/>
                    </a:moveTo>
                    <a:cubicBezTo>
                      <a:pt x="108" y="1"/>
                      <a:pt x="18" y="140"/>
                      <a:pt x="12" y="319"/>
                    </a:cubicBezTo>
                    <a:cubicBezTo>
                      <a:pt x="0" y="496"/>
                      <a:pt x="83" y="649"/>
                      <a:pt x="189" y="655"/>
                    </a:cubicBezTo>
                    <a:cubicBezTo>
                      <a:pt x="191" y="655"/>
                      <a:pt x="193" y="655"/>
                      <a:pt x="195" y="655"/>
                    </a:cubicBezTo>
                    <a:cubicBezTo>
                      <a:pt x="304" y="655"/>
                      <a:pt x="395" y="516"/>
                      <a:pt x="401" y="337"/>
                    </a:cubicBezTo>
                    <a:cubicBezTo>
                      <a:pt x="413" y="154"/>
                      <a:pt x="330" y="7"/>
                      <a:pt x="224" y="1"/>
                    </a:cubicBezTo>
                    <a:cubicBezTo>
                      <a:pt x="222" y="1"/>
                      <a:pt x="220" y="1"/>
                      <a:pt x="217" y="1"/>
                    </a:cubicBezTo>
                    <a:close/>
                  </a:path>
                </a:pathLst>
              </a:custGeom>
              <a:solidFill>
                <a:srgbClr val="231E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63"/>
              <p:cNvSpPr/>
              <p:nvPr/>
            </p:nvSpPr>
            <p:spPr>
              <a:xfrm>
                <a:off x="6489925" y="1482075"/>
                <a:ext cx="329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81" extrusionOk="0">
                    <a:moveTo>
                      <a:pt x="913" y="0"/>
                    </a:moveTo>
                    <a:cubicBezTo>
                      <a:pt x="891" y="0"/>
                      <a:pt x="868" y="1"/>
                      <a:pt x="844" y="2"/>
                    </a:cubicBezTo>
                    <a:cubicBezTo>
                      <a:pt x="526" y="13"/>
                      <a:pt x="314" y="90"/>
                      <a:pt x="160" y="190"/>
                    </a:cubicBezTo>
                    <a:cubicBezTo>
                      <a:pt x="0" y="300"/>
                      <a:pt x="14" y="381"/>
                      <a:pt x="127" y="381"/>
                    </a:cubicBezTo>
                    <a:cubicBezTo>
                      <a:pt x="147" y="381"/>
                      <a:pt x="170" y="378"/>
                      <a:pt x="196" y="373"/>
                    </a:cubicBezTo>
                    <a:cubicBezTo>
                      <a:pt x="373" y="344"/>
                      <a:pt x="573" y="308"/>
                      <a:pt x="797" y="302"/>
                    </a:cubicBezTo>
                    <a:cubicBezTo>
                      <a:pt x="808" y="302"/>
                      <a:pt x="818" y="302"/>
                      <a:pt x="829" y="302"/>
                    </a:cubicBezTo>
                    <a:cubicBezTo>
                      <a:pt x="916" y="302"/>
                      <a:pt x="996" y="311"/>
                      <a:pt x="1063" y="311"/>
                    </a:cubicBezTo>
                    <a:cubicBezTo>
                      <a:pt x="1161" y="311"/>
                      <a:pt x="1233" y="292"/>
                      <a:pt x="1263" y="202"/>
                    </a:cubicBezTo>
                    <a:cubicBezTo>
                      <a:pt x="1317" y="57"/>
                      <a:pt x="1145" y="0"/>
                      <a:pt x="913" y="0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63"/>
              <p:cNvSpPr/>
              <p:nvPr/>
            </p:nvSpPr>
            <p:spPr>
              <a:xfrm>
                <a:off x="6550950" y="1482075"/>
                <a:ext cx="329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81" extrusionOk="0">
                    <a:moveTo>
                      <a:pt x="403" y="0"/>
                    </a:moveTo>
                    <a:cubicBezTo>
                      <a:pt x="172" y="0"/>
                      <a:pt x="0" y="57"/>
                      <a:pt x="54" y="202"/>
                    </a:cubicBezTo>
                    <a:cubicBezTo>
                      <a:pt x="84" y="292"/>
                      <a:pt x="155" y="311"/>
                      <a:pt x="253" y="311"/>
                    </a:cubicBezTo>
                    <a:cubicBezTo>
                      <a:pt x="319" y="311"/>
                      <a:pt x="398" y="302"/>
                      <a:pt x="483" y="302"/>
                    </a:cubicBezTo>
                    <a:cubicBezTo>
                      <a:pt x="493" y="302"/>
                      <a:pt x="503" y="302"/>
                      <a:pt x="514" y="302"/>
                    </a:cubicBezTo>
                    <a:cubicBezTo>
                      <a:pt x="744" y="308"/>
                      <a:pt x="944" y="344"/>
                      <a:pt x="1115" y="373"/>
                    </a:cubicBezTo>
                    <a:cubicBezTo>
                      <a:pt x="1142" y="378"/>
                      <a:pt x="1165" y="381"/>
                      <a:pt x="1186" y="381"/>
                    </a:cubicBezTo>
                    <a:cubicBezTo>
                      <a:pt x="1302" y="381"/>
                      <a:pt x="1317" y="300"/>
                      <a:pt x="1156" y="190"/>
                    </a:cubicBezTo>
                    <a:cubicBezTo>
                      <a:pt x="1003" y="90"/>
                      <a:pt x="791" y="13"/>
                      <a:pt x="472" y="2"/>
                    </a:cubicBezTo>
                    <a:cubicBezTo>
                      <a:pt x="449" y="1"/>
                      <a:pt x="426" y="0"/>
                      <a:pt x="403" y="0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63"/>
              <p:cNvSpPr/>
              <p:nvPr/>
            </p:nvSpPr>
            <p:spPr>
              <a:xfrm>
                <a:off x="6535775" y="1517475"/>
                <a:ext cx="15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003" extrusionOk="0">
                    <a:moveTo>
                      <a:pt x="136" y="0"/>
                    </a:moveTo>
                    <a:cubicBezTo>
                      <a:pt x="113" y="0"/>
                      <a:pt x="89" y="18"/>
                      <a:pt x="89" y="42"/>
                    </a:cubicBezTo>
                    <a:cubicBezTo>
                      <a:pt x="89" y="65"/>
                      <a:pt x="107" y="83"/>
                      <a:pt x="130" y="89"/>
                    </a:cubicBezTo>
                    <a:cubicBezTo>
                      <a:pt x="354" y="107"/>
                      <a:pt x="525" y="313"/>
                      <a:pt x="502" y="537"/>
                    </a:cubicBezTo>
                    <a:cubicBezTo>
                      <a:pt x="490" y="649"/>
                      <a:pt x="437" y="749"/>
                      <a:pt x="354" y="820"/>
                    </a:cubicBezTo>
                    <a:cubicBezTo>
                      <a:pt x="273" y="885"/>
                      <a:pt x="177" y="915"/>
                      <a:pt x="75" y="915"/>
                    </a:cubicBezTo>
                    <a:cubicBezTo>
                      <a:pt x="66" y="915"/>
                      <a:pt x="57" y="915"/>
                      <a:pt x="48" y="914"/>
                    </a:cubicBezTo>
                    <a:cubicBezTo>
                      <a:pt x="45" y="913"/>
                      <a:pt x="43" y="913"/>
                      <a:pt x="41" y="913"/>
                    </a:cubicBezTo>
                    <a:cubicBezTo>
                      <a:pt x="24" y="913"/>
                      <a:pt x="6" y="929"/>
                      <a:pt x="1" y="950"/>
                    </a:cubicBezTo>
                    <a:cubicBezTo>
                      <a:pt x="1" y="973"/>
                      <a:pt x="18" y="997"/>
                      <a:pt x="42" y="997"/>
                    </a:cubicBezTo>
                    <a:cubicBezTo>
                      <a:pt x="60" y="1003"/>
                      <a:pt x="71" y="1003"/>
                      <a:pt x="89" y="1003"/>
                    </a:cubicBezTo>
                    <a:cubicBezTo>
                      <a:pt x="207" y="1003"/>
                      <a:pt x="319" y="961"/>
                      <a:pt x="407" y="885"/>
                    </a:cubicBezTo>
                    <a:cubicBezTo>
                      <a:pt x="513" y="802"/>
                      <a:pt x="572" y="678"/>
                      <a:pt x="590" y="549"/>
                    </a:cubicBezTo>
                    <a:cubicBezTo>
                      <a:pt x="614" y="272"/>
                      <a:pt x="413" y="24"/>
                      <a:pt x="136" y="0"/>
                    </a:cubicBezTo>
                    <a:close/>
                  </a:path>
                </a:pathLst>
              </a:custGeom>
              <a:solidFill>
                <a:srgbClr val="C9A1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63"/>
              <p:cNvSpPr/>
              <p:nvPr/>
            </p:nvSpPr>
            <p:spPr>
              <a:xfrm>
                <a:off x="6437775" y="1500875"/>
                <a:ext cx="3730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53" extrusionOk="0">
                    <a:moveTo>
                      <a:pt x="643" y="0"/>
                    </a:moveTo>
                    <a:cubicBezTo>
                      <a:pt x="581" y="0"/>
                      <a:pt x="520" y="11"/>
                      <a:pt x="460" y="34"/>
                    </a:cubicBezTo>
                    <a:cubicBezTo>
                      <a:pt x="130" y="157"/>
                      <a:pt x="0" y="594"/>
                      <a:pt x="160" y="1006"/>
                    </a:cubicBezTo>
                    <a:cubicBezTo>
                      <a:pt x="285" y="1339"/>
                      <a:pt x="571" y="1553"/>
                      <a:pt x="848" y="1553"/>
                    </a:cubicBezTo>
                    <a:cubicBezTo>
                      <a:pt x="911" y="1553"/>
                      <a:pt x="973" y="1542"/>
                      <a:pt x="1032" y="1519"/>
                    </a:cubicBezTo>
                    <a:cubicBezTo>
                      <a:pt x="1356" y="1390"/>
                      <a:pt x="1492" y="959"/>
                      <a:pt x="1333" y="547"/>
                    </a:cubicBezTo>
                    <a:cubicBezTo>
                      <a:pt x="1203" y="214"/>
                      <a:pt x="919" y="0"/>
                      <a:pt x="643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63"/>
              <p:cNvSpPr/>
              <p:nvPr/>
            </p:nvSpPr>
            <p:spPr>
              <a:xfrm>
                <a:off x="6521325" y="1551675"/>
                <a:ext cx="283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490" extrusionOk="0">
                    <a:moveTo>
                      <a:pt x="1" y="0"/>
                    </a:moveTo>
                    <a:cubicBezTo>
                      <a:pt x="88" y="291"/>
                      <a:pt x="307" y="490"/>
                      <a:pt x="607" y="490"/>
                    </a:cubicBezTo>
                    <a:cubicBezTo>
                      <a:pt x="611" y="490"/>
                      <a:pt x="615" y="489"/>
                      <a:pt x="620" y="489"/>
                    </a:cubicBezTo>
                    <a:cubicBezTo>
                      <a:pt x="1015" y="478"/>
                      <a:pt x="1133" y="12"/>
                      <a:pt x="1133" y="12"/>
                    </a:cubicBezTo>
                    <a:lnTo>
                      <a:pt x="1133" y="12"/>
                    </a:lnTo>
                    <a:cubicBezTo>
                      <a:pt x="999" y="39"/>
                      <a:pt x="841" y="48"/>
                      <a:pt x="687" y="48"/>
                    </a:cubicBezTo>
                    <a:cubicBezTo>
                      <a:pt x="336" y="4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95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63"/>
              <p:cNvSpPr/>
              <p:nvPr/>
            </p:nvSpPr>
            <p:spPr>
              <a:xfrm>
                <a:off x="6521325" y="1551675"/>
                <a:ext cx="283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84" extrusionOk="0">
                    <a:moveTo>
                      <a:pt x="1" y="0"/>
                    </a:moveTo>
                    <a:cubicBezTo>
                      <a:pt x="1" y="0"/>
                      <a:pt x="295" y="183"/>
                      <a:pt x="647" y="183"/>
                    </a:cubicBezTo>
                    <a:cubicBezTo>
                      <a:pt x="657" y="183"/>
                      <a:pt x="668" y="183"/>
                      <a:pt x="679" y="183"/>
                    </a:cubicBezTo>
                    <a:cubicBezTo>
                      <a:pt x="1044" y="171"/>
                      <a:pt x="1133" y="12"/>
                      <a:pt x="1133" y="12"/>
                    </a:cubicBezTo>
                    <a:lnTo>
                      <a:pt x="1133" y="12"/>
                    </a:lnTo>
                    <a:cubicBezTo>
                      <a:pt x="947" y="33"/>
                      <a:pt x="771" y="42"/>
                      <a:pt x="604" y="42"/>
                    </a:cubicBezTo>
                    <a:cubicBezTo>
                      <a:pt x="389" y="42"/>
                      <a:pt x="190" y="27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63"/>
              <p:cNvSpPr/>
              <p:nvPr/>
            </p:nvSpPr>
            <p:spPr>
              <a:xfrm>
                <a:off x="6446475" y="1512400"/>
                <a:ext cx="146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7" extrusionOk="0">
                    <a:moveTo>
                      <a:pt x="276" y="1"/>
                    </a:moveTo>
                    <a:cubicBezTo>
                      <a:pt x="271" y="1"/>
                      <a:pt x="265" y="2"/>
                      <a:pt x="260" y="3"/>
                    </a:cubicBezTo>
                    <a:cubicBezTo>
                      <a:pt x="83" y="86"/>
                      <a:pt x="0" y="298"/>
                      <a:pt x="83" y="475"/>
                    </a:cubicBezTo>
                    <a:cubicBezTo>
                      <a:pt x="142" y="610"/>
                      <a:pt x="271" y="687"/>
                      <a:pt x="407" y="687"/>
                    </a:cubicBezTo>
                    <a:cubicBezTo>
                      <a:pt x="454" y="687"/>
                      <a:pt x="507" y="675"/>
                      <a:pt x="554" y="657"/>
                    </a:cubicBezTo>
                    <a:cubicBezTo>
                      <a:pt x="572" y="646"/>
                      <a:pt x="584" y="622"/>
                      <a:pt x="572" y="598"/>
                    </a:cubicBezTo>
                    <a:cubicBezTo>
                      <a:pt x="568" y="580"/>
                      <a:pt x="549" y="573"/>
                      <a:pt x="533" y="573"/>
                    </a:cubicBezTo>
                    <a:cubicBezTo>
                      <a:pt x="528" y="573"/>
                      <a:pt x="523" y="573"/>
                      <a:pt x="519" y="575"/>
                    </a:cubicBezTo>
                    <a:cubicBezTo>
                      <a:pt x="483" y="590"/>
                      <a:pt x="446" y="598"/>
                      <a:pt x="410" y="598"/>
                    </a:cubicBezTo>
                    <a:cubicBezTo>
                      <a:pt x="306" y="598"/>
                      <a:pt x="207" y="539"/>
                      <a:pt x="159" y="439"/>
                    </a:cubicBezTo>
                    <a:cubicBezTo>
                      <a:pt x="100" y="304"/>
                      <a:pt x="159" y="145"/>
                      <a:pt x="295" y="86"/>
                    </a:cubicBezTo>
                    <a:cubicBezTo>
                      <a:pt x="319" y="74"/>
                      <a:pt x="330" y="50"/>
                      <a:pt x="319" y="27"/>
                    </a:cubicBezTo>
                    <a:cubicBezTo>
                      <a:pt x="310" y="9"/>
                      <a:pt x="294" y="1"/>
                      <a:pt x="276" y="1"/>
                    </a:cubicBezTo>
                    <a:close/>
                  </a:path>
                </a:pathLst>
              </a:custGeom>
              <a:solidFill>
                <a:srgbClr val="C9A1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63"/>
              <p:cNvSpPr/>
              <p:nvPr/>
            </p:nvSpPr>
            <p:spPr>
              <a:xfrm>
                <a:off x="6203000" y="1701400"/>
                <a:ext cx="218150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8107" extrusionOk="0">
                    <a:moveTo>
                      <a:pt x="7128" y="0"/>
                    </a:moveTo>
                    <a:lnTo>
                      <a:pt x="5624" y="3343"/>
                    </a:lnTo>
                    <a:lnTo>
                      <a:pt x="1" y="7069"/>
                    </a:lnTo>
                    <a:lnTo>
                      <a:pt x="71" y="7682"/>
                    </a:lnTo>
                    <a:cubicBezTo>
                      <a:pt x="84" y="7681"/>
                      <a:pt x="97" y="7680"/>
                      <a:pt x="109" y="7680"/>
                    </a:cubicBezTo>
                    <a:cubicBezTo>
                      <a:pt x="442" y="7680"/>
                      <a:pt x="595" y="7981"/>
                      <a:pt x="720" y="8106"/>
                    </a:cubicBezTo>
                    <a:cubicBezTo>
                      <a:pt x="720" y="8106"/>
                      <a:pt x="6762" y="5206"/>
                      <a:pt x="7287" y="4787"/>
                    </a:cubicBezTo>
                    <a:cubicBezTo>
                      <a:pt x="7812" y="4369"/>
                      <a:pt x="8725" y="1793"/>
                      <a:pt x="8725" y="1793"/>
                    </a:cubicBezTo>
                    <a:cubicBezTo>
                      <a:pt x="7912" y="1592"/>
                      <a:pt x="7128" y="0"/>
                      <a:pt x="7128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63"/>
              <p:cNvSpPr/>
              <p:nvPr/>
            </p:nvSpPr>
            <p:spPr>
              <a:xfrm>
                <a:off x="6346850" y="1617975"/>
                <a:ext cx="108925" cy="148600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5944" extrusionOk="0">
                    <a:moveTo>
                      <a:pt x="4357" y="1"/>
                    </a:moveTo>
                    <a:cubicBezTo>
                      <a:pt x="4356" y="1"/>
                      <a:pt x="2800" y="549"/>
                      <a:pt x="2075" y="1080"/>
                    </a:cubicBezTo>
                    <a:cubicBezTo>
                      <a:pt x="1480" y="1510"/>
                      <a:pt x="0" y="4234"/>
                      <a:pt x="0" y="4234"/>
                    </a:cubicBezTo>
                    <a:cubicBezTo>
                      <a:pt x="0" y="4234"/>
                      <a:pt x="920" y="5725"/>
                      <a:pt x="2394" y="5943"/>
                    </a:cubicBezTo>
                    <a:cubicBezTo>
                      <a:pt x="2936" y="4652"/>
                      <a:pt x="3909" y="3379"/>
                      <a:pt x="3909" y="3379"/>
                    </a:cubicBezTo>
                    <a:lnTo>
                      <a:pt x="43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63"/>
              <p:cNvSpPr/>
              <p:nvPr/>
            </p:nvSpPr>
            <p:spPr>
              <a:xfrm>
                <a:off x="6353175" y="1687100"/>
                <a:ext cx="631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672" extrusionOk="0">
                    <a:moveTo>
                      <a:pt x="242" y="1"/>
                    </a:moveTo>
                    <a:cubicBezTo>
                      <a:pt x="154" y="101"/>
                      <a:pt x="77" y="201"/>
                      <a:pt x="1" y="289"/>
                    </a:cubicBezTo>
                    <a:cubicBezTo>
                      <a:pt x="219" y="844"/>
                      <a:pt x="820" y="1875"/>
                      <a:pt x="2370" y="2671"/>
                    </a:cubicBezTo>
                    <a:cubicBezTo>
                      <a:pt x="2424" y="2577"/>
                      <a:pt x="2471" y="2477"/>
                      <a:pt x="2524" y="2382"/>
                    </a:cubicBezTo>
                    <a:cubicBezTo>
                      <a:pt x="873" y="1539"/>
                      <a:pt x="372" y="407"/>
                      <a:pt x="2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63"/>
              <p:cNvSpPr/>
              <p:nvPr/>
            </p:nvSpPr>
            <p:spPr>
              <a:xfrm>
                <a:off x="6386475" y="1616800"/>
                <a:ext cx="239375" cy="337925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13517" extrusionOk="0">
                    <a:moveTo>
                      <a:pt x="5784" y="1"/>
                    </a:moveTo>
                    <a:cubicBezTo>
                      <a:pt x="5784" y="1"/>
                      <a:pt x="5257" y="1180"/>
                      <a:pt x="4062" y="1180"/>
                    </a:cubicBezTo>
                    <a:cubicBezTo>
                      <a:pt x="4045" y="1180"/>
                      <a:pt x="4027" y="1180"/>
                      <a:pt x="4010" y="1180"/>
                    </a:cubicBezTo>
                    <a:cubicBezTo>
                      <a:pt x="2772" y="1144"/>
                      <a:pt x="2772" y="48"/>
                      <a:pt x="2772" y="48"/>
                    </a:cubicBezTo>
                    <a:cubicBezTo>
                      <a:pt x="2772" y="48"/>
                      <a:pt x="1952" y="219"/>
                      <a:pt x="1351" y="1563"/>
                    </a:cubicBezTo>
                    <a:cubicBezTo>
                      <a:pt x="750" y="2913"/>
                      <a:pt x="744" y="4510"/>
                      <a:pt x="638" y="5731"/>
                    </a:cubicBezTo>
                    <a:cubicBezTo>
                      <a:pt x="531" y="6957"/>
                      <a:pt x="1" y="12999"/>
                      <a:pt x="1" y="12999"/>
                    </a:cubicBezTo>
                    <a:cubicBezTo>
                      <a:pt x="74" y="13382"/>
                      <a:pt x="790" y="13517"/>
                      <a:pt x="1856" y="13517"/>
                    </a:cubicBezTo>
                    <a:cubicBezTo>
                      <a:pt x="2775" y="13517"/>
                      <a:pt x="3955" y="13416"/>
                      <a:pt x="5206" y="13288"/>
                    </a:cubicBezTo>
                    <a:cubicBezTo>
                      <a:pt x="6181" y="13189"/>
                      <a:pt x="7387" y="13166"/>
                      <a:pt x="8285" y="13166"/>
                    </a:cubicBezTo>
                    <a:cubicBezTo>
                      <a:pt x="9038" y="13166"/>
                      <a:pt x="9574" y="13182"/>
                      <a:pt x="9574" y="13182"/>
                    </a:cubicBezTo>
                    <a:lnTo>
                      <a:pt x="8142" y="1881"/>
                    </a:lnTo>
                    <a:lnTo>
                      <a:pt x="57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63"/>
              <p:cNvSpPr/>
              <p:nvPr/>
            </p:nvSpPr>
            <p:spPr>
              <a:xfrm>
                <a:off x="6401675" y="1734700"/>
                <a:ext cx="2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239" extrusionOk="0">
                    <a:moveTo>
                      <a:pt x="0" y="1"/>
                    </a:moveTo>
                    <a:lnTo>
                      <a:pt x="0" y="1239"/>
                    </a:lnTo>
                    <a:lnTo>
                      <a:pt x="106" y="123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63"/>
              <p:cNvSpPr/>
              <p:nvPr/>
            </p:nvSpPr>
            <p:spPr>
              <a:xfrm>
                <a:off x="6403000" y="1739575"/>
                <a:ext cx="9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2" extrusionOk="0">
                    <a:moveTo>
                      <a:pt x="36" y="0"/>
                    </a:moveTo>
                    <a:cubicBezTo>
                      <a:pt x="24" y="124"/>
                      <a:pt x="12" y="248"/>
                      <a:pt x="0" y="366"/>
                    </a:cubicBezTo>
                    <a:cubicBezTo>
                      <a:pt x="6" y="366"/>
                      <a:pt x="6" y="366"/>
                      <a:pt x="12" y="372"/>
                    </a:cubicBezTo>
                    <a:cubicBezTo>
                      <a:pt x="18" y="248"/>
                      <a:pt x="30" y="124"/>
                      <a:pt x="3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63"/>
              <p:cNvSpPr/>
              <p:nvPr/>
            </p:nvSpPr>
            <p:spPr>
              <a:xfrm>
                <a:off x="6401825" y="1712150"/>
                <a:ext cx="73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171" extrusionOk="0">
                    <a:moveTo>
                      <a:pt x="236" y="1"/>
                    </a:moveTo>
                    <a:cubicBezTo>
                      <a:pt x="206" y="1"/>
                      <a:pt x="183" y="24"/>
                      <a:pt x="177" y="54"/>
                    </a:cubicBezTo>
                    <a:cubicBezTo>
                      <a:pt x="147" y="319"/>
                      <a:pt x="124" y="608"/>
                      <a:pt x="94" y="903"/>
                    </a:cubicBezTo>
                    <a:cubicBezTo>
                      <a:pt x="94" y="968"/>
                      <a:pt x="88" y="1032"/>
                      <a:pt x="83" y="1097"/>
                    </a:cubicBezTo>
                    <a:cubicBezTo>
                      <a:pt x="77" y="1221"/>
                      <a:pt x="65" y="1345"/>
                      <a:pt x="59" y="1469"/>
                    </a:cubicBezTo>
                    <a:cubicBezTo>
                      <a:pt x="47" y="1622"/>
                      <a:pt x="35" y="1775"/>
                      <a:pt x="24" y="1917"/>
                    </a:cubicBezTo>
                    <a:cubicBezTo>
                      <a:pt x="18" y="1982"/>
                      <a:pt x="12" y="2052"/>
                      <a:pt x="0" y="2141"/>
                    </a:cubicBezTo>
                    <a:cubicBezTo>
                      <a:pt x="12" y="2158"/>
                      <a:pt x="30" y="2170"/>
                      <a:pt x="47" y="2170"/>
                    </a:cubicBezTo>
                    <a:lnTo>
                      <a:pt x="53" y="2170"/>
                    </a:lnTo>
                    <a:cubicBezTo>
                      <a:pt x="83" y="2170"/>
                      <a:pt x="106" y="2147"/>
                      <a:pt x="106" y="2117"/>
                    </a:cubicBezTo>
                    <a:cubicBezTo>
                      <a:pt x="124" y="1964"/>
                      <a:pt x="136" y="1787"/>
                      <a:pt x="153" y="1598"/>
                    </a:cubicBezTo>
                    <a:cubicBezTo>
                      <a:pt x="195" y="1103"/>
                      <a:pt x="236" y="537"/>
                      <a:pt x="289" y="66"/>
                    </a:cubicBezTo>
                    <a:cubicBezTo>
                      <a:pt x="295" y="36"/>
                      <a:pt x="271" y="7"/>
                      <a:pt x="2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63"/>
              <p:cNvSpPr/>
              <p:nvPr/>
            </p:nvSpPr>
            <p:spPr>
              <a:xfrm>
                <a:off x="6625525" y="1716000"/>
                <a:ext cx="16037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8006" extrusionOk="0">
                    <a:moveTo>
                      <a:pt x="1728" y="0"/>
                    </a:moveTo>
                    <a:lnTo>
                      <a:pt x="1" y="1609"/>
                    </a:lnTo>
                    <a:lnTo>
                      <a:pt x="2624" y="3761"/>
                    </a:lnTo>
                    <a:lnTo>
                      <a:pt x="5318" y="8006"/>
                    </a:lnTo>
                    <a:lnTo>
                      <a:pt x="6414" y="7381"/>
                    </a:lnTo>
                    <a:cubicBezTo>
                      <a:pt x="6414" y="7381"/>
                      <a:pt x="4292" y="3060"/>
                      <a:pt x="3962" y="2564"/>
                    </a:cubicBezTo>
                    <a:cubicBezTo>
                      <a:pt x="3626" y="2075"/>
                      <a:pt x="1728" y="0"/>
                      <a:pt x="1728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63"/>
              <p:cNvSpPr/>
              <p:nvPr/>
            </p:nvSpPr>
            <p:spPr>
              <a:xfrm>
                <a:off x="6531050" y="1616800"/>
                <a:ext cx="1555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6221" h="7205" extrusionOk="0">
                    <a:moveTo>
                      <a:pt x="1" y="1"/>
                    </a:moveTo>
                    <a:lnTo>
                      <a:pt x="319" y="3638"/>
                    </a:lnTo>
                    <a:lnTo>
                      <a:pt x="3603" y="7204"/>
                    </a:lnTo>
                    <a:cubicBezTo>
                      <a:pt x="4858" y="6397"/>
                      <a:pt x="5666" y="5831"/>
                      <a:pt x="6220" y="4534"/>
                    </a:cubicBezTo>
                    <a:cubicBezTo>
                      <a:pt x="6220" y="4534"/>
                      <a:pt x="3367" y="1315"/>
                      <a:pt x="2471" y="679"/>
                    </a:cubicBezTo>
                    <a:cubicBezTo>
                      <a:pt x="1522" y="1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63"/>
              <p:cNvSpPr/>
              <p:nvPr/>
            </p:nvSpPr>
            <p:spPr>
              <a:xfrm>
                <a:off x="6566425" y="1743250"/>
                <a:ext cx="3775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428" extrusionOk="0">
                    <a:moveTo>
                      <a:pt x="66" y="1"/>
                    </a:moveTo>
                    <a:cubicBezTo>
                      <a:pt x="48" y="1"/>
                      <a:pt x="36" y="7"/>
                      <a:pt x="24" y="18"/>
                    </a:cubicBezTo>
                    <a:cubicBezTo>
                      <a:pt x="1" y="42"/>
                      <a:pt x="1" y="77"/>
                      <a:pt x="24" y="101"/>
                    </a:cubicBezTo>
                    <a:lnTo>
                      <a:pt x="1427" y="1415"/>
                    </a:lnTo>
                    <a:cubicBezTo>
                      <a:pt x="1439" y="1421"/>
                      <a:pt x="1457" y="1427"/>
                      <a:pt x="1469" y="1427"/>
                    </a:cubicBezTo>
                    <a:cubicBezTo>
                      <a:pt x="1480" y="1427"/>
                      <a:pt x="1498" y="1421"/>
                      <a:pt x="1510" y="1410"/>
                    </a:cubicBezTo>
                    <a:lnTo>
                      <a:pt x="1021" y="879"/>
                    </a:lnTo>
                    <a:lnTo>
                      <a:pt x="101" y="18"/>
                    </a:lnTo>
                    <a:cubicBezTo>
                      <a:pt x="89" y="7"/>
                      <a:pt x="77" y="1"/>
                      <a:pt x="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63"/>
              <p:cNvSpPr/>
              <p:nvPr/>
            </p:nvSpPr>
            <p:spPr>
              <a:xfrm>
                <a:off x="6591925" y="1765225"/>
                <a:ext cx="127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31" extrusionOk="0">
                    <a:moveTo>
                      <a:pt x="1" y="0"/>
                    </a:moveTo>
                    <a:lnTo>
                      <a:pt x="490" y="531"/>
                    </a:lnTo>
                    <a:cubicBezTo>
                      <a:pt x="508" y="507"/>
                      <a:pt x="508" y="472"/>
                      <a:pt x="484" y="45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4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63"/>
              <p:cNvSpPr/>
              <p:nvPr/>
            </p:nvSpPr>
            <p:spPr>
              <a:xfrm>
                <a:off x="6431575" y="1539425"/>
                <a:ext cx="53975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448" extrusionOk="0">
                    <a:moveTo>
                      <a:pt x="985" y="1"/>
                    </a:moveTo>
                    <a:lnTo>
                      <a:pt x="962" y="113"/>
                    </a:lnTo>
                    <a:cubicBezTo>
                      <a:pt x="661" y="602"/>
                      <a:pt x="425" y="903"/>
                      <a:pt x="207" y="1433"/>
                    </a:cubicBezTo>
                    <a:cubicBezTo>
                      <a:pt x="101" y="1693"/>
                      <a:pt x="1" y="1976"/>
                      <a:pt x="77" y="2241"/>
                    </a:cubicBezTo>
                    <a:cubicBezTo>
                      <a:pt x="125" y="2418"/>
                      <a:pt x="243" y="2565"/>
                      <a:pt x="349" y="2718"/>
                    </a:cubicBezTo>
                    <a:cubicBezTo>
                      <a:pt x="531" y="2966"/>
                      <a:pt x="691" y="3243"/>
                      <a:pt x="732" y="3544"/>
                    </a:cubicBezTo>
                    <a:cubicBezTo>
                      <a:pt x="814" y="4127"/>
                      <a:pt x="679" y="4805"/>
                      <a:pt x="1203" y="5224"/>
                    </a:cubicBezTo>
                    <a:cubicBezTo>
                      <a:pt x="1357" y="5342"/>
                      <a:pt x="1581" y="5418"/>
                      <a:pt x="1769" y="5448"/>
                    </a:cubicBezTo>
                    <a:cubicBezTo>
                      <a:pt x="1587" y="5094"/>
                      <a:pt x="1475" y="4699"/>
                      <a:pt x="1498" y="4304"/>
                    </a:cubicBezTo>
                    <a:cubicBezTo>
                      <a:pt x="1551" y="3497"/>
                      <a:pt x="2158" y="2736"/>
                      <a:pt x="1964" y="1946"/>
                    </a:cubicBezTo>
                    <a:cubicBezTo>
                      <a:pt x="1858" y="1528"/>
                      <a:pt x="1534" y="1198"/>
                      <a:pt x="1321" y="814"/>
                    </a:cubicBezTo>
                    <a:cubicBezTo>
                      <a:pt x="1144" y="502"/>
                      <a:pt x="1009" y="355"/>
                      <a:pt x="985" y="1"/>
                    </a:cubicBezTo>
                    <a:close/>
                  </a:path>
                </a:pathLst>
              </a:custGeom>
              <a:solidFill>
                <a:srgbClr val="3A4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63"/>
              <p:cNvSpPr/>
              <p:nvPr/>
            </p:nvSpPr>
            <p:spPr>
              <a:xfrm>
                <a:off x="6446900" y="1410775"/>
                <a:ext cx="65025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1121" extrusionOk="0">
                    <a:moveTo>
                      <a:pt x="2023" y="0"/>
                    </a:moveTo>
                    <a:cubicBezTo>
                      <a:pt x="1616" y="0"/>
                      <a:pt x="1203" y="160"/>
                      <a:pt x="921" y="448"/>
                    </a:cubicBezTo>
                    <a:cubicBezTo>
                      <a:pt x="879" y="490"/>
                      <a:pt x="838" y="531"/>
                      <a:pt x="797" y="572"/>
                    </a:cubicBezTo>
                    <a:cubicBezTo>
                      <a:pt x="732" y="649"/>
                      <a:pt x="667" y="720"/>
                      <a:pt x="596" y="779"/>
                    </a:cubicBezTo>
                    <a:cubicBezTo>
                      <a:pt x="437" y="908"/>
                      <a:pt x="237" y="967"/>
                      <a:pt x="42" y="1026"/>
                    </a:cubicBezTo>
                    <a:cubicBezTo>
                      <a:pt x="19" y="1038"/>
                      <a:pt x="1" y="1062"/>
                      <a:pt x="13" y="1085"/>
                    </a:cubicBezTo>
                    <a:cubicBezTo>
                      <a:pt x="19" y="1109"/>
                      <a:pt x="36" y="1121"/>
                      <a:pt x="54" y="1121"/>
                    </a:cubicBezTo>
                    <a:lnTo>
                      <a:pt x="66" y="1121"/>
                    </a:lnTo>
                    <a:cubicBezTo>
                      <a:pt x="260" y="1056"/>
                      <a:pt x="478" y="991"/>
                      <a:pt x="655" y="855"/>
                    </a:cubicBezTo>
                    <a:cubicBezTo>
                      <a:pt x="732" y="790"/>
                      <a:pt x="803" y="714"/>
                      <a:pt x="867" y="637"/>
                    </a:cubicBezTo>
                    <a:cubicBezTo>
                      <a:pt x="909" y="596"/>
                      <a:pt x="944" y="555"/>
                      <a:pt x="985" y="513"/>
                    </a:cubicBezTo>
                    <a:cubicBezTo>
                      <a:pt x="1257" y="242"/>
                      <a:pt x="1640" y="95"/>
                      <a:pt x="2017" y="95"/>
                    </a:cubicBezTo>
                    <a:cubicBezTo>
                      <a:pt x="2194" y="95"/>
                      <a:pt x="2371" y="130"/>
                      <a:pt x="2530" y="189"/>
                    </a:cubicBezTo>
                    <a:cubicBezTo>
                      <a:pt x="2536" y="195"/>
                      <a:pt x="2542" y="195"/>
                      <a:pt x="2548" y="195"/>
                    </a:cubicBezTo>
                    <a:cubicBezTo>
                      <a:pt x="2565" y="195"/>
                      <a:pt x="2583" y="183"/>
                      <a:pt x="2589" y="166"/>
                    </a:cubicBezTo>
                    <a:cubicBezTo>
                      <a:pt x="2601" y="142"/>
                      <a:pt x="2589" y="112"/>
                      <a:pt x="2565" y="101"/>
                    </a:cubicBezTo>
                    <a:cubicBezTo>
                      <a:pt x="2394" y="36"/>
                      <a:pt x="2206" y="0"/>
                      <a:pt x="2023" y="0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63"/>
              <p:cNvSpPr/>
              <p:nvPr/>
            </p:nvSpPr>
            <p:spPr>
              <a:xfrm>
                <a:off x="6438650" y="1460575"/>
                <a:ext cx="9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850" extrusionOk="0">
                    <a:moveTo>
                      <a:pt x="366" y="1"/>
                    </a:moveTo>
                    <a:lnTo>
                      <a:pt x="366" y="1"/>
                    </a:lnTo>
                    <a:cubicBezTo>
                      <a:pt x="313" y="54"/>
                      <a:pt x="266" y="107"/>
                      <a:pt x="231" y="172"/>
                    </a:cubicBezTo>
                    <a:cubicBezTo>
                      <a:pt x="160" y="284"/>
                      <a:pt x="125" y="408"/>
                      <a:pt x="89" y="532"/>
                    </a:cubicBezTo>
                    <a:lnTo>
                      <a:pt x="13" y="791"/>
                    </a:lnTo>
                    <a:cubicBezTo>
                      <a:pt x="1" y="814"/>
                      <a:pt x="18" y="838"/>
                      <a:pt x="42" y="850"/>
                    </a:cubicBezTo>
                    <a:lnTo>
                      <a:pt x="54" y="850"/>
                    </a:lnTo>
                    <a:cubicBezTo>
                      <a:pt x="77" y="850"/>
                      <a:pt x="95" y="838"/>
                      <a:pt x="101" y="814"/>
                    </a:cubicBezTo>
                    <a:lnTo>
                      <a:pt x="178" y="555"/>
                    </a:lnTo>
                    <a:cubicBezTo>
                      <a:pt x="201" y="484"/>
                      <a:pt x="219" y="408"/>
                      <a:pt x="248" y="343"/>
                    </a:cubicBezTo>
                    <a:cubicBezTo>
                      <a:pt x="284" y="225"/>
                      <a:pt x="325" y="113"/>
                      <a:pt x="366" y="1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63"/>
              <p:cNvSpPr/>
              <p:nvPr/>
            </p:nvSpPr>
            <p:spPr>
              <a:xfrm>
                <a:off x="6444850" y="1456325"/>
                <a:ext cx="116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513" extrusionOk="0">
                    <a:moveTo>
                      <a:pt x="413" y="0"/>
                    </a:moveTo>
                    <a:cubicBezTo>
                      <a:pt x="413" y="0"/>
                      <a:pt x="407" y="6"/>
                      <a:pt x="401" y="6"/>
                    </a:cubicBezTo>
                    <a:cubicBezTo>
                      <a:pt x="295" y="41"/>
                      <a:pt x="201" y="100"/>
                      <a:pt x="118" y="171"/>
                    </a:cubicBezTo>
                    <a:cubicBezTo>
                      <a:pt x="77" y="283"/>
                      <a:pt x="36" y="395"/>
                      <a:pt x="0" y="513"/>
                    </a:cubicBezTo>
                    <a:cubicBezTo>
                      <a:pt x="18" y="466"/>
                      <a:pt x="36" y="430"/>
                      <a:pt x="59" y="389"/>
                    </a:cubicBezTo>
                    <a:cubicBezTo>
                      <a:pt x="142" y="254"/>
                      <a:pt x="277" y="147"/>
                      <a:pt x="431" y="94"/>
                    </a:cubicBezTo>
                    <a:cubicBezTo>
                      <a:pt x="454" y="88"/>
                      <a:pt x="466" y="59"/>
                      <a:pt x="460" y="35"/>
                    </a:cubicBezTo>
                    <a:cubicBezTo>
                      <a:pt x="454" y="18"/>
                      <a:pt x="437" y="0"/>
                      <a:pt x="413" y="0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63"/>
              <p:cNvSpPr/>
              <p:nvPr/>
            </p:nvSpPr>
            <p:spPr>
              <a:xfrm>
                <a:off x="6527975" y="1404000"/>
                <a:ext cx="5625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791" extrusionOk="0">
                    <a:moveTo>
                      <a:pt x="53" y="0"/>
                    </a:moveTo>
                    <a:cubicBezTo>
                      <a:pt x="47" y="0"/>
                      <a:pt x="47" y="0"/>
                      <a:pt x="41" y="6"/>
                    </a:cubicBezTo>
                    <a:cubicBezTo>
                      <a:pt x="18" y="12"/>
                      <a:pt x="0" y="36"/>
                      <a:pt x="12" y="65"/>
                    </a:cubicBezTo>
                    <a:cubicBezTo>
                      <a:pt x="89" y="313"/>
                      <a:pt x="130" y="549"/>
                      <a:pt x="130" y="761"/>
                    </a:cubicBezTo>
                    <a:cubicBezTo>
                      <a:pt x="159" y="767"/>
                      <a:pt x="195" y="778"/>
                      <a:pt x="224" y="790"/>
                    </a:cubicBezTo>
                    <a:cubicBezTo>
                      <a:pt x="224" y="666"/>
                      <a:pt x="212" y="543"/>
                      <a:pt x="189" y="407"/>
                    </a:cubicBezTo>
                    <a:lnTo>
                      <a:pt x="136" y="407"/>
                    </a:lnTo>
                    <a:cubicBezTo>
                      <a:pt x="112" y="407"/>
                      <a:pt x="89" y="383"/>
                      <a:pt x="89" y="360"/>
                    </a:cubicBezTo>
                    <a:cubicBezTo>
                      <a:pt x="89" y="330"/>
                      <a:pt x="112" y="313"/>
                      <a:pt x="136" y="313"/>
                    </a:cubicBezTo>
                    <a:lnTo>
                      <a:pt x="171" y="313"/>
                    </a:lnTo>
                    <a:cubicBezTo>
                      <a:pt x="153" y="224"/>
                      <a:pt x="130" y="130"/>
                      <a:pt x="100" y="36"/>
                    </a:cubicBezTo>
                    <a:cubicBezTo>
                      <a:pt x="94" y="12"/>
                      <a:pt x="77" y="0"/>
                      <a:pt x="53" y="0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63"/>
              <p:cNvSpPr/>
              <p:nvPr/>
            </p:nvSpPr>
            <p:spPr>
              <a:xfrm>
                <a:off x="6528700" y="1423000"/>
                <a:ext cx="49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785" extrusionOk="0">
                    <a:moveTo>
                      <a:pt x="101" y="1"/>
                    </a:moveTo>
                    <a:lnTo>
                      <a:pt x="101" y="36"/>
                    </a:lnTo>
                    <a:cubicBezTo>
                      <a:pt x="95" y="248"/>
                      <a:pt x="65" y="549"/>
                      <a:pt x="7" y="726"/>
                    </a:cubicBezTo>
                    <a:cubicBezTo>
                      <a:pt x="1" y="749"/>
                      <a:pt x="12" y="773"/>
                      <a:pt x="36" y="785"/>
                    </a:cubicBezTo>
                    <a:lnTo>
                      <a:pt x="48" y="785"/>
                    </a:lnTo>
                    <a:cubicBezTo>
                      <a:pt x="71" y="785"/>
                      <a:pt x="89" y="773"/>
                      <a:pt x="95" y="755"/>
                    </a:cubicBezTo>
                    <a:cubicBezTo>
                      <a:pt x="160" y="573"/>
                      <a:pt x="189" y="266"/>
                      <a:pt x="195" y="36"/>
                    </a:cubicBezTo>
                    <a:lnTo>
                      <a:pt x="195" y="30"/>
                    </a:lnTo>
                    <a:cubicBezTo>
                      <a:pt x="166" y="18"/>
                      <a:pt x="130" y="7"/>
                      <a:pt x="101" y="1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63"/>
              <p:cNvSpPr/>
              <p:nvPr/>
            </p:nvSpPr>
            <p:spPr>
              <a:xfrm>
                <a:off x="6530175" y="1411800"/>
                <a:ext cx="23175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455" extrusionOk="0">
                    <a:moveTo>
                      <a:pt x="48" y="1"/>
                    </a:moveTo>
                    <a:cubicBezTo>
                      <a:pt x="24" y="1"/>
                      <a:pt x="1" y="18"/>
                      <a:pt x="1" y="48"/>
                    </a:cubicBezTo>
                    <a:cubicBezTo>
                      <a:pt x="1" y="71"/>
                      <a:pt x="24" y="95"/>
                      <a:pt x="48" y="95"/>
                    </a:cubicBezTo>
                    <a:lnTo>
                      <a:pt x="101" y="95"/>
                    </a:lnTo>
                    <a:cubicBezTo>
                      <a:pt x="219" y="95"/>
                      <a:pt x="360" y="113"/>
                      <a:pt x="496" y="160"/>
                    </a:cubicBezTo>
                    <a:cubicBezTo>
                      <a:pt x="649" y="219"/>
                      <a:pt x="767" y="313"/>
                      <a:pt x="832" y="431"/>
                    </a:cubicBezTo>
                    <a:cubicBezTo>
                      <a:pt x="844" y="443"/>
                      <a:pt x="855" y="455"/>
                      <a:pt x="873" y="455"/>
                    </a:cubicBezTo>
                    <a:lnTo>
                      <a:pt x="897" y="449"/>
                    </a:lnTo>
                    <a:cubicBezTo>
                      <a:pt x="920" y="437"/>
                      <a:pt x="926" y="407"/>
                      <a:pt x="914" y="384"/>
                    </a:cubicBezTo>
                    <a:cubicBezTo>
                      <a:pt x="838" y="248"/>
                      <a:pt x="702" y="136"/>
                      <a:pt x="531" y="71"/>
                    </a:cubicBezTo>
                    <a:cubicBezTo>
                      <a:pt x="372" y="13"/>
                      <a:pt x="207" y="1"/>
                      <a:pt x="83" y="1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63"/>
              <p:cNvSpPr/>
              <p:nvPr/>
            </p:nvSpPr>
            <p:spPr>
              <a:xfrm>
                <a:off x="6573800" y="1460150"/>
                <a:ext cx="1167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2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36"/>
                      <a:pt x="24" y="77"/>
                      <a:pt x="36" y="118"/>
                    </a:cubicBezTo>
                    <a:cubicBezTo>
                      <a:pt x="154" y="159"/>
                      <a:pt x="278" y="195"/>
                      <a:pt x="407" y="218"/>
                    </a:cubicBezTo>
                    <a:lnTo>
                      <a:pt x="419" y="218"/>
                    </a:lnTo>
                    <a:cubicBezTo>
                      <a:pt x="437" y="218"/>
                      <a:pt x="460" y="207"/>
                      <a:pt x="460" y="183"/>
                    </a:cubicBezTo>
                    <a:cubicBezTo>
                      <a:pt x="466" y="154"/>
                      <a:pt x="449" y="130"/>
                      <a:pt x="425" y="124"/>
                    </a:cubicBezTo>
                    <a:cubicBezTo>
                      <a:pt x="278" y="101"/>
                      <a:pt x="136" y="59"/>
                      <a:pt x="1" y="0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63"/>
              <p:cNvSpPr/>
              <p:nvPr/>
            </p:nvSpPr>
            <p:spPr>
              <a:xfrm>
                <a:off x="6565250" y="1456600"/>
                <a:ext cx="945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61" extrusionOk="0">
                    <a:moveTo>
                      <a:pt x="54" y="1"/>
                    </a:moveTo>
                    <a:cubicBezTo>
                      <a:pt x="36" y="1"/>
                      <a:pt x="18" y="7"/>
                      <a:pt x="12" y="24"/>
                    </a:cubicBezTo>
                    <a:cubicBezTo>
                      <a:pt x="1" y="48"/>
                      <a:pt x="7" y="72"/>
                      <a:pt x="30" y="89"/>
                    </a:cubicBezTo>
                    <a:cubicBezTo>
                      <a:pt x="142" y="154"/>
                      <a:pt x="260" y="213"/>
                      <a:pt x="378" y="260"/>
                    </a:cubicBezTo>
                    <a:cubicBezTo>
                      <a:pt x="366" y="219"/>
                      <a:pt x="354" y="178"/>
                      <a:pt x="343" y="142"/>
                    </a:cubicBezTo>
                    <a:cubicBezTo>
                      <a:pt x="248" y="101"/>
                      <a:pt x="160" y="60"/>
                      <a:pt x="77" y="7"/>
                    </a:cubicBezTo>
                    <a:cubicBezTo>
                      <a:pt x="71" y="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63"/>
              <p:cNvSpPr/>
              <p:nvPr/>
            </p:nvSpPr>
            <p:spPr>
              <a:xfrm>
                <a:off x="6585150" y="1562875"/>
                <a:ext cx="10925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345" extrusionOk="0">
                    <a:moveTo>
                      <a:pt x="54" y="0"/>
                    </a:moveTo>
                    <a:cubicBezTo>
                      <a:pt x="48" y="0"/>
                      <a:pt x="42" y="0"/>
                      <a:pt x="36" y="6"/>
                    </a:cubicBezTo>
                    <a:cubicBezTo>
                      <a:pt x="12" y="12"/>
                      <a:pt x="0" y="35"/>
                      <a:pt x="6" y="65"/>
                    </a:cubicBezTo>
                    <a:cubicBezTo>
                      <a:pt x="42" y="183"/>
                      <a:pt x="89" y="301"/>
                      <a:pt x="142" y="413"/>
                    </a:cubicBezTo>
                    <a:cubicBezTo>
                      <a:pt x="177" y="495"/>
                      <a:pt x="213" y="584"/>
                      <a:pt x="242" y="672"/>
                    </a:cubicBezTo>
                    <a:cubicBezTo>
                      <a:pt x="325" y="914"/>
                      <a:pt x="342" y="1114"/>
                      <a:pt x="289" y="1285"/>
                    </a:cubicBezTo>
                    <a:cubicBezTo>
                      <a:pt x="283" y="1309"/>
                      <a:pt x="295" y="1332"/>
                      <a:pt x="319" y="1344"/>
                    </a:cubicBezTo>
                    <a:lnTo>
                      <a:pt x="336" y="1344"/>
                    </a:lnTo>
                    <a:cubicBezTo>
                      <a:pt x="354" y="1344"/>
                      <a:pt x="372" y="1332"/>
                      <a:pt x="378" y="1309"/>
                    </a:cubicBezTo>
                    <a:cubicBezTo>
                      <a:pt x="437" y="1120"/>
                      <a:pt x="425" y="902"/>
                      <a:pt x="331" y="643"/>
                    </a:cubicBezTo>
                    <a:cubicBezTo>
                      <a:pt x="301" y="548"/>
                      <a:pt x="260" y="460"/>
                      <a:pt x="224" y="372"/>
                    </a:cubicBezTo>
                    <a:cubicBezTo>
                      <a:pt x="177" y="265"/>
                      <a:pt x="130" y="148"/>
                      <a:pt x="95" y="35"/>
                    </a:cubicBezTo>
                    <a:cubicBezTo>
                      <a:pt x="89" y="18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63"/>
              <p:cNvSpPr/>
              <p:nvPr/>
            </p:nvSpPr>
            <p:spPr>
              <a:xfrm>
                <a:off x="6447200" y="1560650"/>
                <a:ext cx="1992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2017" extrusionOk="0">
                    <a:moveTo>
                      <a:pt x="48" y="1"/>
                    </a:moveTo>
                    <a:cubicBezTo>
                      <a:pt x="18" y="1"/>
                      <a:pt x="1" y="24"/>
                      <a:pt x="7" y="54"/>
                    </a:cubicBezTo>
                    <a:cubicBezTo>
                      <a:pt x="36" y="295"/>
                      <a:pt x="178" y="496"/>
                      <a:pt x="307" y="690"/>
                    </a:cubicBezTo>
                    <a:cubicBezTo>
                      <a:pt x="372" y="785"/>
                      <a:pt x="443" y="885"/>
                      <a:pt x="496" y="985"/>
                    </a:cubicBezTo>
                    <a:cubicBezTo>
                      <a:pt x="649" y="1280"/>
                      <a:pt x="696" y="1640"/>
                      <a:pt x="626" y="1964"/>
                    </a:cubicBezTo>
                    <a:cubicBezTo>
                      <a:pt x="620" y="1987"/>
                      <a:pt x="637" y="2011"/>
                      <a:pt x="661" y="2017"/>
                    </a:cubicBezTo>
                    <a:lnTo>
                      <a:pt x="673" y="2017"/>
                    </a:lnTo>
                    <a:cubicBezTo>
                      <a:pt x="690" y="2017"/>
                      <a:pt x="708" y="2005"/>
                      <a:pt x="714" y="1981"/>
                    </a:cubicBezTo>
                    <a:cubicBezTo>
                      <a:pt x="797" y="1634"/>
                      <a:pt x="743" y="1256"/>
                      <a:pt x="578" y="944"/>
                    </a:cubicBezTo>
                    <a:cubicBezTo>
                      <a:pt x="525" y="838"/>
                      <a:pt x="455" y="738"/>
                      <a:pt x="384" y="637"/>
                    </a:cubicBezTo>
                    <a:cubicBezTo>
                      <a:pt x="254" y="443"/>
                      <a:pt x="124" y="260"/>
                      <a:pt x="101" y="42"/>
                    </a:cubicBezTo>
                    <a:cubicBezTo>
                      <a:pt x="95" y="18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63"/>
              <p:cNvSpPr/>
              <p:nvPr/>
            </p:nvSpPr>
            <p:spPr>
              <a:xfrm>
                <a:off x="6422450" y="1570075"/>
                <a:ext cx="60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62" extrusionOk="0">
                    <a:moveTo>
                      <a:pt x="189" y="1"/>
                    </a:moveTo>
                    <a:cubicBezTo>
                      <a:pt x="171" y="1"/>
                      <a:pt x="154" y="7"/>
                      <a:pt x="142" y="25"/>
                    </a:cubicBezTo>
                    <a:cubicBezTo>
                      <a:pt x="42" y="243"/>
                      <a:pt x="0" y="478"/>
                      <a:pt x="18" y="720"/>
                    </a:cubicBezTo>
                    <a:cubicBezTo>
                      <a:pt x="18" y="744"/>
                      <a:pt x="36" y="761"/>
                      <a:pt x="59" y="761"/>
                    </a:cubicBezTo>
                    <a:lnTo>
                      <a:pt x="65" y="761"/>
                    </a:lnTo>
                    <a:cubicBezTo>
                      <a:pt x="89" y="761"/>
                      <a:pt x="112" y="738"/>
                      <a:pt x="106" y="714"/>
                    </a:cubicBezTo>
                    <a:cubicBezTo>
                      <a:pt x="95" y="490"/>
                      <a:pt x="136" y="266"/>
                      <a:pt x="230" y="66"/>
                    </a:cubicBezTo>
                    <a:cubicBezTo>
                      <a:pt x="242" y="42"/>
                      <a:pt x="230" y="13"/>
                      <a:pt x="207" y="7"/>
                    </a:cubicBezTo>
                    <a:cubicBezTo>
                      <a:pt x="201" y="1"/>
                      <a:pt x="195" y="1"/>
                      <a:pt x="189" y="1"/>
                    </a:cubicBezTo>
                    <a:close/>
                  </a:path>
                </a:pathLst>
              </a:custGeom>
              <a:solidFill>
                <a:srgbClr val="23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63"/>
              <p:cNvSpPr/>
              <p:nvPr/>
            </p:nvSpPr>
            <p:spPr>
              <a:xfrm>
                <a:off x="6389575" y="1903275"/>
                <a:ext cx="2317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674" extrusionOk="0">
                    <a:moveTo>
                      <a:pt x="7767" y="1"/>
                    </a:moveTo>
                    <a:cubicBezTo>
                      <a:pt x="7057" y="1"/>
                      <a:pt x="6434" y="88"/>
                      <a:pt x="5471" y="173"/>
                    </a:cubicBezTo>
                    <a:cubicBezTo>
                      <a:pt x="4515" y="260"/>
                      <a:pt x="3545" y="346"/>
                      <a:pt x="2583" y="346"/>
                    </a:cubicBezTo>
                    <a:cubicBezTo>
                      <a:pt x="1719" y="346"/>
                      <a:pt x="862" y="276"/>
                      <a:pt x="30" y="72"/>
                    </a:cubicBezTo>
                    <a:cubicBezTo>
                      <a:pt x="18" y="190"/>
                      <a:pt x="7" y="296"/>
                      <a:pt x="1" y="403"/>
                    </a:cubicBezTo>
                    <a:cubicBezTo>
                      <a:pt x="844" y="603"/>
                      <a:pt x="1704" y="674"/>
                      <a:pt x="2571" y="674"/>
                    </a:cubicBezTo>
                    <a:cubicBezTo>
                      <a:pt x="3550" y="674"/>
                      <a:pt x="4534" y="585"/>
                      <a:pt x="5495" y="497"/>
                    </a:cubicBezTo>
                    <a:cubicBezTo>
                      <a:pt x="6460" y="413"/>
                      <a:pt x="7090" y="326"/>
                      <a:pt x="7795" y="326"/>
                    </a:cubicBezTo>
                    <a:cubicBezTo>
                      <a:pt x="8226" y="326"/>
                      <a:pt x="8686" y="359"/>
                      <a:pt x="9268" y="444"/>
                    </a:cubicBezTo>
                    <a:lnTo>
                      <a:pt x="9226" y="114"/>
                    </a:lnTo>
                    <a:cubicBezTo>
                      <a:pt x="8648" y="32"/>
                      <a:pt x="8192" y="1"/>
                      <a:pt x="77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63"/>
              <p:cNvSpPr/>
              <p:nvPr/>
            </p:nvSpPr>
            <p:spPr>
              <a:xfrm>
                <a:off x="6392075" y="1878625"/>
                <a:ext cx="2258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676" extrusionOk="0">
                    <a:moveTo>
                      <a:pt x="7663" y="0"/>
                    </a:moveTo>
                    <a:cubicBezTo>
                      <a:pt x="6947" y="0"/>
                      <a:pt x="6343" y="90"/>
                      <a:pt x="5371" y="174"/>
                    </a:cubicBezTo>
                    <a:cubicBezTo>
                      <a:pt x="4414" y="260"/>
                      <a:pt x="3440" y="347"/>
                      <a:pt x="2477" y="347"/>
                    </a:cubicBezTo>
                    <a:cubicBezTo>
                      <a:pt x="1649" y="347"/>
                      <a:pt x="828" y="283"/>
                      <a:pt x="30" y="97"/>
                    </a:cubicBezTo>
                    <a:cubicBezTo>
                      <a:pt x="19" y="210"/>
                      <a:pt x="7" y="316"/>
                      <a:pt x="1" y="428"/>
                    </a:cubicBezTo>
                    <a:cubicBezTo>
                      <a:pt x="809" y="610"/>
                      <a:pt x="1640" y="675"/>
                      <a:pt x="2471" y="675"/>
                    </a:cubicBezTo>
                    <a:cubicBezTo>
                      <a:pt x="3450" y="675"/>
                      <a:pt x="4434" y="587"/>
                      <a:pt x="5395" y="498"/>
                    </a:cubicBezTo>
                    <a:cubicBezTo>
                      <a:pt x="6354" y="412"/>
                      <a:pt x="6960" y="326"/>
                      <a:pt x="7657" y="326"/>
                    </a:cubicBezTo>
                    <a:cubicBezTo>
                      <a:pt x="8058" y="326"/>
                      <a:pt x="8488" y="355"/>
                      <a:pt x="9032" y="428"/>
                    </a:cubicBezTo>
                    <a:lnTo>
                      <a:pt x="8985" y="92"/>
                    </a:lnTo>
                    <a:cubicBezTo>
                      <a:pt x="8463" y="26"/>
                      <a:pt x="8047" y="0"/>
                      <a:pt x="76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63"/>
              <p:cNvSpPr/>
              <p:nvPr/>
            </p:nvSpPr>
            <p:spPr>
              <a:xfrm>
                <a:off x="6535775" y="1844350"/>
                <a:ext cx="1345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367" extrusionOk="0">
                    <a:moveTo>
                      <a:pt x="54" y="1"/>
                    </a:moveTo>
                    <a:cubicBezTo>
                      <a:pt x="24" y="7"/>
                      <a:pt x="1" y="30"/>
                      <a:pt x="7" y="65"/>
                    </a:cubicBezTo>
                    <a:lnTo>
                      <a:pt x="189" y="1492"/>
                    </a:lnTo>
                    <a:cubicBezTo>
                      <a:pt x="231" y="1486"/>
                      <a:pt x="266" y="1486"/>
                      <a:pt x="301" y="1480"/>
                    </a:cubicBezTo>
                    <a:lnTo>
                      <a:pt x="119" y="48"/>
                    </a:lnTo>
                    <a:cubicBezTo>
                      <a:pt x="113" y="18"/>
                      <a:pt x="89" y="1"/>
                      <a:pt x="60" y="1"/>
                    </a:cubicBezTo>
                    <a:close/>
                    <a:moveTo>
                      <a:pt x="343" y="1805"/>
                    </a:moveTo>
                    <a:cubicBezTo>
                      <a:pt x="307" y="1805"/>
                      <a:pt x="272" y="1810"/>
                      <a:pt x="231" y="1816"/>
                    </a:cubicBezTo>
                    <a:lnTo>
                      <a:pt x="313" y="2465"/>
                    </a:lnTo>
                    <a:lnTo>
                      <a:pt x="425" y="2453"/>
                    </a:lnTo>
                    <a:lnTo>
                      <a:pt x="343" y="1805"/>
                    </a:lnTo>
                    <a:close/>
                    <a:moveTo>
                      <a:pt x="466" y="2777"/>
                    </a:moveTo>
                    <a:cubicBezTo>
                      <a:pt x="431" y="2783"/>
                      <a:pt x="396" y="2783"/>
                      <a:pt x="354" y="2789"/>
                    </a:cubicBezTo>
                    <a:lnTo>
                      <a:pt x="425" y="3314"/>
                    </a:lnTo>
                    <a:cubicBezTo>
                      <a:pt x="431" y="3343"/>
                      <a:pt x="455" y="3367"/>
                      <a:pt x="478" y="3367"/>
                    </a:cubicBezTo>
                    <a:lnTo>
                      <a:pt x="490" y="3367"/>
                    </a:lnTo>
                    <a:cubicBezTo>
                      <a:pt x="519" y="3361"/>
                      <a:pt x="537" y="3331"/>
                      <a:pt x="537" y="3302"/>
                    </a:cubicBezTo>
                    <a:lnTo>
                      <a:pt x="466" y="27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63"/>
              <p:cNvSpPr/>
              <p:nvPr/>
            </p:nvSpPr>
            <p:spPr>
              <a:xfrm>
                <a:off x="6606225" y="1715700"/>
                <a:ext cx="7312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966" extrusionOk="0">
                    <a:moveTo>
                      <a:pt x="2689" y="0"/>
                    </a:moveTo>
                    <a:cubicBezTo>
                      <a:pt x="1928" y="1551"/>
                      <a:pt x="266" y="2582"/>
                      <a:pt x="0" y="2741"/>
                    </a:cubicBezTo>
                    <a:lnTo>
                      <a:pt x="260" y="2965"/>
                    </a:lnTo>
                    <a:cubicBezTo>
                      <a:pt x="720" y="2683"/>
                      <a:pt x="2164" y="1710"/>
                      <a:pt x="2924" y="260"/>
                    </a:cubicBezTo>
                    <a:cubicBezTo>
                      <a:pt x="2854" y="183"/>
                      <a:pt x="2777" y="95"/>
                      <a:pt x="26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63"/>
              <p:cNvSpPr/>
              <p:nvPr/>
            </p:nvSpPr>
            <p:spPr>
              <a:xfrm>
                <a:off x="6153925" y="1882050"/>
                <a:ext cx="5927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381" extrusionOk="0">
                    <a:moveTo>
                      <a:pt x="2197" y="0"/>
                    </a:moveTo>
                    <a:cubicBezTo>
                      <a:pt x="2190" y="0"/>
                      <a:pt x="2183" y="1"/>
                      <a:pt x="2176" y="2"/>
                    </a:cubicBezTo>
                    <a:cubicBezTo>
                      <a:pt x="2111" y="8"/>
                      <a:pt x="614" y="208"/>
                      <a:pt x="48" y="1128"/>
                    </a:cubicBezTo>
                    <a:cubicBezTo>
                      <a:pt x="1" y="1204"/>
                      <a:pt x="24" y="1305"/>
                      <a:pt x="101" y="1358"/>
                    </a:cubicBezTo>
                    <a:cubicBezTo>
                      <a:pt x="118" y="1364"/>
                      <a:pt x="130" y="1369"/>
                      <a:pt x="142" y="1375"/>
                    </a:cubicBezTo>
                    <a:cubicBezTo>
                      <a:pt x="156" y="1379"/>
                      <a:pt x="169" y="1380"/>
                      <a:pt x="183" y="1380"/>
                    </a:cubicBezTo>
                    <a:cubicBezTo>
                      <a:pt x="241" y="1380"/>
                      <a:pt x="297" y="1351"/>
                      <a:pt x="331" y="1299"/>
                    </a:cubicBezTo>
                    <a:cubicBezTo>
                      <a:pt x="808" y="515"/>
                      <a:pt x="2205" y="332"/>
                      <a:pt x="2217" y="332"/>
                    </a:cubicBezTo>
                    <a:cubicBezTo>
                      <a:pt x="2311" y="320"/>
                      <a:pt x="2370" y="232"/>
                      <a:pt x="2364" y="143"/>
                    </a:cubicBezTo>
                    <a:cubicBezTo>
                      <a:pt x="2354" y="62"/>
                      <a:pt x="2278" y="0"/>
                      <a:pt x="2197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63"/>
              <p:cNvSpPr/>
              <p:nvPr/>
            </p:nvSpPr>
            <p:spPr>
              <a:xfrm>
                <a:off x="6157025" y="1886225"/>
                <a:ext cx="617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541" extrusionOk="0">
                    <a:moveTo>
                      <a:pt x="2294" y="0"/>
                    </a:moveTo>
                    <a:cubicBezTo>
                      <a:pt x="2280" y="0"/>
                      <a:pt x="2266" y="2"/>
                      <a:pt x="2252" y="6"/>
                    </a:cubicBezTo>
                    <a:cubicBezTo>
                      <a:pt x="2187" y="18"/>
                      <a:pt x="608" y="377"/>
                      <a:pt x="48" y="1285"/>
                    </a:cubicBezTo>
                    <a:cubicBezTo>
                      <a:pt x="0" y="1367"/>
                      <a:pt x="24" y="1468"/>
                      <a:pt x="106" y="1515"/>
                    </a:cubicBezTo>
                    <a:cubicBezTo>
                      <a:pt x="118" y="1527"/>
                      <a:pt x="130" y="1533"/>
                      <a:pt x="142" y="1533"/>
                    </a:cubicBezTo>
                    <a:cubicBezTo>
                      <a:pt x="158" y="1538"/>
                      <a:pt x="175" y="1541"/>
                      <a:pt x="192" y="1541"/>
                    </a:cubicBezTo>
                    <a:cubicBezTo>
                      <a:pt x="248" y="1541"/>
                      <a:pt x="303" y="1512"/>
                      <a:pt x="330" y="1462"/>
                    </a:cubicBezTo>
                    <a:cubicBezTo>
                      <a:pt x="814" y="672"/>
                      <a:pt x="2311" y="336"/>
                      <a:pt x="2329" y="330"/>
                    </a:cubicBezTo>
                    <a:cubicBezTo>
                      <a:pt x="2417" y="312"/>
                      <a:pt x="2470" y="224"/>
                      <a:pt x="2453" y="130"/>
                    </a:cubicBezTo>
                    <a:cubicBezTo>
                      <a:pt x="2438" y="54"/>
                      <a:pt x="2372" y="0"/>
                      <a:pt x="2294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63"/>
              <p:cNvSpPr/>
              <p:nvPr/>
            </p:nvSpPr>
            <p:spPr>
              <a:xfrm>
                <a:off x="6164975" y="1890550"/>
                <a:ext cx="5927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484" extrusionOk="0">
                    <a:moveTo>
                      <a:pt x="2192" y="0"/>
                    </a:moveTo>
                    <a:cubicBezTo>
                      <a:pt x="2181" y="0"/>
                      <a:pt x="2170" y="1"/>
                      <a:pt x="2158" y="4"/>
                    </a:cubicBezTo>
                    <a:cubicBezTo>
                      <a:pt x="2093" y="15"/>
                      <a:pt x="608" y="316"/>
                      <a:pt x="48" y="1230"/>
                    </a:cubicBezTo>
                    <a:cubicBezTo>
                      <a:pt x="1" y="1306"/>
                      <a:pt x="24" y="1413"/>
                      <a:pt x="101" y="1460"/>
                    </a:cubicBezTo>
                    <a:cubicBezTo>
                      <a:pt x="119" y="1466"/>
                      <a:pt x="130" y="1472"/>
                      <a:pt x="142" y="1477"/>
                    </a:cubicBezTo>
                    <a:cubicBezTo>
                      <a:pt x="157" y="1481"/>
                      <a:pt x="172" y="1483"/>
                      <a:pt x="187" y="1483"/>
                    </a:cubicBezTo>
                    <a:cubicBezTo>
                      <a:pt x="244" y="1483"/>
                      <a:pt x="298" y="1457"/>
                      <a:pt x="331" y="1401"/>
                    </a:cubicBezTo>
                    <a:cubicBezTo>
                      <a:pt x="814" y="617"/>
                      <a:pt x="2211" y="328"/>
                      <a:pt x="2223" y="328"/>
                    </a:cubicBezTo>
                    <a:cubicBezTo>
                      <a:pt x="2312" y="310"/>
                      <a:pt x="2371" y="222"/>
                      <a:pt x="2353" y="133"/>
                    </a:cubicBezTo>
                    <a:cubicBezTo>
                      <a:pt x="2337" y="51"/>
                      <a:pt x="2268" y="0"/>
                      <a:pt x="2192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63"/>
              <p:cNvSpPr/>
              <p:nvPr/>
            </p:nvSpPr>
            <p:spPr>
              <a:xfrm>
                <a:off x="6175875" y="1894900"/>
                <a:ext cx="47925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256" extrusionOk="0">
                    <a:moveTo>
                      <a:pt x="1750" y="0"/>
                    </a:moveTo>
                    <a:cubicBezTo>
                      <a:pt x="1747" y="0"/>
                      <a:pt x="1743" y="0"/>
                      <a:pt x="1740" y="1"/>
                    </a:cubicBezTo>
                    <a:cubicBezTo>
                      <a:pt x="1693" y="7"/>
                      <a:pt x="614" y="77"/>
                      <a:pt x="48" y="1003"/>
                    </a:cubicBezTo>
                    <a:cubicBezTo>
                      <a:pt x="1" y="1079"/>
                      <a:pt x="25" y="1186"/>
                      <a:pt x="107" y="1233"/>
                    </a:cubicBezTo>
                    <a:cubicBezTo>
                      <a:pt x="119" y="1239"/>
                      <a:pt x="131" y="1244"/>
                      <a:pt x="142" y="1250"/>
                    </a:cubicBezTo>
                    <a:cubicBezTo>
                      <a:pt x="157" y="1254"/>
                      <a:pt x="173" y="1256"/>
                      <a:pt x="188" y="1256"/>
                    </a:cubicBezTo>
                    <a:cubicBezTo>
                      <a:pt x="246" y="1256"/>
                      <a:pt x="303" y="1230"/>
                      <a:pt x="331" y="1174"/>
                    </a:cubicBezTo>
                    <a:cubicBezTo>
                      <a:pt x="809" y="401"/>
                      <a:pt x="1746" y="337"/>
                      <a:pt x="1758" y="337"/>
                    </a:cubicBezTo>
                    <a:cubicBezTo>
                      <a:pt x="1852" y="331"/>
                      <a:pt x="1917" y="248"/>
                      <a:pt x="1911" y="160"/>
                    </a:cubicBezTo>
                    <a:cubicBezTo>
                      <a:pt x="1911" y="69"/>
                      <a:pt x="1835" y="0"/>
                      <a:pt x="1750" y="0"/>
                    </a:cubicBez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63"/>
              <p:cNvSpPr/>
              <p:nvPr/>
            </p:nvSpPr>
            <p:spPr>
              <a:xfrm>
                <a:off x="6181050" y="1896375"/>
                <a:ext cx="39950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598" extrusionOk="0">
                    <a:moveTo>
                      <a:pt x="1386" y="1"/>
                    </a:moveTo>
                    <a:lnTo>
                      <a:pt x="354" y="325"/>
                    </a:lnTo>
                    <a:cubicBezTo>
                      <a:pt x="354" y="325"/>
                      <a:pt x="0" y="502"/>
                      <a:pt x="637" y="584"/>
                    </a:cubicBezTo>
                    <a:cubicBezTo>
                      <a:pt x="705" y="594"/>
                      <a:pt x="770" y="598"/>
                      <a:pt x="831" y="598"/>
                    </a:cubicBezTo>
                    <a:cubicBezTo>
                      <a:pt x="1335" y="598"/>
                      <a:pt x="1598" y="307"/>
                      <a:pt x="1598" y="307"/>
                    </a:cubicBez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63"/>
              <p:cNvSpPr/>
              <p:nvPr/>
            </p:nvSpPr>
            <p:spPr>
              <a:xfrm>
                <a:off x="6159575" y="1878100"/>
                <a:ext cx="55250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978" extrusionOk="0">
                    <a:moveTo>
                      <a:pt x="1738" y="1"/>
                    </a:moveTo>
                    <a:cubicBezTo>
                      <a:pt x="1555" y="124"/>
                      <a:pt x="942" y="118"/>
                      <a:pt x="759" y="172"/>
                    </a:cubicBezTo>
                    <a:cubicBezTo>
                      <a:pt x="541" y="236"/>
                      <a:pt x="10" y="602"/>
                      <a:pt x="4" y="785"/>
                    </a:cubicBezTo>
                    <a:cubicBezTo>
                      <a:pt x="1" y="902"/>
                      <a:pt x="69" y="978"/>
                      <a:pt x="169" y="978"/>
                    </a:cubicBezTo>
                    <a:cubicBezTo>
                      <a:pt x="220" y="978"/>
                      <a:pt x="279" y="958"/>
                      <a:pt x="341" y="914"/>
                    </a:cubicBezTo>
                    <a:cubicBezTo>
                      <a:pt x="477" y="818"/>
                      <a:pt x="688" y="652"/>
                      <a:pt x="860" y="652"/>
                    </a:cubicBezTo>
                    <a:cubicBezTo>
                      <a:pt x="889" y="652"/>
                      <a:pt x="916" y="657"/>
                      <a:pt x="942" y="667"/>
                    </a:cubicBezTo>
                    <a:cubicBezTo>
                      <a:pt x="1025" y="701"/>
                      <a:pt x="1187" y="741"/>
                      <a:pt x="1388" y="741"/>
                    </a:cubicBezTo>
                    <a:cubicBezTo>
                      <a:pt x="1631" y="741"/>
                      <a:pt x="1929" y="683"/>
                      <a:pt x="2209" y="490"/>
                    </a:cubicBez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FDB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63"/>
              <p:cNvSpPr/>
              <p:nvPr/>
            </p:nvSpPr>
            <p:spPr>
              <a:xfrm>
                <a:off x="6164975" y="1913625"/>
                <a:ext cx="77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349" extrusionOk="0">
                    <a:moveTo>
                      <a:pt x="261" y="1"/>
                    </a:moveTo>
                    <a:cubicBezTo>
                      <a:pt x="249" y="1"/>
                      <a:pt x="237" y="6"/>
                      <a:pt x="231" y="12"/>
                    </a:cubicBezTo>
                    <a:cubicBezTo>
                      <a:pt x="225" y="18"/>
                      <a:pt x="89" y="159"/>
                      <a:pt x="12" y="283"/>
                    </a:cubicBezTo>
                    <a:cubicBezTo>
                      <a:pt x="1" y="307"/>
                      <a:pt x="7" y="330"/>
                      <a:pt x="24" y="342"/>
                    </a:cubicBezTo>
                    <a:lnTo>
                      <a:pt x="48" y="348"/>
                    </a:lnTo>
                    <a:cubicBezTo>
                      <a:pt x="60" y="348"/>
                      <a:pt x="77" y="342"/>
                      <a:pt x="83" y="330"/>
                    </a:cubicBezTo>
                    <a:cubicBezTo>
                      <a:pt x="154" y="213"/>
                      <a:pt x="290" y="77"/>
                      <a:pt x="290" y="77"/>
                    </a:cubicBezTo>
                    <a:cubicBezTo>
                      <a:pt x="307" y="59"/>
                      <a:pt x="307" y="30"/>
                      <a:pt x="290" y="12"/>
                    </a:cubicBezTo>
                    <a:cubicBezTo>
                      <a:pt x="282" y="4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rgbClr val="C9A1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63"/>
              <p:cNvSpPr/>
              <p:nvPr/>
            </p:nvSpPr>
            <p:spPr>
              <a:xfrm>
                <a:off x="6175875" y="1910025"/>
                <a:ext cx="100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40" extrusionOk="0">
                    <a:moveTo>
                      <a:pt x="353" y="0"/>
                    </a:moveTo>
                    <a:cubicBezTo>
                      <a:pt x="343" y="0"/>
                      <a:pt x="333" y="3"/>
                      <a:pt x="325" y="9"/>
                    </a:cubicBezTo>
                    <a:cubicBezTo>
                      <a:pt x="313" y="15"/>
                      <a:pt x="137" y="168"/>
                      <a:pt x="13" y="374"/>
                    </a:cubicBezTo>
                    <a:cubicBezTo>
                      <a:pt x="1" y="398"/>
                      <a:pt x="7" y="421"/>
                      <a:pt x="25" y="433"/>
                    </a:cubicBezTo>
                    <a:lnTo>
                      <a:pt x="48" y="439"/>
                    </a:lnTo>
                    <a:cubicBezTo>
                      <a:pt x="66" y="439"/>
                      <a:pt x="78" y="433"/>
                      <a:pt x="89" y="421"/>
                    </a:cubicBezTo>
                    <a:cubicBezTo>
                      <a:pt x="207" y="221"/>
                      <a:pt x="378" y="79"/>
                      <a:pt x="378" y="79"/>
                    </a:cubicBezTo>
                    <a:cubicBezTo>
                      <a:pt x="396" y="62"/>
                      <a:pt x="402" y="32"/>
                      <a:pt x="384" y="15"/>
                    </a:cubicBezTo>
                    <a:cubicBezTo>
                      <a:pt x="378" y="5"/>
                      <a:pt x="366" y="0"/>
                      <a:pt x="353" y="0"/>
                    </a:cubicBezTo>
                    <a:close/>
                  </a:path>
                </a:pathLst>
              </a:custGeom>
              <a:solidFill>
                <a:srgbClr val="C9A1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63"/>
              <p:cNvSpPr/>
              <p:nvPr/>
            </p:nvSpPr>
            <p:spPr>
              <a:xfrm>
                <a:off x="6162625" y="1893675"/>
                <a:ext cx="32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363" extrusionOk="0">
                    <a:moveTo>
                      <a:pt x="1262" y="1"/>
                    </a:moveTo>
                    <a:cubicBezTo>
                      <a:pt x="1258" y="1"/>
                      <a:pt x="1254" y="1"/>
                      <a:pt x="1250" y="2"/>
                    </a:cubicBezTo>
                    <a:cubicBezTo>
                      <a:pt x="1119" y="48"/>
                      <a:pt x="998" y="62"/>
                      <a:pt x="898" y="62"/>
                    </a:cubicBezTo>
                    <a:cubicBezTo>
                      <a:pt x="739" y="62"/>
                      <a:pt x="635" y="26"/>
                      <a:pt x="631" y="26"/>
                    </a:cubicBezTo>
                    <a:lnTo>
                      <a:pt x="613" y="20"/>
                    </a:lnTo>
                    <a:lnTo>
                      <a:pt x="590" y="32"/>
                    </a:lnTo>
                    <a:cubicBezTo>
                      <a:pt x="336" y="209"/>
                      <a:pt x="42" y="280"/>
                      <a:pt x="42" y="280"/>
                    </a:cubicBezTo>
                    <a:cubicBezTo>
                      <a:pt x="18" y="285"/>
                      <a:pt x="0" y="309"/>
                      <a:pt x="6" y="333"/>
                    </a:cubicBezTo>
                    <a:cubicBezTo>
                      <a:pt x="12" y="350"/>
                      <a:pt x="30" y="362"/>
                      <a:pt x="48" y="362"/>
                    </a:cubicBezTo>
                    <a:lnTo>
                      <a:pt x="59" y="362"/>
                    </a:lnTo>
                    <a:cubicBezTo>
                      <a:pt x="71" y="362"/>
                      <a:pt x="360" y="291"/>
                      <a:pt x="625" y="114"/>
                    </a:cubicBezTo>
                    <a:cubicBezTo>
                      <a:pt x="664" y="127"/>
                      <a:pt x="760" y="151"/>
                      <a:pt x="893" y="151"/>
                    </a:cubicBezTo>
                    <a:cubicBezTo>
                      <a:pt x="1001" y="151"/>
                      <a:pt x="1134" y="135"/>
                      <a:pt x="1280" y="85"/>
                    </a:cubicBezTo>
                    <a:cubicBezTo>
                      <a:pt x="1303" y="79"/>
                      <a:pt x="1315" y="56"/>
                      <a:pt x="1303" y="32"/>
                    </a:cubicBezTo>
                    <a:cubicBezTo>
                      <a:pt x="1298" y="12"/>
                      <a:pt x="1281" y="1"/>
                      <a:pt x="1262" y="1"/>
                    </a:cubicBezTo>
                    <a:close/>
                  </a:path>
                </a:pathLst>
              </a:custGeom>
              <a:solidFill>
                <a:srgbClr val="C9A1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63"/>
              <p:cNvSpPr/>
              <p:nvPr/>
            </p:nvSpPr>
            <p:spPr>
              <a:xfrm>
                <a:off x="6159675" y="1905150"/>
                <a:ext cx="109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46" extrusionOk="0">
                    <a:moveTo>
                      <a:pt x="388" y="1"/>
                    </a:moveTo>
                    <a:cubicBezTo>
                      <a:pt x="378" y="1"/>
                      <a:pt x="368" y="4"/>
                      <a:pt x="360" y="9"/>
                    </a:cubicBezTo>
                    <a:cubicBezTo>
                      <a:pt x="160" y="168"/>
                      <a:pt x="24" y="369"/>
                      <a:pt x="18" y="375"/>
                    </a:cubicBezTo>
                    <a:cubicBezTo>
                      <a:pt x="0" y="398"/>
                      <a:pt x="6" y="422"/>
                      <a:pt x="24" y="440"/>
                    </a:cubicBezTo>
                    <a:lnTo>
                      <a:pt x="54" y="445"/>
                    </a:lnTo>
                    <a:cubicBezTo>
                      <a:pt x="65" y="445"/>
                      <a:pt x="77" y="440"/>
                      <a:pt x="89" y="428"/>
                    </a:cubicBezTo>
                    <a:cubicBezTo>
                      <a:pt x="89" y="428"/>
                      <a:pt x="224" y="227"/>
                      <a:pt x="413" y="80"/>
                    </a:cubicBezTo>
                    <a:cubicBezTo>
                      <a:pt x="431" y="62"/>
                      <a:pt x="437" y="33"/>
                      <a:pt x="419" y="15"/>
                    </a:cubicBezTo>
                    <a:cubicBezTo>
                      <a:pt x="413" y="5"/>
                      <a:pt x="401" y="1"/>
                      <a:pt x="388" y="1"/>
                    </a:cubicBezTo>
                    <a:close/>
                  </a:path>
                </a:pathLst>
              </a:custGeom>
              <a:solidFill>
                <a:srgbClr val="C9A1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9" name="Google Shape;1359;p63"/>
            <p:cNvSpPr/>
            <p:nvPr/>
          </p:nvSpPr>
          <p:spPr>
            <a:xfrm>
              <a:off x="6762725" y="1906850"/>
              <a:ext cx="30250" cy="60725"/>
            </a:xfrm>
            <a:custGeom>
              <a:avLst/>
              <a:gdLst/>
              <a:ahLst/>
              <a:cxnLst/>
              <a:rect l="l" t="t" r="r" b="b"/>
              <a:pathLst>
                <a:path w="1210" h="2429" extrusionOk="0">
                  <a:moveTo>
                    <a:pt x="166" y="0"/>
                  </a:moveTo>
                  <a:cubicBezTo>
                    <a:pt x="72" y="6"/>
                    <a:pt x="1" y="83"/>
                    <a:pt x="1" y="171"/>
                  </a:cubicBezTo>
                  <a:cubicBezTo>
                    <a:pt x="7" y="236"/>
                    <a:pt x="66" y="1751"/>
                    <a:pt x="932" y="2394"/>
                  </a:cubicBezTo>
                  <a:cubicBezTo>
                    <a:pt x="961" y="2417"/>
                    <a:pt x="995" y="2429"/>
                    <a:pt x="1029" y="2429"/>
                  </a:cubicBezTo>
                  <a:cubicBezTo>
                    <a:pt x="1080" y="2429"/>
                    <a:pt x="1131" y="2404"/>
                    <a:pt x="1162" y="2358"/>
                  </a:cubicBezTo>
                  <a:cubicBezTo>
                    <a:pt x="1174" y="2346"/>
                    <a:pt x="1180" y="2335"/>
                    <a:pt x="1186" y="2323"/>
                  </a:cubicBezTo>
                  <a:cubicBezTo>
                    <a:pt x="1209" y="2252"/>
                    <a:pt x="1192" y="2175"/>
                    <a:pt x="1127" y="2128"/>
                  </a:cubicBezTo>
                  <a:cubicBezTo>
                    <a:pt x="396" y="1580"/>
                    <a:pt x="337" y="177"/>
                    <a:pt x="337" y="159"/>
                  </a:cubicBezTo>
                  <a:cubicBezTo>
                    <a:pt x="331" y="71"/>
                    <a:pt x="254" y="0"/>
                    <a:pt x="166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3"/>
            <p:cNvSpPr/>
            <p:nvPr/>
          </p:nvSpPr>
          <p:spPr>
            <a:xfrm>
              <a:off x="6767300" y="1901800"/>
              <a:ext cx="34225" cy="63425"/>
            </a:xfrm>
            <a:custGeom>
              <a:avLst/>
              <a:gdLst/>
              <a:ahLst/>
              <a:cxnLst/>
              <a:rect l="l" t="t" r="r" b="b"/>
              <a:pathLst>
                <a:path w="1369" h="2537" extrusionOk="0">
                  <a:moveTo>
                    <a:pt x="176" y="0"/>
                  </a:moveTo>
                  <a:cubicBezTo>
                    <a:pt x="169" y="0"/>
                    <a:pt x="161" y="1"/>
                    <a:pt x="154" y="2"/>
                  </a:cubicBezTo>
                  <a:cubicBezTo>
                    <a:pt x="66" y="13"/>
                    <a:pt x="1" y="96"/>
                    <a:pt x="13" y="190"/>
                  </a:cubicBezTo>
                  <a:cubicBezTo>
                    <a:pt x="18" y="255"/>
                    <a:pt x="231" y="1865"/>
                    <a:pt x="1085" y="2501"/>
                  </a:cubicBezTo>
                  <a:cubicBezTo>
                    <a:pt x="1116" y="2525"/>
                    <a:pt x="1151" y="2536"/>
                    <a:pt x="1185" y="2536"/>
                  </a:cubicBezTo>
                  <a:cubicBezTo>
                    <a:pt x="1236" y="2536"/>
                    <a:pt x="1286" y="2512"/>
                    <a:pt x="1321" y="2466"/>
                  </a:cubicBezTo>
                  <a:cubicBezTo>
                    <a:pt x="1327" y="2454"/>
                    <a:pt x="1333" y="2442"/>
                    <a:pt x="1339" y="2430"/>
                  </a:cubicBezTo>
                  <a:cubicBezTo>
                    <a:pt x="1368" y="2360"/>
                    <a:pt x="1345" y="2283"/>
                    <a:pt x="1286" y="2236"/>
                  </a:cubicBezTo>
                  <a:cubicBezTo>
                    <a:pt x="543" y="1682"/>
                    <a:pt x="343" y="161"/>
                    <a:pt x="343" y="149"/>
                  </a:cubicBezTo>
                  <a:cubicBezTo>
                    <a:pt x="332" y="62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3"/>
            <p:cNvSpPr/>
            <p:nvPr/>
          </p:nvSpPr>
          <p:spPr>
            <a:xfrm>
              <a:off x="6772025" y="1896775"/>
              <a:ext cx="33025" cy="60800"/>
            </a:xfrm>
            <a:custGeom>
              <a:avLst/>
              <a:gdLst/>
              <a:ahLst/>
              <a:cxnLst/>
              <a:rect l="l" t="t" r="r" b="b"/>
              <a:pathLst>
                <a:path w="1321" h="2432" extrusionOk="0">
                  <a:moveTo>
                    <a:pt x="180" y="1"/>
                  </a:moveTo>
                  <a:cubicBezTo>
                    <a:pt x="173" y="1"/>
                    <a:pt x="167" y="1"/>
                    <a:pt x="160" y="2"/>
                  </a:cubicBezTo>
                  <a:cubicBezTo>
                    <a:pt x="65" y="8"/>
                    <a:pt x="0" y="91"/>
                    <a:pt x="12" y="185"/>
                  </a:cubicBezTo>
                  <a:cubicBezTo>
                    <a:pt x="18" y="250"/>
                    <a:pt x="183" y="1759"/>
                    <a:pt x="1038" y="2396"/>
                  </a:cubicBezTo>
                  <a:cubicBezTo>
                    <a:pt x="1069" y="2420"/>
                    <a:pt x="1106" y="2431"/>
                    <a:pt x="1141" y="2431"/>
                  </a:cubicBezTo>
                  <a:cubicBezTo>
                    <a:pt x="1193" y="2431"/>
                    <a:pt x="1242" y="2408"/>
                    <a:pt x="1274" y="2366"/>
                  </a:cubicBezTo>
                  <a:cubicBezTo>
                    <a:pt x="1285" y="2354"/>
                    <a:pt x="1291" y="2337"/>
                    <a:pt x="1297" y="2325"/>
                  </a:cubicBezTo>
                  <a:cubicBezTo>
                    <a:pt x="1321" y="2260"/>
                    <a:pt x="1303" y="2178"/>
                    <a:pt x="1238" y="2130"/>
                  </a:cubicBezTo>
                  <a:cubicBezTo>
                    <a:pt x="501" y="1576"/>
                    <a:pt x="342" y="161"/>
                    <a:pt x="342" y="150"/>
                  </a:cubicBezTo>
                  <a:cubicBezTo>
                    <a:pt x="331" y="63"/>
                    <a:pt x="261" y="1"/>
                    <a:pt x="180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3"/>
            <p:cNvSpPr/>
            <p:nvPr/>
          </p:nvSpPr>
          <p:spPr>
            <a:xfrm>
              <a:off x="6776000" y="1897400"/>
              <a:ext cx="28775" cy="49150"/>
            </a:xfrm>
            <a:custGeom>
              <a:avLst/>
              <a:gdLst/>
              <a:ahLst/>
              <a:cxnLst/>
              <a:rect l="l" t="t" r="r" b="b"/>
              <a:pathLst>
                <a:path w="1151" h="1966" extrusionOk="0">
                  <a:moveTo>
                    <a:pt x="190" y="1"/>
                  </a:moveTo>
                  <a:cubicBezTo>
                    <a:pt x="101" y="1"/>
                    <a:pt x="30" y="69"/>
                    <a:pt x="24" y="160"/>
                  </a:cubicBezTo>
                  <a:cubicBezTo>
                    <a:pt x="24" y="207"/>
                    <a:pt x="1" y="1286"/>
                    <a:pt x="867" y="1934"/>
                  </a:cubicBezTo>
                  <a:cubicBezTo>
                    <a:pt x="897" y="1955"/>
                    <a:pt x="931" y="1965"/>
                    <a:pt x="965" y="1965"/>
                  </a:cubicBezTo>
                  <a:cubicBezTo>
                    <a:pt x="1016" y="1965"/>
                    <a:pt x="1067" y="1942"/>
                    <a:pt x="1103" y="1899"/>
                  </a:cubicBezTo>
                  <a:cubicBezTo>
                    <a:pt x="1109" y="1887"/>
                    <a:pt x="1121" y="1875"/>
                    <a:pt x="1121" y="1858"/>
                  </a:cubicBezTo>
                  <a:cubicBezTo>
                    <a:pt x="1150" y="1793"/>
                    <a:pt x="1126" y="1710"/>
                    <a:pt x="1068" y="1663"/>
                  </a:cubicBezTo>
                  <a:cubicBezTo>
                    <a:pt x="342" y="1121"/>
                    <a:pt x="360" y="178"/>
                    <a:pt x="360" y="172"/>
                  </a:cubicBezTo>
                  <a:cubicBezTo>
                    <a:pt x="360" y="77"/>
                    <a:pt x="289" y="1"/>
                    <a:pt x="201" y="1"/>
                  </a:cubicBezTo>
                  <a:cubicBezTo>
                    <a:pt x="197" y="1"/>
                    <a:pt x="194" y="1"/>
                    <a:pt x="190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3"/>
            <p:cNvSpPr/>
            <p:nvPr/>
          </p:nvSpPr>
          <p:spPr>
            <a:xfrm>
              <a:off x="6777775" y="1900500"/>
              <a:ext cx="15350" cy="34225"/>
            </a:xfrm>
            <a:custGeom>
              <a:avLst/>
              <a:gdLst/>
              <a:ahLst/>
              <a:cxnLst/>
              <a:rect l="l" t="t" r="r" b="b"/>
              <a:pathLst>
                <a:path w="614" h="1369" extrusionOk="0">
                  <a:moveTo>
                    <a:pt x="324" y="1"/>
                  </a:moveTo>
                  <a:lnTo>
                    <a:pt x="0" y="183"/>
                  </a:lnTo>
                  <a:lnTo>
                    <a:pt x="230" y="1244"/>
                  </a:lnTo>
                  <a:cubicBezTo>
                    <a:pt x="230" y="1244"/>
                    <a:pt x="262" y="1369"/>
                    <a:pt x="314" y="1369"/>
                  </a:cubicBezTo>
                  <a:cubicBezTo>
                    <a:pt x="356" y="1369"/>
                    <a:pt x="410" y="1292"/>
                    <a:pt x="472" y="1020"/>
                  </a:cubicBezTo>
                  <a:cubicBezTo>
                    <a:pt x="613" y="396"/>
                    <a:pt x="324" y="1"/>
                    <a:pt x="32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3"/>
            <p:cNvSpPr/>
            <p:nvPr/>
          </p:nvSpPr>
          <p:spPr>
            <a:xfrm>
              <a:off x="6758475" y="1905525"/>
              <a:ext cx="22225" cy="55475"/>
            </a:xfrm>
            <a:custGeom>
              <a:avLst/>
              <a:gdLst/>
              <a:ahLst/>
              <a:cxnLst/>
              <a:rect l="l" t="t" r="r" b="b"/>
              <a:pathLst>
                <a:path w="889" h="2219" extrusionOk="0">
                  <a:moveTo>
                    <a:pt x="531" y="0"/>
                  </a:moveTo>
                  <a:lnTo>
                    <a:pt x="0" y="425"/>
                  </a:lnTo>
                  <a:cubicBezTo>
                    <a:pt x="106" y="619"/>
                    <a:pt x="41" y="1226"/>
                    <a:pt x="77" y="1415"/>
                  </a:cubicBezTo>
                  <a:cubicBezTo>
                    <a:pt x="124" y="1633"/>
                    <a:pt x="436" y="2193"/>
                    <a:pt x="619" y="2217"/>
                  </a:cubicBezTo>
                  <a:cubicBezTo>
                    <a:pt x="631" y="2218"/>
                    <a:pt x="643" y="2219"/>
                    <a:pt x="654" y="2219"/>
                  </a:cubicBezTo>
                  <a:cubicBezTo>
                    <a:pt x="809" y="2219"/>
                    <a:pt x="888" y="2074"/>
                    <a:pt x="784" y="1898"/>
                  </a:cubicBezTo>
                  <a:cubicBezTo>
                    <a:pt x="684" y="1733"/>
                    <a:pt x="501" y="1450"/>
                    <a:pt x="590" y="1273"/>
                  </a:cubicBezTo>
                  <a:cubicBezTo>
                    <a:pt x="684" y="1102"/>
                    <a:pt x="831" y="537"/>
                    <a:pt x="531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3"/>
            <p:cNvSpPr/>
            <p:nvPr/>
          </p:nvSpPr>
          <p:spPr>
            <a:xfrm>
              <a:off x="6768925" y="1945450"/>
              <a:ext cx="10350" cy="13725"/>
            </a:xfrm>
            <a:custGeom>
              <a:avLst/>
              <a:gdLst/>
              <a:ahLst/>
              <a:cxnLst/>
              <a:rect l="l" t="t" r="r" b="b"/>
              <a:pathLst>
                <a:path w="414" h="549" extrusionOk="0">
                  <a:moveTo>
                    <a:pt x="49" y="0"/>
                  </a:moveTo>
                  <a:cubicBezTo>
                    <a:pt x="41" y="0"/>
                    <a:pt x="33" y="2"/>
                    <a:pt x="24" y="7"/>
                  </a:cubicBezTo>
                  <a:cubicBezTo>
                    <a:pt x="6" y="18"/>
                    <a:pt x="1" y="42"/>
                    <a:pt x="12" y="65"/>
                  </a:cubicBezTo>
                  <a:cubicBezTo>
                    <a:pt x="18" y="77"/>
                    <a:pt x="177" y="360"/>
                    <a:pt x="331" y="531"/>
                  </a:cubicBezTo>
                  <a:cubicBezTo>
                    <a:pt x="342" y="543"/>
                    <a:pt x="354" y="549"/>
                    <a:pt x="366" y="549"/>
                  </a:cubicBezTo>
                  <a:cubicBezTo>
                    <a:pt x="372" y="549"/>
                    <a:pt x="384" y="543"/>
                    <a:pt x="396" y="537"/>
                  </a:cubicBezTo>
                  <a:cubicBezTo>
                    <a:pt x="413" y="519"/>
                    <a:pt x="413" y="496"/>
                    <a:pt x="396" y="478"/>
                  </a:cubicBezTo>
                  <a:cubicBezTo>
                    <a:pt x="248" y="313"/>
                    <a:pt x="89" y="24"/>
                    <a:pt x="83" y="18"/>
                  </a:cubicBezTo>
                  <a:cubicBezTo>
                    <a:pt x="75" y="7"/>
                    <a:pt x="63" y="0"/>
                    <a:pt x="49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3"/>
            <p:cNvSpPr/>
            <p:nvPr/>
          </p:nvSpPr>
          <p:spPr>
            <a:xfrm>
              <a:off x="6783800" y="1951975"/>
              <a:ext cx="9325" cy="10750"/>
            </a:xfrm>
            <a:custGeom>
              <a:avLst/>
              <a:gdLst/>
              <a:ahLst/>
              <a:cxnLst/>
              <a:rect l="l" t="t" r="r" b="b"/>
              <a:pathLst>
                <a:path w="373" h="430" extrusionOk="0">
                  <a:moveTo>
                    <a:pt x="49" y="0"/>
                  </a:moveTo>
                  <a:cubicBezTo>
                    <a:pt x="40" y="0"/>
                    <a:pt x="32" y="3"/>
                    <a:pt x="25" y="11"/>
                  </a:cubicBezTo>
                  <a:cubicBezTo>
                    <a:pt x="1" y="23"/>
                    <a:pt x="1" y="52"/>
                    <a:pt x="13" y="70"/>
                  </a:cubicBezTo>
                  <a:cubicBezTo>
                    <a:pt x="13" y="70"/>
                    <a:pt x="154" y="247"/>
                    <a:pt x="290" y="412"/>
                  </a:cubicBezTo>
                  <a:cubicBezTo>
                    <a:pt x="296" y="423"/>
                    <a:pt x="308" y="429"/>
                    <a:pt x="319" y="429"/>
                  </a:cubicBezTo>
                  <a:cubicBezTo>
                    <a:pt x="331" y="429"/>
                    <a:pt x="343" y="423"/>
                    <a:pt x="349" y="418"/>
                  </a:cubicBezTo>
                  <a:cubicBezTo>
                    <a:pt x="366" y="400"/>
                    <a:pt x="372" y="376"/>
                    <a:pt x="355" y="353"/>
                  </a:cubicBezTo>
                  <a:cubicBezTo>
                    <a:pt x="225" y="194"/>
                    <a:pt x="83" y="17"/>
                    <a:pt x="83" y="17"/>
                  </a:cubicBez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3"/>
            <p:cNvSpPr/>
            <p:nvPr/>
          </p:nvSpPr>
          <p:spPr>
            <a:xfrm>
              <a:off x="6786325" y="1942350"/>
              <a:ext cx="12550" cy="15075"/>
            </a:xfrm>
            <a:custGeom>
              <a:avLst/>
              <a:gdLst/>
              <a:ahLst/>
              <a:cxnLst/>
              <a:rect l="l" t="t" r="r" b="b"/>
              <a:pathLst>
                <a:path w="502" h="603" extrusionOk="0">
                  <a:moveTo>
                    <a:pt x="49" y="1"/>
                  </a:moveTo>
                  <a:cubicBezTo>
                    <a:pt x="40" y="1"/>
                    <a:pt x="32" y="3"/>
                    <a:pt x="24" y="7"/>
                  </a:cubicBezTo>
                  <a:cubicBezTo>
                    <a:pt x="6" y="24"/>
                    <a:pt x="0" y="48"/>
                    <a:pt x="18" y="72"/>
                  </a:cubicBezTo>
                  <a:cubicBezTo>
                    <a:pt x="24" y="83"/>
                    <a:pt x="265" y="431"/>
                    <a:pt x="419" y="590"/>
                  </a:cubicBezTo>
                  <a:cubicBezTo>
                    <a:pt x="431" y="596"/>
                    <a:pt x="436" y="602"/>
                    <a:pt x="448" y="602"/>
                  </a:cubicBezTo>
                  <a:cubicBezTo>
                    <a:pt x="460" y="602"/>
                    <a:pt x="472" y="596"/>
                    <a:pt x="484" y="590"/>
                  </a:cubicBezTo>
                  <a:cubicBezTo>
                    <a:pt x="495" y="573"/>
                    <a:pt x="501" y="543"/>
                    <a:pt x="484" y="525"/>
                  </a:cubicBezTo>
                  <a:cubicBezTo>
                    <a:pt x="330" y="372"/>
                    <a:pt x="89" y="24"/>
                    <a:pt x="89" y="19"/>
                  </a:cubicBezTo>
                  <a:cubicBezTo>
                    <a:pt x="77" y="7"/>
                    <a:pt x="63" y="1"/>
                    <a:pt x="49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3"/>
            <p:cNvSpPr/>
            <p:nvPr/>
          </p:nvSpPr>
          <p:spPr>
            <a:xfrm>
              <a:off x="6788825" y="1935675"/>
              <a:ext cx="10050" cy="11125"/>
            </a:xfrm>
            <a:custGeom>
              <a:avLst/>
              <a:gdLst/>
              <a:ahLst/>
              <a:cxnLst/>
              <a:rect l="l" t="t" r="r" b="b"/>
              <a:pathLst>
                <a:path w="402" h="445" extrusionOk="0">
                  <a:moveTo>
                    <a:pt x="50" y="1"/>
                  </a:moveTo>
                  <a:cubicBezTo>
                    <a:pt x="41" y="1"/>
                    <a:pt x="31" y="4"/>
                    <a:pt x="24" y="8"/>
                  </a:cubicBezTo>
                  <a:cubicBezTo>
                    <a:pt x="0" y="26"/>
                    <a:pt x="0" y="50"/>
                    <a:pt x="12" y="73"/>
                  </a:cubicBezTo>
                  <a:cubicBezTo>
                    <a:pt x="18" y="79"/>
                    <a:pt x="177" y="286"/>
                    <a:pt x="325" y="433"/>
                  </a:cubicBezTo>
                  <a:cubicBezTo>
                    <a:pt x="331" y="439"/>
                    <a:pt x="342" y="445"/>
                    <a:pt x="354" y="445"/>
                  </a:cubicBezTo>
                  <a:cubicBezTo>
                    <a:pt x="366" y="445"/>
                    <a:pt x="378" y="439"/>
                    <a:pt x="384" y="433"/>
                  </a:cubicBezTo>
                  <a:cubicBezTo>
                    <a:pt x="401" y="415"/>
                    <a:pt x="401" y="386"/>
                    <a:pt x="384" y="368"/>
                  </a:cubicBezTo>
                  <a:cubicBezTo>
                    <a:pt x="242" y="227"/>
                    <a:pt x="83" y="20"/>
                    <a:pt x="83" y="20"/>
                  </a:cubicBezTo>
                  <a:cubicBezTo>
                    <a:pt x="76" y="6"/>
                    <a:pt x="63" y="1"/>
                    <a:pt x="50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23;p60">
            <a:extLst>
              <a:ext uri="{FF2B5EF4-FFF2-40B4-BE49-F238E27FC236}">
                <a16:creationId xmlns:a16="http://schemas.microsoft.com/office/drawing/2014/main" id="{85F97C15-885E-9495-9016-2D1BA3DBADEC}"/>
              </a:ext>
            </a:extLst>
          </p:cNvPr>
          <p:cNvSpPr txBox="1">
            <a:spLocks/>
          </p:cNvSpPr>
          <p:nvPr/>
        </p:nvSpPr>
        <p:spPr>
          <a:xfrm>
            <a:off x="4903952" y="2423105"/>
            <a:ext cx="3514800" cy="5274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preuzeti</a:t>
            </a:r>
            <a:endParaRPr lang="sr-Latn-RS" baseline="30000" dirty="0"/>
          </a:p>
        </p:txBody>
      </p:sp>
      <p:sp>
        <p:nvSpPr>
          <p:cNvPr id="22" name="Google Shape;1123;p60">
            <a:extLst>
              <a:ext uri="{FF2B5EF4-FFF2-40B4-BE49-F238E27FC236}">
                <a16:creationId xmlns:a16="http://schemas.microsoft.com/office/drawing/2014/main" id="{B698DB28-8F9B-3BC7-7C4F-253D412F7D7C}"/>
              </a:ext>
            </a:extLst>
          </p:cNvPr>
          <p:cNvSpPr txBox="1">
            <a:spLocks/>
          </p:cNvSpPr>
          <p:nvPr/>
        </p:nvSpPr>
        <p:spPr>
          <a:xfrm>
            <a:off x="890135" y="3499252"/>
            <a:ext cx="3514800" cy="5274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izgradnja</a:t>
            </a:r>
            <a:endParaRPr lang="sr-Latn-RS" baseline="30000" dirty="0"/>
          </a:p>
        </p:txBody>
      </p:sp>
      <p:sp>
        <p:nvSpPr>
          <p:cNvPr id="21" name="Google Shape;1123;p60">
            <a:extLst>
              <a:ext uri="{FF2B5EF4-FFF2-40B4-BE49-F238E27FC236}">
                <a16:creationId xmlns:a16="http://schemas.microsoft.com/office/drawing/2014/main" id="{2755868C-F249-DA93-90C8-DF939510CDF8}"/>
              </a:ext>
            </a:extLst>
          </p:cNvPr>
          <p:cNvSpPr txBox="1">
            <a:spLocks/>
          </p:cNvSpPr>
          <p:nvPr/>
        </p:nvSpPr>
        <p:spPr>
          <a:xfrm>
            <a:off x="890135" y="2423928"/>
            <a:ext cx="3514800" cy="52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pravo prvenstva prolaza</a:t>
            </a:r>
            <a:endParaRPr lang="sr-Latn-RS" baseline="30000" dirty="0"/>
          </a:p>
        </p:txBody>
      </p:sp>
      <p:sp>
        <p:nvSpPr>
          <p:cNvPr id="1118" name="Google Shape;1118;p60"/>
          <p:cNvSpPr txBox="1">
            <a:spLocks noGrp="1"/>
          </p:cNvSpPr>
          <p:nvPr>
            <p:ph type="subTitle" idx="5"/>
          </p:nvPr>
        </p:nvSpPr>
        <p:spPr>
          <a:xfrm>
            <a:off x="848580" y="1905281"/>
            <a:ext cx="3514500" cy="4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Right of way</a:t>
            </a:r>
            <a:endParaRPr dirty="0"/>
          </a:p>
        </p:txBody>
      </p:sp>
      <p:sp>
        <p:nvSpPr>
          <p:cNvPr id="1120" name="Google Shape;1120;p60"/>
          <p:cNvSpPr txBox="1">
            <a:spLocks noGrp="1"/>
          </p:cNvSpPr>
          <p:nvPr>
            <p:ph type="subTitle" idx="7"/>
          </p:nvPr>
        </p:nvSpPr>
        <p:spPr>
          <a:xfrm>
            <a:off x="5032423" y="3137791"/>
            <a:ext cx="35145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Operational element</a:t>
            </a:r>
            <a:endParaRPr dirty="0"/>
          </a:p>
        </p:txBody>
      </p:sp>
      <p:sp>
        <p:nvSpPr>
          <p:cNvPr id="1122" name="Google Shape;1122;p60"/>
          <p:cNvSpPr txBox="1">
            <a:spLocks noGrp="1"/>
          </p:cNvSpPr>
          <p:nvPr>
            <p:ph type="subTitle" idx="1"/>
          </p:nvPr>
        </p:nvSpPr>
        <p:spPr>
          <a:xfrm>
            <a:off x="848280" y="656122"/>
            <a:ext cx="3514800" cy="4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Roundabout</a:t>
            </a:r>
            <a:endParaRPr dirty="0"/>
          </a:p>
        </p:txBody>
      </p:sp>
      <p:sp>
        <p:nvSpPr>
          <p:cNvPr id="1123" name="Google Shape;1123;p60"/>
          <p:cNvSpPr txBox="1">
            <a:spLocks noGrp="1"/>
          </p:cNvSpPr>
          <p:nvPr>
            <p:ph type="subTitle" idx="2"/>
          </p:nvPr>
        </p:nvSpPr>
        <p:spPr>
          <a:xfrm>
            <a:off x="890135" y="1122167"/>
            <a:ext cx="3514800" cy="527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(raskrsnica sa) kružnim tokom</a:t>
            </a:r>
            <a:endParaRPr baseline="30000" dirty="0"/>
          </a:p>
        </p:txBody>
      </p:sp>
      <p:sp>
        <p:nvSpPr>
          <p:cNvPr id="1124" name="Google Shape;1124;p60"/>
          <p:cNvSpPr txBox="1">
            <a:spLocks noGrp="1"/>
          </p:cNvSpPr>
          <p:nvPr>
            <p:ph type="subTitle" idx="3"/>
          </p:nvPr>
        </p:nvSpPr>
        <p:spPr>
          <a:xfrm>
            <a:off x="823934" y="3040682"/>
            <a:ext cx="35148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Construction</a:t>
            </a:r>
            <a:endParaRPr dirty="0"/>
          </a:p>
        </p:txBody>
      </p:sp>
      <p:grpSp>
        <p:nvGrpSpPr>
          <p:cNvPr id="1126" name="Google Shape;1126;p60"/>
          <p:cNvGrpSpPr/>
          <p:nvPr/>
        </p:nvGrpSpPr>
        <p:grpSpPr>
          <a:xfrm>
            <a:off x="8124430" y="2424220"/>
            <a:ext cx="978257" cy="2556586"/>
            <a:chOff x="6143950" y="2089150"/>
            <a:chExt cx="1140425" cy="2980399"/>
          </a:xfrm>
        </p:grpSpPr>
        <p:sp>
          <p:nvSpPr>
            <p:cNvPr id="1127" name="Google Shape;1127;p60"/>
            <p:cNvSpPr/>
            <p:nvPr/>
          </p:nvSpPr>
          <p:spPr>
            <a:xfrm>
              <a:off x="6536606" y="3154431"/>
              <a:ext cx="199750" cy="1915118"/>
            </a:xfrm>
            <a:custGeom>
              <a:avLst/>
              <a:gdLst/>
              <a:ahLst/>
              <a:cxnLst/>
              <a:rect l="l" t="t" r="r" b="b"/>
              <a:pathLst>
                <a:path w="7990" h="41904" extrusionOk="0">
                  <a:moveTo>
                    <a:pt x="6404" y="7426"/>
                  </a:moveTo>
                  <a:lnTo>
                    <a:pt x="3338" y="41903"/>
                  </a:lnTo>
                  <a:lnTo>
                    <a:pt x="1" y="41903"/>
                  </a:lnTo>
                  <a:lnTo>
                    <a:pt x="3150" y="7008"/>
                  </a:lnTo>
                  <a:cubicBezTo>
                    <a:pt x="2691" y="6925"/>
                    <a:pt x="2441" y="6904"/>
                    <a:pt x="2274" y="6779"/>
                  </a:cubicBezTo>
                  <a:cubicBezTo>
                    <a:pt x="2128" y="6675"/>
                    <a:pt x="2316" y="292"/>
                    <a:pt x="2316" y="292"/>
                  </a:cubicBezTo>
                  <a:cubicBezTo>
                    <a:pt x="6696" y="0"/>
                    <a:pt x="7989" y="876"/>
                    <a:pt x="7989" y="876"/>
                  </a:cubicBezTo>
                  <a:cubicBezTo>
                    <a:pt x="7989" y="876"/>
                    <a:pt x="7510" y="6612"/>
                    <a:pt x="7384" y="7217"/>
                  </a:cubicBezTo>
                  <a:cubicBezTo>
                    <a:pt x="7363" y="7384"/>
                    <a:pt x="6967" y="7447"/>
                    <a:pt x="6404" y="7426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0"/>
            <p:cNvSpPr/>
            <p:nvPr/>
          </p:nvSpPr>
          <p:spPr>
            <a:xfrm>
              <a:off x="6143950" y="2089150"/>
              <a:ext cx="1140425" cy="1139875"/>
            </a:xfrm>
            <a:custGeom>
              <a:avLst/>
              <a:gdLst/>
              <a:ahLst/>
              <a:cxnLst/>
              <a:rect l="l" t="t" r="r" b="b"/>
              <a:pathLst>
                <a:path w="45617" h="45595" extrusionOk="0">
                  <a:moveTo>
                    <a:pt x="27971" y="2295"/>
                  </a:moveTo>
                  <a:lnTo>
                    <a:pt x="43885" y="21108"/>
                  </a:lnTo>
                  <a:cubicBezTo>
                    <a:pt x="45617" y="23152"/>
                    <a:pt x="45366" y="26239"/>
                    <a:pt x="43322" y="27970"/>
                  </a:cubicBezTo>
                  <a:lnTo>
                    <a:pt x="24509" y="43885"/>
                  </a:lnTo>
                  <a:cubicBezTo>
                    <a:pt x="22465" y="45595"/>
                    <a:pt x="19378" y="45345"/>
                    <a:pt x="17647" y="43301"/>
                  </a:cubicBezTo>
                  <a:lnTo>
                    <a:pt x="1732" y="24487"/>
                  </a:lnTo>
                  <a:cubicBezTo>
                    <a:pt x="1" y="22443"/>
                    <a:pt x="272" y="19356"/>
                    <a:pt x="2316" y="17646"/>
                  </a:cubicBezTo>
                  <a:lnTo>
                    <a:pt x="21130" y="1732"/>
                  </a:lnTo>
                  <a:cubicBezTo>
                    <a:pt x="23153" y="0"/>
                    <a:pt x="26240" y="251"/>
                    <a:pt x="27971" y="2295"/>
                  </a:cubicBezTo>
                  <a:close/>
                </a:path>
              </a:pathLst>
            </a:custGeom>
            <a:solidFill>
              <a:srgbClr val="FDB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0"/>
            <p:cNvSpPr/>
            <p:nvPr/>
          </p:nvSpPr>
          <p:spPr>
            <a:xfrm>
              <a:off x="6525650" y="2314925"/>
              <a:ext cx="350950" cy="688325"/>
            </a:xfrm>
            <a:custGeom>
              <a:avLst/>
              <a:gdLst/>
              <a:ahLst/>
              <a:cxnLst/>
              <a:rect l="l" t="t" r="r" b="b"/>
              <a:pathLst>
                <a:path w="14038" h="27533" extrusionOk="0">
                  <a:moveTo>
                    <a:pt x="6946" y="27533"/>
                  </a:moveTo>
                  <a:cubicBezTo>
                    <a:pt x="6946" y="27533"/>
                    <a:pt x="6195" y="24508"/>
                    <a:pt x="9762" y="24717"/>
                  </a:cubicBezTo>
                  <a:cubicBezTo>
                    <a:pt x="12369" y="24863"/>
                    <a:pt x="14038" y="23027"/>
                    <a:pt x="14017" y="19878"/>
                  </a:cubicBezTo>
                  <a:cubicBezTo>
                    <a:pt x="14017" y="16728"/>
                    <a:pt x="9595" y="16541"/>
                    <a:pt x="6863" y="16520"/>
                  </a:cubicBezTo>
                  <a:cubicBezTo>
                    <a:pt x="4110" y="16499"/>
                    <a:pt x="3463" y="14413"/>
                    <a:pt x="4506" y="13600"/>
                  </a:cubicBezTo>
                  <a:cubicBezTo>
                    <a:pt x="5674" y="12682"/>
                    <a:pt x="9720" y="12995"/>
                    <a:pt x="10012" y="10680"/>
                  </a:cubicBezTo>
                  <a:cubicBezTo>
                    <a:pt x="10325" y="8365"/>
                    <a:pt x="10346" y="8010"/>
                    <a:pt x="10346" y="8010"/>
                  </a:cubicBezTo>
                  <a:lnTo>
                    <a:pt x="12932" y="8219"/>
                  </a:lnTo>
                  <a:lnTo>
                    <a:pt x="9053" y="1"/>
                  </a:lnTo>
                  <a:lnTo>
                    <a:pt x="4026" y="7217"/>
                  </a:lnTo>
                  <a:lnTo>
                    <a:pt x="6654" y="7447"/>
                  </a:lnTo>
                  <a:cubicBezTo>
                    <a:pt x="6654" y="7447"/>
                    <a:pt x="7009" y="9303"/>
                    <a:pt x="5883" y="9637"/>
                  </a:cubicBezTo>
                  <a:cubicBezTo>
                    <a:pt x="4735" y="9992"/>
                    <a:pt x="209" y="10221"/>
                    <a:pt x="105" y="14455"/>
                  </a:cubicBezTo>
                  <a:cubicBezTo>
                    <a:pt x="1" y="18689"/>
                    <a:pt x="4589" y="19273"/>
                    <a:pt x="5737" y="19273"/>
                  </a:cubicBezTo>
                  <a:cubicBezTo>
                    <a:pt x="9095" y="19273"/>
                    <a:pt x="10263" y="19878"/>
                    <a:pt x="10179" y="21004"/>
                  </a:cubicBezTo>
                  <a:cubicBezTo>
                    <a:pt x="10138" y="21651"/>
                    <a:pt x="9282" y="22214"/>
                    <a:pt x="8156" y="22110"/>
                  </a:cubicBezTo>
                  <a:cubicBezTo>
                    <a:pt x="4756" y="21797"/>
                    <a:pt x="3609" y="23007"/>
                    <a:pt x="3547" y="27324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0"/>
            <p:cNvSpPr/>
            <p:nvPr/>
          </p:nvSpPr>
          <p:spPr>
            <a:xfrm>
              <a:off x="6221125" y="2166325"/>
              <a:ext cx="986075" cy="985550"/>
            </a:xfrm>
            <a:custGeom>
              <a:avLst/>
              <a:gdLst/>
              <a:ahLst/>
              <a:cxnLst/>
              <a:rect l="l" t="t" r="r" b="b"/>
              <a:pathLst>
                <a:path w="39443" h="39422" extrusionOk="0">
                  <a:moveTo>
                    <a:pt x="24008" y="2816"/>
                  </a:moveTo>
                  <a:cubicBezTo>
                    <a:pt x="22569" y="1127"/>
                    <a:pt x="20003" y="918"/>
                    <a:pt x="18314" y="2336"/>
                  </a:cubicBezTo>
                  <a:lnTo>
                    <a:pt x="2671" y="15560"/>
                  </a:lnTo>
                  <a:cubicBezTo>
                    <a:pt x="981" y="16999"/>
                    <a:pt x="773" y="19565"/>
                    <a:pt x="2212" y="21254"/>
                  </a:cubicBezTo>
                  <a:lnTo>
                    <a:pt x="15415" y="36876"/>
                  </a:lnTo>
                  <a:cubicBezTo>
                    <a:pt x="16854" y="38587"/>
                    <a:pt x="19419" y="38795"/>
                    <a:pt x="21109" y="37356"/>
                  </a:cubicBezTo>
                  <a:lnTo>
                    <a:pt x="36752" y="24133"/>
                  </a:lnTo>
                  <a:cubicBezTo>
                    <a:pt x="38442" y="22693"/>
                    <a:pt x="38650" y="20149"/>
                    <a:pt x="37211" y="18438"/>
                  </a:cubicBezTo>
                  <a:close/>
                  <a:moveTo>
                    <a:pt x="24196" y="1982"/>
                  </a:moveTo>
                  <a:lnTo>
                    <a:pt x="37941" y="18251"/>
                  </a:lnTo>
                  <a:cubicBezTo>
                    <a:pt x="39443" y="20024"/>
                    <a:pt x="39213" y="22672"/>
                    <a:pt x="37461" y="24174"/>
                  </a:cubicBezTo>
                  <a:lnTo>
                    <a:pt x="21192" y="37940"/>
                  </a:lnTo>
                  <a:cubicBezTo>
                    <a:pt x="19419" y="39421"/>
                    <a:pt x="16750" y="39213"/>
                    <a:pt x="15269" y="37440"/>
                  </a:cubicBezTo>
                  <a:lnTo>
                    <a:pt x="1503" y="21171"/>
                  </a:lnTo>
                  <a:cubicBezTo>
                    <a:pt x="1" y="19398"/>
                    <a:pt x="230" y="16749"/>
                    <a:pt x="2003" y="15247"/>
                  </a:cubicBezTo>
                  <a:lnTo>
                    <a:pt x="18272" y="1481"/>
                  </a:lnTo>
                  <a:cubicBezTo>
                    <a:pt x="20024" y="0"/>
                    <a:pt x="22694" y="230"/>
                    <a:pt x="24196" y="1982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852;p81">
            <a:extLst>
              <a:ext uri="{FF2B5EF4-FFF2-40B4-BE49-F238E27FC236}">
                <a16:creationId xmlns:a16="http://schemas.microsoft.com/office/drawing/2014/main" id="{41DA0E28-880D-F1EE-414D-0F1AC26252F5}"/>
              </a:ext>
            </a:extLst>
          </p:cNvPr>
          <p:cNvGrpSpPr/>
          <p:nvPr/>
        </p:nvGrpSpPr>
        <p:grpSpPr>
          <a:xfrm rot="21339470">
            <a:off x="223152" y="1597953"/>
            <a:ext cx="1231688" cy="3462843"/>
            <a:chOff x="2099992" y="34494"/>
            <a:chExt cx="521706" cy="1466756"/>
          </a:xfrm>
        </p:grpSpPr>
        <p:grpSp>
          <p:nvGrpSpPr>
            <p:cNvPr id="3" name="Google Shape;1853;p81">
              <a:extLst>
                <a:ext uri="{FF2B5EF4-FFF2-40B4-BE49-F238E27FC236}">
                  <a16:creationId xmlns:a16="http://schemas.microsoft.com/office/drawing/2014/main" id="{E8CECA9E-6A5D-CBCC-350B-4BF1773922BD}"/>
                </a:ext>
              </a:extLst>
            </p:cNvPr>
            <p:cNvGrpSpPr/>
            <p:nvPr/>
          </p:nvGrpSpPr>
          <p:grpSpPr>
            <a:xfrm>
              <a:off x="2099992" y="34494"/>
              <a:ext cx="521706" cy="1466756"/>
              <a:chOff x="2099992" y="34494"/>
              <a:chExt cx="521706" cy="1466756"/>
            </a:xfrm>
          </p:grpSpPr>
          <p:sp>
            <p:nvSpPr>
              <p:cNvPr id="5" name="Google Shape;1854;p81">
                <a:extLst>
                  <a:ext uri="{FF2B5EF4-FFF2-40B4-BE49-F238E27FC236}">
                    <a16:creationId xmlns:a16="http://schemas.microsoft.com/office/drawing/2014/main" id="{82369454-3E1B-4E44-5B7B-1FA844D53C98}"/>
                  </a:ext>
                </a:extLst>
              </p:cNvPr>
              <p:cNvSpPr/>
              <p:nvPr/>
            </p:nvSpPr>
            <p:spPr>
              <a:xfrm>
                <a:off x="2341150" y="186025"/>
                <a:ext cx="29200" cy="1315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09" extrusionOk="0">
                    <a:moveTo>
                      <a:pt x="0" y="1"/>
                    </a:moveTo>
                    <a:lnTo>
                      <a:pt x="0" y="52608"/>
                    </a:lnTo>
                    <a:lnTo>
                      <a:pt x="1168" y="52608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855;p81">
                <a:extLst>
                  <a:ext uri="{FF2B5EF4-FFF2-40B4-BE49-F238E27FC236}">
                    <a16:creationId xmlns:a16="http://schemas.microsoft.com/office/drawing/2014/main" id="{DADCB0A6-CA86-111D-A13A-45DA8B86C86A}"/>
                  </a:ext>
                </a:extLst>
              </p:cNvPr>
              <p:cNvSpPr/>
              <p:nvPr/>
            </p:nvSpPr>
            <p:spPr>
              <a:xfrm>
                <a:off x="2341000" y="465750"/>
                <a:ext cx="17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7" h="3786" extrusionOk="0">
                    <a:moveTo>
                      <a:pt x="1" y="1"/>
                    </a:moveTo>
                    <a:lnTo>
                      <a:pt x="1" y="3785"/>
                    </a:lnTo>
                    <a:lnTo>
                      <a:pt x="6" y="3785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05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856;p81">
                <a:extLst>
                  <a:ext uri="{FF2B5EF4-FFF2-40B4-BE49-F238E27FC236}">
                    <a16:creationId xmlns:a16="http://schemas.microsoft.com/office/drawing/2014/main" id="{564A97D5-895A-65E2-18FD-F12D676ADA4B}"/>
                  </a:ext>
                </a:extLst>
              </p:cNvPr>
              <p:cNvSpPr/>
              <p:nvPr/>
            </p:nvSpPr>
            <p:spPr>
              <a:xfrm>
                <a:off x="2341150" y="465750"/>
                <a:ext cx="2905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786" extrusionOk="0">
                    <a:moveTo>
                      <a:pt x="0" y="1"/>
                    </a:moveTo>
                    <a:lnTo>
                      <a:pt x="0" y="3785"/>
                    </a:lnTo>
                    <a:lnTo>
                      <a:pt x="1162" y="378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rgbClr val="1F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857;p81">
                <a:extLst>
                  <a:ext uri="{FF2B5EF4-FFF2-40B4-BE49-F238E27FC236}">
                    <a16:creationId xmlns:a16="http://schemas.microsoft.com/office/drawing/2014/main" id="{64D9D7E0-2937-FD54-D013-8833356531FD}"/>
                  </a:ext>
                </a:extLst>
              </p:cNvPr>
              <p:cNvSpPr/>
              <p:nvPr/>
            </p:nvSpPr>
            <p:spPr>
              <a:xfrm>
                <a:off x="2274375" y="1477925"/>
                <a:ext cx="16275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933" extrusionOk="0">
                    <a:moveTo>
                      <a:pt x="1" y="1"/>
                    </a:moveTo>
                    <a:lnTo>
                      <a:pt x="1" y="932"/>
                    </a:lnTo>
                    <a:lnTo>
                      <a:pt x="6509" y="932"/>
                    </a:lnTo>
                    <a:lnTo>
                      <a:pt x="65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858;p81">
                <a:extLst>
                  <a:ext uri="{FF2B5EF4-FFF2-40B4-BE49-F238E27FC236}">
                    <a16:creationId xmlns:a16="http://schemas.microsoft.com/office/drawing/2014/main" id="{E4BC3472-6FAD-0D29-7067-6641089BFF59}"/>
                  </a:ext>
                </a:extLst>
              </p:cNvPr>
              <p:cNvSpPr/>
              <p:nvPr/>
            </p:nvSpPr>
            <p:spPr>
              <a:xfrm>
                <a:off x="2099992" y="34494"/>
                <a:ext cx="521706" cy="499406"/>
              </a:xfrm>
              <a:custGeom>
                <a:avLst/>
                <a:gdLst/>
                <a:ahLst/>
                <a:cxnLst/>
                <a:rect l="l" t="t" r="r" b="b"/>
                <a:pathLst>
                  <a:path w="19301" h="18476" extrusionOk="0">
                    <a:moveTo>
                      <a:pt x="9650" y="0"/>
                    </a:moveTo>
                    <a:cubicBezTo>
                      <a:pt x="6349" y="0"/>
                      <a:pt x="3302" y="1763"/>
                      <a:pt x="1651" y="4622"/>
                    </a:cubicBezTo>
                    <a:cubicBezTo>
                      <a:pt x="0" y="7481"/>
                      <a:pt x="0" y="11001"/>
                      <a:pt x="1651" y="13860"/>
                    </a:cubicBezTo>
                    <a:cubicBezTo>
                      <a:pt x="3302" y="16719"/>
                      <a:pt x="6349" y="18475"/>
                      <a:pt x="9650" y="18475"/>
                    </a:cubicBezTo>
                    <a:cubicBezTo>
                      <a:pt x="12952" y="18475"/>
                      <a:pt x="15999" y="16719"/>
                      <a:pt x="17650" y="13860"/>
                    </a:cubicBezTo>
                    <a:cubicBezTo>
                      <a:pt x="19301" y="11001"/>
                      <a:pt x="19301" y="7481"/>
                      <a:pt x="17650" y="4622"/>
                    </a:cubicBezTo>
                    <a:cubicBezTo>
                      <a:pt x="15999" y="1763"/>
                      <a:pt x="12952" y="0"/>
                      <a:pt x="9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859;p81">
                <a:extLst>
                  <a:ext uri="{FF2B5EF4-FFF2-40B4-BE49-F238E27FC236}">
                    <a16:creationId xmlns:a16="http://schemas.microsoft.com/office/drawing/2014/main" id="{96F7E213-DC73-299D-B9B3-F555BA4A5494}"/>
                  </a:ext>
                </a:extLst>
              </p:cNvPr>
              <p:cNvSpPr/>
              <p:nvPr/>
            </p:nvSpPr>
            <p:spPr>
              <a:xfrm>
                <a:off x="2115675" y="49425"/>
                <a:ext cx="490325" cy="469550"/>
              </a:xfrm>
              <a:custGeom>
                <a:avLst/>
                <a:gdLst/>
                <a:ahLst/>
                <a:cxnLst/>
                <a:rect l="l" t="t" r="r" b="b"/>
                <a:pathLst>
                  <a:path w="19613" h="18782" extrusionOk="0">
                    <a:moveTo>
                      <a:pt x="9803" y="307"/>
                    </a:moveTo>
                    <a:cubicBezTo>
                      <a:pt x="13040" y="307"/>
                      <a:pt x="16052" y="2052"/>
                      <a:pt x="17673" y="4852"/>
                    </a:cubicBezTo>
                    <a:cubicBezTo>
                      <a:pt x="19289" y="7652"/>
                      <a:pt x="19289" y="11136"/>
                      <a:pt x="17673" y="13936"/>
                    </a:cubicBezTo>
                    <a:cubicBezTo>
                      <a:pt x="16052" y="16736"/>
                      <a:pt x="13040" y="18475"/>
                      <a:pt x="9803" y="18475"/>
                    </a:cubicBezTo>
                    <a:cubicBezTo>
                      <a:pt x="6567" y="18475"/>
                      <a:pt x="3555" y="16736"/>
                      <a:pt x="1939" y="13936"/>
                    </a:cubicBezTo>
                    <a:cubicBezTo>
                      <a:pt x="318" y="11136"/>
                      <a:pt x="318" y="7652"/>
                      <a:pt x="1939" y="4852"/>
                    </a:cubicBezTo>
                    <a:cubicBezTo>
                      <a:pt x="3555" y="2052"/>
                      <a:pt x="6567" y="307"/>
                      <a:pt x="9803" y="307"/>
                    </a:cubicBezTo>
                    <a:close/>
                    <a:moveTo>
                      <a:pt x="9803" y="0"/>
                    </a:moveTo>
                    <a:cubicBezTo>
                      <a:pt x="6461" y="0"/>
                      <a:pt x="3343" y="1804"/>
                      <a:pt x="1674" y="4699"/>
                    </a:cubicBezTo>
                    <a:cubicBezTo>
                      <a:pt x="0" y="7593"/>
                      <a:pt x="0" y="11195"/>
                      <a:pt x="1674" y="14089"/>
                    </a:cubicBezTo>
                    <a:cubicBezTo>
                      <a:pt x="3343" y="16984"/>
                      <a:pt x="6461" y="18782"/>
                      <a:pt x="9803" y="18782"/>
                    </a:cubicBezTo>
                    <a:cubicBezTo>
                      <a:pt x="13152" y="18782"/>
                      <a:pt x="16264" y="16984"/>
                      <a:pt x="17939" y="14089"/>
                    </a:cubicBezTo>
                    <a:cubicBezTo>
                      <a:pt x="19613" y="11195"/>
                      <a:pt x="19613" y="7593"/>
                      <a:pt x="17939" y="4699"/>
                    </a:cubicBezTo>
                    <a:cubicBezTo>
                      <a:pt x="16264" y="1804"/>
                      <a:pt x="13152" y="0"/>
                      <a:pt x="98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1860;p81">
              <a:extLst>
                <a:ext uri="{FF2B5EF4-FFF2-40B4-BE49-F238E27FC236}">
                  <a16:creationId xmlns:a16="http://schemas.microsoft.com/office/drawing/2014/main" id="{6B2B4EF6-1656-7636-9C9D-1FC1667DAA51}"/>
                </a:ext>
              </a:extLst>
            </p:cNvPr>
            <p:cNvSpPr/>
            <p:nvPr/>
          </p:nvSpPr>
          <p:spPr>
            <a:xfrm>
              <a:off x="2225025" y="248225"/>
              <a:ext cx="271625" cy="72100"/>
            </a:xfrm>
            <a:custGeom>
              <a:avLst/>
              <a:gdLst/>
              <a:ahLst/>
              <a:cxnLst/>
              <a:rect l="l" t="t" r="r" b="b"/>
              <a:pathLst>
                <a:path w="10865" h="2884" extrusionOk="0">
                  <a:moveTo>
                    <a:pt x="271" y="1"/>
                  </a:moveTo>
                  <a:cubicBezTo>
                    <a:pt x="118" y="1"/>
                    <a:pt x="0" y="118"/>
                    <a:pt x="0" y="272"/>
                  </a:cubicBezTo>
                  <a:lnTo>
                    <a:pt x="0" y="2612"/>
                  </a:lnTo>
                  <a:cubicBezTo>
                    <a:pt x="0" y="2759"/>
                    <a:pt x="118" y="2883"/>
                    <a:pt x="271" y="2883"/>
                  </a:cubicBezTo>
                  <a:lnTo>
                    <a:pt x="10588" y="2883"/>
                  </a:lnTo>
                  <a:cubicBezTo>
                    <a:pt x="10741" y="2883"/>
                    <a:pt x="10865" y="2759"/>
                    <a:pt x="10865" y="2612"/>
                  </a:cubicBezTo>
                  <a:lnTo>
                    <a:pt x="10865" y="272"/>
                  </a:lnTo>
                  <a:cubicBezTo>
                    <a:pt x="10865" y="118"/>
                    <a:pt x="10741" y="1"/>
                    <a:pt x="10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122;p60">
            <a:extLst>
              <a:ext uri="{FF2B5EF4-FFF2-40B4-BE49-F238E27FC236}">
                <a16:creationId xmlns:a16="http://schemas.microsoft.com/office/drawing/2014/main" id="{46906869-FAD2-711D-55A8-D3B60A4A40AC}"/>
              </a:ext>
            </a:extLst>
          </p:cNvPr>
          <p:cNvSpPr txBox="1">
            <a:spLocks/>
          </p:cNvSpPr>
          <p:nvPr/>
        </p:nvSpPr>
        <p:spPr>
          <a:xfrm>
            <a:off x="4571999" y="656122"/>
            <a:ext cx="4180897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marL="0" indent="0"/>
            <a:r>
              <a:rPr lang="sr-Latn-RS" dirty="0"/>
              <a:t>Yield-at-entry (roundabout)</a:t>
            </a:r>
          </a:p>
        </p:txBody>
      </p:sp>
      <p:sp>
        <p:nvSpPr>
          <p:cNvPr id="14" name="Google Shape;1122;p60">
            <a:extLst>
              <a:ext uri="{FF2B5EF4-FFF2-40B4-BE49-F238E27FC236}">
                <a16:creationId xmlns:a16="http://schemas.microsoft.com/office/drawing/2014/main" id="{7F7EF2D2-86D4-C109-C51C-6C724A365E8F}"/>
              </a:ext>
            </a:extLst>
          </p:cNvPr>
          <p:cNvSpPr txBox="1">
            <a:spLocks/>
          </p:cNvSpPr>
          <p:nvPr/>
        </p:nvSpPr>
        <p:spPr>
          <a:xfrm>
            <a:off x="4633388" y="1905281"/>
            <a:ext cx="4180897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marL="0" indent="0"/>
            <a:r>
              <a:rPr lang="sr-Latn-RS" dirty="0"/>
              <a:t>Download</a:t>
            </a:r>
          </a:p>
        </p:txBody>
      </p:sp>
      <p:sp>
        <p:nvSpPr>
          <p:cNvPr id="24" name="Google Shape;1123;p60">
            <a:extLst>
              <a:ext uri="{FF2B5EF4-FFF2-40B4-BE49-F238E27FC236}">
                <a16:creationId xmlns:a16="http://schemas.microsoft.com/office/drawing/2014/main" id="{C4DC65C1-D28A-C507-DF53-04212B4668EB}"/>
              </a:ext>
            </a:extLst>
          </p:cNvPr>
          <p:cNvSpPr txBox="1">
            <a:spLocks/>
          </p:cNvSpPr>
          <p:nvPr/>
        </p:nvSpPr>
        <p:spPr>
          <a:xfrm>
            <a:off x="4865748" y="1122167"/>
            <a:ext cx="3847849" cy="5274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kružni tok sa ustupanjem prvenstva na ulazu</a:t>
            </a:r>
            <a:endParaRPr lang="sr-Latn-RS" baseline="30000" dirty="0"/>
          </a:p>
        </p:txBody>
      </p:sp>
      <p:sp>
        <p:nvSpPr>
          <p:cNvPr id="26" name="Google Shape;1123;p60">
            <a:extLst>
              <a:ext uri="{FF2B5EF4-FFF2-40B4-BE49-F238E27FC236}">
                <a16:creationId xmlns:a16="http://schemas.microsoft.com/office/drawing/2014/main" id="{54892D24-F032-6946-9361-6F2FC20A6BA0}"/>
              </a:ext>
            </a:extLst>
          </p:cNvPr>
          <p:cNvSpPr txBox="1">
            <a:spLocks/>
          </p:cNvSpPr>
          <p:nvPr/>
        </p:nvSpPr>
        <p:spPr>
          <a:xfrm>
            <a:off x="4903952" y="3492182"/>
            <a:ext cx="3514800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radni element</a:t>
            </a:r>
            <a:endParaRPr lang="sr-Latn-RS" baseline="30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2" grpId="0" build="p"/>
      <p:bldP spid="21" grpId="0" build="p"/>
      <p:bldP spid="1123" grpId="0" build="p"/>
      <p:bldP spid="24" grpId="0" build="p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62"/>
          <p:cNvSpPr txBox="1">
            <a:spLocks noGrp="1"/>
          </p:cNvSpPr>
          <p:nvPr>
            <p:ph type="title"/>
          </p:nvPr>
        </p:nvSpPr>
        <p:spPr>
          <a:xfrm>
            <a:off x="2799659" y="701620"/>
            <a:ext cx="5368722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Deflection of the vehicle path</a:t>
            </a:r>
            <a:endParaRPr sz="2400" dirty="0"/>
          </a:p>
        </p:txBody>
      </p:sp>
      <p:sp>
        <p:nvSpPr>
          <p:cNvPr id="1174" name="Google Shape;1174;p62"/>
          <p:cNvSpPr/>
          <p:nvPr/>
        </p:nvSpPr>
        <p:spPr>
          <a:xfrm>
            <a:off x="-2271476" y="1167770"/>
            <a:ext cx="3612825" cy="106550"/>
          </a:xfrm>
          <a:custGeom>
            <a:avLst/>
            <a:gdLst/>
            <a:ahLst/>
            <a:cxnLst/>
            <a:rect l="l" t="t" r="r" b="b"/>
            <a:pathLst>
              <a:path w="144513" h="4262" extrusionOk="0">
                <a:moveTo>
                  <a:pt x="1" y="4261"/>
                </a:moveTo>
                <a:lnTo>
                  <a:pt x="144513" y="4261"/>
                </a:lnTo>
                <a:cubicBezTo>
                  <a:pt x="144513" y="4261"/>
                  <a:pt x="139901" y="1"/>
                  <a:pt x="73635" y="1"/>
                </a:cubicBezTo>
                <a:cubicBezTo>
                  <a:pt x="9424" y="1"/>
                  <a:pt x="1" y="4261"/>
                  <a:pt x="1" y="4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62"/>
          <p:cNvGrpSpPr/>
          <p:nvPr/>
        </p:nvGrpSpPr>
        <p:grpSpPr>
          <a:xfrm rot="183315">
            <a:off x="1496597" y="1397398"/>
            <a:ext cx="1049547" cy="3179918"/>
            <a:chOff x="5233875" y="1276975"/>
            <a:chExt cx="1049525" cy="3179850"/>
          </a:xfrm>
        </p:grpSpPr>
        <p:sp>
          <p:nvSpPr>
            <p:cNvPr id="1176" name="Google Shape;1176;p62"/>
            <p:cNvSpPr/>
            <p:nvPr/>
          </p:nvSpPr>
          <p:spPr>
            <a:xfrm>
              <a:off x="5722600" y="2169825"/>
              <a:ext cx="62675" cy="2287000"/>
            </a:xfrm>
            <a:custGeom>
              <a:avLst/>
              <a:gdLst/>
              <a:ahLst/>
              <a:cxnLst/>
              <a:rect l="l" t="t" r="r" b="b"/>
              <a:pathLst>
                <a:path w="2507" h="91480" extrusionOk="0">
                  <a:moveTo>
                    <a:pt x="2506" y="1"/>
                  </a:moveTo>
                  <a:lnTo>
                    <a:pt x="0" y="1"/>
                  </a:lnTo>
                  <a:lnTo>
                    <a:pt x="0" y="91480"/>
                  </a:lnTo>
                  <a:lnTo>
                    <a:pt x="2506" y="91480"/>
                  </a:lnTo>
                  <a:close/>
                </a:path>
              </a:pathLst>
            </a:custGeom>
            <a:solidFill>
              <a:srgbClr val="484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2"/>
            <p:cNvSpPr/>
            <p:nvPr/>
          </p:nvSpPr>
          <p:spPr>
            <a:xfrm>
              <a:off x="5722600" y="2169825"/>
              <a:ext cx="31350" cy="2287000"/>
            </a:xfrm>
            <a:custGeom>
              <a:avLst/>
              <a:gdLst/>
              <a:ahLst/>
              <a:cxnLst/>
              <a:rect l="l" t="t" r="r" b="b"/>
              <a:pathLst>
                <a:path w="1254" h="91480" extrusionOk="0">
                  <a:moveTo>
                    <a:pt x="1253" y="1"/>
                  </a:moveTo>
                  <a:lnTo>
                    <a:pt x="0" y="1"/>
                  </a:lnTo>
                  <a:lnTo>
                    <a:pt x="0" y="91480"/>
                  </a:lnTo>
                  <a:lnTo>
                    <a:pt x="1253" y="91480"/>
                  </a:lnTo>
                  <a:close/>
                </a:path>
              </a:pathLst>
            </a:custGeom>
            <a:solidFill>
              <a:srgbClr val="48465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2"/>
            <p:cNvSpPr/>
            <p:nvPr/>
          </p:nvSpPr>
          <p:spPr>
            <a:xfrm>
              <a:off x="5233875" y="1276975"/>
              <a:ext cx="1049525" cy="1049525"/>
            </a:xfrm>
            <a:custGeom>
              <a:avLst/>
              <a:gdLst/>
              <a:ahLst/>
              <a:cxnLst/>
              <a:rect l="l" t="t" r="r" b="b"/>
              <a:pathLst>
                <a:path w="41981" h="41981" extrusionOk="0">
                  <a:moveTo>
                    <a:pt x="41980" y="21003"/>
                  </a:moveTo>
                  <a:cubicBezTo>
                    <a:pt x="41980" y="32582"/>
                    <a:pt x="32582" y="41980"/>
                    <a:pt x="21003" y="41980"/>
                  </a:cubicBezTo>
                  <a:cubicBezTo>
                    <a:pt x="9399" y="41980"/>
                    <a:pt x="0" y="32582"/>
                    <a:pt x="0" y="21003"/>
                  </a:cubicBezTo>
                  <a:cubicBezTo>
                    <a:pt x="0" y="9399"/>
                    <a:pt x="9399" y="0"/>
                    <a:pt x="21003" y="0"/>
                  </a:cubicBezTo>
                  <a:cubicBezTo>
                    <a:pt x="32582" y="0"/>
                    <a:pt x="41980" y="9399"/>
                    <a:pt x="41980" y="2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2"/>
            <p:cNvSpPr/>
            <p:nvPr/>
          </p:nvSpPr>
          <p:spPr>
            <a:xfrm>
              <a:off x="5299025" y="1342750"/>
              <a:ext cx="919200" cy="918575"/>
            </a:xfrm>
            <a:custGeom>
              <a:avLst/>
              <a:gdLst/>
              <a:ahLst/>
              <a:cxnLst/>
              <a:rect l="l" t="t" r="r" b="b"/>
              <a:pathLst>
                <a:path w="36768" h="36743" extrusionOk="0">
                  <a:moveTo>
                    <a:pt x="18397" y="2081"/>
                  </a:moveTo>
                  <a:cubicBezTo>
                    <a:pt x="9399" y="2081"/>
                    <a:pt x="2106" y="9374"/>
                    <a:pt x="2106" y="18372"/>
                  </a:cubicBezTo>
                  <a:cubicBezTo>
                    <a:pt x="2106" y="27344"/>
                    <a:pt x="9399" y="34663"/>
                    <a:pt x="18397" y="34663"/>
                  </a:cubicBezTo>
                  <a:cubicBezTo>
                    <a:pt x="27369" y="34663"/>
                    <a:pt x="34688" y="27344"/>
                    <a:pt x="34688" y="18372"/>
                  </a:cubicBezTo>
                  <a:cubicBezTo>
                    <a:pt x="34688" y="9374"/>
                    <a:pt x="27369" y="2081"/>
                    <a:pt x="18397" y="2081"/>
                  </a:cubicBezTo>
                  <a:close/>
                  <a:moveTo>
                    <a:pt x="18397" y="36743"/>
                  </a:moveTo>
                  <a:cubicBezTo>
                    <a:pt x="8246" y="36743"/>
                    <a:pt x="1" y="28497"/>
                    <a:pt x="1" y="18372"/>
                  </a:cubicBezTo>
                  <a:cubicBezTo>
                    <a:pt x="1" y="8221"/>
                    <a:pt x="8246" y="1"/>
                    <a:pt x="18397" y="1"/>
                  </a:cubicBezTo>
                  <a:cubicBezTo>
                    <a:pt x="28522" y="1"/>
                    <a:pt x="36768" y="8221"/>
                    <a:pt x="36768" y="18372"/>
                  </a:cubicBezTo>
                  <a:cubicBezTo>
                    <a:pt x="36768" y="28497"/>
                    <a:pt x="28522" y="36743"/>
                    <a:pt x="18397" y="36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2"/>
            <p:cNvSpPr/>
            <p:nvPr/>
          </p:nvSpPr>
          <p:spPr>
            <a:xfrm>
              <a:off x="5517700" y="1537625"/>
              <a:ext cx="487500" cy="538250"/>
            </a:xfrm>
            <a:custGeom>
              <a:avLst/>
              <a:gdLst/>
              <a:ahLst/>
              <a:cxnLst/>
              <a:rect l="l" t="t" r="r" b="b"/>
              <a:pathLst>
                <a:path w="19500" h="21530" extrusionOk="0">
                  <a:moveTo>
                    <a:pt x="17394" y="11103"/>
                  </a:moveTo>
                  <a:lnTo>
                    <a:pt x="10301" y="11103"/>
                  </a:lnTo>
                  <a:lnTo>
                    <a:pt x="10301" y="5238"/>
                  </a:lnTo>
                  <a:lnTo>
                    <a:pt x="17394" y="5238"/>
                  </a:lnTo>
                  <a:close/>
                  <a:moveTo>
                    <a:pt x="15389" y="15263"/>
                  </a:moveTo>
                  <a:cubicBezTo>
                    <a:pt x="15389" y="14837"/>
                    <a:pt x="15740" y="14512"/>
                    <a:pt x="16141" y="14512"/>
                  </a:cubicBezTo>
                  <a:cubicBezTo>
                    <a:pt x="16567" y="14512"/>
                    <a:pt x="16893" y="14837"/>
                    <a:pt x="16893" y="15263"/>
                  </a:cubicBezTo>
                  <a:cubicBezTo>
                    <a:pt x="16893" y="15664"/>
                    <a:pt x="16567" y="16015"/>
                    <a:pt x="16141" y="16015"/>
                  </a:cubicBezTo>
                  <a:cubicBezTo>
                    <a:pt x="15740" y="16015"/>
                    <a:pt x="15389" y="15664"/>
                    <a:pt x="15389" y="15263"/>
                  </a:cubicBezTo>
                  <a:close/>
                  <a:moveTo>
                    <a:pt x="13585" y="15263"/>
                  </a:moveTo>
                  <a:cubicBezTo>
                    <a:pt x="13585" y="14837"/>
                    <a:pt x="13910" y="14512"/>
                    <a:pt x="14337" y="14512"/>
                  </a:cubicBezTo>
                  <a:cubicBezTo>
                    <a:pt x="14738" y="14512"/>
                    <a:pt x="15088" y="14837"/>
                    <a:pt x="15088" y="15263"/>
                  </a:cubicBezTo>
                  <a:cubicBezTo>
                    <a:pt x="15088" y="15664"/>
                    <a:pt x="14738" y="16015"/>
                    <a:pt x="14337" y="16015"/>
                  </a:cubicBezTo>
                  <a:cubicBezTo>
                    <a:pt x="13910" y="16015"/>
                    <a:pt x="13585" y="15664"/>
                    <a:pt x="13585" y="15263"/>
                  </a:cubicBezTo>
                  <a:close/>
                  <a:moveTo>
                    <a:pt x="17394" y="17770"/>
                  </a:moveTo>
                  <a:lnTo>
                    <a:pt x="1930" y="17770"/>
                  </a:lnTo>
                  <a:lnTo>
                    <a:pt x="1930" y="16943"/>
                  </a:lnTo>
                  <a:lnTo>
                    <a:pt x="17394" y="16943"/>
                  </a:lnTo>
                  <a:close/>
                  <a:moveTo>
                    <a:pt x="3961" y="15263"/>
                  </a:moveTo>
                  <a:cubicBezTo>
                    <a:pt x="3961" y="15664"/>
                    <a:pt x="3635" y="16015"/>
                    <a:pt x="3209" y="16015"/>
                  </a:cubicBezTo>
                  <a:cubicBezTo>
                    <a:pt x="2808" y="16015"/>
                    <a:pt x="2457" y="15664"/>
                    <a:pt x="2457" y="15263"/>
                  </a:cubicBezTo>
                  <a:cubicBezTo>
                    <a:pt x="2457" y="14837"/>
                    <a:pt x="2808" y="14512"/>
                    <a:pt x="3209" y="14512"/>
                  </a:cubicBezTo>
                  <a:cubicBezTo>
                    <a:pt x="3635" y="14512"/>
                    <a:pt x="3961" y="14837"/>
                    <a:pt x="3961" y="15263"/>
                  </a:cubicBezTo>
                  <a:close/>
                  <a:moveTo>
                    <a:pt x="6016" y="15263"/>
                  </a:moveTo>
                  <a:cubicBezTo>
                    <a:pt x="6016" y="15664"/>
                    <a:pt x="5690" y="16015"/>
                    <a:pt x="5264" y="16015"/>
                  </a:cubicBezTo>
                  <a:cubicBezTo>
                    <a:pt x="4863" y="16015"/>
                    <a:pt x="4512" y="15664"/>
                    <a:pt x="4512" y="15263"/>
                  </a:cubicBezTo>
                  <a:cubicBezTo>
                    <a:pt x="4512" y="14837"/>
                    <a:pt x="4863" y="14512"/>
                    <a:pt x="5264" y="14512"/>
                  </a:cubicBezTo>
                  <a:cubicBezTo>
                    <a:pt x="5690" y="14512"/>
                    <a:pt x="6016" y="14837"/>
                    <a:pt x="6016" y="15263"/>
                  </a:cubicBezTo>
                  <a:close/>
                  <a:moveTo>
                    <a:pt x="12808" y="15690"/>
                  </a:moveTo>
                  <a:lnTo>
                    <a:pt x="6542" y="15690"/>
                  </a:lnTo>
                  <a:lnTo>
                    <a:pt x="6542" y="14862"/>
                  </a:lnTo>
                  <a:lnTo>
                    <a:pt x="12808" y="14862"/>
                  </a:lnTo>
                  <a:close/>
                  <a:moveTo>
                    <a:pt x="1930" y="5238"/>
                  </a:moveTo>
                  <a:lnTo>
                    <a:pt x="9048" y="5238"/>
                  </a:lnTo>
                  <a:lnTo>
                    <a:pt x="9048" y="11103"/>
                  </a:lnTo>
                  <a:lnTo>
                    <a:pt x="1930" y="11103"/>
                  </a:lnTo>
                  <a:close/>
                  <a:moveTo>
                    <a:pt x="4863" y="3158"/>
                  </a:moveTo>
                  <a:lnTo>
                    <a:pt x="14888" y="3158"/>
                  </a:lnTo>
                  <a:lnTo>
                    <a:pt x="14888" y="3985"/>
                  </a:lnTo>
                  <a:lnTo>
                    <a:pt x="4863" y="3985"/>
                  </a:lnTo>
                  <a:close/>
                  <a:moveTo>
                    <a:pt x="18748" y="1930"/>
                  </a:moveTo>
                  <a:cubicBezTo>
                    <a:pt x="18046" y="953"/>
                    <a:pt x="15740" y="0"/>
                    <a:pt x="9675" y="0"/>
                  </a:cubicBezTo>
                  <a:cubicBezTo>
                    <a:pt x="3961" y="0"/>
                    <a:pt x="1254" y="752"/>
                    <a:pt x="602" y="1930"/>
                  </a:cubicBezTo>
                  <a:cubicBezTo>
                    <a:pt x="51" y="2958"/>
                    <a:pt x="1" y="17995"/>
                    <a:pt x="602" y="18847"/>
                  </a:cubicBezTo>
                  <a:cubicBezTo>
                    <a:pt x="778" y="19123"/>
                    <a:pt x="1930" y="19299"/>
                    <a:pt x="1930" y="19299"/>
                  </a:cubicBezTo>
                  <a:lnTo>
                    <a:pt x="1930" y="21529"/>
                  </a:lnTo>
                  <a:lnTo>
                    <a:pt x="4863" y="21529"/>
                  </a:lnTo>
                  <a:lnTo>
                    <a:pt x="4863" y="19449"/>
                  </a:lnTo>
                  <a:lnTo>
                    <a:pt x="14888" y="19449"/>
                  </a:lnTo>
                  <a:lnTo>
                    <a:pt x="14888" y="21529"/>
                  </a:lnTo>
                  <a:lnTo>
                    <a:pt x="17394" y="21529"/>
                  </a:lnTo>
                  <a:lnTo>
                    <a:pt x="17394" y="19299"/>
                  </a:lnTo>
                  <a:cubicBezTo>
                    <a:pt x="17394" y="19299"/>
                    <a:pt x="18522" y="19098"/>
                    <a:pt x="18748" y="18847"/>
                  </a:cubicBezTo>
                  <a:cubicBezTo>
                    <a:pt x="19149" y="18371"/>
                    <a:pt x="19499" y="2983"/>
                    <a:pt x="18748" y="19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62"/>
          <p:cNvGrpSpPr/>
          <p:nvPr/>
        </p:nvGrpSpPr>
        <p:grpSpPr>
          <a:xfrm>
            <a:off x="-2273922" y="1337932"/>
            <a:ext cx="3612825" cy="3236875"/>
            <a:chOff x="1545875" y="1219950"/>
            <a:chExt cx="3612825" cy="3236875"/>
          </a:xfrm>
        </p:grpSpPr>
        <p:sp>
          <p:nvSpPr>
            <p:cNvPr id="1182" name="Google Shape;1182;p62"/>
            <p:cNvSpPr/>
            <p:nvPr/>
          </p:nvSpPr>
          <p:spPr>
            <a:xfrm>
              <a:off x="1712550" y="1783850"/>
              <a:ext cx="3279475" cy="2307700"/>
            </a:xfrm>
            <a:custGeom>
              <a:avLst/>
              <a:gdLst/>
              <a:ahLst/>
              <a:cxnLst/>
              <a:rect l="l" t="t" r="r" b="b"/>
              <a:pathLst>
                <a:path w="131179" h="92308" extrusionOk="0">
                  <a:moveTo>
                    <a:pt x="131179" y="1"/>
                  </a:moveTo>
                  <a:lnTo>
                    <a:pt x="0" y="1"/>
                  </a:lnTo>
                  <a:lnTo>
                    <a:pt x="0" y="92307"/>
                  </a:lnTo>
                  <a:lnTo>
                    <a:pt x="131179" y="923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2"/>
            <p:cNvSpPr/>
            <p:nvPr/>
          </p:nvSpPr>
          <p:spPr>
            <a:xfrm>
              <a:off x="1942500" y="1783850"/>
              <a:ext cx="960550" cy="2307700"/>
            </a:xfrm>
            <a:custGeom>
              <a:avLst/>
              <a:gdLst/>
              <a:ahLst/>
              <a:cxnLst/>
              <a:rect l="l" t="t" r="r" b="b"/>
              <a:pathLst>
                <a:path w="38422" h="92308" extrusionOk="0">
                  <a:moveTo>
                    <a:pt x="10652" y="92307"/>
                  </a:moveTo>
                  <a:lnTo>
                    <a:pt x="38422" y="1"/>
                  </a:lnTo>
                  <a:lnTo>
                    <a:pt x="27995" y="1"/>
                  </a:lnTo>
                  <a:lnTo>
                    <a:pt x="0" y="9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2"/>
            <p:cNvSpPr/>
            <p:nvPr/>
          </p:nvSpPr>
          <p:spPr>
            <a:xfrm>
              <a:off x="2370450" y="1783850"/>
              <a:ext cx="877225" cy="2307700"/>
            </a:xfrm>
            <a:custGeom>
              <a:avLst/>
              <a:gdLst/>
              <a:ahLst/>
              <a:cxnLst/>
              <a:rect l="l" t="t" r="r" b="b"/>
              <a:pathLst>
                <a:path w="35089" h="92308" extrusionOk="0">
                  <a:moveTo>
                    <a:pt x="7319" y="92307"/>
                  </a:moveTo>
                  <a:lnTo>
                    <a:pt x="35088" y="1"/>
                  </a:lnTo>
                  <a:lnTo>
                    <a:pt x="27995" y="1"/>
                  </a:lnTo>
                  <a:lnTo>
                    <a:pt x="0" y="9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2"/>
            <p:cNvSpPr/>
            <p:nvPr/>
          </p:nvSpPr>
          <p:spPr>
            <a:xfrm>
              <a:off x="1712550" y="4070850"/>
              <a:ext cx="3279475" cy="52025"/>
            </a:xfrm>
            <a:custGeom>
              <a:avLst/>
              <a:gdLst/>
              <a:ahLst/>
              <a:cxnLst/>
              <a:rect l="l" t="t" r="r" b="b"/>
              <a:pathLst>
                <a:path w="131179" h="2081" extrusionOk="0">
                  <a:moveTo>
                    <a:pt x="131179" y="0"/>
                  </a:moveTo>
                  <a:lnTo>
                    <a:pt x="0" y="0"/>
                  </a:lnTo>
                  <a:lnTo>
                    <a:pt x="0" y="2080"/>
                  </a:lnTo>
                  <a:lnTo>
                    <a:pt x="131179" y="2080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2"/>
            <p:cNvSpPr/>
            <p:nvPr/>
          </p:nvSpPr>
          <p:spPr>
            <a:xfrm>
              <a:off x="1712550" y="1752525"/>
              <a:ext cx="3279475" cy="52025"/>
            </a:xfrm>
            <a:custGeom>
              <a:avLst/>
              <a:gdLst/>
              <a:ahLst/>
              <a:cxnLst/>
              <a:rect l="l" t="t" r="r" b="b"/>
              <a:pathLst>
                <a:path w="131179" h="2081" extrusionOk="0">
                  <a:moveTo>
                    <a:pt x="131179" y="1"/>
                  </a:moveTo>
                  <a:lnTo>
                    <a:pt x="0" y="1"/>
                  </a:lnTo>
                  <a:lnTo>
                    <a:pt x="0" y="2081"/>
                  </a:lnTo>
                  <a:lnTo>
                    <a:pt x="131179" y="20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2"/>
            <p:cNvSpPr/>
            <p:nvPr/>
          </p:nvSpPr>
          <p:spPr>
            <a:xfrm>
              <a:off x="4970700" y="1313925"/>
              <a:ext cx="94025" cy="3142900"/>
            </a:xfrm>
            <a:custGeom>
              <a:avLst/>
              <a:gdLst/>
              <a:ahLst/>
              <a:cxnLst/>
              <a:rect l="l" t="t" r="r" b="b"/>
              <a:pathLst>
                <a:path w="3761" h="125716" extrusionOk="0">
                  <a:moveTo>
                    <a:pt x="3760" y="1"/>
                  </a:moveTo>
                  <a:lnTo>
                    <a:pt x="1" y="1"/>
                  </a:lnTo>
                  <a:lnTo>
                    <a:pt x="1" y="125716"/>
                  </a:lnTo>
                  <a:lnTo>
                    <a:pt x="3760" y="125716"/>
                  </a:lnTo>
                  <a:close/>
                </a:path>
              </a:pathLst>
            </a:custGeom>
            <a:solidFill>
              <a:srgbClr val="484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2"/>
            <p:cNvSpPr/>
            <p:nvPr/>
          </p:nvSpPr>
          <p:spPr>
            <a:xfrm>
              <a:off x="4970700" y="1313925"/>
              <a:ext cx="42025" cy="3142900"/>
            </a:xfrm>
            <a:custGeom>
              <a:avLst/>
              <a:gdLst/>
              <a:ahLst/>
              <a:cxnLst/>
              <a:rect l="l" t="t" r="r" b="b"/>
              <a:pathLst>
                <a:path w="1681" h="125716" extrusionOk="0">
                  <a:moveTo>
                    <a:pt x="1680" y="1"/>
                  </a:moveTo>
                  <a:lnTo>
                    <a:pt x="1" y="1"/>
                  </a:lnTo>
                  <a:lnTo>
                    <a:pt x="1" y="125716"/>
                  </a:lnTo>
                  <a:lnTo>
                    <a:pt x="1680" y="125716"/>
                  </a:lnTo>
                  <a:close/>
                </a:path>
              </a:pathLst>
            </a:custGeom>
            <a:solidFill>
              <a:srgbClr val="484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2"/>
            <p:cNvSpPr/>
            <p:nvPr/>
          </p:nvSpPr>
          <p:spPr>
            <a:xfrm>
              <a:off x="1629200" y="1313925"/>
              <a:ext cx="94025" cy="3142900"/>
            </a:xfrm>
            <a:custGeom>
              <a:avLst/>
              <a:gdLst/>
              <a:ahLst/>
              <a:cxnLst/>
              <a:rect l="l" t="t" r="r" b="b"/>
              <a:pathLst>
                <a:path w="3761" h="125716" extrusionOk="0">
                  <a:moveTo>
                    <a:pt x="3760" y="1"/>
                  </a:moveTo>
                  <a:lnTo>
                    <a:pt x="1" y="1"/>
                  </a:lnTo>
                  <a:lnTo>
                    <a:pt x="1" y="125716"/>
                  </a:lnTo>
                  <a:lnTo>
                    <a:pt x="3760" y="125716"/>
                  </a:lnTo>
                  <a:close/>
                </a:path>
              </a:pathLst>
            </a:custGeom>
            <a:solidFill>
              <a:srgbClr val="484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2"/>
            <p:cNvSpPr/>
            <p:nvPr/>
          </p:nvSpPr>
          <p:spPr>
            <a:xfrm>
              <a:off x="1629200" y="1313925"/>
              <a:ext cx="42025" cy="3142900"/>
            </a:xfrm>
            <a:custGeom>
              <a:avLst/>
              <a:gdLst/>
              <a:ahLst/>
              <a:cxnLst/>
              <a:rect l="l" t="t" r="r" b="b"/>
              <a:pathLst>
                <a:path w="1681" h="125716" extrusionOk="0">
                  <a:moveTo>
                    <a:pt x="1680" y="1"/>
                  </a:moveTo>
                  <a:lnTo>
                    <a:pt x="1" y="1"/>
                  </a:lnTo>
                  <a:lnTo>
                    <a:pt x="1" y="125716"/>
                  </a:lnTo>
                  <a:lnTo>
                    <a:pt x="1680" y="125716"/>
                  </a:lnTo>
                  <a:close/>
                </a:path>
              </a:pathLst>
            </a:custGeom>
            <a:solidFill>
              <a:srgbClr val="484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2"/>
            <p:cNvSpPr/>
            <p:nvPr/>
          </p:nvSpPr>
          <p:spPr>
            <a:xfrm>
              <a:off x="1587225" y="1334600"/>
              <a:ext cx="177975" cy="73350"/>
            </a:xfrm>
            <a:custGeom>
              <a:avLst/>
              <a:gdLst/>
              <a:ahLst/>
              <a:cxnLst/>
              <a:rect l="l" t="t" r="r" b="b"/>
              <a:pathLst>
                <a:path w="7119" h="2934" extrusionOk="0">
                  <a:moveTo>
                    <a:pt x="7119" y="1"/>
                  </a:moveTo>
                  <a:lnTo>
                    <a:pt x="1" y="1"/>
                  </a:lnTo>
                  <a:lnTo>
                    <a:pt x="1680" y="2933"/>
                  </a:lnTo>
                  <a:lnTo>
                    <a:pt x="5439" y="2933"/>
                  </a:lnTo>
                  <a:close/>
                </a:path>
              </a:pathLst>
            </a:custGeom>
            <a:solidFill>
              <a:srgbClr val="383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2"/>
            <p:cNvSpPr/>
            <p:nvPr/>
          </p:nvSpPr>
          <p:spPr>
            <a:xfrm>
              <a:off x="4929350" y="1334600"/>
              <a:ext cx="177350" cy="73350"/>
            </a:xfrm>
            <a:custGeom>
              <a:avLst/>
              <a:gdLst/>
              <a:ahLst/>
              <a:cxnLst/>
              <a:rect l="l" t="t" r="r" b="b"/>
              <a:pathLst>
                <a:path w="7094" h="2934" extrusionOk="0">
                  <a:moveTo>
                    <a:pt x="7093" y="1"/>
                  </a:moveTo>
                  <a:lnTo>
                    <a:pt x="1" y="1"/>
                  </a:lnTo>
                  <a:lnTo>
                    <a:pt x="1655" y="2933"/>
                  </a:lnTo>
                  <a:lnTo>
                    <a:pt x="5414" y="2933"/>
                  </a:lnTo>
                  <a:close/>
                </a:path>
              </a:pathLst>
            </a:custGeom>
            <a:solidFill>
              <a:srgbClr val="383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2"/>
            <p:cNvSpPr/>
            <p:nvPr/>
          </p:nvSpPr>
          <p:spPr>
            <a:xfrm>
              <a:off x="3958175" y="1929850"/>
              <a:ext cx="866575" cy="1075850"/>
            </a:xfrm>
            <a:custGeom>
              <a:avLst/>
              <a:gdLst/>
              <a:ahLst/>
              <a:cxnLst/>
              <a:rect l="l" t="t" r="r" b="b"/>
              <a:pathLst>
                <a:path w="34663" h="43034" extrusionOk="0">
                  <a:moveTo>
                    <a:pt x="34662" y="1"/>
                  </a:moveTo>
                  <a:lnTo>
                    <a:pt x="0" y="1"/>
                  </a:lnTo>
                  <a:lnTo>
                    <a:pt x="0" y="43033"/>
                  </a:lnTo>
                  <a:lnTo>
                    <a:pt x="34662" y="43033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2"/>
            <p:cNvSpPr/>
            <p:nvPr/>
          </p:nvSpPr>
          <p:spPr>
            <a:xfrm>
              <a:off x="4480100" y="2326475"/>
              <a:ext cx="114700" cy="10675"/>
            </a:xfrm>
            <a:custGeom>
              <a:avLst/>
              <a:gdLst/>
              <a:ahLst/>
              <a:cxnLst/>
              <a:rect l="l" t="t" r="r" b="b"/>
              <a:pathLst>
                <a:path w="4588" h="427" extrusionOk="0">
                  <a:moveTo>
                    <a:pt x="4587" y="0"/>
                  </a:moveTo>
                  <a:lnTo>
                    <a:pt x="1" y="0"/>
                  </a:lnTo>
                  <a:lnTo>
                    <a:pt x="1" y="426"/>
                  </a:lnTo>
                  <a:lnTo>
                    <a:pt x="4587" y="4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2"/>
            <p:cNvSpPr/>
            <p:nvPr/>
          </p:nvSpPr>
          <p:spPr>
            <a:xfrm>
              <a:off x="4480100" y="2357800"/>
              <a:ext cx="114700" cy="10675"/>
            </a:xfrm>
            <a:custGeom>
              <a:avLst/>
              <a:gdLst/>
              <a:ahLst/>
              <a:cxnLst/>
              <a:rect l="l" t="t" r="r" b="b"/>
              <a:pathLst>
                <a:path w="4588" h="427" extrusionOk="0">
                  <a:moveTo>
                    <a:pt x="4587" y="0"/>
                  </a:moveTo>
                  <a:lnTo>
                    <a:pt x="1" y="0"/>
                  </a:lnTo>
                  <a:lnTo>
                    <a:pt x="1" y="426"/>
                  </a:lnTo>
                  <a:lnTo>
                    <a:pt x="4587" y="4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2"/>
            <p:cNvSpPr/>
            <p:nvPr/>
          </p:nvSpPr>
          <p:spPr>
            <a:xfrm>
              <a:off x="4480100" y="2389125"/>
              <a:ext cx="114700" cy="10675"/>
            </a:xfrm>
            <a:custGeom>
              <a:avLst/>
              <a:gdLst/>
              <a:ahLst/>
              <a:cxnLst/>
              <a:rect l="l" t="t" r="r" b="b"/>
              <a:pathLst>
                <a:path w="4588" h="427" extrusionOk="0">
                  <a:moveTo>
                    <a:pt x="4587" y="1"/>
                  </a:moveTo>
                  <a:lnTo>
                    <a:pt x="1" y="1"/>
                  </a:lnTo>
                  <a:lnTo>
                    <a:pt x="1" y="427"/>
                  </a:lnTo>
                  <a:lnTo>
                    <a:pt x="4587" y="42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2"/>
            <p:cNvSpPr/>
            <p:nvPr/>
          </p:nvSpPr>
          <p:spPr>
            <a:xfrm>
              <a:off x="4135500" y="2211800"/>
              <a:ext cx="114675" cy="10675"/>
            </a:xfrm>
            <a:custGeom>
              <a:avLst/>
              <a:gdLst/>
              <a:ahLst/>
              <a:cxnLst/>
              <a:rect l="l" t="t" r="r" b="b"/>
              <a:pathLst>
                <a:path w="4587" h="427" extrusionOk="0">
                  <a:moveTo>
                    <a:pt x="4587" y="1"/>
                  </a:moveTo>
                  <a:lnTo>
                    <a:pt x="0" y="1"/>
                  </a:lnTo>
                  <a:lnTo>
                    <a:pt x="0" y="427"/>
                  </a:lnTo>
                  <a:lnTo>
                    <a:pt x="4587" y="42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2"/>
            <p:cNvSpPr/>
            <p:nvPr/>
          </p:nvSpPr>
          <p:spPr>
            <a:xfrm>
              <a:off x="4135500" y="2243125"/>
              <a:ext cx="114675" cy="10675"/>
            </a:xfrm>
            <a:custGeom>
              <a:avLst/>
              <a:gdLst/>
              <a:ahLst/>
              <a:cxnLst/>
              <a:rect l="l" t="t" r="r" b="b"/>
              <a:pathLst>
                <a:path w="4587" h="427" extrusionOk="0">
                  <a:moveTo>
                    <a:pt x="4587" y="1"/>
                  </a:moveTo>
                  <a:lnTo>
                    <a:pt x="0" y="1"/>
                  </a:lnTo>
                  <a:lnTo>
                    <a:pt x="0" y="427"/>
                  </a:lnTo>
                  <a:lnTo>
                    <a:pt x="4587" y="42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2"/>
            <p:cNvSpPr/>
            <p:nvPr/>
          </p:nvSpPr>
          <p:spPr>
            <a:xfrm>
              <a:off x="4135500" y="2274475"/>
              <a:ext cx="114675" cy="10675"/>
            </a:xfrm>
            <a:custGeom>
              <a:avLst/>
              <a:gdLst/>
              <a:ahLst/>
              <a:cxnLst/>
              <a:rect l="l" t="t" r="r" b="b"/>
              <a:pathLst>
                <a:path w="4587" h="427" extrusionOk="0">
                  <a:moveTo>
                    <a:pt x="4587" y="0"/>
                  </a:moveTo>
                  <a:lnTo>
                    <a:pt x="0" y="0"/>
                  </a:lnTo>
                  <a:lnTo>
                    <a:pt x="0" y="426"/>
                  </a:lnTo>
                  <a:lnTo>
                    <a:pt x="4587" y="4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2"/>
            <p:cNvSpPr/>
            <p:nvPr/>
          </p:nvSpPr>
          <p:spPr>
            <a:xfrm>
              <a:off x="3958175" y="1929850"/>
              <a:ext cx="866575" cy="94000"/>
            </a:xfrm>
            <a:custGeom>
              <a:avLst/>
              <a:gdLst/>
              <a:ahLst/>
              <a:cxnLst/>
              <a:rect l="l" t="t" r="r" b="b"/>
              <a:pathLst>
                <a:path w="34663" h="3760" extrusionOk="0">
                  <a:moveTo>
                    <a:pt x="34662" y="1"/>
                  </a:moveTo>
                  <a:lnTo>
                    <a:pt x="0" y="1"/>
                  </a:lnTo>
                  <a:lnTo>
                    <a:pt x="0" y="3760"/>
                  </a:lnTo>
                  <a:lnTo>
                    <a:pt x="34662" y="37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2"/>
            <p:cNvSpPr/>
            <p:nvPr/>
          </p:nvSpPr>
          <p:spPr>
            <a:xfrm>
              <a:off x="4678725" y="2733750"/>
              <a:ext cx="114700" cy="10675"/>
            </a:xfrm>
            <a:custGeom>
              <a:avLst/>
              <a:gdLst/>
              <a:ahLst/>
              <a:cxnLst/>
              <a:rect l="l" t="t" r="r" b="b"/>
              <a:pathLst>
                <a:path w="4588" h="427" extrusionOk="0">
                  <a:moveTo>
                    <a:pt x="4587" y="0"/>
                  </a:moveTo>
                  <a:lnTo>
                    <a:pt x="1" y="0"/>
                  </a:lnTo>
                  <a:lnTo>
                    <a:pt x="1" y="426"/>
                  </a:lnTo>
                  <a:lnTo>
                    <a:pt x="4587" y="4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2"/>
            <p:cNvSpPr/>
            <p:nvPr/>
          </p:nvSpPr>
          <p:spPr>
            <a:xfrm>
              <a:off x="4678725" y="2765075"/>
              <a:ext cx="114700" cy="10675"/>
            </a:xfrm>
            <a:custGeom>
              <a:avLst/>
              <a:gdLst/>
              <a:ahLst/>
              <a:cxnLst/>
              <a:rect l="l" t="t" r="r" b="b"/>
              <a:pathLst>
                <a:path w="4588" h="427" extrusionOk="0">
                  <a:moveTo>
                    <a:pt x="4587" y="0"/>
                  </a:moveTo>
                  <a:lnTo>
                    <a:pt x="1" y="0"/>
                  </a:lnTo>
                  <a:lnTo>
                    <a:pt x="1" y="426"/>
                  </a:lnTo>
                  <a:lnTo>
                    <a:pt x="4587" y="4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2"/>
            <p:cNvSpPr/>
            <p:nvPr/>
          </p:nvSpPr>
          <p:spPr>
            <a:xfrm>
              <a:off x="4678725" y="2796400"/>
              <a:ext cx="114700" cy="10675"/>
            </a:xfrm>
            <a:custGeom>
              <a:avLst/>
              <a:gdLst/>
              <a:ahLst/>
              <a:cxnLst/>
              <a:rect l="l" t="t" r="r" b="b"/>
              <a:pathLst>
                <a:path w="4588" h="427" extrusionOk="0">
                  <a:moveTo>
                    <a:pt x="4587" y="0"/>
                  </a:moveTo>
                  <a:lnTo>
                    <a:pt x="1" y="0"/>
                  </a:lnTo>
                  <a:lnTo>
                    <a:pt x="1" y="426"/>
                  </a:lnTo>
                  <a:lnTo>
                    <a:pt x="4587" y="4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2"/>
            <p:cNvSpPr/>
            <p:nvPr/>
          </p:nvSpPr>
          <p:spPr>
            <a:xfrm>
              <a:off x="4072825" y="2859050"/>
              <a:ext cx="198650" cy="21325"/>
            </a:xfrm>
            <a:custGeom>
              <a:avLst/>
              <a:gdLst/>
              <a:ahLst/>
              <a:cxnLst/>
              <a:rect l="l" t="t" r="r" b="b"/>
              <a:pathLst>
                <a:path w="7946" h="853" extrusionOk="0">
                  <a:moveTo>
                    <a:pt x="7946" y="1"/>
                  </a:moveTo>
                  <a:lnTo>
                    <a:pt x="1" y="1"/>
                  </a:lnTo>
                  <a:lnTo>
                    <a:pt x="1" y="853"/>
                  </a:lnTo>
                  <a:lnTo>
                    <a:pt x="7946" y="85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2"/>
            <p:cNvSpPr/>
            <p:nvPr/>
          </p:nvSpPr>
          <p:spPr>
            <a:xfrm>
              <a:off x="4072825" y="2796400"/>
              <a:ext cx="198650" cy="21325"/>
            </a:xfrm>
            <a:custGeom>
              <a:avLst/>
              <a:gdLst/>
              <a:ahLst/>
              <a:cxnLst/>
              <a:rect l="l" t="t" r="r" b="b"/>
              <a:pathLst>
                <a:path w="7946" h="853" extrusionOk="0">
                  <a:moveTo>
                    <a:pt x="7946" y="0"/>
                  </a:moveTo>
                  <a:lnTo>
                    <a:pt x="1" y="0"/>
                  </a:lnTo>
                  <a:lnTo>
                    <a:pt x="1" y="853"/>
                  </a:lnTo>
                  <a:lnTo>
                    <a:pt x="7946" y="85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2"/>
            <p:cNvSpPr/>
            <p:nvPr/>
          </p:nvSpPr>
          <p:spPr>
            <a:xfrm>
              <a:off x="4072825" y="2921700"/>
              <a:ext cx="198650" cy="21350"/>
            </a:xfrm>
            <a:custGeom>
              <a:avLst/>
              <a:gdLst/>
              <a:ahLst/>
              <a:cxnLst/>
              <a:rect l="l" t="t" r="r" b="b"/>
              <a:pathLst>
                <a:path w="7946" h="854" extrusionOk="0">
                  <a:moveTo>
                    <a:pt x="7946" y="1"/>
                  </a:moveTo>
                  <a:lnTo>
                    <a:pt x="1" y="1"/>
                  </a:lnTo>
                  <a:lnTo>
                    <a:pt x="1" y="853"/>
                  </a:lnTo>
                  <a:lnTo>
                    <a:pt x="7946" y="85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2"/>
            <p:cNvSpPr/>
            <p:nvPr/>
          </p:nvSpPr>
          <p:spPr>
            <a:xfrm>
              <a:off x="4012050" y="2796400"/>
              <a:ext cx="28850" cy="29475"/>
            </a:xfrm>
            <a:custGeom>
              <a:avLst/>
              <a:gdLst/>
              <a:ahLst/>
              <a:cxnLst/>
              <a:rect l="l" t="t" r="r" b="b"/>
              <a:pathLst>
                <a:path w="1154" h="1179" extrusionOk="0">
                  <a:moveTo>
                    <a:pt x="1154" y="602"/>
                  </a:moveTo>
                  <a:cubicBezTo>
                    <a:pt x="1154" y="928"/>
                    <a:pt x="903" y="1178"/>
                    <a:pt x="577" y="1178"/>
                  </a:cubicBezTo>
                  <a:cubicBezTo>
                    <a:pt x="251" y="1178"/>
                    <a:pt x="1" y="928"/>
                    <a:pt x="1" y="602"/>
                  </a:cubicBezTo>
                  <a:cubicBezTo>
                    <a:pt x="1" y="276"/>
                    <a:pt x="251" y="0"/>
                    <a:pt x="577" y="0"/>
                  </a:cubicBezTo>
                  <a:cubicBezTo>
                    <a:pt x="903" y="0"/>
                    <a:pt x="1154" y="276"/>
                    <a:pt x="1154" y="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2"/>
            <p:cNvSpPr/>
            <p:nvPr/>
          </p:nvSpPr>
          <p:spPr>
            <a:xfrm>
              <a:off x="4012050" y="28553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1154" y="577"/>
                  </a:moveTo>
                  <a:cubicBezTo>
                    <a:pt x="1154" y="903"/>
                    <a:pt x="903" y="1153"/>
                    <a:pt x="577" y="1153"/>
                  </a:cubicBezTo>
                  <a:cubicBezTo>
                    <a:pt x="251" y="1153"/>
                    <a:pt x="1" y="903"/>
                    <a:pt x="1" y="577"/>
                  </a:cubicBezTo>
                  <a:cubicBezTo>
                    <a:pt x="1" y="251"/>
                    <a:pt x="251" y="0"/>
                    <a:pt x="577" y="0"/>
                  </a:cubicBezTo>
                  <a:cubicBezTo>
                    <a:pt x="903" y="0"/>
                    <a:pt x="1154" y="251"/>
                    <a:pt x="1154" y="5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2"/>
            <p:cNvSpPr/>
            <p:nvPr/>
          </p:nvSpPr>
          <p:spPr>
            <a:xfrm>
              <a:off x="4012050" y="2913575"/>
              <a:ext cx="28850" cy="29475"/>
            </a:xfrm>
            <a:custGeom>
              <a:avLst/>
              <a:gdLst/>
              <a:ahLst/>
              <a:cxnLst/>
              <a:rect l="l" t="t" r="r" b="b"/>
              <a:pathLst>
                <a:path w="1154" h="1179" extrusionOk="0">
                  <a:moveTo>
                    <a:pt x="1154" y="577"/>
                  </a:moveTo>
                  <a:cubicBezTo>
                    <a:pt x="1154" y="902"/>
                    <a:pt x="903" y="1178"/>
                    <a:pt x="577" y="1178"/>
                  </a:cubicBezTo>
                  <a:cubicBezTo>
                    <a:pt x="251" y="1178"/>
                    <a:pt x="1" y="902"/>
                    <a:pt x="1" y="577"/>
                  </a:cubicBezTo>
                  <a:cubicBezTo>
                    <a:pt x="1" y="251"/>
                    <a:pt x="251" y="0"/>
                    <a:pt x="577" y="0"/>
                  </a:cubicBezTo>
                  <a:cubicBezTo>
                    <a:pt x="903" y="0"/>
                    <a:pt x="1154" y="251"/>
                    <a:pt x="1154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2"/>
            <p:cNvSpPr/>
            <p:nvPr/>
          </p:nvSpPr>
          <p:spPr>
            <a:xfrm>
              <a:off x="4269575" y="2105925"/>
              <a:ext cx="379100" cy="797025"/>
            </a:xfrm>
            <a:custGeom>
              <a:avLst/>
              <a:gdLst/>
              <a:ahLst/>
              <a:cxnLst/>
              <a:rect l="l" t="t" r="r" b="b"/>
              <a:pathLst>
                <a:path w="15164" h="31881" extrusionOk="0">
                  <a:moveTo>
                    <a:pt x="14687" y="30176"/>
                  </a:moveTo>
                  <a:lnTo>
                    <a:pt x="14687" y="14261"/>
                  </a:lnTo>
                  <a:lnTo>
                    <a:pt x="1329" y="14261"/>
                  </a:lnTo>
                  <a:lnTo>
                    <a:pt x="1329" y="1704"/>
                  </a:lnTo>
                  <a:cubicBezTo>
                    <a:pt x="1605" y="1529"/>
                    <a:pt x="1805" y="1253"/>
                    <a:pt x="1805" y="902"/>
                  </a:cubicBezTo>
                  <a:cubicBezTo>
                    <a:pt x="1805" y="401"/>
                    <a:pt x="1404" y="0"/>
                    <a:pt x="903" y="0"/>
                  </a:cubicBezTo>
                  <a:cubicBezTo>
                    <a:pt x="402" y="0"/>
                    <a:pt x="1" y="401"/>
                    <a:pt x="1" y="902"/>
                  </a:cubicBezTo>
                  <a:cubicBezTo>
                    <a:pt x="1" y="1253"/>
                    <a:pt x="201" y="1529"/>
                    <a:pt x="477" y="1704"/>
                  </a:cubicBezTo>
                  <a:lnTo>
                    <a:pt x="477" y="15088"/>
                  </a:lnTo>
                  <a:lnTo>
                    <a:pt x="13860" y="15088"/>
                  </a:lnTo>
                  <a:lnTo>
                    <a:pt x="13860" y="30176"/>
                  </a:lnTo>
                  <a:cubicBezTo>
                    <a:pt x="13560" y="30326"/>
                    <a:pt x="13359" y="30627"/>
                    <a:pt x="13359" y="30978"/>
                  </a:cubicBezTo>
                  <a:cubicBezTo>
                    <a:pt x="13359" y="31479"/>
                    <a:pt x="13760" y="31880"/>
                    <a:pt x="14261" y="31880"/>
                  </a:cubicBezTo>
                  <a:cubicBezTo>
                    <a:pt x="14763" y="31880"/>
                    <a:pt x="15164" y="31479"/>
                    <a:pt x="15164" y="30978"/>
                  </a:cubicBezTo>
                  <a:cubicBezTo>
                    <a:pt x="15164" y="30627"/>
                    <a:pt x="14963" y="30326"/>
                    <a:pt x="14687" y="30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2"/>
            <p:cNvSpPr/>
            <p:nvPr/>
          </p:nvSpPr>
          <p:spPr>
            <a:xfrm>
              <a:off x="4321575" y="2168575"/>
              <a:ext cx="337750" cy="713050"/>
            </a:xfrm>
            <a:custGeom>
              <a:avLst/>
              <a:gdLst/>
              <a:ahLst/>
              <a:cxnLst/>
              <a:rect l="l" t="t" r="r" b="b"/>
              <a:pathLst>
                <a:path w="13510" h="28522" extrusionOk="0">
                  <a:moveTo>
                    <a:pt x="12607" y="0"/>
                  </a:moveTo>
                  <a:cubicBezTo>
                    <a:pt x="12256" y="0"/>
                    <a:pt x="11956" y="176"/>
                    <a:pt x="11805" y="477"/>
                  </a:cubicBezTo>
                  <a:lnTo>
                    <a:pt x="4662" y="477"/>
                  </a:lnTo>
                  <a:lnTo>
                    <a:pt x="4662" y="20527"/>
                  </a:lnTo>
                  <a:lnTo>
                    <a:pt x="502" y="20527"/>
                  </a:lnTo>
                  <a:lnTo>
                    <a:pt x="502" y="26818"/>
                  </a:lnTo>
                  <a:cubicBezTo>
                    <a:pt x="201" y="26993"/>
                    <a:pt x="1" y="27269"/>
                    <a:pt x="1" y="27620"/>
                  </a:cubicBezTo>
                  <a:cubicBezTo>
                    <a:pt x="1" y="28121"/>
                    <a:pt x="402" y="28522"/>
                    <a:pt x="903" y="28522"/>
                  </a:cubicBezTo>
                  <a:cubicBezTo>
                    <a:pt x="1404" y="28522"/>
                    <a:pt x="1805" y="28121"/>
                    <a:pt x="1805" y="27620"/>
                  </a:cubicBezTo>
                  <a:cubicBezTo>
                    <a:pt x="1805" y="27269"/>
                    <a:pt x="1605" y="26993"/>
                    <a:pt x="1329" y="26818"/>
                  </a:cubicBezTo>
                  <a:lnTo>
                    <a:pt x="1329" y="21354"/>
                  </a:lnTo>
                  <a:lnTo>
                    <a:pt x="5515" y="21354"/>
                  </a:lnTo>
                  <a:lnTo>
                    <a:pt x="5515" y="1304"/>
                  </a:lnTo>
                  <a:lnTo>
                    <a:pt x="11805" y="1304"/>
                  </a:lnTo>
                  <a:cubicBezTo>
                    <a:pt x="11956" y="1604"/>
                    <a:pt x="12256" y="1805"/>
                    <a:pt x="12607" y="1805"/>
                  </a:cubicBezTo>
                  <a:cubicBezTo>
                    <a:pt x="13109" y="1805"/>
                    <a:pt x="13510" y="1404"/>
                    <a:pt x="13510" y="903"/>
                  </a:cubicBezTo>
                  <a:cubicBezTo>
                    <a:pt x="13510" y="401"/>
                    <a:pt x="13109" y="0"/>
                    <a:pt x="12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2"/>
            <p:cNvSpPr/>
            <p:nvPr/>
          </p:nvSpPr>
          <p:spPr>
            <a:xfrm>
              <a:off x="4050275" y="2241250"/>
              <a:ext cx="504425" cy="567700"/>
            </a:xfrm>
            <a:custGeom>
              <a:avLst/>
              <a:gdLst/>
              <a:ahLst/>
              <a:cxnLst/>
              <a:rect l="l" t="t" r="r" b="b"/>
              <a:pathLst>
                <a:path w="20177" h="22708" extrusionOk="0">
                  <a:moveTo>
                    <a:pt x="19700" y="21003"/>
                  </a:moveTo>
                  <a:lnTo>
                    <a:pt x="19700" y="13434"/>
                  </a:lnTo>
                  <a:lnTo>
                    <a:pt x="1329" y="13434"/>
                  </a:lnTo>
                  <a:lnTo>
                    <a:pt x="1329" y="1705"/>
                  </a:lnTo>
                  <a:cubicBezTo>
                    <a:pt x="1605" y="1555"/>
                    <a:pt x="1805" y="1254"/>
                    <a:pt x="1805" y="903"/>
                  </a:cubicBezTo>
                  <a:cubicBezTo>
                    <a:pt x="1805" y="402"/>
                    <a:pt x="1404" y="1"/>
                    <a:pt x="903" y="1"/>
                  </a:cubicBezTo>
                  <a:cubicBezTo>
                    <a:pt x="402" y="1"/>
                    <a:pt x="1" y="402"/>
                    <a:pt x="1" y="903"/>
                  </a:cubicBezTo>
                  <a:cubicBezTo>
                    <a:pt x="1" y="1254"/>
                    <a:pt x="201" y="1555"/>
                    <a:pt x="477" y="1705"/>
                  </a:cubicBezTo>
                  <a:lnTo>
                    <a:pt x="477" y="14287"/>
                  </a:lnTo>
                  <a:lnTo>
                    <a:pt x="18873" y="14287"/>
                  </a:lnTo>
                  <a:lnTo>
                    <a:pt x="18873" y="21003"/>
                  </a:lnTo>
                  <a:cubicBezTo>
                    <a:pt x="18572" y="21154"/>
                    <a:pt x="18372" y="21454"/>
                    <a:pt x="18372" y="21805"/>
                  </a:cubicBezTo>
                  <a:cubicBezTo>
                    <a:pt x="18372" y="22307"/>
                    <a:pt x="18773" y="22708"/>
                    <a:pt x="19274" y="22708"/>
                  </a:cubicBezTo>
                  <a:cubicBezTo>
                    <a:pt x="19775" y="22708"/>
                    <a:pt x="20176" y="22307"/>
                    <a:pt x="20176" y="21805"/>
                  </a:cubicBezTo>
                  <a:cubicBezTo>
                    <a:pt x="20176" y="21454"/>
                    <a:pt x="19976" y="21154"/>
                    <a:pt x="19700" y="2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2"/>
            <p:cNvSpPr/>
            <p:nvPr/>
          </p:nvSpPr>
          <p:spPr>
            <a:xfrm>
              <a:off x="1545875" y="1219950"/>
              <a:ext cx="3612825" cy="114675"/>
            </a:xfrm>
            <a:custGeom>
              <a:avLst/>
              <a:gdLst/>
              <a:ahLst/>
              <a:cxnLst/>
              <a:rect l="l" t="t" r="r" b="b"/>
              <a:pathLst>
                <a:path w="144513" h="4587" extrusionOk="0">
                  <a:moveTo>
                    <a:pt x="144513" y="0"/>
                  </a:moveTo>
                  <a:lnTo>
                    <a:pt x="1" y="0"/>
                  </a:lnTo>
                  <a:lnTo>
                    <a:pt x="1" y="4587"/>
                  </a:lnTo>
                  <a:lnTo>
                    <a:pt x="144513" y="4587"/>
                  </a:lnTo>
                  <a:close/>
                </a:path>
              </a:pathLst>
            </a:custGeom>
            <a:solidFill>
              <a:srgbClr val="484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2"/>
            <p:cNvSpPr/>
            <p:nvPr/>
          </p:nvSpPr>
          <p:spPr>
            <a:xfrm>
              <a:off x="4929350" y="4384125"/>
              <a:ext cx="177350" cy="72700"/>
            </a:xfrm>
            <a:custGeom>
              <a:avLst/>
              <a:gdLst/>
              <a:ahLst/>
              <a:cxnLst/>
              <a:rect l="l" t="t" r="r" b="b"/>
              <a:pathLst>
                <a:path w="7094" h="2908" extrusionOk="0">
                  <a:moveTo>
                    <a:pt x="1" y="2908"/>
                  </a:moveTo>
                  <a:lnTo>
                    <a:pt x="7093" y="2908"/>
                  </a:lnTo>
                  <a:lnTo>
                    <a:pt x="5414" y="0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rgbClr val="383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2"/>
            <p:cNvSpPr/>
            <p:nvPr/>
          </p:nvSpPr>
          <p:spPr>
            <a:xfrm>
              <a:off x="1587225" y="4384125"/>
              <a:ext cx="177975" cy="72700"/>
            </a:xfrm>
            <a:custGeom>
              <a:avLst/>
              <a:gdLst/>
              <a:ahLst/>
              <a:cxnLst/>
              <a:rect l="l" t="t" r="r" b="b"/>
              <a:pathLst>
                <a:path w="7119" h="2908" extrusionOk="0">
                  <a:moveTo>
                    <a:pt x="1" y="2908"/>
                  </a:moveTo>
                  <a:lnTo>
                    <a:pt x="7119" y="2908"/>
                  </a:lnTo>
                  <a:lnTo>
                    <a:pt x="5439" y="0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383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2"/>
            <p:cNvSpPr/>
            <p:nvPr/>
          </p:nvSpPr>
          <p:spPr>
            <a:xfrm>
              <a:off x="4522075" y="3830225"/>
              <a:ext cx="72725" cy="626600"/>
            </a:xfrm>
            <a:custGeom>
              <a:avLst/>
              <a:gdLst/>
              <a:ahLst/>
              <a:cxnLst/>
              <a:rect l="l" t="t" r="r" b="b"/>
              <a:pathLst>
                <a:path w="2909" h="25064" extrusionOk="0">
                  <a:moveTo>
                    <a:pt x="2908" y="1"/>
                  </a:moveTo>
                  <a:lnTo>
                    <a:pt x="1" y="1"/>
                  </a:lnTo>
                  <a:lnTo>
                    <a:pt x="1" y="25064"/>
                  </a:lnTo>
                  <a:lnTo>
                    <a:pt x="2908" y="25064"/>
                  </a:lnTo>
                  <a:close/>
                </a:path>
              </a:pathLst>
            </a:custGeom>
            <a:solidFill>
              <a:srgbClr val="E7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2"/>
            <p:cNvSpPr/>
            <p:nvPr/>
          </p:nvSpPr>
          <p:spPr>
            <a:xfrm>
              <a:off x="4522075" y="3830225"/>
              <a:ext cx="31350" cy="626600"/>
            </a:xfrm>
            <a:custGeom>
              <a:avLst/>
              <a:gdLst/>
              <a:ahLst/>
              <a:cxnLst/>
              <a:rect l="l" t="t" r="r" b="b"/>
              <a:pathLst>
                <a:path w="1254" h="25064" extrusionOk="0">
                  <a:moveTo>
                    <a:pt x="1254" y="1"/>
                  </a:moveTo>
                  <a:lnTo>
                    <a:pt x="1" y="1"/>
                  </a:lnTo>
                  <a:lnTo>
                    <a:pt x="1" y="25064"/>
                  </a:lnTo>
                  <a:lnTo>
                    <a:pt x="1254" y="25064"/>
                  </a:lnTo>
                  <a:close/>
                </a:path>
              </a:pathLst>
            </a:custGeom>
            <a:solidFill>
              <a:srgbClr val="E7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2"/>
            <p:cNvSpPr/>
            <p:nvPr/>
          </p:nvSpPr>
          <p:spPr>
            <a:xfrm>
              <a:off x="2119825" y="3830225"/>
              <a:ext cx="73325" cy="626600"/>
            </a:xfrm>
            <a:custGeom>
              <a:avLst/>
              <a:gdLst/>
              <a:ahLst/>
              <a:cxnLst/>
              <a:rect l="l" t="t" r="r" b="b"/>
              <a:pathLst>
                <a:path w="2933" h="25064" extrusionOk="0">
                  <a:moveTo>
                    <a:pt x="2932" y="1"/>
                  </a:moveTo>
                  <a:lnTo>
                    <a:pt x="0" y="1"/>
                  </a:lnTo>
                  <a:lnTo>
                    <a:pt x="0" y="25064"/>
                  </a:lnTo>
                  <a:lnTo>
                    <a:pt x="2932" y="25064"/>
                  </a:lnTo>
                  <a:close/>
                </a:path>
              </a:pathLst>
            </a:custGeom>
            <a:solidFill>
              <a:srgbClr val="E7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2"/>
            <p:cNvSpPr/>
            <p:nvPr/>
          </p:nvSpPr>
          <p:spPr>
            <a:xfrm>
              <a:off x="2119825" y="3830225"/>
              <a:ext cx="31350" cy="626600"/>
            </a:xfrm>
            <a:custGeom>
              <a:avLst/>
              <a:gdLst/>
              <a:ahLst/>
              <a:cxnLst/>
              <a:rect l="l" t="t" r="r" b="b"/>
              <a:pathLst>
                <a:path w="1254" h="25064" extrusionOk="0">
                  <a:moveTo>
                    <a:pt x="1253" y="1"/>
                  </a:moveTo>
                  <a:lnTo>
                    <a:pt x="0" y="1"/>
                  </a:lnTo>
                  <a:lnTo>
                    <a:pt x="0" y="25064"/>
                  </a:lnTo>
                  <a:lnTo>
                    <a:pt x="1253" y="25064"/>
                  </a:lnTo>
                  <a:close/>
                </a:path>
              </a:pathLst>
            </a:custGeom>
            <a:solidFill>
              <a:srgbClr val="E7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2"/>
            <p:cNvSpPr/>
            <p:nvPr/>
          </p:nvSpPr>
          <p:spPr>
            <a:xfrm>
              <a:off x="1984475" y="3736250"/>
              <a:ext cx="2683625" cy="136000"/>
            </a:xfrm>
            <a:custGeom>
              <a:avLst/>
              <a:gdLst/>
              <a:ahLst/>
              <a:cxnLst/>
              <a:rect l="l" t="t" r="r" b="b"/>
              <a:pathLst>
                <a:path w="107345" h="5440" extrusionOk="0">
                  <a:moveTo>
                    <a:pt x="107345" y="5439"/>
                  </a:moveTo>
                  <a:lnTo>
                    <a:pt x="1" y="5439"/>
                  </a:lnTo>
                  <a:lnTo>
                    <a:pt x="1" y="1"/>
                  </a:lnTo>
                  <a:lnTo>
                    <a:pt x="1073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2"/>
            <p:cNvSpPr/>
            <p:nvPr/>
          </p:nvSpPr>
          <p:spPr>
            <a:xfrm>
              <a:off x="1984475" y="3809550"/>
              <a:ext cx="2683625" cy="62700"/>
            </a:xfrm>
            <a:custGeom>
              <a:avLst/>
              <a:gdLst/>
              <a:ahLst/>
              <a:cxnLst/>
              <a:rect l="l" t="t" r="r" b="b"/>
              <a:pathLst>
                <a:path w="107345" h="2508" extrusionOk="0">
                  <a:moveTo>
                    <a:pt x="107345" y="2507"/>
                  </a:moveTo>
                  <a:lnTo>
                    <a:pt x="1" y="2507"/>
                  </a:lnTo>
                  <a:lnTo>
                    <a:pt x="1" y="1"/>
                  </a:lnTo>
                  <a:lnTo>
                    <a:pt x="107345" y="1"/>
                  </a:lnTo>
                  <a:close/>
                </a:path>
              </a:pathLst>
            </a:custGeom>
            <a:solidFill>
              <a:srgbClr val="E84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834;p80">
            <a:extLst>
              <a:ext uri="{FF2B5EF4-FFF2-40B4-BE49-F238E27FC236}">
                <a16:creationId xmlns:a16="http://schemas.microsoft.com/office/drawing/2014/main" id="{A2905458-5B24-567E-4021-E137C71F7A89}"/>
              </a:ext>
            </a:extLst>
          </p:cNvPr>
          <p:cNvGrpSpPr/>
          <p:nvPr/>
        </p:nvGrpSpPr>
        <p:grpSpPr>
          <a:xfrm>
            <a:off x="1535653" y="1367232"/>
            <a:ext cx="1115267" cy="1077225"/>
            <a:chOff x="1590066" y="3762538"/>
            <a:chExt cx="814800" cy="814800"/>
          </a:xfrm>
        </p:grpSpPr>
        <p:sp>
          <p:nvSpPr>
            <p:cNvPr id="3" name="Google Shape;1835;p80">
              <a:extLst>
                <a:ext uri="{FF2B5EF4-FFF2-40B4-BE49-F238E27FC236}">
                  <a16:creationId xmlns:a16="http://schemas.microsoft.com/office/drawing/2014/main" id="{59017C63-BF11-99D3-CB87-5F43549F7595}"/>
                </a:ext>
              </a:extLst>
            </p:cNvPr>
            <p:cNvSpPr/>
            <p:nvPr/>
          </p:nvSpPr>
          <p:spPr>
            <a:xfrm>
              <a:off x="1590066" y="3762538"/>
              <a:ext cx="814800" cy="8148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836;p80">
              <a:extLst>
                <a:ext uri="{FF2B5EF4-FFF2-40B4-BE49-F238E27FC236}">
                  <a16:creationId xmlns:a16="http://schemas.microsoft.com/office/drawing/2014/main" id="{60EC4D71-2331-2BE3-D58A-36D11450180C}"/>
                </a:ext>
              </a:extLst>
            </p:cNvPr>
            <p:cNvGrpSpPr/>
            <p:nvPr/>
          </p:nvGrpSpPr>
          <p:grpSpPr>
            <a:xfrm>
              <a:off x="1730597" y="3926963"/>
              <a:ext cx="514990" cy="488661"/>
              <a:chOff x="5167200" y="3757775"/>
              <a:chExt cx="451825" cy="428725"/>
            </a:xfrm>
          </p:grpSpPr>
          <p:sp>
            <p:nvSpPr>
              <p:cNvPr id="5" name="Google Shape;1837;p80">
                <a:extLst>
                  <a:ext uri="{FF2B5EF4-FFF2-40B4-BE49-F238E27FC236}">
                    <a16:creationId xmlns:a16="http://schemas.microsoft.com/office/drawing/2014/main" id="{A25A5420-15E4-24B6-FBC0-9E63CF194584}"/>
                  </a:ext>
                </a:extLst>
              </p:cNvPr>
              <p:cNvSpPr/>
              <p:nvPr/>
            </p:nvSpPr>
            <p:spPr>
              <a:xfrm>
                <a:off x="5246350" y="3757775"/>
                <a:ext cx="2947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4892" extrusionOk="0">
                    <a:moveTo>
                      <a:pt x="6192" y="1"/>
                    </a:moveTo>
                    <a:cubicBezTo>
                      <a:pt x="2602" y="1"/>
                      <a:pt x="1097" y="1991"/>
                      <a:pt x="1097" y="1991"/>
                    </a:cubicBezTo>
                    <a:lnTo>
                      <a:pt x="0" y="1098"/>
                    </a:lnTo>
                    <a:lnTo>
                      <a:pt x="0" y="4891"/>
                    </a:lnTo>
                    <a:lnTo>
                      <a:pt x="3840" y="4719"/>
                    </a:lnTo>
                    <a:lnTo>
                      <a:pt x="2900" y="3590"/>
                    </a:lnTo>
                    <a:cubicBezTo>
                      <a:pt x="2900" y="3590"/>
                      <a:pt x="3496" y="2446"/>
                      <a:pt x="5894" y="2446"/>
                    </a:cubicBezTo>
                    <a:cubicBezTo>
                      <a:pt x="8292" y="2446"/>
                      <a:pt x="10094" y="4891"/>
                      <a:pt x="10094" y="4891"/>
                    </a:cubicBezTo>
                    <a:lnTo>
                      <a:pt x="11787" y="3292"/>
                    </a:lnTo>
                    <a:cubicBezTo>
                      <a:pt x="11787" y="3292"/>
                      <a:pt x="9797" y="1"/>
                      <a:pt x="6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838;p80">
                <a:extLst>
                  <a:ext uri="{FF2B5EF4-FFF2-40B4-BE49-F238E27FC236}">
                    <a16:creationId xmlns:a16="http://schemas.microsoft.com/office/drawing/2014/main" id="{9889EFC1-F071-FF34-9935-48336C1D0A8F}"/>
                  </a:ext>
                </a:extLst>
              </p:cNvPr>
              <p:cNvSpPr/>
              <p:nvPr/>
            </p:nvSpPr>
            <p:spPr>
              <a:xfrm>
                <a:off x="5167200" y="3895325"/>
                <a:ext cx="212800" cy="291175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11647" extrusionOk="0">
                    <a:moveTo>
                      <a:pt x="2179" y="0"/>
                    </a:moveTo>
                    <a:cubicBezTo>
                      <a:pt x="2179" y="0"/>
                      <a:pt x="0" y="3182"/>
                      <a:pt x="1489" y="6458"/>
                    </a:cubicBezTo>
                    <a:cubicBezTo>
                      <a:pt x="2978" y="9734"/>
                      <a:pt x="5423" y="10267"/>
                      <a:pt x="5423" y="10267"/>
                    </a:cubicBezTo>
                    <a:lnTo>
                      <a:pt x="5047" y="11646"/>
                    </a:lnTo>
                    <a:lnTo>
                      <a:pt x="8511" y="10079"/>
                    </a:lnTo>
                    <a:lnTo>
                      <a:pt x="6756" y="6646"/>
                    </a:lnTo>
                    <a:lnTo>
                      <a:pt x="6129" y="7979"/>
                    </a:lnTo>
                    <a:cubicBezTo>
                      <a:pt x="6129" y="7979"/>
                      <a:pt x="4828" y="7900"/>
                      <a:pt x="3840" y="5722"/>
                    </a:cubicBezTo>
                    <a:cubicBezTo>
                      <a:pt x="2853" y="3543"/>
                      <a:pt x="4342" y="894"/>
                      <a:pt x="4342" y="894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839;p80">
                <a:extLst>
                  <a:ext uri="{FF2B5EF4-FFF2-40B4-BE49-F238E27FC236}">
                    <a16:creationId xmlns:a16="http://schemas.microsoft.com/office/drawing/2014/main" id="{F2620699-4519-3515-5C96-FD4F75636E26}"/>
                  </a:ext>
                </a:extLst>
              </p:cNvPr>
              <p:cNvSpPr/>
              <p:nvPr/>
            </p:nvSpPr>
            <p:spPr>
              <a:xfrm>
                <a:off x="5410525" y="3880050"/>
                <a:ext cx="208500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11004" extrusionOk="0">
                    <a:moveTo>
                      <a:pt x="5048" y="0"/>
                    </a:moveTo>
                    <a:lnTo>
                      <a:pt x="3292" y="3417"/>
                    </a:lnTo>
                    <a:lnTo>
                      <a:pt x="4719" y="3166"/>
                    </a:lnTo>
                    <a:lnTo>
                      <a:pt x="4719" y="3166"/>
                    </a:lnTo>
                    <a:cubicBezTo>
                      <a:pt x="4719" y="3166"/>
                      <a:pt x="5424" y="4248"/>
                      <a:pt x="4217" y="6333"/>
                    </a:cubicBezTo>
                    <a:cubicBezTo>
                      <a:pt x="3026" y="8402"/>
                      <a:pt x="1" y="8746"/>
                      <a:pt x="1" y="8746"/>
                    </a:cubicBezTo>
                    <a:lnTo>
                      <a:pt x="549" y="11004"/>
                    </a:lnTo>
                    <a:cubicBezTo>
                      <a:pt x="549" y="11004"/>
                      <a:pt x="4405" y="10925"/>
                      <a:pt x="6192" y="7806"/>
                    </a:cubicBezTo>
                    <a:cubicBezTo>
                      <a:pt x="7995" y="4702"/>
                      <a:pt x="7007" y="2398"/>
                      <a:pt x="7007" y="2398"/>
                    </a:cubicBezTo>
                    <a:lnTo>
                      <a:pt x="8340" y="1897"/>
                    </a:lnTo>
                    <a:lnTo>
                      <a:pt x="50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840;p80">
                <a:extLst>
                  <a:ext uri="{FF2B5EF4-FFF2-40B4-BE49-F238E27FC236}">
                    <a16:creationId xmlns:a16="http://schemas.microsoft.com/office/drawing/2014/main" id="{06B1A3FA-74DB-2606-47BF-8DB65B0C2447}"/>
                  </a:ext>
                </a:extLst>
              </p:cNvPr>
              <p:cNvSpPr/>
              <p:nvPr/>
            </p:nvSpPr>
            <p:spPr>
              <a:xfrm>
                <a:off x="5246350" y="3757775"/>
                <a:ext cx="15637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892" extrusionOk="0">
                    <a:moveTo>
                      <a:pt x="6192" y="1"/>
                    </a:moveTo>
                    <a:cubicBezTo>
                      <a:pt x="2602" y="1"/>
                      <a:pt x="1097" y="1991"/>
                      <a:pt x="1097" y="1991"/>
                    </a:cubicBezTo>
                    <a:lnTo>
                      <a:pt x="0" y="1098"/>
                    </a:lnTo>
                    <a:lnTo>
                      <a:pt x="0" y="4891"/>
                    </a:lnTo>
                    <a:lnTo>
                      <a:pt x="3840" y="4719"/>
                    </a:lnTo>
                    <a:lnTo>
                      <a:pt x="2900" y="3590"/>
                    </a:lnTo>
                    <a:cubicBezTo>
                      <a:pt x="2900" y="3590"/>
                      <a:pt x="3496" y="2446"/>
                      <a:pt x="5894" y="2446"/>
                    </a:cubicBezTo>
                    <a:cubicBezTo>
                      <a:pt x="6019" y="2446"/>
                      <a:pt x="6145" y="2462"/>
                      <a:pt x="6254" y="2462"/>
                    </a:cubicBezTo>
                    <a:lnTo>
                      <a:pt x="62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" name="Google Shape;1172;p62">
            <a:extLst>
              <a:ext uri="{FF2B5EF4-FFF2-40B4-BE49-F238E27FC236}">
                <a16:creationId xmlns:a16="http://schemas.microsoft.com/office/drawing/2014/main" id="{9B1CFC31-427E-5A9A-FE96-68DBDBEE291D}"/>
              </a:ext>
            </a:extLst>
          </p:cNvPr>
          <p:cNvSpPr txBox="1">
            <a:spLocks/>
          </p:cNvSpPr>
          <p:nvPr/>
        </p:nvSpPr>
        <p:spPr>
          <a:xfrm>
            <a:off x="2842653" y="2289707"/>
            <a:ext cx="53687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sr-Latn-RS" sz="2400" dirty="0"/>
              <a:t>Entry flare</a:t>
            </a:r>
            <a:endParaRPr lang="en-US" sz="2400" dirty="0"/>
          </a:p>
        </p:txBody>
      </p:sp>
      <p:sp>
        <p:nvSpPr>
          <p:cNvPr id="12" name="Google Shape;1123;p60">
            <a:extLst>
              <a:ext uri="{FF2B5EF4-FFF2-40B4-BE49-F238E27FC236}">
                <a16:creationId xmlns:a16="http://schemas.microsoft.com/office/drawing/2014/main" id="{99978CE6-B9F3-B85E-4691-DB0DBA852368}"/>
              </a:ext>
            </a:extLst>
          </p:cNvPr>
          <p:cNvSpPr txBox="1">
            <a:spLocks/>
          </p:cNvSpPr>
          <p:nvPr/>
        </p:nvSpPr>
        <p:spPr>
          <a:xfrm>
            <a:off x="3429571" y="1440843"/>
            <a:ext cx="3514800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skretanje putanje vozila</a:t>
            </a:r>
            <a:endParaRPr lang="sr-Latn-RS" baseline="30000" dirty="0"/>
          </a:p>
        </p:txBody>
      </p:sp>
      <p:sp>
        <p:nvSpPr>
          <p:cNvPr id="13" name="Google Shape;1123;p60">
            <a:extLst>
              <a:ext uri="{FF2B5EF4-FFF2-40B4-BE49-F238E27FC236}">
                <a16:creationId xmlns:a16="http://schemas.microsoft.com/office/drawing/2014/main" id="{C48D5B1D-DACC-E1DB-75DD-5AA5C7E93E12}"/>
              </a:ext>
            </a:extLst>
          </p:cNvPr>
          <p:cNvSpPr txBox="1">
            <a:spLocks/>
          </p:cNvSpPr>
          <p:nvPr/>
        </p:nvSpPr>
        <p:spPr>
          <a:xfrm>
            <a:off x="3429571" y="3121392"/>
            <a:ext cx="3514800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dodatna traka za ulazak u raskrsnicu</a:t>
            </a:r>
            <a:endParaRPr lang="sr-Latn-RS" baseline="30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E7DD1D-A745-F878-9DBD-EF66A43D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379" y="1086686"/>
            <a:ext cx="2143125" cy="1885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99E0FA-DB4E-F8B4-1014-99A02AF36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148" y="2986195"/>
            <a:ext cx="2143125" cy="170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61"/>
          <p:cNvGrpSpPr/>
          <p:nvPr/>
        </p:nvGrpSpPr>
        <p:grpSpPr>
          <a:xfrm>
            <a:off x="172753" y="2336639"/>
            <a:ext cx="827325" cy="2567184"/>
            <a:chOff x="3520275" y="1129650"/>
            <a:chExt cx="980925" cy="3475225"/>
          </a:xfrm>
        </p:grpSpPr>
        <p:sp>
          <p:nvSpPr>
            <p:cNvPr id="1138" name="Google Shape;1138;p61"/>
            <p:cNvSpPr/>
            <p:nvPr/>
          </p:nvSpPr>
          <p:spPr>
            <a:xfrm>
              <a:off x="3520275" y="1241800"/>
              <a:ext cx="671100" cy="1477500"/>
            </a:xfrm>
            <a:custGeom>
              <a:avLst/>
              <a:gdLst/>
              <a:ahLst/>
              <a:cxnLst/>
              <a:rect l="l" t="t" r="r" b="b"/>
              <a:pathLst>
                <a:path w="26844" h="59100" extrusionOk="0">
                  <a:moveTo>
                    <a:pt x="18487" y="0"/>
                  </a:moveTo>
                  <a:cubicBezTo>
                    <a:pt x="14792" y="0"/>
                    <a:pt x="9868" y="755"/>
                    <a:pt x="6250" y="1072"/>
                  </a:cubicBezTo>
                  <a:cubicBezTo>
                    <a:pt x="1" y="1607"/>
                    <a:pt x="402" y="4297"/>
                    <a:pt x="402" y="4297"/>
                  </a:cubicBezTo>
                  <a:lnTo>
                    <a:pt x="3600" y="55909"/>
                  </a:lnTo>
                  <a:cubicBezTo>
                    <a:pt x="3525" y="58362"/>
                    <a:pt x="6237" y="59100"/>
                    <a:pt x="9692" y="59100"/>
                  </a:cubicBezTo>
                  <a:cubicBezTo>
                    <a:pt x="14248" y="59100"/>
                    <a:pt x="20098" y="57816"/>
                    <a:pt x="22549" y="57488"/>
                  </a:cubicBezTo>
                  <a:cubicBezTo>
                    <a:pt x="26844" y="56926"/>
                    <a:pt x="26416" y="54143"/>
                    <a:pt x="26416" y="54143"/>
                  </a:cubicBezTo>
                  <a:cubicBezTo>
                    <a:pt x="26416" y="54143"/>
                    <a:pt x="24583" y="4685"/>
                    <a:pt x="23632" y="1674"/>
                  </a:cubicBezTo>
                  <a:cubicBezTo>
                    <a:pt x="23231" y="403"/>
                    <a:pt x="21187" y="0"/>
                    <a:pt x="18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1"/>
            <p:cNvSpPr/>
            <p:nvPr/>
          </p:nvSpPr>
          <p:spPr>
            <a:xfrm>
              <a:off x="3657450" y="13421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61" y="1"/>
                  </a:moveTo>
                  <a:cubicBezTo>
                    <a:pt x="7214" y="1"/>
                    <a:pt x="7067" y="5"/>
                    <a:pt x="6918" y="14"/>
                  </a:cubicBezTo>
                  <a:cubicBezTo>
                    <a:pt x="2984" y="255"/>
                    <a:pt x="0" y="3641"/>
                    <a:pt x="241" y="7561"/>
                  </a:cubicBezTo>
                  <a:cubicBezTo>
                    <a:pt x="472" y="11327"/>
                    <a:pt x="3604" y="14240"/>
                    <a:pt x="7324" y="14240"/>
                  </a:cubicBezTo>
                  <a:cubicBezTo>
                    <a:pt x="7478" y="14240"/>
                    <a:pt x="7633" y="14236"/>
                    <a:pt x="7788" y="14225"/>
                  </a:cubicBezTo>
                  <a:cubicBezTo>
                    <a:pt x="11722" y="13985"/>
                    <a:pt x="14706" y="10612"/>
                    <a:pt x="14465" y="6678"/>
                  </a:cubicBezTo>
                  <a:cubicBezTo>
                    <a:pt x="14234" y="2906"/>
                    <a:pt x="11091" y="1"/>
                    <a:pt x="7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1"/>
            <p:cNvSpPr/>
            <p:nvPr/>
          </p:nvSpPr>
          <p:spPr>
            <a:xfrm>
              <a:off x="3684875" y="17870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84" y="1"/>
                  </a:moveTo>
                  <a:cubicBezTo>
                    <a:pt x="7230" y="1"/>
                    <a:pt x="7075" y="6"/>
                    <a:pt x="6919" y="16"/>
                  </a:cubicBezTo>
                  <a:cubicBezTo>
                    <a:pt x="2998" y="257"/>
                    <a:pt x="0" y="3629"/>
                    <a:pt x="255" y="7563"/>
                  </a:cubicBezTo>
                  <a:cubicBezTo>
                    <a:pt x="486" y="11335"/>
                    <a:pt x="3617" y="14240"/>
                    <a:pt x="7358" y="14240"/>
                  </a:cubicBezTo>
                  <a:cubicBezTo>
                    <a:pt x="7505" y="14240"/>
                    <a:pt x="7653" y="14236"/>
                    <a:pt x="7802" y="14227"/>
                  </a:cubicBezTo>
                  <a:cubicBezTo>
                    <a:pt x="11723" y="13986"/>
                    <a:pt x="14707" y="10600"/>
                    <a:pt x="14466" y="6680"/>
                  </a:cubicBezTo>
                  <a:cubicBezTo>
                    <a:pt x="14234" y="2902"/>
                    <a:pt x="11104" y="1"/>
                    <a:pt x="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1"/>
            <p:cNvSpPr/>
            <p:nvPr/>
          </p:nvSpPr>
          <p:spPr>
            <a:xfrm>
              <a:off x="3712625" y="2231725"/>
              <a:ext cx="367350" cy="356300"/>
            </a:xfrm>
            <a:custGeom>
              <a:avLst/>
              <a:gdLst/>
              <a:ahLst/>
              <a:cxnLst/>
              <a:rect l="l" t="t" r="r" b="b"/>
              <a:pathLst>
                <a:path w="14694" h="14252" extrusionOk="0">
                  <a:moveTo>
                    <a:pt x="7350" y="0"/>
                  </a:moveTo>
                  <a:cubicBezTo>
                    <a:pt x="7203" y="0"/>
                    <a:pt x="7055" y="5"/>
                    <a:pt x="6906" y="14"/>
                  </a:cubicBezTo>
                  <a:cubicBezTo>
                    <a:pt x="2985" y="255"/>
                    <a:pt x="1" y="3640"/>
                    <a:pt x="242" y="7561"/>
                  </a:cubicBezTo>
                  <a:cubicBezTo>
                    <a:pt x="474" y="11346"/>
                    <a:pt x="3616" y="14252"/>
                    <a:pt x="7346" y="14252"/>
                  </a:cubicBezTo>
                  <a:cubicBezTo>
                    <a:pt x="7493" y="14252"/>
                    <a:pt x="7641" y="14247"/>
                    <a:pt x="7789" y="14238"/>
                  </a:cubicBezTo>
                  <a:cubicBezTo>
                    <a:pt x="11710" y="13984"/>
                    <a:pt x="14694" y="10612"/>
                    <a:pt x="14453" y="6678"/>
                  </a:cubicBezTo>
                  <a:cubicBezTo>
                    <a:pt x="14221" y="2905"/>
                    <a:pt x="11091" y="0"/>
                    <a:pt x="7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1"/>
            <p:cNvSpPr/>
            <p:nvPr/>
          </p:nvSpPr>
          <p:spPr>
            <a:xfrm>
              <a:off x="3610275" y="1129650"/>
              <a:ext cx="407475" cy="193150"/>
            </a:xfrm>
            <a:custGeom>
              <a:avLst/>
              <a:gdLst/>
              <a:ahLst/>
              <a:cxnLst/>
              <a:rect l="l" t="t" r="r" b="b"/>
              <a:pathLst>
                <a:path w="16299" h="7726" extrusionOk="0">
                  <a:moveTo>
                    <a:pt x="11379" y="1"/>
                  </a:moveTo>
                  <a:cubicBezTo>
                    <a:pt x="8280" y="1"/>
                    <a:pt x="2762" y="717"/>
                    <a:pt x="1941" y="1691"/>
                  </a:cubicBezTo>
                  <a:cubicBezTo>
                    <a:pt x="1017" y="2815"/>
                    <a:pt x="0" y="7726"/>
                    <a:pt x="0" y="7726"/>
                  </a:cubicBezTo>
                  <a:cubicBezTo>
                    <a:pt x="0" y="7726"/>
                    <a:pt x="7432" y="5228"/>
                    <a:pt x="15079" y="5228"/>
                  </a:cubicBezTo>
                  <a:cubicBezTo>
                    <a:pt x="15486" y="5228"/>
                    <a:pt x="15892" y="5235"/>
                    <a:pt x="16299" y="5250"/>
                  </a:cubicBezTo>
                  <a:cubicBezTo>
                    <a:pt x="16299" y="5250"/>
                    <a:pt x="15135" y="286"/>
                    <a:pt x="12525" y="45"/>
                  </a:cubicBezTo>
                  <a:cubicBezTo>
                    <a:pt x="12205" y="15"/>
                    <a:pt x="11816" y="1"/>
                    <a:pt x="11379" y="1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1"/>
            <p:cNvSpPr/>
            <p:nvPr/>
          </p:nvSpPr>
          <p:spPr>
            <a:xfrm>
              <a:off x="3605575" y="2627225"/>
              <a:ext cx="895625" cy="1977650"/>
            </a:xfrm>
            <a:custGeom>
              <a:avLst/>
              <a:gdLst/>
              <a:ahLst/>
              <a:cxnLst/>
              <a:rect l="l" t="t" r="r" b="b"/>
              <a:pathLst>
                <a:path w="35825" h="79106" extrusionOk="0">
                  <a:moveTo>
                    <a:pt x="13080" y="0"/>
                  </a:moveTo>
                  <a:cubicBezTo>
                    <a:pt x="12087" y="0"/>
                    <a:pt x="10692" y="136"/>
                    <a:pt x="8793" y="586"/>
                  </a:cubicBezTo>
                  <a:cubicBezTo>
                    <a:pt x="8793" y="586"/>
                    <a:pt x="9676" y="8548"/>
                    <a:pt x="9876" y="8655"/>
                  </a:cubicBezTo>
                  <a:cubicBezTo>
                    <a:pt x="10077" y="8762"/>
                    <a:pt x="10345" y="8749"/>
                    <a:pt x="10880" y="8776"/>
                  </a:cubicBezTo>
                  <a:lnTo>
                    <a:pt x="14266" y="71308"/>
                  </a:lnTo>
                  <a:cubicBezTo>
                    <a:pt x="14266" y="71308"/>
                    <a:pt x="1" y="76259"/>
                    <a:pt x="1874" y="78574"/>
                  </a:cubicBezTo>
                  <a:cubicBezTo>
                    <a:pt x="2174" y="78944"/>
                    <a:pt x="3269" y="79105"/>
                    <a:pt x="4875" y="79105"/>
                  </a:cubicBezTo>
                  <a:cubicBezTo>
                    <a:pt x="13306" y="79105"/>
                    <a:pt x="35825" y="74668"/>
                    <a:pt x="31407" y="72779"/>
                  </a:cubicBezTo>
                  <a:cubicBezTo>
                    <a:pt x="27845" y="71257"/>
                    <a:pt x="22968" y="71011"/>
                    <a:pt x="20193" y="71011"/>
                  </a:cubicBezTo>
                  <a:cubicBezTo>
                    <a:pt x="18871" y="71011"/>
                    <a:pt x="18026" y="71067"/>
                    <a:pt x="18026" y="71067"/>
                  </a:cubicBezTo>
                  <a:lnTo>
                    <a:pt x="14560" y="8735"/>
                  </a:lnTo>
                  <a:cubicBezTo>
                    <a:pt x="15176" y="8655"/>
                    <a:pt x="15604" y="8521"/>
                    <a:pt x="15604" y="8307"/>
                  </a:cubicBezTo>
                  <a:cubicBezTo>
                    <a:pt x="15631" y="7531"/>
                    <a:pt x="15176" y="318"/>
                    <a:pt x="15176" y="318"/>
                  </a:cubicBezTo>
                  <a:cubicBezTo>
                    <a:pt x="15176" y="318"/>
                    <a:pt x="14598" y="0"/>
                    <a:pt x="13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61"/>
          <p:cNvGrpSpPr/>
          <p:nvPr/>
        </p:nvGrpSpPr>
        <p:grpSpPr>
          <a:xfrm>
            <a:off x="6546273" y="3969327"/>
            <a:ext cx="2597722" cy="1027634"/>
            <a:chOff x="2591525" y="3835500"/>
            <a:chExt cx="2575225" cy="1014250"/>
          </a:xfrm>
        </p:grpSpPr>
        <p:sp>
          <p:nvSpPr>
            <p:cNvPr id="1145" name="Google Shape;1145;p61"/>
            <p:cNvSpPr/>
            <p:nvPr/>
          </p:nvSpPr>
          <p:spPr>
            <a:xfrm>
              <a:off x="3450925" y="4369025"/>
              <a:ext cx="1705725" cy="388800"/>
            </a:xfrm>
            <a:custGeom>
              <a:avLst/>
              <a:gdLst/>
              <a:ahLst/>
              <a:cxnLst/>
              <a:rect l="l" t="t" r="r" b="b"/>
              <a:pathLst>
                <a:path w="68229" h="15552" extrusionOk="0">
                  <a:moveTo>
                    <a:pt x="63306" y="15551"/>
                  </a:moveTo>
                  <a:lnTo>
                    <a:pt x="1" y="14468"/>
                  </a:lnTo>
                  <a:lnTo>
                    <a:pt x="1048" y="4303"/>
                  </a:lnTo>
                  <a:cubicBezTo>
                    <a:pt x="1048" y="4303"/>
                    <a:pt x="1258" y="0"/>
                    <a:pt x="4803" y="133"/>
                  </a:cubicBezTo>
                  <a:cubicBezTo>
                    <a:pt x="8354" y="277"/>
                    <a:pt x="25319" y="211"/>
                    <a:pt x="26848" y="277"/>
                  </a:cubicBezTo>
                  <a:cubicBezTo>
                    <a:pt x="28370" y="343"/>
                    <a:pt x="61826" y="277"/>
                    <a:pt x="61826" y="277"/>
                  </a:cubicBezTo>
                  <a:cubicBezTo>
                    <a:pt x="65461" y="4399"/>
                    <a:pt x="68229" y="11459"/>
                    <a:pt x="63306" y="15551"/>
                  </a:cubicBezTo>
                  <a:close/>
                </a:path>
              </a:pathLst>
            </a:custGeom>
            <a:solidFill>
              <a:srgbClr val="392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1"/>
            <p:cNvSpPr/>
            <p:nvPr/>
          </p:nvSpPr>
          <p:spPr>
            <a:xfrm>
              <a:off x="4579200" y="4441225"/>
              <a:ext cx="456350" cy="405650"/>
            </a:xfrm>
            <a:custGeom>
              <a:avLst/>
              <a:gdLst/>
              <a:ahLst/>
              <a:cxnLst/>
              <a:rect l="l" t="t" r="r" b="b"/>
              <a:pathLst>
                <a:path w="18254" h="16226" extrusionOk="0">
                  <a:moveTo>
                    <a:pt x="12482" y="1"/>
                  </a:moveTo>
                  <a:cubicBezTo>
                    <a:pt x="15671" y="1"/>
                    <a:pt x="18253" y="3636"/>
                    <a:pt x="18253" y="8107"/>
                  </a:cubicBezTo>
                  <a:cubicBezTo>
                    <a:pt x="18253" y="12591"/>
                    <a:pt x="15671" y="16226"/>
                    <a:pt x="12482" y="16226"/>
                  </a:cubicBezTo>
                  <a:lnTo>
                    <a:pt x="5771" y="16226"/>
                  </a:lnTo>
                  <a:cubicBezTo>
                    <a:pt x="2582" y="16226"/>
                    <a:pt x="0" y="12591"/>
                    <a:pt x="0" y="8107"/>
                  </a:cubicBezTo>
                  <a:cubicBezTo>
                    <a:pt x="0" y="3636"/>
                    <a:pt x="2582" y="1"/>
                    <a:pt x="5771" y="1"/>
                  </a:cubicBezTo>
                  <a:close/>
                </a:path>
              </a:pathLst>
            </a:custGeom>
            <a:solidFill>
              <a:srgbClr val="392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1"/>
            <p:cNvSpPr/>
            <p:nvPr/>
          </p:nvSpPr>
          <p:spPr>
            <a:xfrm>
              <a:off x="4789825" y="4497200"/>
              <a:ext cx="206900" cy="291150"/>
            </a:xfrm>
            <a:custGeom>
              <a:avLst/>
              <a:gdLst/>
              <a:ahLst/>
              <a:cxnLst/>
              <a:rect l="l" t="t" r="r" b="b"/>
              <a:pathLst>
                <a:path w="8276" h="11646" extrusionOk="0">
                  <a:moveTo>
                    <a:pt x="4141" y="11646"/>
                  </a:moveTo>
                  <a:cubicBezTo>
                    <a:pt x="6416" y="11646"/>
                    <a:pt x="8276" y="9022"/>
                    <a:pt x="8276" y="5820"/>
                  </a:cubicBezTo>
                  <a:cubicBezTo>
                    <a:pt x="8276" y="2619"/>
                    <a:pt x="6416" y="1"/>
                    <a:pt x="4141" y="1"/>
                  </a:cubicBezTo>
                  <a:cubicBezTo>
                    <a:pt x="1854" y="1"/>
                    <a:pt x="1" y="2619"/>
                    <a:pt x="1" y="5820"/>
                  </a:cubicBezTo>
                  <a:cubicBezTo>
                    <a:pt x="1" y="9022"/>
                    <a:pt x="1854" y="11646"/>
                    <a:pt x="4141" y="116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1"/>
            <p:cNvSpPr/>
            <p:nvPr/>
          </p:nvSpPr>
          <p:spPr>
            <a:xfrm>
              <a:off x="4847600" y="4578450"/>
              <a:ext cx="91500" cy="128675"/>
            </a:xfrm>
            <a:custGeom>
              <a:avLst/>
              <a:gdLst/>
              <a:ahLst/>
              <a:cxnLst/>
              <a:rect l="l" t="t" r="r" b="b"/>
              <a:pathLst>
                <a:path w="3660" h="5147" extrusionOk="0">
                  <a:moveTo>
                    <a:pt x="1830" y="5146"/>
                  </a:moveTo>
                  <a:cubicBezTo>
                    <a:pt x="2835" y="5146"/>
                    <a:pt x="3660" y="3985"/>
                    <a:pt x="3660" y="2570"/>
                  </a:cubicBezTo>
                  <a:cubicBezTo>
                    <a:pt x="3660" y="1156"/>
                    <a:pt x="2835" y="1"/>
                    <a:pt x="1830" y="1"/>
                  </a:cubicBezTo>
                  <a:cubicBezTo>
                    <a:pt x="819" y="1"/>
                    <a:pt x="1" y="1156"/>
                    <a:pt x="1" y="2570"/>
                  </a:cubicBezTo>
                  <a:cubicBezTo>
                    <a:pt x="1" y="3985"/>
                    <a:pt x="819" y="5146"/>
                    <a:pt x="1830" y="5146"/>
                  </a:cubicBezTo>
                  <a:close/>
                </a:path>
              </a:pathLst>
            </a:custGeom>
            <a:solidFill>
              <a:srgbClr val="392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1"/>
            <p:cNvSpPr/>
            <p:nvPr/>
          </p:nvSpPr>
          <p:spPr>
            <a:xfrm>
              <a:off x="2849250" y="4466500"/>
              <a:ext cx="371050" cy="383250"/>
            </a:xfrm>
            <a:custGeom>
              <a:avLst/>
              <a:gdLst/>
              <a:ahLst/>
              <a:cxnLst/>
              <a:rect l="l" t="t" r="r" b="b"/>
              <a:pathLst>
                <a:path w="14842" h="15330" extrusionOk="0">
                  <a:moveTo>
                    <a:pt x="5766" y="1"/>
                  </a:moveTo>
                  <a:cubicBezTo>
                    <a:pt x="8294" y="1"/>
                    <a:pt x="10430" y="2119"/>
                    <a:pt x="11213" y="5074"/>
                  </a:cubicBezTo>
                  <a:cubicBezTo>
                    <a:pt x="12952" y="5399"/>
                    <a:pt x="14372" y="6434"/>
                    <a:pt x="14499" y="7921"/>
                  </a:cubicBezTo>
                  <a:cubicBezTo>
                    <a:pt x="14842" y="12043"/>
                    <a:pt x="12525" y="14583"/>
                    <a:pt x="11213" y="15004"/>
                  </a:cubicBezTo>
                  <a:cubicBezTo>
                    <a:pt x="10184" y="15329"/>
                    <a:pt x="7060" y="15197"/>
                    <a:pt x="5772" y="15119"/>
                  </a:cubicBezTo>
                  <a:lnTo>
                    <a:pt x="5766" y="15119"/>
                  </a:lnTo>
                  <a:cubicBezTo>
                    <a:pt x="5580" y="15119"/>
                    <a:pt x="5399" y="15113"/>
                    <a:pt x="5219" y="15089"/>
                  </a:cubicBezTo>
                  <a:lnTo>
                    <a:pt x="5213" y="15089"/>
                  </a:lnTo>
                  <a:cubicBezTo>
                    <a:pt x="2282" y="14721"/>
                    <a:pt x="1" y="11496"/>
                    <a:pt x="1" y="7566"/>
                  </a:cubicBezTo>
                  <a:cubicBezTo>
                    <a:pt x="1" y="3383"/>
                    <a:pt x="2583" y="1"/>
                    <a:pt x="5766" y="1"/>
                  </a:cubicBezTo>
                  <a:close/>
                </a:path>
              </a:pathLst>
            </a:custGeom>
            <a:solidFill>
              <a:srgbClr val="392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1"/>
            <p:cNvSpPr/>
            <p:nvPr/>
          </p:nvSpPr>
          <p:spPr>
            <a:xfrm>
              <a:off x="3467475" y="4441225"/>
              <a:ext cx="456200" cy="405650"/>
            </a:xfrm>
            <a:custGeom>
              <a:avLst/>
              <a:gdLst/>
              <a:ahLst/>
              <a:cxnLst/>
              <a:rect l="l" t="t" r="r" b="b"/>
              <a:pathLst>
                <a:path w="18248" h="16226" extrusionOk="0">
                  <a:moveTo>
                    <a:pt x="12482" y="1"/>
                  </a:moveTo>
                  <a:cubicBezTo>
                    <a:pt x="15666" y="1"/>
                    <a:pt x="18248" y="3636"/>
                    <a:pt x="18248" y="8107"/>
                  </a:cubicBezTo>
                  <a:cubicBezTo>
                    <a:pt x="18248" y="12591"/>
                    <a:pt x="15666" y="16226"/>
                    <a:pt x="12482" y="16226"/>
                  </a:cubicBezTo>
                  <a:lnTo>
                    <a:pt x="5766" y="16226"/>
                  </a:lnTo>
                  <a:cubicBezTo>
                    <a:pt x="2588" y="16226"/>
                    <a:pt x="1" y="12591"/>
                    <a:pt x="1" y="8107"/>
                  </a:cubicBezTo>
                  <a:cubicBezTo>
                    <a:pt x="1" y="3636"/>
                    <a:pt x="2588" y="1"/>
                    <a:pt x="5766" y="1"/>
                  </a:cubicBezTo>
                  <a:close/>
                </a:path>
              </a:pathLst>
            </a:custGeom>
            <a:solidFill>
              <a:srgbClr val="392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1"/>
            <p:cNvSpPr/>
            <p:nvPr/>
          </p:nvSpPr>
          <p:spPr>
            <a:xfrm>
              <a:off x="3677975" y="4497200"/>
              <a:ext cx="206900" cy="291150"/>
            </a:xfrm>
            <a:custGeom>
              <a:avLst/>
              <a:gdLst/>
              <a:ahLst/>
              <a:cxnLst/>
              <a:rect l="l" t="t" r="r" b="b"/>
              <a:pathLst>
                <a:path w="8276" h="11646" extrusionOk="0">
                  <a:moveTo>
                    <a:pt x="4141" y="11646"/>
                  </a:moveTo>
                  <a:cubicBezTo>
                    <a:pt x="6421" y="11646"/>
                    <a:pt x="8275" y="9022"/>
                    <a:pt x="8275" y="5820"/>
                  </a:cubicBezTo>
                  <a:cubicBezTo>
                    <a:pt x="8275" y="2619"/>
                    <a:pt x="6421" y="1"/>
                    <a:pt x="4141" y="1"/>
                  </a:cubicBezTo>
                  <a:cubicBezTo>
                    <a:pt x="1866" y="1"/>
                    <a:pt x="0" y="2619"/>
                    <a:pt x="0" y="5820"/>
                  </a:cubicBezTo>
                  <a:cubicBezTo>
                    <a:pt x="0" y="9022"/>
                    <a:pt x="1866" y="11646"/>
                    <a:pt x="4141" y="116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1"/>
            <p:cNvSpPr/>
            <p:nvPr/>
          </p:nvSpPr>
          <p:spPr>
            <a:xfrm>
              <a:off x="3735750" y="4578450"/>
              <a:ext cx="91500" cy="128675"/>
            </a:xfrm>
            <a:custGeom>
              <a:avLst/>
              <a:gdLst/>
              <a:ahLst/>
              <a:cxnLst/>
              <a:rect l="l" t="t" r="r" b="b"/>
              <a:pathLst>
                <a:path w="3660" h="5147" extrusionOk="0">
                  <a:moveTo>
                    <a:pt x="1830" y="5146"/>
                  </a:moveTo>
                  <a:cubicBezTo>
                    <a:pt x="2835" y="5146"/>
                    <a:pt x="3659" y="3985"/>
                    <a:pt x="3659" y="2570"/>
                  </a:cubicBezTo>
                  <a:cubicBezTo>
                    <a:pt x="3659" y="1156"/>
                    <a:pt x="2835" y="1"/>
                    <a:pt x="1830" y="1"/>
                  </a:cubicBezTo>
                  <a:cubicBezTo>
                    <a:pt x="819" y="1"/>
                    <a:pt x="0" y="1156"/>
                    <a:pt x="0" y="2570"/>
                  </a:cubicBezTo>
                  <a:cubicBezTo>
                    <a:pt x="0" y="3985"/>
                    <a:pt x="819" y="5146"/>
                    <a:pt x="1830" y="5146"/>
                  </a:cubicBezTo>
                  <a:close/>
                </a:path>
              </a:pathLst>
            </a:custGeom>
            <a:solidFill>
              <a:srgbClr val="392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1"/>
            <p:cNvSpPr/>
            <p:nvPr/>
          </p:nvSpPr>
          <p:spPr>
            <a:xfrm>
              <a:off x="3951200" y="4466500"/>
              <a:ext cx="371025" cy="383250"/>
            </a:xfrm>
            <a:custGeom>
              <a:avLst/>
              <a:gdLst/>
              <a:ahLst/>
              <a:cxnLst/>
              <a:rect l="l" t="t" r="r" b="b"/>
              <a:pathLst>
                <a:path w="14841" h="15330" extrusionOk="0">
                  <a:moveTo>
                    <a:pt x="5766" y="1"/>
                  </a:moveTo>
                  <a:cubicBezTo>
                    <a:pt x="8293" y="1"/>
                    <a:pt x="10436" y="2119"/>
                    <a:pt x="11224" y="5074"/>
                  </a:cubicBezTo>
                  <a:cubicBezTo>
                    <a:pt x="12963" y="5399"/>
                    <a:pt x="14372" y="6434"/>
                    <a:pt x="14498" y="7921"/>
                  </a:cubicBezTo>
                  <a:cubicBezTo>
                    <a:pt x="14841" y="12043"/>
                    <a:pt x="12524" y="14583"/>
                    <a:pt x="11218" y="15004"/>
                  </a:cubicBezTo>
                  <a:cubicBezTo>
                    <a:pt x="10183" y="15329"/>
                    <a:pt x="7059" y="15197"/>
                    <a:pt x="5778" y="15119"/>
                  </a:cubicBezTo>
                  <a:lnTo>
                    <a:pt x="5766" y="15119"/>
                  </a:lnTo>
                  <a:cubicBezTo>
                    <a:pt x="5585" y="15119"/>
                    <a:pt x="5398" y="15113"/>
                    <a:pt x="5224" y="15089"/>
                  </a:cubicBezTo>
                  <a:lnTo>
                    <a:pt x="5212" y="15089"/>
                  </a:lnTo>
                  <a:cubicBezTo>
                    <a:pt x="2287" y="14721"/>
                    <a:pt x="0" y="11496"/>
                    <a:pt x="0" y="7566"/>
                  </a:cubicBezTo>
                  <a:cubicBezTo>
                    <a:pt x="0" y="3383"/>
                    <a:pt x="2588" y="1"/>
                    <a:pt x="5766" y="1"/>
                  </a:cubicBezTo>
                  <a:close/>
                </a:path>
              </a:pathLst>
            </a:custGeom>
            <a:solidFill>
              <a:srgbClr val="392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1"/>
            <p:cNvSpPr/>
            <p:nvPr/>
          </p:nvSpPr>
          <p:spPr>
            <a:xfrm>
              <a:off x="2591525" y="3837750"/>
              <a:ext cx="2575225" cy="921125"/>
            </a:xfrm>
            <a:custGeom>
              <a:avLst/>
              <a:gdLst/>
              <a:ahLst/>
              <a:cxnLst/>
              <a:rect l="l" t="t" r="r" b="b"/>
              <a:pathLst>
                <a:path w="103009" h="36845" extrusionOk="0">
                  <a:moveTo>
                    <a:pt x="84827" y="15077"/>
                  </a:moveTo>
                  <a:cubicBezTo>
                    <a:pt x="84827" y="15077"/>
                    <a:pt x="76245" y="169"/>
                    <a:pt x="59406" y="188"/>
                  </a:cubicBezTo>
                  <a:cubicBezTo>
                    <a:pt x="42579" y="194"/>
                    <a:pt x="30597" y="1"/>
                    <a:pt x="26023" y="2661"/>
                  </a:cubicBezTo>
                  <a:cubicBezTo>
                    <a:pt x="21437" y="5327"/>
                    <a:pt x="11832" y="12711"/>
                    <a:pt x="11832" y="12711"/>
                  </a:cubicBezTo>
                  <a:cubicBezTo>
                    <a:pt x="11832" y="12711"/>
                    <a:pt x="5995" y="12013"/>
                    <a:pt x="5321" y="14469"/>
                  </a:cubicBezTo>
                  <a:cubicBezTo>
                    <a:pt x="4641" y="16912"/>
                    <a:pt x="4051" y="21895"/>
                    <a:pt x="4051" y="21895"/>
                  </a:cubicBezTo>
                  <a:cubicBezTo>
                    <a:pt x="4051" y="21895"/>
                    <a:pt x="1770" y="21811"/>
                    <a:pt x="1264" y="24429"/>
                  </a:cubicBezTo>
                  <a:cubicBezTo>
                    <a:pt x="753" y="27053"/>
                    <a:pt x="1" y="34395"/>
                    <a:pt x="3208" y="34906"/>
                  </a:cubicBezTo>
                  <a:cubicBezTo>
                    <a:pt x="4550" y="35117"/>
                    <a:pt x="21901" y="35496"/>
                    <a:pt x="41592" y="35857"/>
                  </a:cubicBezTo>
                  <a:cubicBezTo>
                    <a:pt x="41261" y="34756"/>
                    <a:pt x="41063" y="33528"/>
                    <a:pt x="41063" y="32246"/>
                  </a:cubicBezTo>
                  <a:cubicBezTo>
                    <a:pt x="41063" y="27245"/>
                    <a:pt x="43952" y="23183"/>
                    <a:pt x="47520" y="23183"/>
                  </a:cubicBezTo>
                  <a:cubicBezTo>
                    <a:pt x="51083" y="23183"/>
                    <a:pt x="53966" y="27245"/>
                    <a:pt x="53966" y="32246"/>
                  </a:cubicBezTo>
                  <a:cubicBezTo>
                    <a:pt x="53966" y="33613"/>
                    <a:pt x="53755" y="34906"/>
                    <a:pt x="53370" y="36074"/>
                  </a:cubicBezTo>
                  <a:cubicBezTo>
                    <a:pt x="65256" y="36285"/>
                    <a:pt x="77040" y="36477"/>
                    <a:pt x="85850" y="36622"/>
                  </a:cubicBezTo>
                  <a:cubicBezTo>
                    <a:pt x="85399" y="35352"/>
                    <a:pt x="85146" y="33925"/>
                    <a:pt x="85146" y="32421"/>
                  </a:cubicBezTo>
                  <a:cubicBezTo>
                    <a:pt x="85146" y="27251"/>
                    <a:pt x="88125" y="23063"/>
                    <a:pt x="91796" y="23063"/>
                  </a:cubicBezTo>
                  <a:cubicBezTo>
                    <a:pt x="95473" y="23063"/>
                    <a:pt x="98452" y="27251"/>
                    <a:pt x="98452" y="32421"/>
                  </a:cubicBezTo>
                  <a:cubicBezTo>
                    <a:pt x="98452" y="34004"/>
                    <a:pt x="98175" y="35496"/>
                    <a:pt x="97682" y="36802"/>
                  </a:cubicBezTo>
                  <a:lnTo>
                    <a:pt x="100607" y="36844"/>
                  </a:lnTo>
                  <a:cubicBezTo>
                    <a:pt x="100607" y="36844"/>
                    <a:pt x="102623" y="36706"/>
                    <a:pt x="102816" y="34672"/>
                  </a:cubicBezTo>
                  <a:cubicBezTo>
                    <a:pt x="103008" y="32644"/>
                    <a:pt x="102430" y="25205"/>
                    <a:pt x="102430" y="25205"/>
                  </a:cubicBezTo>
                  <a:cubicBezTo>
                    <a:pt x="102430" y="25205"/>
                    <a:pt x="99626" y="17478"/>
                    <a:pt x="84827" y="150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1"/>
            <p:cNvSpPr/>
            <p:nvPr/>
          </p:nvSpPr>
          <p:spPr>
            <a:xfrm>
              <a:off x="3670150" y="3871175"/>
              <a:ext cx="977825" cy="343500"/>
            </a:xfrm>
            <a:custGeom>
              <a:avLst/>
              <a:gdLst/>
              <a:ahLst/>
              <a:cxnLst/>
              <a:rect l="l" t="t" r="r" b="b"/>
              <a:pathLst>
                <a:path w="39113" h="13740" extrusionOk="0">
                  <a:moveTo>
                    <a:pt x="18657" y="1162"/>
                  </a:moveTo>
                  <a:cubicBezTo>
                    <a:pt x="17995" y="1077"/>
                    <a:pt x="17302" y="1017"/>
                    <a:pt x="16604" y="975"/>
                  </a:cubicBezTo>
                  <a:cubicBezTo>
                    <a:pt x="54" y="0"/>
                    <a:pt x="0" y="11952"/>
                    <a:pt x="0" y="11952"/>
                  </a:cubicBezTo>
                  <a:lnTo>
                    <a:pt x="15876" y="12674"/>
                  </a:lnTo>
                  <a:cubicBezTo>
                    <a:pt x="17026" y="12735"/>
                    <a:pt x="18007" y="11862"/>
                    <a:pt x="18103" y="10718"/>
                  </a:cubicBezTo>
                  <a:cubicBezTo>
                    <a:pt x="18344" y="7733"/>
                    <a:pt x="18530" y="4116"/>
                    <a:pt x="18657" y="1162"/>
                  </a:cubicBezTo>
                  <a:close/>
                  <a:moveTo>
                    <a:pt x="39112" y="13740"/>
                  </a:moveTo>
                  <a:cubicBezTo>
                    <a:pt x="39112" y="13740"/>
                    <a:pt x="34003" y="3635"/>
                    <a:pt x="20107" y="1360"/>
                  </a:cubicBezTo>
                  <a:cubicBezTo>
                    <a:pt x="19728" y="4147"/>
                    <a:pt x="19361" y="7613"/>
                    <a:pt x="19078" y="10586"/>
                  </a:cubicBezTo>
                  <a:cubicBezTo>
                    <a:pt x="19018" y="11188"/>
                    <a:pt x="19192" y="11729"/>
                    <a:pt x="19589" y="12187"/>
                  </a:cubicBezTo>
                  <a:cubicBezTo>
                    <a:pt x="19981" y="12644"/>
                    <a:pt x="20492" y="12897"/>
                    <a:pt x="21100" y="12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1"/>
            <p:cNvSpPr/>
            <p:nvPr/>
          </p:nvSpPr>
          <p:spPr>
            <a:xfrm>
              <a:off x="3612675" y="4249100"/>
              <a:ext cx="1166050" cy="127325"/>
            </a:xfrm>
            <a:custGeom>
              <a:avLst/>
              <a:gdLst/>
              <a:ahLst/>
              <a:cxnLst/>
              <a:rect l="l" t="t" r="r" b="b"/>
              <a:pathLst>
                <a:path w="46642" h="5093" extrusionOk="0">
                  <a:moveTo>
                    <a:pt x="46641" y="5092"/>
                  </a:moveTo>
                  <a:lnTo>
                    <a:pt x="0" y="3166"/>
                  </a:lnTo>
                  <a:cubicBezTo>
                    <a:pt x="0" y="3166"/>
                    <a:pt x="23044" y="1"/>
                    <a:pt x="46641" y="5092"/>
                  </a:cubicBezTo>
                  <a:close/>
                </a:path>
              </a:pathLst>
            </a:custGeom>
            <a:solidFill>
              <a:srgbClr val="006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1"/>
            <p:cNvSpPr/>
            <p:nvPr/>
          </p:nvSpPr>
          <p:spPr>
            <a:xfrm>
              <a:off x="3990300" y="4637575"/>
              <a:ext cx="708825" cy="72400"/>
            </a:xfrm>
            <a:custGeom>
              <a:avLst/>
              <a:gdLst/>
              <a:ahLst/>
              <a:cxnLst/>
              <a:rect l="l" t="t" r="r" b="b"/>
              <a:pathLst>
                <a:path w="28353" h="2896" extrusionOk="0">
                  <a:moveTo>
                    <a:pt x="1" y="2420"/>
                  </a:moveTo>
                  <a:lnTo>
                    <a:pt x="28353" y="2895"/>
                  </a:lnTo>
                  <a:cubicBezTo>
                    <a:pt x="28353" y="2895"/>
                    <a:pt x="13891" y="1"/>
                    <a:pt x="1" y="2420"/>
                  </a:cubicBezTo>
                  <a:close/>
                </a:path>
              </a:pathLst>
            </a:custGeom>
            <a:solidFill>
              <a:srgbClr val="006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1"/>
            <p:cNvSpPr/>
            <p:nvPr/>
          </p:nvSpPr>
          <p:spPr>
            <a:xfrm>
              <a:off x="2591525" y="3835500"/>
              <a:ext cx="1284600" cy="895675"/>
            </a:xfrm>
            <a:custGeom>
              <a:avLst/>
              <a:gdLst/>
              <a:ahLst/>
              <a:cxnLst/>
              <a:rect l="l" t="t" r="r" b="b"/>
              <a:pathLst>
                <a:path w="51384" h="35827" extrusionOk="0">
                  <a:moveTo>
                    <a:pt x="51384" y="278"/>
                  </a:moveTo>
                  <a:cubicBezTo>
                    <a:pt x="37867" y="1"/>
                    <a:pt x="28641" y="1168"/>
                    <a:pt x="26023" y="2751"/>
                  </a:cubicBezTo>
                  <a:cubicBezTo>
                    <a:pt x="23393" y="4346"/>
                    <a:pt x="11832" y="12801"/>
                    <a:pt x="11832" y="12801"/>
                  </a:cubicBezTo>
                  <a:cubicBezTo>
                    <a:pt x="11832" y="12801"/>
                    <a:pt x="5995" y="12103"/>
                    <a:pt x="5321" y="14559"/>
                  </a:cubicBezTo>
                  <a:cubicBezTo>
                    <a:pt x="4641" y="17002"/>
                    <a:pt x="4051" y="21985"/>
                    <a:pt x="4051" y="21985"/>
                  </a:cubicBezTo>
                  <a:cubicBezTo>
                    <a:pt x="4051" y="21985"/>
                    <a:pt x="1770" y="21901"/>
                    <a:pt x="1264" y="24519"/>
                  </a:cubicBezTo>
                  <a:cubicBezTo>
                    <a:pt x="753" y="27143"/>
                    <a:pt x="1" y="34485"/>
                    <a:pt x="3208" y="34996"/>
                  </a:cubicBezTo>
                  <a:cubicBezTo>
                    <a:pt x="4406" y="35183"/>
                    <a:pt x="18302" y="35502"/>
                    <a:pt x="35237" y="35827"/>
                  </a:cubicBezTo>
                  <a:cubicBezTo>
                    <a:pt x="35057" y="32992"/>
                    <a:pt x="34786" y="28346"/>
                    <a:pt x="34906" y="27173"/>
                  </a:cubicBezTo>
                  <a:cubicBezTo>
                    <a:pt x="35081" y="25446"/>
                    <a:pt x="35376" y="24278"/>
                    <a:pt x="36904" y="24170"/>
                  </a:cubicBezTo>
                  <a:cubicBezTo>
                    <a:pt x="36904" y="24170"/>
                    <a:pt x="36928" y="13644"/>
                    <a:pt x="39077" y="13355"/>
                  </a:cubicBezTo>
                  <a:cubicBezTo>
                    <a:pt x="39077" y="13355"/>
                    <a:pt x="39372" y="4442"/>
                    <a:pt x="50541" y="1866"/>
                  </a:cubicBezTo>
                  <a:cubicBezTo>
                    <a:pt x="50541" y="1866"/>
                    <a:pt x="50704" y="976"/>
                    <a:pt x="51384" y="278"/>
                  </a:cubicBezTo>
                  <a:close/>
                </a:path>
              </a:pathLst>
            </a:custGeom>
            <a:solidFill>
              <a:srgbClr val="006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1"/>
            <p:cNvSpPr/>
            <p:nvPr/>
          </p:nvSpPr>
          <p:spPr>
            <a:xfrm>
              <a:off x="2969925" y="3855375"/>
              <a:ext cx="885150" cy="314025"/>
            </a:xfrm>
            <a:custGeom>
              <a:avLst/>
              <a:gdLst/>
              <a:ahLst/>
              <a:cxnLst/>
              <a:rect l="l" t="t" r="r" b="b"/>
              <a:pathLst>
                <a:path w="35406" h="12561" extrusionOk="0">
                  <a:moveTo>
                    <a:pt x="23941" y="12560"/>
                  </a:moveTo>
                  <a:cubicBezTo>
                    <a:pt x="24705" y="6939"/>
                    <a:pt x="30555" y="2389"/>
                    <a:pt x="35405" y="1071"/>
                  </a:cubicBezTo>
                  <a:cubicBezTo>
                    <a:pt x="35405" y="1071"/>
                    <a:pt x="20035" y="0"/>
                    <a:pt x="13656" y="2112"/>
                  </a:cubicBezTo>
                  <a:cubicBezTo>
                    <a:pt x="7282" y="4207"/>
                    <a:pt x="0" y="12012"/>
                    <a:pt x="0" y="12012"/>
                  </a:cubicBezTo>
                  <a:close/>
                </a:path>
              </a:pathLst>
            </a:custGeom>
            <a:solidFill>
              <a:srgbClr val="FFD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1"/>
            <p:cNvSpPr/>
            <p:nvPr/>
          </p:nvSpPr>
          <p:spPr>
            <a:xfrm>
              <a:off x="3046200" y="3887250"/>
              <a:ext cx="363825" cy="273400"/>
            </a:xfrm>
            <a:custGeom>
              <a:avLst/>
              <a:gdLst/>
              <a:ahLst/>
              <a:cxnLst/>
              <a:rect l="l" t="t" r="r" b="b"/>
              <a:pathLst>
                <a:path w="14553" h="10936" extrusionOk="0">
                  <a:moveTo>
                    <a:pt x="14553" y="1"/>
                  </a:moveTo>
                  <a:cubicBezTo>
                    <a:pt x="13855" y="97"/>
                    <a:pt x="13180" y="206"/>
                    <a:pt x="12555" y="332"/>
                  </a:cubicBezTo>
                  <a:cubicBezTo>
                    <a:pt x="6326" y="3564"/>
                    <a:pt x="2402" y="7524"/>
                    <a:pt x="1" y="10810"/>
                  </a:cubicBezTo>
                  <a:lnTo>
                    <a:pt x="5549" y="10936"/>
                  </a:lnTo>
                  <a:cubicBezTo>
                    <a:pt x="7439" y="5646"/>
                    <a:pt x="11182" y="2180"/>
                    <a:pt x="14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1"/>
            <p:cNvSpPr/>
            <p:nvPr/>
          </p:nvSpPr>
          <p:spPr>
            <a:xfrm>
              <a:off x="3162800" y="4298000"/>
              <a:ext cx="292375" cy="109850"/>
            </a:xfrm>
            <a:custGeom>
              <a:avLst/>
              <a:gdLst/>
              <a:ahLst/>
              <a:cxnLst/>
              <a:rect l="l" t="t" r="r" b="b"/>
              <a:pathLst>
                <a:path w="11695" h="4394" extrusionOk="0">
                  <a:moveTo>
                    <a:pt x="801" y="1234"/>
                  </a:moveTo>
                  <a:cubicBezTo>
                    <a:pt x="801" y="1234"/>
                    <a:pt x="8167" y="1"/>
                    <a:pt x="9070" y="338"/>
                  </a:cubicBezTo>
                  <a:cubicBezTo>
                    <a:pt x="9979" y="675"/>
                    <a:pt x="11694" y="3618"/>
                    <a:pt x="10846" y="4009"/>
                  </a:cubicBezTo>
                  <a:cubicBezTo>
                    <a:pt x="9997" y="4394"/>
                    <a:pt x="350" y="4268"/>
                    <a:pt x="193" y="3786"/>
                  </a:cubicBezTo>
                  <a:cubicBezTo>
                    <a:pt x="31" y="3299"/>
                    <a:pt x="1" y="1565"/>
                    <a:pt x="801" y="12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1"/>
            <p:cNvSpPr/>
            <p:nvPr/>
          </p:nvSpPr>
          <p:spPr>
            <a:xfrm>
              <a:off x="2692775" y="4287475"/>
              <a:ext cx="213675" cy="106850"/>
            </a:xfrm>
            <a:custGeom>
              <a:avLst/>
              <a:gdLst/>
              <a:ahLst/>
              <a:cxnLst/>
              <a:rect l="l" t="t" r="r" b="b"/>
              <a:pathLst>
                <a:path w="8547" h="4274" extrusionOk="0">
                  <a:moveTo>
                    <a:pt x="7909" y="1824"/>
                  </a:moveTo>
                  <a:cubicBezTo>
                    <a:pt x="7909" y="1824"/>
                    <a:pt x="2589" y="434"/>
                    <a:pt x="549" y="0"/>
                  </a:cubicBezTo>
                  <a:cubicBezTo>
                    <a:pt x="181" y="2209"/>
                    <a:pt x="1" y="3906"/>
                    <a:pt x="1" y="3906"/>
                  </a:cubicBezTo>
                  <a:cubicBezTo>
                    <a:pt x="669" y="4249"/>
                    <a:pt x="8077" y="4273"/>
                    <a:pt x="8204" y="3876"/>
                  </a:cubicBezTo>
                  <a:cubicBezTo>
                    <a:pt x="8330" y="3479"/>
                    <a:pt x="8547" y="2125"/>
                    <a:pt x="7909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1"/>
            <p:cNvSpPr/>
            <p:nvPr/>
          </p:nvSpPr>
          <p:spPr>
            <a:xfrm>
              <a:off x="2657725" y="4417625"/>
              <a:ext cx="706125" cy="65150"/>
            </a:xfrm>
            <a:custGeom>
              <a:avLst/>
              <a:gdLst/>
              <a:ahLst/>
              <a:cxnLst/>
              <a:rect l="l" t="t" r="r" b="b"/>
              <a:pathLst>
                <a:path w="28245" h="2606" extrusionOk="0">
                  <a:moveTo>
                    <a:pt x="28244" y="632"/>
                  </a:moveTo>
                  <a:cubicBezTo>
                    <a:pt x="28244" y="632"/>
                    <a:pt x="2083" y="0"/>
                    <a:pt x="1042" y="78"/>
                  </a:cubicBezTo>
                  <a:cubicBezTo>
                    <a:pt x="1" y="145"/>
                    <a:pt x="17339" y="2606"/>
                    <a:pt x="28244" y="6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1"/>
            <p:cNvSpPr/>
            <p:nvPr/>
          </p:nvSpPr>
          <p:spPr>
            <a:xfrm>
              <a:off x="2821875" y="4574225"/>
              <a:ext cx="391950" cy="116500"/>
            </a:xfrm>
            <a:custGeom>
              <a:avLst/>
              <a:gdLst/>
              <a:ahLst/>
              <a:cxnLst/>
              <a:rect l="l" t="t" r="r" b="b"/>
              <a:pathLst>
                <a:path w="15678" h="4660" extrusionOk="0">
                  <a:moveTo>
                    <a:pt x="717" y="621"/>
                  </a:moveTo>
                  <a:cubicBezTo>
                    <a:pt x="717" y="621"/>
                    <a:pt x="13523" y="1"/>
                    <a:pt x="14601" y="958"/>
                  </a:cubicBezTo>
                  <a:cubicBezTo>
                    <a:pt x="15678" y="1915"/>
                    <a:pt x="15515" y="4184"/>
                    <a:pt x="13884" y="4298"/>
                  </a:cubicBezTo>
                  <a:cubicBezTo>
                    <a:pt x="12260" y="4424"/>
                    <a:pt x="717" y="4659"/>
                    <a:pt x="362" y="3979"/>
                  </a:cubicBezTo>
                  <a:cubicBezTo>
                    <a:pt x="0" y="3305"/>
                    <a:pt x="85" y="681"/>
                    <a:pt x="717" y="6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61"/>
          <p:cNvGrpSpPr/>
          <p:nvPr/>
        </p:nvGrpSpPr>
        <p:grpSpPr>
          <a:xfrm>
            <a:off x="5962499" y="4583045"/>
            <a:ext cx="309768" cy="413905"/>
            <a:chOff x="6021000" y="3520900"/>
            <a:chExt cx="605750" cy="675275"/>
          </a:xfrm>
        </p:grpSpPr>
        <p:sp>
          <p:nvSpPr>
            <p:cNvPr id="1166" name="Google Shape;1166;p61"/>
            <p:cNvSpPr/>
            <p:nvPr/>
          </p:nvSpPr>
          <p:spPr>
            <a:xfrm>
              <a:off x="6021000" y="3520900"/>
              <a:ext cx="605750" cy="675275"/>
            </a:xfrm>
            <a:custGeom>
              <a:avLst/>
              <a:gdLst/>
              <a:ahLst/>
              <a:cxnLst/>
              <a:rect l="l" t="t" r="r" b="b"/>
              <a:pathLst>
                <a:path w="24230" h="27011" extrusionOk="0">
                  <a:moveTo>
                    <a:pt x="3966" y="22400"/>
                  </a:moveTo>
                  <a:cubicBezTo>
                    <a:pt x="6632" y="16322"/>
                    <a:pt x="11339" y="97"/>
                    <a:pt x="12753" y="55"/>
                  </a:cubicBezTo>
                  <a:cubicBezTo>
                    <a:pt x="14173" y="1"/>
                    <a:pt x="18940" y="16954"/>
                    <a:pt x="21245" y="22683"/>
                  </a:cubicBezTo>
                  <a:cubicBezTo>
                    <a:pt x="23044" y="23195"/>
                    <a:pt x="24230" y="23875"/>
                    <a:pt x="24230" y="25042"/>
                  </a:cubicBezTo>
                  <a:cubicBezTo>
                    <a:pt x="24230" y="26204"/>
                    <a:pt x="19150" y="27010"/>
                    <a:pt x="12025" y="26914"/>
                  </a:cubicBezTo>
                  <a:cubicBezTo>
                    <a:pt x="4899" y="26824"/>
                    <a:pt x="0" y="26270"/>
                    <a:pt x="0" y="25042"/>
                  </a:cubicBezTo>
                  <a:cubicBezTo>
                    <a:pt x="0" y="23809"/>
                    <a:pt x="1475" y="22936"/>
                    <a:pt x="3966" y="22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1"/>
            <p:cNvSpPr/>
            <p:nvPr/>
          </p:nvSpPr>
          <p:spPr>
            <a:xfrm>
              <a:off x="6120150" y="3589200"/>
              <a:ext cx="431975" cy="523775"/>
            </a:xfrm>
            <a:custGeom>
              <a:avLst/>
              <a:gdLst/>
              <a:ahLst/>
              <a:cxnLst/>
              <a:rect l="l" t="t" r="r" b="b"/>
              <a:pathLst>
                <a:path w="17279" h="20951" extrusionOk="0">
                  <a:moveTo>
                    <a:pt x="4658" y="6814"/>
                  </a:moveTo>
                  <a:cubicBezTo>
                    <a:pt x="5573" y="4196"/>
                    <a:pt x="6440" y="1764"/>
                    <a:pt x="7180" y="13"/>
                  </a:cubicBezTo>
                  <a:cubicBezTo>
                    <a:pt x="8275" y="31"/>
                    <a:pt x="9353" y="25"/>
                    <a:pt x="10376" y="1"/>
                  </a:cubicBezTo>
                  <a:cubicBezTo>
                    <a:pt x="11116" y="1788"/>
                    <a:pt x="11977" y="4298"/>
                    <a:pt x="12879" y="6982"/>
                  </a:cubicBezTo>
                  <a:cubicBezTo>
                    <a:pt x="9756" y="7151"/>
                    <a:pt x="6831" y="7000"/>
                    <a:pt x="4658" y="6814"/>
                  </a:cubicBezTo>
                  <a:close/>
                  <a:moveTo>
                    <a:pt x="0" y="19668"/>
                  </a:moveTo>
                  <a:cubicBezTo>
                    <a:pt x="620" y="18266"/>
                    <a:pt x="1348" y="16310"/>
                    <a:pt x="2113" y="14138"/>
                  </a:cubicBezTo>
                  <a:cubicBezTo>
                    <a:pt x="7078" y="15161"/>
                    <a:pt x="12007" y="14637"/>
                    <a:pt x="15196" y="14041"/>
                  </a:cubicBezTo>
                  <a:cubicBezTo>
                    <a:pt x="15985" y="16419"/>
                    <a:pt x="16707" y="18537"/>
                    <a:pt x="17279" y="19951"/>
                  </a:cubicBezTo>
                  <a:cubicBezTo>
                    <a:pt x="6933" y="20950"/>
                    <a:pt x="0" y="19668"/>
                    <a:pt x="0" y="19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834;p80">
            <a:extLst>
              <a:ext uri="{FF2B5EF4-FFF2-40B4-BE49-F238E27FC236}">
                <a16:creationId xmlns:a16="http://schemas.microsoft.com/office/drawing/2014/main" id="{640E3987-EA97-188D-7345-81AC725E3540}"/>
              </a:ext>
            </a:extLst>
          </p:cNvPr>
          <p:cNvGrpSpPr/>
          <p:nvPr/>
        </p:nvGrpSpPr>
        <p:grpSpPr>
          <a:xfrm>
            <a:off x="-161242" y="2296828"/>
            <a:ext cx="1234004" cy="1243797"/>
            <a:chOff x="1590066" y="3762538"/>
            <a:chExt cx="814800" cy="814800"/>
          </a:xfrm>
        </p:grpSpPr>
        <p:sp>
          <p:nvSpPr>
            <p:cNvPr id="3" name="Google Shape;1835;p80">
              <a:extLst>
                <a:ext uri="{FF2B5EF4-FFF2-40B4-BE49-F238E27FC236}">
                  <a16:creationId xmlns:a16="http://schemas.microsoft.com/office/drawing/2014/main" id="{72A15E07-2DC1-3A1C-5075-58E177C4A4C3}"/>
                </a:ext>
              </a:extLst>
            </p:cNvPr>
            <p:cNvSpPr/>
            <p:nvPr/>
          </p:nvSpPr>
          <p:spPr>
            <a:xfrm>
              <a:off x="1590066" y="3762538"/>
              <a:ext cx="814800" cy="8148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836;p80">
              <a:extLst>
                <a:ext uri="{FF2B5EF4-FFF2-40B4-BE49-F238E27FC236}">
                  <a16:creationId xmlns:a16="http://schemas.microsoft.com/office/drawing/2014/main" id="{1C86D1B7-6A08-3C7A-CE57-206F1756F898}"/>
                </a:ext>
              </a:extLst>
            </p:cNvPr>
            <p:cNvGrpSpPr/>
            <p:nvPr/>
          </p:nvGrpSpPr>
          <p:grpSpPr>
            <a:xfrm>
              <a:off x="1730597" y="3926963"/>
              <a:ext cx="514990" cy="488661"/>
              <a:chOff x="5167200" y="3757775"/>
              <a:chExt cx="451825" cy="428725"/>
            </a:xfrm>
          </p:grpSpPr>
          <p:sp>
            <p:nvSpPr>
              <p:cNvPr id="5" name="Google Shape;1837;p80">
                <a:extLst>
                  <a:ext uri="{FF2B5EF4-FFF2-40B4-BE49-F238E27FC236}">
                    <a16:creationId xmlns:a16="http://schemas.microsoft.com/office/drawing/2014/main" id="{5F154566-614F-4056-4A79-AFFBE2177165}"/>
                  </a:ext>
                </a:extLst>
              </p:cNvPr>
              <p:cNvSpPr/>
              <p:nvPr/>
            </p:nvSpPr>
            <p:spPr>
              <a:xfrm>
                <a:off x="5246350" y="3757775"/>
                <a:ext cx="2947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4892" extrusionOk="0">
                    <a:moveTo>
                      <a:pt x="6192" y="1"/>
                    </a:moveTo>
                    <a:cubicBezTo>
                      <a:pt x="2602" y="1"/>
                      <a:pt x="1097" y="1991"/>
                      <a:pt x="1097" y="1991"/>
                    </a:cubicBezTo>
                    <a:lnTo>
                      <a:pt x="0" y="1098"/>
                    </a:lnTo>
                    <a:lnTo>
                      <a:pt x="0" y="4891"/>
                    </a:lnTo>
                    <a:lnTo>
                      <a:pt x="3840" y="4719"/>
                    </a:lnTo>
                    <a:lnTo>
                      <a:pt x="2900" y="3590"/>
                    </a:lnTo>
                    <a:cubicBezTo>
                      <a:pt x="2900" y="3590"/>
                      <a:pt x="3496" y="2446"/>
                      <a:pt x="5894" y="2446"/>
                    </a:cubicBezTo>
                    <a:cubicBezTo>
                      <a:pt x="8292" y="2446"/>
                      <a:pt x="10094" y="4891"/>
                      <a:pt x="10094" y="4891"/>
                    </a:cubicBezTo>
                    <a:lnTo>
                      <a:pt x="11787" y="3292"/>
                    </a:lnTo>
                    <a:cubicBezTo>
                      <a:pt x="11787" y="3292"/>
                      <a:pt x="9797" y="1"/>
                      <a:pt x="6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838;p80">
                <a:extLst>
                  <a:ext uri="{FF2B5EF4-FFF2-40B4-BE49-F238E27FC236}">
                    <a16:creationId xmlns:a16="http://schemas.microsoft.com/office/drawing/2014/main" id="{1C6953CA-7A08-52F3-EF26-DBDBD65BDCFE}"/>
                  </a:ext>
                </a:extLst>
              </p:cNvPr>
              <p:cNvSpPr/>
              <p:nvPr/>
            </p:nvSpPr>
            <p:spPr>
              <a:xfrm>
                <a:off x="5167200" y="3895325"/>
                <a:ext cx="212800" cy="291175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11647" extrusionOk="0">
                    <a:moveTo>
                      <a:pt x="2179" y="0"/>
                    </a:moveTo>
                    <a:cubicBezTo>
                      <a:pt x="2179" y="0"/>
                      <a:pt x="0" y="3182"/>
                      <a:pt x="1489" y="6458"/>
                    </a:cubicBezTo>
                    <a:cubicBezTo>
                      <a:pt x="2978" y="9734"/>
                      <a:pt x="5423" y="10267"/>
                      <a:pt x="5423" y="10267"/>
                    </a:cubicBezTo>
                    <a:lnTo>
                      <a:pt x="5047" y="11646"/>
                    </a:lnTo>
                    <a:lnTo>
                      <a:pt x="8511" y="10079"/>
                    </a:lnTo>
                    <a:lnTo>
                      <a:pt x="6756" y="6646"/>
                    </a:lnTo>
                    <a:lnTo>
                      <a:pt x="6129" y="7979"/>
                    </a:lnTo>
                    <a:cubicBezTo>
                      <a:pt x="6129" y="7979"/>
                      <a:pt x="4828" y="7900"/>
                      <a:pt x="3840" y="5722"/>
                    </a:cubicBezTo>
                    <a:cubicBezTo>
                      <a:pt x="2853" y="3543"/>
                      <a:pt x="4342" y="894"/>
                      <a:pt x="4342" y="894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839;p80">
                <a:extLst>
                  <a:ext uri="{FF2B5EF4-FFF2-40B4-BE49-F238E27FC236}">
                    <a16:creationId xmlns:a16="http://schemas.microsoft.com/office/drawing/2014/main" id="{7DDA96EC-6B02-1D55-7746-F823E0B4E05D}"/>
                  </a:ext>
                </a:extLst>
              </p:cNvPr>
              <p:cNvSpPr/>
              <p:nvPr/>
            </p:nvSpPr>
            <p:spPr>
              <a:xfrm>
                <a:off x="5410525" y="3880050"/>
                <a:ext cx="208500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11004" extrusionOk="0">
                    <a:moveTo>
                      <a:pt x="5048" y="0"/>
                    </a:moveTo>
                    <a:lnTo>
                      <a:pt x="3292" y="3417"/>
                    </a:lnTo>
                    <a:lnTo>
                      <a:pt x="4719" y="3166"/>
                    </a:lnTo>
                    <a:lnTo>
                      <a:pt x="4719" y="3166"/>
                    </a:lnTo>
                    <a:cubicBezTo>
                      <a:pt x="4719" y="3166"/>
                      <a:pt x="5424" y="4248"/>
                      <a:pt x="4217" y="6333"/>
                    </a:cubicBezTo>
                    <a:cubicBezTo>
                      <a:pt x="3026" y="8402"/>
                      <a:pt x="1" y="8746"/>
                      <a:pt x="1" y="8746"/>
                    </a:cubicBezTo>
                    <a:lnTo>
                      <a:pt x="549" y="11004"/>
                    </a:lnTo>
                    <a:cubicBezTo>
                      <a:pt x="549" y="11004"/>
                      <a:pt x="4405" y="10925"/>
                      <a:pt x="6192" y="7806"/>
                    </a:cubicBezTo>
                    <a:cubicBezTo>
                      <a:pt x="7995" y="4702"/>
                      <a:pt x="7007" y="2398"/>
                      <a:pt x="7007" y="2398"/>
                    </a:cubicBezTo>
                    <a:lnTo>
                      <a:pt x="8340" y="1897"/>
                    </a:lnTo>
                    <a:lnTo>
                      <a:pt x="50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840;p80">
                <a:extLst>
                  <a:ext uri="{FF2B5EF4-FFF2-40B4-BE49-F238E27FC236}">
                    <a16:creationId xmlns:a16="http://schemas.microsoft.com/office/drawing/2014/main" id="{3A10424F-C29C-E559-D99F-71BBE0BD4B60}"/>
                  </a:ext>
                </a:extLst>
              </p:cNvPr>
              <p:cNvSpPr/>
              <p:nvPr/>
            </p:nvSpPr>
            <p:spPr>
              <a:xfrm>
                <a:off x="5246350" y="3757775"/>
                <a:ext cx="15637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892" extrusionOk="0">
                    <a:moveTo>
                      <a:pt x="6192" y="1"/>
                    </a:moveTo>
                    <a:cubicBezTo>
                      <a:pt x="2602" y="1"/>
                      <a:pt x="1097" y="1991"/>
                      <a:pt x="1097" y="1991"/>
                    </a:cubicBezTo>
                    <a:lnTo>
                      <a:pt x="0" y="1098"/>
                    </a:lnTo>
                    <a:lnTo>
                      <a:pt x="0" y="4891"/>
                    </a:lnTo>
                    <a:lnTo>
                      <a:pt x="3840" y="4719"/>
                    </a:lnTo>
                    <a:lnTo>
                      <a:pt x="2900" y="3590"/>
                    </a:lnTo>
                    <a:cubicBezTo>
                      <a:pt x="2900" y="3590"/>
                      <a:pt x="3496" y="2446"/>
                      <a:pt x="5894" y="2446"/>
                    </a:cubicBezTo>
                    <a:cubicBezTo>
                      <a:pt x="6019" y="2446"/>
                      <a:pt x="6145" y="2462"/>
                      <a:pt x="6254" y="2462"/>
                    </a:cubicBezTo>
                    <a:lnTo>
                      <a:pt x="62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" name="Google Shape;1172;p62">
            <a:extLst>
              <a:ext uri="{FF2B5EF4-FFF2-40B4-BE49-F238E27FC236}">
                <a16:creationId xmlns:a16="http://schemas.microsoft.com/office/drawing/2014/main" id="{5243B95A-BFEE-509C-30DE-F89B8F312A1E}"/>
              </a:ext>
            </a:extLst>
          </p:cNvPr>
          <p:cNvSpPr txBox="1">
            <a:spLocks/>
          </p:cNvSpPr>
          <p:nvPr/>
        </p:nvSpPr>
        <p:spPr>
          <a:xfrm>
            <a:off x="1838198" y="1654085"/>
            <a:ext cx="27338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sr-Latn-RS" sz="2400" dirty="0"/>
              <a:t>Splitter islands</a:t>
            </a:r>
            <a:endParaRPr lang="en-US" sz="2400" dirty="0"/>
          </a:p>
        </p:txBody>
      </p:sp>
      <p:sp>
        <p:nvSpPr>
          <p:cNvPr id="12" name="Google Shape;1172;p62">
            <a:extLst>
              <a:ext uri="{FF2B5EF4-FFF2-40B4-BE49-F238E27FC236}">
                <a16:creationId xmlns:a16="http://schemas.microsoft.com/office/drawing/2014/main" id="{59A17CA6-F8B0-700A-EC22-493EA1A647C1}"/>
              </a:ext>
            </a:extLst>
          </p:cNvPr>
          <p:cNvSpPr txBox="1">
            <a:spLocks/>
          </p:cNvSpPr>
          <p:nvPr/>
        </p:nvSpPr>
        <p:spPr>
          <a:xfrm>
            <a:off x="2011321" y="2754108"/>
            <a:ext cx="27338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sr-Latn-RS" sz="2400" dirty="0"/>
              <a:t>Central island</a:t>
            </a:r>
            <a:endParaRPr lang="en-US" sz="2400" dirty="0"/>
          </a:p>
        </p:txBody>
      </p:sp>
      <p:sp>
        <p:nvSpPr>
          <p:cNvPr id="13" name="Google Shape;1172;p62">
            <a:extLst>
              <a:ext uri="{FF2B5EF4-FFF2-40B4-BE49-F238E27FC236}">
                <a16:creationId xmlns:a16="http://schemas.microsoft.com/office/drawing/2014/main" id="{F2F11680-98D0-1028-37B1-478E79A543A3}"/>
              </a:ext>
            </a:extLst>
          </p:cNvPr>
          <p:cNvSpPr txBox="1">
            <a:spLocks/>
          </p:cNvSpPr>
          <p:nvPr/>
        </p:nvSpPr>
        <p:spPr>
          <a:xfrm>
            <a:off x="4696073" y="1687049"/>
            <a:ext cx="27338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sr-Latn-RS" sz="2400" dirty="0"/>
              <a:t>Sight distance</a:t>
            </a:r>
            <a:endParaRPr lang="en-US" sz="2400" dirty="0"/>
          </a:p>
        </p:txBody>
      </p:sp>
      <p:sp>
        <p:nvSpPr>
          <p:cNvPr id="14" name="Google Shape;1172;p62">
            <a:extLst>
              <a:ext uri="{FF2B5EF4-FFF2-40B4-BE49-F238E27FC236}">
                <a16:creationId xmlns:a16="http://schemas.microsoft.com/office/drawing/2014/main" id="{64249CC8-B64C-029A-0699-701D8EE02B2E}"/>
              </a:ext>
            </a:extLst>
          </p:cNvPr>
          <p:cNvSpPr txBox="1">
            <a:spLocks/>
          </p:cNvSpPr>
          <p:nvPr/>
        </p:nvSpPr>
        <p:spPr>
          <a:xfrm>
            <a:off x="4842542" y="2754108"/>
            <a:ext cx="27338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sr-Latn-RS" sz="2400" dirty="0"/>
              <a:t>Signing</a:t>
            </a:r>
            <a:endParaRPr lang="en-US" sz="2400" dirty="0"/>
          </a:p>
        </p:txBody>
      </p:sp>
      <p:sp>
        <p:nvSpPr>
          <p:cNvPr id="15" name="Google Shape;1123;p60">
            <a:extLst>
              <a:ext uri="{FF2B5EF4-FFF2-40B4-BE49-F238E27FC236}">
                <a16:creationId xmlns:a16="http://schemas.microsoft.com/office/drawing/2014/main" id="{94DFDB3A-DE4F-0D9F-1081-8B4DD4F24ACC}"/>
              </a:ext>
            </a:extLst>
          </p:cNvPr>
          <p:cNvSpPr txBox="1">
            <a:spLocks/>
          </p:cNvSpPr>
          <p:nvPr/>
        </p:nvSpPr>
        <p:spPr>
          <a:xfrm>
            <a:off x="1419402" y="2259749"/>
            <a:ext cx="2979081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razdelna ostrva</a:t>
            </a:r>
            <a:endParaRPr lang="sr-Latn-RS" baseline="30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974429-F564-2E14-232F-F48270800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" t="6864" r="5315" b="8057"/>
          <a:stretch/>
        </p:blipFill>
        <p:spPr>
          <a:xfrm>
            <a:off x="3307806" y="25515"/>
            <a:ext cx="2652461" cy="1647400"/>
          </a:xfrm>
          <a:prstGeom prst="rect">
            <a:avLst/>
          </a:prstGeom>
        </p:spPr>
      </p:pic>
      <p:sp>
        <p:nvSpPr>
          <p:cNvPr id="18" name="Google Shape;1123;p60">
            <a:extLst>
              <a:ext uri="{FF2B5EF4-FFF2-40B4-BE49-F238E27FC236}">
                <a16:creationId xmlns:a16="http://schemas.microsoft.com/office/drawing/2014/main" id="{AF8947AA-4540-51EC-394B-673B3894CC33}"/>
              </a:ext>
            </a:extLst>
          </p:cNvPr>
          <p:cNvSpPr txBox="1">
            <a:spLocks/>
          </p:cNvSpPr>
          <p:nvPr/>
        </p:nvSpPr>
        <p:spPr>
          <a:xfrm>
            <a:off x="1406016" y="3413955"/>
            <a:ext cx="2979081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središnje (razdelno) ostrvo</a:t>
            </a:r>
            <a:endParaRPr lang="sr-Latn-RS" baseline="30000" dirty="0"/>
          </a:p>
        </p:txBody>
      </p:sp>
      <p:sp>
        <p:nvSpPr>
          <p:cNvPr id="19" name="Google Shape;1123;p60">
            <a:extLst>
              <a:ext uri="{FF2B5EF4-FFF2-40B4-BE49-F238E27FC236}">
                <a16:creationId xmlns:a16="http://schemas.microsoft.com/office/drawing/2014/main" id="{B937C27C-2845-20AA-C9EA-A410149412AE}"/>
              </a:ext>
            </a:extLst>
          </p:cNvPr>
          <p:cNvSpPr txBox="1">
            <a:spLocks/>
          </p:cNvSpPr>
          <p:nvPr/>
        </p:nvSpPr>
        <p:spPr>
          <a:xfrm>
            <a:off x="4696073" y="2259749"/>
            <a:ext cx="3311854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dužina preglednosti</a:t>
            </a:r>
            <a:endParaRPr lang="sr-Latn-RS" baseline="30000" dirty="0"/>
          </a:p>
        </p:txBody>
      </p:sp>
      <p:sp>
        <p:nvSpPr>
          <p:cNvPr id="20" name="Google Shape;1123;p60">
            <a:extLst>
              <a:ext uri="{FF2B5EF4-FFF2-40B4-BE49-F238E27FC236}">
                <a16:creationId xmlns:a16="http://schemas.microsoft.com/office/drawing/2014/main" id="{264AAE03-8F5D-1BA3-E0B9-E8D83210DD80}"/>
              </a:ext>
            </a:extLst>
          </p:cNvPr>
          <p:cNvSpPr txBox="1">
            <a:spLocks/>
          </p:cNvSpPr>
          <p:nvPr/>
        </p:nvSpPr>
        <p:spPr>
          <a:xfrm>
            <a:off x="4696072" y="3415736"/>
            <a:ext cx="3311854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Signalizacija (obaveštavanje i upozoravanje učesnika u saobraćaju)</a:t>
            </a:r>
            <a:endParaRPr lang="sr-Latn-RS" baseline="30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 build="p"/>
      <p:bldP spid="19" grpId="0" build="p"/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oogle Shape;1461;p67"/>
          <p:cNvGrpSpPr/>
          <p:nvPr/>
        </p:nvGrpSpPr>
        <p:grpSpPr>
          <a:xfrm>
            <a:off x="-31342" y="1411893"/>
            <a:ext cx="1231690" cy="3462847"/>
            <a:chOff x="2099992" y="34494"/>
            <a:chExt cx="521706" cy="1466756"/>
          </a:xfrm>
        </p:grpSpPr>
        <p:grpSp>
          <p:nvGrpSpPr>
            <p:cNvPr id="1462" name="Google Shape;1462;p67"/>
            <p:cNvGrpSpPr/>
            <p:nvPr/>
          </p:nvGrpSpPr>
          <p:grpSpPr>
            <a:xfrm>
              <a:off x="2099992" y="34494"/>
              <a:ext cx="521706" cy="1466756"/>
              <a:chOff x="2099992" y="34494"/>
              <a:chExt cx="521706" cy="1466756"/>
            </a:xfrm>
          </p:grpSpPr>
          <p:sp>
            <p:nvSpPr>
              <p:cNvPr id="1463" name="Google Shape;1463;p67"/>
              <p:cNvSpPr/>
              <p:nvPr/>
            </p:nvSpPr>
            <p:spPr>
              <a:xfrm>
                <a:off x="2341150" y="186025"/>
                <a:ext cx="29200" cy="1315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09" extrusionOk="0">
                    <a:moveTo>
                      <a:pt x="0" y="1"/>
                    </a:moveTo>
                    <a:lnTo>
                      <a:pt x="0" y="52608"/>
                    </a:lnTo>
                    <a:lnTo>
                      <a:pt x="1168" y="52608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67"/>
              <p:cNvSpPr/>
              <p:nvPr/>
            </p:nvSpPr>
            <p:spPr>
              <a:xfrm>
                <a:off x="2341000" y="465750"/>
                <a:ext cx="17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7" h="3786" extrusionOk="0">
                    <a:moveTo>
                      <a:pt x="1" y="1"/>
                    </a:moveTo>
                    <a:lnTo>
                      <a:pt x="1" y="3785"/>
                    </a:lnTo>
                    <a:lnTo>
                      <a:pt x="6" y="3785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05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67"/>
              <p:cNvSpPr/>
              <p:nvPr/>
            </p:nvSpPr>
            <p:spPr>
              <a:xfrm>
                <a:off x="2341150" y="465750"/>
                <a:ext cx="2905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786" extrusionOk="0">
                    <a:moveTo>
                      <a:pt x="0" y="1"/>
                    </a:moveTo>
                    <a:lnTo>
                      <a:pt x="0" y="3785"/>
                    </a:lnTo>
                    <a:lnTo>
                      <a:pt x="1162" y="3785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rgbClr val="1F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67"/>
              <p:cNvSpPr/>
              <p:nvPr/>
            </p:nvSpPr>
            <p:spPr>
              <a:xfrm>
                <a:off x="2274375" y="1477925"/>
                <a:ext cx="16275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933" extrusionOk="0">
                    <a:moveTo>
                      <a:pt x="1" y="1"/>
                    </a:moveTo>
                    <a:lnTo>
                      <a:pt x="1" y="932"/>
                    </a:lnTo>
                    <a:lnTo>
                      <a:pt x="6509" y="932"/>
                    </a:lnTo>
                    <a:lnTo>
                      <a:pt x="65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7"/>
              <p:cNvSpPr/>
              <p:nvPr/>
            </p:nvSpPr>
            <p:spPr>
              <a:xfrm>
                <a:off x="2099992" y="34494"/>
                <a:ext cx="521706" cy="499406"/>
              </a:xfrm>
              <a:custGeom>
                <a:avLst/>
                <a:gdLst/>
                <a:ahLst/>
                <a:cxnLst/>
                <a:rect l="l" t="t" r="r" b="b"/>
                <a:pathLst>
                  <a:path w="19301" h="18476" extrusionOk="0">
                    <a:moveTo>
                      <a:pt x="9650" y="0"/>
                    </a:moveTo>
                    <a:cubicBezTo>
                      <a:pt x="6349" y="0"/>
                      <a:pt x="3302" y="1763"/>
                      <a:pt x="1651" y="4622"/>
                    </a:cubicBezTo>
                    <a:cubicBezTo>
                      <a:pt x="0" y="7481"/>
                      <a:pt x="0" y="11001"/>
                      <a:pt x="1651" y="13860"/>
                    </a:cubicBezTo>
                    <a:cubicBezTo>
                      <a:pt x="3302" y="16719"/>
                      <a:pt x="6349" y="18475"/>
                      <a:pt x="9650" y="18475"/>
                    </a:cubicBezTo>
                    <a:cubicBezTo>
                      <a:pt x="12952" y="18475"/>
                      <a:pt x="15999" y="16719"/>
                      <a:pt x="17650" y="13860"/>
                    </a:cubicBezTo>
                    <a:cubicBezTo>
                      <a:pt x="19301" y="11001"/>
                      <a:pt x="19301" y="7481"/>
                      <a:pt x="17650" y="4622"/>
                    </a:cubicBezTo>
                    <a:cubicBezTo>
                      <a:pt x="15999" y="1763"/>
                      <a:pt x="12952" y="0"/>
                      <a:pt x="9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7"/>
              <p:cNvSpPr/>
              <p:nvPr/>
            </p:nvSpPr>
            <p:spPr>
              <a:xfrm>
                <a:off x="2115675" y="49425"/>
                <a:ext cx="490325" cy="469550"/>
              </a:xfrm>
              <a:custGeom>
                <a:avLst/>
                <a:gdLst/>
                <a:ahLst/>
                <a:cxnLst/>
                <a:rect l="l" t="t" r="r" b="b"/>
                <a:pathLst>
                  <a:path w="19613" h="18782" extrusionOk="0">
                    <a:moveTo>
                      <a:pt x="9803" y="307"/>
                    </a:moveTo>
                    <a:cubicBezTo>
                      <a:pt x="13040" y="307"/>
                      <a:pt x="16052" y="2052"/>
                      <a:pt x="17673" y="4852"/>
                    </a:cubicBezTo>
                    <a:cubicBezTo>
                      <a:pt x="19289" y="7652"/>
                      <a:pt x="19289" y="11136"/>
                      <a:pt x="17673" y="13936"/>
                    </a:cubicBezTo>
                    <a:cubicBezTo>
                      <a:pt x="16052" y="16736"/>
                      <a:pt x="13040" y="18475"/>
                      <a:pt x="9803" y="18475"/>
                    </a:cubicBezTo>
                    <a:cubicBezTo>
                      <a:pt x="6567" y="18475"/>
                      <a:pt x="3555" y="16736"/>
                      <a:pt x="1939" y="13936"/>
                    </a:cubicBezTo>
                    <a:cubicBezTo>
                      <a:pt x="318" y="11136"/>
                      <a:pt x="318" y="7652"/>
                      <a:pt x="1939" y="4852"/>
                    </a:cubicBezTo>
                    <a:cubicBezTo>
                      <a:pt x="3555" y="2052"/>
                      <a:pt x="6567" y="307"/>
                      <a:pt x="9803" y="307"/>
                    </a:cubicBezTo>
                    <a:close/>
                    <a:moveTo>
                      <a:pt x="9803" y="0"/>
                    </a:moveTo>
                    <a:cubicBezTo>
                      <a:pt x="6461" y="0"/>
                      <a:pt x="3343" y="1804"/>
                      <a:pt x="1674" y="4699"/>
                    </a:cubicBezTo>
                    <a:cubicBezTo>
                      <a:pt x="0" y="7593"/>
                      <a:pt x="0" y="11195"/>
                      <a:pt x="1674" y="14089"/>
                    </a:cubicBezTo>
                    <a:cubicBezTo>
                      <a:pt x="3343" y="16984"/>
                      <a:pt x="6461" y="18782"/>
                      <a:pt x="9803" y="18782"/>
                    </a:cubicBezTo>
                    <a:cubicBezTo>
                      <a:pt x="13152" y="18782"/>
                      <a:pt x="16264" y="16984"/>
                      <a:pt x="17939" y="14089"/>
                    </a:cubicBezTo>
                    <a:cubicBezTo>
                      <a:pt x="19613" y="11195"/>
                      <a:pt x="19613" y="7593"/>
                      <a:pt x="17939" y="4699"/>
                    </a:cubicBezTo>
                    <a:cubicBezTo>
                      <a:pt x="16264" y="1804"/>
                      <a:pt x="13152" y="0"/>
                      <a:pt x="98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9" name="Google Shape;1469;p67"/>
            <p:cNvSpPr/>
            <p:nvPr/>
          </p:nvSpPr>
          <p:spPr>
            <a:xfrm>
              <a:off x="2225025" y="248225"/>
              <a:ext cx="271625" cy="72100"/>
            </a:xfrm>
            <a:custGeom>
              <a:avLst/>
              <a:gdLst/>
              <a:ahLst/>
              <a:cxnLst/>
              <a:rect l="l" t="t" r="r" b="b"/>
              <a:pathLst>
                <a:path w="10865" h="2884" extrusionOk="0">
                  <a:moveTo>
                    <a:pt x="271" y="1"/>
                  </a:moveTo>
                  <a:cubicBezTo>
                    <a:pt x="118" y="1"/>
                    <a:pt x="0" y="118"/>
                    <a:pt x="0" y="272"/>
                  </a:cubicBezTo>
                  <a:lnTo>
                    <a:pt x="0" y="2612"/>
                  </a:lnTo>
                  <a:cubicBezTo>
                    <a:pt x="0" y="2759"/>
                    <a:pt x="118" y="2883"/>
                    <a:pt x="271" y="2883"/>
                  </a:cubicBezTo>
                  <a:lnTo>
                    <a:pt x="10588" y="2883"/>
                  </a:lnTo>
                  <a:cubicBezTo>
                    <a:pt x="10741" y="2883"/>
                    <a:pt x="10865" y="2759"/>
                    <a:pt x="10865" y="2612"/>
                  </a:cubicBezTo>
                  <a:lnTo>
                    <a:pt x="10865" y="272"/>
                  </a:lnTo>
                  <a:cubicBezTo>
                    <a:pt x="10865" y="118"/>
                    <a:pt x="10741" y="1"/>
                    <a:pt x="10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681;p51">
            <a:extLst>
              <a:ext uri="{FF2B5EF4-FFF2-40B4-BE49-F238E27FC236}">
                <a16:creationId xmlns:a16="http://schemas.microsoft.com/office/drawing/2014/main" id="{AC07A746-9DA0-07EA-F15B-C48F02C1D398}"/>
              </a:ext>
            </a:extLst>
          </p:cNvPr>
          <p:cNvGrpSpPr/>
          <p:nvPr/>
        </p:nvGrpSpPr>
        <p:grpSpPr>
          <a:xfrm>
            <a:off x="6577432" y="3191808"/>
            <a:ext cx="2566568" cy="2120021"/>
            <a:chOff x="4121100" y="1850450"/>
            <a:chExt cx="3253750" cy="2704100"/>
          </a:xfrm>
        </p:grpSpPr>
        <p:sp>
          <p:nvSpPr>
            <p:cNvPr id="3" name="Google Shape;682;p51">
              <a:extLst>
                <a:ext uri="{FF2B5EF4-FFF2-40B4-BE49-F238E27FC236}">
                  <a16:creationId xmlns:a16="http://schemas.microsoft.com/office/drawing/2014/main" id="{97D43C1B-ACAD-E439-B7CF-7A763DA1ED54}"/>
                </a:ext>
              </a:extLst>
            </p:cNvPr>
            <p:cNvSpPr/>
            <p:nvPr/>
          </p:nvSpPr>
          <p:spPr>
            <a:xfrm>
              <a:off x="7231325" y="3736475"/>
              <a:ext cx="143525" cy="241225"/>
            </a:xfrm>
            <a:custGeom>
              <a:avLst/>
              <a:gdLst/>
              <a:ahLst/>
              <a:cxnLst/>
              <a:rect l="l" t="t" r="r" b="b"/>
              <a:pathLst>
                <a:path w="5741" h="9649" extrusionOk="0">
                  <a:moveTo>
                    <a:pt x="4818" y="0"/>
                  </a:moveTo>
                  <a:cubicBezTo>
                    <a:pt x="2155" y="0"/>
                    <a:pt x="0" y="2168"/>
                    <a:pt x="0" y="4831"/>
                  </a:cubicBezTo>
                  <a:cubicBezTo>
                    <a:pt x="0" y="7494"/>
                    <a:pt x="2155" y="9649"/>
                    <a:pt x="4818" y="9649"/>
                  </a:cubicBezTo>
                  <a:cubicBezTo>
                    <a:pt x="5139" y="9649"/>
                    <a:pt x="5447" y="9622"/>
                    <a:pt x="5741" y="9568"/>
                  </a:cubicBezTo>
                  <a:lnTo>
                    <a:pt x="5741" y="94"/>
                  </a:lnTo>
                  <a:cubicBezTo>
                    <a:pt x="5447" y="27"/>
                    <a:pt x="5139" y="0"/>
                    <a:pt x="4818" y="0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3;p51">
              <a:extLst>
                <a:ext uri="{FF2B5EF4-FFF2-40B4-BE49-F238E27FC236}">
                  <a16:creationId xmlns:a16="http://schemas.microsoft.com/office/drawing/2014/main" id="{1CF13250-0778-BBC4-C3AE-5F9616591B3A}"/>
                </a:ext>
              </a:extLst>
            </p:cNvPr>
            <p:cNvSpPr/>
            <p:nvPr/>
          </p:nvSpPr>
          <p:spPr>
            <a:xfrm>
              <a:off x="6816150" y="3854725"/>
              <a:ext cx="558700" cy="699750"/>
            </a:xfrm>
            <a:custGeom>
              <a:avLst/>
              <a:gdLst/>
              <a:ahLst/>
              <a:cxnLst/>
              <a:rect l="l" t="t" r="r" b="b"/>
              <a:pathLst>
                <a:path w="22348" h="27990" extrusionOk="0">
                  <a:moveTo>
                    <a:pt x="10107" y="0"/>
                  </a:moveTo>
                  <a:cubicBezTo>
                    <a:pt x="6922" y="0"/>
                    <a:pt x="3768" y="576"/>
                    <a:pt x="1312" y="2242"/>
                  </a:cubicBezTo>
                  <a:cubicBezTo>
                    <a:pt x="1312" y="2242"/>
                    <a:pt x="1" y="23733"/>
                    <a:pt x="3654" y="26383"/>
                  </a:cubicBezTo>
                  <a:cubicBezTo>
                    <a:pt x="5009" y="27363"/>
                    <a:pt x="8622" y="27989"/>
                    <a:pt x="12377" y="27989"/>
                  </a:cubicBezTo>
                  <a:cubicBezTo>
                    <a:pt x="16411" y="27989"/>
                    <a:pt x="20609" y="27267"/>
                    <a:pt x="22348" y="25486"/>
                  </a:cubicBezTo>
                  <a:lnTo>
                    <a:pt x="22348" y="2135"/>
                  </a:lnTo>
                  <a:cubicBezTo>
                    <a:pt x="19666" y="1278"/>
                    <a:pt x="14851" y="0"/>
                    <a:pt x="10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84;p51">
              <a:extLst>
                <a:ext uri="{FF2B5EF4-FFF2-40B4-BE49-F238E27FC236}">
                  <a16:creationId xmlns:a16="http://schemas.microsoft.com/office/drawing/2014/main" id="{7F2CBA70-B05B-9155-73D0-C5A4E613BFF9}"/>
                </a:ext>
              </a:extLst>
            </p:cNvPr>
            <p:cNvSpPr/>
            <p:nvPr/>
          </p:nvSpPr>
          <p:spPr>
            <a:xfrm>
              <a:off x="4397775" y="3854750"/>
              <a:ext cx="612575" cy="699800"/>
            </a:xfrm>
            <a:custGeom>
              <a:avLst/>
              <a:gdLst/>
              <a:ahLst/>
              <a:cxnLst/>
              <a:rect l="l" t="t" r="r" b="b"/>
              <a:pathLst>
                <a:path w="24503" h="27992" extrusionOk="0">
                  <a:moveTo>
                    <a:pt x="10099" y="0"/>
                  </a:moveTo>
                  <a:cubicBezTo>
                    <a:pt x="6917" y="0"/>
                    <a:pt x="3766" y="576"/>
                    <a:pt x="1312" y="2241"/>
                  </a:cubicBezTo>
                  <a:cubicBezTo>
                    <a:pt x="1312" y="2241"/>
                    <a:pt x="0" y="23732"/>
                    <a:pt x="3640" y="26382"/>
                  </a:cubicBezTo>
                  <a:cubicBezTo>
                    <a:pt x="4998" y="27364"/>
                    <a:pt x="8616" y="27992"/>
                    <a:pt x="12376" y="27992"/>
                  </a:cubicBezTo>
                  <a:cubicBezTo>
                    <a:pt x="17215" y="27992"/>
                    <a:pt x="22287" y="26952"/>
                    <a:pt x="23070" y="24294"/>
                  </a:cubicBezTo>
                  <a:cubicBezTo>
                    <a:pt x="24475" y="19584"/>
                    <a:pt x="24502" y="2884"/>
                    <a:pt x="24502" y="2884"/>
                  </a:cubicBezTo>
                  <a:cubicBezTo>
                    <a:pt x="24502" y="2884"/>
                    <a:pt x="17221" y="0"/>
                    <a:pt x="10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85;p51">
              <a:extLst>
                <a:ext uri="{FF2B5EF4-FFF2-40B4-BE49-F238E27FC236}">
                  <a16:creationId xmlns:a16="http://schemas.microsoft.com/office/drawing/2014/main" id="{FA9BEC95-6C45-9AA3-9F13-9B3D399BC768}"/>
                </a:ext>
              </a:extLst>
            </p:cNvPr>
            <p:cNvSpPr/>
            <p:nvPr/>
          </p:nvSpPr>
          <p:spPr>
            <a:xfrm>
              <a:off x="4837325" y="3951500"/>
              <a:ext cx="912750" cy="399700"/>
            </a:xfrm>
            <a:custGeom>
              <a:avLst/>
              <a:gdLst/>
              <a:ahLst/>
              <a:cxnLst/>
              <a:rect l="l" t="t" r="r" b="b"/>
              <a:pathLst>
                <a:path w="36510" h="15988" extrusionOk="0">
                  <a:moveTo>
                    <a:pt x="29475" y="0"/>
                  </a:moveTo>
                  <a:cubicBezTo>
                    <a:pt x="29145" y="0"/>
                    <a:pt x="28787" y="6"/>
                    <a:pt x="28397" y="17"/>
                  </a:cubicBezTo>
                  <a:cubicBezTo>
                    <a:pt x="19699" y="285"/>
                    <a:pt x="3949" y="11900"/>
                    <a:pt x="3949" y="11900"/>
                  </a:cubicBezTo>
                  <a:lnTo>
                    <a:pt x="2892" y="9786"/>
                  </a:lnTo>
                  <a:cubicBezTo>
                    <a:pt x="2892" y="9786"/>
                    <a:pt x="0" y="15988"/>
                    <a:pt x="1858" y="15988"/>
                  </a:cubicBezTo>
                  <a:cubicBezTo>
                    <a:pt x="2444" y="15988"/>
                    <a:pt x="3503" y="15370"/>
                    <a:pt x="5274" y="13747"/>
                  </a:cubicBezTo>
                  <a:cubicBezTo>
                    <a:pt x="12661" y="6976"/>
                    <a:pt x="30258" y="2479"/>
                    <a:pt x="30258" y="2479"/>
                  </a:cubicBezTo>
                  <a:cubicBezTo>
                    <a:pt x="30258" y="2479"/>
                    <a:pt x="36510" y="0"/>
                    <a:pt x="29475" y="0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86;p51">
              <a:extLst>
                <a:ext uri="{FF2B5EF4-FFF2-40B4-BE49-F238E27FC236}">
                  <a16:creationId xmlns:a16="http://schemas.microsoft.com/office/drawing/2014/main" id="{9C6B4C9F-3252-8E36-4B90-07604F7E9E57}"/>
                </a:ext>
              </a:extLst>
            </p:cNvPr>
            <p:cNvSpPr/>
            <p:nvPr/>
          </p:nvSpPr>
          <p:spPr>
            <a:xfrm>
              <a:off x="6103525" y="3951500"/>
              <a:ext cx="912950" cy="399700"/>
            </a:xfrm>
            <a:custGeom>
              <a:avLst/>
              <a:gdLst/>
              <a:ahLst/>
              <a:cxnLst/>
              <a:rect l="l" t="t" r="r" b="b"/>
              <a:pathLst>
                <a:path w="36518" h="15988" extrusionOk="0">
                  <a:moveTo>
                    <a:pt x="7035" y="0"/>
                  </a:moveTo>
                  <a:cubicBezTo>
                    <a:pt x="1" y="0"/>
                    <a:pt x="6266" y="2479"/>
                    <a:pt x="6266" y="2479"/>
                  </a:cubicBezTo>
                  <a:cubicBezTo>
                    <a:pt x="6266" y="2479"/>
                    <a:pt x="23862" y="6976"/>
                    <a:pt x="31249" y="13747"/>
                  </a:cubicBezTo>
                  <a:cubicBezTo>
                    <a:pt x="33020" y="15370"/>
                    <a:pt x="34078" y="15988"/>
                    <a:pt x="34663" y="15988"/>
                  </a:cubicBezTo>
                  <a:cubicBezTo>
                    <a:pt x="36517" y="15988"/>
                    <a:pt x="33618" y="9786"/>
                    <a:pt x="33618" y="9786"/>
                  </a:cubicBezTo>
                  <a:lnTo>
                    <a:pt x="32560" y="11900"/>
                  </a:lnTo>
                  <a:cubicBezTo>
                    <a:pt x="32560" y="11900"/>
                    <a:pt x="16824" y="285"/>
                    <a:pt x="8112" y="17"/>
                  </a:cubicBezTo>
                  <a:cubicBezTo>
                    <a:pt x="7723" y="6"/>
                    <a:pt x="7364" y="0"/>
                    <a:pt x="7035" y="0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87;p51">
              <a:extLst>
                <a:ext uri="{FF2B5EF4-FFF2-40B4-BE49-F238E27FC236}">
                  <a16:creationId xmlns:a16="http://schemas.microsoft.com/office/drawing/2014/main" id="{B8994EBC-0BB3-E414-F8AE-AC15AC2F710E}"/>
                </a:ext>
              </a:extLst>
            </p:cNvPr>
            <p:cNvSpPr/>
            <p:nvPr/>
          </p:nvSpPr>
          <p:spPr>
            <a:xfrm>
              <a:off x="7238350" y="2601725"/>
              <a:ext cx="136500" cy="321500"/>
            </a:xfrm>
            <a:custGeom>
              <a:avLst/>
              <a:gdLst/>
              <a:ahLst/>
              <a:cxnLst/>
              <a:rect l="l" t="t" r="r" b="b"/>
              <a:pathLst>
                <a:path w="5460" h="12860" extrusionOk="0">
                  <a:moveTo>
                    <a:pt x="5460" y="0"/>
                  </a:moveTo>
                  <a:cubicBezTo>
                    <a:pt x="2342" y="1017"/>
                    <a:pt x="67" y="5447"/>
                    <a:pt x="67" y="5447"/>
                  </a:cubicBezTo>
                  <a:cubicBezTo>
                    <a:pt x="0" y="10317"/>
                    <a:pt x="3961" y="12860"/>
                    <a:pt x="3961" y="12860"/>
                  </a:cubicBezTo>
                  <a:lnTo>
                    <a:pt x="5460" y="12860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D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8;p51">
              <a:extLst>
                <a:ext uri="{FF2B5EF4-FFF2-40B4-BE49-F238E27FC236}">
                  <a16:creationId xmlns:a16="http://schemas.microsoft.com/office/drawing/2014/main" id="{C3BD45AE-E437-10E6-331A-A06AC54BE413}"/>
                </a:ext>
              </a:extLst>
            </p:cNvPr>
            <p:cNvSpPr/>
            <p:nvPr/>
          </p:nvSpPr>
          <p:spPr>
            <a:xfrm>
              <a:off x="4121100" y="2594725"/>
              <a:ext cx="494150" cy="328500"/>
            </a:xfrm>
            <a:custGeom>
              <a:avLst/>
              <a:gdLst/>
              <a:ahLst/>
              <a:cxnLst/>
              <a:rect l="l" t="t" r="r" b="b"/>
              <a:pathLst>
                <a:path w="19766" h="13140" extrusionOk="0">
                  <a:moveTo>
                    <a:pt x="8647" y="1"/>
                  </a:moveTo>
                  <a:cubicBezTo>
                    <a:pt x="5297" y="1"/>
                    <a:pt x="1901" y="66"/>
                    <a:pt x="1901" y="66"/>
                  </a:cubicBezTo>
                  <a:cubicBezTo>
                    <a:pt x="1901" y="66"/>
                    <a:pt x="1" y="147"/>
                    <a:pt x="1" y="3131"/>
                  </a:cubicBezTo>
                  <a:lnTo>
                    <a:pt x="1" y="10838"/>
                  </a:lnTo>
                  <a:cubicBezTo>
                    <a:pt x="1" y="10838"/>
                    <a:pt x="1" y="13140"/>
                    <a:pt x="1834" y="13140"/>
                  </a:cubicBezTo>
                  <a:lnTo>
                    <a:pt x="15818" y="13140"/>
                  </a:lnTo>
                  <a:cubicBezTo>
                    <a:pt x="15818" y="13140"/>
                    <a:pt x="19765" y="10597"/>
                    <a:pt x="19712" y="5727"/>
                  </a:cubicBezTo>
                  <a:cubicBezTo>
                    <a:pt x="19712" y="5727"/>
                    <a:pt x="16875" y="227"/>
                    <a:pt x="13208" y="66"/>
                  </a:cubicBezTo>
                  <a:cubicBezTo>
                    <a:pt x="11986" y="17"/>
                    <a:pt x="10323" y="1"/>
                    <a:pt x="8647" y="1"/>
                  </a:cubicBezTo>
                  <a:close/>
                </a:path>
              </a:pathLst>
            </a:custGeom>
            <a:solidFill>
              <a:srgbClr val="D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89;p51">
              <a:extLst>
                <a:ext uri="{FF2B5EF4-FFF2-40B4-BE49-F238E27FC236}">
                  <a16:creationId xmlns:a16="http://schemas.microsoft.com/office/drawing/2014/main" id="{B3A7435B-14D5-1B77-42B7-8CEEA4330B0E}"/>
                </a:ext>
              </a:extLst>
            </p:cNvPr>
            <p:cNvSpPr/>
            <p:nvPr/>
          </p:nvSpPr>
          <p:spPr>
            <a:xfrm>
              <a:off x="4364650" y="1850450"/>
              <a:ext cx="3010200" cy="2262075"/>
            </a:xfrm>
            <a:custGeom>
              <a:avLst/>
              <a:gdLst/>
              <a:ahLst/>
              <a:cxnLst/>
              <a:rect l="l" t="t" r="r" b="b"/>
              <a:pathLst>
                <a:path w="120408" h="90483" extrusionOk="0">
                  <a:moveTo>
                    <a:pt x="59350" y="0"/>
                  </a:moveTo>
                  <a:cubicBezTo>
                    <a:pt x="44129" y="0"/>
                    <a:pt x="34426" y="1785"/>
                    <a:pt x="30163" y="2017"/>
                  </a:cubicBezTo>
                  <a:cubicBezTo>
                    <a:pt x="22789" y="2432"/>
                    <a:pt x="21344" y="6607"/>
                    <a:pt x="21344" y="6607"/>
                  </a:cubicBezTo>
                  <a:lnTo>
                    <a:pt x="7253" y="38736"/>
                  </a:lnTo>
                  <a:cubicBezTo>
                    <a:pt x="603" y="39606"/>
                    <a:pt x="1" y="45775"/>
                    <a:pt x="1" y="47273"/>
                  </a:cubicBezTo>
                  <a:cubicBezTo>
                    <a:pt x="1" y="47273"/>
                    <a:pt x="1" y="76151"/>
                    <a:pt x="134" y="82841"/>
                  </a:cubicBezTo>
                  <a:cubicBezTo>
                    <a:pt x="268" y="89519"/>
                    <a:pt x="7481" y="90188"/>
                    <a:pt x="7481" y="90188"/>
                  </a:cubicBezTo>
                  <a:cubicBezTo>
                    <a:pt x="7481" y="90188"/>
                    <a:pt x="80616" y="90483"/>
                    <a:pt x="107066" y="90483"/>
                  </a:cubicBezTo>
                  <a:cubicBezTo>
                    <a:pt x="111474" y="90483"/>
                    <a:pt x="114585" y="90475"/>
                    <a:pt x="115845" y="90456"/>
                  </a:cubicBezTo>
                  <a:cubicBezTo>
                    <a:pt x="117732" y="90429"/>
                    <a:pt x="119230" y="90148"/>
                    <a:pt x="120408" y="89733"/>
                  </a:cubicBezTo>
                  <a:lnTo>
                    <a:pt x="120408" y="40890"/>
                  </a:lnTo>
                  <a:cubicBezTo>
                    <a:pt x="119097" y="39753"/>
                    <a:pt x="117959" y="39298"/>
                    <a:pt x="117959" y="39298"/>
                  </a:cubicBezTo>
                  <a:cubicBezTo>
                    <a:pt x="117959" y="39298"/>
                    <a:pt x="108164" y="14957"/>
                    <a:pt x="105742" y="9390"/>
                  </a:cubicBezTo>
                  <a:cubicBezTo>
                    <a:pt x="103549" y="4391"/>
                    <a:pt x="101867" y="4142"/>
                    <a:pt x="101553" y="4142"/>
                  </a:cubicBezTo>
                  <a:cubicBezTo>
                    <a:pt x="101518" y="4142"/>
                    <a:pt x="101500" y="4145"/>
                    <a:pt x="101500" y="4145"/>
                  </a:cubicBezTo>
                  <a:cubicBezTo>
                    <a:pt x="84494" y="950"/>
                    <a:pt x="70454" y="0"/>
                    <a:pt x="5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0;p51">
              <a:extLst>
                <a:ext uri="{FF2B5EF4-FFF2-40B4-BE49-F238E27FC236}">
                  <a16:creationId xmlns:a16="http://schemas.microsoft.com/office/drawing/2014/main" id="{A43DF8F9-E1EF-13C6-A17F-6D8309871D35}"/>
                </a:ext>
              </a:extLst>
            </p:cNvPr>
            <p:cNvSpPr/>
            <p:nvPr/>
          </p:nvSpPr>
          <p:spPr>
            <a:xfrm>
              <a:off x="4652700" y="1935800"/>
              <a:ext cx="2539850" cy="883725"/>
            </a:xfrm>
            <a:custGeom>
              <a:avLst/>
              <a:gdLst/>
              <a:ahLst/>
              <a:cxnLst/>
              <a:rect l="l" t="t" r="r" b="b"/>
              <a:pathLst>
                <a:path w="101594" h="35349" extrusionOk="0">
                  <a:moveTo>
                    <a:pt x="51179" y="0"/>
                  </a:moveTo>
                  <a:cubicBezTo>
                    <a:pt x="34066" y="0"/>
                    <a:pt x="19995" y="2081"/>
                    <a:pt x="17691" y="2403"/>
                  </a:cubicBezTo>
                  <a:cubicBezTo>
                    <a:pt x="14051" y="2912"/>
                    <a:pt x="13342" y="5334"/>
                    <a:pt x="13342" y="5334"/>
                  </a:cubicBezTo>
                  <a:lnTo>
                    <a:pt x="0" y="35349"/>
                  </a:lnTo>
                  <a:cubicBezTo>
                    <a:pt x="17797" y="34308"/>
                    <a:pt x="35080" y="33962"/>
                    <a:pt x="50193" y="33962"/>
                  </a:cubicBezTo>
                  <a:cubicBezTo>
                    <a:pt x="80158" y="33962"/>
                    <a:pt x="101593" y="35322"/>
                    <a:pt x="101593" y="35322"/>
                  </a:cubicBezTo>
                  <a:cubicBezTo>
                    <a:pt x="101593" y="35322"/>
                    <a:pt x="90232" y="9790"/>
                    <a:pt x="88238" y="6324"/>
                  </a:cubicBezTo>
                  <a:cubicBezTo>
                    <a:pt x="86231" y="2845"/>
                    <a:pt x="82297" y="2845"/>
                    <a:pt x="82297" y="2845"/>
                  </a:cubicBezTo>
                  <a:cubicBezTo>
                    <a:pt x="72035" y="699"/>
                    <a:pt x="61096" y="0"/>
                    <a:pt x="5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1;p51">
              <a:extLst>
                <a:ext uri="{FF2B5EF4-FFF2-40B4-BE49-F238E27FC236}">
                  <a16:creationId xmlns:a16="http://schemas.microsoft.com/office/drawing/2014/main" id="{36184548-6678-5B96-E2B4-559E0E227495}"/>
                </a:ext>
              </a:extLst>
            </p:cNvPr>
            <p:cNvSpPr/>
            <p:nvPr/>
          </p:nvSpPr>
          <p:spPr>
            <a:xfrm>
              <a:off x="6836900" y="2428100"/>
              <a:ext cx="355650" cy="390750"/>
            </a:xfrm>
            <a:custGeom>
              <a:avLst/>
              <a:gdLst/>
              <a:ahLst/>
              <a:cxnLst/>
              <a:rect l="l" t="t" r="r" b="b"/>
              <a:pathLst>
                <a:path w="14226" h="15630" extrusionOk="0">
                  <a:moveTo>
                    <a:pt x="7200" y="0"/>
                  </a:moveTo>
                  <a:cubicBezTo>
                    <a:pt x="5674" y="4711"/>
                    <a:pt x="3386" y="9796"/>
                    <a:pt x="0" y="14961"/>
                  </a:cubicBezTo>
                  <a:cubicBezTo>
                    <a:pt x="8966" y="15295"/>
                    <a:pt x="14225" y="15630"/>
                    <a:pt x="14225" y="15630"/>
                  </a:cubicBezTo>
                  <a:cubicBezTo>
                    <a:pt x="14225" y="15630"/>
                    <a:pt x="10679" y="7641"/>
                    <a:pt x="7200" y="0"/>
                  </a:cubicBezTo>
                  <a:close/>
                </a:path>
              </a:pathLst>
            </a:custGeom>
            <a:solidFill>
              <a:srgbClr val="F9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2;p51">
              <a:extLst>
                <a:ext uri="{FF2B5EF4-FFF2-40B4-BE49-F238E27FC236}">
                  <a16:creationId xmlns:a16="http://schemas.microsoft.com/office/drawing/2014/main" id="{0A1681D8-3E11-A6BF-6DB3-DD8D57F63355}"/>
                </a:ext>
              </a:extLst>
            </p:cNvPr>
            <p:cNvSpPr/>
            <p:nvPr/>
          </p:nvSpPr>
          <p:spPr>
            <a:xfrm>
              <a:off x="4810925" y="1935825"/>
              <a:ext cx="1281650" cy="875000"/>
            </a:xfrm>
            <a:custGeom>
              <a:avLst/>
              <a:gdLst/>
              <a:ahLst/>
              <a:cxnLst/>
              <a:rect l="l" t="t" r="r" b="b"/>
              <a:pathLst>
                <a:path w="51266" h="35000" extrusionOk="0">
                  <a:moveTo>
                    <a:pt x="44966" y="0"/>
                  </a:moveTo>
                  <a:cubicBezTo>
                    <a:pt x="42687" y="0"/>
                    <a:pt x="40461" y="38"/>
                    <a:pt x="38312" y="101"/>
                  </a:cubicBezTo>
                  <a:cubicBezTo>
                    <a:pt x="28691" y="11649"/>
                    <a:pt x="25345" y="24428"/>
                    <a:pt x="24368" y="34157"/>
                  </a:cubicBezTo>
                  <a:cubicBezTo>
                    <a:pt x="29039" y="34063"/>
                    <a:pt x="33588" y="33996"/>
                    <a:pt x="37978" y="33983"/>
                  </a:cubicBezTo>
                  <a:cubicBezTo>
                    <a:pt x="39316" y="19932"/>
                    <a:pt x="45699" y="8049"/>
                    <a:pt x="51265" y="101"/>
                  </a:cubicBezTo>
                  <a:cubicBezTo>
                    <a:pt x="49135" y="31"/>
                    <a:pt x="47029" y="0"/>
                    <a:pt x="44966" y="0"/>
                  </a:cubicBezTo>
                  <a:close/>
                  <a:moveTo>
                    <a:pt x="32839" y="328"/>
                  </a:moveTo>
                  <a:lnTo>
                    <a:pt x="32839" y="328"/>
                  </a:lnTo>
                  <a:cubicBezTo>
                    <a:pt x="26898" y="636"/>
                    <a:pt x="21746" y="1131"/>
                    <a:pt x="17959" y="1559"/>
                  </a:cubicBezTo>
                  <a:cubicBezTo>
                    <a:pt x="17838" y="15222"/>
                    <a:pt x="7749" y="27546"/>
                    <a:pt x="1" y="35000"/>
                  </a:cubicBezTo>
                  <a:cubicBezTo>
                    <a:pt x="6959" y="34652"/>
                    <a:pt x="13810" y="34411"/>
                    <a:pt x="20448" y="34237"/>
                  </a:cubicBezTo>
                  <a:cubicBezTo>
                    <a:pt x="20943" y="19491"/>
                    <a:pt x="28182" y="6925"/>
                    <a:pt x="32839" y="328"/>
                  </a:cubicBezTo>
                  <a:close/>
                </a:path>
              </a:pathLst>
            </a:custGeom>
            <a:solidFill>
              <a:srgbClr val="F9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3;p51">
              <a:extLst>
                <a:ext uri="{FF2B5EF4-FFF2-40B4-BE49-F238E27FC236}">
                  <a16:creationId xmlns:a16="http://schemas.microsoft.com/office/drawing/2014/main" id="{B9421E68-8BD2-984A-BE26-379429ADF20A}"/>
                </a:ext>
              </a:extLst>
            </p:cNvPr>
            <p:cNvSpPr/>
            <p:nvPr/>
          </p:nvSpPr>
          <p:spPr>
            <a:xfrm>
              <a:off x="4268650" y="3581050"/>
              <a:ext cx="3106200" cy="555425"/>
            </a:xfrm>
            <a:custGeom>
              <a:avLst/>
              <a:gdLst/>
              <a:ahLst/>
              <a:cxnLst/>
              <a:rect l="l" t="t" r="r" b="b"/>
              <a:pathLst>
                <a:path w="124248" h="22217" extrusionOk="0">
                  <a:moveTo>
                    <a:pt x="8671" y="0"/>
                  </a:moveTo>
                  <a:cubicBezTo>
                    <a:pt x="713" y="0"/>
                    <a:pt x="535" y="3956"/>
                    <a:pt x="535" y="3956"/>
                  </a:cubicBezTo>
                  <a:cubicBezTo>
                    <a:pt x="535" y="3956"/>
                    <a:pt x="0" y="8158"/>
                    <a:pt x="80" y="15036"/>
                  </a:cubicBezTo>
                  <a:cubicBezTo>
                    <a:pt x="157" y="21583"/>
                    <a:pt x="2767" y="21740"/>
                    <a:pt x="3018" y="21740"/>
                  </a:cubicBezTo>
                  <a:cubicBezTo>
                    <a:pt x="3031" y="21740"/>
                    <a:pt x="3038" y="21740"/>
                    <a:pt x="3038" y="21740"/>
                  </a:cubicBezTo>
                  <a:cubicBezTo>
                    <a:pt x="3038" y="21740"/>
                    <a:pt x="77223" y="22216"/>
                    <a:pt x="110948" y="22216"/>
                  </a:cubicBezTo>
                  <a:cubicBezTo>
                    <a:pt x="116798" y="22216"/>
                    <a:pt x="121431" y="22202"/>
                    <a:pt x="124248" y="22168"/>
                  </a:cubicBezTo>
                  <a:lnTo>
                    <a:pt x="124248" y="22"/>
                  </a:lnTo>
                  <a:lnTo>
                    <a:pt x="35247" y="22"/>
                  </a:lnTo>
                  <a:cubicBezTo>
                    <a:pt x="35247" y="22"/>
                    <a:pt x="27882" y="101"/>
                    <a:pt x="20376" y="101"/>
                  </a:cubicBezTo>
                  <a:cubicBezTo>
                    <a:pt x="16355" y="101"/>
                    <a:pt x="12293" y="78"/>
                    <a:pt x="9300" y="8"/>
                  </a:cubicBezTo>
                  <a:cubicBezTo>
                    <a:pt x="9085" y="3"/>
                    <a:pt x="8875" y="0"/>
                    <a:pt x="8671" y="0"/>
                  </a:cubicBezTo>
                  <a:close/>
                </a:path>
              </a:pathLst>
            </a:custGeom>
            <a:solidFill>
              <a:srgbClr val="D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4;p51">
              <a:extLst>
                <a:ext uri="{FF2B5EF4-FFF2-40B4-BE49-F238E27FC236}">
                  <a16:creationId xmlns:a16="http://schemas.microsoft.com/office/drawing/2014/main" id="{B603F3AC-1BD9-275A-EFB9-F6C0CF367147}"/>
                </a:ext>
              </a:extLst>
            </p:cNvPr>
            <p:cNvSpPr/>
            <p:nvPr/>
          </p:nvSpPr>
          <p:spPr>
            <a:xfrm>
              <a:off x="4652700" y="1935800"/>
              <a:ext cx="2539850" cy="883725"/>
            </a:xfrm>
            <a:custGeom>
              <a:avLst/>
              <a:gdLst/>
              <a:ahLst/>
              <a:cxnLst/>
              <a:rect l="l" t="t" r="r" b="b"/>
              <a:pathLst>
                <a:path w="101594" h="35349" extrusionOk="0">
                  <a:moveTo>
                    <a:pt x="51179" y="0"/>
                  </a:moveTo>
                  <a:cubicBezTo>
                    <a:pt x="34066" y="0"/>
                    <a:pt x="19995" y="2081"/>
                    <a:pt x="17691" y="2403"/>
                  </a:cubicBezTo>
                  <a:cubicBezTo>
                    <a:pt x="14051" y="2912"/>
                    <a:pt x="13342" y="5334"/>
                    <a:pt x="13342" y="5334"/>
                  </a:cubicBezTo>
                  <a:lnTo>
                    <a:pt x="0" y="35349"/>
                  </a:lnTo>
                  <a:cubicBezTo>
                    <a:pt x="709" y="35309"/>
                    <a:pt x="1405" y="35268"/>
                    <a:pt x="2101" y="35228"/>
                  </a:cubicBezTo>
                  <a:lnTo>
                    <a:pt x="13930" y="7074"/>
                  </a:lnTo>
                  <a:cubicBezTo>
                    <a:pt x="13930" y="7074"/>
                    <a:pt x="14626" y="4558"/>
                    <a:pt x="18199" y="4023"/>
                  </a:cubicBezTo>
                  <a:cubicBezTo>
                    <a:pt x="20471" y="3692"/>
                    <a:pt x="34341" y="1525"/>
                    <a:pt x="51200" y="1525"/>
                  </a:cubicBezTo>
                  <a:cubicBezTo>
                    <a:pt x="60955" y="1525"/>
                    <a:pt x="71712" y="2251"/>
                    <a:pt x="81802" y="4478"/>
                  </a:cubicBezTo>
                  <a:cubicBezTo>
                    <a:pt x="81802" y="4478"/>
                    <a:pt x="85682" y="4491"/>
                    <a:pt x="87649" y="8104"/>
                  </a:cubicBezTo>
                  <a:cubicBezTo>
                    <a:pt x="89202" y="10954"/>
                    <a:pt x="96495" y="28096"/>
                    <a:pt x="99506" y="35202"/>
                  </a:cubicBezTo>
                  <a:cubicBezTo>
                    <a:pt x="100870" y="35268"/>
                    <a:pt x="101593" y="35322"/>
                    <a:pt x="101593" y="35322"/>
                  </a:cubicBezTo>
                  <a:cubicBezTo>
                    <a:pt x="101593" y="35322"/>
                    <a:pt x="90232" y="9790"/>
                    <a:pt x="88238" y="6324"/>
                  </a:cubicBezTo>
                  <a:cubicBezTo>
                    <a:pt x="86231" y="2845"/>
                    <a:pt x="82297" y="2845"/>
                    <a:pt x="82297" y="2845"/>
                  </a:cubicBezTo>
                  <a:cubicBezTo>
                    <a:pt x="72035" y="699"/>
                    <a:pt x="61096" y="0"/>
                    <a:pt x="51179" y="0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5;p51">
              <a:extLst>
                <a:ext uri="{FF2B5EF4-FFF2-40B4-BE49-F238E27FC236}">
                  <a16:creationId xmlns:a16="http://schemas.microsoft.com/office/drawing/2014/main" id="{0D615A49-5974-E4ED-7D7A-5FFCB43AFDDE}"/>
                </a:ext>
              </a:extLst>
            </p:cNvPr>
            <p:cNvSpPr/>
            <p:nvPr/>
          </p:nvSpPr>
          <p:spPr>
            <a:xfrm>
              <a:off x="4664400" y="3732975"/>
              <a:ext cx="2500375" cy="248400"/>
            </a:xfrm>
            <a:custGeom>
              <a:avLst/>
              <a:gdLst/>
              <a:ahLst/>
              <a:cxnLst/>
              <a:rect l="l" t="t" r="r" b="b"/>
              <a:pathLst>
                <a:path w="100015" h="9936" extrusionOk="0">
                  <a:moveTo>
                    <a:pt x="92415" y="1"/>
                  </a:moveTo>
                  <a:cubicBezTo>
                    <a:pt x="91710" y="1"/>
                    <a:pt x="91249" y="47"/>
                    <a:pt x="91249" y="47"/>
                  </a:cubicBezTo>
                  <a:lnTo>
                    <a:pt x="5714" y="47"/>
                  </a:lnTo>
                  <a:cubicBezTo>
                    <a:pt x="5714" y="47"/>
                    <a:pt x="1" y="100"/>
                    <a:pt x="134" y="5065"/>
                  </a:cubicBezTo>
                  <a:cubicBezTo>
                    <a:pt x="276" y="9849"/>
                    <a:pt x="5388" y="9936"/>
                    <a:pt x="5760" y="9936"/>
                  </a:cubicBezTo>
                  <a:cubicBezTo>
                    <a:pt x="5774" y="9936"/>
                    <a:pt x="5781" y="9936"/>
                    <a:pt x="5781" y="9936"/>
                  </a:cubicBezTo>
                  <a:lnTo>
                    <a:pt x="92949" y="9936"/>
                  </a:lnTo>
                  <a:cubicBezTo>
                    <a:pt x="92949" y="9936"/>
                    <a:pt x="100014" y="9695"/>
                    <a:pt x="99693" y="4463"/>
                  </a:cubicBezTo>
                  <a:cubicBezTo>
                    <a:pt x="99459" y="475"/>
                    <a:pt x="94676" y="1"/>
                    <a:pt x="9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6;p51">
              <a:extLst>
                <a:ext uri="{FF2B5EF4-FFF2-40B4-BE49-F238E27FC236}">
                  <a16:creationId xmlns:a16="http://schemas.microsoft.com/office/drawing/2014/main" id="{EDA19E1F-F8C6-BD98-0605-8FD9BF92369C}"/>
                </a:ext>
              </a:extLst>
            </p:cNvPr>
            <p:cNvSpPr/>
            <p:nvPr/>
          </p:nvSpPr>
          <p:spPr>
            <a:xfrm>
              <a:off x="5193650" y="3195050"/>
              <a:ext cx="1440200" cy="248075"/>
            </a:xfrm>
            <a:custGeom>
              <a:avLst/>
              <a:gdLst/>
              <a:ahLst/>
              <a:cxnLst/>
              <a:rect l="l" t="t" r="r" b="b"/>
              <a:pathLst>
                <a:path w="57608" h="9923" extrusionOk="0">
                  <a:moveTo>
                    <a:pt x="53234" y="0"/>
                  </a:moveTo>
                  <a:cubicBezTo>
                    <a:pt x="52828" y="0"/>
                    <a:pt x="52563" y="46"/>
                    <a:pt x="52563" y="46"/>
                  </a:cubicBezTo>
                  <a:lnTo>
                    <a:pt x="3292" y="46"/>
                  </a:lnTo>
                  <a:cubicBezTo>
                    <a:pt x="3292" y="46"/>
                    <a:pt x="0" y="86"/>
                    <a:pt x="67" y="5064"/>
                  </a:cubicBezTo>
                  <a:cubicBezTo>
                    <a:pt x="144" y="9824"/>
                    <a:pt x="3062" y="9922"/>
                    <a:pt x="3303" y="9922"/>
                  </a:cubicBezTo>
                  <a:cubicBezTo>
                    <a:pt x="3313" y="9922"/>
                    <a:pt x="3319" y="9922"/>
                    <a:pt x="3319" y="9922"/>
                  </a:cubicBezTo>
                  <a:lnTo>
                    <a:pt x="53540" y="9922"/>
                  </a:lnTo>
                  <a:cubicBezTo>
                    <a:pt x="53540" y="9922"/>
                    <a:pt x="57608" y="9694"/>
                    <a:pt x="57420" y="4462"/>
                  </a:cubicBezTo>
                  <a:cubicBezTo>
                    <a:pt x="57288" y="474"/>
                    <a:pt x="54536" y="0"/>
                    <a:pt x="53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7;p51">
              <a:extLst>
                <a:ext uri="{FF2B5EF4-FFF2-40B4-BE49-F238E27FC236}">
                  <a16:creationId xmlns:a16="http://schemas.microsoft.com/office/drawing/2014/main" id="{D4917024-DE39-CAC0-49E3-1F062FCAD8F8}"/>
                </a:ext>
              </a:extLst>
            </p:cNvPr>
            <p:cNvSpPr/>
            <p:nvPr/>
          </p:nvSpPr>
          <p:spPr>
            <a:xfrm>
              <a:off x="4352600" y="3736475"/>
              <a:ext cx="241250" cy="241225"/>
            </a:xfrm>
            <a:custGeom>
              <a:avLst/>
              <a:gdLst/>
              <a:ahLst/>
              <a:cxnLst/>
              <a:rect l="l" t="t" r="r" b="b"/>
              <a:pathLst>
                <a:path w="9650" h="9649" extrusionOk="0">
                  <a:moveTo>
                    <a:pt x="4818" y="0"/>
                  </a:moveTo>
                  <a:cubicBezTo>
                    <a:pt x="2155" y="0"/>
                    <a:pt x="1" y="2168"/>
                    <a:pt x="1" y="4831"/>
                  </a:cubicBezTo>
                  <a:cubicBezTo>
                    <a:pt x="1" y="7494"/>
                    <a:pt x="2155" y="9649"/>
                    <a:pt x="4818" y="9649"/>
                  </a:cubicBezTo>
                  <a:cubicBezTo>
                    <a:pt x="7481" y="9649"/>
                    <a:pt x="9649" y="7494"/>
                    <a:pt x="9649" y="4831"/>
                  </a:cubicBezTo>
                  <a:cubicBezTo>
                    <a:pt x="9649" y="2168"/>
                    <a:pt x="7481" y="0"/>
                    <a:pt x="4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8;p51">
              <a:extLst>
                <a:ext uri="{FF2B5EF4-FFF2-40B4-BE49-F238E27FC236}">
                  <a16:creationId xmlns:a16="http://schemas.microsoft.com/office/drawing/2014/main" id="{AF195815-F942-414B-2175-6B9A8FAB7572}"/>
                </a:ext>
              </a:extLst>
            </p:cNvPr>
            <p:cNvSpPr/>
            <p:nvPr/>
          </p:nvSpPr>
          <p:spPr>
            <a:xfrm>
              <a:off x="4636625" y="3029925"/>
              <a:ext cx="481100" cy="481100"/>
            </a:xfrm>
            <a:custGeom>
              <a:avLst/>
              <a:gdLst/>
              <a:ahLst/>
              <a:cxnLst/>
              <a:rect l="l" t="t" r="r" b="b"/>
              <a:pathLst>
                <a:path w="19244" h="19244" extrusionOk="0">
                  <a:moveTo>
                    <a:pt x="9622" y="1"/>
                  </a:moveTo>
                  <a:cubicBezTo>
                    <a:pt x="4310" y="1"/>
                    <a:pt x="1" y="4310"/>
                    <a:pt x="1" y="9622"/>
                  </a:cubicBezTo>
                  <a:cubicBezTo>
                    <a:pt x="1" y="14934"/>
                    <a:pt x="4310" y="19243"/>
                    <a:pt x="9622" y="19243"/>
                  </a:cubicBezTo>
                  <a:cubicBezTo>
                    <a:pt x="14935" y="19243"/>
                    <a:pt x="19244" y="14934"/>
                    <a:pt x="19244" y="9622"/>
                  </a:cubicBezTo>
                  <a:cubicBezTo>
                    <a:pt x="19244" y="4310"/>
                    <a:pt x="14935" y="1"/>
                    <a:pt x="9622" y="1"/>
                  </a:cubicBezTo>
                  <a:close/>
                </a:path>
              </a:pathLst>
            </a:custGeom>
            <a:solidFill>
              <a:srgbClr val="D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9;p51">
              <a:extLst>
                <a:ext uri="{FF2B5EF4-FFF2-40B4-BE49-F238E27FC236}">
                  <a16:creationId xmlns:a16="http://schemas.microsoft.com/office/drawing/2014/main" id="{F4AB33BE-DE14-ED3F-31EF-151E076B1C15}"/>
                </a:ext>
              </a:extLst>
            </p:cNvPr>
            <p:cNvSpPr/>
            <p:nvPr/>
          </p:nvSpPr>
          <p:spPr>
            <a:xfrm>
              <a:off x="4610200" y="2986100"/>
              <a:ext cx="463700" cy="463375"/>
            </a:xfrm>
            <a:custGeom>
              <a:avLst/>
              <a:gdLst/>
              <a:ahLst/>
              <a:cxnLst/>
              <a:rect l="l" t="t" r="r" b="b"/>
              <a:pathLst>
                <a:path w="18548" h="18535" extrusionOk="0">
                  <a:moveTo>
                    <a:pt x="9274" y="1"/>
                  </a:moveTo>
                  <a:cubicBezTo>
                    <a:pt x="4149" y="1"/>
                    <a:pt x="1" y="4149"/>
                    <a:pt x="1" y="9274"/>
                  </a:cubicBezTo>
                  <a:cubicBezTo>
                    <a:pt x="1" y="14386"/>
                    <a:pt x="4149" y="18534"/>
                    <a:pt x="9274" y="18534"/>
                  </a:cubicBezTo>
                  <a:cubicBezTo>
                    <a:pt x="14399" y="18534"/>
                    <a:pt x="18548" y="14386"/>
                    <a:pt x="18548" y="9274"/>
                  </a:cubicBezTo>
                  <a:cubicBezTo>
                    <a:pt x="18548" y="4149"/>
                    <a:pt x="14399" y="1"/>
                    <a:pt x="9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0;p51">
              <a:extLst>
                <a:ext uri="{FF2B5EF4-FFF2-40B4-BE49-F238E27FC236}">
                  <a16:creationId xmlns:a16="http://schemas.microsoft.com/office/drawing/2014/main" id="{CA47F2DE-8A6B-BD53-A5A9-BD39211A17E1}"/>
                </a:ext>
              </a:extLst>
            </p:cNvPr>
            <p:cNvSpPr/>
            <p:nvPr/>
          </p:nvSpPr>
          <p:spPr>
            <a:xfrm>
              <a:off x="6833550" y="3029925"/>
              <a:ext cx="481100" cy="481100"/>
            </a:xfrm>
            <a:custGeom>
              <a:avLst/>
              <a:gdLst/>
              <a:ahLst/>
              <a:cxnLst/>
              <a:rect l="l" t="t" r="r" b="b"/>
              <a:pathLst>
                <a:path w="19244" h="19244" extrusionOk="0">
                  <a:moveTo>
                    <a:pt x="9622" y="1"/>
                  </a:moveTo>
                  <a:cubicBezTo>
                    <a:pt x="4309" y="1"/>
                    <a:pt x="1" y="4310"/>
                    <a:pt x="1" y="9622"/>
                  </a:cubicBezTo>
                  <a:cubicBezTo>
                    <a:pt x="1" y="14934"/>
                    <a:pt x="4309" y="19243"/>
                    <a:pt x="9622" y="19243"/>
                  </a:cubicBezTo>
                  <a:cubicBezTo>
                    <a:pt x="14934" y="19243"/>
                    <a:pt x="19243" y="14934"/>
                    <a:pt x="19243" y="9622"/>
                  </a:cubicBezTo>
                  <a:cubicBezTo>
                    <a:pt x="19243" y="4310"/>
                    <a:pt x="14934" y="1"/>
                    <a:pt x="9622" y="1"/>
                  </a:cubicBezTo>
                  <a:close/>
                </a:path>
              </a:pathLst>
            </a:custGeom>
            <a:solidFill>
              <a:srgbClr val="D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1;p51">
              <a:extLst>
                <a:ext uri="{FF2B5EF4-FFF2-40B4-BE49-F238E27FC236}">
                  <a16:creationId xmlns:a16="http://schemas.microsoft.com/office/drawing/2014/main" id="{DDDAB5E1-28CE-E180-9C5F-D3ACA3781C5B}"/>
                </a:ext>
              </a:extLst>
            </p:cNvPr>
            <p:cNvSpPr/>
            <p:nvPr/>
          </p:nvSpPr>
          <p:spPr>
            <a:xfrm>
              <a:off x="6780025" y="2986100"/>
              <a:ext cx="463375" cy="463375"/>
            </a:xfrm>
            <a:custGeom>
              <a:avLst/>
              <a:gdLst/>
              <a:ahLst/>
              <a:cxnLst/>
              <a:rect l="l" t="t" r="r" b="b"/>
              <a:pathLst>
                <a:path w="18535" h="18535" extrusionOk="0">
                  <a:moveTo>
                    <a:pt x="9261" y="1"/>
                  </a:moveTo>
                  <a:cubicBezTo>
                    <a:pt x="4149" y="1"/>
                    <a:pt x="1" y="4149"/>
                    <a:pt x="1" y="9274"/>
                  </a:cubicBezTo>
                  <a:cubicBezTo>
                    <a:pt x="1" y="14386"/>
                    <a:pt x="4149" y="18534"/>
                    <a:pt x="9261" y="18534"/>
                  </a:cubicBezTo>
                  <a:cubicBezTo>
                    <a:pt x="14386" y="18534"/>
                    <a:pt x="18534" y="14386"/>
                    <a:pt x="18534" y="9274"/>
                  </a:cubicBezTo>
                  <a:cubicBezTo>
                    <a:pt x="18534" y="4149"/>
                    <a:pt x="14386" y="1"/>
                    <a:pt x="9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2;p51">
              <a:extLst>
                <a:ext uri="{FF2B5EF4-FFF2-40B4-BE49-F238E27FC236}">
                  <a16:creationId xmlns:a16="http://schemas.microsoft.com/office/drawing/2014/main" id="{21E49E69-EDCB-4C2A-F3A4-94508D83C4DA}"/>
                </a:ext>
              </a:extLst>
            </p:cNvPr>
            <p:cNvSpPr/>
            <p:nvPr/>
          </p:nvSpPr>
          <p:spPr>
            <a:xfrm>
              <a:off x="6805450" y="3012525"/>
              <a:ext cx="412850" cy="411850"/>
            </a:xfrm>
            <a:custGeom>
              <a:avLst/>
              <a:gdLst/>
              <a:ahLst/>
              <a:cxnLst/>
              <a:rect l="l" t="t" r="r" b="b"/>
              <a:pathLst>
                <a:path w="16514" h="16474" extrusionOk="0">
                  <a:moveTo>
                    <a:pt x="9113" y="1"/>
                  </a:moveTo>
                  <a:lnTo>
                    <a:pt x="9113" y="1"/>
                  </a:lnTo>
                  <a:cubicBezTo>
                    <a:pt x="11830" y="964"/>
                    <a:pt x="13784" y="3560"/>
                    <a:pt x="13784" y="6611"/>
                  </a:cubicBezTo>
                  <a:cubicBezTo>
                    <a:pt x="13784" y="10492"/>
                    <a:pt x="10639" y="13637"/>
                    <a:pt x="6772" y="13637"/>
                  </a:cubicBezTo>
                  <a:cubicBezTo>
                    <a:pt x="3533" y="13637"/>
                    <a:pt x="803" y="11429"/>
                    <a:pt x="1" y="8445"/>
                  </a:cubicBezTo>
                  <a:lnTo>
                    <a:pt x="1" y="8445"/>
                  </a:lnTo>
                  <a:cubicBezTo>
                    <a:pt x="121" y="12901"/>
                    <a:pt x="3761" y="16474"/>
                    <a:pt x="8244" y="16474"/>
                  </a:cubicBezTo>
                  <a:cubicBezTo>
                    <a:pt x="12807" y="16474"/>
                    <a:pt x="16513" y="12780"/>
                    <a:pt x="16513" y="8217"/>
                  </a:cubicBezTo>
                  <a:cubicBezTo>
                    <a:pt x="16513" y="3948"/>
                    <a:pt x="13275" y="429"/>
                    <a:pt x="9113" y="1"/>
                  </a:cubicBezTo>
                  <a:close/>
                </a:path>
              </a:pathLst>
            </a:custGeom>
            <a:solidFill>
              <a:srgbClr val="F9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3;p51">
              <a:extLst>
                <a:ext uri="{FF2B5EF4-FFF2-40B4-BE49-F238E27FC236}">
                  <a16:creationId xmlns:a16="http://schemas.microsoft.com/office/drawing/2014/main" id="{267A5695-803B-0DD7-23B1-15FB36D3F048}"/>
                </a:ext>
              </a:extLst>
            </p:cNvPr>
            <p:cNvSpPr/>
            <p:nvPr/>
          </p:nvSpPr>
          <p:spPr>
            <a:xfrm>
              <a:off x="4631275" y="3012525"/>
              <a:ext cx="412850" cy="411850"/>
            </a:xfrm>
            <a:custGeom>
              <a:avLst/>
              <a:gdLst/>
              <a:ahLst/>
              <a:cxnLst/>
              <a:rect l="l" t="t" r="r" b="b"/>
              <a:pathLst>
                <a:path w="16514" h="16474" extrusionOk="0">
                  <a:moveTo>
                    <a:pt x="9127" y="1"/>
                  </a:moveTo>
                  <a:cubicBezTo>
                    <a:pt x="11843" y="964"/>
                    <a:pt x="13797" y="3560"/>
                    <a:pt x="13797" y="6611"/>
                  </a:cubicBezTo>
                  <a:cubicBezTo>
                    <a:pt x="13797" y="10492"/>
                    <a:pt x="10652" y="13637"/>
                    <a:pt x="6772" y="13637"/>
                  </a:cubicBezTo>
                  <a:cubicBezTo>
                    <a:pt x="3533" y="13637"/>
                    <a:pt x="804" y="11429"/>
                    <a:pt x="1" y="8445"/>
                  </a:cubicBezTo>
                  <a:lnTo>
                    <a:pt x="1" y="8445"/>
                  </a:lnTo>
                  <a:cubicBezTo>
                    <a:pt x="121" y="12901"/>
                    <a:pt x="3774" y="16474"/>
                    <a:pt x="8257" y="16474"/>
                  </a:cubicBezTo>
                  <a:cubicBezTo>
                    <a:pt x="12820" y="16474"/>
                    <a:pt x="16514" y="12780"/>
                    <a:pt x="16514" y="8217"/>
                  </a:cubicBezTo>
                  <a:cubicBezTo>
                    <a:pt x="16514" y="3948"/>
                    <a:pt x="13275" y="429"/>
                    <a:pt x="9127" y="1"/>
                  </a:cubicBezTo>
                  <a:close/>
                </a:path>
              </a:pathLst>
            </a:custGeom>
            <a:solidFill>
              <a:srgbClr val="F9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4;p51">
              <a:extLst>
                <a:ext uri="{FF2B5EF4-FFF2-40B4-BE49-F238E27FC236}">
                  <a16:creationId xmlns:a16="http://schemas.microsoft.com/office/drawing/2014/main" id="{4F9DF7DA-8F86-E5D3-2DC8-9FF649B52E05}"/>
                </a:ext>
              </a:extLst>
            </p:cNvPr>
            <p:cNvSpPr/>
            <p:nvPr/>
          </p:nvSpPr>
          <p:spPr>
            <a:xfrm>
              <a:off x="4938725" y="2800675"/>
              <a:ext cx="1834300" cy="369600"/>
            </a:xfrm>
            <a:custGeom>
              <a:avLst/>
              <a:gdLst/>
              <a:ahLst/>
              <a:cxnLst/>
              <a:rect l="l" t="t" r="r" b="b"/>
              <a:pathLst>
                <a:path w="73372" h="14784" extrusionOk="0">
                  <a:moveTo>
                    <a:pt x="46279" y="1"/>
                  </a:moveTo>
                  <a:cubicBezTo>
                    <a:pt x="30961" y="1"/>
                    <a:pt x="13212" y="684"/>
                    <a:pt x="5781" y="821"/>
                  </a:cubicBezTo>
                  <a:cubicBezTo>
                    <a:pt x="0" y="941"/>
                    <a:pt x="7119" y="14055"/>
                    <a:pt x="10558" y="14323"/>
                  </a:cubicBezTo>
                  <a:cubicBezTo>
                    <a:pt x="13984" y="14590"/>
                    <a:pt x="51988" y="14604"/>
                    <a:pt x="59374" y="14778"/>
                  </a:cubicBezTo>
                  <a:cubicBezTo>
                    <a:pt x="59537" y="14781"/>
                    <a:pt x="59697" y="14783"/>
                    <a:pt x="59855" y="14783"/>
                  </a:cubicBezTo>
                  <a:cubicBezTo>
                    <a:pt x="66848" y="14783"/>
                    <a:pt x="68802" y="11031"/>
                    <a:pt x="72100" y="5691"/>
                  </a:cubicBezTo>
                  <a:cubicBezTo>
                    <a:pt x="73372" y="3644"/>
                    <a:pt x="72435" y="1864"/>
                    <a:pt x="69946" y="1289"/>
                  </a:cubicBezTo>
                  <a:cubicBezTo>
                    <a:pt x="65696" y="307"/>
                    <a:pt x="56532" y="1"/>
                    <a:pt x="46279" y="1"/>
                  </a:cubicBezTo>
                  <a:close/>
                </a:path>
              </a:pathLst>
            </a:custGeom>
            <a:solidFill>
              <a:srgbClr val="F17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834;p80">
            <a:extLst>
              <a:ext uri="{FF2B5EF4-FFF2-40B4-BE49-F238E27FC236}">
                <a16:creationId xmlns:a16="http://schemas.microsoft.com/office/drawing/2014/main" id="{1907B40B-A818-2CE3-E684-95B96E076EA1}"/>
              </a:ext>
            </a:extLst>
          </p:cNvPr>
          <p:cNvGrpSpPr/>
          <p:nvPr/>
        </p:nvGrpSpPr>
        <p:grpSpPr>
          <a:xfrm>
            <a:off x="-33656" y="1379515"/>
            <a:ext cx="1234004" cy="1243797"/>
            <a:chOff x="1590066" y="3762538"/>
            <a:chExt cx="814800" cy="814800"/>
          </a:xfrm>
        </p:grpSpPr>
        <p:sp>
          <p:nvSpPr>
            <p:cNvPr id="29" name="Google Shape;1835;p80">
              <a:extLst>
                <a:ext uri="{FF2B5EF4-FFF2-40B4-BE49-F238E27FC236}">
                  <a16:creationId xmlns:a16="http://schemas.microsoft.com/office/drawing/2014/main" id="{7AEB2C15-BD6E-E583-0547-39318F24C306}"/>
                </a:ext>
              </a:extLst>
            </p:cNvPr>
            <p:cNvSpPr/>
            <p:nvPr/>
          </p:nvSpPr>
          <p:spPr>
            <a:xfrm>
              <a:off x="1590066" y="3762538"/>
              <a:ext cx="814800" cy="8148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1836;p80">
              <a:extLst>
                <a:ext uri="{FF2B5EF4-FFF2-40B4-BE49-F238E27FC236}">
                  <a16:creationId xmlns:a16="http://schemas.microsoft.com/office/drawing/2014/main" id="{4ACDCDC8-A532-07EF-18B8-6005ADB9DE1D}"/>
                </a:ext>
              </a:extLst>
            </p:cNvPr>
            <p:cNvGrpSpPr/>
            <p:nvPr/>
          </p:nvGrpSpPr>
          <p:grpSpPr>
            <a:xfrm>
              <a:off x="1730597" y="3926963"/>
              <a:ext cx="514990" cy="488661"/>
              <a:chOff x="5167200" y="3757775"/>
              <a:chExt cx="451825" cy="428725"/>
            </a:xfrm>
          </p:grpSpPr>
          <p:sp>
            <p:nvSpPr>
              <p:cNvPr id="31" name="Google Shape;1837;p80">
                <a:extLst>
                  <a:ext uri="{FF2B5EF4-FFF2-40B4-BE49-F238E27FC236}">
                    <a16:creationId xmlns:a16="http://schemas.microsoft.com/office/drawing/2014/main" id="{DC433DC6-976F-30DC-E14C-16E4B1D547EA}"/>
                  </a:ext>
                </a:extLst>
              </p:cNvPr>
              <p:cNvSpPr/>
              <p:nvPr/>
            </p:nvSpPr>
            <p:spPr>
              <a:xfrm>
                <a:off x="5246350" y="3757775"/>
                <a:ext cx="2947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4892" extrusionOk="0">
                    <a:moveTo>
                      <a:pt x="6192" y="1"/>
                    </a:moveTo>
                    <a:cubicBezTo>
                      <a:pt x="2602" y="1"/>
                      <a:pt x="1097" y="1991"/>
                      <a:pt x="1097" y="1991"/>
                    </a:cubicBezTo>
                    <a:lnTo>
                      <a:pt x="0" y="1098"/>
                    </a:lnTo>
                    <a:lnTo>
                      <a:pt x="0" y="4891"/>
                    </a:lnTo>
                    <a:lnTo>
                      <a:pt x="3840" y="4719"/>
                    </a:lnTo>
                    <a:lnTo>
                      <a:pt x="2900" y="3590"/>
                    </a:lnTo>
                    <a:cubicBezTo>
                      <a:pt x="2900" y="3590"/>
                      <a:pt x="3496" y="2446"/>
                      <a:pt x="5894" y="2446"/>
                    </a:cubicBezTo>
                    <a:cubicBezTo>
                      <a:pt x="8292" y="2446"/>
                      <a:pt x="10094" y="4891"/>
                      <a:pt x="10094" y="4891"/>
                    </a:cubicBezTo>
                    <a:lnTo>
                      <a:pt x="11787" y="3292"/>
                    </a:lnTo>
                    <a:cubicBezTo>
                      <a:pt x="11787" y="3292"/>
                      <a:pt x="9797" y="1"/>
                      <a:pt x="6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38;p80">
                <a:extLst>
                  <a:ext uri="{FF2B5EF4-FFF2-40B4-BE49-F238E27FC236}">
                    <a16:creationId xmlns:a16="http://schemas.microsoft.com/office/drawing/2014/main" id="{A6C0A5D4-EC00-8602-C674-ADD59C7408B9}"/>
                  </a:ext>
                </a:extLst>
              </p:cNvPr>
              <p:cNvSpPr/>
              <p:nvPr/>
            </p:nvSpPr>
            <p:spPr>
              <a:xfrm>
                <a:off x="5167200" y="3895325"/>
                <a:ext cx="212800" cy="291175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11647" extrusionOk="0">
                    <a:moveTo>
                      <a:pt x="2179" y="0"/>
                    </a:moveTo>
                    <a:cubicBezTo>
                      <a:pt x="2179" y="0"/>
                      <a:pt x="0" y="3182"/>
                      <a:pt x="1489" y="6458"/>
                    </a:cubicBezTo>
                    <a:cubicBezTo>
                      <a:pt x="2978" y="9734"/>
                      <a:pt x="5423" y="10267"/>
                      <a:pt x="5423" y="10267"/>
                    </a:cubicBezTo>
                    <a:lnTo>
                      <a:pt x="5047" y="11646"/>
                    </a:lnTo>
                    <a:lnTo>
                      <a:pt x="8511" y="10079"/>
                    </a:lnTo>
                    <a:lnTo>
                      <a:pt x="6756" y="6646"/>
                    </a:lnTo>
                    <a:lnTo>
                      <a:pt x="6129" y="7979"/>
                    </a:lnTo>
                    <a:cubicBezTo>
                      <a:pt x="6129" y="7979"/>
                      <a:pt x="4828" y="7900"/>
                      <a:pt x="3840" y="5722"/>
                    </a:cubicBezTo>
                    <a:cubicBezTo>
                      <a:pt x="2853" y="3543"/>
                      <a:pt x="4342" y="894"/>
                      <a:pt x="4342" y="894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839;p80">
                <a:extLst>
                  <a:ext uri="{FF2B5EF4-FFF2-40B4-BE49-F238E27FC236}">
                    <a16:creationId xmlns:a16="http://schemas.microsoft.com/office/drawing/2014/main" id="{C25348DF-B82B-8291-8C16-9A66C32D64DF}"/>
                  </a:ext>
                </a:extLst>
              </p:cNvPr>
              <p:cNvSpPr/>
              <p:nvPr/>
            </p:nvSpPr>
            <p:spPr>
              <a:xfrm>
                <a:off x="5410525" y="3880050"/>
                <a:ext cx="208500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11004" extrusionOk="0">
                    <a:moveTo>
                      <a:pt x="5048" y="0"/>
                    </a:moveTo>
                    <a:lnTo>
                      <a:pt x="3292" y="3417"/>
                    </a:lnTo>
                    <a:lnTo>
                      <a:pt x="4719" y="3166"/>
                    </a:lnTo>
                    <a:lnTo>
                      <a:pt x="4719" y="3166"/>
                    </a:lnTo>
                    <a:cubicBezTo>
                      <a:pt x="4719" y="3166"/>
                      <a:pt x="5424" y="4248"/>
                      <a:pt x="4217" y="6333"/>
                    </a:cubicBezTo>
                    <a:cubicBezTo>
                      <a:pt x="3026" y="8402"/>
                      <a:pt x="1" y="8746"/>
                      <a:pt x="1" y="8746"/>
                    </a:cubicBezTo>
                    <a:lnTo>
                      <a:pt x="549" y="11004"/>
                    </a:lnTo>
                    <a:cubicBezTo>
                      <a:pt x="549" y="11004"/>
                      <a:pt x="4405" y="10925"/>
                      <a:pt x="6192" y="7806"/>
                    </a:cubicBezTo>
                    <a:cubicBezTo>
                      <a:pt x="7995" y="4702"/>
                      <a:pt x="7007" y="2398"/>
                      <a:pt x="7007" y="2398"/>
                    </a:cubicBezTo>
                    <a:lnTo>
                      <a:pt x="8340" y="1897"/>
                    </a:lnTo>
                    <a:lnTo>
                      <a:pt x="50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40;p80">
                <a:extLst>
                  <a:ext uri="{FF2B5EF4-FFF2-40B4-BE49-F238E27FC236}">
                    <a16:creationId xmlns:a16="http://schemas.microsoft.com/office/drawing/2014/main" id="{8E5323E1-73CC-F9B5-5ABD-F47513A7D695}"/>
                  </a:ext>
                </a:extLst>
              </p:cNvPr>
              <p:cNvSpPr/>
              <p:nvPr/>
            </p:nvSpPr>
            <p:spPr>
              <a:xfrm>
                <a:off x="5246350" y="3757775"/>
                <a:ext cx="15637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892" extrusionOk="0">
                    <a:moveTo>
                      <a:pt x="6192" y="1"/>
                    </a:moveTo>
                    <a:cubicBezTo>
                      <a:pt x="2602" y="1"/>
                      <a:pt x="1097" y="1991"/>
                      <a:pt x="1097" y="1991"/>
                    </a:cubicBezTo>
                    <a:lnTo>
                      <a:pt x="0" y="1098"/>
                    </a:lnTo>
                    <a:lnTo>
                      <a:pt x="0" y="4891"/>
                    </a:lnTo>
                    <a:lnTo>
                      <a:pt x="3840" y="4719"/>
                    </a:lnTo>
                    <a:lnTo>
                      <a:pt x="2900" y="3590"/>
                    </a:lnTo>
                    <a:cubicBezTo>
                      <a:pt x="2900" y="3590"/>
                      <a:pt x="3496" y="2446"/>
                      <a:pt x="5894" y="2446"/>
                    </a:cubicBezTo>
                    <a:cubicBezTo>
                      <a:pt x="6019" y="2446"/>
                      <a:pt x="6145" y="2462"/>
                      <a:pt x="6254" y="2462"/>
                    </a:cubicBezTo>
                    <a:lnTo>
                      <a:pt x="62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EBED224-06B5-A365-9437-CDD4E86E7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65" t="4994" r="7306"/>
          <a:stretch/>
        </p:blipFill>
        <p:spPr>
          <a:xfrm>
            <a:off x="5419219" y="-26039"/>
            <a:ext cx="3773550" cy="2769025"/>
          </a:xfrm>
          <a:prstGeom prst="rect">
            <a:avLst/>
          </a:prstGeom>
        </p:spPr>
      </p:pic>
      <p:sp>
        <p:nvSpPr>
          <p:cNvPr id="37" name="Google Shape;1172;p62">
            <a:extLst>
              <a:ext uri="{FF2B5EF4-FFF2-40B4-BE49-F238E27FC236}">
                <a16:creationId xmlns:a16="http://schemas.microsoft.com/office/drawing/2014/main" id="{AC3C5D14-5F55-A4D2-A8FB-FC6957FF5E94}"/>
              </a:ext>
            </a:extLst>
          </p:cNvPr>
          <p:cNvSpPr txBox="1">
            <a:spLocks/>
          </p:cNvSpPr>
          <p:nvPr/>
        </p:nvSpPr>
        <p:spPr>
          <a:xfrm>
            <a:off x="824521" y="185503"/>
            <a:ext cx="45946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sr-Latn-RS" sz="2400" dirty="0"/>
              <a:t>(length of) weaving section</a:t>
            </a:r>
            <a:endParaRPr lang="en-US" sz="2400" dirty="0"/>
          </a:p>
        </p:txBody>
      </p:sp>
      <p:sp>
        <p:nvSpPr>
          <p:cNvPr id="38" name="Google Shape;1172;p62">
            <a:extLst>
              <a:ext uri="{FF2B5EF4-FFF2-40B4-BE49-F238E27FC236}">
                <a16:creationId xmlns:a16="http://schemas.microsoft.com/office/drawing/2014/main" id="{A49DECFA-2CD2-71EB-D88F-540BCD042716}"/>
              </a:ext>
            </a:extLst>
          </p:cNvPr>
          <p:cNvSpPr txBox="1">
            <a:spLocks/>
          </p:cNvSpPr>
          <p:nvPr/>
        </p:nvSpPr>
        <p:spPr>
          <a:xfrm>
            <a:off x="1644234" y="1767842"/>
            <a:ext cx="27338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sr-Latn-RS" sz="2400" dirty="0"/>
              <a:t>(Truck) apron</a:t>
            </a:r>
            <a:endParaRPr lang="en-US" sz="2400" dirty="0"/>
          </a:p>
        </p:txBody>
      </p:sp>
      <p:sp>
        <p:nvSpPr>
          <p:cNvPr id="39" name="Google Shape;1172;p62">
            <a:extLst>
              <a:ext uri="{FF2B5EF4-FFF2-40B4-BE49-F238E27FC236}">
                <a16:creationId xmlns:a16="http://schemas.microsoft.com/office/drawing/2014/main" id="{C44BAC22-2857-9D5B-3816-CBEDD1DB283C}"/>
              </a:ext>
            </a:extLst>
          </p:cNvPr>
          <p:cNvSpPr txBox="1">
            <a:spLocks/>
          </p:cNvSpPr>
          <p:nvPr/>
        </p:nvSpPr>
        <p:spPr>
          <a:xfrm>
            <a:off x="1644234" y="3191808"/>
            <a:ext cx="27338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sr-Latn-RS" sz="2400" dirty="0"/>
              <a:t>Yield lines</a:t>
            </a:r>
            <a:endParaRPr lang="en-US" sz="2400" dirty="0"/>
          </a:p>
        </p:txBody>
      </p:sp>
      <p:sp>
        <p:nvSpPr>
          <p:cNvPr id="40" name="Google Shape;1123;p60">
            <a:extLst>
              <a:ext uri="{FF2B5EF4-FFF2-40B4-BE49-F238E27FC236}">
                <a16:creationId xmlns:a16="http://schemas.microsoft.com/office/drawing/2014/main" id="{70E07ECC-F972-2FBD-D6B8-895F43722AF4}"/>
              </a:ext>
            </a:extLst>
          </p:cNvPr>
          <p:cNvSpPr txBox="1">
            <a:spLocks/>
          </p:cNvSpPr>
          <p:nvPr/>
        </p:nvSpPr>
        <p:spPr>
          <a:xfrm>
            <a:off x="1380642" y="997889"/>
            <a:ext cx="3514800" cy="52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dužina ulivanja</a:t>
            </a:r>
            <a:endParaRPr lang="sr-Latn-RS" baseline="30000" dirty="0"/>
          </a:p>
        </p:txBody>
      </p:sp>
      <p:sp>
        <p:nvSpPr>
          <p:cNvPr id="41" name="Google Shape;1123;p60">
            <a:extLst>
              <a:ext uri="{FF2B5EF4-FFF2-40B4-BE49-F238E27FC236}">
                <a16:creationId xmlns:a16="http://schemas.microsoft.com/office/drawing/2014/main" id="{D8E0DD72-C42A-6700-886D-8032D0C11537}"/>
              </a:ext>
            </a:extLst>
          </p:cNvPr>
          <p:cNvSpPr txBox="1">
            <a:spLocks/>
          </p:cNvSpPr>
          <p:nvPr/>
        </p:nvSpPr>
        <p:spPr>
          <a:xfrm>
            <a:off x="1380642" y="2479286"/>
            <a:ext cx="3514800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rulna staza (za kamione)</a:t>
            </a:r>
            <a:endParaRPr lang="sr-Latn-RS" baseline="30000" dirty="0"/>
          </a:p>
        </p:txBody>
      </p:sp>
      <p:sp>
        <p:nvSpPr>
          <p:cNvPr id="43" name="Google Shape;1123;p60">
            <a:extLst>
              <a:ext uri="{FF2B5EF4-FFF2-40B4-BE49-F238E27FC236}">
                <a16:creationId xmlns:a16="http://schemas.microsoft.com/office/drawing/2014/main" id="{AD1C7963-4056-F6B9-EB89-9B1C00B7EE28}"/>
              </a:ext>
            </a:extLst>
          </p:cNvPr>
          <p:cNvSpPr txBox="1">
            <a:spLocks/>
          </p:cNvSpPr>
          <p:nvPr/>
        </p:nvSpPr>
        <p:spPr>
          <a:xfrm>
            <a:off x="1376087" y="3904093"/>
            <a:ext cx="3514800" cy="5274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Oznake na kolovozu (za ustupanje prava prvenstva prolaza)</a:t>
            </a:r>
            <a:endParaRPr lang="sr-Latn-R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0" name="Picture 2089">
            <a:extLst>
              <a:ext uri="{FF2B5EF4-FFF2-40B4-BE49-F238E27FC236}">
                <a16:creationId xmlns:a16="http://schemas.microsoft.com/office/drawing/2014/main" id="{E3C68021-253F-6F7A-FA46-09D35189B8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7215" b="45732"/>
          <a:stretch/>
        </p:blipFill>
        <p:spPr>
          <a:xfrm>
            <a:off x="6538401" y="2057852"/>
            <a:ext cx="1823320" cy="1460765"/>
          </a:xfrm>
          <a:prstGeom prst="rect">
            <a:avLst/>
          </a:prstGeom>
        </p:spPr>
      </p:pic>
      <p:sp>
        <p:nvSpPr>
          <p:cNvPr id="2017" name="Google Shape;2017;p86"/>
          <p:cNvSpPr txBox="1">
            <a:spLocks noGrp="1"/>
          </p:cNvSpPr>
          <p:nvPr>
            <p:ph type="title"/>
          </p:nvPr>
        </p:nvSpPr>
        <p:spPr>
          <a:xfrm>
            <a:off x="1073338" y="383763"/>
            <a:ext cx="35877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Tangent approach</a:t>
            </a:r>
            <a:endParaRPr sz="2400" dirty="0"/>
          </a:p>
        </p:txBody>
      </p:sp>
      <p:grpSp>
        <p:nvGrpSpPr>
          <p:cNvPr id="2019" name="Google Shape;2019;p86"/>
          <p:cNvGrpSpPr/>
          <p:nvPr/>
        </p:nvGrpSpPr>
        <p:grpSpPr>
          <a:xfrm>
            <a:off x="6538401" y="973579"/>
            <a:ext cx="1855799" cy="3712372"/>
            <a:chOff x="5130199" y="1008725"/>
            <a:chExt cx="1615142" cy="3230959"/>
          </a:xfrm>
        </p:grpSpPr>
        <p:sp>
          <p:nvSpPr>
            <p:cNvPr id="2020" name="Google Shape;2020;p86"/>
            <p:cNvSpPr/>
            <p:nvPr/>
          </p:nvSpPr>
          <p:spPr>
            <a:xfrm>
              <a:off x="5130199" y="1008725"/>
              <a:ext cx="1615142" cy="3230959"/>
            </a:xfrm>
            <a:custGeom>
              <a:avLst/>
              <a:gdLst/>
              <a:ahLst/>
              <a:cxnLst/>
              <a:rect l="l" t="t" r="r" b="b"/>
              <a:pathLst>
                <a:path w="61960" h="122466" extrusionOk="0">
                  <a:moveTo>
                    <a:pt x="52217" y="0"/>
                  </a:moveTo>
                  <a:lnTo>
                    <a:pt x="9743" y="0"/>
                  </a:lnTo>
                  <a:lnTo>
                    <a:pt x="9743" y="0"/>
                  </a:lnTo>
                  <a:lnTo>
                    <a:pt x="8803" y="0"/>
                  </a:lnTo>
                  <a:lnTo>
                    <a:pt x="7778" y="171"/>
                  </a:lnTo>
                  <a:lnTo>
                    <a:pt x="6838" y="427"/>
                  </a:lnTo>
                  <a:lnTo>
                    <a:pt x="5983" y="769"/>
                  </a:lnTo>
                  <a:lnTo>
                    <a:pt x="5129" y="1111"/>
                  </a:lnTo>
                  <a:lnTo>
                    <a:pt x="4359" y="1624"/>
                  </a:lnTo>
                  <a:lnTo>
                    <a:pt x="3590" y="2222"/>
                  </a:lnTo>
                  <a:lnTo>
                    <a:pt x="2907" y="2820"/>
                  </a:lnTo>
                  <a:lnTo>
                    <a:pt x="2223" y="3504"/>
                  </a:lnTo>
                  <a:lnTo>
                    <a:pt x="1710" y="4273"/>
                  </a:lnTo>
                  <a:lnTo>
                    <a:pt x="1197" y="5042"/>
                  </a:lnTo>
                  <a:lnTo>
                    <a:pt x="770" y="5897"/>
                  </a:lnTo>
                  <a:lnTo>
                    <a:pt x="514" y="6837"/>
                  </a:lnTo>
                  <a:lnTo>
                    <a:pt x="257" y="7777"/>
                  </a:lnTo>
                  <a:lnTo>
                    <a:pt x="86" y="8717"/>
                  </a:lnTo>
                  <a:lnTo>
                    <a:pt x="1" y="9743"/>
                  </a:lnTo>
                  <a:lnTo>
                    <a:pt x="1" y="112723"/>
                  </a:lnTo>
                  <a:lnTo>
                    <a:pt x="1" y="112723"/>
                  </a:lnTo>
                  <a:lnTo>
                    <a:pt x="86" y="113748"/>
                  </a:lnTo>
                  <a:lnTo>
                    <a:pt x="257" y="114688"/>
                  </a:lnTo>
                  <a:lnTo>
                    <a:pt x="514" y="115629"/>
                  </a:lnTo>
                  <a:lnTo>
                    <a:pt x="770" y="116569"/>
                  </a:lnTo>
                  <a:lnTo>
                    <a:pt x="1197" y="117423"/>
                  </a:lnTo>
                  <a:lnTo>
                    <a:pt x="1710" y="118192"/>
                  </a:lnTo>
                  <a:lnTo>
                    <a:pt x="2223" y="118962"/>
                  </a:lnTo>
                  <a:lnTo>
                    <a:pt x="2907" y="119645"/>
                  </a:lnTo>
                  <a:lnTo>
                    <a:pt x="3590" y="120243"/>
                  </a:lnTo>
                  <a:lnTo>
                    <a:pt x="4359" y="120842"/>
                  </a:lnTo>
                  <a:lnTo>
                    <a:pt x="5129" y="121354"/>
                  </a:lnTo>
                  <a:lnTo>
                    <a:pt x="5983" y="121696"/>
                  </a:lnTo>
                  <a:lnTo>
                    <a:pt x="6838" y="122038"/>
                  </a:lnTo>
                  <a:lnTo>
                    <a:pt x="7778" y="122294"/>
                  </a:lnTo>
                  <a:lnTo>
                    <a:pt x="8803" y="122465"/>
                  </a:lnTo>
                  <a:lnTo>
                    <a:pt x="9743" y="122465"/>
                  </a:lnTo>
                  <a:lnTo>
                    <a:pt x="52217" y="122465"/>
                  </a:lnTo>
                  <a:lnTo>
                    <a:pt x="52217" y="122465"/>
                  </a:lnTo>
                  <a:lnTo>
                    <a:pt x="53243" y="122465"/>
                  </a:lnTo>
                  <a:lnTo>
                    <a:pt x="54183" y="122294"/>
                  </a:lnTo>
                  <a:lnTo>
                    <a:pt x="55123" y="122038"/>
                  </a:lnTo>
                  <a:lnTo>
                    <a:pt x="55978" y="121696"/>
                  </a:lnTo>
                  <a:lnTo>
                    <a:pt x="56832" y="121354"/>
                  </a:lnTo>
                  <a:lnTo>
                    <a:pt x="57687" y="120842"/>
                  </a:lnTo>
                  <a:lnTo>
                    <a:pt x="58371" y="120243"/>
                  </a:lnTo>
                  <a:lnTo>
                    <a:pt x="59054" y="119645"/>
                  </a:lnTo>
                  <a:lnTo>
                    <a:pt x="59738" y="118962"/>
                  </a:lnTo>
                  <a:lnTo>
                    <a:pt x="60251" y="118192"/>
                  </a:lnTo>
                  <a:lnTo>
                    <a:pt x="60764" y="117423"/>
                  </a:lnTo>
                  <a:lnTo>
                    <a:pt x="61191" y="116569"/>
                  </a:lnTo>
                  <a:lnTo>
                    <a:pt x="61533" y="115629"/>
                  </a:lnTo>
                  <a:lnTo>
                    <a:pt x="61704" y="114688"/>
                  </a:lnTo>
                  <a:lnTo>
                    <a:pt x="61875" y="113748"/>
                  </a:lnTo>
                  <a:lnTo>
                    <a:pt x="61960" y="112723"/>
                  </a:lnTo>
                  <a:lnTo>
                    <a:pt x="61960" y="9743"/>
                  </a:lnTo>
                  <a:lnTo>
                    <a:pt x="61960" y="9743"/>
                  </a:lnTo>
                  <a:lnTo>
                    <a:pt x="61875" y="8717"/>
                  </a:lnTo>
                  <a:lnTo>
                    <a:pt x="61704" y="7777"/>
                  </a:lnTo>
                  <a:lnTo>
                    <a:pt x="61533" y="6837"/>
                  </a:lnTo>
                  <a:lnTo>
                    <a:pt x="61191" y="5897"/>
                  </a:lnTo>
                  <a:lnTo>
                    <a:pt x="60764" y="5042"/>
                  </a:lnTo>
                  <a:lnTo>
                    <a:pt x="60251" y="4273"/>
                  </a:lnTo>
                  <a:lnTo>
                    <a:pt x="59738" y="3504"/>
                  </a:lnTo>
                  <a:lnTo>
                    <a:pt x="59054" y="2820"/>
                  </a:lnTo>
                  <a:lnTo>
                    <a:pt x="58371" y="2222"/>
                  </a:lnTo>
                  <a:lnTo>
                    <a:pt x="57687" y="1624"/>
                  </a:lnTo>
                  <a:lnTo>
                    <a:pt x="56832" y="1111"/>
                  </a:lnTo>
                  <a:lnTo>
                    <a:pt x="55978" y="769"/>
                  </a:lnTo>
                  <a:lnTo>
                    <a:pt x="55123" y="427"/>
                  </a:lnTo>
                  <a:lnTo>
                    <a:pt x="54183" y="171"/>
                  </a:lnTo>
                  <a:lnTo>
                    <a:pt x="53243" y="0"/>
                  </a:lnTo>
                  <a:lnTo>
                    <a:pt x="52217" y="0"/>
                  </a:lnTo>
                  <a:lnTo>
                    <a:pt x="52217" y="0"/>
                  </a:lnTo>
                  <a:close/>
                  <a:moveTo>
                    <a:pt x="24870" y="5042"/>
                  </a:moveTo>
                  <a:lnTo>
                    <a:pt x="24870" y="5042"/>
                  </a:lnTo>
                  <a:lnTo>
                    <a:pt x="24955" y="5042"/>
                  </a:lnTo>
                  <a:lnTo>
                    <a:pt x="37176" y="5042"/>
                  </a:lnTo>
                  <a:lnTo>
                    <a:pt x="37176" y="5042"/>
                  </a:lnTo>
                  <a:lnTo>
                    <a:pt x="37433" y="5042"/>
                  </a:lnTo>
                  <a:lnTo>
                    <a:pt x="37689" y="5213"/>
                  </a:lnTo>
                  <a:lnTo>
                    <a:pt x="37860" y="5469"/>
                  </a:lnTo>
                  <a:lnTo>
                    <a:pt x="37946" y="5811"/>
                  </a:lnTo>
                  <a:lnTo>
                    <a:pt x="37946" y="5811"/>
                  </a:lnTo>
                  <a:lnTo>
                    <a:pt x="37860" y="6068"/>
                  </a:lnTo>
                  <a:lnTo>
                    <a:pt x="37689" y="6324"/>
                  </a:lnTo>
                  <a:lnTo>
                    <a:pt x="37433" y="6495"/>
                  </a:lnTo>
                  <a:lnTo>
                    <a:pt x="37091" y="6580"/>
                  </a:lnTo>
                  <a:lnTo>
                    <a:pt x="37091" y="6580"/>
                  </a:lnTo>
                  <a:lnTo>
                    <a:pt x="37091" y="6580"/>
                  </a:lnTo>
                  <a:lnTo>
                    <a:pt x="24870" y="6580"/>
                  </a:lnTo>
                  <a:lnTo>
                    <a:pt x="24870" y="6580"/>
                  </a:lnTo>
                  <a:lnTo>
                    <a:pt x="24870" y="6580"/>
                  </a:lnTo>
                  <a:lnTo>
                    <a:pt x="24528" y="6495"/>
                  </a:lnTo>
                  <a:lnTo>
                    <a:pt x="24272" y="6324"/>
                  </a:lnTo>
                  <a:lnTo>
                    <a:pt x="24101" y="6068"/>
                  </a:lnTo>
                  <a:lnTo>
                    <a:pt x="24101" y="5811"/>
                  </a:lnTo>
                  <a:lnTo>
                    <a:pt x="24101" y="5811"/>
                  </a:lnTo>
                  <a:lnTo>
                    <a:pt x="24101" y="5469"/>
                  </a:lnTo>
                  <a:lnTo>
                    <a:pt x="24272" y="5213"/>
                  </a:lnTo>
                  <a:lnTo>
                    <a:pt x="24528" y="5042"/>
                  </a:lnTo>
                  <a:lnTo>
                    <a:pt x="24870" y="5042"/>
                  </a:lnTo>
                  <a:lnTo>
                    <a:pt x="24870" y="5042"/>
                  </a:lnTo>
                  <a:close/>
                  <a:moveTo>
                    <a:pt x="31023" y="119389"/>
                  </a:moveTo>
                  <a:lnTo>
                    <a:pt x="31023" y="119389"/>
                  </a:lnTo>
                  <a:lnTo>
                    <a:pt x="30340" y="119303"/>
                  </a:lnTo>
                  <a:lnTo>
                    <a:pt x="29741" y="119132"/>
                  </a:lnTo>
                  <a:lnTo>
                    <a:pt x="29143" y="118791"/>
                  </a:lnTo>
                  <a:lnTo>
                    <a:pt x="28630" y="118449"/>
                  </a:lnTo>
                  <a:lnTo>
                    <a:pt x="28288" y="117936"/>
                  </a:lnTo>
                  <a:lnTo>
                    <a:pt x="27947" y="117338"/>
                  </a:lnTo>
                  <a:lnTo>
                    <a:pt x="27776" y="116740"/>
                  </a:lnTo>
                  <a:lnTo>
                    <a:pt x="27690" y="116056"/>
                  </a:lnTo>
                  <a:lnTo>
                    <a:pt x="27690" y="116056"/>
                  </a:lnTo>
                  <a:lnTo>
                    <a:pt x="27776" y="115458"/>
                  </a:lnTo>
                  <a:lnTo>
                    <a:pt x="27947" y="114774"/>
                  </a:lnTo>
                  <a:lnTo>
                    <a:pt x="28288" y="114261"/>
                  </a:lnTo>
                  <a:lnTo>
                    <a:pt x="28630" y="113748"/>
                  </a:lnTo>
                  <a:lnTo>
                    <a:pt x="29143" y="113407"/>
                  </a:lnTo>
                  <a:lnTo>
                    <a:pt x="29741" y="113065"/>
                  </a:lnTo>
                  <a:lnTo>
                    <a:pt x="30340" y="112894"/>
                  </a:lnTo>
                  <a:lnTo>
                    <a:pt x="31023" y="112808"/>
                  </a:lnTo>
                  <a:lnTo>
                    <a:pt x="31023" y="112808"/>
                  </a:lnTo>
                  <a:lnTo>
                    <a:pt x="31621" y="112894"/>
                  </a:lnTo>
                  <a:lnTo>
                    <a:pt x="32305" y="113065"/>
                  </a:lnTo>
                  <a:lnTo>
                    <a:pt x="32818" y="113407"/>
                  </a:lnTo>
                  <a:lnTo>
                    <a:pt x="33331" y="113748"/>
                  </a:lnTo>
                  <a:lnTo>
                    <a:pt x="33758" y="114261"/>
                  </a:lnTo>
                  <a:lnTo>
                    <a:pt x="34014" y="114774"/>
                  </a:lnTo>
                  <a:lnTo>
                    <a:pt x="34185" y="115458"/>
                  </a:lnTo>
                  <a:lnTo>
                    <a:pt x="34271" y="116056"/>
                  </a:lnTo>
                  <a:lnTo>
                    <a:pt x="34271" y="116056"/>
                  </a:lnTo>
                  <a:lnTo>
                    <a:pt x="34185" y="116740"/>
                  </a:lnTo>
                  <a:lnTo>
                    <a:pt x="34014" y="117338"/>
                  </a:lnTo>
                  <a:lnTo>
                    <a:pt x="33758" y="117936"/>
                  </a:lnTo>
                  <a:lnTo>
                    <a:pt x="33331" y="118449"/>
                  </a:lnTo>
                  <a:lnTo>
                    <a:pt x="32818" y="118791"/>
                  </a:lnTo>
                  <a:lnTo>
                    <a:pt x="32305" y="119132"/>
                  </a:lnTo>
                  <a:lnTo>
                    <a:pt x="31621" y="119303"/>
                  </a:lnTo>
                  <a:lnTo>
                    <a:pt x="31023" y="119389"/>
                  </a:lnTo>
                  <a:lnTo>
                    <a:pt x="31023" y="119389"/>
                  </a:lnTo>
                  <a:close/>
                  <a:moveTo>
                    <a:pt x="59482" y="108877"/>
                  </a:moveTo>
                  <a:lnTo>
                    <a:pt x="2479" y="108877"/>
                  </a:lnTo>
                  <a:lnTo>
                    <a:pt x="2479" y="13588"/>
                  </a:lnTo>
                  <a:lnTo>
                    <a:pt x="59482" y="13588"/>
                  </a:lnTo>
                  <a:lnTo>
                    <a:pt x="59482" y="1088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6"/>
            <p:cNvSpPr/>
            <p:nvPr/>
          </p:nvSpPr>
          <p:spPr>
            <a:xfrm>
              <a:off x="5836138" y="3971700"/>
              <a:ext cx="197100" cy="197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86"/>
          <p:cNvGrpSpPr/>
          <p:nvPr/>
        </p:nvGrpSpPr>
        <p:grpSpPr>
          <a:xfrm rot="150109" flipH="1">
            <a:off x="8367492" y="1791582"/>
            <a:ext cx="696371" cy="2924906"/>
            <a:chOff x="566900" y="1248225"/>
            <a:chExt cx="306425" cy="1287050"/>
          </a:xfrm>
        </p:grpSpPr>
        <p:sp>
          <p:nvSpPr>
            <p:cNvPr id="2024" name="Google Shape;2024;p86"/>
            <p:cNvSpPr/>
            <p:nvPr/>
          </p:nvSpPr>
          <p:spPr>
            <a:xfrm>
              <a:off x="697625" y="1286825"/>
              <a:ext cx="44975" cy="1205275"/>
            </a:xfrm>
            <a:custGeom>
              <a:avLst/>
              <a:gdLst/>
              <a:ahLst/>
              <a:cxnLst/>
              <a:rect l="l" t="t" r="r" b="b"/>
              <a:pathLst>
                <a:path w="1799" h="48211" extrusionOk="0">
                  <a:moveTo>
                    <a:pt x="1" y="1"/>
                  </a:moveTo>
                  <a:lnTo>
                    <a:pt x="1" y="48210"/>
                  </a:lnTo>
                  <a:lnTo>
                    <a:pt x="1799" y="48210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6"/>
            <p:cNvSpPr/>
            <p:nvPr/>
          </p:nvSpPr>
          <p:spPr>
            <a:xfrm>
              <a:off x="697775" y="2467300"/>
              <a:ext cx="44825" cy="24800"/>
            </a:xfrm>
            <a:custGeom>
              <a:avLst/>
              <a:gdLst/>
              <a:ahLst/>
              <a:cxnLst/>
              <a:rect l="l" t="t" r="r" b="b"/>
              <a:pathLst>
                <a:path w="1793" h="992" extrusionOk="0">
                  <a:moveTo>
                    <a:pt x="1" y="1"/>
                  </a:moveTo>
                  <a:lnTo>
                    <a:pt x="1" y="991"/>
                  </a:lnTo>
                  <a:lnTo>
                    <a:pt x="1793" y="991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6"/>
            <p:cNvSpPr/>
            <p:nvPr/>
          </p:nvSpPr>
          <p:spPr>
            <a:xfrm>
              <a:off x="697625" y="1764925"/>
              <a:ext cx="44975" cy="28025"/>
            </a:xfrm>
            <a:custGeom>
              <a:avLst/>
              <a:gdLst/>
              <a:ahLst/>
              <a:cxnLst/>
              <a:rect l="l" t="t" r="r" b="b"/>
              <a:pathLst>
                <a:path w="1799" h="1121" extrusionOk="0">
                  <a:moveTo>
                    <a:pt x="1" y="0"/>
                  </a:moveTo>
                  <a:lnTo>
                    <a:pt x="1" y="1120"/>
                  </a:lnTo>
                  <a:lnTo>
                    <a:pt x="1799" y="112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6"/>
            <p:cNvSpPr/>
            <p:nvPr/>
          </p:nvSpPr>
          <p:spPr>
            <a:xfrm>
              <a:off x="566900" y="1248225"/>
              <a:ext cx="306425" cy="516875"/>
            </a:xfrm>
            <a:custGeom>
              <a:avLst/>
              <a:gdLst/>
              <a:ahLst/>
              <a:cxnLst/>
              <a:rect l="l" t="t" r="r" b="b"/>
              <a:pathLst>
                <a:path w="12257" h="20675" extrusionOk="0">
                  <a:moveTo>
                    <a:pt x="2819" y="0"/>
                  </a:moveTo>
                  <a:cubicBezTo>
                    <a:pt x="1251" y="0"/>
                    <a:pt x="1" y="1309"/>
                    <a:pt x="83" y="2877"/>
                  </a:cubicBezTo>
                  <a:lnTo>
                    <a:pt x="891" y="19106"/>
                  </a:lnTo>
                  <a:cubicBezTo>
                    <a:pt x="932" y="19984"/>
                    <a:pt x="1657" y="20674"/>
                    <a:pt x="2530" y="20674"/>
                  </a:cubicBezTo>
                  <a:lnTo>
                    <a:pt x="9728" y="20674"/>
                  </a:lnTo>
                  <a:cubicBezTo>
                    <a:pt x="10606" y="20674"/>
                    <a:pt x="11325" y="19984"/>
                    <a:pt x="11372" y="19106"/>
                  </a:cubicBezTo>
                  <a:lnTo>
                    <a:pt x="12180" y="2877"/>
                  </a:lnTo>
                  <a:cubicBezTo>
                    <a:pt x="12257" y="1309"/>
                    <a:pt x="11007" y="0"/>
                    <a:pt x="9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6"/>
            <p:cNvSpPr/>
            <p:nvPr/>
          </p:nvSpPr>
          <p:spPr>
            <a:xfrm>
              <a:off x="607425" y="2492075"/>
              <a:ext cx="225375" cy="43200"/>
            </a:xfrm>
            <a:custGeom>
              <a:avLst/>
              <a:gdLst/>
              <a:ahLst/>
              <a:cxnLst/>
              <a:rect l="l" t="t" r="r" b="b"/>
              <a:pathLst>
                <a:path w="9015" h="1728" extrusionOk="0">
                  <a:moveTo>
                    <a:pt x="1" y="0"/>
                  </a:moveTo>
                  <a:lnTo>
                    <a:pt x="1" y="1728"/>
                  </a:lnTo>
                  <a:lnTo>
                    <a:pt x="9014" y="1728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6"/>
            <p:cNvSpPr/>
            <p:nvPr/>
          </p:nvSpPr>
          <p:spPr>
            <a:xfrm>
              <a:off x="629700" y="15244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1"/>
                  </a:moveTo>
                  <a:cubicBezTo>
                    <a:pt x="1615" y="1"/>
                    <a:pt x="0" y="1622"/>
                    <a:pt x="0" y="3626"/>
                  </a:cubicBezTo>
                  <a:cubicBezTo>
                    <a:pt x="0" y="5624"/>
                    <a:pt x="1615" y="7246"/>
                    <a:pt x="3620" y="7246"/>
                  </a:cubicBezTo>
                  <a:cubicBezTo>
                    <a:pt x="5618" y="7246"/>
                    <a:pt x="7239" y="5624"/>
                    <a:pt x="7239" y="3626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6"/>
            <p:cNvSpPr/>
            <p:nvPr/>
          </p:nvSpPr>
          <p:spPr>
            <a:xfrm>
              <a:off x="629700" y="1528225"/>
              <a:ext cx="181000" cy="181000"/>
            </a:xfrm>
            <a:custGeom>
              <a:avLst/>
              <a:gdLst/>
              <a:ahLst/>
              <a:cxnLst/>
              <a:rect l="l" t="t" r="r" b="b"/>
              <a:pathLst>
                <a:path w="7240" h="7240" extrusionOk="0">
                  <a:moveTo>
                    <a:pt x="3620" y="1"/>
                  </a:moveTo>
                  <a:cubicBezTo>
                    <a:pt x="1615" y="1"/>
                    <a:pt x="0" y="1622"/>
                    <a:pt x="0" y="3620"/>
                  </a:cubicBezTo>
                  <a:cubicBezTo>
                    <a:pt x="0" y="5619"/>
                    <a:pt x="1615" y="7240"/>
                    <a:pt x="3620" y="7240"/>
                  </a:cubicBezTo>
                  <a:cubicBezTo>
                    <a:pt x="5618" y="7240"/>
                    <a:pt x="7239" y="5619"/>
                    <a:pt x="7239" y="3620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6"/>
            <p:cNvSpPr/>
            <p:nvPr/>
          </p:nvSpPr>
          <p:spPr>
            <a:xfrm>
              <a:off x="706175" y="1528225"/>
              <a:ext cx="33200" cy="2100"/>
            </a:xfrm>
            <a:custGeom>
              <a:avLst/>
              <a:gdLst/>
              <a:ahLst/>
              <a:cxnLst/>
              <a:rect l="l" t="t" r="r" b="b"/>
              <a:pathLst>
                <a:path w="1328" h="84" extrusionOk="0">
                  <a:moveTo>
                    <a:pt x="1327" y="83"/>
                  </a:moveTo>
                  <a:lnTo>
                    <a:pt x="1327" y="83"/>
                  </a:lnTo>
                  <a:lnTo>
                    <a:pt x="1327" y="83"/>
                  </a:lnTo>
                  <a:close/>
                  <a:moveTo>
                    <a:pt x="1315" y="77"/>
                  </a:moveTo>
                  <a:cubicBezTo>
                    <a:pt x="1315" y="77"/>
                    <a:pt x="1315" y="77"/>
                    <a:pt x="1315" y="77"/>
                  </a:cubicBezTo>
                  <a:cubicBezTo>
                    <a:pt x="1315" y="77"/>
                    <a:pt x="1315" y="77"/>
                    <a:pt x="1315" y="77"/>
                  </a:cubicBezTo>
                  <a:close/>
                  <a:moveTo>
                    <a:pt x="1303" y="77"/>
                  </a:moveTo>
                  <a:lnTo>
                    <a:pt x="1303" y="77"/>
                  </a:lnTo>
                  <a:lnTo>
                    <a:pt x="1303" y="77"/>
                  </a:lnTo>
                  <a:close/>
                  <a:moveTo>
                    <a:pt x="1298" y="72"/>
                  </a:moveTo>
                  <a:lnTo>
                    <a:pt x="1292" y="72"/>
                  </a:lnTo>
                  <a:lnTo>
                    <a:pt x="1298" y="72"/>
                  </a:lnTo>
                  <a:close/>
                  <a:moveTo>
                    <a:pt x="1286" y="72"/>
                  </a:moveTo>
                  <a:lnTo>
                    <a:pt x="1280" y="72"/>
                  </a:lnTo>
                  <a:lnTo>
                    <a:pt x="1286" y="72"/>
                  </a:lnTo>
                  <a:close/>
                  <a:moveTo>
                    <a:pt x="1274" y="72"/>
                  </a:moveTo>
                  <a:cubicBezTo>
                    <a:pt x="1274" y="72"/>
                    <a:pt x="1274" y="72"/>
                    <a:pt x="1274" y="72"/>
                  </a:cubicBezTo>
                  <a:cubicBezTo>
                    <a:pt x="1274" y="72"/>
                    <a:pt x="1274" y="72"/>
                    <a:pt x="1274" y="72"/>
                  </a:cubicBezTo>
                  <a:close/>
                  <a:moveTo>
                    <a:pt x="1262" y="66"/>
                  </a:moveTo>
                  <a:cubicBezTo>
                    <a:pt x="1262" y="66"/>
                    <a:pt x="1262" y="66"/>
                    <a:pt x="1262" y="66"/>
                  </a:cubicBezTo>
                  <a:cubicBezTo>
                    <a:pt x="1262" y="66"/>
                    <a:pt x="1262" y="66"/>
                    <a:pt x="1262" y="66"/>
                  </a:cubicBezTo>
                  <a:close/>
                  <a:moveTo>
                    <a:pt x="1244" y="66"/>
                  </a:moveTo>
                  <a:lnTo>
                    <a:pt x="1239" y="66"/>
                  </a:lnTo>
                  <a:lnTo>
                    <a:pt x="1244" y="66"/>
                  </a:lnTo>
                  <a:close/>
                  <a:moveTo>
                    <a:pt x="1156" y="48"/>
                  </a:moveTo>
                  <a:lnTo>
                    <a:pt x="1156" y="48"/>
                  </a:lnTo>
                  <a:lnTo>
                    <a:pt x="1156" y="48"/>
                  </a:lnTo>
                  <a:close/>
                  <a:moveTo>
                    <a:pt x="1150" y="48"/>
                  </a:moveTo>
                  <a:cubicBezTo>
                    <a:pt x="1150" y="48"/>
                    <a:pt x="1144" y="48"/>
                    <a:pt x="1144" y="48"/>
                  </a:cubicBezTo>
                  <a:cubicBezTo>
                    <a:pt x="1144" y="48"/>
                    <a:pt x="1150" y="48"/>
                    <a:pt x="1150" y="48"/>
                  </a:cubicBezTo>
                  <a:close/>
                  <a:moveTo>
                    <a:pt x="1138" y="48"/>
                  </a:moveTo>
                  <a:cubicBezTo>
                    <a:pt x="1138" y="48"/>
                    <a:pt x="1138" y="42"/>
                    <a:pt x="1132" y="42"/>
                  </a:cubicBezTo>
                  <a:cubicBezTo>
                    <a:pt x="1138" y="42"/>
                    <a:pt x="1138" y="48"/>
                    <a:pt x="1138" y="48"/>
                  </a:cubicBezTo>
                  <a:close/>
                  <a:moveTo>
                    <a:pt x="1127" y="42"/>
                  </a:moveTo>
                  <a:lnTo>
                    <a:pt x="1127" y="42"/>
                  </a:lnTo>
                  <a:lnTo>
                    <a:pt x="1127" y="42"/>
                  </a:lnTo>
                  <a:close/>
                  <a:moveTo>
                    <a:pt x="1115" y="42"/>
                  </a:moveTo>
                  <a:lnTo>
                    <a:pt x="1115" y="42"/>
                  </a:lnTo>
                  <a:lnTo>
                    <a:pt x="1115" y="42"/>
                  </a:lnTo>
                  <a:close/>
                  <a:moveTo>
                    <a:pt x="1" y="42"/>
                  </a:moveTo>
                  <a:lnTo>
                    <a:pt x="1" y="42"/>
                  </a:lnTo>
                  <a:lnTo>
                    <a:pt x="1" y="42"/>
                  </a:lnTo>
                  <a:close/>
                  <a:moveTo>
                    <a:pt x="1109" y="42"/>
                  </a:moveTo>
                  <a:cubicBezTo>
                    <a:pt x="1103" y="42"/>
                    <a:pt x="1103" y="42"/>
                    <a:pt x="1103" y="42"/>
                  </a:cubicBezTo>
                  <a:cubicBezTo>
                    <a:pt x="1103" y="42"/>
                    <a:pt x="1103" y="42"/>
                    <a:pt x="1109" y="42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2"/>
                  </a:lnTo>
                  <a:close/>
                  <a:moveTo>
                    <a:pt x="1097" y="36"/>
                  </a:moveTo>
                  <a:cubicBezTo>
                    <a:pt x="1091" y="36"/>
                    <a:pt x="1091" y="36"/>
                    <a:pt x="1091" y="36"/>
                  </a:cubicBezTo>
                  <a:cubicBezTo>
                    <a:pt x="1091" y="36"/>
                    <a:pt x="1091" y="36"/>
                    <a:pt x="1097" y="36"/>
                  </a:cubicBezTo>
                  <a:close/>
                  <a:moveTo>
                    <a:pt x="24" y="36"/>
                  </a:moveTo>
                  <a:lnTo>
                    <a:pt x="24" y="36"/>
                  </a:lnTo>
                  <a:lnTo>
                    <a:pt x="24" y="36"/>
                  </a:lnTo>
                  <a:close/>
                  <a:moveTo>
                    <a:pt x="1085" y="36"/>
                  </a:moveTo>
                  <a:lnTo>
                    <a:pt x="1079" y="36"/>
                  </a:lnTo>
                  <a:lnTo>
                    <a:pt x="1085" y="36"/>
                  </a:lnTo>
                  <a:close/>
                  <a:moveTo>
                    <a:pt x="36" y="36"/>
                  </a:moveTo>
                  <a:lnTo>
                    <a:pt x="36" y="36"/>
                  </a:lnTo>
                  <a:lnTo>
                    <a:pt x="36" y="36"/>
                  </a:lnTo>
                  <a:close/>
                  <a:moveTo>
                    <a:pt x="1074" y="36"/>
                  </a:moveTo>
                  <a:cubicBezTo>
                    <a:pt x="1074" y="36"/>
                    <a:pt x="1074" y="36"/>
                    <a:pt x="1068" y="36"/>
                  </a:cubicBezTo>
                  <a:cubicBezTo>
                    <a:pt x="1074" y="36"/>
                    <a:pt x="1074" y="36"/>
                    <a:pt x="1074" y="36"/>
                  </a:cubicBezTo>
                  <a:close/>
                  <a:moveTo>
                    <a:pt x="48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lose/>
                  <a:moveTo>
                    <a:pt x="1062" y="36"/>
                  </a:moveTo>
                  <a:lnTo>
                    <a:pt x="1056" y="36"/>
                  </a:lnTo>
                  <a:lnTo>
                    <a:pt x="1062" y="36"/>
                  </a:lnTo>
                  <a:close/>
                  <a:moveTo>
                    <a:pt x="54" y="36"/>
                  </a:moveTo>
                  <a:lnTo>
                    <a:pt x="60" y="36"/>
                  </a:lnTo>
                  <a:lnTo>
                    <a:pt x="54" y="36"/>
                  </a:lnTo>
                  <a:close/>
                  <a:moveTo>
                    <a:pt x="1050" y="30"/>
                  </a:moveTo>
                  <a:cubicBezTo>
                    <a:pt x="1050" y="30"/>
                    <a:pt x="1050" y="30"/>
                    <a:pt x="1050" y="30"/>
                  </a:cubicBezTo>
                  <a:cubicBezTo>
                    <a:pt x="1050" y="30"/>
                    <a:pt x="1050" y="30"/>
                    <a:pt x="1050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71" y="30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038" y="30"/>
                  </a:moveTo>
                  <a:lnTo>
                    <a:pt x="1038" y="30"/>
                  </a:lnTo>
                  <a:lnTo>
                    <a:pt x="1038" y="30"/>
                  </a:lnTo>
                  <a:close/>
                  <a:moveTo>
                    <a:pt x="77" y="30"/>
                  </a:moveTo>
                  <a:lnTo>
                    <a:pt x="77" y="30"/>
                  </a:lnTo>
                  <a:lnTo>
                    <a:pt x="77" y="30"/>
                  </a:lnTo>
                  <a:close/>
                  <a:moveTo>
                    <a:pt x="1032" y="30"/>
                  </a:moveTo>
                  <a:cubicBezTo>
                    <a:pt x="1026" y="30"/>
                    <a:pt x="1026" y="30"/>
                    <a:pt x="1026" y="30"/>
                  </a:cubicBezTo>
                  <a:cubicBezTo>
                    <a:pt x="1026" y="30"/>
                    <a:pt x="1026" y="30"/>
                    <a:pt x="1032" y="30"/>
                  </a:cubicBezTo>
                  <a:close/>
                  <a:moveTo>
                    <a:pt x="89" y="30"/>
                  </a:moveTo>
                  <a:lnTo>
                    <a:pt x="89" y="30"/>
                  </a:lnTo>
                  <a:lnTo>
                    <a:pt x="89" y="30"/>
                  </a:lnTo>
                  <a:close/>
                  <a:moveTo>
                    <a:pt x="1020" y="30"/>
                  </a:moveTo>
                  <a:lnTo>
                    <a:pt x="1015" y="30"/>
                  </a:lnTo>
                  <a:lnTo>
                    <a:pt x="1020" y="30"/>
                  </a:lnTo>
                  <a:close/>
                  <a:moveTo>
                    <a:pt x="101" y="30"/>
                  </a:move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009" y="24"/>
                  </a:moveTo>
                  <a:cubicBezTo>
                    <a:pt x="1009" y="24"/>
                    <a:pt x="1003" y="24"/>
                    <a:pt x="1003" y="24"/>
                  </a:cubicBezTo>
                  <a:cubicBezTo>
                    <a:pt x="1003" y="24"/>
                    <a:pt x="1009" y="24"/>
                    <a:pt x="1009" y="24"/>
                  </a:cubicBezTo>
                  <a:close/>
                  <a:moveTo>
                    <a:pt x="979" y="24"/>
                  </a:moveTo>
                  <a:lnTo>
                    <a:pt x="973" y="24"/>
                  </a:lnTo>
                  <a:lnTo>
                    <a:pt x="979" y="24"/>
                  </a:lnTo>
                  <a:close/>
                  <a:moveTo>
                    <a:pt x="967" y="24"/>
                  </a:moveTo>
                  <a:lnTo>
                    <a:pt x="962" y="24"/>
                  </a:lnTo>
                  <a:lnTo>
                    <a:pt x="967" y="24"/>
                  </a:lnTo>
                  <a:close/>
                  <a:moveTo>
                    <a:pt x="154" y="24"/>
                  </a:moveTo>
                  <a:lnTo>
                    <a:pt x="154" y="24"/>
                  </a:lnTo>
                  <a:lnTo>
                    <a:pt x="154" y="24"/>
                  </a:lnTo>
                  <a:close/>
                  <a:moveTo>
                    <a:pt x="956" y="18"/>
                  </a:moveTo>
                  <a:cubicBezTo>
                    <a:pt x="956" y="18"/>
                    <a:pt x="956" y="18"/>
                    <a:pt x="956" y="18"/>
                  </a:cubicBezTo>
                  <a:cubicBezTo>
                    <a:pt x="956" y="18"/>
                    <a:pt x="956" y="18"/>
                    <a:pt x="956" y="18"/>
                  </a:cubicBezTo>
                  <a:close/>
                  <a:moveTo>
                    <a:pt x="166" y="18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lose/>
                  <a:moveTo>
                    <a:pt x="950" y="18"/>
                  </a:moveTo>
                  <a:cubicBezTo>
                    <a:pt x="944" y="18"/>
                    <a:pt x="944" y="18"/>
                    <a:pt x="944" y="18"/>
                  </a:cubicBezTo>
                  <a:cubicBezTo>
                    <a:pt x="944" y="18"/>
                    <a:pt x="944" y="18"/>
                    <a:pt x="950" y="18"/>
                  </a:cubicBezTo>
                  <a:close/>
                  <a:moveTo>
                    <a:pt x="172" y="18"/>
                  </a:moveTo>
                  <a:cubicBezTo>
                    <a:pt x="172" y="18"/>
                    <a:pt x="177" y="18"/>
                    <a:pt x="177" y="18"/>
                  </a:cubicBezTo>
                  <a:cubicBezTo>
                    <a:pt x="172" y="18"/>
                    <a:pt x="172" y="18"/>
                    <a:pt x="172" y="18"/>
                  </a:cubicBezTo>
                  <a:close/>
                  <a:moveTo>
                    <a:pt x="938" y="18"/>
                  </a:moveTo>
                  <a:cubicBezTo>
                    <a:pt x="932" y="18"/>
                    <a:pt x="932" y="18"/>
                    <a:pt x="932" y="18"/>
                  </a:cubicBezTo>
                  <a:cubicBezTo>
                    <a:pt x="932" y="18"/>
                    <a:pt x="932" y="18"/>
                    <a:pt x="938" y="18"/>
                  </a:cubicBezTo>
                  <a:close/>
                  <a:moveTo>
                    <a:pt x="183" y="18"/>
                  </a:moveTo>
                  <a:lnTo>
                    <a:pt x="189" y="18"/>
                  </a:lnTo>
                  <a:lnTo>
                    <a:pt x="183" y="18"/>
                  </a:lnTo>
                  <a:close/>
                  <a:moveTo>
                    <a:pt x="926" y="18"/>
                  </a:moveTo>
                  <a:cubicBezTo>
                    <a:pt x="926" y="18"/>
                    <a:pt x="920" y="18"/>
                    <a:pt x="920" y="18"/>
                  </a:cubicBezTo>
                  <a:cubicBezTo>
                    <a:pt x="920" y="18"/>
                    <a:pt x="926" y="18"/>
                    <a:pt x="926" y="18"/>
                  </a:cubicBezTo>
                  <a:close/>
                  <a:moveTo>
                    <a:pt x="195" y="18"/>
                  </a:moveTo>
                  <a:lnTo>
                    <a:pt x="195" y="18"/>
                  </a:lnTo>
                  <a:lnTo>
                    <a:pt x="195" y="18"/>
                  </a:lnTo>
                  <a:close/>
                  <a:moveTo>
                    <a:pt x="914" y="18"/>
                  </a:moveTo>
                  <a:lnTo>
                    <a:pt x="908" y="18"/>
                  </a:lnTo>
                  <a:lnTo>
                    <a:pt x="914" y="18"/>
                  </a:lnTo>
                  <a:close/>
                  <a:moveTo>
                    <a:pt x="207" y="18"/>
                  </a:moveTo>
                  <a:lnTo>
                    <a:pt x="207" y="18"/>
                  </a:lnTo>
                  <a:lnTo>
                    <a:pt x="207" y="18"/>
                  </a:lnTo>
                  <a:close/>
                  <a:moveTo>
                    <a:pt x="903" y="13"/>
                  </a:moveTo>
                  <a:lnTo>
                    <a:pt x="897" y="13"/>
                  </a:lnTo>
                  <a:lnTo>
                    <a:pt x="903" y="13"/>
                  </a:lnTo>
                  <a:close/>
                  <a:moveTo>
                    <a:pt x="219" y="13"/>
                  </a:moveTo>
                  <a:lnTo>
                    <a:pt x="219" y="13"/>
                  </a:lnTo>
                  <a:lnTo>
                    <a:pt x="219" y="13"/>
                  </a:lnTo>
                  <a:close/>
                  <a:moveTo>
                    <a:pt x="891" y="13"/>
                  </a:moveTo>
                  <a:lnTo>
                    <a:pt x="885" y="13"/>
                  </a:lnTo>
                  <a:lnTo>
                    <a:pt x="891" y="13"/>
                  </a:lnTo>
                  <a:close/>
                  <a:moveTo>
                    <a:pt x="225" y="13"/>
                  </a:moveTo>
                  <a:lnTo>
                    <a:pt x="231" y="13"/>
                  </a:lnTo>
                  <a:lnTo>
                    <a:pt x="225" y="13"/>
                  </a:lnTo>
                  <a:close/>
                  <a:moveTo>
                    <a:pt x="879" y="13"/>
                  </a:moveTo>
                  <a:lnTo>
                    <a:pt x="873" y="13"/>
                  </a:lnTo>
                  <a:lnTo>
                    <a:pt x="879" y="13"/>
                  </a:lnTo>
                  <a:close/>
                  <a:moveTo>
                    <a:pt x="236" y="13"/>
                  </a:moveTo>
                  <a:lnTo>
                    <a:pt x="242" y="13"/>
                  </a:lnTo>
                  <a:lnTo>
                    <a:pt x="236" y="13"/>
                  </a:lnTo>
                  <a:close/>
                  <a:moveTo>
                    <a:pt x="867" y="13"/>
                  </a:moveTo>
                  <a:lnTo>
                    <a:pt x="861" y="13"/>
                  </a:lnTo>
                  <a:lnTo>
                    <a:pt x="867" y="13"/>
                  </a:lnTo>
                  <a:close/>
                  <a:moveTo>
                    <a:pt x="248" y="13"/>
                  </a:moveTo>
                  <a:lnTo>
                    <a:pt x="254" y="13"/>
                  </a:lnTo>
                  <a:lnTo>
                    <a:pt x="248" y="13"/>
                  </a:lnTo>
                  <a:close/>
                  <a:moveTo>
                    <a:pt x="855" y="13"/>
                  </a:moveTo>
                  <a:lnTo>
                    <a:pt x="855" y="13"/>
                  </a:lnTo>
                  <a:lnTo>
                    <a:pt x="855" y="13"/>
                  </a:lnTo>
                  <a:close/>
                  <a:moveTo>
                    <a:pt x="260" y="13"/>
                  </a:moveTo>
                  <a:lnTo>
                    <a:pt x="266" y="13"/>
                  </a:lnTo>
                  <a:lnTo>
                    <a:pt x="260" y="13"/>
                  </a:lnTo>
                  <a:close/>
                  <a:moveTo>
                    <a:pt x="850" y="13"/>
                  </a:moveTo>
                  <a:lnTo>
                    <a:pt x="844" y="13"/>
                  </a:lnTo>
                  <a:lnTo>
                    <a:pt x="850" y="13"/>
                  </a:lnTo>
                  <a:close/>
                  <a:moveTo>
                    <a:pt x="272" y="13"/>
                  </a:moveTo>
                  <a:lnTo>
                    <a:pt x="278" y="13"/>
                  </a:lnTo>
                  <a:lnTo>
                    <a:pt x="272" y="13"/>
                  </a:lnTo>
                  <a:close/>
                  <a:moveTo>
                    <a:pt x="838" y="13"/>
                  </a:moveTo>
                  <a:cubicBezTo>
                    <a:pt x="832" y="7"/>
                    <a:pt x="832" y="7"/>
                    <a:pt x="832" y="7"/>
                  </a:cubicBezTo>
                  <a:cubicBezTo>
                    <a:pt x="832" y="7"/>
                    <a:pt x="832" y="7"/>
                    <a:pt x="838" y="13"/>
                  </a:cubicBezTo>
                  <a:close/>
                  <a:moveTo>
                    <a:pt x="284" y="13"/>
                  </a:moveTo>
                  <a:cubicBezTo>
                    <a:pt x="284" y="7"/>
                    <a:pt x="284" y="7"/>
                    <a:pt x="289" y="7"/>
                  </a:cubicBezTo>
                  <a:cubicBezTo>
                    <a:pt x="284" y="7"/>
                    <a:pt x="284" y="7"/>
                    <a:pt x="284" y="13"/>
                  </a:cubicBezTo>
                  <a:close/>
                  <a:moveTo>
                    <a:pt x="826" y="7"/>
                  </a:moveTo>
                  <a:cubicBezTo>
                    <a:pt x="820" y="7"/>
                    <a:pt x="820" y="7"/>
                    <a:pt x="820" y="7"/>
                  </a:cubicBezTo>
                  <a:cubicBezTo>
                    <a:pt x="820" y="7"/>
                    <a:pt x="820" y="7"/>
                    <a:pt x="826" y="7"/>
                  </a:cubicBezTo>
                  <a:close/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close/>
                  <a:moveTo>
                    <a:pt x="814" y="7"/>
                  </a:moveTo>
                  <a:lnTo>
                    <a:pt x="808" y="7"/>
                  </a:lnTo>
                  <a:lnTo>
                    <a:pt x="814" y="7"/>
                  </a:lnTo>
                  <a:close/>
                  <a:moveTo>
                    <a:pt x="307" y="7"/>
                  </a:moveTo>
                  <a:lnTo>
                    <a:pt x="307" y="7"/>
                  </a:lnTo>
                  <a:lnTo>
                    <a:pt x="307" y="7"/>
                  </a:lnTo>
                  <a:close/>
                  <a:moveTo>
                    <a:pt x="802" y="7"/>
                  </a:moveTo>
                  <a:lnTo>
                    <a:pt x="796" y="7"/>
                  </a:lnTo>
                  <a:lnTo>
                    <a:pt x="802" y="7"/>
                  </a:lnTo>
                  <a:close/>
                  <a:moveTo>
                    <a:pt x="313" y="7"/>
                  </a:moveTo>
                  <a:lnTo>
                    <a:pt x="319" y="7"/>
                  </a:lnTo>
                  <a:lnTo>
                    <a:pt x="313" y="7"/>
                  </a:lnTo>
                  <a:close/>
                  <a:moveTo>
                    <a:pt x="791" y="7"/>
                  </a:moveTo>
                  <a:lnTo>
                    <a:pt x="785" y="7"/>
                  </a:lnTo>
                  <a:lnTo>
                    <a:pt x="791" y="7"/>
                  </a:lnTo>
                  <a:close/>
                  <a:moveTo>
                    <a:pt x="325" y="7"/>
                  </a:moveTo>
                  <a:lnTo>
                    <a:pt x="331" y="7"/>
                  </a:lnTo>
                  <a:lnTo>
                    <a:pt x="325" y="7"/>
                  </a:lnTo>
                  <a:close/>
                  <a:moveTo>
                    <a:pt x="779" y="7"/>
                  </a:moveTo>
                  <a:lnTo>
                    <a:pt x="767" y="7"/>
                  </a:lnTo>
                  <a:lnTo>
                    <a:pt x="779" y="7"/>
                  </a:lnTo>
                  <a:close/>
                  <a:moveTo>
                    <a:pt x="348" y="7"/>
                  </a:moveTo>
                  <a:lnTo>
                    <a:pt x="348" y="7"/>
                  </a:lnTo>
                  <a:lnTo>
                    <a:pt x="348" y="7"/>
                  </a:lnTo>
                  <a:close/>
                  <a:moveTo>
                    <a:pt x="767" y="7"/>
                  </a:moveTo>
                  <a:cubicBezTo>
                    <a:pt x="761" y="7"/>
                    <a:pt x="761" y="7"/>
                    <a:pt x="755" y="7"/>
                  </a:cubicBezTo>
                  <a:cubicBezTo>
                    <a:pt x="761" y="7"/>
                    <a:pt x="761" y="7"/>
                    <a:pt x="767" y="7"/>
                  </a:cubicBezTo>
                  <a:close/>
                  <a:moveTo>
                    <a:pt x="354" y="7"/>
                  </a:moveTo>
                  <a:cubicBezTo>
                    <a:pt x="354" y="7"/>
                    <a:pt x="360" y="7"/>
                    <a:pt x="360" y="7"/>
                  </a:cubicBezTo>
                  <a:cubicBezTo>
                    <a:pt x="360" y="7"/>
                    <a:pt x="354" y="7"/>
                    <a:pt x="354" y="7"/>
                  </a:cubicBezTo>
                  <a:close/>
                  <a:moveTo>
                    <a:pt x="755" y="7"/>
                  </a:moveTo>
                  <a:lnTo>
                    <a:pt x="743" y="7"/>
                  </a:lnTo>
                  <a:lnTo>
                    <a:pt x="755" y="7"/>
                  </a:lnTo>
                  <a:close/>
                  <a:moveTo>
                    <a:pt x="366" y="7"/>
                  </a:moveTo>
                  <a:lnTo>
                    <a:pt x="372" y="7"/>
                  </a:lnTo>
                  <a:lnTo>
                    <a:pt x="366" y="7"/>
                  </a:lnTo>
                  <a:close/>
                  <a:moveTo>
                    <a:pt x="743" y="1"/>
                  </a:moveTo>
                  <a:lnTo>
                    <a:pt x="738" y="1"/>
                  </a:lnTo>
                  <a:lnTo>
                    <a:pt x="743" y="1"/>
                  </a:lnTo>
                  <a:close/>
                  <a:moveTo>
                    <a:pt x="378" y="1"/>
                  </a:moveTo>
                  <a:lnTo>
                    <a:pt x="384" y="1"/>
                  </a:lnTo>
                  <a:lnTo>
                    <a:pt x="378" y="1"/>
                  </a:lnTo>
                  <a:close/>
                  <a:moveTo>
                    <a:pt x="732" y="1"/>
                  </a:moveTo>
                  <a:lnTo>
                    <a:pt x="726" y="1"/>
                  </a:lnTo>
                  <a:lnTo>
                    <a:pt x="732" y="1"/>
                  </a:lnTo>
                  <a:close/>
                  <a:moveTo>
                    <a:pt x="390" y="1"/>
                  </a:moveTo>
                  <a:lnTo>
                    <a:pt x="396" y="1"/>
                  </a:lnTo>
                  <a:lnTo>
                    <a:pt x="390" y="1"/>
                  </a:lnTo>
                  <a:close/>
                  <a:moveTo>
                    <a:pt x="720" y="1"/>
                  </a:moveTo>
                  <a:lnTo>
                    <a:pt x="714" y="1"/>
                  </a:lnTo>
                  <a:lnTo>
                    <a:pt x="720" y="1"/>
                  </a:lnTo>
                  <a:close/>
                  <a:moveTo>
                    <a:pt x="401" y="1"/>
                  </a:moveTo>
                  <a:lnTo>
                    <a:pt x="407" y="1"/>
                  </a:lnTo>
                  <a:lnTo>
                    <a:pt x="401" y="1"/>
                  </a:lnTo>
                  <a:close/>
                  <a:moveTo>
                    <a:pt x="708" y="1"/>
                  </a:moveTo>
                  <a:lnTo>
                    <a:pt x="702" y="1"/>
                  </a:lnTo>
                  <a:lnTo>
                    <a:pt x="708" y="1"/>
                  </a:lnTo>
                  <a:close/>
                  <a:moveTo>
                    <a:pt x="413" y="1"/>
                  </a:moveTo>
                  <a:lnTo>
                    <a:pt x="419" y="1"/>
                  </a:lnTo>
                  <a:lnTo>
                    <a:pt x="413" y="1"/>
                  </a:lnTo>
                  <a:close/>
                  <a:moveTo>
                    <a:pt x="696" y="1"/>
                  </a:moveTo>
                  <a:lnTo>
                    <a:pt x="690" y="1"/>
                  </a:lnTo>
                  <a:lnTo>
                    <a:pt x="696" y="1"/>
                  </a:lnTo>
                  <a:close/>
                  <a:moveTo>
                    <a:pt x="425" y="1"/>
                  </a:moveTo>
                  <a:lnTo>
                    <a:pt x="431" y="1"/>
                  </a:lnTo>
                  <a:lnTo>
                    <a:pt x="425" y="1"/>
                  </a:lnTo>
                  <a:close/>
                  <a:moveTo>
                    <a:pt x="684" y="1"/>
                  </a:moveTo>
                  <a:lnTo>
                    <a:pt x="679" y="1"/>
                  </a:lnTo>
                  <a:lnTo>
                    <a:pt x="684" y="1"/>
                  </a:lnTo>
                  <a:close/>
                  <a:moveTo>
                    <a:pt x="437" y="1"/>
                  </a:moveTo>
                  <a:lnTo>
                    <a:pt x="437" y="1"/>
                  </a:lnTo>
                  <a:lnTo>
                    <a:pt x="437" y="1"/>
                  </a:lnTo>
                  <a:close/>
                  <a:moveTo>
                    <a:pt x="673" y="1"/>
                  </a:moveTo>
                  <a:cubicBezTo>
                    <a:pt x="673" y="1"/>
                    <a:pt x="667" y="1"/>
                    <a:pt x="667" y="1"/>
                  </a:cubicBezTo>
                  <a:cubicBezTo>
                    <a:pt x="667" y="1"/>
                    <a:pt x="673" y="1"/>
                    <a:pt x="673" y="1"/>
                  </a:cubicBezTo>
                  <a:close/>
                  <a:moveTo>
                    <a:pt x="443" y="1"/>
                  </a:moveTo>
                  <a:cubicBezTo>
                    <a:pt x="449" y="1"/>
                    <a:pt x="449" y="1"/>
                    <a:pt x="449" y="1"/>
                  </a:cubicBezTo>
                  <a:cubicBezTo>
                    <a:pt x="449" y="1"/>
                    <a:pt x="449" y="1"/>
                    <a:pt x="443" y="1"/>
                  </a:cubicBezTo>
                  <a:close/>
                  <a:moveTo>
                    <a:pt x="661" y="1"/>
                  </a:moveTo>
                  <a:lnTo>
                    <a:pt x="655" y="1"/>
                  </a:lnTo>
                  <a:lnTo>
                    <a:pt x="661" y="1"/>
                  </a:lnTo>
                  <a:close/>
                  <a:moveTo>
                    <a:pt x="455" y="1"/>
                  </a:moveTo>
                  <a:lnTo>
                    <a:pt x="460" y="1"/>
                  </a:lnTo>
                  <a:lnTo>
                    <a:pt x="455" y="1"/>
                  </a:lnTo>
                  <a:close/>
                  <a:moveTo>
                    <a:pt x="649" y="1"/>
                  </a:moveTo>
                  <a:lnTo>
                    <a:pt x="643" y="1"/>
                  </a:lnTo>
                  <a:lnTo>
                    <a:pt x="649" y="1"/>
                  </a:lnTo>
                  <a:close/>
                  <a:moveTo>
                    <a:pt x="466" y="1"/>
                  </a:moveTo>
                  <a:lnTo>
                    <a:pt x="472" y="1"/>
                  </a:lnTo>
                  <a:lnTo>
                    <a:pt x="466" y="1"/>
                  </a:lnTo>
                  <a:close/>
                  <a:moveTo>
                    <a:pt x="637" y="1"/>
                  </a:moveTo>
                  <a:lnTo>
                    <a:pt x="631" y="1"/>
                  </a:lnTo>
                  <a:lnTo>
                    <a:pt x="637" y="1"/>
                  </a:lnTo>
                  <a:close/>
                  <a:moveTo>
                    <a:pt x="478" y="1"/>
                  </a:moveTo>
                  <a:lnTo>
                    <a:pt x="484" y="1"/>
                  </a:lnTo>
                  <a:lnTo>
                    <a:pt x="478" y="1"/>
                  </a:lnTo>
                  <a:close/>
                  <a:moveTo>
                    <a:pt x="626" y="1"/>
                  </a:moveTo>
                  <a:cubicBezTo>
                    <a:pt x="626" y="1"/>
                    <a:pt x="626" y="1"/>
                    <a:pt x="620" y="1"/>
                  </a:cubicBezTo>
                  <a:cubicBezTo>
                    <a:pt x="626" y="1"/>
                    <a:pt x="626" y="1"/>
                    <a:pt x="626" y="1"/>
                  </a:cubicBezTo>
                  <a:close/>
                  <a:moveTo>
                    <a:pt x="490" y="1"/>
                  </a:moveTo>
                  <a:cubicBezTo>
                    <a:pt x="490" y="1"/>
                    <a:pt x="496" y="1"/>
                    <a:pt x="496" y="1"/>
                  </a:cubicBezTo>
                  <a:cubicBezTo>
                    <a:pt x="496" y="1"/>
                    <a:pt x="490" y="1"/>
                    <a:pt x="490" y="1"/>
                  </a:cubicBezTo>
                  <a:close/>
                  <a:moveTo>
                    <a:pt x="614" y="1"/>
                  </a:moveTo>
                  <a:lnTo>
                    <a:pt x="608" y="1"/>
                  </a:lnTo>
                  <a:lnTo>
                    <a:pt x="614" y="1"/>
                  </a:lnTo>
                  <a:close/>
                  <a:moveTo>
                    <a:pt x="502" y="1"/>
                  </a:moveTo>
                  <a:lnTo>
                    <a:pt x="508" y="1"/>
                  </a:lnTo>
                  <a:lnTo>
                    <a:pt x="502" y="1"/>
                  </a:lnTo>
                  <a:close/>
                  <a:moveTo>
                    <a:pt x="602" y="1"/>
                  </a:moveTo>
                  <a:lnTo>
                    <a:pt x="596" y="1"/>
                  </a:lnTo>
                  <a:lnTo>
                    <a:pt x="602" y="1"/>
                  </a:lnTo>
                  <a:close/>
                  <a:moveTo>
                    <a:pt x="513" y="1"/>
                  </a:moveTo>
                  <a:lnTo>
                    <a:pt x="519" y="1"/>
                  </a:lnTo>
                  <a:lnTo>
                    <a:pt x="513" y="1"/>
                  </a:lnTo>
                  <a:close/>
                  <a:moveTo>
                    <a:pt x="596" y="1"/>
                  </a:moveTo>
                  <a:lnTo>
                    <a:pt x="584" y="1"/>
                  </a:lnTo>
                  <a:lnTo>
                    <a:pt x="596" y="1"/>
                  </a:lnTo>
                  <a:close/>
                  <a:moveTo>
                    <a:pt x="525" y="1"/>
                  </a:moveTo>
                  <a:lnTo>
                    <a:pt x="531" y="1"/>
                  </a:lnTo>
                  <a:lnTo>
                    <a:pt x="525" y="1"/>
                  </a:lnTo>
                  <a:close/>
                  <a:moveTo>
                    <a:pt x="584" y="1"/>
                  </a:moveTo>
                  <a:lnTo>
                    <a:pt x="572" y="1"/>
                  </a:lnTo>
                  <a:lnTo>
                    <a:pt x="584" y="1"/>
                  </a:lnTo>
                  <a:close/>
                  <a:moveTo>
                    <a:pt x="537" y="1"/>
                  </a:moveTo>
                  <a:lnTo>
                    <a:pt x="543" y="1"/>
                  </a:lnTo>
                  <a:lnTo>
                    <a:pt x="537" y="1"/>
                  </a:lnTo>
                  <a:close/>
                  <a:moveTo>
                    <a:pt x="572" y="1"/>
                  </a:moveTo>
                  <a:lnTo>
                    <a:pt x="561" y="1"/>
                  </a:lnTo>
                  <a:lnTo>
                    <a:pt x="572" y="1"/>
                  </a:lnTo>
                  <a:close/>
                  <a:moveTo>
                    <a:pt x="549" y="1"/>
                  </a:moveTo>
                  <a:lnTo>
                    <a:pt x="561" y="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6"/>
            <p:cNvSpPr/>
            <p:nvPr/>
          </p:nvSpPr>
          <p:spPr>
            <a:xfrm>
              <a:off x="629975" y="1528225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426" y="1"/>
                  </a:moveTo>
                  <a:cubicBezTo>
                    <a:pt x="3426" y="1"/>
                    <a:pt x="3420" y="7"/>
                    <a:pt x="3420" y="7"/>
                  </a:cubicBezTo>
                  <a:lnTo>
                    <a:pt x="3337" y="7"/>
                  </a:lnTo>
                  <a:cubicBezTo>
                    <a:pt x="3332" y="7"/>
                    <a:pt x="3332" y="7"/>
                    <a:pt x="3332" y="13"/>
                  </a:cubicBezTo>
                  <a:lnTo>
                    <a:pt x="3267" y="13"/>
                  </a:lnTo>
                  <a:cubicBezTo>
                    <a:pt x="3261" y="13"/>
                    <a:pt x="3261" y="18"/>
                    <a:pt x="3255" y="18"/>
                  </a:cubicBezTo>
                  <a:lnTo>
                    <a:pt x="3214" y="18"/>
                  </a:lnTo>
                  <a:cubicBezTo>
                    <a:pt x="3208" y="18"/>
                    <a:pt x="3202" y="18"/>
                    <a:pt x="3202" y="24"/>
                  </a:cubicBezTo>
                  <a:cubicBezTo>
                    <a:pt x="3184" y="24"/>
                    <a:pt x="3167" y="24"/>
                    <a:pt x="3149" y="30"/>
                  </a:cubicBezTo>
                  <a:lnTo>
                    <a:pt x="3113" y="30"/>
                  </a:lnTo>
                  <a:cubicBezTo>
                    <a:pt x="3113" y="30"/>
                    <a:pt x="3108" y="30"/>
                    <a:pt x="3108" y="36"/>
                  </a:cubicBezTo>
                  <a:lnTo>
                    <a:pt x="3072" y="36"/>
                  </a:lnTo>
                  <a:cubicBezTo>
                    <a:pt x="3066" y="36"/>
                    <a:pt x="3066" y="42"/>
                    <a:pt x="3060" y="42"/>
                  </a:cubicBezTo>
                  <a:lnTo>
                    <a:pt x="3049" y="42"/>
                  </a:lnTo>
                  <a:cubicBezTo>
                    <a:pt x="1416" y="296"/>
                    <a:pt x="136" y="1646"/>
                    <a:pt x="1" y="3314"/>
                  </a:cubicBezTo>
                  <a:cubicBezTo>
                    <a:pt x="7" y="3390"/>
                    <a:pt x="13" y="3467"/>
                    <a:pt x="24" y="3544"/>
                  </a:cubicBezTo>
                  <a:cubicBezTo>
                    <a:pt x="278" y="1793"/>
                    <a:pt x="1787" y="449"/>
                    <a:pt x="3609" y="449"/>
                  </a:cubicBezTo>
                  <a:cubicBezTo>
                    <a:pt x="5430" y="449"/>
                    <a:pt x="6933" y="1793"/>
                    <a:pt x="7187" y="3544"/>
                  </a:cubicBezTo>
                  <a:cubicBezTo>
                    <a:pt x="7199" y="3467"/>
                    <a:pt x="7211" y="3390"/>
                    <a:pt x="7216" y="3314"/>
                  </a:cubicBezTo>
                  <a:cubicBezTo>
                    <a:pt x="7081" y="1716"/>
                    <a:pt x="5908" y="413"/>
                    <a:pt x="4375" y="83"/>
                  </a:cubicBezTo>
                  <a:cubicBezTo>
                    <a:pt x="4369" y="77"/>
                    <a:pt x="4369" y="77"/>
                    <a:pt x="4363" y="77"/>
                  </a:cubicBezTo>
                  <a:lnTo>
                    <a:pt x="4351" y="77"/>
                  </a:lnTo>
                  <a:cubicBezTo>
                    <a:pt x="4351" y="77"/>
                    <a:pt x="4346" y="77"/>
                    <a:pt x="4346" y="72"/>
                  </a:cubicBezTo>
                  <a:lnTo>
                    <a:pt x="4322" y="72"/>
                  </a:lnTo>
                  <a:cubicBezTo>
                    <a:pt x="4316" y="72"/>
                    <a:pt x="4316" y="66"/>
                    <a:pt x="4310" y="66"/>
                  </a:cubicBezTo>
                  <a:lnTo>
                    <a:pt x="4287" y="66"/>
                  </a:lnTo>
                  <a:cubicBezTo>
                    <a:pt x="4263" y="60"/>
                    <a:pt x="4234" y="54"/>
                    <a:pt x="4204" y="48"/>
                  </a:cubicBezTo>
                  <a:lnTo>
                    <a:pt x="4186" y="48"/>
                  </a:lnTo>
                  <a:cubicBezTo>
                    <a:pt x="4186" y="48"/>
                    <a:pt x="4186" y="42"/>
                    <a:pt x="4180" y="42"/>
                  </a:cubicBezTo>
                  <a:lnTo>
                    <a:pt x="4151" y="42"/>
                  </a:lnTo>
                  <a:cubicBezTo>
                    <a:pt x="4145" y="42"/>
                    <a:pt x="4145" y="36"/>
                    <a:pt x="4145" y="36"/>
                  </a:cubicBezTo>
                  <a:lnTo>
                    <a:pt x="4104" y="36"/>
                  </a:lnTo>
                  <a:cubicBezTo>
                    <a:pt x="4104" y="30"/>
                    <a:pt x="4104" y="30"/>
                    <a:pt x="4098" y="30"/>
                  </a:cubicBezTo>
                  <a:lnTo>
                    <a:pt x="4063" y="30"/>
                  </a:lnTo>
                  <a:cubicBezTo>
                    <a:pt x="4063" y="30"/>
                    <a:pt x="4057" y="24"/>
                    <a:pt x="4057" y="24"/>
                  </a:cubicBezTo>
                  <a:lnTo>
                    <a:pt x="4010" y="24"/>
                  </a:lnTo>
                  <a:cubicBezTo>
                    <a:pt x="4010" y="18"/>
                    <a:pt x="4010" y="18"/>
                    <a:pt x="4004" y="18"/>
                  </a:cubicBezTo>
                  <a:lnTo>
                    <a:pt x="3956" y="18"/>
                  </a:lnTo>
                  <a:cubicBezTo>
                    <a:pt x="3956" y="18"/>
                    <a:pt x="3951" y="13"/>
                    <a:pt x="3951" y="13"/>
                  </a:cubicBezTo>
                  <a:lnTo>
                    <a:pt x="3886" y="13"/>
                  </a:lnTo>
                  <a:cubicBezTo>
                    <a:pt x="3880" y="7"/>
                    <a:pt x="3880" y="7"/>
                    <a:pt x="3880" y="7"/>
                  </a:cubicBezTo>
                  <a:lnTo>
                    <a:pt x="3791" y="7"/>
                  </a:lnTo>
                  <a:cubicBezTo>
                    <a:pt x="3791" y="7"/>
                    <a:pt x="3791" y="7"/>
                    <a:pt x="3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6"/>
            <p:cNvSpPr/>
            <p:nvPr/>
          </p:nvSpPr>
          <p:spPr>
            <a:xfrm>
              <a:off x="708675" y="1549000"/>
              <a:ext cx="22425" cy="20375"/>
            </a:xfrm>
            <a:custGeom>
              <a:avLst/>
              <a:gdLst/>
              <a:ahLst/>
              <a:cxnLst/>
              <a:rect l="l" t="t" r="r" b="b"/>
              <a:pathLst>
                <a:path w="897" h="815" extrusionOk="0">
                  <a:moveTo>
                    <a:pt x="449" y="1"/>
                  </a:moveTo>
                  <a:cubicBezTo>
                    <a:pt x="201" y="1"/>
                    <a:pt x="1" y="201"/>
                    <a:pt x="1" y="449"/>
                  </a:cubicBezTo>
                  <a:cubicBezTo>
                    <a:pt x="1" y="602"/>
                    <a:pt x="77" y="738"/>
                    <a:pt x="195" y="815"/>
                  </a:cubicBezTo>
                  <a:lnTo>
                    <a:pt x="702" y="815"/>
                  </a:lnTo>
                  <a:cubicBezTo>
                    <a:pt x="820" y="732"/>
                    <a:pt x="897" y="602"/>
                    <a:pt x="897" y="449"/>
                  </a:cubicBezTo>
                  <a:cubicBezTo>
                    <a:pt x="897" y="201"/>
                    <a:pt x="696" y="1"/>
                    <a:pt x="449" y="1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6"/>
            <p:cNvSpPr/>
            <p:nvPr/>
          </p:nvSpPr>
          <p:spPr>
            <a:xfrm>
              <a:off x="693350" y="1630650"/>
              <a:ext cx="57800" cy="57800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514" y="1"/>
                  </a:moveTo>
                  <a:lnTo>
                    <a:pt x="48" y="1899"/>
                  </a:lnTo>
                  <a:cubicBezTo>
                    <a:pt x="1" y="2076"/>
                    <a:pt x="113" y="2259"/>
                    <a:pt x="290" y="2306"/>
                  </a:cubicBezTo>
                  <a:cubicBezTo>
                    <a:pt x="319" y="2312"/>
                    <a:pt x="343" y="2312"/>
                    <a:pt x="372" y="2312"/>
                  </a:cubicBezTo>
                  <a:cubicBezTo>
                    <a:pt x="520" y="2312"/>
                    <a:pt x="655" y="2211"/>
                    <a:pt x="690" y="2058"/>
                  </a:cubicBezTo>
                  <a:lnTo>
                    <a:pt x="1097" y="408"/>
                  </a:lnTo>
                  <a:lnTo>
                    <a:pt x="1622" y="2082"/>
                  </a:lnTo>
                  <a:cubicBezTo>
                    <a:pt x="1669" y="2223"/>
                    <a:pt x="1799" y="2312"/>
                    <a:pt x="1940" y="2312"/>
                  </a:cubicBezTo>
                  <a:cubicBezTo>
                    <a:pt x="1970" y="2312"/>
                    <a:pt x="2005" y="2306"/>
                    <a:pt x="2040" y="2300"/>
                  </a:cubicBezTo>
                  <a:cubicBezTo>
                    <a:pt x="2217" y="2241"/>
                    <a:pt x="2312" y="2058"/>
                    <a:pt x="2259" y="1881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6"/>
            <p:cNvSpPr/>
            <p:nvPr/>
          </p:nvSpPr>
          <p:spPr>
            <a:xfrm>
              <a:off x="704250" y="1569350"/>
              <a:ext cx="32750" cy="61325"/>
            </a:xfrm>
            <a:custGeom>
              <a:avLst/>
              <a:gdLst/>
              <a:ahLst/>
              <a:cxnLst/>
              <a:rect l="l" t="t" r="r" b="b"/>
              <a:pathLst>
                <a:path w="1310" h="2453" extrusionOk="0">
                  <a:moveTo>
                    <a:pt x="22" y="78"/>
                  </a:moveTo>
                  <a:cubicBezTo>
                    <a:pt x="15" y="79"/>
                    <a:pt x="8" y="81"/>
                    <a:pt x="1" y="83"/>
                  </a:cubicBezTo>
                  <a:lnTo>
                    <a:pt x="22" y="78"/>
                  </a:lnTo>
                  <a:close/>
                  <a:moveTo>
                    <a:pt x="372" y="1"/>
                  </a:moveTo>
                  <a:lnTo>
                    <a:pt x="22" y="78"/>
                  </a:lnTo>
                  <a:lnTo>
                    <a:pt x="22" y="78"/>
                  </a:lnTo>
                  <a:cubicBezTo>
                    <a:pt x="32" y="77"/>
                    <a:pt x="41" y="77"/>
                    <a:pt x="48" y="77"/>
                  </a:cubicBezTo>
                  <a:cubicBezTo>
                    <a:pt x="107" y="77"/>
                    <a:pt x="160" y="95"/>
                    <a:pt x="207" y="124"/>
                  </a:cubicBezTo>
                  <a:cubicBezTo>
                    <a:pt x="355" y="213"/>
                    <a:pt x="396" y="395"/>
                    <a:pt x="308" y="543"/>
                  </a:cubicBezTo>
                  <a:lnTo>
                    <a:pt x="13" y="1026"/>
                  </a:lnTo>
                  <a:lnTo>
                    <a:pt x="78" y="2453"/>
                  </a:lnTo>
                  <a:lnTo>
                    <a:pt x="1233" y="2453"/>
                  </a:lnTo>
                  <a:lnTo>
                    <a:pt x="1239" y="1044"/>
                  </a:lnTo>
                  <a:lnTo>
                    <a:pt x="962" y="590"/>
                  </a:lnTo>
                  <a:cubicBezTo>
                    <a:pt x="873" y="449"/>
                    <a:pt x="921" y="260"/>
                    <a:pt x="1062" y="171"/>
                  </a:cubicBezTo>
                  <a:cubicBezTo>
                    <a:pt x="1115" y="142"/>
                    <a:pt x="1168" y="124"/>
                    <a:pt x="1221" y="124"/>
                  </a:cubicBezTo>
                  <a:cubicBezTo>
                    <a:pt x="1251" y="124"/>
                    <a:pt x="1280" y="130"/>
                    <a:pt x="1310" y="13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6"/>
            <p:cNvSpPr/>
            <p:nvPr/>
          </p:nvSpPr>
          <p:spPr>
            <a:xfrm>
              <a:off x="684950" y="1571275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820" y="0"/>
                  </a:moveTo>
                  <a:cubicBezTo>
                    <a:pt x="808" y="0"/>
                    <a:pt x="791" y="0"/>
                    <a:pt x="773" y="6"/>
                  </a:cubicBezTo>
                  <a:cubicBezTo>
                    <a:pt x="690" y="18"/>
                    <a:pt x="608" y="71"/>
                    <a:pt x="561" y="148"/>
                  </a:cubicBezTo>
                  <a:lnTo>
                    <a:pt x="60" y="967"/>
                  </a:lnTo>
                  <a:lnTo>
                    <a:pt x="42" y="991"/>
                  </a:lnTo>
                  <a:cubicBezTo>
                    <a:pt x="13" y="1044"/>
                    <a:pt x="1" y="1108"/>
                    <a:pt x="18" y="1167"/>
                  </a:cubicBezTo>
                  <a:lnTo>
                    <a:pt x="237" y="2034"/>
                  </a:lnTo>
                  <a:cubicBezTo>
                    <a:pt x="260" y="2122"/>
                    <a:pt x="343" y="2187"/>
                    <a:pt x="437" y="2187"/>
                  </a:cubicBezTo>
                  <a:lnTo>
                    <a:pt x="443" y="2187"/>
                  </a:lnTo>
                  <a:cubicBezTo>
                    <a:pt x="555" y="2181"/>
                    <a:pt x="643" y="2093"/>
                    <a:pt x="643" y="1975"/>
                  </a:cubicBezTo>
                  <a:lnTo>
                    <a:pt x="626" y="1209"/>
                  </a:lnTo>
                  <a:lnTo>
                    <a:pt x="785" y="949"/>
                  </a:lnTo>
                  <a:lnTo>
                    <a:pt x="1080" y="466"/>
                  </a:lnTo>
                  <a:cubicBezTo>
                    <a:pt x="1168" y="318"/>
                    <a:pt x="1127" y="136"/>
                    <a:pt x="979" y="47"/>
                  </a:cubicBezTo>
                  <a:cubicBezTo>
                    <a:pt x="932" y="18"/>
                    <a:pt x="879" y="0"/>
                    <a:pt x="820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6"/>
            <p:cNvSpPr/>
            <p:nvPr/>
          </p:nvSpPr>
          <p:spPr>
            <a:xfrm>
              <a:off x="726075" y="1572450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348" y="0"/>
                  </a:moveTo>
                  <a:cubicBezTo>
                    <a:pt x="295" y="0"/>
                    <a:pt x="242" y="18"/>
                    <a:pt x="189" y="47"/>
                  </a:cubicBezTo>
                  <a:cubicBezTo>
                    <a:pt x="48" y="136"/>
                    <a:pt x="0" y="325"/>
                    <a:pt x="89" y="466"/>
                  </a:cubicBezTo>
                  <a:lnTo>
                    <a:pt x="366" y="920"/>
                  </a:lnTo>
                  <a:lnTo>
                    <a:pt x="549" y="1221"/>
                  </a:lnTo>
                  <a:lnTo>
                    <a:pt x="560" y="1987"/>
                  </a:lnTo>
                  <a:cubicBezTo>
                    <a:pt x="566" y="2081"/>
                    <a:pt x="631" y="2164"/>
                    <a:pt x="726" y="2181"/>
                  </a:cubicBezTo>
                  <a:cubicBezTo>
                    <a:pt x="737" y="2187"/>
                    <a:pt x="755" y="2187"/>
                    <a:pt x="767" y="2187"/>
                  </a:cubicBezTo>
                  <a:cubicBezTo>
                    <a:pt x="861" y="2187"/>
                    <a:pt x="950" y="2123"/>
                    <a:pt x="967" y="2028"/>
                  </a:cubicBezTo>
                  <a:lnTo>
                    <a:pt x="1156" y="1156"/>
                  </a:lnTo>
                  <a:cubicBezTo>
                    <a:pt x="1168" y="1103"/>
                    <a:pt x="1156" y="1044"/>
                    <a:pt x="1126" y="991"/>
                  </a:cubicBezTo>
                  <a:lnTo>
                    <a:pt x="1115" y="967"/>
                  </a:lnTo>
                  <a:lnTo>
                    <a:pt x="608" y="148"/>
                  </a:lnTo>
                  <a:cubicBezTo>
                    <a:pt x="566" y="83"/>
                    <a:pt x="507" y="36"/>
                    <a:pt x="437" y="12"/>
                  </a:cubicBezTo>
                  <a:cubicBezTo>
                    <a:pt x="407" y="6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6"/>
            <p:cNvSpPr/>
            <p:nvPr/>
          </p:nvSpPr>
          <p:spPr>
            <a:xfrm>
              <a:off x="629700" y="12836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1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1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6"/>
            <p:cNvSpPr/>
            <p:nvPr/>
          </p:nvSpPr>
          <p:spPr>
            <a:xfrm>
              <a:off x="629700" y="128875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2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2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6"/>
            <p:cNvSpPr/>
            <p:nvPr/>
          </p:nvSpPr>
          <p:spPr>
            <a:xfrm>
              <a:off x="652100" y="1311150"/>
              <a:ext cx="136200" cy="136350"/>
            </a:xfrm>
            <a:custGeom>
              <a:avLst/>
              <a:gdLst/>
              <a:ahLst/>
              <a:cxnLst/>
              <a:rect l="l" t="t" r="r" b="b"/>
              <a:pathLst>
                <a:path w="5448" h="5454" extrusionOk="0">
                  <a:moveTo>
                    <a:pt x="2724" y="879"/>
                  </a:moveTo>
                  <a:cubicBezTo>
                    <a:pt x="3743" y="879"/>
                    <a:pt x="4569" y="1704"/>
                    <a:pt x="4569" y="2724"/>
                  </a:cubicBezTo>
                  <a:cubicBezTo>
                    <a:pt x="4569" y="3750"/>
                    <a:pt x="3743" y="4575"/>
                    <a:pt x="2724" y="4575"/>
                  </a:cubicBezTo>
                  <a:cubicBezTo>
                    <a:pt x="1698" y="4575"/>
                    <a:pt x="873" y="3750"/>
                    <a:pt x="873" y="2724"/>
                  </a:cubicBezTo>
                  <a:cubicBezTo>
                    <a:pt x="873" y="1704"/>
                    <a:pt x="1698" y="879"/>
                    <a:pt x="2724" y="879"/>
                  </a:cubicBezTo>
                  <a:close/>
                  <a:moveTo>
                    <a:pt x="2724" y="0"/>
                  </a:moveTo>
                  <a:cubicBezTo>
                    <a:pt x="1215" y="0"/>
                    <a:pt x="0" y="1221"/>
                    <a:pt x="0" y="2724"/>
                  </a:cubicBezTo>
                  <a:cubicBezTo>
                    <a:pt x="0" y="4233"/>
                    <a:pt x="1215" y="5453"/>
                    <a:pt x="2724" y="5453"/>
                  </a:cubicBezTo>
                  <a:cubicBezTo>
                    <a:pt x="4227" y="5453"/>
                    <a:pt x="5447" y="4233"/>
                    <a:pt x="5447" y="2724"/>
                  </a:cubicBezTo>
                  <a:cubicBezTo>
                    <a:pt x="5447" y="1221"/>
                    <a:pt x="4227" y="0"/>
                    <a:pt x="2724" y="0"/>
                  </a:cubicBezTo>
                  <a:close/>
                </a:path>
              </a:pathLst>
            </a:custGeom>
            <a:solidFill>
              <a:srgbClr val="505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6"/>
            <p:cNvSpPr/>
            <p:nvPr/>
          </p:nvSpPr>
          <p:spPr>
            <a:xfrm>
              <a:off x="673900" y="1333100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3697" h="3697" extrusionOk="0">
                  <a:moveTo>
                    <a:pt x="1852" y="1"/>
                  </a:moveTo>
                  <a:cubicBezTo>
                    <a:pt x="826" y="1"/>
                    <a:pt x="1" y="826"/>
                    <a:pt x="1" y="1846"/>
                  </a:cubicBezTo>
                  <a:cubicBezTo>
                    <a:pt x="1" y="2872"/>
                    <a:pt x="826" y="3697"/>
                    <a:pt x="1852" y="3697"/>
                  </a:cubicBezTo>
                  <a:cubicBezTo>
                    <a:pt x="2871" y="3697"/>
                    <a:pt x="3697" y="2872"/>
                    <a:pt x="3697" y="1846"/>
                  </a:cubicBezTo>
                  <a:cubicBezTo>
                    <a:pt x="3697" y="826"/>
                    <a:pt x="2871" y="1"/>
                    <a:pt x="1852" y="1"/>
                  </a:cubicBezTo>
                  <a:close/>
                </a:path>
              </a:pathLst>
            </a:custGeom>
            <a:solidFill>
              <a:srgbClr val="67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6"/>
            <p:cNvSpPr/>
            <p:nvPr/>
          </p:nvSpPr>
          <p:spPr>
            <a:xfrm rot="300150" flipH="1">
              <a:off x="708089" y="1311156"/>
              <a:ext cx="24925" cy="24925"/>
            </a:xfrm>
            <a:custGeom>
              <a:avLst/>
              <a:gdLst/>
              <a:ahLst/>
              <a:cxnLst/>
              <a:rect l="l" t="t" r="r" b="b"/>
              <a:pathLst>
                <a:path w="997" h="997" extrusionOk="0">
                  <a:moveTo>
                    <a:pt x="501" y="0"/>
                  </a:moveTo>
                  <a:cubicBezTo>
                    <a:pt x="224" y="0"/>
                    <a:pt x="0" y="224"/>
                    <a:pt x="0" y="496"/>
                  </a:cubicBezTo>
                  <a:cubicBezTo>
                    <a:pt x="0" y="773"/>
                    <a:pt x="224" y="997"/>
                    <a:pt x="501" y="997"/>
                  </a:cubicBezTo>
                  <a:cubicBezTo>
                    <a:pt x="773" y="997"/>
                    <a:pt x="997" y="773"/>
                    <a:pt x="997" y="496"/>
                  </a:cubicBezTo>
                  <a:cubicBezTo>
                    <a:pt x="997" y="224"/>
                    <a:pt x="773" y="0"/>
                    <a:pt x="501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6"/>
            <p:cNvSpPr/>
            <p:nvPr/>
          </p:nvSpPr>
          <p:spPr>
            <a:xfrm rot="300150" flipH="1">
              <a:off x="706989" y="1338177"/>
              <a:ext cx="49375" cy="102001"/>
            </a:xfrm>
            <a:custGeom>
              <a:avLst/>
              <a:gdLst/>
              <a:ahLst/>
              <a:cxnLst/>
              <a:rect l="l" t="t" r="r" b="b"/>
              <a:pathLst>
                <a:path w="1975" h="4080" extrusionOk="0">
                  <a:moveTo>
                    <a:pt x="1686" y="0"/>
                  </a:moveTo>
                  <a:cubicBezTo>
                    <a:pt x="1521" y="0"/>
                    <a:pt x="1391" y="130"/>
                    <a:pt x="1391" y="289"/>
                  </a:cubicBezTo>
                  <a:lnTo>
                    <a:pt x="1391" y="1727"/>
                  </a:lnTo>
                  <a:lnTo>
                    <a:pt x="88" y="3620"/>
                  </a:lnTo>
                  <a:cubicBezTo>
                    <a:pt x="0" y="3755"/>
                    <a:pt x="30" y="3938"/>
                    <a:pt x="165" y="4026"/>
                  </a:cubicBezTo>
                  <a:cubicBezTo>
                    <a:pt x="212" y="4062"/>
                    <a:pt x="271" y="4079"/>
                    <a:pt x="330" y="4079"/>
                  </a:cubicBezTo>
                  <a:cubicBezTo>
                    <a:pt x="419" y="4079"/>
                    <a:pt x="513" y="4032"/>
                    <a:pt x="566" y="3950"/>
                  </a:cubicBezTo>
                  <a:lnTo>
                    <a:pt x="1922" y="1981"/>
                  </a:lnTo>
                  <a:cubicBezTo>
                    <a:pt x="1957" y="1934"/>
                    <a:pt x="1975" y="1875"/>
                    <a:pt x="1975" y="1816"/>
                  </a:cubicBezTo>
                  <a:lnTo>
                    <a:pt x="1975" y="289"/>
                  </a:lnTo>
                  <a:cubicBezTo>
                    <a:pt x="1975" y="130"/>
                    <a:pt x="1845" y="0"/>
                    <a:pt x="1686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6"/>
            <p:cNvSpPr/>
            <p:nvPr/>
          </p:nvSpPr>
          <p:spPr>
            <a:xfrm rot="300150" flipH="1">
              <a:off x="680326" y="1331821"/>
              <a:ext cx="79926" cy="55526"/>
            </a:xfrm>
            <a:custGeom>
              <a:avLst/>
              <a:gdLst/>
              <a:ahLst/>
              <a:cxnLst/>
              <a:rect l="l" t="t" r="r" b="b"/>
              <a:pathLst>
                <a:path w="3197" h="2221" extrusionOk="0">
                  <a:moveTo>
                    <a:pt x="1707" y="1"/>
                  </a:moveTo>
                  <a:cubicBezTo>
                    <a:pt x="1693" y="1"/>
                    <a:pt x="1678" y="2"/>
                    <a:pt x="1663" y="4"/>
                  </a:cubicBezTo>
                  <a:cubicBezTo>
                    <a:pt x="1575" y="21"/>
                    <a:pt x="1504" y="74"/>
                    <a:pt x="1457" y="151"/>
                  </a:cubicBezTo>
                  <a:lnTo>
                    <a:pt x="997" y="988"/>
                  </a:lnTo>
                  <a:lnTo>
                    <a:pt x="172" y="1525"/>
                  </a:lnTo>
                  <a:cubicBezTo>
                    <a:pt x="42" y="1613"/>
                    <a:pt x="1" y="1796"/>
                    <a:pt x="89" y="1931"/>
                  </a:cubicBezTo>
                  <a:cubicBezTo>
                    <a:pt x="145" y="2017"/>
                    <a:pt x="238" y="2062"/>
                    <a:pt x="333" y="2062"/>
                  </a:cubicBezTo>
                  <a:cubicBezTo>
                    <a:pt x="389" y="2062"/>
                    <a:pt x="446" y="2047"/>
                    <a:pt x="496" y="2014"/>
                  </a:cubicBezTo>
                  <a:lnTo>
                    <a:pt x="1375" y="1430"/>
                  </a:lnTo>
                  <a:cubicBezTo>
                    <a:pt x="1416" y="1407"/>
                    <a:pt x="1451" y="1371"/>
                    <a:pt x="1475" y="1330"/>
                  </a:cubicBezTo>
                  <a:lnTo>
                    <a:pt x="1793" y="752"/>
                  </a:lnTo>
                  <a:lnTo>
                    <a:pt x="2241" y="1153"/>
                  </a:lnTo>
                  <a:lnTo>
                    <a:pt x="2595" y="2038"/>
                  </a:lnTo>
                  <a:cubicBezTo>
                    <a:pt x="2636" y="2150"/>
                    <a:pt x="2748" y="2220"/>
                    <a:pt x="2866" y="2220"/>
                  </a:cubicBezTo>
                  <a:cubicBezTo>
                    <a:pt x="2901" y="2220"/>
                    <a:pt x="2937" y="2214"/>
                    <a:pt x="2972" y="2197"/>
                  </a:cubicBezTo>
                  <a:cubicBezTo>
                    <a:pt x="3119" y="2138"/>
                    <a:pt x="3196" y="1967"/>
                    <a:pt x="3131" y="1819"/>
                  </a:cubicBezTo>
                  <a:lnTo>
                    <a:pt x="2760" y="876"/>
                  </a:lnTo>
                  <a:cubicBezTo>
                    <a:pt x="2742" y="835"/>
                    <a:pt x="2719" y="794"/>
                    <a:pt x="2683" y="764"/>
                  </a:cubicBezTo>
                  <a:lnTo>
                    <a:pt x="1905" y="74"/>
                  </a:lnTo>
                  <a:cubicBezTo>
                    <a:pt x="1851" y="25"/>
                    <a:pt x="1781" y="1"/>
                    <a:pt x="1707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6"/>
            <p:cNvSpPr/>
            <p:nvPr/>
          </p:nvSpPr>
          <p:spPr>
            <a:xfrm rot="300150" flipH="1">
              <a:off x="675751" y="1373462"/>
              <a:ext cx="45250" cy="65501"/>
            </a:xfrm>
            <a:custGeom>
              <a:avLst/>
              <a:gdLst/>
              <a:ahLst/>
              <a:cxnLst/>
              <a:rect l="l" t="t" r="r" b="b"/>
              <a:pathLst>
                <a:path w="1810" h="2620" extrusionOk="0">
                  <a:moveTo>
                    <a:pt x="332" y="1"/>
                  </a:moveTo>
                  <a:cubicBezTo>
                    <a:pt x="283" y="1"/>
                    <a:pt x="234" y="13"/>
                    <a:pt x="189" y="37"/>
                  </a:cubicBezTo>
                  <a:cubicBezTo>
                    <a:pt x="53" y="120"/>
                    <a:pt x="0" y="297"/>
                    <a:pt x="83" y="438"/>
                  </a:cubicBezTo>
                  <a:lnTo>
                    <a:pt x="1226" y="2472"/>
                  </a:lnTo>
                  <a:cubicBezTo>
                    <a:pt x="1279" y="2566"/>
                    <a:pt x="1379" y="2619"/>
                    <a:pt x="1480" y="2619"/>
                  </a:cubicBezTo>
                  <a:cubicBezTo>
                    <a:pt x="1527" y="2619"/>
                    <a:pt x="1580" y="2607"/>
                    <a:pt x="1621" y="2578"/>
                  </a:cubicBezTo>
                  <a:cubicBezTo>
                    <a:pt x="1763" y="2501"/>
                    <a:pt x="1810" y="2325"/>
                    <a:pt x="1733" y="2183"/>
                  </a:cubicBezTo>
                  <a:lnTo>
                    <a:pt x="590" y="149"/>
                  </a:lnTo>
                  <a:cubicBezTo>
                    <a:pt x="534" y="53"/>
                    <a:pt x="434" y="1"/>
                    <a:pt x="332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6"/>
            <p:cNvSpPr/>
            <p:nvPr/>
          </p:nvSpPr>
          <p:spPr>
            <a:xfrm>
              <a:off x="710450" y="1288750"/>
              <a:ext cx="23900" cy="1200"/>
            </a:xfrm>
            <a:custGeom>
              <a:avLst/>
              <a:gdLst/>
              <a:ahLst/>
              <a:cxnLst/>
              <a:rect l="l" t="t" r="r" b="b"/>
              <a:pathLst>
                <a:path w="956" h="48" extrusionOk="0">
                  <a:moveTo>
                    <a:pt x="956" y="48"/>
                  </a:moveTo>
                  <a:lnTo>
                    <a:pt x="956" y="48"/>
                  </a:lnTo>
                  <a:lnTo>
                    <a:pt x="956" y="48"/>
                  </a:lnTo>
                  <a:close/>
                  <a:moveTo>
                    <a:pt x="944" y="42"/>
                  </a:moveTo>
                  <a:lnTo>
                    <a:pt x="944" y="42"/>
                  </a:lnTo>
                  <a:lnTo>
                    <a:pt x="944" y="42"/>
                  </a:lnTo>
                  <a:close/>
                  <a:moveTo>
                    <a:pt x="932" y="42"/>
                  </a:moveTo>
                  <a:cubicBezTo>
                    <a:pt x="932" y="42"/>
                    <a:pt x="932" y="42"/>
                    <a:pt x="932" y="42"/>
                  </a:cubicBezTo>
                  <a:cubicBezTo>
                    <a:pt x="932" y="42"/>
                    <a:pt x="932" y="42"/>
                    <a:pt x="932" y="42"/>
                  </a:cubicBezTo>
                  <a:close/>
                  <a:moveTo>
                    <a:pt x="926" y="42"/>
                  </a:moveTo>
                  <a:lnTo>
                    <a:pt x="920" y="42"/>
                  </a:lnTo>
                  <a:lnTo>
                    <a:pt x="926" y="42"/>
                  </a:lnTo>
                  <a:close/>
                  <a:moveTo>
                    <a:pt x="914" y="42"/>
                  </a:moveTo>
                  <a:lnTo>
                    <a:pt x="908" y="42"/>
                  </a:lnTo>
                  <a:lnTo>
                    <a:pt x="914" y="42"/>
                  </a:lnTo>
                  <a:close/>
                  <a:moveTo>
                    <a:pt x="903" y="36"/>
                  </a:moveTo>
                  <a:cubicBezTo>
                    <a:pt x="903" y="36"/>
                    <a:pt x="903" y="36"/>
                    <a:pt x="903" y="36"/>
                  </a:cubicBezTo>
                  <a:cubicBezTo>
                    <a:pt x="903" y="36"/>
                    <a:pt x="903" y="36"/>
                    <a:pt x="903" y="36"/>
                  </a:cubicBezTo>
                  <a:close/>
                  <a:moveTo>
                    <a:pt x="891" y="36"/>
                  </a:moveTo>
                  <a:lnTo>
                    <a:pt x="891" y="36"/>
                  </a:lnTo>
                  <a:lnTo>
                    <a:pt x="891" y="36"/>
                  </a:lnTo>
                  <a:close/>
                  <a:moveTo>
                    <a:pt x="879" y="36"/>
                  </a:moveTo>
                  <a:cubicBezTo>
                    <a:pt x="879" y="36"/>
                    <a:pt x="879" y="36"/>
                    <a:pt x="879" y="36"/>
                  </a:cubicBezTo>
                  <a:cubicBezTo>
                    <a:pt x="879" y="36"/>
                    <a:pt x="879" y="36"/>
                    <a:pt x="879" y="36"/>
                  </a:cubicBezTo>
                  <a:close/>
                  <a:moveTo>
                    <a:pt x="867" y="36"/>
                  </a:moveTo>
                  <a:lnTo>
                    <a:pt x="867" y="36"/>
                  </a:lnTo>
                  <a:lnTo>
                    <a:pt x="867" y="36"/>
                  </a:lnTo>
                  <a:close/>
                  <a:moveTo>
                    <a:pt x="861" y="30"/>
                  </a:moveTo>
                  <a:lnTo>
                    <a:pt x="855" y="30"/>
                  </a:lnTo>
                  <a:lnTo>
                    <a:pt x="861" y="30"/>
                  </a:lnTo>
                  <a:close/>
                  <a:moveTo>
                    <a:pt x="849" y="30"/>
                  </a:moveTo>
                  <a:lnTo>
                    <a:pt x="844" y="30"/>
                  </a:lnTo>
                  <a:lnTo>
                    <a:pt x="849" y="30"/>
                  </a:lnTo>
                  <a:close/>
                  <a:moveTo>
                    <a:pt x="796" y="24"/>
                  </a:moveTo>
                  <a:lnTo>
                    <a:pt x="791" y="24"/>
                  </a:lnTo>
                  <a:lnTo>
                    <a:pt x="796" y="24"/>
                  </a:lnTo>
                  <a:close/>
                  <a:moveTo>
                    <a:pt x="785" y="24"/>
                  </a:moveTo>
                  <a:lnTo>
                    <a:pt x="785" y="24"/>
                  </a:lnTo>
                  <a:lnTo>
                    <a:pt x="785" y="24"/>
                  </a:lnTo>
                  <a:close/>
                  <a:moveTo>
                    <a:pt x="773" y="24"/>
                  </a:moveTo>
                  <a:cubicBezTo>
                    <a:pt x="773" y="24"/>
                    <a:pt x="773" y="24"/>
                    <a:pt x="773" y="24"/>
                  </a:cubicBezTo>
                  <a:cubicBezTo>
                    <a:pt x="773" y="24"/>
                    <a:pt x="773" y="24"/>
                    <a:pt x="773" y="24"/>
                  </a:cubicBezTo>
                  <a:close/>
                  <a:moveTo>
                    <a:pt x="1" y="24"/>
                  </a:moveTo>
                  <a:lnTo>
                    <a:pt x="6" y="24"/>
                  </a:lnTo>
                  <a:lnTo>
                    <a:pt x="1" y="24"/>
                  </a:lnTo>
                  <a:close/>
                  <a:moveTo>
                    <a:pt x="767" y="24"/>
                  </a:moveTo>
                  <a:cubicBezTo>
                    <a:pt x="761" y="18"/>
                    <a:pt x="761" y="18"/>
                    <a:pt x="761" y="18"/>
                  </a:cubicBezTo>
                  <a:cubicBezTo>
                    <a:pt x="761" y="18"/>
                    <a:pt x="761" y="18"/>
                    <a:pt x="767" y="24"/>
                  </a:cubicBezTo>
                  <a:close/>
                  <a:moveTo>
                    <a:pt x="12" y="18"/>
                  </a:moveTo>
                  <a:lnTo>
                    <a:pt x="18" y="18"/>
                  </a:lnTo>
                  <a:lnTo>
                    <a:pt x="12" y="18"/>
                  </a:lnTo>
                  <a:close/>
                  <a:moveTo>
                    <a:pt x="755" y="18"/>
                  </a:moveTo>
                  <a:lnTo>
                    <a:pt x="749" y="18"/>
                  </a:lnTo>
                  <a:lnTo>
                    <a:pt x="755" y="18"/>
                  </a:lnTo>
                  <a:close/>
                  <a:moveTo>
                    <a:pt x="24" y="18"/>
                  </a:moveTo>
                  <a:lnTo>
                    <a:pt x="24" y="18"/>
                  </a:lnTo>
                  <a:lnTo>
                    <a:pt x="24" y="18"/>
                  </a:lnTo>
                  <a:close/>
                  <a:moveTo>
                    <a:pt x="743" y="18"/>
                  </a:moveTo>
                  <a:lnTo>
                    <a:pt x="737" y="18"/>
                  </a:lnTo>
                  <a:lnTo>
                    <a:pt x="743" y="18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6" y="18"/>
                  </a:lnTo>
                  <a:close/>
                  <a:moveTo>
                    <a:pt x="732" y="18"/>
                  </a:moveTo>
                  <a:lnTo>
                    <a:pt x="726" y="18"/>
                  </a:lnTo>
                  <a:lnTo>
                    <a:pt x="732" y="18"/>
                  </a:lnTo>
                  <a:close/>
                  <a:moveTo>
                    <a:pt x="48" y="18"/>
                  </a:moveTo>
                  <a:lnTo>
                    <a:pt x="48" y="18"/>
                  </a:lnTo>
                  <a:lnTo>
                    <a:pt x="48" y="18"/>
                  </a:lnTo>
                  <a:close/>
                  <a:moveTo>
                    <a:pt x="720" y="18"/>
                  </a:moveTo>
                  <a:lnTo>
                    <a:pt x="714" y="18"/>
                  </a:lnTo>
                  <a:lnTo>
                    <a:pt x="720" y="18"/>
                  </a:lnTo>
                  <a:close/>
                  <a:moveTo>
                    <a:pt x="60" y="18"/>
                  </a:moveTo>
                  <a:lnTo>
                    <a:pt x="60" y="18"/>
                  </a:lnTo>
                  <a:lnTo>
                    <a:pt x="60" y="18"/>
                  </a:lnTo>
                  <a:close/>
                  <a:moveTo>
                    <a:pt x="708" y="18"/>
                  </a:moveTo>
                  <a:lnTo>
                    <a:pt x="702" y="18"/>
                  </a:lnTo>
                  <a:lnTo>
                    <a:pt x="708" y="18"/>
                  </a:lnTo>
                  <a:close/>
                  <a:moveTo>
                    <a:pt x="65" y="18"/>
                  </a:moveTo>
                  <a:lnTo>
                    <a:pt x="71" y="18"/>
                  </a:lnTo>
                  <a:lnTo>
                    <a:pt x="65" y="18"/>
                  </a:lnTo>
                  <a:close/>
                  <a:moveTo>
                    <a:pt x="696" y="12"/>
                  </a:moveTo>
                  <a:lnTo>
                    <a:pt x="690" y="12"/>
                  </a:lnTo>
                  <a:lnTo>
                    <a:pt x="696" y="12"/>
                  </a:lnTo>
                  <a:close/>
                  <a:moveTo>
                    <a:pt x="77" y="12"/>
                  </a:moveTo>
                  <a:lnTo>
                    <a:pt x="83" y="12"/>
                  </a:lnTo>
                  <a:lnTo>
                    <a:pt x="77" y="12"/>
                  </a:lnTo>
                  <a:close/>
                  <a:moveTo>
                    <a:pt x="684" y="12"/>
                  </a:moveTo>
                  <a:lnTo>
                    <a:pt x="684" y="12"/>
                  </a:lnTo>
                  <a:lnTo>
                    <a:pt x="684" y="12"/>
                  </a:lnTo>
                  <a:close/>
                  <a:moveTo>
                    <a:pt x="89" y="12"/>
                  </a:moveTo>
                  <a:lnTo>
                    <a:pt x="95" y="12"/>
                  </a:lnTo>
                  <a:lnTo>
                    <a:pt x="89" y="12"/>
                  </a:lnTo>
                  <a:close/>
                  <a:moveTo>
                    <a:pt x="679" y="12"/>
                  </a:moveTo>
                  <a:lnTo>
                    <a:pt x="673" y="12"/>
                  </a:lnTo>
                  <a:lnTo>
                    <a:pt x="679" y="12"/>
                  </a:lnTo>
                  <a:close/>
                  <a:moveTo>
                    <a:pt x="101" y="12"/>
                  </a:moveTo>
                  <a:lnTo>
                    <a:pt x="107" y="12"/>
                  </a:lnTo>
                  <a:lnTo>
                    <a:pt x="101" y="12"/>
                  </a:lnTo>
                  <a:close/>
                  <a:moveTo>
                    <a:pt x="667" y="12"/>
                  </a:moveTo>
                  <a:cubicBezTo>
                    <a:pt x="661" y="12"/>
                    <a:pt x="661" y="12"/>
                    <a:pt x="661" y="12"/>
                  </a:cubicBezTo>
                  <a:cubicBezTo>
                    <a:pt x="661" y="12"/>
                    <a:pt x="661" y="12"/>
                    <a:pt x="667" y="12"/>
                  </a:cubicBezTo>
                  <a:close/>
                  <a:moveTo>
                    <a:pt x="113" y="12"/>
                  </a:moveTo>
                  <a:cubicBezTo>
                    <a:pt x="113" y="12"/>
                    <a:pt x="113" y="12"/>
                    <a:pt x="118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655" y="12"/>
                  </a:moveTo>
                  <a:cubicBezTo>
                    <a:pt x="649" y="12"/>
                    <a:pt x="649" y="12"/>
                    <a:pt x="649" y="12"/>
                  </a:cubicBezTo>
                  <a:cubicBezTo>
                    <a:pt x="649" y="12"/>
                    <a:pt x="649" y="12"/>
                    <a:pt x="655" y="12"/>
                  </a:cubicBezTo>
                  <a:close/>
                  <a:moveTo>
                    <a:pt x="124" y="12"/>
                  </a:move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close/>
                  <a:moveTo>
                    <a:pt x="643" y="12"/>
                  </a:moveTo>
                  <a:lnTo>
                    <a:pt x="637" y="12"/>
                  </a:lnTo>
                  <a:lnTo>
                    <a:pt x="643" y="12"/>
                  </a:lnTo>
                  <a:close/>
                  <a:moveTo>
                    <a:pt x="136" y="12"/>
                  </a:moveTo>
                  <a:lnTo>
                    <a:pt x="136" y="12"/>
                  </a:lnTo>
                  <a:lnTo>
                    <a:pt x="136" y="12"/>
                  </a:lnTo>
                  <a:close/>
                  <a:moveTo>
                    <a:pt x="631" y="12"/>
                  </a:moveTo>
                  <a:lnTo>
                    <a:pt x="625" y="12"/>
                  </a:lnTo>
                  <a:lnTo>
                    <a:pt x="631" y="12"/>
                  </a:lnTo>
                  <a:close/>
                  <a:moveTo>
                    <a:pt x="142" y="12"/>
                  </a:moveTo>
                  <a:lnTo>
                    <a:pt x="148" y="12"/>
                  </a:lnTo>
                  <a:lnTo>
                    <a:pt x="142" y="12"/>
                  </a:lnTo>
                  <a:close/>
                  <a:moveTo>
                    <a:pt x="620" y="6"/>
                  </a:moveTo>
                  <a:lnTo>
                    <a:pt x="614" y="6"/>
                  </a:lnTo>
                  <a:lnTo>
                    <a:pt x="620" y="6"/>
                  </a:lnTo>
                  <a:close/>
                  <a:moveTo>
                    <a:pt x="154" y="6"/>
                  </a:moveTo>
                  <a:lnTo>
                    <a:pt x="160" y="6"/>
                  </a:lnTo>
                  <a:lnTo>
                    <a:pt x="154" y="6"/>
                  </a:lnTo>
                  <a:close/>
                  <a:moveTo>
                    <a:pt x="602" y="6"/>
                  </a:moveTo>
                  <a:lnTo>
                    <a:pt x="596" y="6"/>
                  </a:lnTo>
                  <a:lnTo>
                    <a:pt x="602" y="6"/>
                  </a:lnTo>
                  <a:close/>
                  <a:moveTo>
                    <a:pt x="590" y="6"/>
                  </a:moveTo>
                  <a:cubicBezTo>
                    <a:pt x="590" y="6"/>
                    <a:pt x="590" y="6"/>
                    <a:pt x="584" y="6"/>
                  </a:cubicBezTo>
                  <a:cubicBezTo>
                    <a:pt x="590" y="6"/>
                    <a:pt x="590" y="6"/>
                    <a:pt x="590" y="6"/>
                  </a:cubicBezTo>
                  <a:close/>
                  <a:moveTo>
                    <a:pt x="183" y="6"/>
                  </a:move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9" y="6"/>
                    <a:pt x="183" y="6"/>
                  </a:cubicBezTo>
                  <a:close/>
                  <a:moveTo>
                    <a:pt x="578" y="6"/>
                  </a:moveTo>
                  <a:lnTo>
                    <a:pt x="572" y="6"/>
                  </a:lnTo>
                  <a:lnTo>
                    <a:pt x="578" y="6"/>
                  </a:lnTo>
                  <a:close/>
                  <a:moveTo>
                    <a:pt x="195" y="6"/>
                  </a:moveTo>
                  <a:lnTo>
                    <a:pt x="201" y="6"/>
                  </a:lnTo>
                  <a:lnTo>
                    <a:pt x="195" y="6"/>
                  </a:lnTo>
                  <a:close/>
                  <a:moveTo>
                    <a:pt x="567" y="6"/>
                  </a:moveTo>
                  <a:lnTo>
                    <a:pt x="567" y="6"/>
                  </a:lnTo>
                  <a:lnTo>
                    <a:pt x="567" y="6"/>
                  </a:lnTo>
                  <a:close/>
                  <a:moveTo>
                    <a:pt x="207" y="6"/>
                  </a:moveTo>
                  <a:lnTo>
                    <a:pt x="213" y="6"/>
                  </a:lnTo>
                  <a:lnTo>
                    <a:pt x="207" y="6"/>
                  </a:lnTo>
                  <a:close/>
                  <a:moveTo>
                    <a:pt x="561" y="6"/>
                  </a:moveTo>
                  <a:lnTo>
                    <a:pt x="555" y="6"/>
                  </a:lnTo>
                  <a:lnTo>
                    <a:pt x="561" y="6"/>
                  </a:lnTo>
                  <a:close/>
                  <a:moveTo>
                    <a:pt x="219" y="6"/>
                  </a:moveTo>
                  <a:lnTo>
                    <a:pt x="225" y="6"/>
                  </a:lnTo>
                  <a:lnTo>
                    <a:pt x="219" y="6"/>
                  </a:lnTo>
                  <a:close/>
                  <a:moveTo>
                    <a:pt x="549" y="6"/>
                  </a:moveTo>
                  <a:lnTo>
                    <a:pt x="543" y="6"/>
                  </a:lnTo>
                  <a:lnTo>
                    <a:pt x="549" y="6"/>
                  </a:lnTo>
                  <a:close/>
                  <a:moveTo>
                    <a:pt x="230" y="6"/>
                  </a:moveTo>
                  <a:lnTo>
                    <a:pt x="236" y="6"/>
                  </a:lnTo>
                  <a:lnTo>
                    <a:pt x="230" y="6"/>
                  </a:lnTo>
                  <a:close/>
                  <a:moveTo>
                    <a:pt x="537" y="6"/>
                  </a:moveTo>
                  <a:lnTo>
                    <a:pt x="531" y="6"/>
                  </a:lnTo>
                  <a:lnTo>
                    <a:pt x="537" y="6"/>
                  </a:lnTo>
                  <a:close/>
                  <a:moveTo>
                    <a:pt x="242" y="6"/>
                  </a:moveTo>
                  <a:lnTo>
                    <a:pt x="248" y="6"/>
                  </a:lnTo>
                  <a:lnTo>
                    <a:pt x="242" y="6"/>
                  </a:lnTo>
                  <a:close/>
                  <a:moveTo>
                    <a:pt x="525" y="6"/>
                  </a:moveTo>
                  <a:lnTo>
                    <a:pt x="519" y="6"/>
                  </a:lnTo>
                  <a:lnTo>
                    <a:pt x="525" y="6"/>
                  </a:lnTo>
                  <a:close/>
                  <a:moveTo>
                    <a:pt x="254" y="6"/>
                  </a:moveTo>
                  <a:lnTo>
                    <a:pt x="260" y="6"/>
                  </a:lnTo>
                  <a:lnTo>
                    <a:pt x="254" y="6"/>
                  </a:lnTo>
                  <a:close/>
                  <a:moveTo>
                    <a:pt x="513" y="6"/>
                  </a:moveTo>
                  <a:lnTo>
                    <a:pt x="508" y="6"/>
                  </a:lnTo>
                  <a:lnTo>
                    <a:pt x="513" y="6"/>
                  </a:lnTo>
                  <a:close/>
                  <a:moveTo>
                    <a:pt x="266" y="6"/>
                  </a:moveTo>
                  <a:lnTo>
                    <a:pt x="266" y="6"/>
                  </a:lnTo>
                  <a:lnTo>
                    <a:pt x="266" y="6"/>
                  </a:lnTo>
                  <a:close/>
                  <a:moveTo>
                    <a:pt x="502" y="6"/>
                  </a:moveTo>
                  <a:lnTo>
                    <a:pt x="496" y="6"/>
                  </a:lnTo>
                  <a:lnTo>
                    <a:pt x="502" y="6"/>
                  </a:lnTo>
                  <a:close/>
                  <a:moveTo>
                    <a:pt x="272" y="6"/>
                  </a:moveTo>
                  <a:lnTo>
                    <a:pt x="278" y="6"/>
                  </a:lnTo>
                  <a:lnTo>
                    <a:pt x="272" y="6"/>
                  </a:lnTo>
                  <a:close/>
                  <a:moveTo>
                    <a:pt x="490" y="0"/>
                  </a:moveTo>
                  <a:lnTo>
                    <a:pt x="484" y="0"/>
                  </a:lnTo>
                  <a:lnTo>
                    <a:pt x="490" y="0"/>
                  </a:lnTo>
                  <a:close/>
                  <a:moveTo>
                    <a:pt x="284" y="0"/>
                  </a:moveTo>
                  <a:lnTo>
                    <a:pt x="289" y="0"/>
                  </a:lnTo>
                  <a:lnTo>
                    <a:pt x="284" y="0"/>
                  </a:lnTo>
                  <a:close/>
                  <a:moveTo>
                    <a:pt x="478" y="0"/>
                  </a:moveTo>
                  <a:lnTo>
                    <a:pt x="472" y="0"/>
                  </a:lnTo>
                  <a:lnTo>
                    <a:pt x="478" y="0"/>
                  </a:lnTo>
                  <a:close/>
                  <a:moveTo>
                    <a:pt x="295" y="0"/>
                  </a:moveTo>
                  <a:lnTo>
                    <a:pt x="301" y="0"/>
                  </a:lnTo>
                  <a:lnTo>
                    <a:pt x="295" y="0"/>
                  </a:lnTo>
                  <a:close/>
                  <a:moveTo>
                    <a:pt x="466" y="0"/>
                  </a:moveTo>
                  <a:lnTo>
                    <a:pt x="460" y="0"/>
                  </a:lnTo>
                  <a:lnTo>
                    <a:pt x="466" y="0"/>
                  </a:lnTo>
                  <a:close/>
                  <a:moveTo>
                    <a:pt x="307" y="0"/>
                  </a:moveTo>
                  <a:lnTo>
                    <a:pt x="313" y="0"/>
                  </a:lnTo>
                  <a:lnTo>
                    <a:pt x="307" y="0"/>
                  </a:lnTo>
                  <a:close/>
                  <a:moveTo>
                    <a:pt x="455" y="0"/>
                  </a:moveTo>
                  <a:cubicBezTo>
                    <a:pt x="455" y="0"/>
                    <a:pt x="455" y="0"/>
                    <a:pt x="449" y="0"/>
                  </a:cubicBezTo>
                  <a:cubicBezTo>
                    <a:pt x="455" y="0"/>
                    <a:pt x="455" y="0"/>
                    <a:pt x="455" y="0"/>
                  </a:cubicBezTo>
                  <a:close/>
                  <a:moveTo>
                    <a:pt x="319" y="0"/>
                  </a:moveTo>
                  <a:cubicBezTo>
                    <a:pt x="319" y="0"/>
                    <a:pt x="325" y="0"/>
                    <a:pt x="325" y="0"/>
                  </a:cubicBezTo>
                  <a:cubicBezTo>
                    <a:pt x="325" y="0"/>
                    <a:pt x="319" y="0"/>
                    <a:pt x="319" y="0"/>
                  </a:cubicBezTo>
                  <a:close/>
                  <a:moveTo>
                    <a:pt x="443" y="0"/>
                  </a:moveTo>
                  <a:lnTo>
                    <a:pt x="437" y="0"/>
                  </a:lnTo>
                  <a:lnTo>
                    <a:pt x="443" y="0"/>
                  </a:lnTo>
                  <a:close/>
                  <a:moveTo>
                    <a:pt x="331" y="0"/>
                  </a:moveTo>
                  <a:lnTo>
                    <a:pt x="337" y="0"/>
                  </a:lnTo>
                  <a:lnTo>
                    <a:pt x="331" y="0"/>
                  </a:lnTo>
                  <a:close/>
                  <a:moveTo>
                    <a:pt x="431" y="0"/>
                  </a:moveTo>
                  <a:lnTo>
                    <a:pt x="425" y="0"/>
                  </a:lnTo>
                  <a:lnTo>
                    <a:pt x="431" y="0"/>
                  </a:lnTo>
                  <a:close/>
                  <a:moveTo>
                    <a:pt x="342" y="0"/>
                  </a:moveTo>
                  <a:lnTo>
                    <a:pt x="348" y="0"/>
                  </a:lnTo>
                  <a:lnTo>
                    <a:pt x="342" y="0"/>
                  </a:lnTo>
                  <a:close/>
                  <a:moveTo>
                    <a:pt x="425" y="0"/>
                  </a:moveTo>
                  <a:lnTo>
                    <a:pt x="413" y="0"/>
                  </a:lnTo>
                  <a:lnTo>
                    <a:pt x="425" y="0"/>
                  </a:lnTo>
                  <a:close/>
                  <a:moveTo>
                    <a:pt x="354" y="0"/>
                  </a:moveTo>
                  <a:lnTo>
                    <a:pt x="360" y="0"/>
                  </a:lnTo>
                  <a:lnTo>
                    <a:pt x="354" y="0"/>
                  </a:lnTo>
                  <a:close/>
                  <a:moveTo>
                    <a:pt x="413" y="0"/>
                  </a:moveTo>
                  <a:lnTo>
                    <a:pt x="401" y="0"/>
                  </a:lnTo>
                  <a:lnTo>
                    <a:pt x="413" y="0"/>
                  </a:lnTo>
                  <a:close/>
                  <a:moveTo>
                    <a:pt x="366" y="0"/>
                  </a:moveTo>
                  <a:lnTo>
                    <a:pt x="372" y="0"/>
                  </a:lnTo>
                  <a:lnTo>
                    <a:pt x="366" y="0"/>
                  </a:lnTo>
                  <a:close/>
                  <a:moveTo>
                    <a:pt x="401" y="0"/>
                  </a:moveTo>
                  <a:lnTo>
                    <a:pt x="390" y="0"/>
                  </a:lnTo>
                  <a:lnTo>
                    <a:pt x="401" y="0"/>
                  </a:lnTo>
                  <a:close/>
                  <a:moveTo>
                    <a:pt x="378" y="0"/>
                  </a:moveTo>
                  <a:lnTo>
                    <a:pt x="390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6"/>
            <p:cNvSpPr/>
            <p:nvPr/>
          </p:nvSpPr>
          <p:spPr>
            <a:xfrm>
              <a:off x="629975" y="1288750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503" y="0"/>
                  </a:moveTo>
                  <a:cubicBezTo>
                    <a:pt x="3503" y="0"/>
                    <a:pt x="3503" y="0"/>
                    <a:pt x="3497" y="6"/>
                  </a:cubicBezTo>
                  <a:lnTo>
                    <a:pt x="3373" y="6"/>
                  </a:lnTo>
                  <a:cubicBezTo>
                    <a:pt x="3373" y="12"/>
                    <a:pt x="3373" y="12"/>
                    <a:pt x="3367" y="12"/>
                  </a:cubicBezTo>
                  <a:lnTo>
                    <a:pt x="3296" y="12"/>
                  </a:lnTo>
                  <a:cubicBezTo>
                    <a:pt x="3296" y="12"/>
                    <a:pt x="3290" y="18"/>
                    <a:pt x="3290" y="18"/>
                  </a:cubicBezTo>
                  <a:lnTo>
                    <a:pt x="3231" y="18"/>
                  </a:lnTo>
                  <a:cubicBezTo>
                    <a:pt x="3231" y="24"/>
                    <a:pt x="3225" y="24"/>
                    <a:pt x="3225" y="24"/>
                  </a:cubicBezTo>
                  <a:lnTo>
                    <a:pt x="3220" y="24"/>
                  </a:lnTo>
                  <a:cubicBezTo>
                    <a:pt x="1504" y="201"/>
                    <a:pt x="142" y="1586"/>
                    <a:pt x="1" y="3319"/>
                  </a:cubicBezTo>
                  <a:cubicBezTo>
                    <a:pt x="7" y="3396"/>
                    <a:pt x="13" y="3467"/>
                    <a:pt x="24" y="3543"/>
                  </a:cubicBezTo>
                  <a:cubicBezTo>
                    <a:pt x="278" y="1792"/>
                    <a:pt x="1787" y="448"/>
                    <a:pt x="3609" y="448"/>
                  </a:cubicBezTo>
                  <a:cubicBezTo>
                    <a:pt x="5430" y="448"/>
                    <a:pt x="6933" y="1792"/>
                    <a:pt x="7187" y="3543"/>
                  </a:cubicBezTo>
                  <a:cubicBezTo>
                    <a:pt x="7199" y="3467"/>
                    <a:pt x="7211" y="3396"/>
                    <a:pt x="7216" y="3319"/>
                  </a:cubicBezTo>
                  <a:cubicBezTo>
                    <a:pt x="7075" y="1651"/>
                    <a:pt x="5808" y="301"/>
                    <a:pt x="4175" y="48"/>
                  </a:cubicBezTo>
                  <a:cubicBezTo>
                    <a:pt x="4169" y="48"/>
                    <a:pt x="4169" y="48"/>
                    <a:pt x="4163" y="42"/>
                  </a:cubicBezTo>
                  <a:lnTo>
                    <a:pt x="4127" y="42"/>
                  </a:lnTo>
                  <a:cubicBezTo>
                    <a:pt x="4127" y="42"/>
                    <a:pt x="4122" y="36"/>
                    <a:pt x="4122" y="36"/>
                  </a:cubicBezTo>
                  <a:lnTo>
                    <a:pt x="4086" y="36"/>
                  </a:lnTo>
                  <a:cubicBezTo>
                    <a:pt x="4086" y="36"/>
                    <a:pt x="4080" y="30"/>
                    <a:pt x="4080" y="30"/>
                  </a:cubicBezTo>
                  <a:lnTo>
                    <a:pt x="4063" y="30"/>
                  </a:lnTo>
                  <a:cubicBezTo>
                    <a:pt x="4051" y="30"/>
                    <a:pt x="4033" y="24"/>
                    <a:pt x="4015" y="24"/>
                  </a:cubicBezTo>
                  <a:lnTo>
                    <a:pt x="3986" y="24"/>
                  </a:lnTo>
                  <a:cubicBezTo>
                    <a:pt x="3980" y="18"/>
                    <a:pt x="3980" y="18"/>
                    <a:pt x="3980" y="18"/>
                  </a:cubicBezTo>
                  <a:lnTo>
                    <a:pt x="3921" y="18"/>
                  </a:lnTo>
                  <a:cubicBezTo>
                    <a:pt x="3921" y="18"/>
                    <a:pt x="3921" y="12"/>
                    <a:pt x="3915" y="12"/>
                  </a:cubicBezTo>
                  <a:lnTo>
                    <a:pt x="3844" y="12"/>
                  </a:lnTo>
                  <a:cubicBezTo>
                    <a:pt x="3844" y="12"/>
                    <a:pt x="3839" y="12"/>
                    <a:pt x="3839" y="6"/>
                  </a:cubicBezTo>
                  <a:lnTo>
                    <a:pt x="3715" y="6"/>
                  </a:lnTo>
                  <a:cubicBezTo>
                    <a:pt x="3715" y="0"/>
                    <a:pt x="3709" y="0"/>
                    <a:pt x="370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229;p63">
            <a:extLst>
              <a:ext uri="{FF2B5EF4-FFF2-40B4-BE49-F238E27FC236}">
                <a16:creationId xmlns:a16="http://schemas.microsoft.com/office/drawing/2014/main" id="{53CA7100-03BC-11C2-0C6F-35E125B7B4D1}"/>
              </a:ext>
            </a:extLst>
          </p:cNvPr>
          <p:cNvGrpSpPr/>
          <p:nvPr/>
        </p:nvGrpSpPr>
        <p:grpSpPr>
          <a:xfrm>
            <a:off x="85065" y="2473671"/>
            <a:ext cx="887584" cy="2256622"/>
            <a:chOff x="2699575" y="3099700"/>
            <a:chExt cx="528825" cy="1384350"/>
          </a:xfrm>
        </p:grpSpPr>
        <p:sp>
          <p:nvSpPr>
            <p:cNvPr id="5" name="Google Shape;1230;p63">
              <a:extLst>
                <a:ext uri="{FF2B5EF4-FFF2-40B4-BE49-F238E27FC236}">
                  <a16:creationId xmlns:a16="http://schemas.microsoft.com/office/drawing/2014/main" id="{99F29766-FD84-B4BD-47E4-E7889ED6DAF5}"/>
                </a:ext>
              </a:extLst>
            </p:cNvPr>
            <p:cNvSpPr/>
            <p:nvPr/>
          </p:nvSpPr>
          <p:spPr>
            <a:xfrm>
              <a:off x="2762525" y="4370075"/>
              <a:ext cx="61325" cy="78425"/>
            </a:xfrm>
            <a:custGeom>
              <a:avLst/>
              <a:gdLst/>
              <a:ahLst/>
              <a:cxnLst/>
              <a:rect l="l" t="t" r="r" b="b"/>
              <a:pathLst>
                <a:path w="2453" h="3137" extrusionOk="0">
                  <a:moveTo>
                    <a:pt x="2452" y="1"/>
                  </a:moveTo>
                  <a:lnTo>
                    <a:pt x="330" y="449"/>
                  </a:lnTo>
                  <a:cubicBezTo>
                    <a:pt x="153" y="1710"/>
                    <a:pt x="30" y="2583"/>
                    <a:pt x="0" y="2712"/>
                  </a:cubicBezTo>
                  <a:lnTo>
                    <a:pt x="2028" y="3137"/>
                  </a:lnTo>
                  <a:cubicBezTo>
                    <a:pt x="2046" y="2913"/>
                    <a:pt x="2122" y="1186"/>
                    <a:pt x="2452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31;p63">
              <a:extLst>
                <a:ext uri="{FF2B5EF4-FFF2-40B4-BE49-F238E27FC236}">
                  <a16:creationId xmlns:a16="http://schemas.microsoft.com/office/drawing/2014/main" id="{52B79FD3-4C34-F270-A5DD-33B3A7EACFAA}"/>
                </a:ext>
              </a:extLst>
            </p:cNvPr>
            <p:cNvSpPr/>
            <p:nvPr/>
          </p:nvSpPr>
          <p:spPr>
            <a:xfrm>
              <a:off x="2996550" y="3996175"/>
              <a:ext cx="101850" cy="443050"/>
            </a:xfrm>
            <a:custGeom>
              <a:avLst/>
              <a:gdLst/>
              <a:ahLst/>
              <a:cxnLst/>
              <a:rect l="l" t="t" r="r" b="b"/>
              <a:pathLst>
                <a:path w="4074" h="17722" extrusionOk="0">
                  <a:moveTo>
                    <a:pt x="3844" y="1"/>
                  </a:moveTo>
                  <a:cubicBezTo>
                    <a:pt x="2559" y="307"/>
                    <a:pt x="554" y="526"/>
                    <a:pt x="0" y="655"/>
                  </a:cubicBezTo>
                  <a:lnTo>
                    <a:pt x="1274" y="17545"/>
                  </a:lnTo>
                  <a:lnTo>
                    <a:pt x="3195" y="17721"/>
                  </a:lnTo>
                  <a:cubicBezTo>
                    <a:pt x="3195" y="17721"/>
                    <a:pt x="4074" y="1286"/>
                    <a:pt x="384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2;p63">
              <a:extLst>
                <a:ext uri="{FF2B5EF4-FFF2-40B4-BE49-F238E27FC236}">
                  <a16:creationId xmlns:a16="http://schemas.microsoft.com/office/drawing/2014/main" id="{6E22B3A4-0DCF-DE9A-2C6C-57687CEC5147}"/>
                </a:ext>
              </a:extLst>
            </p:cNvPr>
            <p:cNvSpPr/>
            <p:nvPr/>
          </p:nvSpPr>
          <p:spPr>
            <a:xfrm>
              <a:off x="2747475" y="3728550"/>
              <a:ext cx="363450" cy="668075"/>
            </a:xfrm>
            <a:custGeom>
              <a:avLst/>
              <a:gdLst/>
              <a:ahLst/>
              <a:cxnLst/>
              <a:rect l="l" t="t" r="r" b="b"/>
              <a:pathLst>
                <a:path w="14538" h="26723" extrusionOk="0">
                  <a:moveTo>
                    <a:pt x="3084" y="1"/>
                  </a:moveTo>
                  <a:cubicBezTo>
                    <a:pt x="3084" y="1"/>
                    <a:pt x="2648" y="1374"/>
                    <a:pt x="2477" y="3726"/>
                  </a:cubicBezTo>
                  <a:cubicBezTo>
                    <a:pt x="2323" y="5843"/>
                    <a:pt x="2253" y="7935"/>
                    <a:pt x="1993" y="10040"/>
                  </a:cubicBezTo>
                  <a:cubicBezTo>
                    <a:pt x="1716" y="12245"/>
                    <a:pt x="1351" y="14485"/>
                    <a:pt x="1080" y="16660"/>
                  </a:cubicBezTo>
                  <a:cubicBezTo>
                    <a:pt x="832" y="18599"/>
                    <a:pt x="626" y="20539"/>
                    <a:pt x="449" y="22484"/>
                  </a:cubicBezTo>
                  <a:cubicBezTo>
                    <a:pt x="425" y="22761"/>
                    <a:pt x="96" y="26715"/>
                    <a:pt x="1" y="26723"/>
                  </a:cubicBezTo>
                  <a:lnTo>
                    <a:pt x="1" y="26723"/>
                  </a:lnTo>
                  <a:cubicBezTo>
                    <a:pt x="24" y="26722"/>
                    <a:pt x="935" y="26705"/>
                    <a:pt x="1846" y="26687"/>
                  </a:cubicBezTo>
                  <a:cubicBezTo>
                    <a:pt x="2777" y="26676"/>
                    <a:pt x="3709" y="26658"/>
                    <a:pt x="3721" y="26658"/>
                  </a:cubicBezTo>
                  <a:cubicBezTo>
                    <a:pt x="3756" y="26658"/>
                    <a:pt x="3921" y="26269"/>
                    <a:pt x="3933" y="26210"/>
                  </a:cubicBezTo>
                  <a:cubicBezTo>
                    <a:pt x="3998" y="25927"/>
                    <a:pt x="4045" y="25644"/>
                    <a:pt x="4110" y="25361"/>
                  </a:cubicBezTo>
                  <a:cubicBezTo>
                    <a:pt x="4292" y="24606"/>
                    <a:pt x="4475" y="24011"/>
                    <a:pt x="4676" y="23262"/>
                  </a:cubicBezTo>
                  <a:cubicBezTo>
                    <a:pt x="4776" y="22879"/>
                    <a:pt x="4888" y="22502"/>
                    <a:pt x="5000" y="22125"/>
                  </a:cubicBezTo>
                  <a:cubicBezTo>
                    <a:pt x="5118" y="21753"/>
                    <a:pt x="5182" y="21388"/>
                    <a:pt x="5283" y="21016"/>
                  </a:cubicBezTo>
                  <a:cubicBezTo>
                    <a:pt x="5336" y="20816"/>
                    <a:pt x="5412" y="20615"/>
                    <a:pt x="5483" y="20421"/>
                  </a:cubicBezTo>
                  <a:cubicBezTo>
                    <a:pt x="6025" y="18900"/>
                    <a:pt x="6249" y="17285"/>
                    <a:pt x="6515" y="15699"/>
                  </a:cubicBezTo>
                  <a:cubicBezTo>
                    <a:pt x="6580" y="15316"/>
                    <a:pt x="6644" y="14927"/>
                    <a:pt x="6733" y="14549"/>
                  </a:cubicBezTo>
                  <a:cubicBezTo>
                    <a:pt x="6916" y="13795"/>
                    <a:pt x="7199" y="13076"/>
                    <a:pt x="7423" y="12339"/>
                  </a:cubicBezTo>
                  <a:cubicBezTo>
                    <a:pt x="7535" y="11962"/>
                    <a:pt x="7670" y="11690"/>
                    <a:pt x="7806" y="11319"/>
                  </a:cubicBezTo>
                  <a:cubicBezTo>
                    <a:pt x="7900" y="11060"/>
                    <a:pt x="8607" y="9686"/>
                    <a:pt x="8590" y="9397"/>
                  </a:cubicBezTo>
                  <a:lnTo>
                    <a:pt x="8590" y="9397"/>
                  </a:lnTo>
                  <a:cubicBezTo>
                    <a:pt x="8596" y="9492"/>
                    <a:pt x="8613" y="9592"/>
                    <a:pt x="8625" y="9686"/>
                  </a:cubicBezTo>
                  <a:cubicBezTo>
                    <a:pt x="8755" y="10836"/>
                    <a:pt x="8761" y="11985"/>
                    <a:pt x="8955" y="13135"/>
                  </a:cubicBezTo>
                  <a:cubicBezTo>
                    <a:pt x="9014" y="13471"/>
                    <a:pt x="9079" y="13807"/>
                    <a:pt x="9091" y="14149"/>
                  </a:cubicBezTo>
                  <a:cubicBezTo>
                    <a:pt x="9103" y="14443"/>
                    <a:pt x="9073" y="14738"/>
                    <a:pt x="9097" y="15033"/>
                  </a:cubicBezTo>
                  <a:cubicBezTo>
                    <a:pt x="9120" y="15251"/>
                    <a:pt x="9173" y="15463"/>
                    <a:pt x="9221" y="15675"/>
                  </a:cubicBezTo>
                  <a:cubicBezTo>
                    <a:pt x="9344" y="16224"/>
                    <a:pt x="9474" y="16819"/>
                    <a:pt x="9480" y="17385"/>
                  </a:cubicBezTo>
                  <a:cubicBezTo>
                    <a:pt x="9486" y="17857"/>
                    <a:pt x="9639" y="18281"/>
                    <a:pt x="9722" y="18747"/>
                  </a:cubicBezTo>
                  <a:cubicBezTo>
                    <a:pt x="9816" y="19283"/>
                    <a:pt x="9875" y="19831"/>
                    <a:pt x="9899" y="20374"/>
                  </a:cubicBezTo>
                  <a:cubicBezTo>
                    <a:pt x="9928" y="20946"/>
                    <a:pt x="9916" y="21523"/>
                    <a:pt x="9952" y="22095"/>
                  </a:cubicBezTo>
                  <a:cubicBezTo>
                    <a:pt x="9993" y="22814"/>
                    <a:pt x="10111" y="23528"/>
                    <a:pt x="10229" y="24235"/>
                  </a:cubicBezTo>
                  <a:cubicBezTo>
                    <a:pt x="10258" y="24406"/>
                    <a:pt x="10582" y="26676"/>
                    <a:pt x="10529" y="26676"/>
                  </a:cubicBezTo>
                  <a:cubicBezTo>
                    <a:pt x="10547" y="26676"/>
                    <a:pt x="13707" y="26723"/>
                    <a:pt x="13736" y="26723"/>
                  </a:cubicBezTo>
                  <a:cubicBezTo>
                    <a:pt x="13854" y="26723"/>
                    <a:pt x="13889" y="20863"/>
                    <a:pt x="13901" y="20327"/>
                  </a:cubicBezTo>
                  <a:cubicBezTo>
                    <a:pt x="13919" y="19154"/>
                    <a:pt x="14090" y="18028"/>
                    <a:pt x="14161" y="16872"/>
                  </a:cubicBezTo>
                  <a:cubicBezTo>
                    <a:pt x="14202" y="16253"/>
                    <a:pt x="14220" y="15634"/>
                    <a:pt x="14225" y="15021"/>
                  </a:cubicBezTo>
                  <a:cubicBezTo>
                    <a:pt x="14231" y="14432"/>
                    <a:pt x="14131" y="13783"/>
                    <a:pt x="14214" y="13205"/>
                  </a:cubicBezTo>
                  <a:cubicBezTo>
                    <a:pt x="14361" y="12079"/>
                    <a:pt x="14349" y="10918"/>
                    <a:pt x="14379" y="9775"/>
                  </a:cubicBezTo>
                  <a:cubicBezTo>
                    <a:pt x="14420" y="8142"/>
                    <a:pt x="14538" y="6456"/>
                    <a:pt x="14402" y="4823"/>
                  </a:cubicBezTo>
                  <a:cubicBezTo>
                    <a:pt x="14178" y="2205"/>
                    <a:pt x="13972" y="272"/>
                    <a:pt x="13972" y="272"/>
                  </a:cubicBezTo>
                  <a:lnTo>
                    <a:pt x="3084" y="1"/>
                  </a:lnTo>
                  <a:close/>
                  <a:moveTo>
                    <a:pt x="1" y="26723"/>
                  </a:moveTo>
                  <a:lnTo>
                    <a:pt x="1" y="26723"/>
                  </a:lnTo>
                  <a:cubicBezTo>
                    <a:pt x="1" y="26723"/>
                    <a:pt x="1" y="26723"/>
                    <a:pt x="1" y="26723"/>
                  </a:cubicBezTo>
                  <a:cubicBezTo>
                    <a:pt x="1" y="26723"/>
                    <a:pt x="1" y="26723"/>
                    <a:pt x="1" y="26723"/>
                  </a:cubicBezTo>
                  <a:cubicBezTo>
                    <a:pt x="1" y="26723"/>
                    <a:pt x="1" y="26723"/>
                    <a:pt x="1" y="267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3;p63">
              <a:extLst>
                <a:ext uri="{FF2B5EF4-FFF2-40B4-BE49-F238E27FC236}">
                  <a16:creationId xmlns:a16="http://schemas.microsoft.com/office/drawing/2014/main" id="{B60DEA00-E6DB-F8C4-F99D-1DC3EE8BE345}"/>
                </a:ext>
              </a:extLst>
            </p:cNvPr>
            <p:cNvSpPr/>
            <p:nvPr/>
          </p:nvSpPr>
          <p:spPr>
            <a:xfrm>
              <a:off x="2813075" y="4143100"/>
              <a:ext cx="92725" cy="107625"/>
            </a:xfrm>
            <a:custGeom>
              <a:avLst/>
              <a:gdLst/>
              <a:ahLst/>
              <a:cxnLst/>
              <a:rect l="l" t="t" r="r" b="b"/>
              <a:pathLst>
                <a:path w="3709" h="4305" extrusionOk="0">
                  <a:moveTo>
                    <a:pt x="3622" y="1"/>
                  </a:moveTo>
                  <a:cubicBezTo>
                    <a:pt x="3598" y="1"/>
                    <a:pt x="3576" y="14"/>
                    <a:pt x="3561" y="37"/>
                  </a:cubicBezTo>
                  <a:lnTo>
                    <a:pt x="2659" y="1581"/>
                  </a:lnTo>
                  <a:cubicBezTo>
                    <a:pt x="2346" y="2123"/>
                    <a:pt x="2022" y="2678"/>
                    <a:pt x="1603" y="3149"/>
                  </a:cubicBezTo>
                  <a:cubicBezTo>
                    <a:pt x="1197" y="3609"/>
                    <a:pt x="65" y="4163"/>
                    <a:pt x="53" y="4169"/>
                  </a:cubicBezTo>
                  <a:cubicBezTo>
                    <a:pt x="18" y="4187"/>
                    <a:pt x="0" y="4228"/>
                    <a:pt x="18" y="4263"/>
                  </a:cubicBezTo>
                  <a:cubicBezTo>
                    <a:pt x="30" y="4293"/>
                    <a:pt x="59" y="4305"/>
                    <a:pt x="83" y="4305"/>
                  </a:cubicBezTo>
                  <a:cubicBezTo>
                    <a:pt x="94" y="4305"/>
                    <a:pt x="106" y="4305"/>
                    <a:pt x="118" y="4299"/>
                  </a:cubicBezTo>
                  <a:cubicBezTo>
                    <a:pt x="165" y="4275"/>
                    <a:pt x="1285" y="3727"/>
                    <a:pt x="1710" y="3249"/>
                  </a:cubicBezTo>
                  <a:cubicBezTo>
                    <a:pt x="2140" y="2766"/>
                    <a:pt x="2470" y="2200"/>
                    <a:pt x="2788" y="1658"/>
                  </a:cubicBezTo>
                  <a:lnTo>
                    <a:pt x="3690" y="113"/>
                  </a:lnTo>
                  <a:cubicBezTo>
                    <a:pt x="3708" y="78"/>
                    <a:pt x="3696" y="31"/>
                    <a:pt x="3661" y="13"/>
                  </a:cubicBezTo>
                  <a:cubicBezTo>
                    <a:pt x="3648" y="5"/>
                    <a:pt x="3635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4;p63">
              <a:extLst>
                <a:ext uri="{FF2B5EF4-FFF2-40B4-BE49-F238E27FC236}">
                  <a16:creationId xmlns:a16="http://schemas.microsoft.com/office/drawing/2014/main" id="{A13C4756-944E-318F-5D8E-03C24C1770B8}"/>
                </a:ext>
              </a:extLst>
            </p:cNvPr>
            <p:cNvSpPr/>
            <p:nvPr/>
          </p:nvSpPr>
          <p:spPr>
            <a:xfrm>
              <a:off x="3072600" y="4090650"/>
              <a:ext cx="23150" cy="118675"/>
            </a:xfrm>
            <a:custGeom>
              <a:avLst/>
              <a:gdLst/>
              <a:ahLst/>
              <a:cxnLst/>
              <a:rect l="l" t="t" r="r" b="b"/>
              <a:pathLst>
                <a:path w="926" h="4747" extrusionOk="0">
                  <a:moveTo>
                    <a:pt x="71" y="1"/>
                  </a:moveTo>
                  <a:cubicBezTo>
                    <a:pt x="30" y="7"/>
                    <a:pt x="0" y="42"/>
                    <a:pt x="6" y="83"/>
                  </a:cubicBezTo>
                  <a:cubicBezTo>
                    <a:pt x="71" y="684"/>
                    <a:pt x="212" y="1280"/>
                    <a:pt x="348" y="1863"/>
                  </a:cubicBezTo>
                  <a:cubicBezTo>
                    <a:pt x="560" y="2777"/>
                    <a:pt x="778" y="3726"/>
                    <a:pt x="702" y="4670"/>
                  </a:cubicBezTo>
                  <a:cubicBezTo>
                    <a:pt x="702" y="4711"/>
                    <a:pt x="731" y="4740"/>
                    <a:pt x="767" y="4746"/>
                  </a:cubicBezTo>
                  <a:lnTo>
                    <a:pt x="772" y="4746"/>
                  </a:lnTo>
                  <a:cubicBezTo>
                    <a:pt x="814" y="4746"/>
                    <a:pt x="843" y="4717"/>
                    <a:pt x="849" y="4681"/>
                  </a:cubicBezTo>
                  <a:cubicBezTo>
                    <a:pt x="926" y="3715"/>
                    <a:pt x="702" y="2754"/>
                    <a:pt x="489" y="1828"/>
                  </a:cubicBezTo>
                  <a:cubicBezTo>
                    <a:pt x="354" y="1250"/>
                    <a:pt x="218" y="655"/>
                    <a:pt x="153" y="65"/>
                  </a:cubicBezTo>
                  <a:cubicBezTo>
                    <a:pt x="148" y="24"/>
                    <a:pt x="112" y="1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5;p63">
              <a:extLst>
                <a:ext uri="{FF2B5EF4-FFF2-40B4-BE49-F238E27FC236}">
                  <a16:creationId xmlns:a16="http://schemas.microsoft.com/office/drawing/2014/main" id="{40217990-D39A-CD16-324A-79AD6860CC08}"/>
                </a:ext>
              </a:extLst>
            </p:cNvPr>
            <p:cNvSpPr/>
            <p:nvPr/>
          </p:nvSpPr>
          <p:spPr>
            <a:xfrm>
              <a:off x="2962200" y="3828750"/>
              <a:ext cx="31425" cy="102900"/>
            </a:xfrm>
            <a:custGeom>
              <a:avLst/>
              <a:gdLst/>
              <a:ahLst/>
              <a:cxnLst/>
              <a:rect l="l" t="t" r="r" b="b"/>
              <a:pathLst>
                <a:path w="1257" h="4116" extrusionOk="0">
                  <a:moveTo>
                    <a:pt x="1175" y="0"/>
                  </a:moveTo>
                  <a:cubicBezTo>
                    <a:pt x="1140" y="0"/>
                    <a:pt x="1114" y="28"/>
                    <a:pt x="1109" y="66"/>
                  </a:cubicBezTo>
                  <a:cubicBezTo>
                    <a:pt x="1097" y="320"/>
                    <a:pt x="1086" y="591"/>
                    <a:pt x="1068" y="880"/>
                  </a:cubicBezTo>
                  <a:cubicBezTo>
                    <a:pt x="1038" y="1534"/>
                    <a:pt x="1009" y="2283"/>
                    <a:pt x="938" y="2866"/>
                  </a:cubicBezTo>
                  <a:lnTo>
                    <a:pt x="932" y="2907"/>
                  </a:lnTo>
                  <a:cubicBezTo>
                    <a:pt x="891" y="3279"/>
                    <a:pt x="808" y="3957"/>
                    <a:pt x="148" y="3974"/>
                  </a:cubicBezTo>
                  <a:cubicBezTo>
                    <a:pt x="219" y="2595"/>
                    <a:pt x="331" y="143"/>
                    <a:pt x="331" y="119"/>
                  </a:cubicBezTo>
                  <a:cubicBezTo>
                    <a:pt x="337" y="78"/>
                    <a:pt x="301" y="48"/>
                    <a:pt x="266" y="42"/>
                  </a:cubicBezTo>
                  <a:cubicBezTo>
                    <a:pt x="225" y="42"/>
                    <a:pt x="189" y="72"/>
                    <a:pt x="189" y="113"/>
                  </a:cubicBezTo>
                  <a:cubicBezTo>
                    <a:pt x="189" y="137"/>
                    <a:pt x="72" y="2678"/>
                    <a:pt x="1" y="4039"/>
                  </a:cubicBezTo>
                  <a:cubicBezTo>
                    <a:pt x="1" y="4063"/>
                    <a:pt x="7" y="4081"/>
                    <a:pt x="19" y="4092"/>
                  </a:cubicBezTo>
                  <a:cubicBezTo>
                    <a:pt x="30" y="4110"/>
                    <a:pt x="48" y="4116"/>
                    <a:pt x="72" y="4116"/>
                  </a:cubicBezTo>
                  <a:lnTo>
                    <a:pt x="131" y="4116"/>
                  </a:lnTo>
                  <a:cubicBezTo>
                    <a:pt x="938" y="4116"/>
                    <a:pt x="1032" y="3285"/>
                    <a:pt x="1074" y="2919"/>
                  </a:cubicBezTo>
                  <a:lnTo>
                    <a:pt x="1080" y="2884"/>
                  </a:lnTo>
                  <a:cubicBezTo>
                    <a:pt x="1150" y="2294"/>
                    <a:pt x="1186" y="1546"/>
                    <a:pt x="1215" y="885"/>
                  </a:cubicBezTo>
                  <a:cubicBezTo>
                    <a:pt x="1227" y="602"/>
                    <a:pt x="1239" y="325"/>
                    <a:pt x="1256" y="78"/>
                  </a:cubicBezTo>
                  <a:cubicBezTo>
                    <a:pt x="1256" y="37"/>
                    <a:pt x="1227" y="1"/>
                    <a:pt x="1186" y="1"/>
                  </a:cubicBezTo>
                  <a:cubicBezTo>
                    <a:pt x="1182" y="1"/>
                    <a:pt x="1179" y="0"/>
                    <a:pt x="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6;p63">
              <a:extLst>
                <a:ext uri="{FF2B5EF4-FFF2-40B4-BE49-F238E27FC236}">
                  <a16:creationId xmlns:a16="http://schemas.microsoft.com/office/drawing/2014/main" id="{2531C89A-7B68-10FA-AE61-51CB59328FFB}"/>
                </a:ext>
              </a:extLst>
            </p:cNvPr>
            <p:cNvSpPr/>
            <p:nvPr/>
          </p:nvSpPr>
          <p:spPr>
            <a:xfrm>
              <a:off x="2960725" y="3928075"/>
              <a:ext cx="5200" cy="33050"/>
            </a:xfrm>
            <a:custGeom>
              <a:avLst/>
              <a:gdLst/>
              <a:ahLst/>
              <a:cxnLst/>
              <a:rect l="l" t="t" r="r" b="b"/>
              <a:pathLst>
                <a:path w="208" h="1322" extrusionOk="0">
                  <a:moveTo>
                    <a:pt x="127" y="1"/>
                  </a:moveTo>
                  <a:cubicBezTo>
                    <a:pt x="90" y="1"/>
                    <a:pt x="60" y="34"/>
                    <a:pt x="60" y="66"/>
                  </a:cubicBezTo>
                  <a:lnTo>
                    <a:pt x="1" y="1245"/>
                  </a:lnTo>
                  <a:cubicBezTo>
                    <a:pt x="1" y="1287"/>
                    <a:pt x="30" y="1322"/>
                    <a:pt x="72" y="1322"/>
                  </a:cubicBezTo>
                  <a:cubicBezTo>
                    <a:pt x="113" y="1322"/>
                    <a:pt x="142" y="1292"/>
                    <a:pt x="142" y="1257"/>
                  </a:cubicBezTo>
                  <a:lnTo>
                    <a:pt x="201" y="78"/>
                  </a:lnTo>
                  <a:cubicBezTo>
                    <a:pt x="207" y="37"/>
                    <a:pt x="178" y="1"/>
                    <a:pt x="136" y="1"/>
                  </a:cubicBezTo>
                  <a:cubicBezTo>
                    <a:pt x="133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7;p63">
              <a:extLst>
                <a:ext uri="{FF2B5EF4-FFF2-40B4-BE49-F238E27FC236}">
                  <a16:creationId xmlns:a16="http://schemas.microsoft.com/office/drawing/2014/main" id="{6F1BC2F2-67DC-CCC2-D7A6-750778DFD1C6}"/>
                </a:ext>
              </a:extLst>
            </p:cNvPr>
            <p:cNvSpPr/>
            <p:nvPr/>
          </p:nvSpPr>
          <p:spPr>
            <a:xfrm>
              <a:off x="2699575" y="4417750"/>
              <a:ext cx="119850" cy="66300"/>
            </a:xfrm>
            <a:custGeom>
              <a:avLst/>
              <a:gdLst/>
              <a:ahLst/>
              <a:cxnLst/>
              <a:rect l="l" t="t" r="r" b="b"/>
              <a:pathLst>
                <a:path w="4794" h="2652" extrusionOk="0">
                  <a:moveTo>
                    <a:pt x="3483" y="1"/>
                  </a:moveTo>
                  <a:cubicBezTo>
                    <a:pt x="3097" y="1"/>
                    <a:pt x="2701" y="60"/>
                    <a:pt x="2553" y="192"/>
                  </a:cubicBezTo>
                  <a:cubicBezTo>
                    <a:pt x="2229" y="487"/>
                    <a:pt x="1982" y="652"/>
                    <a:pt x="1752" y="799"/>
                  </a:cubicBezTo>
                  <a:cubicBezTo>
                    <a:pt x="1528" y="941"/>
                    <a:pt x="702" y="1230"/>
                    <a:pt x="355" y="1554"/>
                  </a:cubicBezTo>
                  <a:cubicBezTo>
                    <a:pt x="13" y="1872"/>
                    <a:pt x="1" y="2332"/>
                    <a:pt x="231" y="2533"/>
                  </a:cubicBezTo>
                  <a:cubicBezTo>
                    <a:pt x="333" y="2626"/>
                    <a:pt x="557" y="2652"/>
                    <a:pt x="870" y="2652"/>
                  </a:cubicBezTo>
                  <a:cubicBezTo>
                    <a:pt x="1246" y="2652"/>
                    <a:pt x="1748" y="2615"/>
                    <a:pt x="2318" y="2615"/>
                  </a:cubicBezTo>
                  <a:cubicBezTo>
                    <a:pt x="2772" y="2615"/>
                    <a:pt x="4281" y="2509"/>
                    <a:pt x="4511" y="2450"/>
                  </a:cubicBezTo>
                  <a:cubicBezTo>
                    <a:pt x="4794" y="2379"/>
                    <a:pt x="4758" y="1990"/>
                    <a:pt x="4740" y="1772"/>
                  </a:cubicBezTo>
                  <a:cubicBezTo>
                    <a:pt x="4723" y="1566"/>
                    <a:pt x="4740" y="1094"/>
                    <a:pt x="4634" y="664"/>
                  </a:cubicBezTo>
                  <a:cubicBezTo>
                    <a:pt x="4581" y="452"/>
                    <a:pt x="4434" y="257"/>
                    <a:pt x="4346" y="163"/>
                  </a:cubicBezTo>
                  <a:cubicBezTo>
                    <a:pt x="4242" y="60"/>
                    <a:pt x="3868" y="1"/>
                    <a:pt x="3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8;p63">
              <a:extLst>
                <a:ext uri="{FF2B5EF4-FFF2-40B4-BE49-F238E27FC236}">
                  <a16:creationId xmlns:a16="http://schemas.microsoft.com/office/drawing/2014/main" id="{605AEC83-1158-89D3-0E80-DB5B535BA85E}"/>
                </a:ext>
              </a:extLst>
            </p:cNvPr>
            <p:cNvSpPr/>
            <p:nvPr/>
          </p:nvSpPr>
          <p:spPr>
            <a:xfrm>
              <a:off x="3020575" y="4417750"/>
              <a:ext cx="119700" cy="66300"/>
            </a:xfrm>
            <a:custGeom>
              <a:avLst/>
              <a:gdLst/>
              <a:ahLst/>
              <a:cxnLst/>
              <a:rect l="l" t="t" r="r" b="b"/>
              <a:pathLst>
                <a:path w="4788" h="2652" extrusionOk="0">
                  <a:moveTo>
                    <a:pt x="1308" y="1"/>
                  </a:moveTo>
                  <a:cubicBezTo>
                    <a:pt x="924" y="1"/>
                    <a:pt x="551" y="60"/>
                    <a:pt x="448" y="163"/>
                  </a:cubicBezTo>
                  <a:cubicBezTo>
                    <a:pt x="354" y="257"/>
                    <a:pt x="212" y="452"/>
                    <a:pt x="159" y="664"/>
                  </a:cubicBezTo>
                  <a:cubicBezTo>
                    <a:pt x="47" y="1094"/>
                    <a:pt x="71" y="1566"/>
                    <a:pt x="47" y="1772"/>
                  </a:cubicBezTo>
                  <a:cubicBezTo>
                    <a:pt x="30" y="1990"/>
                    <a:pt x="0" y="2379"/>
                    <a:pt x="277" y="2450"/>
                  </a:cubicBezTo>
                  <a:cubicBezTo>
                    <a:pt x="513" y="2509"/>
                    <a:pt x="2022" y="2615"/>
                    <a:pt x="2470" y="2615"/>
                  </a:cubicBezTo>
                  <a:cubicBezTo>
                    <a:pt x="3039" y="2615"/>
                    <a:pt x="3544" y="2652"/>
                    <a:pt x="3921" y="2652"/>
                  </a:cubicBezTo>
                  <a:cubicBezTo>
                    <a:pt x="4235" y="2652"/>
                    <a:pt x="4461" y="2626"/>
                    <a:pt x="4563" y="2533"/>
                  </a:cubicBezTo>
                  <a:cubicBezTo>
                    <a:pt x="4787" y="2332"/>
                    <a:pt x="4775" y="1872"/>
                    <a:pt x="4433" y="1554"/>
                  </a:cubicBezTo>
                  <a:cubicBezTo>
                    <a:pt x="4091" y="1230"/>
                    <a:pt x="3260" y="941"/>
                    <a:pt x="3036" y="799"/>
                  </a:cubicBezTo>
                  <a:cubicBezTo>
                    <a:pt x="2812" y="652"/>
                    <a:pt x="2565" y="487"/>
                    <a:pt x="2234" y="192"/>
                  </a:cubicBezTo>
                  <a:cubicBezTo>
                    <a:pt x="2087" y="60"/>
                    <a:pt x="1692" y="1"/>
                    <a:pt x="1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39;p63">
              <a:extLst>
                <a:ext uri="{FF2B5EF4-FFF2-40B4-BE49-F238E27FC236}">
                  <a16:creationId xmlns:a16="http://schemas.microsoft.com/office/drawing/2014/main" id="{924386B9-B467-2C50-0B0B-D57DA090907E}"/>
                </a:ext>
              </a:extLst>
            </p:cNvPr>
            <p:cNvSpPr/>
            <p:nvPr/>
          </p:nvSpPr>
          <p:spPr>
            <a:xfrm>
              <a:off x="2739375" y="4361025"/>
              <a:ext cx="114250" cy="44725"/>
            </a:xfrm>
            <a:custGeom>
              <a:avLst/>
              <a:gdLst/>
              <a:ahLst/>
              <a:cxnLst/>
              <a:rect l="l" t="t" r="r" b="b"/>
              <a:pathLst>
                <a:path w="4570" h="1789" extrusionOk="0">
                  <a:moveTo>
                    <a:pt x="534" y="1"/>
                  </a:moveTo>
                  <a:cubicBezTo>
                    <a:pt x="397" y="1"/>
                    <a:pt x="275" y="31"/>
                    <a:pt x="207" y="150"/>
                  </a:cubicBezTo>
                  <a:cubicBezTo>
                    <a:pt x="65" y="404"/>
                    <a:pt x="77" y="899"/>
                    <a:pt x="24" y="1188"/>
                  </a:cubicBezTo>
                  <a:cubicBezTo>
                    <a:pt x="12" y="1247"/>
                    <a:pt x="1" y="1312"/>
                    <a:pt x="18" y="1377"/>
                  </a:cubicBezTo>
                  <a:cubicBezTo>
                    <a:pt x="59" y="1589"/>
                    <a:pt x="331" y="1648"/>
                    <a:pt x="543" y="1660"/>
                  </a:cubicBezTo>
                  <a:cubicBezTo>
                    <a:pt x="1109" y="1701"/>
                    <a:pt x="1675" y="1742"/>
                    <a:pt x="2241" y="1783"/>
                  </a:cubicBezTo>
                  <a:cubicBezTo>
                    <a:pt x="2307" y="1787"/>
                    <a:pt x="2373" y="1789"/>
                    <a:pt x="2440" y="1789"/>
                  </a:cubicBezTo>
                  <a:cubicBezTo>
                    <a:pt x="2684" y="1789"/>
                    <a:pt x="2926" y="1767"/>
                    <a:pt x="3172" y="1748"/>
                  </a:cubicBezTo>
                  <a:cubicBezTo>
                    <a:pt x="3402" y="1730"/>
                    <a:pt x="3638" y="1707"/>
                    <a:pt x="3874" y="1707"/>
                  </a:cubicBezTo>
                  <a:cubicBezTo>
                    <a:pt x="3938" y="1707"/>
                    <a:pt x="4009" y="1707"/>
                    <a:pt x="4074" y="1683"/>
                  </a:cubicBezTo>
                  <a:cubicBezTo>
                    <a:pt x="4227" y="1618"/>
                    <a:pt x="4245" y="1483"/>
                    <a:pt x="4274" y="1341"/>
                  </a:cubicBezTo>
                  <a:cubicBezTo>
                    <a:pt x="4310" y="1188"/>
                    <a:pt x="4381" y="1041"/>
                    <a:pt x="4439" y="893"/>
                  </a:cubicBezTo>
                  <a:cubicBezTo>
                    <a:pt x="4516" y="699"/>
                    <a:pt x="4569" y="481"/>
                    <a:pt x="4487" y="292"/>
                  </a:cubicBezTo>
                  <a:cubicBezTo>
                    <a:pt x="4481" y="268"/>
                    <a:pt x="4463" y="239"/>
                    <a:pt x="4445" y="221"/>
                  </a:cubicBezTo>
                  <a:cubicBezTo>
                    <a:pt x="4416" y="198"/>
                    <a:pt x="4375" y="192"/>
                    <a:pt x="4339" y="186"/>
                  </a:cubicBezTo>
                  <a:cubicBezTo>
                    <a:pt x="3785" y="86"/>
                    <a:pt x="3243" y="121"/>
                    <a:pt x="2683" y="97"/>
                  </a:cubicBezTo>
                  <a:cubicBezTo>
                    <a:pt x="2105" y="80"/>
                    <a:pt x="1527" y="56"/>
                    <a:pt x="944" y="33"/>
                  </a:cubicBezTo>
                  <a:cubicBezTo>
                    <a:pt x="816" y="30"/>
                    <a:pt x="667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0;p63">
              <a:extLst>
                <a:ext uri="{FF2B5EF4-FFF2-40B4-BE49-F238E27FC236}">
                  <a16:creationId xmlns:a16="http://schemas.microsoft.com/office/drawing/2014/main" id="{AB72A516-669E-BB1F-8677-AEA7AF4E64DB}"/>
                </a:ext>
              </a:extLst>
            </p:cNvPr>
            <p:cNvSpPr/>
            <p:nvPr/>
          </p:nvSpPr>
          <p:spPr>
            <a:xfrm>
              <a:off x="2798475" y="4382175"/>
              <a:ext cx="46000" cy="4150"/>
            </a:xfrm>
            <a:custGeom>
              <a:avLst/>
              <a:gdLst/>
              <a:ahLst/>
              <a:cxnLst/>
              <a:rect l="l" t="t" r="r" b="b"/>
              <a:pathLst>
                <a:path w="1840" h="166" extrusionOk="0">
                  <a:moveTo>
                    <a:pt x="0" y="0"/>
                  </a:moveTo>
                  <a:lnTo>
                    <a:pt x="0" y="165"/>
                  </a:lnTo>
                  <a:lnTo>
                    <a:pt x="1840" y="165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1;p63">
              <a:extLst>
                <a:ext uri="{FF2B5EF4-FFF2-40B4-BE49-F238E27FC236}">
                  <a16:creationId xmlns:a16="http://schemas.microsoft.com/office/drawing/2014/main" id="{707D351B-8B77-7385-8BC0-5C5B72F1CD31}"/>
                </a:ext>
              </a:extLst>
            </p:cNvPr>
            <p:cNvSpPr/>
            <p:nvPr/>
          </p:nvSpPr>
          <p:spPr>
            <a:xfrm>
              <a:off x="3004650" y="4367800"/>
              <a:ext cx="95675" cy="39075"/>
            </a:xfrm>
            <a:custGeom>
              <a:avLst/>
              <a:gdLst/>
              <a:ahLst/>
              <a:cxnLst/>
              <a:rect l="l" t="t" r="r" b="b"/>
              <a:pathLst>
                <a:path w="3827" h="1563" extrusionOk="0">
                  <a:moveTo>
                    <a:pt x="565" y="1"/>
                  </a:moveTo>
                  <a:cubicBezTo>
                    <a:pt x="355" y="1"/>
                    <a:pt x="154" y="33"/>
                    <a:pt x="77" y="162"/>
                  </a:cubicBezTo>
                  <a:cubicBezTo>
                    <a:pt x="1" y="298"/>
                    <a:pt x="6" y="463"/>
                    <a:pt x="18" y="616"/>
                  </a:cubicBezTo>
                  <a:cubicBezTo>
                    <a:pt x="36" y="811"/>
                    <a:pt x="48" y="1005"/>
                    <a:pt x="60" y="1200"/>
                  </a:cubicBezTo>
                  <a:cubicBezTo>
                    <a:pt x="71" y="1300"/>
                    <a:pt x="83" y="1412"/>
                    <a:pt x="154" y="1483"/>
                  </a:cubicBezTo>
                  <a:cubicBezTo>
                    <a:pt x="220" y="1549"/>
                    <a:pt x="310" y="1562"/>
                    <a:pt x="403" y="1562"/>
                  </a:cubicBezTo>
                  <a:cubicBezTo>
                    <a:pt x="434" y="1562"/>
                    <a:pt x="465" y="1561"/>
                    <a:pt x="496" y="1559"/>
                  </a:cubicBezTo>
                  <a:cubicBezTo>
                    <a:pt x="923" y="1540"/>
                    <a:pt x="1353" y="1530"/>
                    <a:pt x="1782" y="1530"/>
                  </a:cubicBezTo>
                  <a:cubicBezTo>
                    <a:pt x="2146" y="1530"/>
                    <a:pt x="2509" y="1537"/>
                    <a:pt x="2871" y="1554"/>
                  </a:cubicBezTo>
                  <a:cubicBezTo>
                    <a:pt x="2954" y="1554"/>
                    <a:pt x="3048" y="1559"/>
                    <a:pt x="3143" y="1559"/>
                  </a:cubicBezTo>
                  <a:cubicBezTo>
                    <a:pt x="3329" y="1559"/>
                    <a:pt x="3521" y="1539"/>
                    <a:pt x="3650" y="1418"/>
                  </a:cubicBezTo>
                  <a:cubicBezTo>
                    <a:pt x="3826" y="1253"/>
                    <a:pt x="3738" y="840"/>
                    <a:pt x="3738" y="610"/>
                  </a:cubicBezTo>
                  <a:cubicBezTo>
                    <a:pt x="3738" y="510"/>
                    <a:pt x="3732" y="398"/>
                    <a:pt x="3673" y="316"/>
                  </a:cubicBezTo>
                  <a:cubicBezTo>
                    <a:pt x="3614" y="233"/>
                    <a:pt x="3508" y="198"/>
                    <a:pt x="3414" y="174"/>
                  </a:cubicBezTo>
                  <a:cubicBezTo>
                    <a:pt x="2951" y="47"/>
                    <a:pt x="2446" y="22"/>
                    <a:pt x="1946" y="22"/>
                  </a:cubicBezTo>
                  <a:cubicBezTo>
                    <a:pt x="1656" y="22"/>
                    <a:pt x="1368" y="31"/>
                    <a:pt x="1091" y="33"/>
                  </a:cubicBezTo>
                  <a:cubicBezTo>
                    <a:pt x="1032" y="33"/>
                    <a:pt x="944" y="27"/>
                    <a:pt x="849" y="15"/>
                  </a:cubicBezTo>
                  <a:cubicBezTo>
                    <a:pt x="760" y="8"/>
                    <a:pt x="662" y="1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2;p63">
              <a:extLst>
                <a:ext uri="{FF2B5EF4-FFF2-40B4-BE49-F238E27FC236}">
                  <a16:creationId xmlns:a16="http://schemas.microsoft.com/office/drawing/2014/main" id="{B64FE381-BE36-E3B2-F6E9-116BAB5E4CB1}"/>
                </a:ext>
              </a:extLst>
            </p:cNvPr>
            <p:cNvSpPr/>
            <p:nvPr/>
          </p:nvSpPr>
          <p:spPr>
            <a:xfrm>
              <a:off x="3026175" y="4385700"/>
              <a:ext cx="35825" cy="3700"/>
            </a:xfrm>
            <a:custGeom>
              <a:avLst/>
              <a:gdLst/>
              <a:ahLst/>
              <a:cxnLst/>
              <a:rect l="l" t="t" r="r" b="b"/>
              <a:pathLst>
                <a:path w="1433" h="148" extrusionOk="0">
                  <a:moveTo>
                    <a:pt x="59" y="0"/>
                  </a:moveTo>
                  <a:cubicBezTo>
                    <a:pt x="24" y="0"/>
                    <a:pt x="0" y="30"/>
                    <a:pt x="0" y="59"/>
                  </a:cubicBezTo>
                  <a:cubicBezTo>
                    <a:pt x="0" y="89"/>
                    <a:pt x="24" y="118"/>
                    <a:pt x="53" y="118"/>
                  </a:cubicBezTo>
                  <a:lnTo>
                    <a:pt x="1374" y="148"/>
                  </a:lnTo>
                  <a:lnTo>
                    <a:pt x="1380" y="148"/>
                  </a:lnTo>
                  <a:cubicBezTo>
                    <a:pt x="1409" y="148"/>
                    <a:pt x="1433" y="124"/>
                    <a:pt x="1433" y="95"/>
                  </a:cubicBezTo>
                  <a:cubicBezTo>
                    <a:pt x="1433" y="59"/>
                    <a:pt x="1409" y="36"/>
                    <a:pt x="1380" y="3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3;p63">
              <a:extLst>
                <a:ext uri="{FF2B5EF4-FFF2-40B4-BE49-F238E27FC236}">
                  <a16:creationId xmlns:a16="http://schemas.microsoft.com/office/drawing/2014/main" id="{7E381B06-4364-B281-44CD-B6347CCFD9F6}"/>
                </a:ext>
              </a:extLst>
            </p:cNvPr>
            <p:cNvSpPr/>
            <p:nvPr/>
          </p:nvSpPr>
          <p:spPr>
            <a:xfrm>
              <a:off x="2889250" y="3380600"/>
              <a:ext cx="112325" cy="79900"/>
            </a:xfrm>
            <a:custGeom>
              <a:avLst/>
              <a:gdLst/>
              <a:ahLst/>
              <a:cxnLst/>
              <a:rect l="l" t="t" r="r" b="b"/>
              <a:pathLst>
                <a:path w="4493" h="3196" extrusionOk="0">
                  <a:moveTo>
                    <a:pt x="490" y="0"/>
                  </a:moveTo>
                  <a:lnTo>
                    <a:pt x="1" y="148"/>
                  </a:lnTo>
                  <a:lnTo>
                    <a:pt x="608" y="3196"/>
                  </a:lnTo>
                  <a:lnTo>
                    <a:pt x="2583" y="3154"/>
                  </a:lnTo>
                  <a:lnTo>
                    <a:pt x="4493" y="914"/>
                  </a:lnTo>
                  <a:lnTo>
                    <a:pt x="3886" y="124"/>
                  </a:lnTo>
                  <a:lnTo>
                    <a:pt x="3385" y="12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4;p63">
              <a:extLst>
                <a:ext uri="{FF2B5EF4-FFF2-40B4-BE49-F238E27FC236}">
                  <a16:creationId xmlns:a16="http://schemas.microsoft.com/office/drawing/2014/main" id="{25A9B923-F0FD-FEA3-22E2-D43EB7C267F1}"/>
                </a:ext>
              </a:extLst>
            </p:cNvPr>
            <p:cNvSpPr/>
            <p:nvPr/>
          </p:nvSpPr>
          <p:spPr>
            <a:xfrm>
              <a:off x="2722725" y="3384275"/>
              <a:ext cx="166550" cy="231850"/>
            </a:xfrm>
            <a:custGeom>
              <a:avLst/>
              <a:gdLst/>
              <a:ahLst/>
              <a:cxnLst/>
              <a:rect l="l" t="t" r="r" b="b"/>
              <a:pathLst>
                <a:path w="6662" h="9274" extrusionOk="0">
                  <a:moveTo>
                    <a:pt x="6662" y="1"/>
                  </a:moveTo>
                  <a:cubicBezTo>
                    <a:pt x="6662" y="1"/>
                    <a:pt x="4221" y="313"/>
                    <a:pt x="3296" y="985"/>
                  </a:cubicBezTo>
                  <a:cubicBezTo>
                    <a:pt x="2541" y="1539"/>
                    <a:pt x="0" y="5041"/>
                    <a:pt x="0" y="5041"/>
                  </a:cubicBezTo>
                  <a:cubicBezTo>
                    <a:pt x="0" y="5041"/>
                    <a:pt x="2176" y="8997"/>
                    <a:pt x="4050" y="9274"/>
                  </a:cubicBezTo>
                  <a:lnTo>
                    <a:pt x="6308" y="5896"/>
                  </a:lnTo>
                  <a:lnTo>
                    <a:pt x="6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5;p63">
              <a:extLst>
                <a:ext uri="{FF2B5EF4-FFF2-40B4-BE49-F238E27FC236}">
                  <a16:creationId xmlns:a16="http://schemas.microsoft.com/office/drawing/2014/main" id="{DC4B8AAC-78B7-D05A-3F7F-AAF5A8B0CB5E}"/>
                </a:ext>
              </a:extLst>
            </p:cNvPr>
            <p:cNvSpPr/>
            <p:nvPr/>
          </p:nvSpPr>
          <p:spPr>
            <a:xfrm>
              <a:off x="2795375" y="3383700"/>
              <a:ext cx="321025" cy="435650"/>
            </a:xfrm>
            <a:custGeom>
              <a:avLst/>
              <a:gdLst/>
              <a:ahLst/>
              <a:cxnLst/>
              <a:rect l="l" t="t" r="r" b="b"/>
              <a:pathLst>
                <a:path w="12841" h="17426" extrusionOk="0">
                  <a:moveTo>
                    <a:pt x="7641" y="0"/>
                  </a:moveTo>
                  <a:cubicBezTo>
                    <a:pt x="7641" y="0"/>
                    <a:pt x="7274" y="1587"/>
                    <a:pt x="5761" y="1587"/>
                  </a:cubicBezTo>
                  <a:cubicBezTo>
                    <a:pt x="5740" y="1587"/>
                    <a:pt x="5718" y="1587"/>
                    <a:pt x="5695" y="1586"/>
                  </a:cubicBezTo>
                  <a:cubicBezTo>
                    <a:pt x="4121" y="1539"/>
                    <a:pt x="3756" y="24"/>
                    <a:pt x="3756" y="24"/>
                  </a:cubicBezTo>
                  <a:cubicBezTo>
                    <a:pt x="3756" y="24"/>
                    <a:pt x="2760" y="277"/>
                    <a:pt x="1993" y="1987"/>
                  </a:cubicBezTo>
                  <a:cubicBezTo>
                    <a:pt x="1227" y="3702"/>
                    <a:pt x="1221" y="5736"/>
                    <a:pt x="1085" y="7292"/>
                  </a:cubicBezTo>
                  <a:cubicBezTo>
                    <a:pt x="950" y="8855"/>
                    <a:pt x="1" y="16954"/>
                    <a:pt x="1" y="16954"/>
                  </a:cubicBezTo>
                  <a:cubicBezTo>
                    <a:pt x="1" y="16954"/>
                    <a:pt x="3320" y="17426"/>
                    <a:pt x="6774" y="17426"/>
                  </a:cubicBezTo>
                  <a:cubicBezTo>
                    <a:pt x="10117" y="17426"/>
                    <a:pt x="12840" y="16807"/>
                    <a:pt x="12840" y="16807"/>
                  </a:cubicBezTo>
                  <a:lnTo>
                    <a:pt x="10641" y="2388"/>
                  </a:lnTo>
                  <a:lnTo>
                    <a:pt x="7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6;p63">
              <a:extLst>
                <a:ext uri="{FF2B5EF4-FFF2-40B4-BE49-F238E27FC236}">
                  <a16:creationId xmlns:a16="http://schemas.microsoft.com/office/drawing/2014/main" id="{E66BE414-FF89-B8CC-0E33-609BE23A2B9C}"/>
                </a:ext>
              </a:extLst>
            </p:cNvPr>
            <p:cNvSpPr/>
            <p:nvPr/>
          </p:nvSpPr>
          <p:spPr>
            <a:xfrm>
              <a:off x="2986375" y="3383700"/>
              <a:ext cx="179375" cy="229175"/>
            </a:xfrm>
            <a:custGeom>
              <a:avLst/>
              <a:gdLst/>
              <a:ahLst/>
              <a:cxnLst/>
              <a:rect l="l" t="t" r="r" b="b"/>
              <a:pathLst>
                <a:path w="7175" h="9167" extrusionOk="0">
                  <a:moveTo>
                    <a:pt x="1" y="0"/>
                  </a:moveTo>
                  <a:lnTo>
                    <a:pt x="407" y="4628"/>
                  </a:lnTo>
                  <a:lnTo>
                    <a:pt x="3992" y="9167"/>
                  </a:lnTo>
                  <a:cubicBezTo>
                    <a:pt x="5342" y="8524"/>
                    <a:pt x="6467" y="7782"/>
                    <a:pt x="7175" y="6131"/>
                  </a:cubicBezTo>
                  <a:cubicBezTo>
                    <a:pt x="7175" y="6131"/>
                    <a:pt x="5035" y="1722"/>
                    <a:pt x="4045" y="1008"/>
                  </a:cubicBezTo>
                  <a:cubicBezTo>
                    <a:pt x="3054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7;p63">
              <a:extLst>
                <a:ext uri="{FF2B5EF4-FFF2-40B4-BE49-F238E27FC236}">
                  <a16:creationId xmlns:a16="http://schemas.microsoft.com/office/drawing/2014/main" id="{DA71D636-3BE4-5453-D086-B6F47934FA8B}"/>
                </a:ext>
              </a:extLst>
            </p:cNvPr>
            <p:cNvSpPr/>
            <p:nvPr/>
          </p:nvSpPr>
          <p:spPr>
            <a:xfrm>
              <a:off x="2825150" y="3099700"/>
              <a:ext cx="227575" cy="178875"/>
            </a:xfrm>
            <a:custGeom>
              <a:avLst/>
              <a:gdLst/>
              <a:ahLst/>
              <a:cxnLst/>
              <a:rect l="l" t="t" r="r" b="b"/>
              <a:pathLst>
                <a:path w="9103" h="7155" extrusionOk="0">
                  <a:moveTo>
                    <a:pt x="5869" y="0"/>
                  </a:moveTo>
                  <a:cubicBezTo>
                    <a:pt x="5395" y="0"/>
                    <a:pt x="4976" y="355"/>
                    <a:pt x="4982" y="366"/>
                  </a:cubicBezTo>
                  <a:cubicBezTo>
                    <a:pt x="4899" y="248"/>
                    <a:pt x="4775" y="166"/>
                    <a:pt x="4634" y="130"/>
                  </a:cubicBezTo>
                  <a:cubicBezTo>
                    <a:pt x="4571" y="111"/>
                    <a:pt x="4505" y="102"/>
                    <a:pt x="4440" y="102"/>
                  </a:cubicBezTo>
                  <a:cubicBezTo>
                    <a:pt x="4364" y="102"/>
                    <a:pt x="4288" y="114"/>
                    <a:pt x="4215" y="136"/>
                  </a:cubicBezTo>
                  <a:cubicBezTo>
                    <a:pt x="4092" y="171"/>
                    <a:pt x="3968" y="242"/>
                    <a:pt x="3921" y="366"/>
                  </a:cubicBezTo>
                  <a:cubicBezTo>
                    <a:pt x="3644" y="248"/>
                    <a:pt x="3355" y="89"/>
                    <a:pt x="3054" y="48"/>
                  </a:cubicBezTo>
                  <a:cubicBezTo>
                    <a:pt x="2964" y="35"/>
                    <a:pt x="2871" y="28"/>
                    <a:pt x="2778" y="28"/>
                  </a:cubicBezTo>
                  <a:cubicBezTo>
                    <a:pt x="2382" y="28"/>
                    <a:pt x="1978" y="150"/>
                    <a:pt x="1739" y="484"/>
                  </a:cubicBezTo>
                  <a:cubicBezTo>
                    <a:pt x="1592" y="690"/>
                    <a:pt x="1515" y="944"/>
                    <a:pt x="1521" y="1197"/>
                  </a:cubicBezTo>
                  <a:cubicBezTo>
                    <a:pt x="1280" y="1215"/>
                    <a:pt x="1085" y="1380"/>
                    <a:pt x="1026" y="1616"/>
                  </a:cubicBezTo>
                  <a:cubicBezTo>
                    <a:pt x="1014" y="1651"/>
                    <a:pt x="1008" y="1728"/>
                    <a:pt x="1026" y="1757"/>
                  </a:cubicBezTo>
                  <a:cubicBezTo>
                    <a:pt x="755" y="1875"/>
                    <a:pt x="537" y="2099"/>
                    <a:pt x="384" y="2353"/>
                  </a:cubicBezTo>
                  <a:cubicBezTo>
                    <a:pt x="307" y="2476"/>
                    <a:pt x="248" y="2606"/>
                    <a:pt x="213" y="2742"/>
                  </a:cubicBezTo>
                  <a:cubicBezTo>
                    <a:pt x="101" y="3148"/>
                    <a:pt x="207" y="3596"/>
                    <a:pt x="378" y="3986"/>
                  </a:cubicBezTo>
                  <a:cubicBezTo>
                    <a:pt x="331" y="4009"/>
                    <a:pt x="289" y="4033"/>
                    <a:pt x="254" y="4068"/>
                  </a:cubicBezTo>
                  <a:cubicBezTo>
                    <a:pt x="224" y="4098"/>
                    <a:pt x="207" y="4139"/>
                    <a:pt x="195" y="4180"/>
                  </a:cubicBezTo>
                  <a:cubicBezTo>
                    <a:pt x="148" y="4345"/>
                    <a:pt x="177" y="4522"/>
                    <a:pt x="266" y="4669"/>
                  </a:cubicBezTo>
                  <a:cubicBezTo>
                    <a:pt x="154" y="4793"/>
                    <a:pt x="65" y="4941"/>
                    <a:pt x="30" y="5106"/>
                  </a:cubicBezTo>
                  <a:cubicBezTo>
                    <a:pt x="0" y="5271"/>
                    <a:pt x="24" y="5447"/>
                    <a:pt x="124" y="5583"/>
                  </a:cubicBezTo>
                  <a:cubicBezTo>
                    <a:pt x="372" y="5919"/>
                    <a:pt x="325" y="6279"/>
                    <a:pt x="378" y="6691"/>
                  </a:cubicBezTo>
                  <a:cubicBezTo>
                    <a:pt x="384" y="6744"/>
                    <a:pt x="1156" y="7016"/>
                    <a:pt x="1197" y="7021"/>
                  </a:cubicBezTo>
                  <a:cubicBezTo>
                    <a:pt x="1774" y="7079"/>
                    <a:pt x="2181" y="7154"/>
                    <a:pt x="2621" y="7154"/>
                  </a:cubicBezTo>
                  <a:cubicBezTo>
                    <a:pt x="2901" y="7154"/>
                    <a:pt x="3195" y="7124"/>
                    <a:pt x="3555" y="7039"/>
                  </a:cubicBezTo>
                  <a:cubicBezTo>
                    <a:pt x="5235" y="6632"/>
                    <a:pt x="6945" y="6243"/>
                    <a:pt x="8654" y="6008"/>
                  </a:cubicBezTo>
                  <a:cubicBezTo>
                    <a:pt x="8666" y="5972"/>
                    <a:pt x="8696" y="5495"/>
                    <a:pt x="8719" y="5465"/>
                  </a:cubicBezTo>
                  <a:cubicBezTo>
                    <a:pt x="8760" y="5418"/>
                    <a:pt x="8802" y="5371"/>
                    <a:pt x="8837" y="5324"/>
                  </a:cubicBezTo>
                  <a:cubicBezTo>
                    <a:pt x="8867" y="5282"/>
                    <a:pt x="8896" y="5235"/>
                    <a:pt x="8914" y="5188"/>
                  </a:cubicBezTo>
                  <a:cubicBezTo>
                    <a:pt x="8931" y="5135"/>
                    <a:pt x="8943" y="5070"/>
                    <a:pt x="8926" y="5023"/>
                  </a:cubicBezTo>
                  <a:cubicBezTo>
                    <a:pt x="8996" y="4964"/>
                    <a:pt x="9038" y="4876"/>
                    <a:pt x="9038" y="4781"/>
                  </a:cubicBezTo>
                  <a:cubicBezTo>
                    <a:pt x="9038" y="4693"/>
                    <a:pt x="8996" y="4599"/>
                    <a:pt x="8926" y="4546"/>
                  </a:cubicBezTo>
                  <a:cubicBezTo>
                    <a:pt x="9020" y="4363"/>
                    <a:pt x="9079" y="4162"/>
                    <a:pt x="9079" y="3956"/>
                  </a:cubicBezTo>
                  <a:cubicBezTo>
                    <a:pt x="9079" y="3756"/>
                    <a:pt x="9020" y="3543"/>
                    <a:pt x="8890" y="3378"/>
                  </a:cubicBezTo>
                  <a:cubicBezTo>
                    <a:pt x="9067" y="3089"/>
                    <a:pt x="9102" y="2700"/>
                    <a:pt x="8931" y="2412"/>
                  </a:cubicBezTo>
                  <a:cubicBezTo>
                    <a:pt x="8845" y="2261"/>
                    <a:pt x="8724" y="2117"/>
                    <a:pt x="8553" y="2117"/>
                  </a:cubicBezTo>
                  <a:cubicBezTo>
                    <a:pt x="8549" y="2117"/>
                    <a:pt x="8546" y="2117"/>
                    <a:pt x="8542" y="2117"/>
                  </a:cubicBezTo>
                  <a:cubicBezTo>
                    <a:pt x="8560" y="1958"/>
                    <a:pt x="8430" y="1734"/>
                    <a:pt x="8318" y="1622"/>
                  </a:cubicBezTo>
                  <a:cubicBezTo>
                    <a:pt x="8130" y="1445"/>
                    <a:pt x="7965" y="1380"/>
                    <a:pt x="7711" y="1315"/>
                  </a:cubicBezTo>
                  <a:cubicBezTo>
                    <a:pt x="7752" y="1238"/>
                    <a:pt x="7752" y="1144"/>
                    <a:pt x="7741" y="1056"/>
                  </a:cubicBezTo>
                  <a:cubicBezTo>
                    <a:pt x="7729" y="985"/>
                    <a:pt x="7717" y="908"/>
                    <a:pt x="7682" y="843"/>
                  </a:cubicBezTo>
                  <a:cubicBezTo>
                    <a:pt x="7612" y="698"/>
                    <a:pt x="7447" y="611"/>
                    <a:pt x="7285" y="611"/>
                  </a:cubicBezTo>
                  <a:cubicBezTo>
                    <a:pt x="7270" y="611"/>
                    <a:pt x="7254" y="612"/>
                    <a:pt x="7240" y="614"/>
                  </a:cubicBezTo>
                  <a:cubicBezTo>
                    <a:pt x="7063" y="625"/>
                    <a:pt x="6880" y="714"/>
                    <a:pt x="6774" y="855"/>
                  </a:cubicBezTo>
                  <a:cubicBezTo>
                    <a:pt x="6762" y="661"/>
                    <a:pt x="6591" y="130"/>
                    <a:pt x="6049" y="18"/>
                  </a:cubicBezTo>
                  <a:cubicBezTo>
                    <a:pt x="5989" y="6"/>
                    <a:pt x="5929" y="0"/>
                    <a:pt x="5869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8;p63">
              <a:extLst>
                <a:ext uri="{FF2B5EF4-FFF2-40B4-BE49-F238E27FC236}">
                  <a16:creationId xmlns:a16="http://schemas.microsoft.com/office/drawing/2014/main" id="{52BA0386-5363-6805-7980-9AF3D0590B5D}"/>
                </a:ext>
              </a:extLst>
            </p:cNvPr>
            <p:cNvSpPr/>
            <p:nvPr/>
          </p:nvSpPr>
          <p:spPr>
            <a:xfrm>
              <a:off x="2901500" y="3349800"/>
              <a:ext cx="72375" cy="31125"/>
            </a:xfrm>
            <a:custGeom>
              <a:avLst/>
              <a:gdLst/>
              <a:ahLst/>
              <a:cxnLst/>
              <a:rect l="l" t="t" r="r" b="b"/>
              <a:pathLst>
                <a:path w="2895" h="1245" extrusionOk="0">
                  <a:moveTo>
                    <a:pt x="0" y="0"/>
                  </a:moveTo>
                  <a:lnTo>
                    <a:pt x="0" y="1232"/>
                  </a:lnTo>
                  <a:lnTo>
                    <a:pt x="2895" y="124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63">
              <a:extLst>
                <a:ext uri="{FF2B5EF4-FFF2-40B4-BE49-F238E27FC236}">
                  <a16:creationId xmlns:a16="http://schemas.microsoft.com/office/drawing/2014/main" id="{EBE97E5F-FB3E-2A00-DB83-6AC013A479A4}"/>
                </a:ext>
              </a:extLst>
            </p:cNvPr>
            <p:cNvSpPr/>
            <p:nvPr/>
          </p:nvSpPr>
          <p:spPr>
            <a:xfrm>
              <a:off x="2847400" y="3135075"/>
              <a:ext cx="179525" cy="226975"/>
            </a:xfrm>
            <a:custGeom>
              <a:avLst/>
              <a:gdLst/>
              <a:ahLst/>
              <a:cxnLst/>
              <a:rect l="l" t="t" r="r" b="b"/>
              <a:pathLst>
                <a:path w="7181" h="9079" extrusionOk="0">
                  <a:moveTo>
                    <a:pt x="3608" y="0"/>
                  </a:moveTo>
                  <a:cubicBezTo>
                    <a:pt x="2211" y="0"/>
                    <a:pt x="808" y="737"/>
                    <a:pt x="230" y="2069"/>
                  </a:cubicBezTo>
                  <a:cubicBezTo>
                    <a:pt x="1" y="2606"/>
                    <a:pt x="60" y="3136"/>
                    <a:pt x="60" y="3962"/>
                  </a:cubicBezTo>
                  <a:cubicBezTo>
                    <a:pt x="60" y="6467"/>
                    <a:pt x="1563" y="9079"/>
                    <a:pt x="3608" y="9079"/>
                  </a:cubicBezTo>
                  <a:cubicBezTo>
                    <a:pt x="5654" y="9079"/>
                    <a:pt x="7157" y="6467"/>
                    <a:pt x="7157" y="3962"/>
                  </a:cubicBezTo>
                  <a:cubicBezTo>
                    <a:pt x="7157" y="3019"/>
                    <a:pt x="7181" y="2229"/>
                    <a:pt x="6798" y="1604"/>
                  </a:cubicBezTo>
                  <a:cubicBezTo>
                    <a:pt x="6161" y="566"/>
                    <a:pt x="4835" y="0"/>
                    <a:pt x="3608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0;p63">
              <a:extLst>
                <a:ext uri="{FF2B5EF4-FFF2-40B4-BE49-F238E27FC236}">
                  <a16:creationId xmlns:a16="http://schemas.microsoft.com/office/drawing/2014/main" id="{8E926F47-8533-6DCA-5BD7-BF1D53DE1189}"/>
                </a:ext>
              </a:extLst>
            </p:cNvPr>
            <p:cNvSpPr/>
            <p:nvPr/>
          </p:nvSpPr>
          <p:spPr>
            <a:xfrm>
              <a:off x="2909750" y="3354700"/>
              <a:ext cx="51150" cy="8825"/>
            </a:xfrm>
            <a:custGeom>
              <a:avLst/>
              <a:gdLst/>
              <a:ahLst/>
              <a:cxnLst/>
              <a:rect l="l" t="t" r="r" b="b"/>
              <a:pathLst>
                <a:path w="2046" h="353" extrusionOk="0">
                  <a:moveTo>
                    <a:pt x="62" y="0"/>
                  </a:moveTo>
                  <a:cubicBezTo>
                    <a:pt x="42" y="0"/>
                    <a:pt x="21" y="11"/>
                    <a:pt x="12" y="28"/>
                  </a:cubicBezTo>
                  <a:cubicBezTo>
                    <a:pt x="0" y="58"/>
                    <a:pt x="12" y="93"/>
                    <a:pt x="36" y="105"/>
                  </a:cubicBezTo>
                  <a:cubicBezTo>
                    <a:pt x="383" y="270"/>
                    <a:pt x="749" y="353"/>
                    <a:pt x="1114" y="353"/>
                  </a:cubicBezTo>
                  <a:cubicBezTo>
                    <a:pt x="1415" y="353"/>
                    <a:pt x="1716" y="294"/>
                    <a:pt x="2004" y="188"/>
                  </a:cubicBezTo>
                  <a:cubicBezTo>
                    <a:pt x="2034" y="176"/>
                    <a:pt x="2046" y="140"/>
                    <a:pt x="2040" y="111"/>
                  </a:cubicBezTo>
                  <a:cubicBezTo>
                    <a:pt x="2031" y="92"/>
                    <a:pt x="2007" y="78"/>
                    <a:pt x="1983" y="78"/>
                  </a:cubicBezTo>
                  <a:cubicBezTo>
                    <a:pt x="1976" y="78"/>
                    <a:pt x="1970" y="79"/>
                    <a:pt x="1963" y="81"/>
                  </a:cubicBezTo>
                  <a:cubicBezTo>
                    <a:pt x="1688" y="187"/>
                    <a:pt x="1403" y="240"/>
                    <a:pt x="1118" y="240"/>
                  </a:cubicBezTo>
                  <a:cubicBezTo>
                    <a:pt x="768" y="240"/>
                    <a:pt x="417" y="161"/>
                    <a:pt x="83" y="5"/>
                  </a:cubicBezTo>
                  <a:cubicBezTo>
                    <a:pt x="76" y="2"/>
                    <a:pt x="69" y="0"/>
                    <a:pt x="6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1;p63">
              <a:extLst>
                <a:ext uri="{FF2B5EF4-FFF2-40B4-BE49-F238E27FC236}">
                  <a16:creationId xmlns:a16="http://schemas.microsoft.com/office/drawing/2014/main" id="{2F09CC17-EA4A-8A6A-5B70-26C0D672EA15}"/>
                </a:ext>
              </a:extLst>
            </p:cNvPr>
            <p:cNvSpPr/>
            <p:nvPr/>
          </p:nvSpPr>
          <p:spPr>
            <a:xfrm>
              <a:off x="2876725" y="3217725"/>
              <a:ext cx="41350" cy="13200"/>
            </a:xfrm>
            <a:custGeom>
              <a:avLst/>
              <a:gdLst/>
              <a:ahLst/>
              <a:cxnLst/>
              <a:rect l="l" t="t" r="r" b="b"/>
              <a:pathLst>
                <a:path w="1654" h="528" extrusionOk="0">
                  <a:moveTo>
                    <a:pt x="1199" y="1"/>
                  </a:moveTo>
                  <a:cubicBezTo>
                    <a:pt x="1152" y="1"/>
                    <a:pt x="1102" y="3"/>
                    <a:pt x="1050" y="7"/>
                  </a:cubicBezTo>
                  <a:cubicBezTo>
                    <a:pt x="649" y="43"/>
                    <a:pt x="384" y="149"/>
                    <a:pt x="195" y="290"/>
                  </a:cubicBezTo>
                  <a:cubicBezTo>
                    <a:pt x="1" y="431"/>
                    <a:pt x="15" y="528"/>
                    <a:pt x="151" y="528"/>
                  </a:cubicBezTo>
                  <a:cubicBezTo>
                    <a:pt x="180" y="528"/>
                    <a:pt x="215" y="524"/>
                    <a:pt x="254" y="514"/>
                  </a:cubicBezTo>
                  <a:cubicBezTo>
                    <a:pt x="472" y="467"/>
                    <a:pt x="726" y="414"/>
                    <a:pt x="1015" y="396"/>
                  </a:cubicBezTo>
                  <a:cubicBezTo>
                    <a:pt x="1062" y="393"/>
                    <a:pt x="1108" y="393"/>
                    <a:pt x="1151" y="393"/>
                  </a:cubicBezTo>
                  <a:cubicBezTo>
                    <a:pt x="1191" y="393"/>
                    <a:pt x="1229" y="393"/>
                    <a:pt x="1265" y="393"/>
                  </a:cubicBezTo>
                  <a:cubicBezTo>
                    <a:pt x="1433" y="393"/>
                    <a:pt x="1558" y="381"/>
                    <a:pt x="1598" y="243"/>
                  </a:cubicBezTo>
                  <a:cubicBezTo>
                    <a:pt x="1653" y="73"/>
                    <a:pt x="1466" y="1"/>
                    <a:pt x="1199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2;p63">
              <a:extLst>
                <a:ext uri="{FF2B5EF4-FFF2-40B4-BE49-F238E27FC236}">
                  <a16:creationId xmlns:a16="http://schemas.microsoft.com/office/drawing/2014/main" id="{E198D892-761F-6481-2CD9-1400DEBF529A}"/>
                </a:ext>
              </a:extLst>
            </p:cNvPr>
            <p:cNvSpPr/>
            <p:nvPr/>
          </p:nvSpPr>
          <p:spPr>
            <a:xfrm>
              <a:off x="2960850" y="3218150"/>
              <a:ext cx="42175" cy="11925"/>
            </a:xfrm>
            <a:custGeom>
              <a:avLst/>
              <a:gdLst/>
              <a:ahLst/>
              <a:cxnLst/>
              <a:rect l="l" t="t" r="r" b="b"/>
              <a:pathLst>
                <a:path w="1687" h="477" extrusionOk="0">
                  <a:moveTo>
                    <a:pt x="537" y="1"/>
                  </a:moveTo>
                  <a:cubicBezTo>
                    <a:pt x="228" y="1"/>
                    <a:pt x="1" y="80"/>
                    <a:pt x="73" y="267"/>
                  </a:cubicBezTo>
                  <a:cubicBezTo>
                    <a:pt x="112" y="380"/>
                    <a:pt x="202" y="403"/>
                    <a:pt x="324" y="403"/>
                  </a:cubicBezTo>
                  <a:cubicBezTo>
                    <a:pt x="413" y="403"/>
                    <a:pt x="519" y="391"/>
                    <a:pt x="636" y="391"/>
                  </a:cubicBezTo>
                  <a:cubicBezTo>
                    <a:pt x="647" y="391"/>
                    <a:pt x="657" y="391"/>
                    <a:pt x="668" y="391"/>
                  </a:cubicBezTo>
                  <a:cubicBezTo>
                    <a:pt x="951" y="391"/>
                    <a:pt x="1204" y="432"/>
                    <a:pt x="1434" y="468"/>
                  </a:cubicBezTo>
                  <a:cubicBezTo>
                    <a:pt x="1467" y="474"/>
                    <a:pt x="1496" y="477"/>
                    <a:pt x="1522" y="477"/>
                  </a:cubicBezTo>
                  <a:cubicBezTo>
                    <a:pt x="1671" y="477"/>
                    <a:pt x="1687" y="379"/>
                    <a:pt x="1476" y="238"/>
                  </a:cubicBezTo>
                  <a:cubicBezTo>
                    <a:pt x="1281" y="108"/>
                    <a:pt x="1010" y="20"/>
                    <a:pt x="603" y="2"/>
                  </a:cubicBezTo>
                  <a:cubicBezTo>
                    <a:pt x="581" y="1"/>
                    <a:pt x="558" y="1"/>
                    <a:pt x="537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3;p63">
              <a:extLst>
                <a:ext uri="{FF2B5EF4-FFF2-40B4-BE49-F238E27FC236}">
                  <a16:creationId xmlns:a16="http://schemas.microsoft.com/office/drawing/2014/main" id="{B550BB83-BA6F-7DC9-8884-226057E48B33}"/>
                </a:ext>
              </a:extLst>
            </p:cNvPr>
            <p:cNvSpPr/>
            <p:nvPr/>
          </p:nvSpPr>
          <p:spPr>
            <a:xfrm>
              <a:off x="2934050" y="3257100"/>
              <a:ext cx="19625" cy="31850"/>
            </a:xfrm>
            <a:custGeom>
              <a:avLst/>
              <a:gdLst/>
              <a:ahLst/>
              <a:cxnLst/>
              <a:rect l="l" t="t" r="r" b="b"/>
              <a:pathLst>
                <a:path w="785" h="1274" extrusionOk="0">
                  <a:moveTo>
                    <a:pt x="172" y="0"/>
                  </a:moveTo>
                  <a:cubicBezTo>
                    <a:pt x="142" y="0"/>
                    <a:pt x="119" y="24"/>
                    <a:pt x="113" y="53"/>
                  </a:cubicBezTo>
                  <a:cubicBezTo>
                    <a:pt x="113" y="83"/>
                    <a:pt x="131" y="112"/>
                    <a:pt x="166" y="112"/>
                  </a:cubicBezTo>
                  <a:cubicBezTo>
                    <a:pt x="455" y="142"/>
                    <a:pt x="667" y="401"/>
                    <a:pt x="638" y="690"/>
                  </a:cubicBezTo>
                  <a:cubicBezTo>
                    <a:pt x="626" y="826"/>
                    <a:pt x="561" y="955"/>
                    <a:pt x="449" y="1044"/>
                  </a:cubicBezTo>
                  <a:cubicBezTo>
                    <a:pt x="355" y="1122"/>
                    <a:pt x="232" y="1164"/>
                    <a:pt x="111" y="1164"/>
                  </a:cubicBezTo>
                  <a:cubicBezTo>
                    <a:pt x="96" y="1164"/>
                    <a:pt x="81" y="1163"/>
                    <a:pt x="66" y="1162"/>
                  </a:cubicBezTo>
                  <a:cubicBezTo>
                    <a:pt x="36" y="1162"/>
                    <a:pt x="7" y="1179"/>
                    <a:pt x="1" y="1215"/>
                  </a:cubicBezTo>
                  <a:cubicBezTo>
                    <a:pt x="1" y="1244"/>
                    <a:pt x="24" y="1268"/>
                    <a:pt x="54" y="1274"/>
                  </a:cubicBezTo>
                  <a:lnTo>
                    <a:pt x="113" y="1274"/>
                  </a:lnTo>
                  <a:cubicBezTo>
                    <a:pt x="260" y="1274"/>
                    <a:pt x="408" y="1227"/>
                    <a:pt x="520" y="1132"/>
                  </a:cubicBezTo>
                  <a:cubicBezTo>
                    <a:pt x="649" y="1020"/>
                    <a:pt x="732" y="867"/>
                    <a:pt x="750" y="696"/>
                  </a:cubicBezTo>
                  <a:cubicBezTo>
                    <a:pt x="785" y="348"/>
                    <a:pt x="526" y="36"/>
                    <a:pt x="17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4;p63">
              <a:extLst>
                <a:ext uri="{FF2B5EF4-FFF2-40B4-BE49-F238E27FC236}">
                  <a16:creationId xmlns:a16="http://schemas.microsoft.com/office/drawing/2014/main" id="{1C789709-981E-AD13-19B8-79A7FC6040BF}"/>
                </a:ext>
              </a:extLst>
            </p:cNvPr>
            <p:cNvSpPr/>
            <p:nvPr/>
          </p:nvSpPr>
          <p:spPr>
            <a:xfrm>
              <a:off x="2968250" y="3236475"/>
              <a:ext cx="11675" cy="21525"/>
            </a:xfrm>
            <a:custGeom>
              <a:avLst/>
              <a:gdLst/>
              <a:ahLst/>
              <a:cxnLst/>
              <a:rect l="l" t="t" r="r" b="b"/>
              <a:pathLst>
                <a:path w="467" h="861" extrusionOk="0">
                  <a:moveTo>
                    <a:pt x="230" y="0"/>
                  </a:moveTo>
                  <a:cubicBezTo>
                    <a:pt x="107" y="0"/>
                    <a:pt x="1" y="195"/>
                    <a:pt x="1" y="430"/>
                  </a:cubicBezTo>
                  <a:cubicBezTo>
                    <a:pt x="1" y="672"/>
                    <a:pt x="107" y="861"/>
                    <a:pt x="230" y="861"/>
                  </a:cubicBezTo>
                  <a:cubicBezTo>
                    <a:pt x="360" y="861"/>
                    <a:pt x="466" y="672"/>
                    <a:pt x="466" y="430"/>
                  </a:cubicBezTo>
                  <a:cubicBezTo>
                    <a:pt x="466" y="195"/>
                    <a:pt x="360" y="0"/>
                    <a:pt x="230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5;p63">
              <a:extLst>
                <a:ext uri="{FF2B5EF4-FFF2-40B4-BE49-F238E27FC236}">
                  <a16:creationId xmlns:a16="http://schemas.microsoft.com/office/drawing/2014/main" id="{88527CD3-D6FE-73B4-B1C8-A8037390371D}"/>
                </a:ext>
              </a:extLst>
            </p:cNvPr>
            <p:cNvSpPr/>
            <p:nvPr/>
          </p:nvSpPr>
          <p:spPr>
            <a:xfrm>
              <a:off x="2900600" y="3236475"/>
              <a:ext cx="11525" cy="21525"/>
            </a:xfrm>
            <a:custGeom>
              <a:avLst/>
              <a:gdLst/>
              <a:ahLst/>
              <a:cxnLst/>
              <a:rect l="l" t="t" r="r" b="b"/>
              <a:pathLst>
                <a:path w="461" h="861" extrusionOk="0">
                  <a:moveTo>
                    <a:pt x="231" y="0"/>
                  </a:moveTo>
                  <a:cubicBezTo>
                    <a:pt x="107" y="0"/>
                    <a:pt x="1" y="195"/>
                    <a:pt x="1" y="430"/>
                  </a:cubicBezTo>
                  <a:cubicBezTo>
                    <a:pt x="1" y="672"/>
                    <a:pt x="107" y="861"/>
                    <a:pt x="231" y="861"/>
                  </a:cubicBezTo>
                  <a:cubicBezTo>
                    <a:pt x="360" y="861"/>
                    <a:pt x="461" y="672"/>
                    <a:pt x="461" y="430"/>
                  </a:cubicBezTo>
                  <a:cubicBezTo>
                    <a:pt x="461" y="195"/>
                    <a:pt x="360" y="0"/>
                    <a:pt x="231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6;p63">
              <a:extLst>
                <a:ext uri="{FF2B5EF4-FFF2-40B4-BE49-F238E27FC236}">
                  <a16:creationId xmlns:a16="http://schemas.microsoft.com/office/drawing/2014/main" id="{333B2931-0F97-8B8F-1D9D-9C042840BCDB}"/>
                </a:ext>
              </a:extLst>
            </p:cNvPr>
            <p:cNvSpPr/>
            <p:nvPr/>
          </p:nvSpPr>
          <p:spPr>
            <a:xfrm>
              <a:off x="3000075" y="3236875"/>
              <a:ext cx="46750" cy="49850"/>
            </a:xfrm>
            <a:custGeom>
              <a:avLst/>
              <a:gdLst/>
              <a:ahLst/>
              <a:cxnLst/>
              <a:rect l="l" t="t" r="r" b="b"/>
              <a:pathLst>
                <a:path w="1870" h="1994" extrusionOk="0">
                  <a:moveTo>
                    <a:pt x="1040" y="0"/>
                  </a:moveTo>
                  <a:cubicBezTo>
                    <a:pt x="675" y="0"/>
                    <a:pt x="311" y="302"/>
                    <a:pt x="166" y="756"/>
                  </a:cubicBezTo>
                  <a:cubicBezTo>
                    <a:pt x="1" y="1287"/>
                    <a:pt x="207" y="1829"/>
                    <a:pt x="632" y="1965"/>
                  </a:cubicBezTo>
                  <a:cubicBezTo>
                    <a:pt x="695" y="1984"/>
                    <a:pt x="759" y="1993"/>
                    <a:pt x="824" y="1993"/>
                  </a:cubicBezTo>
                  <a:cubicBezTo>
                    <a:pt x="1191" y="1993"/>
                    <a:pt x="1559" y="1691"/>
                    <a:pt x="1705" y="1240"/>
                  </a:cubicBezTo>
                  <a:cubicBezTo>
                    <a:pt x="1870" y="703"/>
                    <a:pt x="1663" y="167"/>
                    <a:pt x="1239" y="31"/>
                  </a:cubicBezTo>
                  <a:cubicBezTo>
                    <a:pt x="1174" y="10"/>
                    <a:pt x="1107" y="0"/>
                    <a:pt x="104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7;p63">
              <a:extLst>
                <a:ext uri="{FF2B5EF4-FFF2-40B4-BE49-F238E27FC236}">
                  <a16:creationId xmlns:a16="http://schemas.microsoft.com/office/drawing/2014/main" id="{9165EC87-D2F6-AACD-A3B6-7183CA4F8140}"/>
                </a:ext>
              </a:extLst>
            </p:cNvPr>
            <p:cNvSpPr/>
            <p:nvPr/>
          </p:nvSpPr>
          <p:spPr>
            <a:xfrm>
              <a:off x="2827800" y="3236875"/>
              <a:ext cx="46750" cy="49850"/>
            </a:xfrm>
            <a:custGeom>
              <a:avLst/>
              <a:gdLst/>
              <a:ahLst/>
              <a:cxnLst/>
              <a:rect l="l" t="t" r="r" b="b"/>
              <a:pathLst>
                <a:path w="1870" h="1994" extrusionOk="0">
                  <a:moveTo>
                    <a:pt x="830" y="0"/>
                  </a:moveTo>
                  <a:cubicBezTo>
                    <a:pt x="763" y="0"/>
                    <a:pt x="697" y="10"/>
                    <a:pt x="631" y="31"/>
                  </a:cubicBezTo>
                  <a:cubicBezTo>
                    <a:pt x="207" y="167"/>
                    <a:pt x="1" y="703"/>
                    <a:pt x="166" y="1240"/>
                  </a:cubicBezTo>
                  <a:cubicBezTo>
                    <a:pt x="311" y="1691"/>
                    <a:pt x="679" y="1993"/>
                    <a:pt x="1047" y="1993"/>
                  </a:cubicBezTo>
                  <a:cubicBezTo>
                    <a:pt x="1111" y="1993"/>
                    <a:pt x="1175" y="1984"/>
                    <a:pt x="1239" y="1965"/>
                  </a:cubicBezTo>
                  <a:cubicBezTo>
                    <a:pt x="1663" y="1829"/>
                    <a:pt x="1869" y="1287"/>
                    <a:pt x="1704" y="756"/>
                  </a:cubicBezTo>
                  <a:cubicBezTo>
                    <a:pt x="1560" y="302"/>
                    <a:pt x="1195" y="0"/>
                    <a:pt x="830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8;p63">
              <a:extLst>
                <a:ext uri="{FF2B5EF4-FFF2-40B4-BE49-F238E27FC236}">
                  <a16:creationId xmlns:a16="http://schemas.microsoft.com/office/drawing/2014/main" id="{E3DBD63D-D62A-4486-4F35-031D522D782A}"/>
                </a:ext>
              </a:extLst>
            </p:cNvPr>
            <p:cNvSpPr/>
            <p:nvPr/>
          </p:nvSpPr>
          <p:spPr>
            <a:xfrm>
              <a:off x="2846225" y="3133450"/>
              <a:ext cx="181725" cy="134225"/>
            </a:xfrm>
            <a:custGeom>
              <a:avLst/>
              <a:gdLst/>
              <a:ahLst/>
              <a:cxnLst/>
              <a:rect l="l" t="t" r="r" b="b"/>
              <a:pathLst>
                <a:path w="7269" h="5369" extrusionOk="0">
                  <a:moveTo>
                    <a:pt x="3655" y="0"/>
                  </a:moveTo>
                  <a:cubicBezTo>
                    <a:pt x="2241" y="0"/>
                    <a:pt x="826" y="749"/>
                    <a:pt x="236" y="2099"/>
                  </a:cubicBezTo>
                  <a:cubicBezTo>
                    <a:pt x="0" y="2641"/>
                    <a:pt x="42" y="3178"/>
                    <a:pt x="65" y="4009"/>
                  </a:cubicBezTo>
                  <a:cubicBezTo>
                    <a:pt x="89" y="4722"/>
                    <a:pt x="124" y="5276"/>
                    <a:pt x="183" y="5341"/>
                  </a:cubicBezTo>
                  <a:cubicBezTo>
                    <a:pt x="201" y="5361"/>
                    <a:pt x="217" y="5369"/>
                    <a:pt x="233" y="5369"/>
                  </a:cubicBezTo>
                  <a:cubicBezTo>
                    <a:pt x="323" y="5369"/>
                    <a:pt x="380" y="5097"/>
                    <a:pt x="395" y="5047"/>
                  </a:cubicBezTo>
                  <a:cubicBezTo>
                    <a:pt x="448" y="4834"/>
                    <a:pt x="490" y="4616"/>
                    <a:pt x="484" y="4398"/>
                  </a:cubicBezTo>
                  <a:cubicBezTo>
                    <a:pt x="478" y="4286"/>
                    <a:pt x="454" y="4180"/>
                    <a:pt x="454" y="4068"/>
                  </a:cubicBezTo>
                  <a:cubicBezTo>
                    <a:pt x="448" y="3950"/>
                    <a:pt x="472" y="3838"/>
                    <a:pt x="490" y="3726"/>
                  </a:cubicBezTo>
                  <a:cubicBezTo>
                    <a:pt x="496" y="3691"/>
                    <a:pt x="484" y="3543"/>
                    <a:pt x="507" y="3526"/>
                  </a:cubicBezTo>
                  <a:cubicBezTo>
                    <a:pt x="507" y="3526"/>
                    <a:pt x="784" y="3313"/>
                    <a:pt x="914" y="3036"/>
                  </a:cubicBezTo>
                  <a:cubicBezTo>
                    <a:pt x="1044" y="2759"/>
                    <a:pt x="1003" y="2453"/>
                    <a:pt x="1003" y="2453"/>
                  </a:cubicBezTo>
                  <a:lnTo>
                    <a:pt x="1003" y="2453"/>
                  </a:lnTo>
                  <a:cubicBezTo>
                    <a:pt x="1061" y="2457"/>
                    <a:pt x="1119" y="2459"/>
                    <a:pt x="1176" y="2459"/>
                  </a:cubicBezTo>
                  <a:cubicBezTo>
                    <a:pt x="1704" y="2459"/>
                    <a:pt x="2141" y="2284"/>
                    <a:pt x="2476" y="1916"/>
                  </a:cubicBezTo>
                  <a:cubicBezTo>
                    <a:pt x="2476" y="1916"/>
                    <a:pt x="2677" y="2164"/>
                    <a:pt x="3042" y="2170"/>
                  </a:cubicBezTo>
                  <a:cubicBezTo>
                    <a:pt x="3051" y="2170"/>
                    <a:pt x="3060" y="2170"/>
                    <a:pt x="3068" y="2170"/>
                  </a:cubicBezTo>
                  <a:cubicBezTo>
                    <a:pt x="3407" y="2170"/>
                    <a:pt x="3514" y="2058"/>
                    <a:pt x="3514" y="2058"/>
                  </a:cubicBezTo>
                  <a:lnTo>
                    <a:pt x="3514" y="2058"/>
                  </a:lnTo>
                  <a:cubicBezTo>
                    <a:pt x="3514" y="2058"/>
                    <a:pt x="3449" y="2382"/>
                    <a:pt x="3673" y="2453"/>
                  </a:cubicBezTo>
                  <a:cubicBezTo>
                    <a:pt x="3716" y="2465"/>
                    <a:pt x="3756" y="2471"/>
                    <a:pt x="3793" y="2471"/>
                  </a:cubicBezTo>
                  <a:cubicBezTo>
                    <a:pt x="4156" y="2471"/>
                    <a:pt x="4263" y="1928"/>
                    <a:pt x="4263" y="1928"/>
                  </a:cubicBezTo>
                  <a:cubicBezTo>
                    <a:pt x="4409" y="2006"/>
                    <a:pt x="4560" y="2049"/>
                    <a:pt x="4717" y="2049"/>
                  </a:cubicBezTo>
                  <a:cubicBezTo>
                    <a:pt x="4844" y="2049"/>
                    <a:pt x="4975" y="2021"/>
                    <a:pt x="5111" y="1963"/>
                  </a:cubicBezTo>
                  <a:cubicBezTo>
                    <a:pt x="5111" y="1963"/>
                    <a:pt x="5229" y="2199"/>
                    <a:pt x="5542" y="2300"/>
                  </a:cubicBezTo>
                  <a:cubicBezTo>
                    <a:pt x="5646" y="2331"/>
                    <a:pt x="5761" y="2341"/>
                    <a:pt x="5867" y="2341"/>
                  </a:cubicBezTo>
                  <a:cubicBezTo>
                    <a:pt x="6080" y="2341"/>
                    <a:pt x="6261" y="2300"/>
                    <a:pt x="6261" y="2300"/>
                  </a:cubicBezTo>
                  <a:lnTo>
                    <a:pt x="6261" y="2300"/>
                  </a:lnTo>
                  <a:cubicBezTo>
                    <a:pt x="6261" y="2300"/>
                    <a:pt x="6220" y="2518"/>
                    <a:pt x="6355" y="2724"/>
                  </a:cubicBezTo>
                  <a:cubicBezTo>
                    <a:pt x="6491" y="2930"/>
                    <a:pt x="6703" y="3001"/>
                    <a:pt x="6703" y="3001"/>
                  </a:cubicBezTo>
                  <a:cubicBezTo>
                    <a:pt x="6703" y="3001"/>
                    <a:pt x="6703" y="3001"/>
                    <a:pt x="6702" y="3001"/>
                  </a:cubicBezTo>
                  <a:cubicBezTo>
                    <a:pt x="6672" y="3001"/>
                    <a:pt x="6610" y="3316"/>
                    <a:pt x="6697" y="3632"/>
                  </a:cubicBezTo>
                  <a:cubicBezTo>
                    <a:pt x="6774" y="3897"/>
                    <a:pt x="6968" y="4086"/>
                    <a:pt x="6986" y="4227"/>
                  </a:cubicBezTo>
                  <a:cubicBezTo>
                    <a:pt x="6998" y="4351"/>
                    <a:pt x="7027" y="4540"/>
                    <a:pt x="7045" y="4675"/>
                  </a:cubicBezTo>
                  <a:cubicBezTo>
                    <a:pt x="7063" y="4846"/>
                    <a:pt x="7080" y="5011"/>
                    <a:pt x="7128" y="5047"/>
                  </a:cubicBezTo>
                  <a:cubicBezTo>
                    <a:pt x="7132" y="5051"/>
                    <a:pt x="7136" y="5053"/>
                    <a:pt x="7140" y="5053"/>
                  </a:cubicBezTo>
                  <a:cubicBezTo>
                    <a:pt x="7168" y="5053"/>
                    <a:pt x="7168" y="4921"/>
                    <a:pt x="7204" y="4540"/>
                  </a:cubicBezTo>
                  <a:cubicBezTo>
                    <a:pt x="7216" y="4363"/>
                    <a:pt x="7245" y="4186"/>
                    <a:pt x="7245" y="4009"/>
                  </a:cubicBezTo>
                  <a:cubicBezTo>
                    <a:pt x="7245" y="3060"/>
                    <a:pt x="7269" y="2258"/>
                    <a:pt x="6886" y="1627"/>
                  </a:cubicBezTo>
                  <a:cubicBezTo>
                    <a:pt x="6237" y="578"/>
                    <a:pt x="4893" y="0"/>
                    <a:pt x="3655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9;p63">
              <a:extLst>
                <a:ext uri="{FF2B5EF4-FFF2-40B4-BE49-F238E27FC236}">
                  <a16:creationId xmlns:a16="http://schemas.microsoft.com/office/drawing/2014/main" id="{4CA98C32-8530-2F62-02F3-556520FE6B31}"/>
                </a:ext>
              </a:extLst>
            </p:cNvPr>
            <p:cNvSpPr/>
            <p:nvPr/>
          </p:nvSpPr>
          <p:spPr>
            <a:xfrm>
              <a:off x="2922850" y="3108250"/>
              <a:ext cx="475" cy="60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9" y="0"/>
                  </a:moveTo>
                  <a:lnTo>
                    <a:pt x="19" y="0"/>
                  </a:lnTo>
                  <a:cubicBezTo>
                    <a:pt x="13" y="6"/>
                    <a:pt x="7" y="12"/>
                    <a:pt x="1" y="18"/>
                  </a:cubicBezTo>
                  <a:cubicBezTo>
                    <a:pt x="7" y="18"/>
                    <a:pt x="7" y="18"/>
                    <a:pt x="13" y="24"/>
                  </a:cubicBezTo>
                  <a:cubicBezTo>
                    <a:pt x="13" y="18"/>
                    <a:pt x="19" y="6"/>
                    <a:pt x="19" y="0"/>
                  </a:cubicBezTo>
                  <a:close/>
                </a:path>
              </a:pathLst>
            </a:custGeom>
            <a:solidFill>
              <a:srgbClr val="BE9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0;p63">
              <a:extLst>
                <a:ext uri="{FF2B5EF4-FFF2-40B4-BE49-F238E27FC236}">
                  <a16:creationId xmlns:a16="http://schemas.microsoft.com/office/drawing/2014/main" id="{BD29F54A-D534-D2DB-2F7C-A03B5BB4CC79}"/>
                </a:ext>
              </a:extLst>
            </p:cNvPr>
            <p:cNvSpPr/>
            <p:nvPr/>
          </p:nvSpPr>
          <p:spPr>
            <a:xfrm>
              <a:off x="2922125" y="3108100"/>
              <a:ext cx="15800" cy="18750"/>
            </a:xfrm>
            <a:custGeom>
              <a:avLst/>
              <a:gdLst/>
              <a:ahLst/>
              <a:cxnLst/>
              <a:rect l="l" t="t" r="r" b="b"/>
              <a:pathLst>
                <a:path w="632" h="750" extrusionOk="0">
                  <a:moveTo>
                    <a:pt x="77" y="0"/>
                  </a:moveTo>
                  <a:cubicBezTo>
                    <a:pt x="71" y="0"/>
                    <a:pt x="59" y="6"/>
                    <a:pt x="48" y="6"/>
                  </a:cubicBezTo>
                  <a:cubicBezTo>
                    <a:pt x="48" y="12"/>
                    <a:pt x="42" y="24"/>
                    <a:pt x="42" y="30"/>
                  </a:cubicBezTo>
                  <a:cubicBezTo>
                    <a:pt x="36" y="24"/>
                    <a:pt x="36" y="24"/>
                    <a:pt x="30" y="24"/>
                  </a:cubicBezTo>
                  <a:cubicBezTo>
                    <a:pt x="24" y="30"/>
                    <a:pt x="18" y="36"/>
                    <a:pt x="18" y="42"/>
                  </a:cubicBezTo>
                  <a:cubicBezTo>
                    <a:pt x="0" y="77"/>
                    <a:pt x="18" y="118"/>
                    <a:pt x="48" y="130"/>
                  </a:cubicBezTo>
                  <a:cubicBezTo>
                    <a:pt x="277" y="236"/>
                    <a:pt x="442" y="449"/>
                    <a:pt x="490" y="696"/>
                  </a:cubicBezTo>
                  <a:cubicBezTo>
                    <a:pt x="496" y="726"/>
                    <a:pt x="525" y="749"/>
                    <a:pt x="555" y="749"/>
                  </a:cubicBezTo>
                  <a:lnTo>
                    <a:pt x="566" y="749"/>
                  </a:lnTo>
                  <a:cubicBezTo>
                    <a:pt x="602" y="743"/>
                    <a:pt x="631" y="708"/>
                    <a:pt x="619" y="667"/>
                  </a:cubicBezTo>
                  <a:cubicBezTo>
                    <a:pt x="572" y="384"/>
                    <a:pt x="372" y="130"/>
                    <a:pt x="106" y="6"/>
                  </a:cubicBezTo>
                  <a:cubicBezTo>
                    <a:pt x="95" y="6"/>
                    <a:pt x="89" y="0"/>
                    <a:pt x="77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1;p63">
              <a:extLst>
                <a:ext uri="{FF2B5EF4-FFF2-40B4-BE49-F238E27FC236}">
                  <a16:creationId xmlns:a16="http://schemas.microsoft.com/office/drawing/2014/main" id="{0115A801-A010-7470-9EE0-48E4D98B10FE}"/>
                </a:ext>
              </a:extLst>
            </p:cNvPr>
            <p:cNvSpPr/>
            <p:nvPr/>
          </p:nvSpPr>
          <p:spPr>
            <a:xfrm>
              <a:off x="2863025" y="3173375"/>
              <a:ext cx="9150" cy="19925"/>
            </a:xfrm>
            <a:custGeom>
              <a:avLst/>
              <a:gdLst/>
              <a:ahLst/>
              <a:cxnLst/>
              <a:rect l="l" t="t" r="r" b="b"/>
              <a:pathLst>
                <a:path w="366" h="797" extrusionOk="0">
                  <a:moveTo>
                    <a:pt x="65" y="1"/>
                  </a:moveTo>
                  <a:cubicBezTo>
                    <a:pt x="30" y="1"/>
                    <a:pt x="0" y="30"/>
                    <a:pt x="0" y="72"/>
                  </a:cubicBezTo>
                  <a:cubicBezTo>
                    <a:pt x="0" y="84"/>
                    <a:pt x="0" y="390"/>
                    <a:pt x="230" y="767"/>
                  </a:cubicBezTo>
                  <a:cubicBezTo>
                    <a:pt x="242" y="785"/>
                    <a:pt x="266" y="797"/>
                    <a:pt x="289" y="797"/>
                  </a:cubicBezTo>
                  <a:cubicBezTo>
                    <a:pt x="301" y="797"/>
                    <a:pt x="313" y="797"/>
                    <a:pt x="325" y="791"/>
                  </a:cubicBezTo>
                  <a:cubicBezTo>
                    <a:pt x="354" y="767"/>
                    <a:pt x="366" y="726"/>
                    <a:pt x="342" y="697"/>
                  </a:cubicBezTo>
                  <a:cubicBezTo>
                    <a:pt x="136" y="355"/>
                    <a:pt x="136" y="72"/>
                    <a:pt x="136" y="72"/>
                  </a:cubicBezTo>
                  <a:cubicBezTo>
                    <a:pt x="136" y="30"/>
                    <a:pt x="101" y="1"/>
                    <a:pt x="65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2;p63">
              <a:extLst>
                <a:ext uri="{FF2B5EF4-FFF2-40B4-BE49-F238E27FC236}">
                  <a16:creationId xmlns:a16="http://schemas.microsoft.com/office/drawing/2014/main" id="{555940D0-310A-25E7-BB59-68AC2E90B3A1}"/>
                </a:ext>
              </a:extLst>
            </p:cNvPr>
            <p:cNvSpPr/>
            <p:nvPr/>
          </p:nvSpPr>
          <p:spPr>
            <a:xfrm>
              <a:off x="2893375" y="3129775"/>
              <a:ext cx="7250" cy="12825"/>
            </a:xfrm>
            <a:custGeom>
              <a:avLst/>
              <a:gdLst/>
              <a:ahLst/>
              <a:cxnLst/>
              <a:rect l="l" t="t" r="r" b="b"/>
              <a:pathLst>
                <a:path w="290" h="513" extrusionOk="0">
                  <a:moveTo>
                    <a:pt x="213" y="0"/>
                  </a:moveTo>
                  <a:cubicBezTo>
                    <a:pt x="195" y="0"/>
                    <a:pt x="178" y="6"/>
                    <a:pt x="166" y="18"/>
                  </a:cubicBezTo>
                  <a:cubicBezTo>
                    <a:pt x="160" y="24"/>
                    <a:pt x="1" y="183"/>
                    <a:pt x="36" y="383"/>
                  </a:cubicBezTo>
                  <a:cubicBezTo>
                    <a:pt x="42" y="430"/>
                    <a:pt x="60" y="472"/>
                    <a:pt x="89" y="513"/>
                  </a:cubicBezTo>
                  <a:cubicBezTo>
                    <a:pt x="131" y="495"/>
                    <a:pt x="172" y="478"/>
                    <a:pt x="219" y="460"/>
                  </a:cubicBezTo>
                  <a:cubicBezTo>
                    <a:pt x="189" y="425"/>
                    <a:pt x="178" y="395"/>
                    <a:pt x="172" y="360"/>
                  </a:cubicBezTo>
                  <a:cubicBezTo>
                    <a:pt x="148" y="230"/>
                    <a:pt x="260" y="118"/>
                    <a:pt x="260" y="118"/>
                  </a:cubicBezTo>
                  <a:cubicBezTo>
                    <a:pt x="290" y="88"/>
                    <a:pt x="290" y="47"/>
                    <a:pt x="266" y="24"/>
                  </a:cubicBezTo>
                  <a:cubicBezTo>
                    <a:pt x="248" y="6"/>
                    <a:pt x="231" y="0"/>
                    <a:pt x="213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3;p63">
              <a:extLst>
                <a:ext uri="{FF2B5EF4-FFF2-40B4-BE49-F238E27FC236}">
                  <a16:creationId xmlns:a16="http://schemas.microsoft.com/office/drawing/2014/main" id="{29887298-5DDD-B70C-75DD-059432ED7CCC}"/>
                </a:ext>
              </a:extLst>
            </p:cNvPr>
            <p:cNvSpPr/>
            <p:nvPr/>
          </p:nvSpPr>
          <p:spPr>
            <a:xfrm>
              <a:off x="2895600" y="3141250"/>
              <a:ext cx="9900" cy="20950"/>
            </a:xfrm>
            <a:custGeom>
              <a:avLst/>
              <a:gdLst/>
              <a:ahLst/>
              <a:cxnLst/>
              <a:rect l="l" t="t" r="r" b="b"/>
              <a:pathLst>
                <a:path w="396" h="838" extrusionOk="0">
                  <a:moveTo>
                    <a:pt x="130" y="1"/>
                  </a:moveTo>
                  <a:cubicBezTo>
                    <a:pt x="83" y="19"/>
                    <a:pt x="42" y="36"/>
                    <a:pt x="0" y="54"/>
                  </a:cubicBezTo>
                  <a:cubicBezTo>
                    <a:pt x="47" y="125"/>
                    <a:pt x="124" y="190"/>
                    <a:pt x="224" y="248"/>
                  </a:cubicBezTo>
                  <a:cubicBezTo>
                    <a:pt x="165" y="343"/>
                    <a:pt x="95" y="531"/>
                    <a:pt x="218" y="797"/>
                  </a:cubicBezTo>
                  <a:cubicBezTo>
                    <a:pt x="230" y="826"/>
                    <a:pt x="254" y="838"/>
                    <a:pt x="283" y="838"/>
                  </a:cubicBezTo>
                  <a:cubicBezTo>
                    <a:pt x="289" y="838"/>
                    <a:pt x="301" y="838"/>
                    <a:pt x="307" y="832"/>
                  </a:cubicBezTo>
                  <a:cubicBezTo>
                    <a:pt x="342" y="814"/>
                    <a:pt x="360" y="779"/>
                    <a:pt x="342" y="744"/>
                  </a:cubicBezTo>
                  <a:cubicBezTo>
                    <a:pt x="201" y="437"/>
                    <a:pt x="366" y="278"/>
                    <a:pt x="372" y="272"/>
                  </a:cubicBezTo>
                  <a:cubicBezTo>
                    <a:pt x="389" y="260"/>
                    <a:pt x="395" y="237"/>
                    <a:pt x="395" y="213"/>
                  </a:cubicBezTo>
                  <a:cubicBezTo>
                    <a:pt x="389" y="190"/>
                    <a:pt x="378" y="172"/>
                    <a:pt x="354" y="160"/>
                  </a:cubicBezTo>
                  <a:cubicBezTo>
                    <a:pt x="248" y="113"/>
                    <a:pt x="171" y="60"/>
                    <a:pt x="130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4;p63">
              <a:extLst>
                <a:ext uri="{FF2B5EF4-FFF2-40B4-BE49-F238E27FC236}">
                  <a16:creationId xmlns:a16="http://schemas.microsoft.com/office/drawing/2014/main" id="{62E1FE46-5608-C4A0-8051-0069EDF0893C}"/>
                </a:ext>
              </a:extLst>
            </p:cNvPr>
            <p:cNvSpPr/>
            <p:nvPr/>
          </p:nvSpPr>
          <p:spPr>
            <a:xfrm>
              <a:off x="3016600" y="3171475"/>
              <a:ext cx="2225" cy="2975"/>
            </a:xfrm>
            <a:custGeom>
              <a:avLst/>
              <a:gdLst/>
              <a:ahLst/>
              <a:cxnLst/>
              <a:rect l="l" t="t" r="r" b="b"/>
              <a:pathLst>
                <a:path w="89" h="119" extrusionOk="0">
                  <a:moveTo>
                    <a:pt x="0" y="0"/>
                  </a:moveTo>
                  <a:cubicBezTo>
                    <a:pt x="24" y="36"/>
                    <a:pt x="47" y="71"/>
                    <a:pt x="71" y="106"/>
                  </a:cubicBezTo>
                  <a:cubicBezTo>
                    <a:pt x="71" y="106"/>
                    <a:pt x="71" y="112"/>
                    <a:pt x="77" y="118"/>
                  </a:cubicBezTo>
                  <a:cubicBezTo>
                    <a:pt x="77" y="106"/>
                    <a:pt x="83" y="95"/>
                    <a:pt x="83" y="77"/>
                  </a:cubicBezTo>
                  <a:cubicBezTo>
                    <a:pt x="89" y="42"/>
                    <a:pt x="65" y="6"/>
                    <a:pt x="24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65;p63">
              <a:extLst>
                <a:ext uri="{FF2B5EF4-FFF2-40B4-BE49-F238E27FC236}">
                  <a16:creationId xmlns:a16="http://schemas.microsoft.com/office/drawing/2014/main" id="{F045FAB3-0143-EF2E-31DC-B12337AA1F79}"/>
                </a:ext>
              </a:extLst>
            </p:cNvPr>
            <p:cNvSpPr/>
            <p:nvPr/>
          </p:nvSpPr>
          <p:spPr>
            <a:xfrm>
              <a:off x="3002725" y="3171475"/>
              <a:ext cx="15800" cy="19925"/>
            </a:xfrm>
            <a:custGeom>
              <a:avLst/>
              <a:gdLst/>
              <a:ahLst/>
              <a:cxnLst/>
              <a:rect l="l" t="t" r="r" b="b"/>
              <a:pathLst>
                <a:path w="632" h="797" extrusionOk="0">
                  <a:moveTo>
                    <a:pt x="555" y="0"/>
                  </a:moveTo>
                  <a:cubicBezTo>
                    <a:pt x="532" y="6"/>
                    <a:pt x="508" y="30"/>
                    <a:pt x="502" y="59"/>
                  </a:cubicBezTo>
                  <a:cubicBezTo>
                    <a:pt x="431" y="543"/>
                    <a:pt x="72" y="661"/>
                    <a:pt x="54" y="666"/>
                  </a:cubicBezTo>
                  <a:cubicBezTo>
                    <a:pt x="19" y="678"/>
                    <a:pt x="1" y="714"/>
                    <a:pt x="7" y="749"/>
                  </a:cubicBezTo>
                  <a:cubicBezTo>
                    <a:pt x="19" y="779"/>
                    <a:pt x="48" y="796"/>
                    <a:pt x="72" y="796"/>
                  </a:cubicBezTo>
                  <a:lnTo>
                    <a:pt x="95" y="796"/>
                  </a:lnTo>
                  <a:cubicBezTo>
                    <a:pt x="113" y="790"/>
                    <a:pt x="532" y="661"/>
                    <a:pt x="632" y="118"/>
                  </a:cubicBezTo>
                  <a:cubicBezTo>
                    <a:pt x="626" y="112"/>
                    <a:pt x="626" y="106"/>
                    <a:pt x="626" y="106"/>
                  </a:cubicBezTo>
                  <a:cubicBezTo>
                    <a:pt x="602" y="71"/>
                    <a:pt x="579" y="36"/>
                    <a:pt x="555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66;p63">
              <a:extLst>
                <a:ext uri="{FF2B5EF4-FFF2-40B4-BE49-F238E27FC236}">
                  <a16:creationId xmlns:a16="http://schemas.microsoft.com/office/drawing/2014/main" id="{F072677E-4459-DC12-5199-5944BCBFB03B}"/>
                </a:ext>
              </a:extLst>
            </p:cNvPr>
            <p:cNvSpPr/>
            <p:nvPr/>
          </p:nvSpPr>
          <p:spPr>
            <a:xfrm>
              <a:off x="3026900" y="3195500"/>
              <a:ext cx="10200" cy="29050"/>
            </a:xfrm>
            <a:custGeom>
              <a:avLst/>
              <a:gdLst/>
              <a:ahLst/>
              <a:cxnLst/>
              <a:rect l="l" t="t" r="r" b="b"/>
              <a:pathLst>
                <a:path w="408" h="1162" extrusionOk="0">
                  <a:moveTo>
                    <a:pt x="272" y="0"/>
                  </a:moveTo>
                  <a:cubicBezTo>
                    <a:pt x="242" y="0"/>
                    <a:pt x="219" y="12"/>
                    <a:pt x="207" y="36"/>
                  </a:cubicBezTo>
                  <a:cubicBezTo>
                    <a:pt x="201" y="53"/>
                    <a:pt x="1" y="472"/>
                    <a:pt x="272" y="1120"/>
                  </a:cubicBezTo>
                  <a:cubicBezTo>
                    <a:pt x="284" y="1150"/>
                    <a:pt x="307" y="1162"/>
                    <a:pt x="331" y="1162"/>
                  </a:cubicBezTo>
                  <a:lnTo>
                    <a:pt x="360" y="1162"/>
                  </a:lnTo>
                  <a:cubicBezTo>
                    <a:pt x="396" y="1144"/>
                    <a:pt x="407" y="1103"/>
                    <a:pt x="396" y="1073"/>
                  </a:cubicBezTo>
                  <a:cubicBezTo>
                    <a:pt x="154" y="484"/>
                    <a:pt x="325" y="100"/>
                    <a:pt x="331" y="95"/>
                  </a:cubicBezTo>
                  <a:cubicBezTo>
                    <a:pt x="349" y="59"/>
                    <a:pt x="331" y="24"/>
                    <a:pt x="301" y="6"/>
                  </a:cubicBezTo>
                  <a:cubicBezTo>
                    <a:pt x="290" y="0"/>
                    <a:pt x="278" y="0"/>
                    <a:pt x="272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67;p63">
              <a:extLst>
                <a:ext uri="{FF2B5EF4-FFF2-40B4-BE49-F238E27FC236}">
                  <a16:creationId xmlns:a16="http://schemas.microsoft.com/office/drawing/2014/main" id="{31F79E7E-7AE9-43A7-3C35-4F832E7FE34B}"/>
                </a:ext>
              </a:extLst>
            </p:cNvPr>
            <p:cNvSpPr/>
            <p:nvPr/>
          </p:nvSpPr>
          <p:spPr>
            <a:xfrm>
              <a:off x="2984025" y="3121075"/>
              <a:ext cx="11225" cy="24775"/>
            </a:xfrm>
            <a:custGeom>
              <a:avLst/>
              <a:gdLst/>
              <a:ahLst/>
              <a:cxnLst/>
              <a:rect l="l" t="t" r="r" b="b"/>
              <a:pathLst>
                <a:path w="449" h="991" extrusionOk="0">
                  <a:moveTo>
                    <a:pt x="372" y="0"/>
                  </a:moveTo>
                  <a:cubicBezTo>
                    <a:pt x="360" y="0"/>
                    <a:pt x="342" y="6"/>
                    <a:pt x="330" y="18"/>
                  </a:cubicBezTo>
                  <a:cubicBezTo>
                    <a:pt x="319" y="24"/>
                    <a:pt x="95" y="230"/>
                    <a:pt x="30" y="543"/>
                  </a:cubicBezTo>
                  <a:cubicBezTo>
                    <a:pt x="0" y="678"/>
                    <a:pt x="0" y="802"/>
                    <a:pt x="0" y="902"/>
                  </a:cubicBezTo>
                  <a:lnTo>
                    <a:pt x="0" y="926"/>
                  </a:lnTo>
                  <a:cubicBezTo>
                    <a:pt x="42" y="943"/>
                    <a:pt x="89" y="967"/>
                    <a:pt x="130" y="991"/>
                  </a:cubicBezTo>
                  <a:cubicBezTo>
                    <a:pt x="136" y="967"/>
                    <a:pt x="136" y="938"/>
                    <a:pt x="136" y="902"/>
                  </a:cubicBezTo>
                  <a:cubicBezTo>
                    <a:pt x="136" y="808"/>
                    <a:pt x="136" y="696"/>
                    <a:pt x="165" y="572"/>
                  </a:cubicBezTo>
                  <a:cubicBezTo>
                    <a:pt x="218" y="301"/>
                    <a:pt x="419" y="118"/>
                    <a:pt x="419" y="118"/>
                  </a:cubicBezTo>
                  <a:cubicBezTo>
                    <a:pt x="448" y="95"/>
                    <a:pt x="448" y="47"/>
                    <a:pt x="425" y="24"/>
                  </a:cubicBezTo>
                  <a:cubicBezTo>
                    <a:pt x="413" y="6"/>
                    <a:pt x="395" y="0"/>
                    <a:pt x="372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68;p63">
              <a:extLst>
                <a:ext uri="{FF2B5EF4-FFF2-40B4-BE49-F238E27FC236}">
                  <a16:creationId xmlns:a16="http://schemas.microsoft.com/office/drawing/2014/main" id="{548ECE4B-5EDF-F590-B0E4-DC5942A3F49B}"/>
                </a:ext>
              </a:extLst>
            </p:cNvPr>
            <p:cNvSpPr/>
            <p:nvPr/>
          </p:nvSpPr>
          <p:spPr>
            <a:xfrm>
              <a:off x="2967950" y="3144200"/>
              <a:ext cx="19325" cy="15200"/>
            </a:xfrm>
            <a:custGeom>
              <a:avLst/>
              <a:gdLst/>
              <a:ahLst/>
              <a:cxnLst/>
              <a:rect l="l" t="t" r="r" b="b"/>
              <a:pathLst>
                <a:path w="773" h="608" extrusionOk="0">
                  <a:moveTo>
                    <a:pt x="643" y="1"/>
                  </a:moveTo>
                  <a:cubicBezTo>
                    <a:pt x="637" y="101"/>
                    <a:pt x="637" y="178"/>
                    <a:pt x="602" y="213"/>
                  </a:cubicBezTo>
                  <a:cubicBezTo>
                    <a:pt x="537" y="296"/>
                    <a:pt x="431" y="313"/>
                    <a:pt x="331" y="331"/>
                  </a:cubicBezTo>
                  <a:cubicBezTo>
                    <a:pt x="207" y="354"/>
                    <a:pt x="66" y="378"/>
                    <a:pt x="13" y="520"/>
                  </a:cubicBezTo>
                  <a:cubicBezTo>
                    <a:pt x="1" y="555"/>
                    <a:pt x="18" y="590"/>
                    <a:pt x="54" y="602"/>
                  </a:cubicBezTo>
                  <a:lnTo>
                    <a:pt x="77" y="608"/>
                  </a:lnTo>
                  <a:cubicBezTo>
                    <a:pt x="107" y="608"/>
                    <a:pt x="130" y="590"/>
                    <a:pt x="142" y="561"/>
                  </a:cubicBezTo>
                  <a:cubicBezTo>
                    <a:pt x="166" y="502"/>
                    <a:pt x="231" y="484"/>
                    <a:pt x="354" y="466"/>
                  </a:cubicBezTo>
                  <a:cubicBezTo>
                    <a:pt x="466" y="443"/>
                    <a:pt x="614" y="419"/>
                    <a:pt x="708" y="301"/>
                  </a:cubicBezTo>
                  <a:cubicBezTo>
                    <a:pt x="761" y="242"/>
                    <a:pt x="773" y="160"/>
                    <a:pt x="773" y="66"/>
                  </a:cubicBezTo>
                  <a:cubicBezTo>
                    <a:pt x="732" y="42"/>
                    <a:pt x="685" y="18"/>
                    <a:pt x="643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69;p63">
              <a:extLst>
                <a:ext uri="{FF2B5EF4-FFF2-40B4-BE49-F238E27FC236}">
                  <a16:creationId xmlns:a16="http://schemas.microsoft.com/office/drawing/2014/main" id="{F3671EF9-1009-8950-C696-2710236EB9B3}"/>
                </a:ext>
              </a:extLst>
            </p:cNvPr>
            <p:cNvSpPr/>
            <p:nvPr/>
          </p:nvSpPr>
          <p:spPr>
            <a:xfrm>
              <a:off x="2919475" y="3301900"/>
              <a:ext cx="40400" cy="16250"/>
            </a:xfrm>
            <a:custGeom>
              <a:avLst/>
              <a:gdLst/>
              <a:ahLst/>
              <a:cxnLst/>
              <a:rect l="l" t="t" r="r" b="b"/>
              <a:pathLst>
                <a:path w="1616" h="650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376"/>
                    <a:pt x="350" y="649"/>
                    <a:pt x="775" y="649"/>
                  </a:cubicBezTo>
                  <a:cubicBezTo>
                    <a:pt x="784" y="649"/>
                    <a:pt x="793" y="649"/>
                    <a:pt x="802" y="649"/>
                  </a:cubicBezTo>
                  <a:cubicBezTo>
                    <a:pt x="1439" y="643"/>
                    <a:pt x="1615" y="59"/>
                    <a:pt x="1615" y="59"/>
                  </a:cubicBezTo>
                  <a:lnTo>
                    <a:pt x="1615" y="59"/>
                  </a:lnTo>
                  <a:cubicBezTo>
                    <a:pt x="1443" y="80"/>
                    <a:pt x="1264" y="88"/>
                    <a:pt x="1090" y="88"/>
                  </a:cubicBezTo>
                  <a:cubicBezTo>
                    <a:pt x="513" y="8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0;p63">
              <a:extLst>
                <a:ext uri="{FF2B5EF4-FFF2-40B4-BE49-F238E27FC236}">
                  <a16:creationId xmlns:a16="http://schemas.microsoft.com/office/drawing/2014/main" id="{2597320F-861B-B977-6ED5-C4E634391823}"/>
                </a:ext>
              </a:extLst>
            </p:cNvPr>
            <p:cNvSpPr/>
            <p:nvPr/>
          </p:nvSpPr>
          <p:spPr>
            <a:xfrm>
              <a:off x="2963975" y="3761750"/>
              <a:ext cx="120575" cy="36675"/>
            </a:xfrm>
            <a:custGeom>
              <a:avLst/>
              <a:gdLst/>
              <a:ahLst/>
              <a:cxnLst/>
              <a:rect l="l" t="t" r="r" b="b"/>
              <a:pathLst>
                <a:path w="4823" h="1467" extrusionOk="0">
                  <a:moveTo>
                    <a:pt x="47" y="0"/>
                  </a:moveTo>
                  <a:cubicBezTo>
                    <a:pt x="30" y="0"/>
                    <a:pt x="15" y="11"/>
                    <a:pt x="6" y="28"/>
                  </a:cubicBezTo>
                  <a:cubicBezTo>
                    <a:pt x="1" y="52"/>
                    <a:pt x="12" y="76"/>
                    <a:pt x="30" y="87"/>
                  </a:cubicBezTo>
                  <a:cubicBezTo>
                    <a:pt x="60" y="99"/>
                    <a:pt x="2854" y="1178"/>
                    <a:pt x="4770" y="1467"/>
                  </a:cubicBezTo>
                  <a:lnTo>
                    <a:pt x="4776" y="1467"/>
                  </a:lnTo>
                  <a:cubicBezTo>
                    <a:pt x="4799" y="1467"/>
                    <a:pt x="4817" y="1449"/>
                    <a:pt x="4817" y="1426"/>
                  </a:cubicBezTo>
                  <a:cubicBezTo>
                    <a:pt x="4823" y="1402"/>
                    <a:pt x="4805" y="1378"/>
                    <a:pt x="4781" y="1378"/>
                  </a:cubicBezTo>
                  <a:cubicBezTo>
                    <a:pt x="2877" y="1095"/>
                    <a:pt x="95" y="17"/>
                    <a:pt x="65" y="5"/>
                  </a:cubicBezTo>
                  <a:cubicBezTo>
                    <a:pt x="59" y="2"/>
                    <a:pt x="53" y="0"/>
                    <a:pt x="47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1;p63">
              <a:extLst>
                <a:ext uri="{FF2B5EF4-FFF2-40B4-BE49-F238E27FC236}">
                  <a16:creationId xmlns:a16="http://schemas.microsoft.com/office/drawing/2014/main" id="{102B674D-7EA5-69D6-DACE-8CCED4C52994}"/>
                </a:ext>
              </a:extLst>
            </p:cNvPr>
            <p:cNvSpPr/>
            <p:nvPr/>
          </p:nvSpPr>
          <p:spPr>
            <a:xfrm>
              <a:off x="2946575" y="3715175"/>
              <a:ext cx="53525" cy="40675"/>
            </a:xfrm>
            <a:custGeom>
              <a:avLst/>
              <a:gdLst/>
              <a:ahLst/>
              <a:cxnLst/>
              <a:rect l="l" t="t" r="r" b="b"/>
              <a:pathLst>
                <a:path w="2141" h="1627" extrusionOk="0">
                  <a:moveTo>
                    <a:pt x="51" y="0"/>
                  </a:moveTo>
                  <a:cubicBezTo>
                    <a:pt x="37" y="0"/>
                    <a:pt x="23" y="7"/>
                    <a:pt x="13" y="17"/>
                  </a:cubicBezTo>
                  <a:cubicBezTo>
                    <a:pt x="1" y="34"/>
                    <a:pt x="1" y="64"/>
                    <a:pt x="25" y="82"/>
                  </a:cubicBezTo>
                  <a:cubicBezTo>
                    <a:pt x="36" y="93"/>
                    <a:pt x="1451" y="1208"/>
                    <a:pt x="2064" y="1620"/>
                  </a:cubicBezTo>
                  <a:lnTo>
                    <a:pt x="2094" y="1626"/>
                  </a:lnTo>
                  <a:cubicBezTo>
                    <a:pt x="2105" y="1626"/>
                    <a:pt x="2117" y="1620"/>
                    <a:pt x="2129" y="1608"/>
                  </a:cubicBezTo>
                  <a:cubicBezTo>
                    <a:pt x="2141" y="1585"/>
                    <a:pt x="2135" y="1561"/>
                    <a:pt x="2117" y="1544"/>
                  </a:cubicBezTo>
                  <a:cubicBezTo>
                    <a:pt x="1504" y="1137"/>
                    <a:pt x="89" y="23"/>
                    <a:pt x="78" y="11"/>
                  </a:cubicBezTo>
                  <a:cubicBezTo>
                    <a:pt x="70" y="4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2;p63">
              <a:extLst>
                <a:ext uri="{FF2B5EF4-FFF2-40B4-BE49-F238E27FC236}">
                  <a16:creationId xmlns:a16="http://schemas.microsoft.com/office/drawing/2014/main" id="{3020AC7B-30EB-0A29-1781-2726BE4BEF7E}"/>
                </a:ext>
              </a:extLst>
            </p:cNvPr>
            <p:cNvSpPr/>
            <p:nvPr/>
          </p:nvSpPr>
          <p:spPr>
            <a:xfrm>
              <a:off x="2819700" y="3512175"/>
              <a:ext cx="7975" cy="32775"/>
            </a:xfrm>
            <a:custGeom>
              <a:avLst/>
              <a:gdLst/>
              <a:ahLst/>
              <a:cxnLst/>
              <a:rect l="l" t="t" r="r" b="b"/>
              <a:pathLst>
                <a:path w="319" h="1311" extrusionOk="0">
                  <a:moveTo>
                    <a:pt x="274" y="1"/>
                  </a:moveTo>
                  <a:cubicBezTo>
                    <a:pt x="254" y="1"/>
                    <a:pt x="235" y="17"/>
                    <a:pt x="230" y="37"/>
                  </a:cubicBezTo>
                  <a:lnTo>
                    <a:pt x="6" y="1257"/>
                  </a:lnTo>
                  <a:cubicBezTo>
                    <a:pt x="0" y="1281"/>
                    <a:pt x="18" y="1304"/>
                    <a:pt x="42" y="1310"/>
                  </a:cubicBezTo>
                  <a:lnTo>
                    <a:pt x="53" y="1310"/>
                  </a:lnTo>
                  <a:cubicBezTo>
                    <a:pt x="71" y="1310"/>
                    <a:pt x="89" y="1293"/>
                    <a:pt x="95" y="1269"/>
                  </a:cubicBezTo>
                  <a:lnTo>
                    <a:pt x="319" y="49"/>
                  </a:lnTo>
                  <a:cubicBezTo>
                    <a:pt x="319" y="25"/>
                    <a:pt x="307" y="2"/>
                    <a:pt x="283" y="2"/>
                  </a:cubicBezTo>
                  <a:cubicBezTo>
                    <a:pt x="280" y="1"/>
                    <a:pt x="277" y="1"/>
                    <a:pt x="274" y="1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3;p63">
              <a:extLst>
                <a:ext uri="{FF2B5EF4-FFF2-40B4-BE49-F238E27FC236}">
                  <a16:creationId xmlns:a16="http://schemas.microsoft.com/office/drawing/2014/main" id="{952B32F1-9617-3CBD-DBC3-E2D87D19F75E}"/>
                </a:ext>
              </a:extLst>
            </p:cNvPr>
            <p:cNvSpPr/>
            <p:nvPr/>
          </p:nvSpPr>
          <p:spPr>
            <a:xfrm>
              <a:off x="3069950" y="3503250"/>
              <a:ext cx="12975" cy="33875"/>
            </a:xfrm>
            <a:custGeom>
              <a:avLst/>
              <a:gdLst/>
              <a:ahLst/>
              <a:cxnLst/>
              <a:rect l="l" t="t" r="r" b="b"/>
              <a:pathLst>
                <a:path w="519" h="1355" extrusionOk="0">
                  <a:moveTo>
                    <a:pt x="54" y="0"/>
                  </a:moveTo>
                  <a:cubicBezTo>
                    <a:pt x="48" y="0"/>
                    <a:pt x="42" y="2"/>
                    <a:pt x="35" y="5"/>
                  </a:cubicBezTo>
                  <a:cubicBezTo>
                    <a:pt x="12" y="11"/>
                    <a:pt x="0" y="34"/>
                    <a:pt x="6" y="58"/>
                  </a:cubicBezTo>
                  <a:lnTo>
                    <a:pt x="425" y="1325"/>
                  </a:lnTo>
                  <a:cubicBezTo>
                    <a:pt x="436" y="1343"/>
                    <a:pt x="448" y="1355"/>
                    <a:pt x="472" y="1355"/>
                  </a:cubicBezTo>
                  <a:lnTo>
                    <a:pt x="483" y="1355"/>
                  </a:lnTo>
                  <a:cubicBezTo>
                    <a:pt x="507" y="1343"/>
                    <a:pt x="519" y="1320"/>
                    <a:pt x="513" y="1296"/>
                  </a:cubicBezTo>
                  <a:lnTo>
                    <a:pt x="89" y="29"/>
                  </a:lnTo>
                  <a:cubicBezTo>
                    <a:pt x="84" y="11"/>
                    <a:pt x="70" y="0"/>
                    <a:pt x="54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4;p63">
              <a:extLst>
                <a:ext uri="{FF2B5EF4-FFF2-40B4-BE49-F238E27FC236}">
                  <a16:creationId xmlns:a16="http://schemas.microsoft.com/office/drawing/2014/main" id="{58935A87-9576-7F9E-B961-39C8424775C5}"/>
                </a:ext>
              </a:extLst>
            </p:cNvPr>
            <p:cNvSpPr/>
            <p:nvPr/>
          </p:nvSpPr>
          <p:spPr>
            <a:xfrm>
              <a:off x="2807025" y="3816100"/>
              <a:ext cx="46750" cy="74875"/>
            </a:xfrm>
            <a:custGeom>
              <a:avLst/>
              <a:gdLst/>
              <a:ahLst/>
              <a:cxnLst/>
              <a:rect l="l" t="t" r="r" b="b"/>
              <a:pathLst>
                <a:path w="1870" h="2995" extrusionOk="0">
                  <a:moveTo>
                    <a:pt x="1828" y="0"/>
                  </a:moveTo>
                  <a:cubicBezTo>
                    <a:pt x="1804" y="0"/>
                    <a:pt x="1781" y="12"/>
                    <a:pt x="1781" y="41"/>
                  </a:cubicBezTo>
                  <a:cubicBezTo>
                    <a:pt x="1775" y="53"/>
                    <a:pt x="1498" y="1657"/>
                    <a:pt x="18" y="2918"/>
                  </a:cubicBezTo>
                  <a:cubicBezTo>
                    <a:pt x="0" y="2936"/>
                    <a:pt x="0" y="2965"/>
                    <a:pt x="12" y="2983"/>
                  </a:cubicBezTo>
                  <a:cubicBezTo>
                    <a:pt x="24" y="2995"/>
                    <a:pt x="36" y="2995"/>
                    <a:pt x="48" y="2995"/>
                  </a:cubicBezTo>
                  <a:cubicBezTo>
                    <a:pt x="59" y="2995"/>
                    <a:pt x="65" y="2995"/>
                    <a:pt x="77" y="2989"/>
                  </a:cubicBezTo>
                  <a:cubicBezTo>
                    <a:pt x="1580" y="1704"/>
                    <a:pt x="1863" y="71"/>
                    <a:pt x="1863" y="53"/>
                  </a:cubicBezTo>
                  <a:cubicBezTo>
                    <a:pt x="1869" y="30"/>
                    <a:pt x="1851" y="6"/>
                    <a:pt x="1828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75;p63">
              <a:extLst>
                <a:ext uri="{FF2B5EF4-FFF2-40B4-BE49-F238E27FC236}">
                  <a16:creationId xmlns:a16="http://schemas.microsoft.com/office/drawing/2014/main" id="{5DCEEA32-F9F6-02C2-3A61-33A4EECFA878}"/>
                </a:ext>
              </a:extLst>
            </p:cNvPr>
            <p:cNvSpPr/>
            <p:nvPr/>
          </p:nvSpPr>
          <p:spPr>
            <a:xfrm>
              <a:off x="2738350" y="3691400"/>
              <a:ext cx="39525" cy="71225"/>
            </a:xfrm>
            <a:custGeom>
              <a:avLst/>
              <a:gdLst/>
              <a:ahLst/>
              <a:cxnLst/>
              <a:rect l="l" t="t" r="r" b="b"/>
              <a:pathLst>
                <a:path w="1581" h="2849" extrusionOk="0">
                  <a:moveTo>
                    <a:pt x="578" y="0"/>
                  </a:moveTo>
                  <a:cubicBezTo>
                    <a:pt x="425" y="0"/>
                    <a:pt x="257" y="32"/>
                    <a:pt x="183" y="154"/>
                  </a:cubicBezTo>
                  <a:cubicBezTo>
                    <a:pt x="36" y="408"/>
                    <a:pt x="83" y="691"/>
                    <a:pt x="77" y="868"/>
                  </a:cubicBezTo>
                  <a:cubicBezTo>
                    <a:pt x="71" y="1044"/>
                    <a:pt x="0" y="1239"/>
                    <a:pt x="118" y="1699"/>
                  </a:cubicBezTo>
                  <a:cubicBezTo>
                    <a:pt x="242" y="2153"/>
                    <a:pt x="336" y="2424"/>
                    <a:pt x="548" y="2607"/>
                  </a:cubicBezTo>
                  <a:cubicBezTo>
                    <a:pt x="761" y="2789"/>
                    <a:pt x="1285" y="2848"/>
                    <a:pt x="1285" y="2848"/>
                  </a:cubicBezTo>
                  <a:lnTo>
                    <a:pt x="1580" y="2831"/>
                  </a:lnTo>
                  <a:lnTo>
                    <a:pt x="1103" y="42"/>
                  </a:lnTo>
                  <a:lnTo>
                    <a:pt x="890" y="36"/>
                  </a:lnTo>
                  <a:cubicBezTo>
                    <a:pt x="890" y="36"/>
                    <a:pt x="742" y="0"/>
                    <a:pt x="578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76;p63">
              <a:extLst>
                <a:ext uri="{FF2B5EF4-FFF2-40B4-BE49-F238E27FC236}">
                  <a16:creationId xmlns:a16="http://schemas.microsoft.com/office/drawing/2014/main" id="{DE7C8DF8-1072-E60F-AC61-4C98C7E9726F}"/>
                </a:ext>
              </a:extLst>
            </p:cNvPr>
            <p:cNvSpPr/>
            <p:nvPr/>
          </p:nvSpPr>
          <p:spPr>
            <a:xfrm>
              <a:off x="3153500" y="3427125"/>
              <a:ext cx="37600" cy="76250"/>
            </a:xfrm>
            <a:custGeom>
              <a:avLst/>
              <a:gdLst/>
              <a:ahLst/>
              <a:cxnLst/>
              <a:rect l="l" t="t" r="r" b="b"/>
              <a:pathLst>
                <a:path w="1504" h="3050" extrusionOk="0">
                  <a:moveTo>
                    <a:pt x="715" y="1"/>
                  </a:moveTo>
                  <a:cubicBezTo>
                    <a:pt x="483" y="1"/>
                    <a:pt x="201" y="185"/>
                    <a:pt x="201" y="185"/>
                  </a:cubicBezTo>
                  <a:lnTo>
                    <a:pt x="1" y="262"/>
                  </a:lnTo>
                  <a:lnTo>
                    <a:pt x="466" y="3050"/>
                  </a:lnTo>
                  <a:lnTo>
                    <a:pt x="749" y="2967"/>
                  </a:lnTo>
                  <a:cubicBezTo>
                    <a:pt x="749" y="2967"/>
                    <a:pt x="1221" y="2743"/>
                    <a:pt x="1362" y="2496"/>
                  </a:cubicBezTo>
                  <a:cubicBezTo>
                    <a:pt x="1504" y="2254"/>
                    <a:pt x="1504" y="1971"/>
                    <a:pt x="1474" y="1500"/>
                  </a:cubicBezTo>
                  <a:cubicBezTo>
                    <a:pt x="1439" y="1028"/>
                    <a:pt x="1303" y="863"/>
                    <a:pt x="1239" y="698"/>
                  </a:cubicBezTo>
                  <a:cubicBezTo>
                    <a:pt x="1174" y="539"/>
                    <a:pt x="1132" y="250"/>
                    <a:pt x="903" y="61"/>
                  </a:cubicBezTo>
                  <a:cubicBezTo>
                    <a:pt x="851" y="17"/>
                    <a:pt x="785" y="1"/>
                    <a:pt x="715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77;p63">
              <a:extLst>
                <a:ext uri="{FF2B5EF4-FFF2-40B4-BE49-F238E27FC236}">
                  <a16:creationId xmlns:a16="http://schemas.microsoft.com/office/drawing/2014/main" id="{DBC4B57B-7308-120C-121E-82A5E724A53F}"/>
                </a:ext>
              </a:extLst>
            </p:cNvPr>
            <p:cNvSpPr/>
            <p:nvPr/>
          </p:nvSpPr>
          <p:spPr>
            <a:xfrm>
              <a:off x="2715950" y="3395075"/>
              <a:ext cx="512450" cy="509425"/>
            </a:xfrm>
            <a:custGeom>
              <a:avLst/>
              <a:gdLst/>
              <a:ahLst/>
              <a:cxnLst/>
              <a:rect l="l" t="t" r="r" b="b"/>
              <a:pathLst>
                <a:path w="20498" h="20377" extrusionOk="0">
                  <a:moveTo>
                    <a:pt x="17076" y="1"/>
                  </a:moveTo>
                  <a:cubicBezTo>
                    <a:pt x="17034" y="1"/>
                    <a:pt x="16991" y="4"/>
                    <a:pt x="16948" y="11"/>
                  </a:cubicBezTo>
                  <a:lnTo>
                    <a:pt x="749" y="2563"/>
                  </a:lnTo>
                  <a:cubicBezTo>
                    <a:pt x="301" y="2634"/>
                    <a:pt x="0" y="3047"/>
                    <a:pt x="71" y="3489"/>
                  </a:cubicBezTo>
                  <a:lnTo>
                    <a:pt x="2624" y="19694"/>
                  </a:lnTo>
                  <a:cubicBezTo>
                    <a:pt x="2682" y="20093"/>
                    <a:pt x="3028" y="20377"/>
                    <a:pt x="3420" y="20377"/>
                  </a:cubicBezTo>
                  <a:cubicBezTo>
                    <a:pt x="3462" y="20377"/>
                    <a:pt x="3506" y="20373"/>
                    <a:pt x="3549" y="20366"/>
                  </a:cubicBezTo>
                  <a:lnTo>
                    <a:pt x="19749" y="17820"/>
                  </a:lnTo>
                  <a:cubicBezTo>
                    <a:pt x="20191" y="17749"/>
                    <a:pt x="20497" y="17331"/>
                    <a:pt x="20427" y="16888"/>
                  </a:cubicBezTo>
                  <a:lnTo>
                    <a:pt x="17874" y="689"/>
                  </a:lnTo>
                  <a:cubicBezTo>
                    <a:pt x="17810" y="289"/>
                    <a:pt x="17467" y="1"/>
                    <a:pt x="17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78;p63">
              <a:extLst>
                <a:ext uri="{FF2B5EF4-FFF2-40B4-BE49-F238E27FC236}">
                  <a16:creationId xmlns:a16="http://schemas.microsoft.com/office/drawing/2014/main" id="{042C9B3A-89D3-C076-A266-0F55777DEFBB}"/>
                </a:ext>
              </a:extLst>
            </p:cNvPr>
            <p:cNvSpPr/>
            <p:nvPr/>
          </p:nvSpPr>
          <p:spPr>
            <a:xfrm>
              <a:off x="2791450" y="3456825"/>
              <a:ext cx="413650" cy="400075"/>
            </a:xfrm>
            <a:custGeom>
              <a:avLst/>
              <a:gdLst/>
              <a:ahLst/>
              <a:cxnLst/>
              <a:rect l="l" t="t" r="r" b="b"/>
              <a:pathLst>
                <a:path w="16546" h="16003" extrusionOk="0">
                  <a:moveTo>
                    <a:pt x="6101" y="0"/>
                  </a:moveTo>
                  <a:cubicBezTo>
                    <a:pt x="5931" y="0"/>
                    <a:pt x="5763" y="99"/>
                    <a:pt x="5699" y="282"/>
                  </a:cubicBezTo>
                  <a:lnTo>
                    <a:pt x="105" y="15421"/>
                  </a:lnTo>
                  <a:cubicBezTo>
                    <a:pt x="0" y="15707"/>
                    <a:pt x="219" y="16003"/>
                    <a:pt x="512" y="16003"/>
                  </a:cubicBezTo>
                  <a:cubicBezTo>
                    <a:pt x="533" y="16003"/>
                    <a:pt x="555" y="16001"/>
                    <a:pt x="576" y="15998"/>
                  </a:cubicBezTo>
                  <a:lnTo>
                    <a:pt x="16068" y="13599"/>
                  </a:lnTo>
                  <a:cubicBezTo>
                    <a:pt x="16398" y="13552"/>
                    <a:pt x="16546" y="13169"/>
                    <a:pt x="16345" y="12909"/>
                  </a:cubicBezTo>
                  <a:lnTo>
                    <a:pt x="6442" y="170"/>
                  </a:lnTo>
                  <a:cubicBezTo>
                    <a:pt x="6354" y="55"/>
                    <a:pt x="6227" y="0"/>
                    <a:pt x="6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79;p63">
              <a:extLst>
                <a:ext uri="{FF2B5EF4-FFF2-40B4-BE49-F238E27FC236}">
                  <a16:creationId xmlns:a16="http://schemas.microsoft.com/office/drawing/2014/main" id="{3F5D74A2-BFB1-0309-3A92-6C17791BA04B}"/>
                </a:ext>
              </a:extLst>
            </p:cNvPr>
            <p:cNvSpPr/>
            <p:nvPr/>
          </p:nvSpPr>
          <p:spPr>
            <a:xfrm>
              <a:off x="2934350" y="3557175"/>
              <a:ext cx="46300" cy="43125"/>
            </a:xfrm>
            <a:custGeom>
              <a:avLst/>
              <a:gdLst/>
              <a:ahLst/>
              <a:cxnLst/>
              <a:rect l="l" t="t" r="r" b="b"/>
              <a:pathLst>
                <a:path w="1852" h="1725" extrusionOk="0">
                  <a:moveTo>
                    <a:pt x="933" y="0"/>
                  </a:moveTo>
                  <a:cubicBezTo>
                    <a:pt x="888" y="0"/>
                    <a:pt x="842" y="4"/>
                    <a:pt x="796" y="11"/>
                  </a:cubicBezTo>
                  <a:cubicBezTo>
                    <a:pt x="325" y="82"/>
                    <a:pt x="1" y="524"/>
                    <a:pt x="71" y="996"/>
                  </a:cubicBezTo>
                  <a:cubicBezTo>
                    <a:pt x="141" y="1419"/>
                    <a:pt x="507" y="1725"/>
                    <a:pt x="926" y="1725"/>
                  </a:cubicBezTo>
                  <a:cubicBezTo>
                    <a:pt x="969" y="1725"/>
                    <a:pt x="1012" y="1722"/>
                    <a:pt x="1056" y="1715"/>
                  </a:cubicBezTo>
                  <a:cubicBezTo>
                    <a:pt x="1527" y="1638"/>
                    <a:pt x="1852" y="1202"/>
                    <a:pt x="1775" y="731"/>
                  </a:cubicBezTo>
                  <a:cubicBezTo>
                    <a:pt x="1711" y="306"/>
                    <a:pt x="1346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0;p63">
              <a:extLst>
                <a:ext uri="{FF2B5EF4-FFF2-40B4-BE49-F238E27FC236}">
                  <a16:creationId xmlns:a16="http://schemas.microsoft.com/office/drawing/2014/main" id="{21892CB4-D5C3-7F7A-3F90-C0A4CD99053B}"/>
                </a:ext>
              </a:extLst>
            </p:cNvPr>
            <p:cNvSpPr/>
            <p:nvPr/>
          </p:nvSpPr>
          <p:spPr>
            <a:xfrm>
              <a:off x="2948350" y="3601675"/>
              <a:ext cx="108950" cy="166300"/>
            </a:xfrm>
            <a:custGeom>
              <a:avLst/>
              <a:gdLst/>
              <a:ahLst/>
              <a:cxnLst/>
              <a:rect l="l" t="t" r="r" b="b"/>
              <a:pathLst>
                <a:path w="4358" h="6652" extrusionOk="0">
                  <a:moveTo>
                    <a:pt x="543" y="0"/>
                  </a:moveTo>
                  <a:cubicBezTo>
                    <a:pt x="517" y="0"/>
                    <a:pt x="492" y="2"/>
                    <a:pt x="466" y="6"/>
                  </a:cubicBezTo>
                  <a:cubicBezTo>
                    <a:pt x="189" y="47"/>
                    <a:pt x="1" y="306"/>
                    <a:pt x="42" y="584"/>
                  </a:cubicBezTo>
                  <a:lnTo>
                    <a:pt x="449" y="3201"/>
                  </a:lnTo>
                  <a:cubicBezTo>
                    <a:pt x="466" y="3307"/>
                    <a:pt x="514" y="3401"/>
                    <a:pt x="578" y="3472"/>
                  </a:cubicBezTo>
                  <a:lnTo>
                    <a:pt x="3432" y="6490"/>
                  </a:lnTo>
                  <a:cubicBezTo>
                    <a:pt x="3528" y="6597"/>
                    <a:pt x="3661" y="6652"/>
                    <a:pt x="3790" y="6652"/>
                  </a:cubicBezTo>
                  <a:cubicBezTo>
                    <a:pt x="3818" y="6652"/>
                    <a:pt x="3846" y="6649"/>
                    <a:pt x="3874" y="6644"/>
                  </a:cubicBezTo>
                  <a:cubicBezTo>
                    <a:pt x="3974" y="6632"/>
                    <a:pt x="4068" y="6585"/>
                    <a:pt x="4145" y="6514"/>
                  </a:cubicBezTo>
                  <a:cubicBezTo>
                    <a:pt x="4351" y="6325"/>
                    <a:pt x="4357" y="6001"/>
                    <a:pt x="4168" y="5801"/>
                  </a:cubicBezTo>
                  <a:lnTo>
                    <a:pt x="1421" y="2894"/>
                  </a:lnTo>
                  <a:lnTo>
                    <a:pt x="1044" y="430"/>
                  </a:lnTo>
                  <a:cubicBezTo>
                    <a:pt x="1007" y="179"/>
                    <a:pt x="790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1;p63">
              <a:extLst>
                <a:ext uri="{FF2B5EF4-FFF2-40B4-BE49-F238E27FC236}">
                  <a16:creationId xmlns:a16="http://schemas.microsoft.com/office/drawing/2014/main" id="{8F7FF8CB-99A3-9847-2EE2-7BF7EFEDA88E}"/>
                </a:ext>
              </a:extLst>
            </p:cNvPr>
            <p:cNvSpPr/>
            <p:nvPr/>
          </p:nvSpPr>
          <p:spPr>
            <a:xfrm>
              <a:off x="2909150" y="3592525"/>
              <a:ext cx="135900" cy="103100"/>
            </a:xfrm>
            <a:custGeom>
              <a:avLst/>
              <a:gdLst/>
              <a:ahLst/>
              <a:cxnLst/>
              <a:rect l="l" t="t" r="r" b="b"/>
              <a:pathLst>
                <a:path w="5436" h="4124" extrusionOk="0">
                  <a:moveTo>
                    <a:pt x="2105" y="0"/>
                  </a:moveTo>
                  <a:cubicBezTo>
                    <a:pt x="1952" y="0"/>
                    <a:pt x="1804" y="65"/>
                    <a:pt x="1710" y="189"/>
                  </a:cubicBezTo>
                  <a:lnTo>
                    <a:pt x="561" y="1574"/>
                  </a:lnTo>
                  <a:cubicBezTo>
                    <a:pt x="513" y="1639"/>
                    <a:pt x="478" y="1710"/>
                    <a:pt x="460" y="1787"/>
                  </a:cubicBezTo>
                  <a:lnTo>
                    <a:pt x="65" y="3508"/>
                  </a:lnTo>
                  <a:cubicBezTo>
                    <a:pt x="1" y="3779"/>
                    <a:pt x="172" y="4050"/>
                    <a:pt x="443" y="4109"/>
                  </a:cubicBezTo>
                  <a:cubicBezTo>
                    <a:pt x="478" y="4119"/>
                    <a:pt x="514" y="4123"/>
                    <a:pt x="550" y="4123"/>
                  </a:cubicBezTo>
                  <a:cubicBezTo>
                    <a:pt x="579" y="4123"/>
                    <a:pt x="608" y="4120"/>
                    <a:pt x="637" y="4115"/>
                  </a:cubicBezTo>
                  <a:cubicBezTo>
                    <a:pt x="832" y="4086"/>
                    <a:pt x="1003" y="3938"/>
                    <a:pt x="1050" y="3732"/>
                  </a:cubicBezTo>
                  <a:lnTo>
                    <a:pt x="1415" y="2129"/>
                  </a:lnTo>
                  <a:lnTo>
                    <a:pt x="2087" y="1315"/>
                  </a:lnTo>
                  <a:lnTo>
                    <a:pt x="2789" y="2223"/>
                  </a:lnTo>
                  <a:cubicBezTo>
                    <a:pt x="2836" y="2288"/>
                    <a:pt x="2901" y="2341"/>
                    <a:pt x="2978" y="2376"/>
                  </a:cubicBezTo>
                  <a:lnTo>
                    <a:pt x="4646" y="3137"/>
                  </a:lnTo>
                  <a:cubicBezTo>
                    <a:pt x="4716" y="3169"/>
                    <a:pt x="4789" y="3184"/>
                    <a:pt x="4860" y="3184"/>
                  </a:cubicBezTo>
                  <a:cubicBezTo>
                    <a:pt x="5052" y="3184"/>
                    <a:pt x="5232" y="3074"/>
                    <a:pt x="5318" y="2889"/>
                  </a:cubicBezTo>
                  <a:cubicBezTo>
                    <a:pt x="5436" y="2630"/>
                    <a:pt x="5324" y="2335"/>
                    <a:pt x="5070" y="2217"/>
                  </a:cubicBezTo>
                  <a:lnTo>
                    <a:pt x="3508" y="1504"/>
                  </a:lnTo>
                  <a:lnTo>
                    <a:pt x="2494" y="201"/>
                  </a:lnTo>
                  <a:cubicBezTo>
                    <a:pt x="2406" y="77"/>
                    <a:pt x="2258" y="6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2;p63">
              <a:extLst>
                <a:ext uri="{FF2B5EF4-FFF2-40B4-BE49-F238E27FC236}">
                  <a16:creationId xmlns:a16="http://schemas.microsoft.com/office/drawing/2014/main" id="{84DD6CC4-16A6-191B-2983-011602A3EDFC}"/>
                </a:ext>
              </a:extLst>
            </p:cNvPr>
            <p:cNvSpPr/>
            <p:nvPr/>
          </p:nvSpPr>
          <p:spPr>
            <a:xfrm>
              <a:off x="2922125" y="3667150"/>
              <a:ext cx="64275" cy="120225"/>
            </a:xfrm>
            <a:custGeom>
              <a:avLst/>
              <a:gdLst/>
              <a:ahLst/>
              <a:cxnLst/>
              <a:rect l="l" t="t" r="r" b="b"/>
              <a:pathLst>
                <a:path w="2571" h="4809" extrusionOk="0">
                  <a:moveTo>
                    <a:pt x="1998" y="1"/>
                  </a:moveTo>
                  <a:cubicBezTo>
                    <a:pt x="1794" y="1"/>
                    <a:pt x="1600" y="127"/>
                    <a:pt x="1527" y="328"/>
                  </a:cubicBezTo>
                  <a:lnTo>
                    <a:pt x="95" y="4125"/>
                  </a:lnTo>
                  <a:cubicBezTo>
                    <a:pt x="0" y="4384"/>
                    <a:pt x="130" y="4679"/>
                    <a:pt x="395" y="4773"/>
                  </a:cubicBezTo>
                  <a:cubicBezTo>
                    <a:pt x="453" y="4798"/>
                    <a:pt x="513" y="4808"/>
                    <a:pt x="573" y="4808"/>
                  </a:cubicBezTo>
                  <a:cubicBezTo>
                    <a:pt x="598" y="4808"/>
                    <a:pt x="624" y="4806"/>
                    <a:pt x="649" y="4803"/>
                  </a:cubicBezTo>
                  <a:cubicBezTo>
                    <a:pt x="820" y="4773"/>
                    <a:pt x="979" y="4655"/>
                    <a:pt x="1044" y="4479"/>
                  </a:cubicBezTo>
                  <a:lnTo>
                    <a:pt x="2470" y="688"/>
                  </a:lnTo>
                  <a:cubicBezTo>
                    <a:pt x="2571" y="423"/>
                    <a:pt x="2435" y="134"/>
                    <a:pt x="2176" y="34"/>
                  </a:cubicBezTo>
                  <a:cubicBezTo>
                    <a:pt x="2117" y="11"/>
                    <a:pt x="2057" y="1"/>
                    <a:pt x="1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3;p63">
              <a:extLst>
                <a:ext uri="{FF2B5EF4-FFF2-40B4-BE49-F238E27FC236}">
                  <a16:creationId xmlns:a16="http://schemas.microsoft.com/office/drawing/2014/main" id="{AC88184E-A65A-1EDC-94F3-40F22E8F6E26}"/>
                </a:ext>
              </a:extLst>
            </p:cNvPr>
            <p:cNvSpPr/>
            <p:nvPr/>
          </p:nvSpPr>
          <p:spPr>
            <a:xfrm>
              <a:off x="2815275" y="3782050"/>
              <a:ext cx="87275" cy="54550"/>
            </a:xfrm>
            <a:custGeom>
              <a:avLst/>
              <a:gdLst/>
              <a:ahLst/>
              <a:cxnLst/>
              <a:rect l="l" t="t" r="r" b="b"/>
              <a:pathLst>
                <a:path w="3491" h="2182" extrusionOk="0">
                  <a:moveTo>
                    <a:pt x="3490" y="0"/>
                  </a:moveTo>
                  <a:lnTo>
                    <a:pt x="2193" y="201"/>
                  </a:lnTo>
                  <a:lnTo>
                    <a:pt x="0" y="2182"/>
                  </a:lnTo>
                  <a:lnTo>
                    <a:pt x="0" y="2182"/>
                  </a:lnTo>
                  <a:lnTo>
                    <a:pt x="1958" y="1881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4;p63">
              <a:extLst>
                <a:ext uri="{FF2B5EF4-FFF2-40B4-BE49-F238E27FC236}">
                  <a16:creationId xmlns:a16="http://schemas.microsoft.com/office/drawing/2014/main" id="{E6FA4296-0891-7FB0-302E-4F073A54CB72}"/>
                </a:ext>
              </a:extLst>
            </p:cNvPr>
            <p:cNvSpPr/>
            <p:nvPr/>
          </p:nvSpPr>
          <p:spPr>
            <a:xfrm>
              <a:off x="2972225" y="3765975"/>
              <a:ext cx="48950" cy="46450"/>
            </a:xfrm>
            <a:custGeom>
              <a:avLst/>
              <a:gdLst/>
              <a:ahLst/>
              <a:cxnLst/>
              <a:rect l="l" t="t" r="r" b="b"/>
              <a:pathLst>
                <a:path w="1958" h="1858" extrusionOk="0">
                  <a:moveTo>
                    <a:pt x="1380" y="1"/>
                  </a:moveTo>
                  <a:lnTo>
                    <a:pt x="83" y="201"/>
                  </a:lnTo>
                  <a:lnTo>
                    <a:pt x="1" y="1858"/>
                  </a:lnTo>
                  <a:lnTo>
                    <a:pt x="1958" y="1551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5;p63">
              <a:extLst>
                <a:ext uri="{FF2B5EF4-FFF2-40B4-BE49-F238E27FC236}">
                  <a16:creationId xmlns:a16="http://schemas.microsoft.com/office/drawing/2014/main" id="{27974A22-7602-68D9-2D85-02294B244FC1}"/>
                </a:ext>
              </a:extLst>
            </p:cNvPr>
            <p:cNvSpPr/>
            <p:nvPr/>
          </p:nvSpPr>
          <p:spPr>
            <a:xfrm>
              <a:off x="3078500" y="3749775"/>
              <a:ext cx="99650" cy="38350"/>
            </a:xfrm>
            <a:custGeom>
              <a:avLst/>
              <a:gdLst/>
              <a:ahLst/>
              <a:cxnLst/>
              <a:rect l="l" t="t" r="r" b="b"/>
              <a:pathLst>
                <a:path w="3986" h="1534" extrusionOk="0">
                  <a:moveTo>
                    <a:pt x="1297" y="0"/>
                  </a:moveTo>
                  <a:lnTo>
                    <a:pt x="0" y="201"/>
                  </a:lnTo>
                  <a:lnTo>
                    <a:pt x="2028" y="1533"/>
                  </a:lnTo>
                  <a:lnTo>
                    <a:pt x="3985" y="1233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6;p63">
              <a:extLst>
                <a:ext uri="{FF2B5EF4-FFF2-40B4-BE49-F238E27FC236}">
                  <a16:creationId xmlns:a16="http://schemas.microsoft.com/office/drawing/2014/main" id="{EF94D94D-E0D9-B5BD-CE7B-D332CB6151F0}"/>
                </a:ext>
              </a:extLst>
            </p:cNvPr>
            <p:cNvSpPr/>
            <p:nvPr/>
          </p:nvSpPr>
          <p:spPr>
            <a:xfrm>
              <a:off x="2742925" y="3692325"/>
              <a:ext cx="47900" cy="63675"/>
            </a:xfrm>
            <a:custGeom>
              <a:avLst/>
              <a:gdLst/>
              <a:ahLst/>
              <a:cxnLst/>
              <a:rect l="l" t="t" r="r" b="b"/>
              <a:pathLst>
                <a:path w="1916" h="2547" extrusionOk="0">
                  <a:moveTo>
                    <a:pt x="728" y="0"/>
                  </a:moveTo>
                  <a:cubicBezTo>
                    <a:pt x="580" y="0"/>
                    <a:pt x="472" y="5"/>
                    <a:pt x="472" y="5"/>
                  </a:cubicBezTo>
                  <a:lnTo>
                    <a:pt x="0" y="117"/>
                  </a:lnTo>
                  <a:lnTo>
                    <a:pt x="407" y="2546"/>
                  </a:lnTo>
                  <a:cubicBezTo>
                    <a:pt x="407" y="2546"/>
                    <a:pt x="1238" y="2263"/>
                    <a:pt x="1409" y="2051"/>
                  </a:cubicBezTo>
                  <a:cubicBezTo>
                    <a:pt x="1586" y="1845"/>
                    <a:pt x="1403" y="1756"/>
                    <a:pt x="1403" y="1756"/>
                  </a:cubicBezTo>
                  <a:cubicBezTo>
                    <a:pt x="1403" y="1756"/>
                    <a:pt x="1657" y="1703"/>
                    <a:pt x="1780" y="1609"/>
                  </a:cubicBezTo>
                  <a:cubicBezTo>
                    <a:pt x="1904" y="1514"/>
                    <a:pt x="1916" y="1402"/>
                    <a:pt x="1822" y="1231"/>
                  </a:cubicBezTo>
                  <a:cubicBezTo>
                    <a:pt x="1770" y="1138"/>
                    <a:pt x="1669" y="1117"/>
                    <a:pt x="1588" y="1117"/>
                  </a:cubicBezTo>
                  <a:cubicBezTo>
                    <a:pt x="1521" y="1117"/>
                    <a:pt x="1468" y="1131"/>
                    <a:pt x="1468" y="1131"/>
                  </a:cubicBezTo>
                  <a:cubicBezTo>
                    <a:pt x="1468" y="1131"/>
                    <a:pt x="1833" y="960"/>
                    <a:pt x="1780" y="724"/>
                  </a:cubicBezTo>
                  <a:cubicBezTo>
                    <a:pt x="1738" y="516"/>
                    <a:pt x="1467" y="506"/>
                    <a:pt x="1417" y="506"/>
                  </a:cubicBezTo>
                  <a:cubicBezTo>
                    <a:pt x="1412" y="506"/>
                    <a:pt x="1409" y="506"/>
                    <a:pt x="1409" y="506"/>
                  </a:cubicBezTo>
                  <a:cubicBezTo>
                    <a:pt x="1409" y="506"/>
                    <a:pt x="1603" y="341"/>
                    <a:pt x="1527" y="147"/>
                  </a:cubicBezTo>
                  <a:cubicBezTo>
                    <a:pt x="1476" y="21"/>
                    <a:pt x="1024" y="0"/>
                    <a:pt x="728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7;p63">
              <a:extLst>
                <a:ext uri="{FF2B5EF4-FFF2-40B4-BE49-F238E27FC236}">
                  <a16:creationId xmlns:a16="http://schemas.microsoft.com/office/drawing/2014/main" id="{16C79A8A-03EB-D623-410C-01328EDFFEE9}"/>
                </a:ext>
              </a:extLst>
            </p:cNvPr>
            <p:cNvSpPr/>
            <p:nvPr/>
          </p:nvSpPr>
          <p:spPr>
            <a:xfrm>
              <a:off x="2740250" y="3703800"/>
              <a:ext cx="38050" cy="10325"/>
            </a:xfrm>
            <a:custGeom>
              <a:avLst/>
              <a:gdLst/>
              <a:ahLst/>
              <a:cxnLst/>
              <a:rect l="l" t="t" r="r" b="b"/>
              <a:pathLst>
                <a:path w="1522" h="413" extrusionOk="0">
                  <a:moveTo>
                    <a:pt x="1463" y="0"/>
                  </a:moveTo>
                  <a:cubicBezTo>
                    <a:pt x="1374" y="0"/>
                    <a:pt x="585" y="18"/>
                    <a:pt x="437" y="59"/>
                  </a:cubicBezTo>
                  <a:cubicBezTo>
                    <a:pt x="278" y="100"/>
                    <a:pt x="36" y="307"/>
                    <a:pt x="24" y="319"/>
                  </a:cubicBezTo>
                  <a:cubicBezTo>
                    <a:pt x="1" y="336"/>
                    <a:pt x="1" y="372"/>
                    <a:pt x="19" y="395"/>
                  </a:cubicBezTo>
                  <a:cubicBezTo>
                    <a:pt x="30" y="407"/>
                    <a:pt x="48" y="413"/>
                    <a:pt x="60" y="413"/>
                  </a:cubicBezTo>
                  <a:cubicBezTo>
                    <a:pt x="72" y="413"/>
                    <a:pt x="89" y="407"/>
                    <a:pt x="95" y="401"/>
                  </a:cubicBezTo>
                  <a:cubicBezTo>
                    <a:pt x="160" y="342"/>
                    <a:pt x="355" y="195"/>
                    <a:pt x="467" y="165"/>
                  </a:cubicBezTo>
                  <a:cubicBezTo>
                    <a:pt x="579" y="136"/>
                    <a:pt x="1227" y="118"/>
                    <a:pt x="1463" y="112"/>
                  </a:cubicBezTo>
                  <a:cubicBezTo>
                    <a:pt x="1492" y="112"/>
                    <a:pt x="1522" y="89"/>
                    <a:pt x="1516" y="53"/>
                  </a:cubicBezTo>
                  <a:cubicBezTo>
                    <a:pt x="1516" y="24"/>
                    <a:pt x="1492" y="0"/>
                    <a:pt x="1463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88;p63">
              <a:extLst>
                <a:ext uri="{FF2B5EF4-FFF2-40B4-BE49-F238E27FC236}">
                  <a16:creationId xmlns:a16="http://schemas.microsoft.com/office/drawing/2014/main" id="{2A873831-730B-5AFA-3FAF-B3CD517C9068}"/>
                </a:ext>
              </a:extLst>
            </p:cNvPr>
            <p:cNvSpPr/>
            <p:nvPr/>
          </p:nvSpPr>
          <p:spPr>
            <a:xfrm>
              <a:off x="2740850" y="3718975"/>
              <a:ext cx="38925" cy="12700"/>
            </a:xfrm>
            <a:custGeom>
              <a:avLst/>
              <a:gdLst/>
              <a:ahLst/>
              <a:cxnLst/>
              <a:rect l="l" t="t" r="r" b="b"/>
              <a:pathLst>
                <a:path w="1557" h="508" extrusionOk="0">
                  <a:moveTo>
                    <a:pt x="1492" y="0"/>
                  </a:moveTo>
                  <a:cubicBezTo>
                    <a:pt x="1233" y="18"/>
                    <a:pt x="401" y="165"/>
                    <a:pt x="301" y="213"/>
                  </a:cubicBezTo>
                  <a:cubicBezTo>
                    <a:pt x="207" y="260"/>
                    <a:pt x="36" y="407"/>
                    <a:pt x="30" y="413"/>
                  </a:cubicBezTo>
                  <a:cubicBezTo>
                    <a:pt x="6" y="431"/>
                    <a:pt x="0" y="466"/>
                    <a:pt x="24" y="490"/>
                  </a:cubicBezTo>
                  <a:cubicBezTo>
                    <a:pt x="36" y="501"/>
                    <a:pt x="48" y="507"/>
                    <a:pt x="65" y="507"/>
                  </a:cubicBezTo>
                  <a:cubicBezTo>
                    <a:pt x="77" y="507"/>
                    <a:pt x="89" y="507"/>
                    <a:pt x="101" y="496"/>
                  </a:cubicBezTo>
                  <a:cubicBezTo>
                    <a:pt x="148" y="454"/>
                    <a:pt x="278" y="348"/>
                    <a:pt x="348" y="313"/>
                  </a:cubicBezTo>
                  <a:cubicBezTo>
                    <a:pt x="419" y="277"/>
                    <a:pt x="1221" y="130"/>
                    <a:pt x="1504" y="112"/>
                  </a:cubicBezTo>
                  <a:cubicBezTo>
                    <a:pt x="1533" y="112"/>
                    <a:pt x="1557" y="89"/>
                    <a:pt x="1551" y="53"/>
                  </a:cubicBezTo>
                  <a:cubicBezTo>
                    <a:pt x="1551" y="24"/>
                    <a:pt x="1521" y="0"/>
                    <a:pt x="149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289;p63">
              <a:extLst>
                <a:ext uri="{FF2B5EF4-FFF2-40B4-BE49-F238E27FC236}">
                  <a16:creationId xmlns:a16="http://schemas.microsoft.com/office/drawing/2014/main" id="{8677B612-37D7-E080-8CCB-8B9EB464ED0B}"/>
                </a:ext>
              </a:extLst>
            </p:cNvPr>
            <p:cNvSpPr/>
            <p:nvPr/>
          </p:nvSpPr>
          <p:spPr>
            <a:xfrm>
              <a:off x="2745725" y="3734000"/>
              <a:ext cx="31400" cy="11525"/>
            </a:xfrm>
            <a:custGeom>
              <a:avLst/>
              <a:gdLst/>
              <a:ahLst/>
              <a:cxnLst/>
              <a:rect l="l" t="t" r="r" b="b"/>
              <a:pathLst>
                <a:path w="1256" h="461" extrusionOk="0">
                  <a:moveTo>
                    <a:pt x="1191" y="1"/>
                  </a:moveTo>
                  <a:cubicBezTo>
                    <a:pt x="1173" y="1"/>
                    <a:pt x="766" y="42"/>
                    <a:pt x="590" y="89"/>
                  </a:cubicBezTo>
                  <a:cubicBezTo>
                    <a:pt x="413" y="130"/>
                    <a:pt x="53" y="348"/>
                    <a:pt x="35" y="354"/>
                  </a:cubicBezTo>
                  <a:cubicBezTo>
                    <a:pt x="12" y="372"/>
                    <a:pt x="0" y="407"/>
                    <a:pt x="18" y="431"/>
                  </a:cubicBezTo>
                  <a:cubicBezTo>
                    <a:pt x="29" y="449"/>
                    <a:pt x="47" y="460"/>
                    <a:pt x="65" y="460"/>
                  </a:cubicBezTo>
                  <a:cubicBezTo>
                    <a:pt x="77" y="460"/>
                    <a:pt x="83" y="455"/>
                    <a:pt x="94" y="449"/>
                  </a:cubicBezTo>
                  <a:cubicBezTo>
                    <a:pt x="94" y="449"/>
                    <a:pt x="454" y="236"/>
                    <a:pt x="619" y="195"/>
                  </a:cubicBezTo>
                  <a:cubicBezTo>
                    <a:pt x="790" y="154"/>
                    <a:pt x="1197" y="113"/>
                    <a:pt x="1203" y="113"/>
                  </a:cubicBezTo>
                  <a:cubicBezTo>
                    <a:pt x="1232" y="107"/>
                    <a:pt x="1256" y="83"/>
                    <a:pt x="1256" y="54"/>
                  </a:cubicBezTo>
                  <a:cubicBezTo>
                    <a:pt x="1250" y="18"/>
                    <a:pt x="1220" y="1"/>
                    <a:pt x="1191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290;p63">
              <a:extLst>
                <a:ext uri="{FF2B5EF4-FFF2-40B4-BE49-F238E27FC236}">
                  <a16:creationId xmlns:a16="http://schemas.microsoft.com/office/drawing/2014/main" id="{A51FEA61-0047-DBFA-B8D5-6FBD93D91F1F}"/>
                </a:ext>
              </a:extLst>
            </p:cNvPr>
            <p:cNvSpPr/>
            <p:nvPr/>
          </p:nvSpPr>
          <p:spPr>
            <a:xfrm>
              <a:off x="2755725" y="3742875"/>
              <a:ext cx="23025" cy="13700"/>
            </a:xfrm>
            <a:custGeom>
              <a:avLst/>
              <a:gdLst/>
              <a:ahLst/>
              <a:cxnLst/>
              <a:rect l="l" t="t" r="r" b="b"/>
              <a:pathLst>
                <a:path w="921" h="548" extrusionOk="0">
                  <a:moveTo>
                    <a:pt x="858" y="1"/>
                  </a:moveTo>
                  <a:cubicBezTo>
                    <a:pt x="847" y="1"/>
                    <a:pt x="835" y="4"/>
                    <a:pt x="826" y="11"/>
                  </a:cubicBezTo>
                  <a:cubicBezTo>
                    <a:pt x="561" y="194"/>
                    <a:pt x="48" y="436"/>
                    <a:pt x="42" y="442"/>
                  </a:cubicBezTo>
                  <a:cubicBezTo>
                    <a:pt x="13" y="453"/>
                    <a:pt x="1" y="483"/>
                    <a:pt x="19" y="512"/>
                  </a:cubicBezTo>
                  <a:cubicBezTo>
                    <a:pt x="24" y="536"/>
                    <a:pt x="48" y="548"/>
                    <a:pt x="66" y="548"/>
                  </a:cubicBezTo>
                  <a:lnTo>
                    <a:pt x="89" y="542"/>
                  </a:lnTo>
                  <a:cubicBezTo>
                    <a:pt x="113" y="530"/>
                    <a:pt x="620" y="288"/>
                    <a:pt x="891" y="100"/>
                  </a:cubicBezTo>
                  <a:cubicBezTo>
                    <a:pt x="915" y="88"/>
                    <a:pt x="921" y="52"/>
                    <a:pt x="903" y="23"/>
                  </a:cubicBezTo>
                  <a:cubicBezTo>
                    <a:pt x="892" y="9"/>
                    <a:pt x="875" y="1"/>
                    <a:pt x="858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291;p63">
              <a:extLst>
                <a:ext uri="{FF2B5EF4-FFF2-40B4-BE49-F238E27FC236}">
                  <a16:creationId xmlns:a16="http://schemas.microsoft.com/office/drawing/2014/main" id="{649D4FFD-2D6C-B047-A360-6C70CD0B504B}"/>
                </a:ext>
              </a:extLst>
            </p:cNvPr>
            <p:cNvSpPr/>
            <p:nvPr/>
          </p:nvSpPr>
          <p:spPr>
            <a:xfrm>
              <a:off x="3138325" y="3428650"/>
              <a:ext cx="48075" cy="60725"/>
            </a:xfrm>
            <a:custGeom>
              <a:avLst/>
              <a:gdLst/>
              <a:ahLst/>
              <a:cxnLst/>
              <a:rect l="l" t="t" r="r" b="b"/>
              <a:pathLst>
                <a:path w="1923" h="2429" extrusionOk="0">
                  <a:moveTo>
                    <a:pt x="1510" y="0"/>
                  </a:moveTo>
                  <a:lnTo>
                    <a:pt x="1032" y="53"/>
                  </a:lnTo>
                  <a:cubicBezTo>
                    <a:pt x="1032" y="53"/>
                    <a:pt x="89" y="330"/>
                    <a:pt x="77" y="531"/>
                  </a:cubicBezTo>
                  <a:cubicBezTo>
                    <a:pt x="71" y="737"/>
                    <a:pt x="307" y="831"/>
                    <a:pt x="307" y="831"/>
                  </a:cubicBezTo>
                  <a:cubicBezTo>
                    <a:pt x="307" y="831"/>
                    <a:pt x="0" y="926"/>
                    <a:pt x="30" y="1162"/>
                  </a:cubicBezTo>
                  <a:cubicBezTo>
                    <a:pt x="59" y="1397"/>
                    <a:pt x="460" y="1439"/>
                    <a:pt x="460" y="1439"/>
                  </a:cubicBezTo>
                  <a:cubicBezTo>
                    <a:pt x="460" y="1439"/>
                    <a:pt x="189" y="1462"/>
                    <a:pt x="154" y="1651"/>
                  </a:cubicBezTo>
                  <a:cubicBezTo>
                    <a:pt x="118" y="1845"/>
                    <a:pt x="171" y="1946"/>
                    <a:pt x="319" y="1993"/>
                  </a:cubicBezTo>
                  <a:cubicBezTo>
                    <a:pt x="382" y="2015"/>
                    <a:pt x="466" y="2022"/>
                    <a:pt x="541" y="2022"/>
                  </a:cubicBezTo>
                  <a:cubicBezTo>
                    <a:pt x="641" y="2022"/>
                    <a:pt x="725" y="2010"/>
                    <a:pt x="725" y="2010"/>
                  </a:cubicBezTo>
                  <a:lnTo>
                    <a:pt x="725" y="2010"/>
                  </a:lnTo>
                  <a:cubicBezTo>
                    <a:pt x="725" y="2010"/>
                    <a:pt x="584" y="2152"/>
                    <a:pt x="814" y="2293"/>
                  </a:cubicBezTo>
                  <a:cubicBezTo>
                    <a:pt x="1032" y="2424"/>
                    <a:pt x="1792" y="2429"/>
                    <a:pt x="1907" y="2429"/>
                  </a:cubicBezTo>
                  <a:cubicBezTo>
                    <a:pt x="1917" y="2429"/>
                    <a:pt x="1922" y="2429"/>
                    <a:pt x="1922" y="2429"/>
                  </a:cubicBezTo>
                  <a:lnTo>
                    <a:pt x="1510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292;p63">
              <a:extLst>
                <a:ext uri="{FF2B5EF4-FFF2-40B4-BE49-F238E27FC236}">
                  <a16:creationId xmlns:a16="http://schemas.microsoft.com/office/drawing/2014/main" id="{4BEDFE75-0D47-5A93-FD96-20BE65FACFEA}"/>
                </a:ext>
              </a:extLst>
            </p:cNvPr>
            <p:cNvSpPr/>
            <p:nvPr/>
          </p:nvSpPr>
          <p:spPr>
            <a:xfrm>
              <a:off x="3145850" y="3440700"/>
              <a:ext cx="38775" cy="9925"/>
            </a:xfrm>
            <a:custGeom>
              <a:avLst/>
              <a:gdLst/>
              <a:ahLst/>
              <a:cxnLst/>
              <a:rect l="l" t="t" r="r" b="b"/>
              <a:pathLst>
                <a:path w="1551" h="397" extrusionOk="0">
                  <a:moveTo>
                    <a:pt x="1055" y="1"/>
                  </a:moveTo>
                  <a:cubicBezTo>
                    <a:pt x="1047" y="1"/>
                    <a:pt x="1039" y="1"/>
                    <a:pt x="1032" y="2"/>
                  </a:cubicBezTo>
                  <a:cubicBezTo>
                    <a:pt x="878" y="19"/>
                    <a:pt x="130" y="261"/>
                    <a:pt x="41" y="290"/>
                  </a:cubicBezTo>
                  <a:cubicBezTo>
                    <a:pt x="12" y="296"/>
                    <a:pt x="0" y="326"/>
                    <a:pt x="6" y="355"/>
                  </a:cubicBezTo>
                  <a:cubicBezTo>
                    <a:pt x="18" y="379"/>
                    <a:pt x="35" y="397"/>
                    <a:pt x="59" y="397"/>
                  </a:cubicBezTo>
                  <a:lnTo>
                    <a:pt x="77" y="391"/>
                  </a:lnTo>
                  <a:cubicBezTo>
                    <a:pt x="307" y="320"/>
                    <a:pt x="920" y="125"/>
                    <a:pt x="1038" y="114"/>
                  </a:cubicBezTo>
                  <a:cubicBezTo>
                    <a:pt x="1042" y="113"/>
                    <a:pt x="1046" y="113"/>
                    <a:pt x="1051" y="113"/>
                  </a:cubicBezTo>
                  <a:cubicBezTo>
                    <a:pt x="1172" y="113"/>
                    <a:pt x="1388" y="185"/>
                    <a:pt x="1462" y="214"/>
                  </a:cubicBezTo>
                  <a:cubicBezTo>
                    <a:pt x="1470" y="217"/>
                    <a:pt x="1478" y="218"/>
                    <a:pt x="1486" y="218"/>
                  </a:cubicBezTo>
                  <a:cubicBezTo>
                    <a:pt x="1508" y="218"/>
                    <a:pt x="1530" y="206"/>
                    <a:pt x="1539" y="184"/>
                  </a:cubicBezTo>
                  <a:cubicBezTo>
                    <a:pt x="1550" y="155"/>
                    <a:pt x="1533" y="125"/>
                    <a:pt x="1503" y="114"/>
                  </a:cubicBezTo>
                  <a:cubicBezTo>
                    <a:pt x="1492" y="108"/>
                    <a:pt x="1219" y="1"/>
                    <a:pt x="1055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293;p63">
              <a:extLst>
                <a:ext uri="{FF2B5EF4-FFF2-40B4-BE49-F238E27FC236}">
                  <a16:creationId xmlns:a16="http://schemas.microsoft.com/office/drawing/2014/main" id="{01633C5D-B216-8406-9D9A-A855A618AEBD}"/>
                </a:ext>
              </a:extLst>
            </p:cNvPr>
            <p:cNvSpPr/>
            <p:nvPr/>
          </p:nvSpPr>
          <p:spPr>
            <a:xfrm>
              <a:off x="3149375" y="3457800"/>
              <a:ext cx="40250" cy="7700"/>
            </a:xfrm>
            <a:custGeom>
              <a:avLst/>
              <a:gdLst/>
              <a:ahLst/>
              <a:cxnLst/>
              <a:rect l="l" t="t" r="r" b="b"/>
              <a:pathLst>
                <a:path w="1610" h="308" extrusionOk="0">
                  <a:moveTo>
                    <a:pt x="1232" y="1"/>
                  </a:moveTo>
                  <a:cubicBezTo>
                    <a:pt x="1065" y="1"/>
                    <a:pt x="296" y="128"/>
                    <a:pt x="48" y="196"/>
                  </a:cubicBezTo>
                  <a:cubicBezTo>
                    <a:pt x="18" y="208"/>
                    <a:pt x="1" y="237"/>
                    <a:pt x="12" y="267"/>
                  </a:cubicBezTo>
                  <a:cubicBezTo>
                    <a:pt x="18" y="290"/>
                    <a:pt x="42" y="308"/>
                    <a:pt x="65" y="308"/>
                  </a:cubicBezTo>
                  <a:lnTo>
                    <a:pt x="77" y="302"/>
                  </a:lnTo>
                  <a:cubicBezTo>
                    <a:pt x="348" y="227"/>
                    <a:pt x="1117" y="113"/>
                    <a:pt x="1231" y="113"/>
                  </a:cubicBezTo>
                  <a:cubicBezTo>
                    <a:pt x="1234" y="113"/>
                    <a:pt x="1236" y="113"/>
                    <a:pt x="1238" y="113"/>
                  </a:cubicBezTo>
                  <a:cubicBezTo>
                    <a:pt x="1309" y="125"/>
                    <a:pt x="1474" y="184"/>
                    <a:pt x="1527" y="202"/>
                  </a:cubicBezTo>
                  <a:cubicBezTo>
                    <a:pt x="1535" y="205"/>
                    <a:pt x="1543" y="206"/>
                    <a:pt x="1550" y="206"/>
                  </a:cubicBezTo>
                  <a:cubicBezTo>
                    <a:pt x="1571" y="206"/>
                    <a:pt x="1589" y="194"/>
                    <a:pt x="1598" y="172"/>
                  </a:cubicBezTo>
                  <a:cubicBezTo>
                    <a:pt x="1610" y="143"/>
                    <a:pt x="1598" y="113"/>
                    <a:pt x="1569" y="102"/>
                  </a:cubicBezTo>
                  <a:cubicBezTo>
                    <a:pt x="1563" y="96"/>
                    <a:pt x="1350" y="13"/>
                    <a:pt x="1250" y="1"/>
                  </a:cubicBezTo>
                  <a:cubicBezTo>
                    <a:pt x="1245" y="1"/>
                    <a:pt x="1239" y="1"/>
                    <a:pt x="1232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294;p63">
              <a:extLst>
                <a:ext uri="{FF2B5EF4-FFF2-40B4-BE49-F238E27FC236}">
                  <a16:creationId xmlns:a16="http://schemas.microsoft.com/office/drawing/2014/main" id="{5082C8D4-DA87-9F55-DC48-B39C22A59FF7}"/>
                </a:ext>
              </a:extLst>
            </p:cNvPr>
            <p:cNvSpPr/>
            <p:nvPr/>
          </p:nvSpPr>
          <p:spPr>
            <a:xfrm>
              <a:off x="3156900" y="3472975"/>
              <a:ext cx="32575" cy="5800"/>
            </a:xfrm>
            <a:custGeom>
              <a:avLst/>
              <a:gdLst/>
              <a:ahLst/>
              <a:cxnLst/>
              <a:rect l="l" t="t" r="r" b="b"/>
              <a:pathLst>
                <a:path w="1303" h="232" extrusionOk="0">
                  <a:moveTo>
                    <a:pt x="682" y="0"/>
                  </a:moveTo>
                  <a:cubicBezTo>
                    <a:pt x="668" y="0"/>
                    <a:pt x="655" y="1"/>
                    <a:pt x="643" y="2"/>
                  </a:cubicBezTo>
                  <a:cubicBezTo>
                    <a:pt x="460" y="19"/>
                    <a:pt x="65" y="119"/>
                    <a:pt x="47" y="119"/>
                  </a:cubicBezTo>
                  <a:cubicBezTo>
                    <a:pt x="18" y="131"/>
                    <a:pt x="0" y="161"/>
                    <a:pt x="6" y="190"/>
                  </a:cubicBezTo>
                  <a:cubicBezTo>
                    <a:pt x="12" y="214"/>
                    <a:pt x="36" y="231"/>
                    <a:pt x="59" y="231"/>
                  </a:cubicBezTo>
                  <a:lnTo>
                    <a:pt x="71" y="231"/>
                  </a:lnTo>
                  <a:cubicBezTo>
                    <a:pt x="77" y="226"/>
                    <a:pt x="478" y="131"/>
                    <a:pt x="649" y="114"/>
                  </a:cubicBezTo>
                  <a:cubicBezTo>
                    <a:pt x="660" y="113"/>
                    <a:pt x="672" y="112"/>
                    <a:pt x="686" y="112"/>
                  </a:cubicBezTo>
                  <a:cubicBezTo>
                    <a:pt x="872" y="112"/>
                    <a:pt x="1227" y="184"/>
                    <a:pt x="1232" y="184"/>
                  </a:cubicBezTo>
                  <a:cubicBezTo>
                    <a:pt x="1236" y="185"/>
                    <a:pt x="1240" y="185"/>
                    <a:pt x="1244" y="185"/>
                  </a:cubicBezTo>
                  <a:cubicBezTo>
                    <a:pt x="1269" y="185"/>
                    <a:pt x="1292" y="169"/>
                    <a:pt x="1297" y="143"/>
                  </a:cubicBezTo>
                  <a:cubicBezTo>
                    <a:pt x="1303" y="114"/>
                    <a:pt x="1285" y="84"/>
                    <a:pt x="1256" y="78"/>
                  </a:cubicBezTo>
                  <a:cubicBezTo>
                    <a:pt x="1239" y="73"/>
                    <a:pt x="879" y="0"/>
                    <a:pt x="682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295;p63">
              <a:extLst>
                <a:ext uri="{FF2B5EF4-FFF2-40B4-BE49-F238E27FC236}">
                  <a16:creationId xmlns:a16="http://schemas.microsoft.com/office/drawing/2014/main" id="{0C23EE50-3C58-02DE-A41D-E13DF2965FCC}"/>
                </a:ext>
              </a:extLst>
            </p:cNvPr>
            <p:cNvSpPr/>
            <p:nvPr/>
          </p:nvSpPr>
          <p:spPr>
            <a:xfrm>
              <a:off x="3158375" y="3484850"/>
              <a:ext cx="25225" cy="6450"/>
            </a:xfrm>
            <a:custGeom>
              <a:avLst/>
              <a:gdLst/>
              <a:ahLst/>
              <a:cxnLst/>
              <a:rect l="l" t="t" r="r" b="b"/>
              <a:pathLst>
                <a:path w="1009" h="258" extrusionOk="0">
                  <a:moveTo>
                    <a:pt x="57" y="0"/>
                  </a:moveTo>
                  <a:cubicBezTo>
                    <a:pt x="33" y="0"/>
                    <a:pt x="11" y="16"/>
                    <a:pt x="6" y="39"/>
                  </a:cubicBezTo>
                  <a:cubicBezTo>
                    <a:pt x="0" y="69"/>
                    <a:pt x="18" y="98"/>
                    <a:pt x="47" y="110"/>
                  </a:cubicBezTo>
                  <a:cubicBezTo>
                    <a:pt x="360" y="199"/>
                    <a:pt x="920" y="258"/>
                    <a:pt x="943" y="258"/>
                  </a:cubicBezTo>
                  <a:lnTo>
                    <a:pt x="949" y="258"/>
                  </a:lnTo>
                  <a:cubicBezTo>
                    <a:pt x="979" y="258"/>
                    <a:pt x="1002" y="240"/>
                    <a:pt x="1002" y="210"/>
                  </a:cubicBezTo>
                  <a:cubicBezTo>
                    <a:pt x="1008" y="181"/>
                    <a:pt x="985" y="151"/>
                    <a:pt x="955" y="151"/>
                  </a:cubicBezTo>
                  <a:cubicBezTo>
                    <a:pt x="949" y="146"/>
                    <a:pt x="383" y="87"/>
                    <a:pt x="77" y="4"/>
                  </a:cubicBezTo>
                  <a:cubicBezTo>
                    <a:pt x="70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5" name="Google Shape;2017;p86">
            <a:extLst>
              <a:ext uri="{FF2B5EF4-FFF2-40B4-BE49-F238E27FC236}">
                <a16:creationId xmlns:a16="http://schemas.microsoft.com/office/drawing/2014/main" id="{72F0B68E-C447-F1D9-DB1C-DD09AA1F3091}"/>
              </a:ext>
            </a:extLst>
          </p:cNvPr>
          <p:cNvSpPr txBox="1">
            <a:spLocks/>
          </p:cNvSpPr>
          <p:nvPr/>
        </p:nvSpPr>
        <p:spPr>
          <a:xfrm>
            <a:off x="1078031" y="1312627"/>
            <a:ext cx="4241018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ctr"/>
            <a:r>
              <a:rPr lang="sr-Latn-RS" sz="2400" dirty="0"/>
              <a:t>Perpendicular direction</a:t>
            </a:r>
          </a:p>
        </p:txBody>
      </p:sp>
      <p:sp>
        <p:nvSpPr>
          <p:cNvPr id="2096" name="Google Shape;2017;p86">
            <a:extLst>
              <a:ext uri="{FF2B5EF4-FFF2-40B4-BE49-F238E27FC236}">
                <a16:creationId xmlns:a16="http://schemas.microsoft.com/office/drawing/2014/main" id="{B7763EF0-58E2-270D-8ACB-AD599C02BB8B}"/>
              </a:ext>
            </a:extLst>
          </p:cNvPr>
          <p:cNvSpPr txBox="1">
            <a:spLocks/>
          </p:cNvSpPr>
          <p:nvPr/>
        </p:nvSpPr>
        <p:spPr>
          <a:xfrm>
            <a:off x="1073338" y="2246681"/>
            <a:ext cx="4178943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ctr"/>
            <a:r>
              <a:rPr lang="sr-Latn-RS" sz="2400" dirty="0"/>
              <a:t>Alleviate (congestion)</a:t>
            </a:r>
          </a:p>
        </p:txBody>
      </p:sp>
      <p:sp>
        <p:nvSpPr>
          <p:cNvPr id="2097" name="Google Shape;2017;p86">
            <a:extLst>
              <a:ext uri="{FF2B5EF4-FFF2-40B4-BE49-F238E27FC236}">
                <a16:creationId xmlns:a16="http://schemas.microsoft.com/office/drawing/2014/main" id="{951C732A-BE58-8C69-BBAC-4C4F0364EFD6}"/>
              </a:ext>
            </a:extLst>
          </p:cNvPr>
          <p:cNvSpPr txBox="1">
            <a:spLocks/>
          </p:cNvSpPr>
          <p:nvPr/>
        </p:nvSpPr>
        <p:spPr>
          <a:xfrm>
            <a:off x="1078031" y="3172757"/>
            <a:ext cx="4779935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ctr"/>
            <a:r>
              <a:rPr lang="sr-Latn-RS" sz="2400" dirty="0"/>
              <a:t>Capacity (of a roundabout)</a:t>
            </a:r>
          </a:p>
        </p:txBody>
      </p:sp>
      <p:sp>
        <p:nvSpPr>
          <p:cNvPr id="2098" name="Google Shape;1123;p60">
            <a:extLst>
              <a:ext uri="{FF2B5EF4-FFF2-40B4-BE49-F238E27FC236}">
                <a16:creationId xmlns:a16="http://schemas.microsoft.com/office/drawing/2014/main" id="{498F808D-59DC-9F6C-9363-AA0CF012B0B4}"/>
              </a:ext>
            </a:extLst>
          </p:cNvPr>
          <p:cNvSpPr txBox="1">
            <a:spLocks/>
          </p:cNvSpPr>
          <p:nvPr/>
        </p:nvSpPr>
        <p:spPr>
          <a:xfrm>
            <a:off x="1512823" y="879500"/>
            <a:ext cx="3627212" cy="52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tangentni prilaz</a:t>
            </a:r>
            <a:endParaRPr lang="sr-Latn-RS" baseline="30000" dirty="0"/>
          </a:p>
        </p:txBody>
      </p:sp>
      <p:sp>
        <p:nvSpPr>
          <p:cNvPr id="2099" name="Google Shape;1123;p60">
            <a:extLst>
              <a:ext uri="{FF2B5EF4-FFF2-40B4-BE49-F238E27FC236}">
                <a16:creationId xmlns:a16="http://schemas.microsoft.com/office/drawing/2014/main" id="{4CC22C3E-0C66-5EEB-E782-EE13C1D309F5}"/>
              </a:ext>
            </a:extLst>
          </p:cNvPr>
          <p:cNvSpPr txBox="1">
            <a:spLocks/>
          </p:cNvSpPr>
          <p:nvPr/>
        </p:nvSpPr>
        <p:spPr>
          <a:xfrm>
            <a:off x="1512823" y="1809565"/>
            <a:ext cx="3627212" cy="5274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/>
              <a:t>upravni pravac / pravac </a:t>
            </a:r>
            <a:r>
              <a:rPr lang="sr-Latn-RS" dirty="0"/>
              <a:t>kretanja pod pravim uglom</a:t>
            </a:r>
            <a:endParaRPr lang="sr-Latn-RS" baseline="30000" dirty="0"/>
          </a:p>
        </p:txBody>
      </p:sp>
      <p:sp>
        <p:nvSpPr>
          <p:cNvPr id="2100" name="Google Shape;1123;p60">
            <a:extLst>
              <a:ext uri="{FF2B5EF4-FFF2-40B4-BE49-F238E27FC236}">
                <a16:creationId xmlns:a16="http://schemas.microsoft.com/office/drawing/2014/main" id="{7DF3A59E-B367-8765-B880-E3C5877FF1AB}"/>
              </a:ext>
            </a:extLst>
          </p:cNvPr>
          <p:cNvSpPr txBox="1">
            <a:spLocks/>
          </p:cNvSpPr>
          <p:nvPr/>
        </p:nvSpPr>
        <p:spPr>
          <a:xfrm>
            <a:off x="1512823" y="2776502"/>
            <a:ext cx="3627212" cy="527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Umanjiti/ublažiti (zakrčenost)</a:t>
            </a:r>
            <a:endParaRPr lang="sr-Latn-RS" baseline="30000" dirty="0"/>
          </a:p>
        </p:txBody>
      </p:sp>
      <p:sp>
        <p:nvSpPr>
          <p:cNvPr id="2101" name="Google Shape;1123;p60">
            <a:extLst>
              <a:ext uri="{FF2B5EF4-FFF2-40B4-BE49-F238E27FC236}">
                <a16:creationId xmlns:a16="http://schemas.microsoft.com/office/drawing/2014/main" id="{F5161A16-8D20-2397-1EAE-4C3986FC6CD6}"/>
              </a:ext>
            </a:extLst>
          </p:cNvPr>
          <p:cNvSpPr txBox="1">
            <a:spLocks/>
          </p:cNvSpPr>
          <p:nvPr/>
        </p:nvSpPr>
        <p:spPr>
          <a:xfrm>
            <a:off x="1512822" y="3785133"/>
            <a:ext cx="3627213" cy="5274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dirty="0"/>
              <a:t>Propusna moć/propusnost (kružnog toka)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 build="p"/>
      <p:bldP spid="2099" grpId="0" build="p"/>
      <p:bldP spid="2100" grpId="0" build="p"/>
      <p:bldP spid="210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9BC81162-7277-DDF8-FEED-8B6F2B234D08}"/>
              </a:ext>
            </a:extLst>
          </p:cNvPr>
          <p:cNvCxnSpPr/>
          <p:nvPr/>
        </p:nvCxnSpPr>
        <p:spPr>
          <a:xfrm rot="10800000" flipV="1">
            <a:off x="1808019" y="3138054"/>
            <a:ext cx="5451765" cy="727363"/>
          </a:xfrm>
          <a:prstGeom prst="curvedConnector3">
            <a:avLst>
              <a:gd name="adj1" fmla="val 6798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AE1500A-EF07-3B62-9D87-92745F7FD54A}"/>
              </a:ext>
            </a:extLst>
          </p:cNvPr>
          <p:cNvCxnSpPr/>
          <p:nvPr/>
        </p:nvCxnSpPr>
        <p:spPr>
          <a:xfrm rot="10800000" flipV="1">
            <a:off x="1413165" y="2272144"/>
            <a:ext cx="5846619" cy="1101437"/>
          </a:xfrm>
          <a:prstGeom prst="curvedConnector3">
            <a:avLst>
              <a:gd name="adj1" fmla="val 5806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956D822-53CC-FDD4-DCE3-3D4316DCFEBF}"/>
              </a:ext>
            </a:extLst>
          </p:cNvPr>
          <p:cNvCxnSpPr/>
          <p:nvPr/>
        </p:nvCxnSpPr>
        <p:spPr>
          <a:xfrm rot="10800000" flipV="1">
            <a:off x="4890656" y="1835726"/>
            <a:ext cx="2301119" cy="1025237"/>
          </a:xfrm>
          <a:prstGeom prst="curvedConnector3">
            <a:avLst>
              <a:gd name="adj1" fmla="val 2651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4393C994-BB38-F4D0-C108-E18733D81CCA}"/>
              </a:ext>
            </a:extLst>
          </p:cNvPr>
          <p:cNvCxnSpPr/>
          <p:nvPr/>
        </p:nvCxnSpPr>
        <p:spPr>
          <a:xfrm rot="16200000" flipV="1">
            <a:off x="5652655" y="2396836"/>
            <a:ext cx="1731819" cy="1482438"/>
          </a:xfrm>
          <a:prstGeom prst="curvedConnector3">
            <a:avLst>
              <a:gd name="adj1" fmla="val -128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085051DA-54CF-10B8-06EA-674BD02ECBD5}"/>
              </a:ext>
            </a:extLst>
          </p:cNvPr>
          <p:cNvCxnSpPr/>
          <p:nvPr/>
        </p:nvCxnSpPr>
        <p:spPr>
          <a:xfrm rot="10800000" flipV="1">
            <a:off x="3151909" y="1378526"/>
            <a:ext cx="4107874" cy="699655"/>
          </a:xfrm>
          <a:prstGeom prst="curvedConnector3">
            <a:avLst>
              <a:gd name="adj1" fmla="val 96206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6F19630F-FEA9-765F-2B81-6C9E9DD6E53B}"/>
              </a:ext>
            </a:extLst>
          </p:cNvPr>
          <p:cNvCxnSpPr/>
          <p:nvPr/>
        </p:nvCxnSpPr>
        <p:spPr>
          <a:xfrm rot="10800000">
            <a:off x="2313710" y="1655619"/>
            <a:ext cx="4946073" cy="103909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8844355-239A-5F43-4F48-32EA0B3C973B}"/>
              </a:ext>
            </a:extLst>
          </p:cNvPr>
          <p:cNvCxnSpPr>
            <a:cxnSpLocks/>
          </p:cNvCxnSpPr>
          <p:nvPr/>
        </p:nvCxnSpPr>
        <p:spPr>
          <a:xfrm rot="10800000">
            <a:off x="3415145" y="1378527"/>
            <a:ext cx="3865422" cy="216823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9" name="Google Shape;1799;p7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01: Complete </a:t>
            </a:r>
            <a:endParaRPr/>
          </a:p>
        </p:txBody>
      </p:sp>
      <p:sp>
        <p:nvSpPr>
          <p:cNvPr id="1800" name="Google Shape;1800;p78"/>
          <p:cNvSpPr txBox="1"/>
          <p:nvPr/>
        </p:nvSpPr>
        <p:spPr>
          <a:xfrm>
            <a:off x="110836" y="990600"/>
            <a:ext cx="6796489" cy="35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AutoNum type="arabicPeriod"/>
            </a:pPr>
            <a:r>
              <a:rPr lang="en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It is crucial to respect the __________ to ensure safety on the roads.</a:t>
            </a:r>
            <a:endParaRPr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AutoNum type="arabicPeriod"/>
            </a:pPr>
            <a:r>
              <a:rPr lang="en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The use of __________ is </a:t>
            </a:r>
            <a:r>
              <a:rPr lang="sr-Latn-RS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that they prevent left turns and make drivers reduce their speed.</a:t>
            </a:r>
            <a:endParaRPr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AutoNum type="arabicPeriod"/>
            </a:pPr>
            <a:r>
              <a:rPr lang="sr-Latn-RS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The main point of the</a:t>
            </a:r>
            <a:r>
              <a:rPr lang="en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__________ </a:t>
            </a:r>
            <a:r>
              <a:rPr lang="sr-Latn-RS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rule is to give up your _______ when entering a roundabout.</a:t>
            </a:r>
            <a:endParaRPr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AutoNum type="arabicPeriod"/>
            </a:pPr>
            <a:r>
              <a:rPr lang="sr-Latn-RS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To ensure easier entry into a circular intersection by splitting the entry into several lanes, engineers constructed the ___________</a:t>
            </a:r>
            <a:r>
              <a:rPr lang="en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.</a:t>
            </a:r>
            <a:endParaRPr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AutoNum type="arabicPeriod"/>
            </a:pPr>
            <a:r>
              <a:rPr lang="sr-Latn-RS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The angle at which the car approaches a roundabout is called the </a:t>
            </a:r>
            <a:r>
              <a:rPr lang="en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__________ </a:t>
            </a:r>
            <a:r>
              <a:rPr lang="sr-Latn-RS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angle.</a:t>
            </a:r>
            <a:endParaRPr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AutoNum type="arabicPeriod"/>
            </a:pPr>
            <a:r>
              <a:rPr lang="sr-Latn-RS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That angle used to be non-existent, since old, initial roundabouts used to have </a:t>
            </a:r>
            <a:r>
              <a:rPr lang="en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__________ </a:t>
            </a:r>
            <a:r>
              <a:rPr lang="sr-Latn-RS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approaches, which did not encourage speed reduction.</a:t>
            </a:r>
            <a:endParaRPr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01" name="Google Shape;1801;p78"/>
          <p:cNvSpPr txBox="1"/>
          <p:nvPr/>
        </p:nvSpPr>
        <p:spPr>
          <a:xfrm>
            <a:off x="7191774" y="1219775"/>
            <a:ext cx="1453461" cy="3312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latin typeface="Albert Sans"/>
                <a:ea typeface="Albert Sans"/>
                <a:cs typeface="Albert Sans"/>
                <a:sym typeface="Albert Sans"/>
              </a:rPr>
              <a:t>Yield at entry</a:t>
            </a: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latin typeface="Albert Sans"/>
                <a:ea typeface="Albert Sans"/>
                <a:cs typeface="Albert Sans"/>
                <a:sym typeface="Albert Sans"/>
              </a:rPr>
              <a:t>Entry flare</a:t>
            </a: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latin typeface="Albert Sans"/>
                <a:ea typeface="Albert Sans"/>
                <a:cs typeface="Albert Sans"/>
                <a:sym typeface="Albert Sans"/>
              </a:rPr>
              <a:t>Deflection</a:t>
            </a: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latin typeface="Albert Sans"/>
                <a:ea typeface="Albert Sans"/>
                <a:cs typeface="Albert Sans"/>
                <a:sym typeface="Albert Sans"/>
              </a:rPr>
              <a:t>Splitter islands</a:t>
            </a: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latin typeface="Albert Sans"/>
                <a:ea typeface="Albert Sans"/>
                <a:cs typeface="Albert Sans"/>
                <a:sym typeface="Albert Sans"/>
              </a:rPr>
              <a:t>Tangent</a:t>
            </a: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lbert Sans"/>
                <a:ea typeface="Albert Sans"/>
                <a:cs typeface="Albert Sans"/>
                <a:sym typeface="Albert Sans"/>
              </a:rPr>
              <a:t>Traffic rules</a:t>
            </a: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>
                <a:latin typeface="Albert Sans"/>
                <a:ea typeface="Albert Sans"/>
                <a:cs typeface="Albert Sans"/>
                <a:sym typeface="Albert Sans"/>
              </a:rPr>
              <a:t>Right-of-way</a:t>
            </a:r>
            <a:endParaRPr b="1" dirty="0"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1"/>
          <p:cNvSpPr txBox="1">
            <a:spLocks noGrp="1"/>
          </p:cNvSpPr>
          <p:nvPr>
            <p:ph type="title"/>
          </p:nvPr>
        </p:nvSpPr>
        <p:spPr>
          <a:xfrm>
            <a:off x="698310" y="969163"/>
            <a:ext cx="6407220" cy="15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 time</a:t>
            </a:r>
            <a:endParaRPr dirty="0"/>
          </a:p>
        </p:txBody>
      </p:sp>
      <p:grpSp>
        <p:nvGrpSpPr>
          <p:cNvPr id="674" name="Google Shape;674;p51"/>
          <p:cNvGrpSpPr/>
          <p:nvPr/>
        </p:nvGrpSpPr>
        <p:grpSpPr>
          <a:xfrm>
            <a:off x="422800" y="1561575"/>
            <a:ext cx="980925" cy="3475225"/>
            <a:chOff x="3520275" y="1129650"/>
            <a:chExt cx="980925" cy="3475225"/>
          </a:xfrm>
        </p:grpSpPr>
        <p:sp>
          <p:nvSpPr>
            <p:cNvPr id="675" name="Google Shape;675;p51"/>
            <p:cNvSpPr/>
            <p:nvPr/>
          </p:nvSpPr>
          <p:spPr>
            <a:xfrm>
              <a:off x="3520275" y="1241800"/>
              <a:ext cx="671100" cy="1477500"/>
            </a:xfrm>
            <a:custGeom>
              <a:avLst/>
              <a:gdLst/>
              <a:ahLst/>
              <a:cxnLst/>
              <a:rect l="l" t="t" r="r" b="b"/>
              <a:pathLst>
                <a:path w="26844" h="59100" extrusionOk="0">
                  <a:moveTo>
                    <a:pt x="18487" y="0"/>
                  </a:moveTo>
                  <a:cubicBezTo>
                    <a:pt x="14792" y="0"/>
                    <a:pt x="9868" y="755"/>
                    <a:pt x="6250" y="1072"/>
                  </a:cubicBezTo>
                  <a:cubicBezTo>
                    <a:pt x="1" y="1607"/>
                    <a:pt x="402" y="4297"/>
                    <a:pt x="402" y="4297"/>
                  </a:cubicBezTo>
                  <a:lnTo>
                    <a:pt x="3600" y="55909"/>
                  </a:lnTo>
                  <a:cubicBezTo>
                    <a:pt x="3525" y="58362"/>
                    <a:pt x="6237" y="59100"/>
                    <a:pt x="9692" y="59100"/>
                  </a:cubicBezTo>
                  <a:cubicBezTo>
                    <a:pt x="14248" y="59100"/>
                    <a:pt x="20098" y="57816"/>
                    <a:pt x="22549" y="57488"/>
                  </a:cubicBezTo>
                  <a:cubicBezTo>
                    <a:pt x="26844" y="56926"/>
                    <a:pt x="26416" y="54143"/>
                    <a:pt x="26416" y="54143"/>
                  </a:cubicBezTo>
                  <a:cubicBezTo>
                    <a:pt x="26416" y="54143"/>
                    <a:pt x="24583" y="4685"/>
                    <a:pt x="23632" y="1674"/>
                  </a:cubicBezTo>
                  <a:cubicBezTo>
                    <a:pt x="23231" y="403"/>
                    <a:pt x="21187" y="0"/>
                    <a:pt x="18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3657450" y="13421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61" y="1"/>
                  </a:moveTo>
                  <a:cubicBezTo>
                    <a:pt x="7214" y="1"/>
                    <a:pt x="7067" y="5"/>
                    <a:pt x="6918" y="14"/>
                  </a:cubicBezTo>
                  <a:cubicBezTo>
                    <a:pt x="2984" y="255"/>
                    <a:pt x="0" y="3641"/>
                    <a:pt x="241" y="7561"/>
                  </a:cubicBezTo>
                  <a:cubicBezTo>
                    <a:pt x="472" y="11327"/>
                    <a:pt x="3604" y="14240"/>
                    <a:pt x="7324" y="14240"/>
                  </a:cubicBezTo>
                  <a:cubicBezTo>
                    <a:pt x="7478" y="14240"/>
                    <a:pt x="7633" y="14236"/>
                    <a:pt x="7788" y="14225"/>
                  </a:cubicBezTo>
                  <a:cubicBezTo>
                    <a:pt x="11722" y="13985"/>
                    <a:pt x="14706" y="10612"/>
                    <a:pt x="14465" y="6678"/>
                  </a:cubicBezTo>
                  <a:cubicBezTo>
                    <a:pt x="14234" y="2906"/>
                    <a:pt x="11091" y="1"/>
                    <a:pt x="7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3684875" y="17870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84" y="1"/>
                  </a:moveTo>
                  <a:cubicBezTo>
                    <a:pt x="7230" y="1"/>
                    <a:pt x="7075" y="6"/>
                    <a:pt x="6919" y="16"/>
                  </a:cubicBezTo>
                  <a:cubicBezTo>
                    <a:pt x="2998" y="257"/>
                    <a:pt x="0" y="3629"/>
                    <a:pt x="255" y="7563"/>
                  </a:cubicBezTo>
                  <a:cubicBezTo>
                    <a:pt x="486" y="11335"/>
                    <a:pt x="3617" y="14240"/>
                    <a:pt x="7358" y="14240"/>
                  </a:cubicBezTo>
                  <a:cubicBezTo>
                    <a:pt x="7505" y="14240"/>
                    <a:pt x="7653" y="14236"/>
                    <a:pt x="7802" y="14227"/>
                  </a:cubicBezTo>
                  <a:cubicBezTo>
                    <a:pt x="11723" y="13986"/>
                    <a:pt x="14707" y="10600"/>
                    <a:pt x="14466" y="6680"/>
                  </a:cubicBezTo>
                  <a:cubicBezTo>
                    <a:pt x="14234" y="2902"/>
                    <a:pt x="11104" y="1"/>
                    <a:pt x="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3712625" y="2231725"/>
              <a:ext cx="367350" cy="356300"/>
            </a:xfrm>
            <a:custGeom>
              <a:avLst/>
              <a:gdLst/>
              <a:ahLst/>
              <a:cxnLst/>
              <a:rect l="l" t="t" r="r" b="b"/>
              <a:pathLst>
                <a:path w="14694" h="14252" extrusionOk="0">
                  <a:moveTo>
                    <a:pt x="7350" y="0"/>
                  </a:moveTo>
                  <a:cubicBezTo>
                    <a:pt x="7203" y="0"/>
                    <a:pt x="7055" y="5"/>
                    <a:pt x="6906" y="14"/>
                  </a:cubicBezTo>
                  <a:cubicBezTo>
                    <a:pt x="2985" y="255"/>
                    <a:pt x="1" y="3640"/>
                    <a:pt x="242" y="7561"/>
                  </a:cubicBezTo>
                  <a:cubicBezTo>
                    <a:pt x="474" y="11346"/>
                    <a:pt x="3616" y="14252"/>
                    <a:pt x="7346" y="14252"/>
                  </a:cubicBezTo>
                  <a:cubicBezTo>
                    <a:pt x="7493" y="14252"/>
                    <a:pt x="7641" y="14247"/>
                    <a:pt x="7789" y="14238"/>
                  </a:cubicBezTo>
                  <a:cubicBezTo>
                    <a:pt x="11710" y="13984"/>
                    <a:pt x="14694" y="10612"/>
                    <a:pt x="14453" y="6678"/>
                  </a:cubicBezTo>
                  <a:cubicBezTo>
                    <a:pt x="14221" y="2905"/>
                    <a:pt x="11091" y="0"/>
                    <a:pt x="7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3610275" y="1129650"/>
              <a:ext cx="407475" cy="193150"/>
            </a:xfrm>
            <a:custGeom>
              <a:avLst/>
              <a:gdLst/>
              <a:ahLst/>
              <a:cxnLst/>
              <a:rect l="l" t="t" r="r" b="b"/>
              <a:pathLst>
                <a:path w="16299" h="7726" extrusionOk="0">
                  <a:moveTo>
                    <a:pt x="11379" y="1"/>
                  </a:moveTo>
                  <a:cubicBezTo>
                    <a:pt x="8280" y="1"/>
                    <a:pt x="2762" y="717"/>
                    <a:pt x="1941" y="1691"/>
                  </a:cubicBezTo>
                  <a:cubicBezTo>
                    <a:pt x="1017" y="2815"/>
                    <a:pt x="0" y="7726"/>
                    <a:pt x="0" y="7726"/>
                  </a:cubicBezTo>
                  <a:cubicBezTo>
                    <a:pt x="0" y="7726"/>
                    <a:pt x="7432" y="5228"/>
                    <a:pt x="15079" y="5228"/>
                  </a:cubicBezTo>
                  <a:cubicBezTo>
                    <a:pt x="15486" y="5228"/>
                    <a:pt x="15892" y="5235"/>
                    <a:pt x="16299" y="5250"/>
                  </a:cubicBezTo>
                  <a:cubicBezTo>
                    <a:pt x="16299" y="5250"/>
                    <a:pt x="15135" y="286"/>
                    <a:pt x="12525" y="45"/>
                  </a:cubicBezTo>
                  <a:cubicBezTo>
                    <a:pt x="12205" y="15"/>
                    <a:pt x="11816" y="1"/>
                    <a:pt x="11379" y="1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3605575" y="2627225"/>
              <a:ext cx="895625" cy="1977650"/>
            </a:xfrm>
            <a:custGeom>
              <a:avLst/>
              <a:gdLst/>
              <a:ahLst/>
              <a:cxnLst/>
              <a:rect l="l" t="t" r="r" b="b"/>
              <a:pathLst>
                <a:path w="35825" h="79106" extrusionOk="0">
                  <a:moveTo>
                    <a:pt x="13080" y="0"/>
                  </a:moveTo>
                  <a:cubicBezTo>
                    <a:pt x="12087" y="0"/>
                    <a:pt x="10692" y="136"/>
                    <a:pt x="8793" y="586"/>
                  </a:cubicBezTo>
                  <a:cubicBezTo>
                    <a:pt x="8793" y="586"/>
                    <a:pt x="9676" y="8548"/>
                    <a:pt x="9876" y="8655"/>
                  </a:cubicBezTo>
                  <a:cubicBezTo>
                    <a:pt x="10077" y="8762"/>
                    <a:pt x="10345" y="8749"/>
                    <a:pt x="10880" y="8776"/>
                  </a:cubicBezTo>
                  <a:lnTo>
                    <a:pt x="14266" y="71308"/>
                  </a:lnTo>
                  <a:cubicBezTo>
                    <a:pt x="14266" y="71308"/>
                    <a:pt x="1" y="76259"/>
                    <a:pt x="1874" y="78574"/>
                  </a:cubicBezTo>
                  <a:cubicBezTo>
                    <a:pt x="2174" y="78944"/>
                    <a:pt x="3269" y="79105"/>
                    <a:pt x="4875" y="79105"/>
                  </a:cubicBezTo>
                  <a:cubicBezTo>
                    <a:pt x="13306" y="79105"/>
                    <a:pt x="35825" y="74668"/>
                    <a:pt x="31407" y="72779"/>
                  </a:cubicBezTo>
                  <a:cubicBezTo>
                    <a:pt x="27845" y="71257"/>
                    <a:pt x="22968" y="71011"/>
                    <a:pt x="20193" y="71011"/>
                  </a:cubicBezTo>
                  <a:cubicBezTo>
                    <a:pt x="18871" y="71011"/>
                    <a:pt x="18026" y="71067"/>
                    <a:pt x="18026" y="71067"/>
                  </a:cubicBezTo>
                  <a:lnTo>
                    <a:pt x="14560" y="8735"/>
                  </a:lnTo>
                  <a:cubicBezTo>
                    <a:pt x="15176" y="8655"/>
                    <a:pt x="15604" y="8521"/>
                    <a:pt x="15604" y="8307"/>
                  </a:cubicBezTo>
                  <a:cubicBezTo>
                    <a:pt x="15631" y="7531"/>
                    <a:pt x="15176" y="318"/>
                    <a:pt x="15176" y="318"/>
                  </a:cubicBezTo>
                  <a:cubicBezTo>
                    <a:pt x="15176" y="318"/>
                    <a:pt x="14598" y="0"/>
                    <a:pt x="13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672;p73">
            <a:extLst>
              <a:ext uri="{FF2B5EF4-FFF2-40B4-BE49-F238E27FC236}">
                <a16:creationId xmlns:a16="http://schemas.microsoft.com/office/drawing/2014/main" id="{6C8E1341-951A-169F-CF42-D294F58940FC}"/>
              </a:ext>
            </a:extLst>
          </p:cNvPr>
          <p:cNvGrpSpPr/>
          <p:nvPr/>
        </p:nvGrpSpPr>
        <p:grpSpPr>
          <a:xfrm>
            <a:off x="5932930" y="1865875"/>
            <a:ext cx="3253750" cy="2704100"/>
            <a:chOff x="4121100" y="1850450"/>
            <a:chExt cx="3253750" cy="2704100"/>
          </a:xfrm>
        </p:grpSpPr>
        <p:sp>
          <p:nvSpPr>
            <p:cNvPr id="6" name="Google Shape;1673;p73">
              <a:extLst>
                <a:ext uri="{FF2B5EF4-FFF2-40B4-BE49-F238E27FC236}">
                  <a16:creationId xmlns:a16="http://schemas.microsoft.com/office/drawing/2014/main" id="{555E456D-002B-46E6-5833-FE3F23FA84B3}"/>
                </a:ext>
              </a:extLst>
            </p:cNvPr>
            <p:cNvSpPr/>
            <p:nvPr/>
          </p:nvSpPr>
          <p:spPr>
            <a:xfrm>
              <a:off x="7231325" y="3736475"/>
              <a:ext cx="143525" cy="241225"/>
            </a:xfrm>
            <a:custGeom>
              <a:avLst/>
              <a:gdLst/>
              <a:ahLst/>
              <a:cxnLst/>
              <a:rect l="l" t="t" r="r" b="b"/>
              <a:pathLst>
                <a:path w="5741" h="9649" extrusionOk="0">
                  <a:moveTo>
                    <a:pt x="4818" y="0"/>
                  </a:moveTo>
                  <a:cubicBezTo>
                    <a:pt x="2155" y="0"/>
                    <a:pt x="0" y="2168"/>
                    <a:pt x="0" y="4831"/>
                  </a:cubicBezTo>
                  <a:cubicBezTo>
                    <a:pt x="0" y="7494"/>
                    <a:pt x="2155" y="9649"/>
                    <a:pt x="4818" y="9649"/>
                  </a:cubicBezTo>
                  <a:cubicBezTo>
                    <a:pt x="5139" y="9649"/>
                    <a:pt x="5447" y="9622"/>
                    <a:pt x="5741" y="9568"/>
                  </a:cubicBezTo>
                  <a:lnTo>
                    <a:pt x="5741" y="94"/>
                  </a:lnTo>
                  <a:cubicBezTo>
                    <a:pt x="5447" y="27"/>
                    <a:pt x="5139" y="0"/>
                    <a:pt x="4818" y="0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74;p73">
              <a:extLst>
                <a:ext uri="{FF2B5EF4-FFF2-40B4-BE49-F238E27FC236}">
                  <a16:creationId xmlns:a16="http://schemas.microsoft.com/office/drawing/2014/main" id="{DB25F440-6756-1762-9C50-025E0806F5BA}"/>
                </a:ext>
              </a:extLst>
            </p:cNvPr>
            <p:cNvSpPr/>
            <p:nvPr/>
          </p:nvSpPr>
          <p:spPr>
            <a:xfrm>
              <a:off x="6816150" y="3854725"/>
              <a:ext cx="558700" cy="699750"/>
            </a:xfrm>
            <a:custGeom>
              <a:avLst/>
              <a:gdLst/>
              <a:ahLst/>
              <a:cxnLst/>
              <a:rect l="l" t="t" r="r" b="b"/>
              <a:pathLst>
                <a:path w="22348" h="27990" extrusionOk="0">
                  <a:moveTo>
                    <a:pt x="10107" y="0"/>
                  </a:moveTo>
                  <a:cubicBezTo>
                    <a:pt x="6922" y="0"/>
                    <a:pt x="3768" y="576"/>
                    <a:pt x="1312" y="2242"/>
                  </a:cubicBezTo>
                  <a:cubicBezTo>
                    <a:pt x="1312" y="2242"/>
                    <a:pt x="1" y="23733"/>
                    <a:pt x="3654" y="26383"/>
                  </a:cubicBezTo>
                  <a:cubicBezTo>
                    <a:pt x="5009" y="27363"/>
                    <a:pt x="8622" y="27989"/>
                    <a:pt x="12377" y="27989"/>
                  </a:cubicBezTo>
                  <a:cubicBezTo>
                    <a:pt x="16411" y="27989"/>
                    <a:pt x="20609" y="27267"/>
                    <a:pt x="22348" y="25486"/>
                  </a:cubicBezTo>
                  <a:lnTo>
                    <a:pt x="22348" y="2135"/>
                  </a:lnTo>
                  <a:cubicBezTo>
                    <a:pt x="19666" y="1278"/>
                    <a:pt x="14851" y="0"/>
                    <a:pt x="10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75;p73">
              <a:extLst>
                <a:ext uri="{FF2B5EF4-FFF2-40B4-BE49-F238E27FC236}">
                  <a16:creationId xmlns:a16="http://schemas.microsoft.com/office/drawing/2014/main" id="{F7A8BDFF-AB58-7393-EBCA-1E893AF1DF66}"/>
                </a:ext>
              </a:extLst>
            </p:cNvPr>
            <p:cNvSpPr/>
            <p:nvPr/>
          </p:nvSpPr>
          <p:spPr>
            <a:xfrm>
              <a:off x="4397775" y="3854750"/>
              <a:ext cx="612575" cy="699800"/>
            </a:xfrm>
            <a:custGeom>
              <a:avLst/>
              <a:gdLst/>
              <a:ahLst/>
              <a:cxnLst/>
              <a:rect l="l" t="t" r="r" b="b"/>
              <a:pathLst>
                <a:path w="24503" h="27992" extrusionOk="0">
                  <a:moveTo>
                    <a:pt x="10099" y="0"/>
                  </a:moveTo>
                  <a:cubicBezTo>
                    <a:pt x="6917" y="0"/>
                    <a:pt x="3766" y="576"/>
                    <a:pt x="1312" y="2241"/>
                  </a:cubicBezTo>
                  <a:cubicBezTo>
                    <a:pt x="1312" y="2241"/>
                    <a:pt x="0" y="23732"/>
                    <a:pt x="3640" y="26382"/>
                  </a:cubicBezTo>
                  <a:cubicBezTo>
                    <a:pt x="4998" y="27364"/>
                    <a:pt x="8616" y="27992"/>
                    <a:pt x="12376" y="27992"/>
                  </a:cubicBezTo>
                  <a:cubicBezTo>
                    <a:pt x="17215" y="27992"/>
                    <a:pt x="22287" y="26952"/>
                    <a:pt x="23070" y="24294"/>
                  </a:cubicBezTo>
                  <a:cubicBezTo>
                    <a:pt x="24475" y="19584"/>
                    <a:pt x="24502" y="2884"/>
                    <a:pt x="24502" y="2884"/>
                  </a:cubicBezTo>
                  <a:cubicBezTo>
                    <a:pt x="24502" y="2884"/>
                    <a:pt x="17221" y="0"/>
                    <a:pt x="10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76;p73">
              <a:extLst>
                <a:ext uri="{FF2B5EF4-FFF2-40B4-BE49-F238E27FC236}">
                  <a16:creationId xmlns:a16="http://schemas.microsoft.com/office/drawing/2014/main" id="{FE67B061-F9B9-421B-E435-4BDD8E5270ED}"/>
                </a:ext>
              </a:extLst>
            </p:cNvPr>
            <p:cNvSpPr/>
            <p:nvPr/>
          </p:nvSpPr>
          <p:spPr>
            <a:xfrm>
              <a:off x="4837325" y="3951500"/>
              <a:ext cx="912750" cy="399700"/>
            </a:xfrm>
            <a:custGeom>
              <a:avLst/>
              <a:gdLst/>
              <a:ahLst/>
              <a:cxnLst/>
              <a:rect l="l" t="t" r="r" b="b"/>
              <a:pathLst>
                <a:path w="36510" h="15988" extrusionOk="0">
                  <a:moveTo>
                    <a:pt x="29475" y="0"/>
                  </a:moveTo>
                  <a:cubicBezTo>
                    <a:pt x="29145" y="0"/>
                    <a:pt x="28787" y="6"/>
                    <a:pt x="28397" y="17"/>
                  </a:cubicBezTo>
                  <a:cubicBezTo>
                    <a:pt x="19699" y="285"/>
                    <a:pt x="3949" y="11900"/>
                    <a:pt x="3949" y="11900"/>
                  </a:cubicBezTo>
                  <a:lnTo>
                    <a:pt x="2892" y="9786"/>
                  </a:lnTo>
                  <a:cubicBezTo>
                    <a:pt x="2892" y="9786"/>
                    <a:pt x="0" y="15988"/>
                    <a:pt x="1858" y="15988"/>
                  </a:cubicBezTo>
                  <a:cubicBezTo>
                    <a:pt x="2444" y="15988"/>
                    <a:pt x="3503" y="15370"/>
                    <a:pt x="5274" y="13747"/>
                  </a:cubicBezTo>
                  <a:cubicBezTo>
                    <a:pt x="12661" y="6976"/>
                    <a:pt x="30258" y="2479"/>
                    <a:pt x="30258" y="2479"/>
                  </a:cubicBezTo>
                  <a:cubicBezTo>
                    <a:pt x="30258" y="2479"/>
                    <a:pt x="36510" y="0"/>
                    <a:pt x="29475" y="0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77;p73">
              <a:extLst>
                <a:ext uri="{FF2B5EF4-FFF2-40B4-BE49-F238E27FC236}">
                  <a16:creationId xmlns:a16="http://schemas.microsoft.com/office/drawing/2014/main" id="{56B25C61-75D6-E5CB-B8E3-670642CC3796}"/>
                </a:ext>
              </a:extLst>
            </p:cNvPr>
            <p:cNvSpPr/>
            <p:nvPr/>
          </p:nvSpPr>
          <p:spPr>
            <a:xfrm>
              <a:off x="6103525" y="3951500"/>
              <a:ext cx="912950" cy="399700"/>
            </a:xfrm>
            <a:custGeom>
              <a:avLst/>
              <a:gdLst/>
              <a:ahLst/>
              <a:cxnLst/>
              <a:rect l="l" t="t" r="r" b="b"/>
              <a:pathLst>
                <a:path w="36518" h="15988" extrusionOk="0">
                  <a:moveTo>
                    <a:pt x="7035" y="0"/>
                  </a:moveTo>
                  <a:cubicBezTo>
                    <a:pt x="1" y="0"/>
                    <a:pt x="6266" y="2479"/>
                    <a:pt x="6266" y="2479"/>
                  </a:cubicBezTo>
                  <a:cubicBezTo>
                    <a:pt x="6266" y="2479"/>
                    <a:pt x="23862" y="6976"/>
                    <a:pt x="31249" y="13747"/>
                  </a:cubicBezTo>
                  <a:cubicBezTo>
                    <a:pt x="33020" y="15370"/>
                    <a:pt x="34078" y="15988"/>
                    <a:pt x="34663" y="15988"/>
                  </a:cubicBezTo>
                  <a:cubicBezTo>
                    <a:pt x="36517" y="15988"/>
                    <a:pt x="33618" y="9786"/>
                    <a:pt x="33618" y="9786"/>
                  </a:cubicBezTo>
                  <a:lnTo>
                    <a:pt x="32560" y="11900"/>
                  </a:lnTo>
                  <a:cubicBezTo>
                    <a:pt x="32560" y="11900"/>
                    <a:pt x="16824" y="285"/>
                    <a:pt x="8112" y="17"/>
                  </a:cubicBezTo>
                  <a:cubicBezTo>
                    <a:pt x="7723" y="6"/>
                    <a:pt x="7364" y="0"/>
                    <a:pt x="7035" y="0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78;p73">
              <a:extLst>
                <a:ext uri="{FF2B5EF4-FFF2-40B4-BE49-F238E27FC236}">
                  <a16:creationId xmlns:a16="http://schemas.microsoft.com/office/drawing/2014/main" id="{8CCA41C6-B825-166A-6651-B9BEB700B62C}"/>
                </a:ext>
              </a:extLst>
            </p:cNvPr>
            <p:cNvSpPr/>
            <p:nvPr/>
          </p:nvSpPr>
          <p:spPr>
            <a:xfrm>
              <a:off x="7238350" y="2601725"/>
              <a:ext cx="136500" cy="321500"/>
            </a:xfrm>
            <a:custGeom>
              <a:avLst/>
              <a:gdLst/>
              <a:ahLst/>
              <a:cxnLst/>
              <a:rect l="l" t="t" r="r" b="b"/>
              <a:pathLst>
                <a:path w="5460" h="12860" extrusionOk="0">
                  <a:moveTo>
                    <a:pt x="5460" y="0"/>
                  </a:moveTo>
                  <a:cubicBezTo>
                    <a:pt x="2342" y="1017"/>
                    <a:pt x="67" y="5447"/>
                    <a:pt x="67" y="5447"/>
                  </a:cubicBezTo>
                  <a:cubicBezTo>
                    <a:pt x="0" y="10317"/>
                    <a:pt x="3961" y="12860"/>
                    <a:pt x="3961" y="12860"/>
                  </a:cubicBezTo>
                  <a:lnTo>
                    <a:pt x="5460" y="12860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006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79;p73">
              <a:extLst>
                <a:ext uri="{FF2B5EF4-FFF2-40B4-BE49-F238E27FC236}">
                  <a16:creationId xmlns:a16="http://schemas.microsoft.com/office/drawing/2014/main" id="{C75FC1F8-B0FB-CCB7-6F22-E14B66EBDB88}"/>
                </a:ext>
              </a:extLst>
            </p:cNvPr>
            <p:cNvSpPr/>
            <p:nvPr/>
          </p:nvSpPr>
          <p:spPr>
            <a:xfrm>
              <a:off x="4121100" y="2594725"/>
              <a:ext cx="494150" cy="328500"/>
            </a:xfrm>
            <a:custGeom>
              <a:avLst/>
              <a:gdLst/>
              <a:ahLst/>
              <a:cxnLst/>
              <a:rect l="l" t="t" r="r" b="b"/>
              <a:pathLst>
                <a:path w="19766" h="13140" extrusionOk="0">
                  <a:moveTo>
                    <a:pt x="8647" y="1"/>
                  </a:moveTo>
                  <a:cubicBezTo>
                    <a:pt x="5297" y="1"/>
                    <a:pt x="1901" y="66"/>
                    <a:pt x="1901" y="66"/>
                  </a:cubicBezTo>
                  <a:cubicBezTo>
                    <a:pt x="1901" y="66"/>
                    <a:pt x="1" y="147"/>
                    <a:pt x="1" y="3131"/>
                  </a:cubicBezTo>
                  <a:lnTo>
                    <a:pt x="1" y="10838"/>
                  </a:lnTo>
                  <a:cubicBezTo>
                    <a:pt x="1" y="10838"/>
                    <a:pt x="1" y="13140"/>
                    <a:pt x="1834" y="13140"/>
                  </a:cubicBezTo>
                  <a:lnTo>
                    <a:pt x="15818" y="13140"/>
                  </a:lnTo>
                  <a:cubicBezTo>
                    <a:pt x="15818" y="13140"/>
                    <a:pt x="19765" y="10597"/>
                    <a:pt x="19712" y="5727"/>
                  </a:cubicBezTo>
                  <a:cubicBezTo>
                    <a:pt x="19712" y="5727"/>
                    <a:pt x="16875" y="227"/>
                    <a:pt x="13208" y="66"/>
                  </a:cubicBezTo>
                  <a:cubicBezTo>
                    <a:pt x="11986" y="17"/>
                    <a:pt x="10323" y="1"/>
                    <a:pt x="8647" y="1"/>
                  </a:cubicBezTo>
                  <a:close/>
                </a:path>
              </a:pathLst>
            </a:custGeom>
            <a:solidFill>
              <a:srgbClr val="006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80;p73">
              <a:extLst>
                <a:ext uri="{FF2B5EF4-FFF2-40B4-BE49-F238E27FC236}">
                  <a16:creationId xmlns:a16="http://schemas.microsoft.com/office/drawing/2014/main" id="{5440CA53-5372-E21D-FA46-E7AA203C3632}"/>
                </a:ext>
              </a:extLst>
            </p:cNvPr>
            <p:cNvSpPr/>
            <p:nvPr/>
          </p:nvSpPr>
          <p:spPr>
            <a:xfrm>
              <a:off x="4364650" y="1850450"/>
              <a:ext cx="3010200" cy="2262075"/>
            </a:xfrm>
            <a:custGeom>
              <a:avLst/>
              <a:gdLst/>
              <a:ahLst/>
              <a:cxnLst/>
              <a:rect l="l" t="t" r="r" b="b"/>
              <a:pathLst>
                <a:path w="120408" h="90483" extrusionOk="0">
                  <a:moveTo>
                    <a:pt x="59350" y="0"/>
                  </a:moveTo>
                  <a:cubicBezTo>
                    <a:pt x="44129" y="0"/>
                    <a:pt x="34426" y="1785"/>
                    <a:pt x="30163" y="2017"/>
                  </a:cubicBezTo>
                  <a:cubicBezTo>
                    <a:pt x="22789" y="2432"/>
                    <a:pt x="21344" y="6607"/>
                    <a:pt x="21344" y="6607"/>
                  </a:cubicBezTo>
                  <a:lnTo>
                    <a:pt x="7253" y="38736"/>
                  </a:lnTo>
                  <a:cubicBezTo>
                    <a:pt x="603" y="39606"/>
                    <a:pt x="1" y="45775"/>
                    <a:pt x="1" y="47273"/>
                  </a:cubicBezTo>
                  <a:cubicBezTo>
                    <a:pt x="1" y="47273"/>
                    <a:pt x="1" y="76151"/>
                    <a:pt x="134" y="82841"/>
                  </a:cubicBezTo>
                  <a:cubicBezTo>
                    <a:pt x="268" y="89519"/>
                    <a:pt x="7481" y="90188"/>
                    <a:pt x="7481" y="90188"/>
                  </a:cubicBezTo>
                  <a:cubicBezTo>
                    <a:pt x="7481" y="90188"/>
                    <a:pt x="80616" y="90483"/>
                    <a:pt x="107066" y="90483"/>
                  </a:cubicBezTo>
                  <a:cubicBezTo>
                    <a:pt x="111474" y="90483"/>
                    <a:pt x="114585" y="90475"/>
                    <a:pt x="115845" y="90456"/>
                  </a:cubicBezTo>
                  <a:cubicBezTo>
                    <a:pt x="117732" y="90429"/>
                    <a:pt x="119230" y="90148"/>
                    <a:pt x="120408" y="89733"/>
                  </a:cubicBezTo>
                  <a:lnTo>
                    <a:pt x="120408" y="40890"/>
                  </a:lnTo>
                  <a:cubicBezTo>
                    <a:pt x="119097" y="39753"/>
                    <a:pt x="117959" y="39298"/>
                    <a:pt x="117959" y="39298"/>
                  </a:cubicBezTo>
                  <a:cubicBezTo>
                    <a:pt x="117959" y="39298"/>
                    <a:pt x="108164" y="14957"/>
                    <a:pt x="105742" y="9390"/>
                  </a:cubicBezTo>
                  <a:cubicBezTo>
                    <a:pt x="103549" y="4391"/>
                    <a:pt x="101867" y="4142"/>
                    <a:pt x="101553" y="4142"/>
                  </a:cubicBezTo>
                  <a:cubicBezTo>
                    <a:pt x="101518" y="4142"/>
                    <a:pt x="101500" y="4145"/>
                    <a:pt x="101500" y="4145"/>
                  </a:cubicBezTo>
                  <a:cubicBezTo>
                    <a:pt x="84494" y="950"/>
                    <a:pt x="70454" y="0"/>
                    <a:pt x="59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81;p73">
              <a:extLst>
                <a:ext uri="{FF2B5EF4-FFF2-40B4-BE49-F238E27FC236}">
                  <a16:creationId xmlns:a16="http://schemas.microsoft.com/office/drawing/2014/main" id="{EFD7CC03-D41F-06EB-99A9-399C0C16FBC9}"/>
                </a:ext>
              </a:extLst>
            </p:cNvPr>
            <p:cNvSpPr/>
            <p:nvPr/>
          </p:nvSpPr>
          <p:spPr>
            <a:xfrm>
              <a:off x="4652700" y="1935800"/>
              <a:ext cx="2539850" cy="883725"/>
            </a:xfrm>
            <a:custGeom>
              <a:avLst/>
              <a:gdLst/>
              <a:ahLst/>
              <a:cxnLst/>
              <a:rect l="l" t="t" r="r" b="b"/>
              <a:pathLst>
                <a:path w="101594" h="35349" extrusionOk="0">
                  <a:moveTo>
                    <a:pt x="51179" y="0"/>
                  </a:moveTo>
                  <a:cubicBezTo>
                    <a:pt x="34066" y="0"/>
                    <a:pt x="19995" y="2081"/>
                    <a:pt x="17691" y="2403"/>
                  </a:cubicBezTo>
                  <a:cubicBezTo>
                    <a:pt x="14051" y="2912"/>
                    <a:pt x="13342" y="5334"/>
                    <a:pt x="13342" y="5334"/>
                  </a:cubicBezTo>
                  <a:lnTo>
                    <a:pt x="0" y="35349"/>
                  </a:lnTo>
                  <a:cubicBezTo>
                    <a:pt x="17797" y="34308"/>
                    <a:pt x="35080" y="33962"/>
                    <a:pt x="50193" y="33962"/>
                  </a:cubicBezTo>
                  <a:cubicBezTo>
                    <a:pt x="80158" y="33962"/>
                    <a:pt x="101593" y="35322"/>
                    <a:pt x="101593" y="35322"/>
                  </a:cubicBezTo>
                  <a:cubicBezTo>
                    <a:pt x="101593" y="35322"/>
                    <a:pt x="90232" y="9790"/>
                    <a:pt x="88238" y="6324"/>
                  </a:cubicBezTo>
                  <a:cubicBezTo>
                    <a:pt x="86231" y="2845"/>
                    <a:pt x="82297" y="2845"/>
                    <a:pt x="82297" y="2845"/>
                  </a:cubicBezTo>
                  <a:cubicBezTo>
                    <a:pt x="72035" y="699"/>
                    <a:pt x="61096" y="0"/>
                    <a:pt x="5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82;p73">
              <a:extLst>
                <a:ext uri="{FF2B5EF4-FFF2-40B4-BE49-F238E27FC236}">
                  <a16:creationId xmlns:a16="http://schemas.microsoft.com/office/drawing/2014/main" id="{E1DEFAA6-FC82-EE79-D64F-529BA83676FB}"/>
                </a:ext>
              </a:extLst>
            </p:cNvPr>
            <p:cNvSpPr/>
            <p:nvPr/>
          </p:nvSpPr>
          <p:spPr>
            <a:xfrm>
              <a:off x="6836900" y="2428100"/>
              <a:ext cx="355650" cy="390750"/>
            </a:xfrm>
            <a:custGeom>
              <a:avLst/>
              <a:gdLst/>
              <a:ahLst/>
              <a:cxnLst/>
              <a:rect l="l" t="t" r="r" b="b"/>
              <a:pathLst>
                <a:path w="14226" h="15630" extrusionOk="0">
                  <a:moveTo>
                    <a:pt x="7200" y="0"/>
                  </a:moveTo>
                  <a:cubicBezTo>
                    <a:pt x="5674" y="4711"/>
                    <a:pt x="3386" y="9796"/>
                    <a:pt x="0" y="14961"/>
                  </a:cubicBezTo>
                  <a:cubicBezTo>
                    <a:pt x="8966" y="15295"/>
                    <a:pt x="14225" y="15630"/>
                    <a:pt x="14225" y="15630"/>
                  </a:cubicBezTo>
                  <a:cubicBezTo>
                    <a:pt x="14225" y="15630"/>
                    <a:pt x="10679" y="7641"/>
                    <a:pt x="7200" y="0"/>
                  </a:cubicBezTo>
                  <a:close/>
                </a:path>
              </a:pathLst>
            </a:custGeom>
            <a:solidFill>
              <a:srgbClr val="F9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83;p73">
              <a:extLst>
                <a:ext uri="{FF2B5EF4-FFF2-40B4-BE49-F238E27FC236}">
                  <a16:creationId xmlns:a16="http://schemas.microsoft.com/office/drawing/2014/main" id="{9D217B92-4CEE-F1D2-71F3-CE45E798D4EE}"/>
                </a:ext>
              </a:extLst>
            </p:cNvPr>
            <p:cNvSpPr/>
            <p:nvPr/>
          </p:nvSpPr>
          <p:spPr>
            <a:xfrm>
              <a:off x="4810925" y="1935825"/>
              <a:ext cx="1281650" cy="875000"/>
            </a:xfrm>
            <a:custGeom>
              <a:avLst/>
              <a:gdLst/>
              <a:ahLst/>
              <a:cxnLst/>
              <a:rect l="l" t="t" r="r" b="b"/>
              <a:pathLst>
                <a:path w="51266" h="35000" extrusionOk="0">
                  <a:moveTo>
                    <a:pt x="44966" y="0"/>
                  </a:moveTo>
                  <a:cubicBezTo>
                    <a:pt x="42687" y="0"/>
                    <a:pt x="40461" y="38"/>
                    <a:pt x="38312" y="101"/>
                  </a:cubicBezTo>
                  <a:cubicBezTo>
                    <a:pt x="28691" y="11649"/>
                    <a:pt x="25345" y="24428"/>
                    <a:pt x="24368" y="34157"/>
                  </a:cubicBezTo>
                  <a:cubicBezTo>
                    <a:pt x="29039" y="34063"/>
                    <a:pt x="33588" y="33996"/>
                    <a:pt x="37978" y="33983"/>
                  </a:cubicBezTo>
                  <a:cubicBezTo>
                    <a:pt x="39316" y="19932"/>
                    <a:pt x="45699" y="8049"/>
                    <a:pt x="51265" y="101"/>
                  </a:cubicBezTo>
                  <a:cubicBezTo>
                    <a:pt x="49135" y="31"/>
                    <a:pt x="47029" y="0"/>
                    <a:pt x="44966" y="0"/>
                  </a:cubicBezTo>
                  <a:close/>
                  <a:moveTo>
                    <a:pt x="32839" y="328"/>
                  </a:moveTo>
                  <a:lnTo>
                    <a:pt x="32839" y="328"/>
                  </a:lnTo>
                  <a:cubicBezTo>
                    <a:pt x="26898" y="636"/>
                    <a:pt x="21746" y="1131"/>
                    <a:pt x="17959" y="1559"/>
                  </a:cubicBezTo>
                  <a:cubicBezTo>
                    <a:pt x="17838" y="15222"/>
                    <a:pt x="7749" y="27546"/>
                    <a:pt x="1" y="35000"/>
                  </a:cubicBezTo>
                  <a:cubicBezTo>
                    <a:pt x="6959" y="34652"/>
                    <a:pt x="13810" y="34411"/>
                    <a:pt x="20448" y="34237"/>
                  </a:cubicBezTo>
                  <a:cubicBezTo>
                    <a:pt x="20943" y="19491"/>
                    <a:pt x="28182" y="6925"/>
                    <a:pt x="32839" y="328"/>
                  </a:cubicBezTo>
                  <a:close/>
                </a:path>
              </a:pathLst>
            </a:custGeom>
            <a:solidFill>
              <a:srgbClr val="F9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84;p73">
              <a:extLst>
                <a:ext uri="{FF2B5EF4-FFF2-40B4-BE49-F238E27FC236}">
                  <a16:creationId xmlns:a16="http://schemas.microsoft.com/office/drawing/2014/main" id="{FD0F8523-4948-62E2-18D1-35C3B76F27C5}"/>
                </a:ext>
              </a:extLst>
            </p:cNvPr>
            <p:cNvSpPr/>
            <p:nvPr/>
          </p:nvSpPr>
          <p:spPr>
            <a:xfrm>
              <a:off x="4268650" y="3581050"/>
              <a:ext cx="3106200" cy="555425"/>
            </a:xfrm>
            <a:custGeom>
              <a:avLst/>
              <a:gdLst/>
              <a:ahLst/>
              <a:cxnLst/>
              <a:rect l="l" t="t" r="r" b="b"/>
              <a:pathLst>
                <a:path w="124248" h="22217" extrusionOk="0">
                  <a:moveTo>
                    <a:pt x="8671" y="0"/>
                  </a:moveTo>
                  <a:cubicBezTo>
                    <a:pt x="713" y="0"/>
                    <a:pt x="535" y="3956"/>
                    <a:pt x="535" y="3956"/>
                  </a:cubicBezTo>
                  <a:cubicBezTo>
                    <a:pt x="535" y="3956"/>
                    <a:pt x="0" y="8158"/>
                    <a:pt x="80" y="15036"/>
                  </a:cubicBezTo>
                  <a:cubicBezTo>
                    <a:pt x="157" y="21583"/>
                    <a:pt x="2767" y="21740"/>
                    <a:pt x="3018" y="21740"/>
                  </a:cubicBezTo>
                  <a:cubicBezTo>
                    <a:pt x="3031" y="21740"/>
                    <a:pt x="3038" y="21740"/>
                    <a:pt x="3038" y="21740"/>
                  </a:cubicBezTo>
                  <a:cubicBezTo>
                    <a:pt x="3038" y="21740"/>
                    <a:pt x="77223" y="22216"/>
                    <a:pt x="110948" y="22216"/>
                  </a:cubicBezTo>
                  <a:cubicBezTo>
                    <a:pt x="116798" y="22216"/>
                    <a:pt x="121431" y="22202"/>
                    <a:pt x="124248" y="22168"/>
                  </a:cubicBezTo>
                  <a:lnTo>
                    <a:pt x="124248" y="22"/>
                  </a:lnTo>
                  <a:lnTo>
                    <a:pt x="35247" y="22"/>
                  </a:lnTo>
                  <a:cubicBezTo>
                    <a:pt x="35247" y="22"/>
                    <a:pt x="27882" y="101"/>
                    <a:pt x="20376" y="101"/>
                  </a:cubicBezTo>
                  <a:cubicBezTo>
                    <a:pt x="16355" y="101"/>
                    <a:pt x="12293" y="78"/>
                    <a:pt x="9300" y="8"/>
                  </a:cubicBezTo>
                  <a:cubicBezTo>
                    <a:pt x="9085" y="3"/>
                    <a:pt x="8875" y="0"/>
                    <a:pt x="8671" y="0"/>
                  </a:cubicBezTo>
                  <a:close/>
                </a:path>
              </a:pathLst>
            </a:custGeom>
            <a:solidFill>
              <a:srgbClr val="006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85;p73">
              <a:extLst>
                <a:ext uri="{FF2B5EF4-FFF2-40B4-BE49-F238E27FC236}">
                  <a16:creationId xmlns:a16="http://schemas.microsoft.com/office/drawing/2014/main" id="{0146DE6F-3123-E0E8-F691-8A88D2E0666F}"/>
                </a:ext>
              </a:extLst>
            </p:cNvPr>
            <p:cNvSpPr/>
            <p:nvPr/>
          </p:nvSpPr>
          <p:spPr>
            <a:xfrm>
              <a:off x="4652700" y="1935800"/>
              <a:ext cx="2539850" cy="883725"/>
            </a:xfrm>
            <a:custGeom>
              <a:avLst/>
              <a:gdLst/>
              <a:ahLst/>
              <a:cxnLst/>
              <a:rect l="l" t="t" r="r" b="b"/>
              <a:pathLst>
                <a:path w="101594" h="35349" extrusionOk="0">
                  <a:moveTo>
                    <a:pt x="51179" y="0"/>
                  </a:moveTo>
                  <a:cubicBezTo>
                    <a:pt x="34066" y="0"/>
                    <a:pt x="19995" y="2081"/>
                    <a:pt x="17691" y="2403"/>
                  </a:cubicBezTo>
                  <a:cubicBezTo>
                    <a:pt x="14051" y="2912"/>
                    <a:pt x="13342" y="5334"/>
                    <a:pt x="13342" y="5334"/>
                  </a:cubicBezTo>
                  <a:lnTo>
                    <a:pt x="0" y="35349"/>
                  </a:lnTo>
                  <a:cubicBezTo>
                    <a:pt x="709" y="35309"/>
                    <a:pt x="1405" y="35268"/>
                    <a:pt x="2101" y="35228"/>
                  </a:cubicBezTo>
                  <a:lnTo>
                    <a:pt x="13930" y="7074"/>
                  </a:lnTo>
                  <a:cubicBezTo>
                    <a:pt x="13930" y="7074"/>
                    <a:pt x="14626" y="4558"/>
                    <a:pt x="18199" y="4023"/>
                  </a:cubicBezTo>
                  <a:cubicBezTo>
                    <a:pt x="20471" y="3692"/>
                    <a:pt x="34341" y="1525"/>
                    <a:pt x="51200" y="1525"/>
                  </a:cubicBezTo>
                  <a:cubicBezTo>
                    <a:pt x="60955" y="1525"/>
                    <a:pt x="71712" y="2251"/>
                    <a:pt x="81802" y="4478"/>
                  </a:cubicBezTo>
                  <a:cubicBezTo>
                    <a:pt x="81802" y="4478"/>
                    <a:pt x="85682" y="4491"/>
                    <a:pt x="87649" y="8104"/>
                  </a:cubicBezTo>
                  <a:cubicBezTo>
                    <a:pt x="89202" y="10954"/>
                    <a:pt x="96495" y="28096"/>
                    <a:pt x="99506" y="35202"/>
                  </a:cubicBezTo>
                  <a:cubicBezTo>
                    <a:pt x="100870" y="35268"/>
                    <a:pt x="101593" y="35322"/>
                    <a:pt x="101593" y="35322"/>
                  </a:cubicBezTo>
                  <a:cubicBezTo>
                    <a:pt x="101593" y="35322"/>
                    <a:pt x="90232" y="9790"/>
                    <a:pt x="88238" y="6324"/>
                  </a:cubicBezTo>
                  <a:cubicBezTo>
                    <a:pt x="86231" y="2845"/>
                    <a:pt x="82297" y="2845"/>
                    <a:pt x="82297" y="2845"/>
                  </a:cubicBezTo>
                  <a:cubicBezTo>
                    <a:pt x="72035" y="699"/>
                    <a:pt x="61096" y="0"/>
                    <a:pt x="51179" y="0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86;p73">
              <a:extLst>
                <a:ext uri="{FF2B5EF4-FFF2-40B4-BE49-F238E27FC236}">
                  <a16:creationId xmlns:a16="http://schemas.microsoft.com/office/drawing/2014/main" id="{93828C2E-F99B-D650-A4D5-A7328EE22E21}"/>
                </a:ext>
              </a:extLst>
            </p:cNvPr>
            <p:cNvSpPr/>
            <p:nvPr/>
          </p:nvSpPr>
          <p:spPr>
            <a:xfrm>
              <a:off x="4664400" y="3732975"/>
              <a:ext cx="2500375" cy="248400"/>
            </a:xfrm>
            <a:custGeom>
              <a:avLst/>
              <a:gdLst/>
              <a:ahLst/>
              <a:cxnLst/>
              <a:rect l="l" t="t" r="r" b="b"/>
              <a:pathLst>
                <a:path w="100015" h="9936" extrusionOk="0">
                  <a:moveTo>
                    <a:pt x="92415" y="1"/>
                  </a:moveTo>
                  <a:cubicBezTo>
                    <a:pt x="91710" y="1"/>
                    <a:pt x="91249" y="47"/>
                    <a:pt x="91249" y="47"/>
                  </a:cubicBezTo>
                  <a:lnTo>
                    <a:pt x="5714" y="47"/>
                  </a:lnTo>
                  <a:cubicBezTo>
                    <a:pt x="5714" y="47"/>
                    <a:pt x="1" y="100"/>
                    <a:pt x="134" y="5065"/>
                  </a:cubicBezTo>
                  <a:cubicBezTo>
                    <a:pt x="276" y="9849"/>
                    <a:pt x="5388" y="9936"/>
                    <a:pt x="5760" y="9936"/>
                  </a:cubicBezTo>
                  <a:cubicBezTo>
                    <a:pt x="5774" y="9936"/>
                    <a:pt x="5781" y="9936"/>
                    <a:pt x="5781" y="9936"/>
                  </a:cubicBezTo>
                  <a:lnTo>
                    <a:pt x="92949" y="9936"/>
                  </a:lnTo>
                  <a:cubicBezTo>
                    <a:pt x="92949" y="9936"/>
                    <a:pt x="100014" y="9695"/>
                    <a:pt x="99693" y="4463"/>
                  </a:cubicBezTo>
                  <a:cubicBezTo>
                    <a:pt x="99459" y="475"/>
                    <a:pt x="94676" y="1"/>
                    <a:pt x="9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87;p73">
              <a:extLst>
                <a:ext uri="{FF2B5EF4-FFF2-40B4-BE49-F238E27FC236}">
                  <a16:creationId xmlns:a16="http://schemas.microsoft.com/office/drawing/2014/main" id="{DF63ADF2-CDF7-CB7D-1C6B-E5EC01B54629}"/>
                </a:ext>
              </a:extLst>
            </p:cNvPr>
            <p:cNvSpPr/>
            <p:nvPr/>
          </p:nvSpPr>
          <p:spPr>
            <a:xfrm>
              <a:off x="5193650" y="3195050"/>
              <a:ext cx="1440200" cy="248075"/>
            </a:xfrm>
            <a:custGeom>
              <a:avLst/>
              <a:gdLst/>
              <a:ahLst/>
              <a:cxnLst/>
              <a:rect l="l" t="t" r="r" b="b"/>
              <a:pathLst>
                <a:path w="57608" h="9923" extrusionOk="0">
                  <a:moveTo>
                    <a:pt x="53234" y="0"/>
                  </a:moveTo>
                  <a:cubicBezTo>
                    <a:pt x="52828" y="0"/>
                    <a:pt x="52563" y="46"/>
                    <a:pt x="52563" y="46"/>
                  </a:cubicBezTo>
                  <a:lnTo>
                    <a:pt x="3292" y="46"/>
                  </a:lnTo>
                  <a:cubicBezTo>
                    <a:pt x="3292" y="46"/>
                    <a:pt x="0" y="86"/>
                    <a:pt x="67" y="5064"/>
                  </a:cubicBezTo>
                  <a:cubicBezTo>
                    <a:pt x="144" y="9824"/>
                    <a:pt x="3062" y="9922"/>
                    <a:pt x="3303" y="9922"/>
                  </a:cubicBezTo>
                  <a:cubicBezTo>
                    <a:pt x="3313" y="9922"/>
                    <a:pt x="3319" y="9922"/>
                    <a:pt x="3319" y="9922"/>
                  </a:cubicBezTo>
                  <a:lnTo>
                    <a:pt x="53540" y="9922"/>
                  </a:lnTo>
                  <a:cubicBezTo>
                    <a:pt x="53540" y="9922"/>
                    <a:pt x="57608" y="9694"/>
                    <a:pt x="57420" y="4462"/>
                  </a:cubicBezTo>
                  <a:cubicBezTo>
                    <a:pt x="57288" y="474"/>
                    <a:pt x="54536" y="0"/>
                    <a:pt x="53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88;p73">
              <a:extLst>
                <a:ext uri="{FF2B5EF4-FFF2-40B4-BE49-F238E27FC236}">
                  <a16:creationId xmlns:a16="http://schemas.microsoft.com/office/drawing/2014/main" id="{94A96CB3-7BC3-A4EE-A155-DCC2D75CF311}"/>
                </a:ext>
              </a:extLst>
            </p:cNvPr>
            <p:cNvSpPr/>
            <p:nvPr/>
          </p:nvSpPr>
          <p:spPr>
            <a:xfrm>
              <a:off x="4352600" y="3736475"/>
              <a:ext cx="241250" cy="241225"/>
            </a:xfrm>
            <a:custGeom>
              <a:avLst/>
              <a:gdLst/>
              <a:ahLst/>
              <a:cxnLst/>
              <a:rect l="l" t="t" r="r" b="b"/>
              <a:pathLst>
                <a:path w="9650" h="9649" extrusionOk="0">
                  <a:moveTo>
                    <a:pt x="4818" y="0"/>
                  </a:moveTo>
                  <a:cubicBezTo>
                    <a:pt x="2155" y="0"/>
                    <a:pt x="1" y="2168"/>
                    <a:pt x="1" y="4831"/>
                  </a:cubicBezTo>
                  <a:cubicBezTo>
                    <a:pt x="1" y="7494"/>
                    <a:pt x="2155" y="9649"/>
                    <a:pt x="4818" y="9649"/>
                  </a:cubicBezTo>
                  <a:cubicBezTo>
                    <a:pt x="7481" y="9649"/>
                    <a:pt x="9649" y="7494"/>
                    <a:pt x="9649" y="4831"/>
                  </a:cubicBezTo>
                  <a:cubicBezTo>
                    <a:pt x="9649" y="2168"/>
                    <a:pt x="7481" y="0"/>
                    <a:pt x="4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9;p73">
              <a:extLst>
                <a:ext uri="{FF2B5EF4-FFF2-40B4-BE49-F238E27FC236}">
                  <a16:creationId xmlns:a16="http://schemas.microsoft.com/office/drawing/2014/main" id="{BAD42490-F95A-08F8-8498-A8E89558B221}"/>
                </a:ext>
              </a:extLst>
            </p:cNvPr>
            <p:cNvSpPr/>
            <p:nvPr/>
          </p:nvSpPr>
          <p:spPr>
            <a:xfrm>
              <a:off x="4636625" y="3029925"/>
              <a:ext cx="481100" cy="481100"/>
            </a:xfrm>
            <a:custGeom>
              <a:avLst/>
              <a:gdLst/>
              <a:ahLst/>
              <a:cxnLst/>
              <a:rect l="l" t="t" r="r" b="b"/>
              <a:pathLst>
                <a:path w="19244" h="19244" extrusionOk="0">
                  <a:moveTo>
                    <a:pt x="9622" y="1"/>
                  </a:moveTo>
                  <a:cubicBezTo>
                    <a:pt x="4310" y="1"/>
                    <a:pt x="1" y="4310"/>
                    <a:pt x="1" y="9622"/>
                  </a:cubicBezTo>
                  <a:cubicBezTo>
                    <a:pt x="1" y="14934"/>
                    <a:pt x="4310" y="19243"/>
                    <a:pt x="9622" y="19243"/>
                  </a:cubicBezTo>
                  <a:cubicBezTo>
                    <a:pt x="14935" y="19243"/>
                    <a:pt x="19244" y="14934"/>
                    <a:pt x="19244" y="9622"/>
                  </a:cubicBezTo>
                  <a:cubicBezTo>
                    <a:pt x="19244" y="4310"/>
                    <a:pt x="14935" y="1"/>
                    <a:pt x="9622" y="1"/>
                  </a:cubicBezTo>
                  <a:close/>
                </a:path>
              </a:pathLst>
            </a:custGeom>
            <a:solidFill>
              <a:srgbClr val="006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90;p73">
              <a:extLst>
                <a:ext uri="{FF2B5EF4-FFF2-40B4-BE49-F238E27FC236}">
                  <a16:creationId xmlns:a16="http://schemas.microsoft.com/office/drawing/2014/main" id="{1934101F-CBC3-672D-57BC-0FFEE7D32CA7}"/>
                </a:ext>
              </a:extLst>
            </p:cNvPr>
            <p:cNvSpPr/>
            <p:nvPr/>
          </p:nvSpPr>
          <p:spPr>
            <a:xfrm>
              <a:off x="4610200" y="2986100"/>
              <a:ext cx="463700" cy="463375"/>
            </a:xfrm>
            <a:custGeom>
              <a:avLst/>
              <a:gdLst/>
              <a:ahLst/>
              <a:cxnLst/>
              <a:rect l="l" t="t" r="r" b="b"/>
              <a:pathLst>
                <a:path w="18548" h="18535" extrusionOk="0">
                  <a:moveTo>
                    <a:pt x="9274" y="1"/>
                  </a:moveTo>
                  <a:cubicBezTo>
                    <a:pt x="4149" y="1"/>
                    <a:pt x="1" y="4149"/>
                    <a:pt x="1" y="9274"/>
                  </a:cubicBezTo>
                  <a:cubicBezTo>
                    <a:pt x="1" y="14386"/>
                    <a:pt x="4149" y="18534"/>
                    <a:pt x="9274" y="18534"/>
                  </a:cubicBezTo>
                  <a:cubicBezTo>
                    <a:pt x="14399" y="18534"/>
                    <a:pt x="18548" y="14386"/>
                    <a:pt x="18548" y="9274"/>
                  </a:cubicBezTo>
                  <a:cubicBezTo>
                    <a:pt x="18548" y="4149"/>
                    <a:pt x="14399" y="1"/>
                    <a:pt x="9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91;p73">
              <a:extLst>
                <a:ext uri="{FF2B5EF4-FFF2-40B4-BE49-F238E27FC236}">
                  <a16:creationId xmlns:a16="http://schemas.microsoft.com/office/drawing/2014/main" id="{74DE7D3C-5A0E-E144-BDBA-0743D718C888}"/>
                </a:ext>
              </a:extLst>
            </p:cNvPr>
            <p:cNvSpPr/>
            <p:nvPr/>
          </p:nvSpPr>
          <p:spPr>
            <a:xfrm>
              <a:off x="6833550" y="3029925"/>
              <a:ext cx="481100" cy="481100"/>
            </a:xfrm>
            <a:custGeom>
              <a:avLst/>
              <a:gdLst/>
              <a:ahLst/>
              <a:cxnLst/>
              <a:rect l="l" t="t" r="r" b="b"/>
              <a:pathLst>
                <a:path w="19244" h="19244" extrusionOk="0">
                  <a:moveTo>
                    <a:pt x="9622" y="1"/>
                  </a:moveTo>
                  <a:cubicBezTo>
                    <a:pt x="4309" y="1"/>
                    <a:pt x="1" y="4310"/>
                    <a:pt x="1" y="9622"/>
                  </a:cubicBezTo>
                  <a:cubicBezTo>
                    <a:pt x="1" y="14934"/>
                    <a:pt x="4309" y="19243"/>
                    <a:pt x="9622" y="19243"/>
                  </a:cubicBezTo>
                  <a:cubicBezTo>
                    <a:pt x="14934" y="19243"/>
                    <a:pt x="19243" y="14934"/>
                    <a:pt x="19243" y="9622"/>
                  </a:cubicBezTo>
                  <a:cubicBezTo>
                    <a:pt x="19243" y="4310"/>
                    <a:pt x="14934" y="1"/>
                    <a:pt x="9622" y="1"/>
                  </a:cubicBezTo>
                  <a:close/>
                </a:path>
              </a:pathLst>
            </a:custGeom>
            <a:solidFill>
              <a:srgbClr val="006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92;p73">
              <a:extLst>
                <a:ext uri="{FF2B5EF4-FFF2-40B4-BE49-F238E27FC236}">
                  <a16:creationId xmlns:a16="http://schemas.microsoft.com/office/drawing/2014/main" id="{B230A118-9E26-FBA9-16B1-90C18D65BCB8}"/>
                </a:ext>
              </a:extLst>
            </p:cNvPr>
            <p:cNvSpPr/>
            <p:nvPr/>
          </p:nvSpPr>
          <p:spPr>
            <a:xfrm>
              <a:off x="6780025" y="2986100"/>
              <a:ext cx="463375" cy="463375"/>
            </a:xfrm>
            <a:custGeom>
              <a:avLst/>
              <a:gdLst/>
              <a:ahLst/>
              <a:cxnLst/>
              <a:rect l="l" t="t" r="r" b="b"/>
              <a:pathLst>
                <a:path w="18535" h="18535" extrusionOk="0">
                  <a:moveTo>
                    <a:pt x="9261" y="1"/>
                  </a:moveTo>
                  <a:cubicBezTo>
                    <a:pt x="4149" y="1"/>
                    <a:pt x="1" y="4149"/>
                    <a:pt x="1" y="9274"/>
                  </a:cubicBezTo>
                  <a:cubicBezTo>
                    <a:pt x="1" y="14386"/>
                    <a:pt x="4149" y="18534"/>
                    <a:pt x="9261" y="18534"/>
                  </a:cubicBezTo>
                  <a:cubicBezTo>
                    <a:pt x="14386" y="18534"/>
                    <a:pt x="18534" y="14386"/>
                    <a:pt x="18534" y="9274"/>
                  </a:cubicBezTo>
                  <a:cubicBezTo>
                    <a:pt x="18534" y="4149"/>
                    <a:pt x="14386" y="1"/>
                    <a:pt x="9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93;p73">
              <a:extLst>
                <a:ext uri="{FF2B5EF4-FFF2-40B4-BE49-F238E27FC236}">
                  <a16:creationId xmlns:a16="http://schemas.microsoft.com/office/drawing/2014/main" id="{74143BC9-DABE-B657-C965-5FE48E4ADE89}"/>
                </a:ext>
              </a:extLst>
            </p:cNvPr>
            <p:cNvSpPr/>
            <p:nvPr/>
          </p:nvSpPr>
          <p:spPr>
            <a:xfrm>
              <a:off x="6805450" y="3012525"/>
              <a:ext cx="412850" cy="411850"/>
            </a:xfrm>
            <a:custGeom>
              <a:avLst/>
              <a:gdLst/>
              <a:ahLst/>
              <a:cxnLst/>
              <a:rect l="l" t="t" r="r" b="b"/>
              <a:pathLst>
                <a:path w="16514" h="16474" extrusionOk="0">
                  <a:moveTo>
                    <a:pt x="9113" y="1"/>
                  </a:moveTo>
                  <a:lnTo>
                    <a:pt x="9113" y="1"/>
                  </a:lnTo>
                  <a:cubicBezTo>
                    <a:pt x="11830" y="964"/>
                    <a:pt x="13784" y="3560"/>
                    <a:pt x="13784" y="6611"/>
                  </a:cubicBezTo>
                  <a:cubicBezTo>
                    <a:pt x="13784" y="10492"/>
                    <a:pt x="10639" y="13637"/>
                    <a:pt x="6772" y="13637"/>
                  </a:cubicBezTo>
                  <a:cubicBezTo>
                    <a:pt x="3533" y="13637"/>
                    <a:pt x="803" y="11429"/>
                    <a:pt x="1" y="8445"/>
                  </a:cubicBezTo>
                  <a:lnTo>
                    <a:pt x="1" y="8445"/>
                  </a:lnTo>
                  <a:cubicBezTo>
                    <a:pt x="121" y="12901"/>
                    <a:pt x="3761" y="16474"/>
                    <a:pt x="8244" y="16474"/>
                  </a:cubicBezTo>
                  <a:cubicBezTo>
                    <a:pt x="12807" y="16474"/>
                    <a:pt x="16513" y="12780"/>
                    <a:pt x="16513" y="8217"/>
                  </a:cubicBezTo>
                  <a:cubicBezTo>
                    <a:pt x="16513" y="3948"/>
                    <a:pt x="13275" y="429"/>
                    <a:pt x="9113" y="1"/>
                  </a:cubicBezTo>
                  <a:close/>
                </a:path>
              </a:pathLst>
            </a:custGeom>
            <a:solidFill>
              <a:srgbClr val="F9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94;p73">
              <a:extLst>
                <a:ext uri="{FF2B5EF4-FFF2-40B4-BE49-F238E27FC236}">
                  <a16:creationId xmlns:a16="http://schemas.microsoft.com/office/drawing/2014/main" id="{A20AB5BD-85AD-2BD5-1D10-E6E486E92975}"/>
                </a:ext>
              </a:extLst>
            </p:cNvPr>
            <p:cNvSpPr/>
            <p:nvPr/>
          </p:nvSpPr>
          <p:spPr>
            <a:xfrm>
              <a:off x="4631275" y="3012525"/>
              <a:ext cx="412850" cy="411850"/>
            </a:xfrm>
            <a:custGeom>
              <a:avLst/>
              <a:gdLst/>
              <a:ahLst/>
              <a:cxnLst/>
              <a:rect l="l" t="t" r="r" b="b"/>
              <a:pathLst>
                <a:path w="16514" h="16474" extrusionOk="0">
                  <a:moveTo>
                    <a:pt x="9127" y="1"/>
                  </a:moveTo>
                  <a:cubicBezTo>
                    <a:pt x="11843" y="964"/>
                    <a:pt x="13797" y="3560"/>
                    <a:pt x="13797" y="6611"/>
                  </a:cubicBezTo>
                  <a:cubicBezTo>
                    <a:pt x="13797" y="10492"/>
                    <a:pt x="10652" y="13637"/>
                    <a:pt x="6772" y="13637"/>
                  </a:cubicBezTo>
                  <a:cubicBezTo>
                    <a:pt x="3533" y="13637"/>
                    <a:pt x="804" y="11429"/>
                    <a:pt x="1" y="8445"/>
                  </a:cubicBezTo>
                  <a:lnTo>
                    <a:pt x="1" y="8445"/>
                  </a:lnTo>
                  <a:cubicBezTo>
                    <a:pt x="121" y="12901"/>
                    <a:pt x="3774" y="16474"/>
                    <a:pt x="8257" y="16474"/>
                  </a:cubicBezTo>
                  <a:cubicBezTo>
                    <a:pt x="12820" y="16474"/>
                    <a:pt x="16514" y="12780"/>
                    <a:pt x="16514" y="8217"/>
                  </a:cubicBezTo>
                  <a:cubicBezTo>
                    <a:pt x="16514" y="3948"/>
                    <a:pt x="13275" y="429"/>
                    <a:pt x="9127" y="1"/>
                  </a:cubicBezTo>
                  <a:close/>
                </a:path>
              </a:pathLst>
            </a:custGeom>
            <a:solidFill>
              <a:srgbClr val="F9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95;p73">
              <a:extLst>
                <a:ext uri="{FF2B5EF4-FFF2-40B4-BE49-F238E27FC236}">
                  <a16:creationId xmlns:a16="http://schemas.microsoft.com/office/drawing/2014/main" id="{4F55CF0C-852A-06DB-CDD1-9D077E0AC45A}"/>
                </a:ext>
              </a:extLst>
            </p:cNvPr>
            <p:cNvSpPr/>
            <p:nvPr/>
          </p:nvSpPr>
          <p:spPr>
            <a:xfrm>
              <a:off x="4938725" y="2800675"/>
              <a:ext cx="1834300" cy="369600"/>
            </a:xfrm>
            <a:custGeom>
              <a:avLst/>
              <a:gdLst/>
              <a:ahLst/>
              <a:cxnLst/>
              <a:rect l="l" t="t" r="r" b="b"/>
              <a:pathLst>
                <a:path w="73372" h="14784" extrusionOk="0">
                  <a:moveTo>
                    <a:pt x="46279" y="1"/>
                  </a:moveTo>
                  <a:cubicBezTo>
                    <a:pt x="30961" y="1"/>
                    <a:pt x="13212" y="684"/>
                    <a:pt x="5781" y="821"/>
                  </a:cubicBezTo>
                  <a:cubicBezTo>
                    <a:pt x="0" y="941"/>
                    <a:pt x="7119" y="14055"/>
                    <a:pt x="10558" y="14323"/>
                  </a:cubicBezTo>
                  <a:cubicBezTo>
                    <a:pt x="13984" y="14590"/>
                    <a:pt x="51988" y="14604"/>
                    <a:pt x="59374" y="14778"/>
                  </a:cubicBezTo>
                  <a:cubicBezTo>
                    <a:pt x="59537" y="14781"/>
                    <a:pt x="59697" y="14783"/>
                    <a:pt x="59855" y="14783"/>
                  </a:cubicBezTo>
                  <a:cubicBezTo>
                    <a:pt x="66848" y="14783"/>
                    <a:pt x="68802" y="11031"/>
                    <a:pt x="72100" y="5691"/>
                  </a:cubicBezTo>
                  <a:cubicBezTo>
                    <a:pt x="73372" y="3644"/>
                    <a:pt x="72435" y="1864"/>
                    <a:pt x="69946" y="1289"/>
                  </a:cubicBezTo>
                  <a:cubicBezTo>
                    <a:pt x="65696" y="307"/>
                    <a:pt x="56532" y="1"/>
                    <a:pt x="46279" y="1"/>
                  </a:cubicBezTo>
                  <a:close/>
                </a:path>
              </a:pathLst>
            </a:custGeom>
            <a:solidFill>
              <a:srgbClr val="5DA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52"/>
          <p:cNvGrpSpPr/>
          <p:nvPr/>
        </p:nvGrpSpPr>
        <p:grpSpPr>
          <a:xfrm>
            <a:off x="7449850" y="1646900"/>
            <a:ext cx="980925" cy="3475225"/>
            <a:chOff x="3520275" y="1129650"/>
            <a:chExt cx="980925" cy="3475225"/>
          </a:xfrm>
        </p:grpSpPr>
        <p:sp>
          <p:nvSpPr>
            <p:cNvPr id="710" name="Google Shape;710;p52"/>
            <p:cNvSpPr/>
            <p:nvPr/>
          </p:nvSpPr>
          <p:spPr>
            <a:xfrm>
              <a:off x="3520275" y="1241800"/>
              <a:ext cx="671100" cy="1477500"/>
            </a:xfrm>
            <a:custGeom>
              <a:avLst/>
              <a:gdLst/>
              <a:ahLst/>
              <a:cxnLst/>
              <a:rect l="l" t="t" r="r" b="b"/>
              <a:pathLst>
                <a:path w="26844" h="59100" extrusionOk="0">
                  <a:moveTo>
                    <a:pt x="18487" y="0"/>
                  </a:moveTo>
                  <a:cubicBezTo>
                    <a:pt x="14792" y="0"/>
                    <a:pt x="9868" y="755"/>
                    <a:pt x="6250" y="1072"/>
                  </a:cubicBezTo>
                  <a:cubicBezTo>
                    <a:pt x="1" y="1607"/>
                    <a:pt x="402" y="4297"/>
                    <a:pt x="402" y="4297"/>
                  </a:cubicBezTo>
                  <a:lnTo>
                    <a:pt x="3600" y="55909"/>
                  </a:lnTo>
                  <a:cubicBezTo>
                    <a:pt x="3525" y="58362"/>
                    <a:pt x="6237" y="59100"/>
                    <a:pt x="9692" y="59100"/>
                  </a:cubicBezTo>
                  <a:cubicBezTo>
                    <a:pt x="14248" y="59100"/>
                    <a:pt x="20098" y="57816"/>
                    <a:pt x="22549" y="57488"/>
                  </a:cubicBezTo>
                  <a:cubicBezTo>
                    <a:pt x="26844" y="56926"/>
                    <a:pt x="26416" y="54143"/>
                    <a:pt x="26416" y="54143"/>
                  </a:cubicBezTo>
                  <a:cubicBezTo>
                    <a:pt x="26416" y="54143"/>
                    <a:pt x="24583" y="4685"/>
                    <a:pt x="23632" y="1674"/>
                  </a:cubicBezTo>
                  <a:cubicBezTo>
                    <a:pt x="23231" y="403"/>
                    <a:pt x="21187" y="0"/>
                    <a:pt x="18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3657450" y="13421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61" y="1"/>
                  </a:moveTo>
                  <a:cubicBezTo>
                    <a:pt x="7214" y="1"/>
                    <a:pt x="7067" y="5"/>
                    <a:pt x="6918" y="14"/>
                  </a:cubicBezTo>
                  <a:cubicBezTo>
                    <a:pt x="2984" y="255"/>
                    <a:pt x="0" y="3641"/>
                    <a:pt x="241" y="7561"/>
                  </a:cubicBezTo>
                  <a:cubicBezTo>
                    <a:pt x="472" y="11327"/>
                    <a:pt x="3604" y="14240"/>
                    <a:pt x="7324" y="14240"/>
                  </a:cubicBezTo>
                  <a:cubicBezTo>
                    <a:pt x="7478" y="14240"/>
                    <a:pt x="7633" y="14236"/>
                    <a:pt x="7788" y="14225"/>
                  </a:cubicBezTo>
                  <a:cubicBezTo>
                    <a:pt x="11722" y="13985"/>
                    <a:pt x="14706" y="10612"/>
                    <a:pt x="14465" y="6678"/>
                  </a:cubicBezTo>
                  <a:cubicBezTo>
                    <a:pt x="14234" y="2906"/>
                    <a:pt x="11091" y="1"/>
                    <a:pt x="7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3684875" y="17870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84" y="1"/>
                  </a:moveTo>
                  <a:cubicBezTo>
                    <a:pt x="7230" y="1"/>
                    <a:pt x="7075" y="6"/>
                    <a:pt x="6919" y="16"/>
                  </a:cubicBezTo>
                  <a:cubicBezTo>
                    <a:pt x="2998" y="257"/>
                    <a:pt x="0" y="3629"/>
                    <a:pt x="255" y="7563"/>
                  </a:cubicBezTo>
                  <a:cubicBezTo>
                    <a:pt x="486" y="11335"/>
                    <a:pt x="3617" y="14240"/>
                    <a:pt x="7358" y="14240"/>
                  </a:cubicBezTo>
                  <a:cubicBezTo>
                    <a:pt x="7505" y="14240"/>
                    <a:pt x="7653" y="14236"/>
                    <a:pt x="7802" y="14227"/>
                  </a:cubicBezTo>
                  <a:cubicBezTo>
                    <a:pt x="11723" y="13986"/>
                    <a:pt x="14707" y="10600"/>
                    <a:pt x="14466" y="6680"/>
                  </a:cubicBezTo>
                  <a:cubicBezTo>
                    <a:pt x="14234" y="2902"/>
                    <a:pt x="11104" y="1"/>
                    <a:pt x="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3712625" y="2231725"/>
              <a:ext cx="367350" cy="356300"/>
            </a:xfrm>
            <a:custGeom>
              <a:avLst/>
              <a:gdLst/>
              <a:ahLst/>
              <a:cxnLst/>
              <a:rect l="l" t="t" r="r" b="b"/>
              <a:pathLst>
                <a:path w="14694" h="14252" extrusionOk="0">
                  <a:moveTo>
                    <a:pt x="7350" y="0"/>
                  </a:moveTo>
                  <a:cubicBezTo>
                    <a:pt x="7203" y="0"/>
                    <a:pt x="7055" y="5"/>
                    <a:pt x="6906" y="14"/>
                  </a:cubicBezTo>
                  <a:cubicBezTo>
                    <a:pt x="2985" y="255"/>
                    <a:pt x="1" y="3640"/>
                    <a:pt x="242" y="7561"/>
                  </a:cubicBezTo>
                  <a:cubicBezTo>
                    <a:pt x="474" y="11346"/>
                    <a:pt x="3616" y="14252"/>
                    <a:pt x="7346" y="14252"/>
                  </a:cubicBezTo>
                  <a:cubicBezTo>
                    <a:pt x="7493" y="14252"/>
                    <a:pt x="7641" y="14247"/>
                    <a:pt x="7789" y="14238"/>
                  </a:cubicBezTo>
                  <a:cubicBezTo>
                    <a:pt x="11710" y="13984"/>
                    <a:pt x="14694" y="10612"/>
                    <a:pt x="14453" y="6678"/>
                  </a:cubicBezTo>
                  <a:cubicBezTo>
                    <a:pt x="14221" y="2905"/>
                    <a:pt x="11091" y="0"/>
                    <a:pt x="7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3610275" y="1129650"/>
              <a:ext cx="407475" cy="193150"/>
            </a:xfrm>
            <a:custGeom>
              <a:avLst/>
              <a:gdLst/>
              <a:ahLst/>
              <a:cxnLst/>
              <a:rect l="l" t="t" r="r" b="b"/>
              <a:pathLst>
                <a:path w="16299" h="7726" extrusionOk="0">
                  <a:moveTo>
                    <a:pt x="11379" y="1"/>
                  </a:moveTo>
                  <a:cubicBezTo>
                    <a:pt x="8280" y="1"/>
                    <a:pt x="2762" y="717"/>
                    <a:pt x="1941" y="1691"/>
                  </a:cubicBezTo>
                  <a:cubicBezTo>
                    <a:pt x="1017" y="2815"/>
                    <a:pt x="0" y="7726"/>
                    <a:pt x="0" y="7726"/>
                  </a:cubicBezTo>
                  <a:cubicBezTo>
                    <a:pt x="0" y="7726"/>
                    <a:pt x="7432" y="5228"/>
                    <a:pt x="15079" y="5228"/>
                  </a:cubicBezTo>
                  <a:cubicBezTo>
                    <a:pt x="15486" y="5228"/>
                    <a:pt x="15892" y="5235"/>
                    <a:pt x="16299" y="5250"/>
                  </a:cubicBezTo>
                  <a:cubicBezTo>
                    <a:pt x="16299" y="5250"/>
                    <a:pt x="15135" y="286"/>
                    <a:pt x="12525" y="45"/>
                  </a:cubicBezTo>
                  <a:cubicBezTo>
                    <a:pt x="12205" y="15"/>
                    <a:pt x="11816" y="1"/>
                    <a:pt x="11379" y="1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3605575" y="2627225"/>
              <a:ext cx="895625" cy="1977650"/>
            </a:xfrm>
            <a:custGeom>
              <a:avLst/>
              <a:gdLst/>
              <a:ahLst/>
              <a:cxnLst/>
              <a:rect l="l" t="t" r="r" b="b"/>
              <a:pathLst>
                <a:path w="35825" h="79106" extrusionOk="0">
                  <a:moveTo>
                    <a:pt x="13080" y="0"/>
                  </a:moveTo>
                  <a:cubicBezTo>
                    <a:pt x="12087" y="0"/>
                    <a:pt x="10692" y="136"/>
                    <a:pt x="8793" y="586"/>
                  </a:cubicBezTo>
                  <a:cubicBezTo>
                    <a:pt x="8793" y="586"/>
                    <a:pt x="9676" y="8548"/>
                    <a:pt x="9876" y="8655"/>
                  </a:cubicBezTo>
                  <a:cubicBezTo>
                    <a:pt x="10077" y="8762"/>
                    <a:pt x="10345" y="8749"/>
                    <a:pt x="10880" y="8776"/>
                  </a:cubicBezTo>
                  <a:lnTo>
                    <a:pt x="14266" y="71308"/>
                  </a:lnTo>
                  <a:cubicBezTo>
                    <a:pt x="14266" y="71308"/>
                    <a:pt x="1" y="76259"/>
                    <a:pt x="1874" y="78574"/>
                  </a:cubicBezTo>
                  <a:cubicBezTo>
                    <a:pt x="2174" y="78944"/>
                    <a:pt x="3269" y="79105"/>
                    <a:pt x="4875" y="79105"/>
                  </a:cubicBezTo>
                  <a:cubicBezTo>
                    <a:pt x="13306" y="79105"/>
                    <a:pt x="35825" y="74668"/>
                    <a:pt x="31407" y="72779"/>
                  </a:cubicBezTo>
                  <a:cubicBezTo>
                    <a:pt x="27845" y="71257"/>
                    <a:pt x="22968" y="71011"/>
                    <a:pt x="20193" y="71011"/>
                  </a:cubicBezTo>
                  <a:cubicBezTo>
                    <a:pt x="18871" y="71011"/>
                    <a:pt x="18026" y="71067"/>
                    <a:pt x="18026" y="71067"/>
                  </a:cubicBezTo>
                  <a:lnTo>
                    <a:pt x="14560" y="8735"/>
                  </a:lnTo>
                  <a:cubicBezTo>
                    <a:pt x="15176" y="8655"/>
                    <a:pt x="15604" y="8521"/>
                    <a:pt x="15604" y="8307"/>
                  </a:cubicBezTo>
                  <a:cubicBezTo>
                    <a:pt x="15631" y="7531"/>
                    <a:pt x="15176" y="318"/>
                    <a:pt x="15176" y="318"/>
                  </a:cubicBezTo>
                  <a:cubicBezTo>
                    <a:pt x="15176" y="318"/>
                    <a:pt x="14598" y="0"/>
                    <a:pt x="13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52"/>
          <p:cNvSpPr txBox="1">
            <a:spLocks noGrp="1"/>
          </p:cNvSpPr>
          <p:nvPr>
            <p:ph type="title" idx="9"/>
          </p:nvPr>
        </p:nvSpPr>
        <p:spPr>
          <a:xfrm>
            <a:off x="713225" y="285520"/>
            <a:ext cx="4333500" cy="5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lfa Slab One"/>
                <a:ea typeface="Alfa Slab One"/>
                <a:cs typeface="Alfa Slab One"/>
                <a:sym typeface="Alfa Slab One"/>
              </a:rPr>
              <a:t>Table of contents</a:t>
            </a:r>
            <a:endParaRPr sz="32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17" name="Google Shape;717;p52"/>
          <p:cNvSpPr txBox="1">
            <a:spLocks noGrp="1"/>
          </p:cNvSpPr>
          <p:nvPr>
            <p:ph type="subTitle" idx="1"/>
          </p:nvPr>
        </p:nvSpPr>
        <p:spPr>
          <a:xfrm flipH="1">
            <a:off x="1509002" y="1212035"/>
            <a:ext cx="4929698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Adjectives and their comparison</a:t>
            </a:r>
            <a:endParaRPr dirty="0"/>
          </a:p>
        </p:txBody>
      </p:sp>
      <p:sp>
        <p:nvSpPr>
          <p:cNvPr id="719" name="Google Shape;719;p52"/>
          <p:cNvSpPr txBox="1">
            <a:spLocks noGrp="1"/>
          </p:cNvSpPr>
          <p:nvPr>
            <p:ph type="subTitle" idx="4"/>
          </p:nvPr>
        </p:nvSpPr>
        <p:spPr>
          <a:xfrm flipH="1">
            <a:off x="1583150" y="2234100"/>
            <a:ext cx="39660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721" name="Google Shape;721;p52"/>
          <p:cNvSpPr txBox="1">
            <a:spLocks noGrp="1"/>
          </p:cNvSpPr>
          <p:nvPr>
            <p:ph type="subTitle" idx="7"/>
          </p:nvPr>
        </p:nvSpPr>
        <p:spPr>
          <a:xfrm>
            <a:off x="1585386" y="3605193"/>
            <a:ext cx="4552439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Roundabouts: Reducing Traffic Frustration</a:t>
            </a:r>
            <a:endParaRPr dirty="0"/>
          </a:p>
        </p:txBody>
      </p:sp>
      <p:sp>
        <p:nvSpPr>
          <p:cNvPr id="723" name="Google Shape;723;p52"/>
          <p:cNvSpPr txBox="1">
            <a:spLocks noGrp="1"/>
          </p:cNvSpPr>
          <p:nvPr>
            <p:ph type="title"/>
          </p:nvPr>
        </p:nvSpPr>
        <p:spPr>
          <a:xfrm flipH="1">
            <a:off x="713225" y="1212075"/>
            <a:ext cx="7074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24" name="Google Shape;724;p52"/>
          <p:cNvSpPr txBox="1">
            <a:spLocks noGrp="1"/>
          </p:cNvSpPr>
          <p:nvPr>
            <p:ph type="title" idx="3"/>
          </p:nvPr>
        </p:nvSpPr>
        <p:spPr>
          <a:xfrm flipH="1">
            <a:off x="713225" y="2234100"/>
            <a:ext cx="7074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25" name="Google Shape;725;p52"/>
          <p:cNvSpPr txBox="1">
            <a:spLocks noGrp="1"/>
          </p:cNvSpPr>
          <p:nvPr>
            <p:ph type="title" idx="6"/>
          </p:nvPr>
        </p:nvSpPr>
        <p:spPr>
          <a:xfrm>
            <a:off x="688113" y="3256125"/>
            <a:ext cx="7074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726" name="Google Shape;726;p52"/>
          <p:cNvGrpSpPr/>
          <p:nvPr/>
        </p:nvGrpSpPr>
        <p:grpSpPr>
          <a:xfrm>
            <a:off x="6137825" y="2649750"/>
            <a:ext cx="1090350" cy="2529000"/>
            <a:chOff x="5097425" y="1673050"/>
            <a:chExt cx="1090350" cy="2529000"/>
          </a:xfrm>
        </p:grpSpPr>
        <p:sp>
          <p:nvSpPr>
            <p:cNvPr id="727" name="Google Shape;727;p52"/>
            <p:cNvSpPr/>
            <p:nvPr/>
          </p:nvSpPr>
          <p:spPr>
            <a:xfrm>
              <a:off x="5586550" y="2636125"/>
              <a:ext cx="206500" cy="1565925"/>
            </a:xfrm>
            <a:custGeom>
              <a:avLst/>
              <a:gdLst/>
              <a:ahLst/>
              <a:cxnLst/>
              <a:rect l="l" t="t" r="r" b="b"/>
              <a:pathLst>
                <a:path w="8260" h="62637" extrusionOk="0">
                  <a:moveTo>
                    <a:pt x="5360" y="7781"/>
                  </a:moveTo>
                  <a:lnTo>
                    <a:pt x="8260" y="62636"/>
                  </a:lnTo>
                  <a:lnTo>
                    <a:pt x="4735" y="62636"/>
                  </a:lnTo>
                  <a:lnTo>
                    <a:pt x="1898" y="7843"/>
                  </a:lnTo>
                  <a:cubicBezTo>
                    <a:pt x="1377" y="7823"/>
                    <a:pt x="1126" y="7823"/>
                    <a:pt x="939" y="7739"/>
                  </a:cubicBezTo>
                  <a:cubicBezTo>
                    <a:pt x="751" y="7656"/>
                    <a:pt x="0" y="960"/>
                    <a:pt x="0" y="960"/>
                  </a:cubicBezTo>
                  <a:cubicBezTo>
                    <a:pt x="4526" y="1"/>
                    <a:pt x="6007" y="710"/>
                    <a:pt x="6007" y="710"/>
                  </a:cubicBezTo>
                  <a:cubicBezTo>
                    <a:pt x="6007" y="710"/>
                    <a:pt x="6362" y="6780"/>
                    <a:pt x="6341" y="7426"/>
                  </a:cubicBezTo>
                  <a:cubicBezTo>
                    <a:pt x="6341" y="7614"/>
                    <a:pt x="5924" y="7718"/>
                    <a:pt x="5360" y="7781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2"/>
            <p:cNvSpPr/>
            <p:nvPr/>
          </p:nvSpPr>
          <p:spPr>
            <a:xfrm>
              <a:off x="5097425" y="1673050"/>
              <a:ext cx="1090350" cy="1090350"/>
            </a:xfrm>
            <a:custGeom>
              <a:avLst/>
              <a:gdLst/>
              <a:ahLst/>
              <a:cxnLst/>
              <a:rect l="l" t="t" r="r" b="b"/>
              <a:pathLst>
                <a:path w="43614" h="43614" extrusionOk="0">
                  <a:moveTo>
                    <a:pt x="20587" y="688"/>
                  </a:moveTo>
                  <a:cubicBezTo>
                    <a:pt x="32247" y="0"/>
                    <a:pt x="42258" y="8906"/>
                    <a:pt x="42947" y="20566"/>
                  </a:cubicBezTo>
                  <a:cubicBezTo>
                    <a:pt x="43614" y="32225"/>
                    <a:pt x="34729" y="42237"/>
                    <a:pt x="23048" y="42925"/>
                  </a:cubicBezTo>
                  <a:cubicBezTo>
                    <a:pt x="11389" y="43613"/>
                    <a:pt x="1377" y="34707"/>
                    <a:pt x="689" y="23048"/>
                  </a:cubicBezTo>
                  <a:cubicBezTo>
                    <a:pt x="1" y="11367"/>
                    <a:pt x="8907" y="1356"/>
                    <a:pt x="20587" y="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2"/>
            <p:cNvSpPr/>
            <p:nvPr/>
          </p:nvSpPr>
          <p:spPr>
            <a:xfrm>
              <a:off x="5398300" y="1926975"/>
              <a:ext cx="593425" cy="595000"/>
            </a:xfrm>
            <a:custGeom>
              <a:avLst/>
              <a:gdLst/>
              <a:ahLst/>
              <a:cxnLst/>
              <a:rect l="l" t="t" r="r" b="b"/>
              <a:pathLst>
                <a:path w="23737" h="23800" extrusionOk="0">
                  <a:moveTo>
                    <a:pt x="3004" y="22631"/>
                  </a:moveTo>
                  <a:cubicBezTo>
                    <a:pt x="3004" y="22631"/>
                    <a:pt x="0" y="5591"/>
                    <a:pt x="3171" y="4735"/>
                  </a:cubicBezTo>
                  <a:cubicBezTo>
                    <a:pt x="6341" y="3880"/>
                    <a:pt x="16415" y="3296"/>
                    <a:pt x="16415" y="3296"/>
                  </a:cubicBezTo>
                  <a:lnTo>
                    <a:pt x="16353" y="1273"/>
                  </a:lnTo>
                  <a:cubicBezTo>
                    <a:pt x="16311" y="1"/>
                    <a:pt x="23340" y="5445"/>
                    <a:pt x="23736" y="5799"/>
                  </a:cubicBezTo>
                  <a:cubicBezTo>
                    <a:pt x="23736" y="5799"/>
                    <a:pt x="17625" y="9971"/>
                    <a:pt x="16958" y="10096"/>
                  </a:cubicBezTo>
                  <a:cubicBezTo>
                    <a:pt x="16311" y="10242"/>
                    <a:pt x="16624" y="8260"/>
                    <a:pt x="16624" y="8260"/>
                  </a:cubicBezTo>
                  <a:cubicBezTo>
                    <a:pt x="16624" y="8260"/>
                    <a:pt x="7363" y="8844"/>
                    <a:pt x="7134" y="9866"/>
                  </a:cubicBezTo>
                  <a:cubicBezTo>
                    <a:pt x="6904" y="10888"/>
                    <a:pt x="7926" y="22381"/>
                    <a:pt x="7926" y="22381"/>
                  </a:cubicBezTo>
                  <a:cubicBezTo>
                    <a:pt x="7926" y="22381"/>
                    <a:pt x="2608" y="23799"/>
                    <a:pt x="3004" y="226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5171475" y="1747075"/>
              <a:ext cx="942275" cy="942275"/>
            </a:xfrm>
            <a:custGeom>
              <a:avLst/>
              <a:gdLst/>
              <a:ahLst/>
              <a:cxnLst/>
              <a:rect l="l" t="t" r="r" b="b"/>
              <a:pathLst>
                <a:path w="37691" h="37691" extrusionOk="0">
                  <a:moveTo>
                    <a:pt x="30619" y="5612"/>
                  </a:moveTo>
                  <a:cubicBezTo>
                    <a:pt x="27220" y="2608"/>
                    <a:pt x="22694" y="898"/>
                    <a:pt x="17813" y="1169"/>
                  </a:cubicBezTo>
                  <a:cubicBezTo>
                    <a:pt x="8072" y="1753"/>
                    <a:pt x="626" y="10117"/>
                    <a:pt x="1189" y="19878"/>
                  </a:cubicBezTo>
                  <a:cubicBezTo>
                    <a:pt x="1481" y="24759"/>
                    <a:pt x="3713" y="29055"/>
                    <a:pt x="7092" y="32059"/>
                  </a:cubicBezTo>
                  <a:cubicBezTo>
                    <a:pt x="10471" y="35083"/>
                    <a:pt x="15018" y="36794"/>
                    <a:pt x="19878" y="36502"/>
                  </a:cubicBezTo>
                  <a:cubicBezTo>
                    <a:pt x="29639" y="35938"/>
                    <a:pt x="37085" y="27554"/>
                    <a:pt x="36522" y="17813"/>
                  </a:cubicBezTo>
                  <a:cubicBezTo>
                    <a:pt x="36230" y="12933"/>
                    <a:pt x="33998" y="8636"/>
                    <a:pt x="30619" y="5612"/>
                  </a:cubicBezTo>
                  <a:close/>
                  <a:moveTo>
                    <a:pt x="17771" y="293"/>
                  </a:moveTo>
                  <a:cubicBezTo>
                    <a:pt x="22881" y="1"/>
                    <a:pt x="27637" y="1795"/>
                    <a:pt x="31203" y="4965"/>
                  </a:cubicBezTo>
                  <a:cubicBezTo>
                    <a:pt x="34749" y="8114"/>
                    <a:pt x="37085" y="12641"/>
                    <a:pt x="37398" y="17751"/>
                  </a:cubicBezTo>
                  <a:cubicBezTo>
                    <a:pt x="37690" y="22882"/>
                    <a:pt x="35896" y="27637"/>
                    <a:pt x="32726" y="31183"/>
                  </a:cubicBezTo>
                  <a:cubicBezTo>
                    <a:pt x="29577" y="34729"/>
                    <a:pt x="25050" y="37086"/>
                    <a:pt x="19940" y="37378"/>
                  </a:cubicBezTo>
                  <a:cubicBezTo>
                    <a:pt x="14809" y="37690"/>
                    <a:pt x="10054" y="35876"/>
                    <a:pt x="6508" y="32726"/>
                  </a:cubicBezTo>
                  <a:cubicBezTo>
                    <a:pt x="2962" y="29556"/>
                    <a:pt x="605" y="25051"/>
                    <a:pt x="313" y="19920"/>
                  </a:cubicBezTo>
                  <a:cubicBezTo>
                    <a:pt x="0" y="14810"/>
                    <a:pt x="1815" y="10054"/>
                    <a:pt x="4964" y="6488"/>
                  </a:cubicBezTo>
                  <a:cubicBezTo>
                    <a:pt x="8135" y="2942"/>
                    <a:pt x="12640" y="606"/>
                    <a:pt x="17771" y="2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52"/>
          <p:cNvSpPr/>
          <p:nvPr/>
        </p:nvSpPr>
        <p:spPr>
          <a:xfrm flipH="1">
            <a:off x="6833301" y="3947089"/>
            <a:ext cx="2310699" cy="1231672"/>
          </a:xfrm>
          <a:custGeom>
            <a:avLst/>
            <a:gdLst/>
            <a:ahLst/>
            <a:cxnLst/>
            <a:rect l="l" t="t" r="r" b="b"/>
            <a:pathLst>
              <a:path w="72328" h="38553" extrusionOk="0">
                <a:moveTo>
                  <a:pt x="0" y="0"/>
                </a:moveTo>
                <a:lnTo>
                  <a:pt x="0" y="38552"/>
                </a:lnTo>
                <a:lnTo>
                  <a:pt x="72327" y="38552"/>
                </a:lnTo>
                <a:cubicBezTo>
                  <a:pt x="64486" y="33454"/>
                  <a:pt x="52817" y="28489"/>
                  <a:pt x="36880" y="28088"/>
                </a:cubicBezTo>
                <a:cubicBezTo>
                  <a:pt x="47719" y="25706"/>
                  <a:pt x="59414" y="22628"/>
                  <a:pt x="56229" y="21036"/>
                </a:cubicBezTo>
                <a:cubicBezTo>
                  <a:pt x="55444" y="20643"/>
                  <a:pt x="54315" y="20474"/>
                  <a:pt x="52955" y="20474"/>
                </a:cubicBezTo>
                <a:cubicBezTo>
                  <a:pt x="44531" y="20474"/>
                  <a:pt x="27205" y="26951"/>
                  <a:pt x="27205" y="26951"/>
                </a:cubicBezTo>
                <a:cubicBezTo>
                  <a:pt x="27205" y="26951"/>
                  <a:pt x="57822" y="11334"/>
                  <a:pt x="49003" y="8859"/>
                </a:cubicBezTo>
                <a:cubicBezTo>
                  <a:pt x="48577" y="8739"/>
                  <a:pt x="48123" y="8683"/>
                  <a:pt x="47647" y="8683"/>
                </a:cubicBezTo>
                <a:cubicBezTo>
                  <a:pt x="40592" y="8683"/>
                  <a:pt x="28472" y="21133"/>
                  <a:pt x="22869" y="27325"/>
                </a:cubicBezTo>
                <a:cubicBezTo>
                  <a:pt x="22093" y="22441"/>
                  <a:pt x="18226" y="69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2"/>
          <p:cNvSpPr/>
          <p:nvPr/>
        </p:nvSpPr>
        <p:spPr>
          <a:xfrm rot="-1502804">
            <a:off x="6543898" y="1325223"/>
            <a:ext cx="450388" cy="205397"/>
          </a:xfrm>
          <a:custGeom>
            <a:avLst/>
            <a:gdLst/>
            <a:ahLst/>
            <a:cxnLst/>
            <a:rect l="l" t="t" r="r" b="b"/>
            <a:pathLst>
              <a:path w="9471" h="4319" extrusionOk="0">
                <a:moveTo>
                  <a:pt x="1" y="1"/>
                </a:moveTo>
                <a:cubicBezTo>
                  <a:pt x="1" y="1"/>
                  <a:pt x="3192" y="1565"/>
                  <a:pt x="4235" y="4318"/>
                </a:cubicBezTo>
                <a:cubicBezTo>
                  <a:pt x="4235" y="4318"/>
                  <a:pt x="5716" y="2629"/>
                  <a:pt x="9470" y="3234"/>
                </a:cubicBezTo>
                <a:cubicBezTo>
                  <a:pt x="9470" y="3234"/>
                  <a:pt x="7280" y="1169"/>
                  <a:pt x="4757" y="2462"/>
                </a:cubicBezTo>
                <a:cubicBezTo>
                  <a:pt x="4757" y="2462"/>
                  <a:pt x="4381" y="6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25;p52">
            <a:extLst>
              <a:ext uri="{FF2B5EF4-FFF2-40B4-BE49-F238E27FC236}">
                <a16:creationId xmlns:a16="http://schemas.microsoft.com/office/drawing/2014/main" id="{1579A79A-DEFD-9E6F-FEEF-9D31755AE3DA}"/>
              </a:ext>
            </a:extLst>
          </p:cNvPr>
          <p:cNvSpPr txBox="1">
            <a:spLocks/>
          </p:cNvSpPr>
          <p:nvPr/>
        </p:nvSpPr>
        <p:spPr>
          <a:xfrm>
            <a:off x="674540" y="4273958"/>
            <a:ext cx="707400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27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n" dirty="0"/>
              <a:t>0</a:t>
            </a:r>
            <a:r>
              <a:rPr lang="sr-Latn-RS" dirty="0"/>
              <a:t>4</a:t>
            </a:r>
            <a:endParaRPr lang="en" dirty="0"/>
          </a:p>
        </p:txBody>
      </p:sp>
      <p:sp>
        <p:nvSpPr>
          <p:cNvPr id="9" name="Google Shape;719;p52">
            <a:extLst>
              <a:ext uri="{FF2B5EF4-FFF2-40B4-BE49-F238E27FC236}">
                <a16:creationId xmlns:a16="http://schemas.microsoft.com/office/drawing/2014/main" id="{9C0318FB-ED9B-45DC-F819-4FBB946E5CE0}"/>
              </a:ext>
            </a:extLst>
          </p:cNvPr>
          <p:cNvSpPr txBox="1">
            <a:spLocks/>
          </p:cNvSpPr>
          <p:nvPr/>
        </p:nvSpPr>
        <p:spPr>
          <a:xfrm flipH="1">
            <a:off x="1583150" y="4292663"/>
            <a:ext cx="3966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marL="0" indent="0"/>
            <a:r>
              <a:rPr lang="sr-Latn-RS" dirty="0"/>
              <a:t>Discussion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4"/>
          <p:cNvSpPr txBox="1">
            <a:spLocks noGrp="1"/>
          </p:cNvSpPr>
          <p:nvPr>
            <p:ph type="title" idx="2"/>
          </p:nvPr>
        </p:nvSpPr>
        <p:spPr>
          <a:xfrm>
            <a:off x="3225525" y="1023897"/>
            <a:ext cx="1613100" cy="10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01</a:t>
            </a:r>
            <a:endParaRPr sz="6600" dirty="0"/>
          </a:p>
        </p:txBody>
      </p:sp>
      <p:sp>
        <p:nvSpPr>
          <p:cNvPr id="830" name="Google Shape;830;p54"/>
          <p:cNvSpPr txBox="1">
            <a:spLocks noGrp="1"/>
          </p:cNvSpPr>
          <p:nvPr>
            <p:ph type="title"/>
          </p:nvPr>
        </p:nvSpPr>
        <p:spPr>
          <a:xfrm>
            <a:off x="692213" y="2278988"/>
            <a:ext cx="5308519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Adjectives and their comparison</a:t>
            </a:r>
            <a:endParaRPr sz="4000" dirty="0"/>
          </a:p>
        </p:txBody>
      </p:sp>
      <p:grpSp>
        <p:nvGrpSpPr>
          <p:cNvPr id="832" name="Google Shape;832;p54"/>
          <p:cNvGrpSpPr/>
          <p:nvPr/>
        </p:nvGrpSpPr>
        <p:grpSpPr>
          <a:xfrm rot="194589">
            <a:off x="7151673" y="381661"/>
            <a:ext cx="1196388" cy="4238570"/>
            <a:chOff x="3520275" y="1129650"/>
            <a:chExt cx="980925" cy="3475225"/>
          </a:xfrm>
        </p:grpSpPr>
        <p:sp>
          <p:nvSpPr>
            <p:cNvPr id="833" name="Google Shape;833;p54"/>
            <p:cNvSpPr/>
            <p:nvPr/>
          </p:nvSpPr>
          <p:spPr>
            <a:xfrm>
              <a:off x="3520275" y="1241800"/>
              <a:ext cx="671100" cy="1477500"/>
            </a:xfrm>
            <a:custGeom>
              <a:avLst/>
              <a:gdLst/>
              <a:ahLst/>
              <a:cxnLst/>
              <a:rect l="l" t="t" r="r" b="b"/>
              <a:pathLst>
                <a:path w="26844" h="59100" extrusionOk="0">
                  <a:moveTo>
                    <a:pt x="18487" y="0"/>
                  </a:moveTo>
                  <a:cubicBezTo>
                    <a:pt x="14792" y="0"/>
                    <a:pt x="9868" y="755"/>
                    <a:pt x="6250" y="1072"/>
                  </a:cubicBezTo>
                  <a:cubicBezTo>
                    <a:pt x="1" y="1607"/>
                    <a:pt x="402" y="4297"/>
                    <a:pt x="402" y="4297"/>
                  </a:cubicBezTo>
                  <a:lnTo>
                    <a:pt x="3600" y="55909"/>
                  </a:lnTo>
                  <a:cubicBezTo>
                    <a:pt x="3525" y="58362"/>
                    <a:pt x="6237" y="59100"/>
                    <a:pt x="9692" y="59100"/>
                  </a:cubicBezTo>
                  <a:cubicBezTo>
                    <a:pt x="14248" y="59100"/>
                    <a:pt x="20098" y="57816"/>
                    <a:pt x="22549" y="57488"/>
                  </a:cubicBezTo>
                  <a:cubicBezTo>
                    <a:pt x="26844" y="56926"/>
                    <a:pt x="26416" y="54143"/>
                    <a:pt x="26416" y="54143"/>
                  </a:cubicBezTo>
                  <a:cubicBezTo>
                    <a:pt x="26416" y="54143"/>
                    <a:pt x="24583" y="4685"/>
                    <a:pt x="23632" y="1674"/>
                  </a:cubicBezTo>
                  <a:cubicBezTo>
                    <a:pt x="23231" y="403"/>
                    <a:pt x="21187" y="0"/>
                    <a:pt x="18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3657450" y="13421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61" y="1"/>
                  </a:moveTo>
                  <a:cubicBezTo>
                    <a:pt x="7214" y="1"/>
                    <a:pt x="7067" y="5"/>
                    <a:pt x="6918" y="14"/>
                  </a:cubicBezTo>
                  <a:cubicBezTo>
                    <a:pt x="2984" y="255"/>
                    <a:pt x="0" y="3641"/>
                    <a:pt x="241" y="7561"/>
                  </a:cubicBezTo>
                  <a:cubicBezTo>
                    <a:pt x="472" y="11327"/>
                    <a:pt x="3604" y="14240"/>
                    <a:pt x="7324" y="14240"/>
                  </a:cubicBezTo>
                  <a:cubicBezTo>
                    <a:pt x="7478" y="14240"/>
                    <a:pt x="7633" y="14236"/>
                    <a:pt x="7788" y="14225"/>
                  </a:cubicBezTo>
                  <a:cubicBezTo>
                    <a:pt x="11722" y="13985"/>
                    <a:pt x="14706" y="10612"/>
                    <a:pt x="14465" y="6678"/>
                  </a:cubicBezTo>
                  <a:cubicBezTo>
                    <a:pt x="14234" y="2906"/>
                    <a:pt x="11091" y="1"/>
                    <a:pt x="7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3684875" y="17870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84" y="1"/>
                  </a:moveTo>
                  <a:cubicBezTo>
                    <a:pt x="7230" y="1"/>
                    <a:pt x="7075" y="6"/>
                    <a:pt x="6919" y="16"/>
                  </a:cubicBezTo>
                  <a:cubicBezTo>
                    <a:pt x="2998" y="257"/>
                    <a:pt x="0" y="3629"/>
                    <a:pt x="255" y="7563"/>
                  </a:cubicBezTo>
                  <a:cubicBezTo>
                    <a:pt x="486" y="11335"/>
                    <a:pt x="3617" y="14240"/>
                    <a:pt x="7358" y="14240"/>
                  </a:cubicBezTo>
                  <a:cubicBezTo>
                    <a:pt x="7505" y="14240"/>
                    <a:pt x="7653" y="14236"/>
                    <a:pt x="7802" y="14227"/>
                  </a:cubicBezTo>
                  <a:cubicBezTo>
                    <a:pt x="11723" y="13986"/>
                    <a:pt x="14707" y="10600"/>
                    <a:pt x="14466" y="6680"/>
                  </a:cubicBezTo>
                  <a:cubicBezTo>
                    <a:pt x="14234" y="2902"/>
                    <a:pt x="11104" y="1"/>
                    <a:pt x="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3712625" y="2231725"/>
              <a:ext cx="367350" cy="356300"/>
            </a:xfrm>
            <a:custGeom>
              <a:avLst/>
              <a:gdLst/>
              <a:ahLst/>
              <a:cxnLst/>
              <a:rect l="l" t="t" r="r" b="b"/>
              <a:pathLst>
                <a:path w="14694" h="14252" extrusionOk="0">
                  <a:moveTo>
                    <a:pt x="7350" y="0"/>
                  </a:moveTo>
                  <a:cubicBezTo>
                    <a:pt x="7203" y="0"/>
                    <a:pt x="7055" y="5"/>
                    <a:pt x="6906" y="14"/>
                  </a:cubicBezTo>
                  <a:cubicBezTo>
                    <a:pt x="2985" y="255"/>
                    <a:pt x="1" y="3640"/>
                    <a:pt x="242" y="7561"/>
                  </a:cubicBezTo>
                  <a:cubicBezTo>
                    <a:pt x="474" y="11346"/>
                    <a:pt x="3616" y="14252"/>
                    <a:pt x="7346" y="14252"/>
                  </a:cubicBezTo>
                  <a:cubicBezTo>
                    <a:pt x="7493" y="14252"/>
                    <a:pt x="7641" y="14247"/>
                    <a:pt x="7789" y="14238"/>
                  </a:cubicBezTo>
                  <a:cubicBezTo>
                    <a:pt x="11710" y="13984"/>
                    <a:pt x="14694" y="10612"/>
                    <a:pt x="14453" y="6678"/>
                  </a:cubicBezTo>
                  <a:cubicBezTo>
                    <a:pt x="14221" y="2905"/>
                    <a:pt x="11091" y="0"/>
                    <a:pt x="7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3610275" y="1129650"/>
              <a:ext cx="407475" cy="193150"/>
            </a:xfrm>
            <a:custGeom>
              <a:avLst/>
              <a:gdLst/>
              <a:ahLst/>
              <a:cxnLst/>
              <a:rect l="l" t="t" r="r" b="b"/>
              <a:pathLst>
                <a:path w="16299" h="7726" extrusionOk="0">
                  <a:moveTo>
                    <a:pt x="11379" y="1"/>
                  </a:moveTo>
                  <a:cubicBezTo>
                    <a:pt x="8280" y="1"/>
                    <a:pt x="2762" y="717"/>
                    <a:pt x="1941" y="1691"/>
                  </a:cubicBezTo>
                  <a:cubicBezTo>
                    <a:pt x="1017" y="2815"/>
                    <a:pt x="0" y="7726"/>
                    <a:pt x="0" y="7726"/>
                  </a:cubicBezTo>
                  <a:cubicBezTo>
                    <a:pt x="0" y="7726"/>
                    <a:pt x="7432" y="5228"/>
                    <a:pt x="15079" y="5228"/>
                  </a:cubicBezTo>
                  <a:cubicBezTo>
                    <a:pt x="15486" y="5228"/>
                    <a:pt x="15892" y="5235"/>
                    <a:pt x="16299" y="5250"/>
                  </a:cubicBezTo>
                  <a:cubicBezTo>
                    <a:pt x="16299" y="5250"/>
                    <a:pt x="15135" y="286"/>
                    <a:pt x="12525" y="45"/>
                  </a:cubicBezTo>
                  <a:cubicBezTo>
                    <a:pt x="12205" y="15"/>
                    <a:pt x="11816" y="1"/>
                    <a:pt x="11379" y="1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3605575" y="2627225"/>
              <a:ext cx="895625" cy="1977650"/>
            </a:xfrm>
            <a:custGeom>
              <a:avLst/>
              <a:gdLst/>
              <a:ahLst/>
              <a:cxnLst/>
              <a:rect l="l" t="t" r="r" b="b"/>
              <a:pathLst>
                <a:path w="35825" h="79106" extrusionOk="0">
                  <a:moveTo>
                    <a:pt x="13080" y="0"/>
                  </a:moveTo>
                  <a:cubicBezTo>
                    <a:pt x="12087" y="0"/>
                    <a:pt x="10692" y="136"/>
                    <a:pt x="8793" y="586"/>
                  </a:cubicBezTo>
                  <a:cubicBezTo>
                    <a:pt x="8793" y="586"/>
                    <a:pt x="9676" y="8548"/>
                    <a:pt x="9876" y="8655"/>
                  </a:cubicBezTo>
                  <a:cubicBezTo>
                    <a:pt x="10077" y="8762"/>
                    <a:pt x="10345" y="8749"/>
                    <a:pt x="10880" y="8776"/>
                  </a:cubicBezTo>
                  <a:lnTo>
                    <a:pt x="14266" y="71308"/>
                  </a:lnTo>
                  <a:cubicBezTo>
                    <a:pt x="14266" y="71308"/>
                    <a:pt x="1" y="76259"/>
                    <a:pt x="1874" y="78574"/>
                  </a:cubicBezTo>
                  <a:cubicBezTo>
                    <a:pt x="2174" y="78944"/>
                    <a:pt x="3269" y="79105"/>
                    <a:pt x="4875" y="79105"/>
                  </a:cubicBezTo>
                  <a:cubicBezTo>
                    <a:pt x="13306" y="79105"/>
                    <a:pt x="35825" y="74668"/>
                    <a:pt x="31407" y="72779"/>
                  </a:cubicBezTo>
                  <a:cubicBezTo>
                    <a:pt x="27845" y="71257"/>
                    <a:pt x="22968" y="71011"/>
                    <a:pt x="20193" y="71011"/>
                  </a:cubicBezTo>
                  <a:cubicBezTo>
                    <a:pt x="18871" y="71011"/>
                    <a:pt x="18026" y="71067"/>
                    <a:pt x="18026" y="71067"/>
                  </a:cubicBezTo>
                  <a:lnTo>
                    <a:pt x="14560" y="8735"/>
                  </a:lnTo>
                  <a:cubicBezTo>
                    <a:pt x="15176" y="8655"/>
                    <a:pt x="15604" y="8521"/>
                    <a:pt x="15604" y="8307"/>
                  </a:cubicBezTo>
                  <a:cubicBezTo>
                    <a:pt x="15631" y="7531"/>
                    <a:pt x="15176" y="318"/>
                    <a:pt x="15176" y="318"/>
                  </a:cubicBezTo>
                  <a:cubicBezTo>
                    <a:pt x="15176" y="318"/>
                    <a:pt x="14598" y="0"/>
                    <a:pt x="13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54"/>
          <p:cNvGrpSpPr/>
          <p:nvPr/>
        </p:nvGrpSpPr>
        <p:grpSpPr>
          <a:xfrm rot="-150159">
            <a:off x="6395517" y="1772230"/>
            <a:ext cx="687017" cy="2885616"/>
            <a:chOff x="566900" y="1248225"/>
            <a:chExt cx="306425" cy="1287050"/>
          </a:xfrm>
        </p:grpSpPr>
        <p:sp>
          <p:nvSpPr>
            <p:cNvPr id="840" name="Google Shape;840;p54"/>
            <p:cNvSpPr/>
            <p:nvPr/>
          </p:nvSpPr>
          <p:spPr>
            <a:xfrm>
              <a:off x="697625" y="1286825"/>
              <a:ext cx="44975" cy="1205275"/>
            </a:xfrm>
            <a:custGeom>
              <a:avLst/>
              <a:gdLst/>
              <a:ahLst/>
              <a:cxnLst/>
              <a:rect l="l" t="t" r="r" b="b"/>
              <a:pathLst>
                <a:path w="1799" h="48211" extrusionOk="0">
                  <a:moveTo>
                    <a:pt x="1" y="1"/>
                  </a:moveTo>
                  <a:lnTo>
                    <a:pt x="1" y="48210"/>
                  </a:lnTo>
                  <a:lnTo>
                    <a:pt x="1799" y="48210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697775" y="2467300"/>
              <a:ext cx="44825" cy="24800"/>
            </a:xfrm>
            <a:custGeom>
              <a:avLst/>
              <a:gdLst/>
              <a:ahLst/>
              <a:cxnLst/>
              <a:rect l="l" t="t" r="r" b="b"/>
              <a:pathLst>
                <a:path w="1793" h="992" extrusionOk="0">
                  <a:moveTo>
                    <a:pt x="1" y="1"/>
                  </a:moveTo>
                  <a:lnTo>
                    <a:pt x="1" y="991"/>
                  </a:lnTo>
                  <a:lnTo>
                    <a:pt x="1793" y="991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697625" y="1764925"/>
              <a:ext cx="44975" cy="28025"/>
            </a:xfrm>
            <a:custGeom>
              <a:avLst/>
              <a:gdLst/>
              <a:ahLst/>
              <a:cxnLst/>
              <a:rect l="l" t="t" r="r" b="b"/>
              <a:pathLst>
                <a:path w="1799" h="1121" extrusionOk="0">
                  <a:moveTo>
                    <a:pt x="1" y="0"/>
                  </a:moveTo>
                  <a:lnTo>
                    <a:pt x="1" y="1120"/>
                  </a:lnTo>
                  <a:lnTo>
                    <a:pt x="1799" y="112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566900" y="1248225"/>
              <a:ext cx="306425" cy="516875"/>
            </a:xfrm>
            <a:custGeom>
              <a:avLst/>
              <a:gdLst/>
              <a:ahLst/>
              <a:cxnLst/>
              <a:rect l="l" t="t" r="r" b="b"/>
              <a:pathLst>
                <a:path w="12257" h="20675" extrusionOk="0">
                  <a:moveTo>
                    <a:pt x="2819" y="0"/>
                  </a:moveTo>
                  <a:cubicBezTo>
                    <a:pt x="1251" y="0"/>
                    <a:pt x="1" y="1309"/>
                    <a:pt x="83" y="2877"/>
                  </a:cubicBezTo>
                  <a:lnTo>
                    <a:pt x="891" y="19106"/>
                  </a:lnTo>
                  <a:cubicBezTo>
                    <a:pt x="932" y="19984"/>
                    <a:pt x="1657" y="20674"/>
                    <a:pt x="2530" y="20674"/>
                  </a:cubicBezTo>
                  <a:lnTo>
                    <a:pt x="9728" y="20674"/>
                  </a:lnTo>
                  <a:cubicBezTo>
                    <a:pt x="10606" y="20674"/>
                    <a:pt x="11325" y="19984"/>
                    <a:pt x="11372" y="19106"/>
                  </a:cubicBezTo>
                  <a:lnTo>
                    <a:pt x="12180" y="2877"/>
                  </a:lnTo>
                  <a:cubicBezTo>
                    <a:pt x="12257" y="1309"/>
                    <a:pt x="11007" y="0"/>
                    <a:pt x="9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607425" y="2492075"/>
              <a:ext cx="225375" cy="43200"/>
            </a:xfrm>
            <a:custGeom>
              <a:avLst/>
              <a:gdLst/>
              <a:ahLst/>
              <a:cxnLst/>
              <a:rect l="l" t="t" r="r" b="b"/>
              <a:pathLst>
                <a:path w="9015" h="1728" extrusionOk="0">
                  <a:moveTo>
                    <a:pt x="1" y="0"/>
                  </a:moveTo>
                  <a:lnTo>
                    <a:pt x="1" y="1728"/>
                  </a:lnTo>
                  <a:lnTo>
                    <a:pt x="9014" y="1728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629700" y="15244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1"/>
                  </a:moveTo>
                  <a:cubicBezTo>
                    <a:pt x="1615" y="1"/>
                    <a:pt x="0" y="1622"/>
                    <a:pt x="0" y="3626"/>
                  </a:cubicBezTo>
                  <a:cubicBezTo>
                    <a:pt x="0" y="5624"/>
                    <a:pt x="1615" y="7246"/>
                    <a:pt x="3620" y="7246"/>
                  </a:cubicBezTo>
                  <a:cubicBezTo>
                    <a:pt x="5618" y="7246"/>
                    <a:pt x="7239" y="5624"/>
                    <a:pt x="7239" y="3626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629700" y="1528225"/>
              <a:ext cx="181000" cy="181000"/>
            </a:xfrm>
            <a:custGeom>
              <a:avLst/>
              <a:gdLst/>
              <a:ahLst/>
              <a:cxnLst/>
              <a:rect l="l" t="t" r="r" b="b"/>
              <a:pathLst>
                <a:path w="7240" h="7240" extrusionOk="0">
                  <a:moveTo>
                    <a:pt x="3620" y="1"/>
                  </a:moveTo>
                  <a:cubicBezTo>
                    <a:pt x="1615" y="1"/>
                    <a:pt x="0" y="1622"/>
                    <a:pt x="0" y="3620"/>
                  </a:cubicBezTo>
                  <a:cubicBezTo>
                    <a:pt x="0" y="5619"/>
                    <a:pt x="1615" y="7240"/>
                    <a:pt x="3620" y="7240"/>
                  </a:cubicBezTo>
                  <a:cubicBezTo>
                    <a:pt x="5618" y="7240"/>
                    <a:pt x="7239" y="5619"/>
                    <a:pt x="7239" y="3620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706175" y="1528225"/>
              <a:ext cx="33200" cy="2100"/>
            </a:xfrm>
            <a:custGeom>
              <a:avLst/>
              <a:gdLst/>
              <a:ahLst/>
              <a:cxnLst/>
              <a:rect l="l" t="t" r="r" b="b"/>
              <a:pathLst>
                <a:path w="1328" h="84" extrusionOk="0">
                  <a:moveTo>
                    <a:pt x="1327" y="83"/>
                  </a:moveTo>
                  <a:lnTo>
                    <a:pt x="1327" y="83"/>
                  </a:lnTo>
                  <a:lnTo>
                    <a:pt x="1327" y="83"/>
                  </a:lnTo>
                  <a:close/>
                  <a:moveTo>
                    <a:pt x="1315" y="77"/>
                  </a:moveTo>
                  <a:cubicBezTo>
                    <a:pt x="1315" y="77"/>
                    <a:pt x="1315" y="77"/>
                    <a:pt x="1315" y="77"/>
                  </a:cubicBezTo>
                  <a:cubicBezTo>
                    <a:pt x="1315" y="77"/>
                    <a:pt x="1315" y="77"/>
                    <a:pt x="1315" y="77"/>
                  </a:cubicBezTo>
                  <a:close/>
                  <a:moveTo>
                    <a:pt x="1303" y="77"/>
                  </a:moveTo>
                  <a:lnTo>
                    <a:pt x="1303" y="77"/>
                  </a:lnTo>
                  <a:lnTo>
                    <a:pt x="1303" y="77"/>
                  </a:lnTo>
                  <a:close/>
                  <a:moveTo>
                    <a:pt x="1298" y="72"/>
                  </a:moveTo>
                  <a:lnTo>
                    <a:pt x="1292" y="72"/>
                  </a:lnTo>
                  <a:lnTo>
                    <a:pt x="1298" y="72"/>
                  </a:lnTo>
                  <a:close/>
                  <a:moveTo>
                    <a:pt x="1286" y="72"/>
                  </a:moveTo>
                  <a:lnTo>
                    <a:pt x="1280" y="72"/>
                  </a:lnTo>
                  <a:lnTo>
                    <a:pt x="1286" y="72"/>
                  </a:lnTo>
                  <a:close/>
                  <a:moveTo>
                    <a:pt x="1274" y="72"/>
                  </a:moveTo>
                  <a:cubicBezTo>
                    <a:pt x="1274" y="72"/>
                    <a:pt x="1274" y="72"/>
                    <a:pt x="1274" y="72"/>
                  </a:cubicBezTo>
                  <a:cubicBezTo>
                    <a:pt x="1274" y="72"/>
                    <a:pt x="1274" y="72"/>
                    <a:pt x="1274" y="72"/>
                  </a:cubicBezTo>
                  <a:close/>
                  <a:moveTo>
                    <a:pt x="1262" y="66"/>
                  </a:moveTo>
                  <a:cubicBezTo>
                    <a:pt x="1262" y="66"/>
                    <a:pt x="1262" y="66"/>
                    <a:pt x="1262" y="66"/>
                  </a:cubicBezTo>
                  <a:cubicBezTo>
                    <a:pt x="1262" y="66"/>
                    <a:pt x="1262" y="66"/>
                    <a:pt x="1262" y="66"/>
                  </a:cubicBezTo>
                  <a:close/>
                  <a:moveTo>
                    <a:pt x="1244" y="66"/>
                  </a:moveTo>
                  <a:lnTo>
                    <a:pt x="1239" y="66"/>
                  </a:lnTo>
                  <a:lnTo>
                    <a:pt x="1244" y="66"/>
                  </a:lnTo>
                  <a:close/>
                  <a:moveTo>
                    <a:pt x="1156" y="48"/>
                  </a:moveTo>
                  <a:lnTo>
                    <a:pt x="1156" y="48"/>
                  </a:lnTo>
                  <a:lnTo>
                    <a:pt x="1156" y="48"/>
                  </a:lnTo>
                  <a:close/>
                  <a:moveTo>
                    <a:pt x="1150" y="48"/>
                  </a:moveTo>
                  <a:cubicBezTo>
                    <a:pt x="1150" y="48"/>
                    <a:pt x="1144" y="48"/>
                    <a:pt x="1144" y="48"/>
                  </a:cubicBezTo>
                  <a:cubicBezTo>
                    <a:pt x="1144" y="48"/>
                    <a:pt x="1150" y="48"/>
                    <a:pt x="1150" y="48"/>
                  </a:cubicBezTo>
                  <a:close/>
                  <a:moveTo>
                    <a:pt x="1138" y="48"/>
                  </a:moveTo>
                  <a:cubicBezTo>
                    <a:pt x="1138" y="48"/>
                    <a:pt x="1138" y="42"/>
                    <a:pt x="1132" y="42"/>
                  </a:cubicBezTo>
                  <a:cubicBezTo>
                    <a:pt x="1138" y="42"/>
                    <a:pt x="1138" y="48"/>
                    <a:pt x="1138" y="48"/>
                  </a:cubicBezTo>
                  <a:close/>
                  <a:moveTo>
                    <a:pt x="1127" y="42"/>
                  </a:moveTo>
                  <a:lnTo>
                    <a:pt x="1127" y="42"/>
                  </a:lnTo>
                  <a:lnTo>
                    <a:pt x="1127" y="42"/>
                  </a:lnTo>
                  <a:close/>
                  <a:moveTo>
                    <a:pt x="1115" y="42"/>
                  </a:moveTo>
                  <a:lnTo>
                    <a:pt x="1115" y="42"/>
                  </a:lnTo>
                  <a:lnTo>
                    <a:pt x="1115" y="42"/>
                  </a:lnTo>
                  <a:close/>
                  <a:moveTo>
                    <a:pt x="1" y="42"/>
                  </a:moveTo>
                  <a:lnTo>
                    <a:pt x="1" y="42"/>
                  </a:lnTo>
                  <a:lnTo>
                    <a:pt x="1" y="42"/>
                  </a:lnTo>
                  <a:close/>
                  <a:moveTo>
                    <a:pt x="1109" y="42"/>
                  </a:moveTo>
                  <a:cubicBezTo>
                    <a:pt x="1103" y="42"/>
                    <a:pt x="1103" y="42"/>
                    <a:pt x="1103" y="42"/>
                  </a:cubicBezTo>
                  <a:cubicBezTo>
                    <a:pt x="1103" y="42"/>
                    <a:pt x="1103" y="42"/>
                    <a:pt x="1109" y="42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2"/>
                  </a:lnTo>
                  <a:close/>
                  <a:moveTo>
                    <a:pt x="1097" y="36"/>
                  </a:moveTo>
                  <a:cubicBezTo>
                    <a:pt x="1091" y="36"/>
                    <a:pt x="1091" y="36"/>
                    <a:pt x="1091" y="36"/>
                  </a:cubicBezTo>
                  <a:cubicBezTo>
                    <a:pt x="1091" y="36"/>
                    <a:pt x="1091" y="36"/>
                    <a:pt x="1097" y="36"/>
                  </a:cubicBezTo>
                  <a:close/>
                  <a:moveTo>
                    <a:pt x="24" y="36"/>
                  </a:moveTo>
                  <a:lnTo>
                    <a:pt x="24" y="36"/>
                  </a:lnTo>
                  <a:lnTo>
                    <a:pt x="24" y="36"/>
                  </a:lnTo>
                  <a:close/>
                  <a:moveTo>
                    <a:pt x="1085" y="36"/>
                  </a:moveTo>
                  <a:lnTo>
                    <a:pt x="1079" y="36"/>
                  </a:lnTo>
                  <a:lnTo>
                    <a:pt x="1085" y="36"/>
                  </a:lnTo>
                  <a:close/>
                  <a:moveTo>
                    <a:pt x="36" y="36"/>
                  </a:moveTo>
                  <a:lnTo>
                    <a:pt x="36" y="36"/>
                  </a:lnTo>
                  <a:lnTo>
                    <a:pt x="36" y="36"/>
                  </a:lnTo>
                  <a:close/>
                  <a:moveTo>
                    <a:pt x="1074" y="36"/>
                  </a:moveTo>
                  <a:cubicBezTo>
                    <a:pt x="1074" y="36"/>
                    <a:pt x="1074" y="36"/>
                    <a:pt x="1068" y="36"/>
                  </a:cubicBezTo>
                  <a:cubicBezTo>
                    <a:pt x="1074" y="36"/>
                    <a:pt x="1074" y="36"/>
                    <a:pt x="1074" y="36"/>
                  </a:cubicBezTo>
                  <a:close/>
                  <a:moveTo>
                    <a:pt x="48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lose/>
                  <a:moveTo>
                    <a:pt x="1062" y="36"/>
                  </a:moveTo>
                  <a:lnTo>
                    <a:pt x="1056" y="36"/>
                  </a:lnTo>
                  <a:lnTo>
                    <a:pt x="1062" y="36"/>
                  </a:lnTo>
                  <a:close/>
                  <a:moveTo>
                    <a:pt x="54" y="36"/>
                  </a:moveTo>
                  <a:lnTo>
                    <a:pt x="60" y="36"/>
                  </a:lnTo>
                  <a:lnTo>
                    <a:pt x="54" y="36"/>
                  </a:lnTo>
                  <a:close/>
                  <a:moveTo>
                    <a:pt x="1050" y="30"/>
                  </a:moveTo>
                  <a:cubicBezTo>
                    <a:pt x="1050" y="30"/>
                    <a:pt x="1050" y="30"/>
                    <a:pt x="1050" y="30"/>
                  </a:cubicBezTo>
                  <a:cubicBezTo>
                    <a:pt x="1050" y="30"/>
                    <a:pt x="1050" y="30"/>
                    <a:pt x="1050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71" y="30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038" y="30"/>
                  </a:moveTo>
                  <a:lnTo>
                    <a:pt x="1038" y="30"/>
                  </a:lnTo>
                  <a:lnTo>
                    <a:pt x="1038" y="30"/>
                  </a:lnTo>
                  <a:close/>
                  <a:moveTo>
                    <a:pt x="77" y="30"/>
                  </a:moveTo>
                  <a:lnTo>
                    <a:pt x="77" y="30"/>
                  </a:lnTo>
                  <a:lnTo>
                    <a:pt x="77" y="30"/>
                  </a:lnTo>
                  <a:close/>
                  <a:moveTo>
                    <a:pt x="1032" y="30"/>
                  </a:moveTo>
                  <a:cubicBezTo>
                    <a:pt x="1026" y="30"/>
                    <a:pt x="1026" y="30"/>
                    <a:pt x="1026" y="30"/>
                  </a:cubicBezTo>
                  <a:cubicBezTo>
                    <a:pt x="1026" y="30"/>
                    <a:pt x="1026" y="30"/>
                    <a:pt x="1032" y="30"/>
                  </a:cubicBezTo>
                  <a:close/>
                  <a:moveTo>
                    <a:pt x="89" y="30"/>
                  </a:moveTo>
                  <a:lnTo>
                    <a:pt x="89" y="30"/>
                  </a:lnTo>
                  <a:lnTo>
                    <a:pt x="89" y="30"/>
                  </a:lnTo>
                  <a:close/>
                  <a:moveTo>
                    <a:pt x="1020" y="30"/>
                  </a:moveTo>
                  <a:lnTo>
                    <a:pt x="1015" y="30"/>
                  </a:lnTo>
                  <a:lnTo>
                    <a:pt x="1020" y="30"/>
                  </a:lnTo>
                  <a:close/>
                  <a:moveTo>
                    <a:pt x="101" y="30"/>
                  </a:move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009" y="24"/>
                  </a:moveTo>
                  <a:cubicBezTo>
                    <a:pt x="1009" y="24"/>
                    <a:pt x="1003" y="24"/>
                    <a:pt x="1003" y="24"/>
                  </a:cubicBezTo>
                  <a:cubicBezTo>
                    <a:pt x="1003" y="24"/>
                    <a:pt x="1009" y="24"/>
                    <a:pt x="1009" y="24"/>
                  </a:cubicBezTo>
                  <a:close/>
                  <a:moveTo>
                    <a:pt x="979" y="24"/>
                  </a:moveTo>
                  <a:lnTo>
                    <a:pt x="973" y="24"/>
                  </a:lnTo>
                  <a:lnTo>
                    <a:pt x="979" y="24"/>
                  </a:lnTo>
                  <a:close/>
                  <a:moveTo>
                    <a:pt x="967" y="24"/>
                  </a:moveTo>
                  <a:lnTo>
                    <a:pt x="962" y="24"/>
                  </a:lnTo>
                  <a:lnTo>
                    <a:pt x="967" y="24"/>
                  </a:lnTo>
                  <a:close/>
                  <a:moveTo>
                    <a:pt x="154" y="24"/>
                  </a:moveTo>
                  <a:lnTo>
                    <a:pt x="154" y="24"/>
                  </a:lnTo>
                  <a:lnTo>
                    <a:pt x="154" y="24"/>
                  </a:lnTo>
                  <a:close/>
                  <a:moveTo>
                    <a:pt x="956" y="18"/>
                  </a:moveTo>
                  <a:cubicBezTo>
                    <a:pt x="956" y="18"/>
                    <a:pt x="956" y="18"/>
                    <a:pt x="956" y="18"/>
                  </a:cubicBezTo>
                  <a:cubicBezTo>
                    <a:pt x="956" y="18"/>
                    <a:pt x="956" y="18"/>
                    <a:pt x="956" y="18"/>
                  </a:cubicBezTo>
                  <a:close/>
                  <a:moveTo>
                    <a:pt x="166" y="18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lose/>
                  <a:moveTo>
                    <a:pt x="950" y="18"/>
                  </a:moveTo>
                  <a:cubicBezTo>
                    <a:pt x="944" y="18"/>
                    <a:pt x="944" y="18"/>
                    <a:pt x="944" y="18"/>
                  </a:cubicBezTo>
                  <a:cubicBezTo>
                    <a:pt x="944" y="18"/>
                    <a:pt x="944" y="18"/>
                    <a:pt x="950" y="18"/>
                  </a:cubicBezTo>
                  <a:close/>
                  <a:moveTo>
                    <a:pt x="172" y="18"/>
                  </a:moveTo>
                  <a:cubicBezTo>
                    <a:pt x="172" y="18"/>
                    <a:pt x="177" y="18"/>
                    <a:pt x="177" y="18"/>
                  </a:cubicBezTo>
                  <a:cubicBezTo>
                    <a:pt x="172" y="18"/>
                    <a:pt x="172" y="18"/>
                    <a:pt x="172" y="18"/>
                  </a:cubicBezTo>
                  <a:close/>
                  <a:moveTo>
                    <a:pt x="938" y="18"/>
                  </a:moveTo>
                  <a:cubicBezTo>
                    <a:pt x="932" y="18"/>
                    <a:pt x="932" y="18"/>
                    <a:pt x="932" y="18"/>
                  </a:cubicBezTo>
                  <a:cubicBezTo>
                    <a:pt x="932" y="18"/>
                    <a:pt x="932" y="18"/>
                    <a:pt x="938" y="18"/>
                  </a:cubicBezTo>
                  <a:close/>
                  <a:moveTo>
                    <a:pt x="183" y="18"/>
                  </a:moveTo>
                  <a:lnTo>
                    <a:pt x="189" y="18"/>
                  </a:lnTo>
                  <a:lnTo>
                    <a:pt x="183" y="18"/>
                  </a:lnTo>
                  <a:close/>
                  <a:moveTo>
                    <a:pt x="926" y="18"/>
                  </a:moveTo>
                  <a:cubicBezTo>
                    <a:pt x="926" y="18"/>
                    <a:pt x="920" y="18"/>
                    <a:pt x="920" y="18"/>
                  </a:cubicBezTo>
                  <a:cubicBezTo>
                    <a:pt x="920" y="18"/>
                    <a:pt x="926" y="18"/>
                    <a:pt x="926" y="18"/>
                  </a:cubicBezTo>
                  <a:close/>
                  <a:moveTo>
                    <a:pt x="195" y="18"/>
                  </a:moveTo>
                  <a:lnTo>
                    <a:pt x="195" y="18"/>
                  </a:lnTo>
                  <a:lnTo>
                    <a:pt x="195" y="18"/>
                  </a:lnTo>
                  <a:close/>
                  <a:moveTo>
                    <a:pt x="914" y="18"/>
                  </a:moveTo>
                  <a:lnTo>
                    <a:pt x="908" y="18"/>
                  </a:lnTo>
                  <a:lnTo>
                    <a:pt x="914" y="18"/>
                  </a:lnTo>
                  <a:close/>
                  <a:moveTo>
                    <a:pt x="207" y="18"/>
                  </a:moveTo>
                  <a:lnTo>
                    <a:pt x="207" y="18"/>
                  </a:lnTo>
                  <a:lnTo>
                    <a:pt x="207" y="18"/>
                  </a:lnTo>
                  <a:close/>
                  <a:moveTo>
                    <a:pt x="903" y="13"/>
                  </a:moveTo>
                  <a:lnTo>
                    <a:pt x="897" y="13"/>
                  </a:lnTo>
                  <a:lnTo>
                    <a:pt x="903" y="13"/>
                  </a:lnTo>
                  <a:close/>
                  <a:moveTo>
                    <a:pt x="219" y="13"/>
                  </a:moveTo>
                  <a:lnTo>
                    <a:pt x="219" y="13"/>
                  </a:lnTo>
                  <a:lnTo>
                    <a:pt x="219" y="13"/>
                  </a:lnTo>
                  <a:close/>
                  <a:moveTo>
                    <a:pt x="891" y="13"/>
                  </a:moveTo>
                  <a:lnTo>
                    <a:pt x="885" y="13"/>
                  </a:lnTo>
                  <a:lnTo>
                    <a:pt x="891" y="13"/>
                  </a:lnTo>
                  <a:close/>
                  <a:moveTo>
                    <a:pt x="225" y="13"/>
                  </a:moveTo>
                  <a:lnTo>
                    <a:pt x="231" y="13"/>
                  </a:lnTo>
                  <a:lnTo>
                    <a:pt x="225" y="13"/>
                  </a:lnTo>
                  <a:close/>
                  <a:moveTo>
                    <a:pt x="879" y="13"/>
                  </a:moveTo>
                  <a:lnTo>
                    <a:pt x="873" y="13"/>
                  </a:lnTo>
                  <a:lnTo>
                    <a:pt x="879" y="13"/>
                  </a:lnTo>
                  <a:close/>
                  <a:moveTo>
                    <a:pt x="236" y="13"/>
                  </a:moveTo>
                  <a:lnTo>
                    <a:pt x="242" y="13"/>
                  </a:lnTo>
                  <a:lnTo>
                    <a:pt x="236" y="13"/>
                  </a:lnTo>
                  <a:close/>
                  <a:moveTo>
                    <a:pt x="867" y="13"/>
                  </a:moveTo>
                  <a:lnTo>
                    <a:pt x="861" y="13"/>
                  </a:lnTo>
                  <a:lnTo>
                    <a:pt x="867" y="13"/>
                  </a:lnTo>
                  <a:close/>
                  <a:moveTo>
                    <a:pt x="248" y="13"/>
                  </a:moveTo>
                  <a:lnTo>
                    <a:pt x="254" y="13"/>
                  </a:lnTo>
                  <a:lnTo>
                    <a:pt x="248" y="13"/>
                  </a:lnTo>
                  <a:close/>
                  <a:moveTo>
                    <a:pt x="855" y="13"/>
                  </a:moveTo>
                  <a:lnTo>
                    <a:pt x="855" y="13"/>
                  </a:lnTo>
                  <a:lnTo>
                    <a:pt x="855" y="13"/>
                  </a:lnTo>
                  <a:close/>
                  <a:moveTo>
                    <a:pt x="260" y="13"/>
                  </a:moveTo>
                  <a:lnTo>
                    <a:pt x="266" y="13"/>
                  </a:lnTo>
                  <a:lnTo>
                    <a:pt x="260" y="13"/>
                  </a:lnTo>
                  <a:close/>
                  <a:moveTo>
                    <a:pt x="850" y="13"/>
                  </a:moveTo>
                  <a:lnTo>
                    <a:pt x="844" y="13"/>
                  </a:lnTo>
                  <a:lnTo>
                    <a:pt x="850" y="13"/>
                  </a:lnTo>
                  <a:close/>
                  <a:moveTo>
                    <a:pt x="272" y="13"/>
                  </a:moveTo>
                  <a:lnTo>
                    <a:pt x="278" y="13"/>
                  </a:lnTo>
                  <a:lnTo>
                    <a:pt x="272" y="13"/>
                  </a:lnTo>
                  <a:close/>
                  <a:moveTo>
                    <a:pt x="838" y="13"/>
                  </a:moveTo>
                  <a:cubicBezTo>
                    <a:pt x="832" y="7"/>
                    <a:pt x="832" y="7"/>
                    <a:pt x="832" y="7"/>
                  </a:cubicBezTo>
                  <a:cubicBezTo>
                    <a:pt x="832" y="7"/>
                    <a:pt x="832" y="7"/>
                    <a:pt x="838" y="13"/>
                  </a:cubicBezTo>
                  <a:close/>
                  <a:moveTo>
                    <a:pt x="284" y="13"/>
                  </a:moveTo>
                  <a:cubicBezTo>
                    <a:pt x="284" y="7"/>
                    <a:pt x="284" y="7"/>
                    <a:pt x="289" y="7"/>
                  </a:cubicBezTo>
                  <a:cubicBezTo>
                    <a:pt x="284" y="7"/>
                    <a:pt x="284" y="7"/>
                    <a:pt x="284" y="13"/>
                  </a:cubicBezTo>
                  <a:close/>
                  <a:moveTo>
                    <a:pt x="826" y="7"/>
                  </a:moveTo>
                  <a:cubicBezTo>
                    <a:pt x="820" y="7"/>
                    <a:pt x="820" y="7"/>
                    <a:pt x="820" y="7"/>
                  </a:cubicBezTo>
                  <a:cubicBezTo>
                    <a:pt x="820" y="7"/>
                    <a:pt x="820" y="7"/>
                    <a:pt x="826" y="7"/>
                  </a:cubicBezTo>
                  <a:close/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close/>
                  <a:moveTo>
                    <a:pt x="814" y="7"/>
                  </a:moveTo>
                  <a:lnTo>
                    <a:pt x="808" y="7"/>
                  </a:lnTo>
                  <a:lnTo>
                    <a:pt x="814" y="7"/>
                  </a:lnTo>
                  <a:close/>
                  <a:moveTo>
                    <a:pt x="307" y="7"/>
                  </a:moveTo>
                  <a:lnTo>
                    <a:pt x="307" y="7"/>
                  </a:lnTo>
                  <a:lnTo>
                    <a:pt x="307" y="7"/>
                  </a:lnTo>
                  <a:close/>
                  <a:moveTo>
                    <a:pt x="802" y="7"/>
                  </a:moveTo>
                  <a:lnTo>
                    <a:pt x="796" y="7"/>
                  </a:lnTo>
                  <a:lnTo>
                    <a:pt x="802" y="7"/>
                  </a:lnTo>
                  <a:close/>
                  <a:moveTo>
                    <a:pt x="313" y="7"/>
                  </a:moveTo>
                  <a:lnTo>
                    <a:pt x="319" y="7"/>
                  </a:lnTo>
                  <a:lnTo>
                    <a:pt x="313" y="7"/>
                  </a:lnTo>
                  <a:close/>
                  <a:moveTo>
                    <a:pt x="791" y="7"/>
                  </a:moveTo>
                  <a:lnTo>
                    <a:pt x="785" y="7"/>
                  </a:lnTo>
                  <a:lnTo>
                    <a:pt x="791" y="7"/>
                  </a:lnTo>
                  <a:close/>
                  <a:moveTo>
                    <a:pt x="325" y="7"/>
                  </a:moveTo>
                  <a:lnTo>
                    <a:pt x="331" y="7"/>
                  </a:lnTo>
                  <a:lnTo>
                    <a:pt x="325" y="7"/>
                  </a:lnTo>
                  <a:close/>
                  <a:moveTo>
                    <a:pt x="779" y="7"/>
                  </a:moveTo>
                  <a:lnTo>
                    <a:pt x="767" y="7"/>
                  </a:lnTo>
                  <a:lnTo>
                    <a:pt x="779" y="7"/>
                  </a:lnTo>
                  <a:close/>
                  <a:moveTo>
                    <a:pt x="348" y="7"/>
                  </a:moveTo>
                  <a:lnTo>
                    <a:pt x="348" y="7"/>
                  </a:lnTo>
                  <a:lnTo>
                    <a:pt x="348" y="7"/>
                  </a:lnTo>
                  <a:close/>
                  <a:moveTo>
                    <a:pt x="767" y="7"/>
                  </a:moveTo>
                  <a:cubicBezTo>
                    <a:pt x="761" y="7"/>
                    <a:pt x="761" y="7"/>
                    <a:pt x="755" y="7"/>
                  </a:cubicBezTo>
                  <a:cubicBezTo>
                    <a:pt x="761" y="7"/>
                    <a:pt x="761" y="7"/>
                    <a:pt x="767" y="7"/>
                  </a:cubicBezTo>
                  <a:close/>
                  <a:moveTo>
                    <a:pt x="354" y="7"/>
                  </a:moveTo>
                  <a:cubicBezTo>
                    <a:pt x="354" y="7"/>
                    <a:pt x="360" y="7"/>
                    <a:pt x="360" y="7"/>
                  </a:cubicBezTo>
                  <a:cubicBezTo>
                    <a:pt x="360" y="7"/>
                    <a:pt x="354" y="7"/>
                    <a:pt x="354" y="7"/>
                  </a:cubicBezTo>
                  <a:close/>
                  <a:moveTo>
                    <a:pt x="755" y="7"/>
                  </a:moveTo>
                  <a:lnTo>
                    <a:pt x="743" y="7"/>
                  </a:lnTo>
                  <a:lnTo>
                    <a:pt x="755" y="7"/>
                  </a:lnTo>
                  <a:close/>
                  <a:moveTo>
                    <a:pt x="366" y="7"/>
                  </a:moveTo>
                  <a:lnTo>
                    <a:pt x="372" y="7"/>
                  </a:lnTo>
                  <a:lnTo>
                    <a:pt x="366" y="7"/>
                  </a:lnTo>
                  <a:close/>
                  <a:moveTo>
                    <a:pt x="743" y="1"/>
                  </a:moveTo>
                  <a:lnTo>
                    <a:pt x="738" y="1"/>
                  </a:lnTo>
                  <a:lnTo>
                    <a:pt x="743" y="1"/>
                  </a:lnTo>
                  <a:close/>
                  <a:moveTo>
                    <a:pt x="378" y="1"/>
                  </a:moveTo>
                  <a:lnTo>
                    <a:pt x="384" y="1"/>
                  </a:lnTo>
                  <a:lnTo>
                    <a:pt x="378" y="1"/>
                  </a:lnTo>
                  <a:close/>
                  <a:moveTo>
                    <a:pt x="732" y="1"/>
                  </a:moveTo>
                  <a:lnTo>
                    <a:pt x="726" y="1"/>
                  </a:lnTo>
                  <a:lnTo>
                    <a:pt x="732" y="1"/>
                  </a:lnTo>
                  <a:close/>
                  <a:moveTo>
                    <a:pt x="390" y="1"/>
                  </a:moveTo>
                  <a:lnTo>
                    <a:pt x="396" y="1"/>
                  </a:lnTo>
                  <a:lnTo>
                    <a:pt x="390" y="1"/>
                  </a:lnTo>
                  <a:close/>
                  <a:moveTo>
                    <a:pt x="720" y="1"/>
                  </a:moveTo>
                  <a:lnTo>
                    <a:pt x="714" y="1"/>
                  </a:lnTo>
                  <a:lnTo>
                    <a:pt x="720" y="1"/>
                  </a:lnTo>
                  <a:close/>
                  <a:moveTo>
                    <a:pt x="401" y="1"/>
                  </a:moveTo>
                  <a:lnTo>
                    <a:pt x="407" y="1"/>
                  </a:lnTo>
                  <a:lnTo>
                    <a:pt x="401" y="1"/>
                  </a:lnTo>
                  <a:close/>
                  <a:moveTo>
                    <a:pt x="708" y="1"/>
                  </a:moveTo>
                  <a:lnTo>
                    <a:pt x="702" y="1"/>
                  </a:lnTo>
                  <a:lnTo>
                    <a:pt x="708" y="1"/>
                  </a:lnTo>
                  <a:close/>
                  <a:moveTo>
                    <a:pt x="413" y="1"/>
                  </a:moveTo>
                  <a:lnTo>
                    <a:pt x="419" y="1"/>
                  </a:lnTo>
                  <a:lnTo>
                    <a:pt x="413" y="1"/>
                  </a:lnTo>
                  <a:close/>
                  <a:moveTo>
                    <a:pt x="696" y="1"/>
                  </a:moveTo>
                  <a:lnTo>
                    <a:pt x="690" y="1"/>
                  </a:lnTo>
                  <a:lnTo>
                    <a:pt x="696" y="1"/>
                  </a:lnTo>
                  <a:close/>
                  <a:moveTo>
                    <a:pt x="425" y="1"/>
                  </a:moveTo>
                  <a:lnTo>
                    <a:pt x="431" y="1"/>
                  </a:lnTo>
                  <a:lnTo>
                    <a:pt x="425" y="1"/>
                  </a:lnTo>
                  <a:close/>
                  <a:moveTo>
                    <a:pt x="684" y="1"/>
                  </a:moveTo>
                  <a:lnTo>
                    <a:pt x="679" y="1"/>
                  </a:lnTo>
                  <a:lnTo>
                    <a:pt x="684" y="1"/>
                  </a:lnTo>
                  <a:close/>
                  <a:moveTo>
                    <a:pt x="437" y="1"/>
                  </a:moveTo>
                  <a:lnTo>
                    <a:pt x="437" y="1"/>
                  </a:lnTo>
                  <a:lnTo>
                    <a:pt x="437" y="1"/>
                  </a:lnTo>
                  <a:close/>
                  <a:moveTo>
                    <a:pt x="673" y="1"/>
                  </a:moveTo>
                  <a:cubicBezTo>
                    <a:pt x="673" y="1"/>
                    <a:pt x="667" y="1"/>
                    <a:pt x="667" y="1"/>
                  </a:cubicBezTo>
                  <a:cubicBezTo>
                    <a:pt x="667" y="1"/>
                    <a:pt x="673" y="1"/>
                    <a:pt x="673" y="1"/>
                  </a:cubicBezTo>
                  <a:close/>
                  <a:moveTo>
                    <a:pt x="443" y="1"/>
                  </a:moveTo>
                  <a:cubicBezTo>
                    <a:pt x="449" y="1"/>
                    <a:pt x="449" y="1"/>
                    <a:pt x="449" y="1"/>
                  </a:cubicBezTo>
                  <a:cubicBezTo>
                    <a:pt x="449" y="1"/>
                    <a:pt x="449" y="1"/>
                    <a:pt x="443" y="1"/>
                  </a:cubicBezTo>
                  <a:close/>
                  <a:moveTo>
                    <a:pt x="661" y="1"/>
                  </a:moveTo>
                  <a:lnTo>
                    <a:pt x="655" y="1"/>
                  </a:lnTo>
                  <a:lnTo>
                    <a:pt x="661" y="1"/>
                  </a:lnTo>
                  <a:close/>
                  <a:moveTo>
                    <a:pt x="455" y="1"/>
                  </a:moveTo>
                  <a:lnTo>
                    <a:pt x="460" y="1"/>
                  </a:lnTo>
                  <a:lnTo>
                    <a:pt x="455" y="1"/>
                  </a:lnTo>
                  <a:close/>
                  <a:moveTo>
                    <a:pt x="649" y="1"/>
                  </a:moveTo>
                  <a:lnTo>
                    <a:pt x="643" y="1"/>
                  </a:lnTo>
                  <a:lnTo>
                    <a:pt x="649" y="1"/>
                  </a:lnTo>
                  <a:close/>
                  <a:moveTo>
                    <a:pt x="466" y="1"/>
                  </a:moveTo>
                  <a:lnTo>
                    <a:pt x="472" y="1"/>
                  </a:lnTo>
                  <a:lnTo>
                    <a:pt x="466" y="1"/>
                  </a:lnTo>
                  <a:close/>
                  <a:moveTo>
                    <a:pt x="637" y="1"/>
                  </a:moveTo>
                  <a:lnTo>
                    <a:pt x="631" y="1"/>
                  </a:lnTo>
                  <a:lnTo>
                    <a:pt x="637" y="1"/>
                  </a:lnTo>
                  <a:close/>
                  <a:moveTo>
                    <a:pt x="478" y="1"/>
                  </a:moveTo>
                  <a:lnTo>
                    <a:pt x="484" y="1"/>
                  </a:lnTo>
                  <a:lnTo>
                    <a:pt x="478" y="1"/>
                  </a:lnTo>
                  <a:close/>
                  <a:moveTo>
                    <a:pt x="626" y="1"/>
                  </a:moveTo>
                  <a:cubicBezTo>
                    <a:pt x="626" y="1"/>
                    <a:pt x="626" y="1"/>
                    <a:pt x="620" y="1"/>
                  </a:cubicBezTo>
                  <a:cubicBezTo>
                    <a:pt x="626" y="1"/>
                    <a:pt x="626" y="1"/>
                    <a:pt x="626" y="1"/>
                  </a:cubicBezTo>
                  <a:close/>
                  <a:moveTo>
                    <a:pt x="490" y="1"/>
                  </a:moveTo>
                  <a:cubicBezTo>
                    <a:pt x="490" y="1"/>
                    <a:pt x="496" y="1"/>
                    <a:pt x="496" y="1"/>
                  </a:cubicBezTo>
                  <a:cubicBezTo>
                    <a:pt x="496" y="1"/>
                    <a:pt x="490" y="1"/>
                    <a:pt x="490" y="1"/>
                  </a:cubicBezTo>
                  <a:close/>
                  <a:moveTo>
                    <a:pt x="614" y="1"/>
                  </a:moveTo>
                  <a:lnTo>
                    <a:pt x="608" y="1"/>
                  </a:lnTo>
                  <a:lnTo>
                    <a:pt x="614" y="1"/>
                  </a:lnTo>
                  <a:close/>
                  <a:moveTo>
                    <a:pt x="502" y="1"/>
                  </a:moveTo>
                  <a:lnTo>
                    <a:pt x="508" y="1"/>
                  </a:lnTo>
                  <a:lnTo>
                    <a:pt x="502" y="1"/>
                  </a:lnTo>
                  <a:close/>
                  <a:moveTo>
                    <a:pt x="602" y="1"/>
                  </a:moveTo>
                  <a:lnTo>
                    <a:pt x="596" y="1"/>
                  </a:lnTo>
                  <a:lnTo>
                    <a:pt x="602" y="1"/>
                  </a:lnTo>
                  <a:close/>
                  <a:moveTo>
                    <a:pt x="513" y="1"/>
                  </a:moveTo>
                  <a:lnTo>
                    <a:pt x="519" y="1"/>
                  </a:lnTo>
                  <a:lnTo>
                    <a:pt x="513" y="1"/>
                  </a:lnTo>
                  <a:close/>
                  <a:moveTo>
                    <a:pt x="596" y="1"/>
                  </a:moveTo>
                  <a:lnTo>
                    <a:pt x="584" y="1"/>
                  </a:lnTo>
                  <a:lnTo>
                    <a:pt x="596" y="1"/>
                  </a:lnTo>
                  <a:close/>
                  <a:moveTo>
                    <a:pt x="525" y="1"/>
                  </a:moveTo>
                  <a:lnTo>
                    <a:pt x="531" y="1"/>
                  </a:lnTo>
                  <a:lnTo>
                    <a:pt x="525" y="1"/>
                  </a:lnTo>
                  <a:close/>
                  <a:moveTo>
                    <a:pt x="584" y="1"/>
                  </a:moveTo>
                  <a:lnTo>
                    <a:pt x="572" y="1"/>
                  </a:lnTo>
                  <a:lnTo>
                    <a:pt x="584" y="1"/>
                  </a:lnTo>
                  <a:close/>
                  <a:moveTo>
                    <a:pt x="537" y="1"/>
                  </a:moveTo>
                  <a:lnTo>
                    <a:pt x="543" y="1"/>
                  </a:lnTo>
                  <a:lnTo>
                    <a:pt x="537" y="1"/>
                  </a:lnTo>
                  <a:close/>
                  <a:moveTo>
                    <a:pt x="572" y="1"/>
                  </a:moveTo>
                  <a:lnTo>
                    <a:pt x="561" y="1"/>
                  </a:lnTo>
                  <a:lnTo>
                    <a:pt x="572" y="1"/>
                  </a:lnTo>
                  <a:close/>
                  <a:moveTo>
                    <a:pt x="549" y="1"/>
                  </a:moveTo>
                  <a:lnTo>
                    <a:pt x="561" y="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629975" y="1528225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426" y="1"/>
                  </a:moveTo>
                  <a:cubicBezTo>
                    <a:pt x="3426" y="1"/>
                    <a:pt x="3420" y="7"/>
                    <a:pt x="3420" y="7"/>
                  </a:cubicBezTo>
                  <a:lnTo>
                    <a:pt x="3337" y="7"/>
                  </a:lnTo>
                  <a:cubicBezTo>
                    <a:pt x="3332" y="7"/>
                    <a:pt x="3332" y="7"/>
                    <a:pt x="3332" y="13"/>
                  </a:cubicBezTo>
                  <a:lnTo>
                    <a:pt x="3267" y="13"/>
                  </a:lnTo>
                  <a:cubicBezTo>
                    <a:pt x="3261" y="13"/>
                    <a:pt x="3261" y="18"/>
                    <a:pt x="3255" y="18"/>
                  </a:cubicBezTo>
                  <a:lnTo>
                    <a:pt x="3214" y="18"/>
                  </a:lnTo>
                  <a:cubicBezTo>
                    <a:pt x="3208" y="18"/>
                    <a:pt x="3202" y="18"/>
                    <a:pt x="3202" y="24"/>
                  </a:cubicBezTo>
                  <a:cubicBezTo>
                    <a:pt x="3184" y="24"/>
                    <a:pt x="3167" y="24"/>
                    <a:pt x="3149" y="30"/>
                  </a:cubicBezTo>
                  <a:lnTo>
                    <a:pt x="3113" y="30"/>
                  </a:lnTo>
                  <a:cubicBezTo>
                    <a:pt x="3113" y="30"/>
                    <a:pt x="3108" y="30"/>
                    <a:pt x="3108" y="36"/>
                  </a:cubicBezTo>
                  <a:lnTo>
                    <a:pt x="3072" y="36"/>
                  </a:lnTo>
                  <a:cubicBezTo>
                    <a:pt x="3066" y="36"/>
                    <a:pt x="3066" y="42"/>
                    <a:pt x="3060" y="42"/>
                  </a:cubicBezTo>
                  <a:lnTo>
                    <a:pt x="3049" y="42"/>
                  </a:lnTo>
                  <a:cubicBezTo>
                    <a:pt x="1416" y="296"/>
                    <a:pt x="136" y="1646"/>
                    <a:pt x="1" y="3314"/>
                  </a:cubicBezTo>
                  <a:cubicBezTo>
                    <a:pt x="7" y="3390"/>
                    <a:pt x="13" y="3467"/>
                    <a:pt x="24" y="3544"/>
                  </a:cubicBezTo>
                  <a:cubicBezTo>
                    <a:pt x="278" y="1793"/>
                    <a:pt x="1787" y="449"/>
                    <a:pt x="3609" y="449"/>
                  </a:cubicBezTo>
                  <a:cubicBezTo>
                    <a:pt x="5430" y="449"/>
                    <a:pt x="6933" y="1793"/>
                    <a:pt x="7187" y="3544"/>
                  </a:cubicBezTo>
                  <a:cubicBezTo>
                    <a:pt x="7199" y="3467"/>
                    <a:pt x="7211" y="3390"/>
                    <a:pt x="7216" y="3314"/>
                  </a:cubicBezTo>
                  <a:cubicBezTo>
                    <a:pt x="7081" y="1716"/>
                    <a:pt x="5908" y="413"/>
                    <a:pt x="4375" y="83"/>
                  </a:cubicBezTo>
                  <a:cubicBezTo>
                    <a:pt x="4369" y="77"/>
                    <a:pt x="4369" y="77"/>
                    <a:pt x="4363" y="77"/>
                  </a:cubicBezTo>
                  <a:lnTo>
                    <a:pt x="4351" y="77"/>
                  </a:lnTo>
                  <a:cubicBezTo>
                    <a:pt x="4351" y="77"/>
                    <a:pt x="4346" y="77"/>
                    <a:pt x="4346" y="72"/>
                  </a:cubicBezTo>
                  <a:lnTo>
                    <a:pt x="4322" y="72"/>
                  </a:lnTo>
                  <a:cubicBezTo>
                    <a:pt x="4316" y="72"/>
                    <a:pt x="4316" y="66"/>
                    <a:pt x="4310" y="66"/>
                  </a:cubicBezTo>
                  <a:lnTo>
                    <a:pt x="4287" y="66"/>
                  </a:lnTo>
                  <a:cubicBezTo>
                    <a:pt x="4263" y="60"/>
                    <a:pt x="4234" y="54"/>
                    <a:pt x="4204" y="48"/>
                  </a:cubicBezTo>
                  <a:lnTo>
                    <a:pt x="4186" y="48"/>
                  </a:lnTo>
                  <a:cubicBezTo>
                    <a:pt x="4186" y="48"/>
                    <a:pt x="4186" y="42"/>
                    <a:pt x="4180" y="42"/>
                  </a:cubicBezTo>
                  <a:lnTo>
                    <a:pt x="4151" y="42"/>
                  </a:lnTo>
                  <a:cubicBezTo>
                    <a:pt x="4145" y="42"/>
                    <a:pt x="4145" y="36"/>
                    <a:pt x="4145" y="36"/>
                  </a:cubicBezTo>
                  <a:lnTo>
                    <a:pt x="4104" y="36"/>
                  </a:lnTo>
                  <a:cubicBezTo>
                    <a:pt x="4104" y="30"/>
                    <a:pt x="4104" y="30"/>
                    <a:pt x="4098" y="30"/>
                  </a:cubicBezTo>
                  <a:lnTo>
                    <a:pt x="4063" y="30"/>
                  </a:lnTo>
                  <a:cubicBezTo>
                    <a:pt x="4063" y="30"/>
                    <a:pt x="4057" y="24"/>
                    <a:pt x="4057" y="24"/>
                  </a:cubicBezTo>
                  <a:lnTo>
                    <a:pt x="4010" y="24"/>
                  </a:lnTo>
                  <a:cubicBezTo>
                    <a:pt x="4010" y="18"/>
                    <a:pt x="4010" y="18"/>
                    <a:pt x="4004" y="18"/>
                  </a:cubicBezTo>
                  <a:lnTo>
                    <a:pt x="3956" y="18"/>
                  </a:lnTo>
                  <a:cubicBezTo>
                    <a:pt x="3956" y="18"/>
                    <a:pt x="3951" y="13"/>
                    <a:pt x="3951" y="13"/>
                  </a:cubicBezTo>
                  <a:lnTo>
                    <a:pt x="3886" y="13"/>
                  </a:lnTo>
                  <a:cubicBezTo>
                    <a:pt x="3880" y="7"/>
                    <a:pt x="3880" y="7"/>
                    <a:pt x="3880" y="7"/>
                  </a:cubicBezTo>
                  <a:lnTo>
                    <a:pt x="3791" y="7"/>
                  </a:lnTo>
                  <a:cubicBezTo>
                    <a:pt x="3791" y="7"/>
                    <a:pt x="3791" y="7"/>
                    <a:pt x="3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708675" y="1549000"/>
              <a:ext cx="22425" cy="20375"/>
            </a:xfrm>
            <a:custGeom>
              <a:avLst/>
              <a:gdLst/>
              <a:ahLst/>
              <a:cxnLst/>
              <a:rect l="l" t="t" r="r" b="b"/>
              <a:pathLst>
                <a:path w="897" h="815" extrusionOk="0">
                  <a:moveTo>
                    <a:pt x="449" y="1"/>
                  </a:moveTo>
                  <a:cubicBezTo>
                    <a:pt x="201" y="1"/>
                    <a:pt x="1" y="201"/>
                    <a:pt x="1" y="449"/>
                  </a:cubicBezTo>
                  <a:cubicBezTo>
                    <a:pt x="1" y="602"/>
                    <a:pt x="77" y="738"/>
                    <a:pt x="195" y="815"/>
                  </a:cubicBezTo>
                  <a:lnTo>
                    <a:pt x="702" y="815"/>
                  </a:lnTo>
                  <a:cubicBezTo>
                    <a:pt x="820" y="732"/>
                    <a:pt x="897" y="602"/>
                    <a:pt x="897" y="449"/>
                  </a:cubicBezTo>
                  <a:cubicBezTo>
                    <a:pt x="897" y="201"/>
                    <a:pt x="696" y="1"/>
                    <a:pt x="449" y="1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693350" y="1630650"/>
              <a:ext cx="57800" cy="57800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514" y="1"/>
                  </a:moveTo>
                  <a:lnTo>
                    <a:pt x="48" y="1899"/>
                  </a:lnTo>
                  <a:cubicBezTo>
                    <a:pt x="1" y="2076"/>
                    <a:pt x="113" y="2259"/>
                    <a:pt x="290" y="2306"/>
                  </a:cubicBezTo>
                  <a:cubicBezTo>
                    <a:pt x="319" y="2312"/>
                    <a:pt x="343" y="2312"/>
                    <a:pt x="372" y="2312"/>
                  </a:cubicBezTo>
                  <a:cubicBezTo>
                    <a:pt x="520" y="2312"/>
                    <a:pt x="655" y="2211"/>
                    <a:pt x="690" y="2058"/>
                  </a:cubicBezTo>
                  <a:lnTo>
                    <a:pt x="1097" y="408"/>
                  </a:lnTo>
                  <a:lnTo>
                    <a:pt x="1622" y="2082"/>
                  </a:lnTo>
                  <a:cubicBezTo>
                    <a:pt x="1669" y="2223"/>
                    <a:pt x="1799" y="2312"/>
                    <a:pt x="1940" y="2312"/>
                  </a:cubicBezTo>
                  <a:cubicBezTo>
                    <a:pt x="1970" y="2312"/>
                    <a:pt x="2005" y="2306"/>
                    <a:pt x="2040" y="2300"/>
                  </a:cubicBezTo>
                  <a:cubicBezTo>
                    <a:pt x="2217" y="2241"/>
                    <a:pt x="2312" y="2058"/>
                    <a:pt x="2259" y="1881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704250" y="1569350"/>
              <a:ext cx="32750" cy="61325"/>
            </a:xfrm>
            <a:custGeom>
              <a:avLst/>
              <a:gdLst/>
              <a:ahLst/>
              <a:cxnLst/>
              <a:rect l="l" t="t" r="r" b="b"/>
              <a:pathLst>
                <a:path w="1310" h="2453" extrusionOk="0">
                  <a:moveTo>
                    <a:pt x="22" y="78"/>
                  </a:moveTo>
                  <a:cubicBezTo>
                    <a:pt x="15" y="79"/>
                    <a:pt x="8" y="81"/>
                    <a:pt x="1" y="83"/>
                  </a:cubicBezTo>
                  <a:lnTo>
                    <a:pt x="22" y="78"/>
                  </a:lnTo>
                  <a:close/>
                  <a:moveTo>
                    <a:pt x="372" y="1"/>
                  </a:moveTo>
                  <a:lnTo>
                    <a:pt x="22" y="78"/>
                  </a:lnTo>
                  <a:lnTo>
                    <a:pt x="22" y="78"/>
                  </a:lnTo>
                  <a:cubicBezTo>
                    <a:pt x="32" y="77"/>
                    <a:pt x="41" y="77"/>
                    <a:pt x="48" y="77"/>
                  </a:cubicBezTo>
                  <a:cubicBezTo>
                    <a:pt x="107" y="77"/>
                    <a:pt x="160" y="95"/>
                    <a:pt x="207" y="124"/>
                  </a:cubicBezTo>
                  <a:cubicBezTo>
                    <a:pt x="355" y="213"/>
                    <a:pt x="396" y="395"/>
                    <a:pt x="308" y="543"/>
                  </a:cubicBezTo>
                  <a:lnTo>
                    <a:pt x="13" y="1026"/>
                  </a:lnTo>
                  <a:lnTo>
                    <a:pt x="78" y="2453"/>
                  </a:lnTo>
                  <a:lnTo>
                    <a:pt x="1233" y="2453"/>
                  </a:lnTo>
                  <a:lnTo>
                    <a:pt x="1239" y="1044"/>
                  </a:lnTo>
                  <a:lnTo>
                    <a:pt x="962" y="590"/>
                  </a:lnTo>
                  <a:cubicBezTo>
                    <a:pt x="873" y="449"/>
                    <a:pt x="921" y="260"/>
                    <a:pt x="1062" y="171"/>
                  </a:cubicBezTo>
                  <a:cubicBezTo>
                    <a:pt x="1115" y="142"/>
                    <a:pt x="1168" y="124"/>
                    <a:pt x="1221" y="124"/>
                  </a:cubicBezTo>
                  <a:cubicBezTo>
                    <a:pt x="1251" y="124"/>
                    <a:pt x="1280" y="130"/>
                    <a:pt x="1310" y="13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684950" y="1571275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820" y="0"/>
                  </a:moveTo>
                  <a:cubicBezTo>
                    <a:pt x="808" y="0"/>
                    <a:pt x="791" y="0"/>
                    <a:pt x="773" y="6"/>
                  </a:cubicBezTo>
                  <a:cubicBezTo>
                    <a:pt x="690" y="18"/>
                    <a:pt x="608" y="71"/>
                    <a:pt x="561" y="148"/>
                  </a:cubicBezTo>
                  <a:lnTo>
                    <a:pt x="60" y="967"/>
                  </a:lnTo>
                  <a:lnTo>
                    <a:pt x="42" y="991"/>
                  </a:lnTo>
                  <a:cubicBezTo>
                    <a:pt x="13" y="1044"/>
                    <a:pt x="1" y="1108"/>
                    <a:pt x="18" y="1167"/>
                  </a:cubicBezTo>
                  <a:lnTo>
                    <a:pt x="237" y="2034"/>
                  </a:lnTo>
                  <a:cubicBezTo>
                    <a:pt x="260" y="2122"/>
                    <a:pt x="343" y="2187"/>
                    <a:pt x="437" y="2187"/>
                  </a:cubicBezTo>
                  <a:lnTo>
                    <a:pt x="443" y="2187"/>
                  </a:lnTo>
                  <a:cubicBezTo>
                    <a:pt x="555" y="2181"/>
                    <a:pt x="643" y="2093"/>
                    <a:pt x="643" y="1975"/>
                  </a:cubicBezTo>
                  <a:lnTo>
                    <a:pt x="626" y="1209"/>
                  </a:lnTo>
                  <a:lnTo>
                    <a:pt x="785" y="949"/>
                  </a:lnTo>
                  <a:lnTo>
                    <a:pt x="1080" y="466"/>
                  </a:lnTo>
                  <a:cubicBezTo>
                    <a:pt x="1168" y="318"/>
                    <a:pt x="1127" y="136"/>
                    <a:pt x="979" y="47"/>
                  </a:cubicBezTo>
                  <a:cubicBezTo>
                    <a:pt x="932" y="18"/>
                    <a:pt x="879" y="0"/>
                    <a:pt x="820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4"/>
            <p:cNvSpPr/>
            <p:nvPr/>
          </p:nvSpPr>
          <p:spPr>
            <a:xfrm>
              <a:off x="726075" y="1572450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348" y="0"/>
                  </a:moveTo>
                  <a:cubicBezTo>
                    <a:pt x="295" y="0"/>
                    <a:pt x="242" y="18"/>
                    <a:pt x="189" y="47"/>
                  </a:cubicBezTo>
                  <a:cubicBezTo>
                    <a:pt x="48" y="136"/>
                    <a:pt x="0" y="325"/>
                    <a:pt x="89" y="466"/>
                  </a:cubicBezTo>
                  <a:lnTo>
                    <a:pt x="366" y="920"/>
                  </a:lnTo>
                  <a:lnTo>
                    <a:pt x="549" y="1221"/>
                  </a:lnTo>
                  <a:lnTo>
                    <a:pt x="560" y="1987"/>
                  </a:lnTo>
                  <a:cubicBezTo>
                    <a:pt x="566" y="2081"/>
                    <a:pt x="631" y="2164"/>
                    <a:pt x="726" y="2181"/>
                  </a:cubicBezTo>
                  <a:cubicBezTo>
                    <a:pt x="737" y="2187"/>
                    <a:pt x="755" y="2187"/>
                    <a:pt x="767" y="2187"/>
                  </a:cubicBezTo>
                  <a:cubicBezTo>
                    <a:pt x="861" y="2187"/>
                    <a:pt x="950" y="2123"/>
                    <a:pt x="967" y="2028"/>
                  </a:cubicBezTo>
                  <a:lnTo>
                    <a:pt x="1156" y="1156"/>
                  </a:lnTo>
                  <a:cubicBezTo>
                    <a:pt x="1168" y="1103"/>
                    <a:pt x="1156" y="1044"/>
                    <a:pt x="1126" y="991"/>
                  </a:cubicBezTo>
                  <a:lnTo>
                    <a:pt x="1115" y="967"/>
                  </a:lnTo>
                  <a:lnTo>
                    <a:pt x="608" y="148"/>
                  </a:lnTo>
                  <a:cubicBezTo>
                    <a:pt x="566" y="83"/>
                    <a:pt x="507" y="36"/>
                    <a:pt x="437" y="12"/>
                  </a:cubicBezTo>
                  <a:cubicBezTo>
                    <a:pt x="407" y="6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4"/>
            <p:cNvSpPr/>
            <p:nvPr/>
          </p:nvSpPr>
          <p:spPr>
            <a:xfrm>
              <a:off x="629700" y="12836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1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1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629700" y="128875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2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2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652100" y="1311150"/>
              <a:ext cx="136200" cy="136350"/>
            </a:xfrm>
            <a:custGeom>
              <a:avLst/>
              <a:gdLst/>
              <a:ahLst/>
              <a:cxnLst/>
              <a:rect l="l" t="t" r="r" b="b"/>
              <a:pathLst>
                <a:path w="5448" h="5454" extrusionOk="0">
                  <a:moveTo>
                    <a:pt x="2724" y="879"/>
                  </a:moveTo>
                  <a:cubicBezTo>
                    <a:pt x="3743" y="879"/>
                    <a:pt x="4569" y="1704"/>
                    <a:pt x="4569" y="2724"/>
                  </a:cubicBezTo>
                  <a:cubicBezTo>
                    <a:pt x="4569" y="3750"/>
                    <a:pt x="3743" y="4575"/>
                    <a:pt x="2724" y="4575"/>
                  </a:cubicBezTo>
                  <a:cubicBezTo>
                    <a:pt x="1698" y="4575"/>
                    <a:pt x="873" y="3750"/>
                    <a:pt x="873" y="2724"/>
                  </a:cubicBezTo>
                  <a:cubicBezTo>
                    <a:pt x="873" y="1704"/>
                    <a:pt x="1698" y="879"/>
                    <a:pt x="2724" y="879"/>
                  </a:cubicBezTo>
                  <a:close/>
                  <a:moveTo>
                    <a:pt x="2724" y="0"/>
                  </a:moveTo>
                  <a:cubicBezTo>
                    <a:pt x="1215" y="0"/>
                    <a:pt x="0" y="1221"/>
                    <a:pt x="0" y="2724"/>
                  </a:cubicBezTo>
                  <a:cubicBezTo>
                    <a:pt x="0" y="4233"/>
                    <a:pt x="1215" y="5453"/>
                    <a:pt x="2724" y="5453"/>
                  </a:cubicBezTo>
                  <a:cubicBezTo>
                    <a:pt x="4227" y="5453"/>
                    <a:pt x="5447" y="4233"/>
                    <a:pt x="5447" y="2724"/>
                  </a:cubicBezTo>
                  <a:cubicBezTo>
                    <a:pt x="5447" y="1221"/>
                    <a:pt x="4227" y="0"/>
                    <a:pt x="2724" y="0"/>
                  </a:cubicBezTo>
                  <a:close/>
                </a:path>
              </a:pathLst>
            </a:custGeom>
            <a:solidFill>
              <a:srgbClr val="505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673900" y="1333100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3697" h="3697" extrusionOk="0">
                  <a:moveTo>
                    <a:pt x="1852" y="1"/>
                  </a:moveTo>
                  <a:cubicBezTo>
                    <a:pt x="826" y="1"/>
                    <a:pt x="1" y="826"/>
                    <a:pt x="1" y="1846"/>
                  </a:cubicBezTo>
                  <a:cubicBezTo>
                    <a:pt x="1" y="2872"/>
                    <a:pt x="826" y="3697"/>
                    <a:pt x="1852" y="3697"/>
                  </a:cubicBezTo>
                  <a:cubicBezTo>
                    <a:pt x="2871" y="3697"/>
                    <a:pt x="3697" y="2872"/>
                    <a:pt x="3697" y="1846"/>
                  </a:cubicBezTo>
                  <a:cubicBezTo>
                    <a:pt x="3697" y="826"/>
                    <a:pt x="2871" y="1"/>
                    <a:pt x="1852" y="1"/>
                  </a:cubicBezTo>
                  <a:close/>
                </a:path>
              </a:pathLst>
            </a:custGeom>
            <a:solidFill>
              <a:srgbClr val="67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707950" y="1311150"/>
              <a:ext cx="24925" cy="24925"/>
            </a:xfrm>
            <a:custGeom>
              <a:avLst/>
              <a:gdLst/>
              <a:ahLst/>
              <a:cxnLst/>
              <a:rect l="l" t="t" r="r" b="b"/>
              <a:pathLst>
                <a:path w="997" h="997" extrusionOk="0">
                  <a:moveTo>
                    <a:pt x="501" y="0"/>
                  </a:moveTo>
                  <a:cubicBezTo>
                    <a:pt x="224" y="0"/>
                    <a:pt x="0" y="224"/>
                    <a:pt x="0" y="496"/>
                  </a:cubicBezTo>
                  <a:cubicBezTo>
                    <a:pt x="0" y="773"/>
                    <a:pt x="224" y="997"/>
                    <a:pt x="501" y="997"/>
                  </a:cubicBezTo>
                  <a:cubicBezTo>
                    <a:pt x="773" y="997"/>
                    <a:pt x="997" y="773"/>
                    <a:pt x="997" y="496"/>
                  </a:cubicBezTo>
                  <a:cubicBezTo>
                    <a:pt x="997" y="224"/>
                    <a:pt x="773" y="0"/>
                    <a:pt x="501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4"/>
            <p:cNvSpPr/>
            <p:nvPr/>
          </p:nvSpPr>
          <p:spPr>
            <a:xfrm>
              <a:off x="678925" y="1336950"/>
              <a:ext cx="49375" cy="102000"/>
            </a:xfrm>
            <a:custGeom>
              <a:avLst/>
              <a:gdLst/>
              <a:ahLst/>
              <a:cxnLst/>
              <a:rect l="l" t="t" r="r" b="b"/>
              <a:pathLst>
                <a:path w="1975" h="4080" extrusionOk="0">
                  <a:moveTo>
                    <a:pt x="1686" y="0"/>
                  </a:moveTo>
                  <a:cubicBezTo>
                    <a:pt x="1521" y="0"/>
                    <a:pt x="1391" y="130"/>
                    <a:pt x="1391" y="289"/>
                  </a:cubicBezTo>
                  <a:lnTo>
                    <a:pt x="1391" y="1727"/>
                  </a:lnTo>
                  <a:lnTo>
                    <a:pt x="88" y="3620"/>
                  </a:lnTo>
                  <a:cubicBezTo>
                    <a:pt x="0" y="3755"/>
                    <a:pt x="30" y="3938"/>
                    <a:pt x="165" y="4026"/>
                  </a:cubicBezTo>
                  <a:cubicBezTo>
                    <a:pt x="212" y="4062"/>
                    <a:pt x="271" y="4079"/>
                    <a:pt x="330" y="4079"/>
                  </a:cubicBezTo>
                  <a:cubicBezTo>
                    <a:pt x="419" y="4079"/>
                    <a:pt x="513" y="4032"/>
                    <a:pt x="566" y="3950"/>
                  </a:cubicBezTo>
                  <a:lnTo>
                    <a:pt x="1922" y="1981"/>
                  </a:lnTo>
                  <a:cubicBezTo>
                    <a:pt x="1957" y="1934"/>
                    <a:pt x="1975" y="1875"/>
                    <a:pt x="1975" y="1816"/>
                  </a:cubicBezTo>
                  <a:lnTo>
                    <a:pt x="1975" y="289"/>
                  </a:lnTo>
                  <a:cubicBezTo>
                    <a:pt x="1975" y="130"/>
                    <a:pt x="1845" y="0"/>
                    <a:pt x="1686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4"/>
            <p:cNvSpPr/>
            <p:nvPr/>
          </p:nvSpPr>
          <p:spPr>
            <a:xfrm>
              <a:off x="677575" y="1331700"/>
              <a:ext cx="79925" cy="55525"/>
            </a:xfrm>
            <a:custGeom>
              <a:avLst/>
              <a:gdLst/>
              <a:ahLst/>
              <a:cxnLst/>
              <a:rect l="l" t="t" r="r" b="b"/>
              <a:pathLst>
                <a:path w="3197" h="2221" extrusionOk="0">
                  <a:moveTo>
                    <a:pt x="1707" y="1"/>
                  </a:moveTo>
                  <a:cubicBezTo>
                    <a:pt x="1693" y="1"/>
                    <a:pt x="1678" y="2"/>
                    <a:pt x="1663" y="4"/>
                  </a:cubicBezTo>
                  <a:cubicBezTo>
                    <a:pt x="1575" y="21"/>
                    <a:pt x="1504" y="74"/>
                    <a:pt x="1457" y="151"/>
                  </a:cubicBezTo>
                  <a:lnTo>
                    <a:pt x="997" y="988"/>
                  </a:lnTo>
                  <a:lnTo>
                    <a:pt x="172" y="1525"/>
                  </a:lnTo>
                  <a:cubicBezTo>
                    <a:pt x="42" y="1613"/>
                    <a:pt x="1" y="1796"/>
                    <a:pt x="89" y="1931"/>
                  </a:cubicBezTo>
                  <a:cubicBezTo>
                    <a:pt x="145" y="2017"/>
                    <a:pt x="238" y="2062"/>
                    <a:pt x="333" y="2062"/>
                  </a:cubicBezTo>
                  <a:cubicBezTo>
                    <a:pt x="389" y="2062"/>
                    <a:pt x="446" y="2047"/>
                    <a:pt x="496" y="2014"/>
                  </a:cubicBezTo>
                  <a:lnTo>
                    <a:pt x="1375" y="1430"/>
                  </a:lnTo>
                  <a:cubicBezTo>
                    <a:pt x="1416" y="1407"/>
                    <a:pt x="1451" y="1371"/>
                    <a:pt x="1475" y="1330"/>
                  </a:cubicBezTo>
                  <a:lnTo>
                    <a:pt x="1793" y="752"/>
                  </a:lnTo>
                  <a:lnTo>
                    <a:pt x="2241" y="1153"/>
                  </a:lnTo>
                  <a:lnTo>
                    <a:pt x="2595" y="2038"/>
                  </a:lnTo>
                  <a:cubicBezTo>
                    <a:pt x="2636" y="2150"/>
                    <a:pt x="2748" y="2220"/>
                    <a:pt x="2866" y="2220"/>
                  </a:cubicBezTo>
                  <a:cubicBezTo>
                    <a:pt x="2901" y="2220"/>
                    <a:pt x="2937" y="2214"/>
                    <a:pt x="2972" y="2197"/>
                  </a:cubicBezTo>
                  <a:cubicBezTo>
                    <a:pt x="3119" y="2138"/>
                    <a:pt x="3196" y="1967"/>
                    <a:pt x="3131" y="1819"/>
                  </a:cubicBezTo>
                  <a:lnTo>
                    <a:pt x="2760" y="876"/>
                  </a:lnTo>
                  <a:cubicBezTo>
                    <a:pt x="2742" y="835"/>
                    <a:pt x="2719" y="794"/>
                    <a:pt x="2683" y="764"/>
                  </a:cubicBezTo>
                  <a:lnTo>
                    <a:pt x="1905" y="74"/>
                  </a:lnTo>
                  <a:cubicBezTo>
                    <a:pt x="1851" y="25"/>
                    <a:pt x="1781" y="1"/>
                    <a:pt x="1707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4"/>
            <p:cNvSpPr/>
            <p:nvPr/>
          </p:nvSpPr>
          <p:spPr>
            <a:xfrm>
              <a:off x="712675" y="1375075"/>
              <a:ext cx="45250" cy="65500"/>
            </a:xfrm>
            <a:custGeom>
              <a:avLst/>
              <a:gdLst/>
              <a:ahLst/>
              <a:cxnLst/>
              <a:rect l="l" t="t" r="r" b="b"/>
              <a:pathLst>
                <a:path w="1810" h="2620" extrusionOk="0">
                  <a:moveTo>
                    <a:pt x="332" y="1"/>
                  </a:moveTo>
                  <a:cubicBezTo>
                    <a:pt x="283" y="1"/>
                    <a:pt x="234" y="13"/>
                    <a:pt x="189" y="37"/>
                  </a:cubicBezTo>
                  <a:cubicBezTo>
                    <a:pt x="53" y="120"/>
                    <a:pt x="0" y="297"/>
                    <a:pt x="83" y="438"/>
                  </a:cubicBezTo>
                  <a:lnTo>
                    <a:pt x="1226" y="2472"/>
                  </a:lnTo>
                  <a:cubicBezTo>
                    <a:pt x="1279" y="2566"/>
                    <a:pt x="1379" y="2619"/>
                    <a:pt x="1480" y="2619"/>
                  </a:cubicBezTo>
                  <a:cubicBezTo>
                    <a:pt x="1527" y="2619"/>
                    <a:pt x="1580" y="2607"/>
                    <a:pt x="1621" y="2578"/>
                  </a:cubicBezTo>
                  <a:cubicBezTo>
                    <a:pt x="1763" y="2501"/>
                    <a:pt x="1810" y="2325"/>
                    <a:pt x="1733" y="2183"/>
                  </a:cubicBezTo>
                  <a:lnTo>
                    <a:pt x="590" y="149"/>
                  </a:lnTo>
                  <a:cubicBezTo>
                    <a:pt x="534" y="53"/>
                    <a:pt x="434" y="1"/>
                    <a:pt x="332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4"/>
            <p:cNvSpPr/>
            <p:nvPr/>
          </p:nvSpPr>
          <p:spPr>
            <a:xfrm>
              <a:off x="710450" y="1288750"/>
              <a:ext cx="23900" cy="1200"/>
            </a:xfrm>
            <a:custGeom>
              <a:avLst/>
              <a:gdLst/>
              <a:ahLst/>
              <a:cxnLst/>
              <a:rect l="l" t="t" r="r" b="b"/>
              <a:pathLst>
                <a:path w="956" h="48" extrusionOk="0">
                  <a:moveTo>
                    <a:pt x="956" y="48"/>
                  </a:moveTo>
                  <a:lnTo>
                    <a:pt x="956" y="48"/>
                  </a:lnTo>
                  <a:lnTo>
                    <a:pt x="956" y="48"/>
                  </a:lnTo>
                  <a:close/>
                  <a:moveTo>
                    <a:pt x="944" y="42"/>
                  </a:moveTo>
                  <a:lnTo>
                    <a:pt x="944" y="42"/>
                  </a:lnTo>
                  <a:lnTo>
                    <a:pt x="944" y="42"/>
                  </a:lnTo>
                  <a:close/>
                  <a:moveTo>
                    <a:pt x="932" y="42"/>
                  </a:moveTo>
                  <a:cubicBezTo>
                    <a:pt x="932" y="42"/>
                    <a:pt x="932" y="42"/>
                    <a:pt x="932" y="42"/>
                  </a:cubicBezTo>
                  <a:cubicBezTo>
                    <a:pt x="932" y="42"/>
                    <a:pt x="932" y="42"/>
                    <a:pt x="932" y="42"/>
                  </a:cubicBezTo>
                  <a:close/>
                  <a:moveTo>
                    <a:pt x="926" y="42"/>
                  </a:moveTo>
                  <a:lnTo>
                    <a:pt x="920" y="42"/>
                  </a:lnTo>
                  <a:lnTo>
                    <a:pt x="926" y="42"/>
                  </a:lnTo>
                  <a:close/>
                  <a:moveTo>
                    <a:pt x="914" y="42"/>
                  </a:moveTo>
                  <a:lnTo>
                    <a:pt x="908" y="42"/>
                  </a:lnTo>
                  <a:lnTo>
                    <a:pt x="914" y="42"/>
                  </a:lnTo>
                  <a:close/>
                  <a:moveTo>
                    <a:pt x="903" y="36"/>
                  </a:moveTo>
                  <a:cubicBezTo>
                    <a:pt x="903" y="36"/>
                    <a:pt x="903" y="36"/>
                    <a:pt x="903" y="36"/>
                  </a:cubicBezTo>
                  <a:cubicBezTo>
                    <a:pt x="903" y="36"/>
                    <a:pt x="903" y="36"/>
                    <a:pt x="903" y="36"/>
                  </a:cubicBezTo>
                  <a:close/>
                  <a:moveTo>
                    <a:pt x="891" y="36"/>
                  </a:moveTo>
                  <a:lnTo>
                    <a:pt x="891" y="36"/>
                  </a:lnTo>
                  <a:lnTo>
                    <a:pt x="891" y="36"/>
                  </a:lnTo>
                  <a:close/>
                  <a:moveTo>
                    <a:pt x="879" y="36"/>
                  </a:moveTo>
                  <a:cubicBezTo>
                    <a:pt x="879" y="36"/>
                    <a:pt x="879" y="36"/>
                    <a:pt x="879" y="36"/>
                  </a:cubicBezTo>
                  <a:cubicBezTo>
                    <a:pt x="879" y="36"/>
                    <a:pt x="879" y="36"/>
                    <a:pt x="879" y="36"/>
                  </a:cubicBezTo>
                  <a:close/>
                  <a:moveTo>
                    <a:pt x="867" y="36"/>
                  </a:moveTo>
                  <a:lnTo>
                    <a:pt x="867" y="36"/>
                  </a:lnTo>
                  <a:lnTo>
                    <a:pt x="867" y="36"/>
                  </a:lnTo>
                  <a:close/>
                  <a:moveTo>
                    <a:pt x="861" y="30"/>
                  </a:moveTo>
                  <a:lnTo>
                    <a:pt x="855" y="30"/>
                  </a:lnTo>
                  <a:lnTo>
                    <a:pt x="861" y="30"/>
                  </a:lnTo>
                  <a:close/>
                  <a:moveTo>
                    <a:pt x="849" y="30"/>
                  </a:moveTo>
                  <a:lnTo>
                    <a:pt x="844" y="30"/>
                  </a:lnTo>
                  <a:lnTo>
                    <a:pt x="849" y="30"/>
                  </a:lnTo>
                  <a:close/>
                  <a:moveTo>
                    <a:pt x="796" y="24"/>
                  </a:moveTo>
                  <a:lnTo>
                    <a:pt x="791" y="24"/>
                  </a:lnTo>
                  <a:lnTo>
                    <a:pt x="796" y="24"/>
                  </a:lnTo>
                  <a:close/>
                  <a:moveTo>
                    <a:pt x="785" y="24"/>
                  </a:moveTo>
                  <a:lnTo>
                    <a:pt x="785" y="24"/>
                  </a:lnTo>
                  <a:lnTo>
                    <a:pt x="785" y="24"/>
                  </a:lnTo>
                  <a:close/>
                  <a:moveTo>
                    <a:pt x="773" y="24"/>
                  </a:moveTo>
                  <a:cubicBezTo>
                    <a:pt x="773" y="24"/>
                    <a:pt x="773" y="24"/>
                    <a:pt x="773" y="24"/>
                  </a:cubicBezTo>
                  <a:cubicBezTo>
                    <a:pt x="773" y="24"/>
                    <a:pt x="773" y="24"/>
                    <a:pt x="773" y="24"/>
                  </a:cubicBezTo>
                  <a:close/>
                  <a:moveTo>
                    <a:pt x="1" y="24"/>
                  </a:moveTo>
                  <a:lnTo>
                    <a:pt x="6" y="24"/>
                  </a:lnTo>
                  <a:lnTo>
                    <a:pt x="1" y="24"/>
                  </a:lnTo>
                  <a:close/>
                  <a:moveTo>
                    <a:pt x="767" y="24"/>
                  </a:moveTo>
                  <a:cubicBezTo>
                    <a:pt x="761" y="18"/>
                    <a:pt x="761" y="18"/>
                    <a:pt x="761" y="18"/>
                  </a:cubicBezTo>
                  <a:cubicBezTo>
                    <a:pt x="761" y="18"/>
                    <a:pt x="761" y="18"/>
                    <a:pt x="767" y="24"/>
                  </a:cubicBezTo>
                  <a:close/>
                  <a:moveTo>
                    <a:pt x="12" y="18"/>
                  </a:moveTo>
                  <a:lnTo>
                    <a:pt x="18" y="18"/>
                  </a:lnTo>
                  <a:lnTo>
                    <a:pt x="12" y="18"/>
                  </a:lnTo>
                  <a:close/>
                  <a:moveTo>
                    <a:pt x="755" y="18"/>
                  </a:moveTo>
                  <a:lnTo>
                    <a:pt x="749" y="18"/>
                  </a:lnTo>
                  <a:lnTo>
                    <a:pt x="755" y="18"/>
                  </a:lnTo>
                  <a:close/>
                  <a:moveTo>
                    <a:pt x="24" y="18"/>
                  </a:moveTo>
                  <a:lnTo>
                    <a:pt x="24" y="18"/>
                  </a:lnTo>
                  <a:lnTo>
                    <a:pt x="24" y="18"/>
                  </a:lnTo>
                  <a:close/>
                  <a:moveTo>
                    <a:pt x="743" y="18"/>
                  </a:moveTo>
                  <a:lnTo>
                    <a:pt x="737" y="18"/>
                  </a:lnTo>
                  <a:lnTo>
                    <a:pt x="743" y="18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6" y="18"/>
                  </a:lnTo>
                  <a:close/>
                  <a:moveTo>
                    <a:pt x="732" y="18"/>
                  </a:moveTo>
                  <a:lnTo>
                    <a:pt x="726" y="18"/>
                  </a:lnTo>
                  <a:lnTo>
                    <a:pt x="732" y="18"/>
                  </a:lnTo>
                  <a:close/>
                  <a:moveTo>
                    <a:pt x="48" y="18"/>
                  </a:moveTo>
                  <a:lnTo>
                    <a:pt x="48" y="18"/>
                  </a:lnTo>
                  <a:lnTo>
                    <a:pt x="48" y="18"/>
                  </a:lnTo>
                  <a:close/>
                  <a:moveTo>
                    <a:pt x="720" y="18"/>
                  </a:moveTo>
                  <a:lnTo>
                    <a:pt x="714" y="18"/>
                  </a:lnTo>
                  <a:lnTo>
                    <a:pt x="720" y="18"/>
                  </a:lnTo>
                  <a:close/>
                  <a:moveTo>
                    <a:pt x="60" y="18"/>
                  </a:moveTo>
                  <a:lnTo>
                    <a:pt x="60" y="18"/>
                  </a:lnTo>
                  <a:lnTo>
                    <a:pt x="60" y="18"/>
                  </a:lnTo>
                  <a:close/>
                  <a:moveTo>
                    <a:pt x="708" y="18"/>
                  </a:moveTo>
                  <a:lnTo>
                    <a:pt x="702" y="18"/>
                  </a:lnTo>
                  <a:lnTo>
                    <a:pt x="708" y="18"/>
                  </a:lnTo>
                  <a:close/>
                  <a:moveTo>
                    <a:pt x="65" y="18"/>
                  </a:moveTo>
                  <a:lnTo>
                    <a:pt x="71" y="18"/>
                  </a:lnTo>
                  <a:lnTo>
                    <a:pt x="65" y="18"/>
                  </a:lnTo>
                  <a:close/>
                  <a:moveTo>
                    <a:pt x="696" y="12"/>
                  </a:moveTo>
                  <a:lnTo>
                    <a:pt x="690" y="12"/>
                  </a:lnTo>
                  <a:lnTo>
                    <a:pt x="696" y="12"/>
                  </a:lnTo>
                  <a:close/>
                  <a:moveTo>
                    <a:pt x="77" y="12"/>
                  </a:moveTo>
                  <a:lnTo>
                    <a:pt x="83" y="12"/>
                  </a:lnTo>
                  <a:lnTo>
                    <a:pt x="77" y="12"/>
                  </a:lnTo>
                  <a:close/>
                  <a:moveTo>
                    <a:pt x="684" y="12"/>
                  </a:moveTo>
                  <a:lnTo>
                    <a:pt x="684" y="12"/>
                  </a:lnTo>
                  <a:lnTo>
                    <a:pt x="684" y="12"/>
                  </a:lnTo>
                  <a:close/>
                  <a:moveTo>
                    <a:pt x="89" y="12"/>
                  </a:moveTo>
                  <a:lnTo>
                    <a:pt x="95" y="12"/>
                  </a:lnTo>
                  <a:lnTo>
                    <a:pt x="89" y="12"/>
                  </a:lnTo>
                  <a:close/>
                  <a:moveTo>
                    <a:pt x="679" y="12"/>
                  </a:moveTo>
                  <a:lnTo>
                    <a:pt x="673" y="12"/>
                  </a:lnTo>
                  <a:lnTo>
                    <a:pt x="679" y="12"/>
                  </a:lnTo>
                  <a:close/>
                  <a:moveTo>
                    <a:pt x="101" y="12"/>
                  </a:moveTo>
                  <a:lnTo>
                    <a:pt x="107" y="12"/>
                  </a:lnTo>
                  <a:lnTo>
                    <a:pt x="101" y="12"/>
                  </a:lnTo>
                  <a:close/>
                  <a:moveTo>
                    <a:pt x="667" y="12"/>
                  </a:moveTo>
                  <a:cubicBezTo>
                    <a:pt x="661" y="12"/>
                    <a:pt x="661" y="12"/>
                    <a:pt x="661" y="12"/>
                  </a:cubicBezTo>
                  <a:cubicBezTo>
                    <a:pt x="661" y="12"/>
                    <a:pt x="661" y="12"/>
                    <a:pt x="667" y="12"/>
                  </a:cubicBezTo>
                  <a:close/>
                  <a:moveTo>
                    <a:pt x="113" y="12"/>
                  </a:moveTo>
                  <a:cubicBezTo>
                    <a:pt x="113" y="12"/>
                    <a:pt x="113" y="12"/>
                    <a:pt x="118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655" y="12"/>
                  </a:moveTo>
                  <a:cubicBezTo>
                    <a:pt x="649" y="12"/>
                    <a:pt x="649" y="12"/>
                    <a:pt x="649" y="12"/>
                  </a:cubicBezTo>
                  <a:cubicBezTo>
                    <a:pt x="649" y="12"/>
                    <a:pt x="649" y="12"/>
                    <a:pt x="655" y="12"/>
                  </a:cubicBezTo>
                  <a:close/>
                  <a:moveTo>
                    <a:pt x="124" y="12"/>
                  </a:move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close/>
                  <a:moveTo>
                    <a:pt x="643" y="12"/>
                  </a:moveTo>
                  <a:lnTo>
                    <a:pt x="637" y="12"/>
                  </a:lnTo>
                  <a:lnTo>
                    <a:pt x="643" y="12"/>
                  </a:lnTo>
                  <a:close/>
                  <a:moveTo>
                    <a:pt x="136" y="12"/>
                  </a:moveTo>
                  <a:lnTo>
                    <a:pt x="136" y="12"/>
                  </a:lnTo>
                  <a:lnTo>
                    <a:pt x="136" y="12"/>
                  </a:lnTo>
                  <a:close/>
                  <a:moveTo>
                    <a:pt x="631" y="12"/>
                  </a:moveTo>
                  <a:lnTo>
                    <a:pt x="625" y="12"/>
                  </a:lnTo>
                  <a:lnTo>
                    <a:pt x="631" y="12"/>
                  </a:lnTo>
                  <a:close/>
                  <a:moveTo>
                    <a:pt x="142" y="12"/>
                  </a:moveTo>
                  <a:lnTo>
                    <a:pt x="148" y="12"/>
                  </a:lnTo>
                  <a:lnTo>
                    <a:pt x="142" y="12"/>
                  </a:lnTo>
                  <a:close/>
                  <a:moveTo>
                    <a:pt x="620" y="6"/>
                  </a:moveTo>
                  <a:lnTo>
                    <a:pt x="614" y="6"/>
                  </a:lnTo>
                  <a:lnTo>
                    <a:pt x="620" y="6"/>
                  </a:lnTo>
                  <a:close/>
                  <a:moveTo>
                    <a:pt x="154" y="6"/>
                  </a:moveTo>
                  <a:lnTo>
                    <a:pt x="160" y="6"/>
                  </a:lnTo>
                  <a:lnTo>
                    <a:pt x="154" y="6"/>
                  </a:lnTo>
                  <a:close/>
                  <a:moveTo>
                    <a:pt x="602" y="6"/>
                  </a:moveTo>
                  <a:lnTo>
                    <a:pt x="596" y="6"/>
                  </a:lnTo>
                  <a:lnTo>
                    <a:pt x="602" y="6"/>
                  </a:lnTo>
                  <a:close/>
                  <a:moveTo>
                    <a:pt x="590" y="6"/>
                  </a:moveTo>
                  <a:cubicBezTo>
                    <a:pt x="590" y="6"/>
                    <a:pt x="590" y="6"/>
                    <a:pt x="584" y="6"/>
                  </a:cubicBezTo>
                  <a:cubicBezTo>
                    <a:pt x="590" y="6"/>
                    <a:pt x="590" y="6"/>
                    <a:pt x="590" y="6"/>
                  </a:cubicBezTo>
                  <a:close/>
                  <a:moveTo>
                    <a:pt x="183" y="6"/>
                  </a:move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9" y="6"/>
                    <a:pt x="183" y="6"/>
                  </a:cubicBezTo>
                  <a:close/>
                  <a:moveTo>
                    <a:pt x="578" y="6"/>
                  </a:moveTo>
                  <a:lnTo>
                    <a:pt x="572" y="6"/>
                  </a:lnTo>
                  <a:lnTo>
                    <a:pt x="578" y="6"/>
                  </a:lnTo>
                  <a:close/>
                  <a:moveTo>
                    <a:pt x="195" y="6"/>
                  </a:moveTo>
                  <a:lnTo>
                    <a:pt x="201" y="6"/>
                  </a:lnTo>
                  <a:lnTo>
                    <a:pt x="195" y="6"/>
                  </a:lnTo>
                  <a:close/>
                  <a:moveTo>
                    <a:pt x="567" y="6"/>
                  </a:moveTo>
                  <a:lnTo>
                    <a:pt x="567" y="6"/>
                  </a:lnTo>
                  <a:lnTo>
                    <a:pt x="567" y="6"/>
                  </a:lnTo>
                  <a:close/>
                  <a:moveTo>
                    <a:pt x="207" y="6"/>
                  </a:moveTo>
                  <a:lnTo>
                    <a:pt x="213" y="6"/>
                  </a:lnTo>
                  <a:lnTo>
                    <a:pt x="207" y="6"/>
                  </a:lnTo>
                  <a:close/>
                  <a:moveTo>
                    <a:pt x="561" y="6"/>
                  </a:moveTo>
                  <a:lnTo>
                    <a:pt x="555" y="6"/>
                  </a:lnTo>
                  <a:lnTo>
                    <a:pt x="561" y="6"/>
                  </a:lnTo>
                  <a:close/>
                  <a:moveTo>
                    <a:pt x="219" y="6"/>
                  </a:moveTo>
                  <a:lnTo>
                    <a:pt x="225" y="6"/>
                  </a:lnTo>
                  <a:lnTo>
                    <a:pt x="219" y="6"/>
                  </a:lnTo>
                  <a:close/>
                  <a:moveTo>
                    <a:pt x="549" y="6"/>
                  </a:moveTo>
                  <a:lnTo>
                    <a:pt x="543" y="6"/>
                  </a:lnTo>
                  <a:lnTo>
                    <a:pt x="549" y="6"/>
                  </a:lnTo>
                  <a:close/>
                  <a:moveTo>
                    <a:pt x="230" y="6"/>
                  </a:moveTo>
                  <a:lnTo>
                    <a:pt x="236" y="6"/>
                  </a:lnTo>
                  <a:lnTo>
                    <a:pt x="230" y="6"/>
                  </a:lnTo>
                  <a:close/>
                  <a:moveTo>
                    <a:pt x="537" y="6"/>
                  </a:moveTo>
                  <a:lnTo>
                    <a:pt x="531" y="6"/>
                  </a:lnTo>
                  <a:lnTo>
                    <a:pt x="537" y="6"/>
                  </a:lnTo>
                  <a:close/>
                  <a:moveTo>
                    <a:pt x="242" y="6"/>
                  </a:moveTo>
                  <a:lnTo>
                    <a:pt x="248" y="6"/>
                  </a:lnTo>
                  <a:lnTo>
                    <a:pt x="242" y="6"/>
                  </a:lnTo>
                  <a:close/>
                  <a:moveTo>
                    <a:pt x="525" y="6"/>
                  </a:moveTo>
                  <a:lnTo>
                    <a:pt x="519" y="6"/>
                  </a:lnTo>
                  <a:lnTo>
                    <a:pt x="525" y="6"/>
                  </a:lnTo>
                  <a:close/>
                  <a:moveTo>
                    <a:pt x="254" y="6"/>
                  </a:moveTo>
                  <a:lnTo>
                    <a:pt x="260" y="6"/>
                  </a:lnTo>
                  <a:lnTo>
                    <a:pt x="254" y="6"/>
                  </a:lnTo>
                  <a:close/>
                  <a:moveTo>
                    <a:pt x="513" y="6"/>
                  </a:moveTo>
                  <a:lnTo>
                    <a:pt x="508" y="6"/>
                  </a:lnTo>
                  <a:lnTo>
                    <a:pt x="513" y="6"/>
                  </a:lnTo>
                  <a:close/>
                  <a:moveTo>
                    <a:pt x="266" y="6"/>
                  </a:moveTo>
                  <a:lnTo>
                    <a:pt x="266" y="6"/>
                  </a:lnTo>
                  <a:lnTo>
                    <a:pt x="266" y="6"/>
                  </a:lnTo>
                  <a:close/>
                  <a:moveTo>
                    <a:pt x="502" y="6"/>
                  </a:moveTo>
                  <a:lnTo>
                    <a:pt x="496" y="6"/>
                  </a:lnTo>
                  <a:lnTo>
                    <a:pt x="502" y="6"/>
                  </a:lnTo>
                  <a:close/>
                  <a:moveTo>
                    <a:pt x="272" y="6"/>
                  </a:moveTo>
                  <a:lnTo>
                    <a:pt x="278" y="6"/>
                  </a:lnTo>
                  <a:lnTo>
                    <a:pt x="272" y="6"/>
                  </a:lnTo>
                  <a:close/>
                  <a:moveTo>
                    <a:pt x="490" y="0"/>
                  </a:moveTo>
                  <a:lnTo>
                    <a:pt x="484" y="0"/>
                  </a:lnTo>
                  <a:lnTo>
                    <a:pt x="490" y="0"/>
                  </a:lnTo>
                  <a:close/>
                  <a:moveTo>
                    <a:pt x="284" y="0"/>
                  </a:moveTo>
                  <a:lnTo>
                    <a:pt x="289" y="0"/>
                  </a:lnTo>
                  <a:lnTo>
                    <a:pt x="284" y="0"/>
                  </a:lnTo>
                  <a:close/>
                  <a:moveTo>
                    <a:pt x="478" y="0"/>
                  </a:moveTo>
                  <a:lnTo>
                    <a:pt x="472" y="0"/>
                  </a:lnTo>
                  <a:lnTo>
                    <a:pt x="478" y="0"/>
                  </a:lnTo>
                  <a:close/>
                  <a:moveTo>
                    <a:pt x="295" y="0"/>
                  </a:moveTo>
                  <a:lnTo>
                    <a:pt x="301" y="0"/>
                  </a:lnTo>
                  <a:lnTo>
                    <a:pt x="295" y="0"/>
                  </a:lnTo>
                  <a:close/>
                  <a:moveTo>
                    <a:pt x="466" y="0"/>
                  </a:moveTo>
                  <a:lnTo>
                    <a:pt x="460" y="0"/>
                  </a:lnTo>
                  <a:lnTo>
                    <a:pt x="466" y="0"/>
                  </a:lnTo>
                  <a:close/>
                  <a:moveTo>
                    <a:pt x="307" y="0"/>
                  </a:moveTo>
                  <a:lnTo>
                    <a:pt x="313" y="0"/>
                  </a:lnTo>
                  <a:lnTo>
                    <a:pt x="307" y="0"/>
                  </a:lnTo>
                  <a:close/>
                  <a:moveTo>
                    <a:pt x="455" y="0"/>
                  </a:moveTo>
                  <a:cubicBezTo>
                    <a:pt x="455" y="0"/>
                    <a:pt x="455" y="0"/>
                    <a:pt x="449" y="0"/>
                  </a:cubicBezTo>
                  <a:cubicBezTo>
                    <a:pt x="455" y="0"/>
                    <a:pt x="455" y="0"/>
                    <a:pt x="455" y="0"/>
                  </a:cubicBezTo>
                  <a:close/>
                  <a:moveTo>
                    <a:pt x="319" y="0"/>
                  </a:moveTo>
                  <a:cubicBezTo>
                    <a:pt x="319" y="0"/>
                    <a:pt x="325" y="0"/>
                    <a:pt x="325" y="0"/>
                  </a:cubicBezTo>
                  <a:cubicBezTo>
                    <a:pt x="325" y="0"/>
                    <a:pt x="319" y="0"/>
                    <a:pt x="319" y="0"/>
                  </a:cubicBezTo>
                  <a:close/>
                  <a:moveTo>
                    <a:pt x="443" y="0"/>
                  </a:moveTo>
                  <a:lnTo>
                    <a:pt x="437" y="0"/>
                  </a:lnTo>
                  <a:lnTo>
                    <a:pt x="443" y="0"/>
                  </a:lnTo>
                  <a:close/>
                  <a:moveTo>
                    <a:pt x="331" y="0"/>
                  </a:moveTo>
                  <a:lnTo>
                    <a:pt x="337" y="0"/>
                  </a:lnTo>
                  <a:lnTo>
                    <a:pt x="331" y="0"/>
                  </a:lnTo>
                  <a:close/>
                  <a:moveTo>
                    <a:pt x="431" y="0"/>
                  </a:moveTo>
                  <a:lnTo>
                    <a:pt x="425" y="0"/>
                  </a:lnTo>
                  <a:lnTo>
                    <a:pt x="431" y="0"/>
                  </a:lnTo>
                  <a:close/>
                  <a:moveTo>
                    <a:pt x="342" y="0"/>
                  </a:moveTo>
                  <a:lnTo>
                    <a:pt x="348" y="0"/>
                  </a:lnTo>
                  <a:lnTo>
                    <a:pt x="342" y="0"/>
                  </a:lnTo>
                  <a:close/>
                  <a:moveTo>
                    <a:pt x="425" y="0"/>
                  </a:moveTo>
                  <a:lnTo>
                    <a:pt x="413" y="0"/>
                  </a:lnTo>
                  <a:lnTo>
                    <a:pt x="425" y="0"/>
                  </a:lnTo>
                  <a:close/>
                  <a:moveTo>
                    <a:pt x="354" y="0"/>
                  </a:moveTo>
                  <a:lnTo>
                    <a:pt x="360" y="0"/>
                  </a:lnTo>
                  <a:lnTo>
                    <a:pt x="354" y="0"/>
                  </a:lnTo>
                  <a:close/>
                  <a:moveTo>
                    <a:pt x="413" y="0"/>
                  </a:moveTo>
                  <a:lnTo>
                    <a:pt x="401" y="0"/>
                  </a:lnTo>
                  <a:lnTo>
                    <a:pt x="413" y="0"/>
                  </a:lnTo>
                  <a:close/>
                  <a:moveTo>
                    <a:pt x="366" y="0"/>
                  </a:moveTo>
                  <a:lnTo>
                    <a:pt x="372" y="0"/>
                  </a:lnTo>
                  <a:lnTo>
                    <a:pt x="366" y="0"/>
                  </a:lnTo>
                  <a:close/>
                  <a:moveTo>
                    <a:pt x="401" y="0"/>
                  </a:moveTo>
                  <a:lnTo>
                    <a:pt x="390" y="0"/>
                  </a:lnTo>
                  <a:lnTo>
                    <a:pt x="401" y="0"/>
                  </a:lnTo>
                  <a:close/>
                  <a:moveTo>
                    <a:pt x="378" y="0"/>
                  </a:moveTo>
                  <a:lnTo>
                    <a:pt x="390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4"/>
            <p:cNvSpPr/>
            <p:nvPr/>
          </p:nvSpPr>
          <p:spPr>
            <a:xfrm>
              <a:off x="629975" y="1288750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503" y="0"/>
                  </a:moveTo>
                  <a:cubicBezTo>
                    <a:pt x="3503" y="0"/>
                    <a:pt x="3503" y="0"/>
                    <a:pt x="3497" y="6"/>
                  </a:cubicBezTo>
                  <a:lnTo>
                    <a:pt x="3373" y="6"/>
                  </a:lnTo>
                  <a:cubicBezTo>
                    <a:pt x="3373" y="12"/>
                    <a:pt x="3373" y="12"/>
                    <a:pt x="3367" y="12"/>
                  </a:cubicBezTo>
                  <a:lnTo>
                    <a:pt x="3296" y="12"/>
                  </a:lnTo>
                  <a:cubicBezTo>
                    <a:pt x="3296" y="12"/>
                    <a:pt x="3290" y="18"/>
                    <a:pt x="3290" y="18"/>
                  </a:cubicBezTo>
                  <a:lnTo>
                    <a:pt x="3231" y="18"/>
                  </a:lnTo>
                  <a:cubicBezTo>
                    <a:pt x="3231" y="24"/>
                    <a:pt x="3225" y="24"/>
                    <a:pt x="3225" y="24"/>
                  </a:cubicBezTo>
                  <a:lnTo>
                    <a:pt x="3220" y="24"/>
                  </a:lnTo>
                  <a:cubicBezTo>
                    <a:pt x="1504" y="201"/>
                    <a:pt x="142" y="1586"/>
                    <a:pt x="1" y="3319"/>
                  </a:cubicBezTo>
                  <a:cubicBezTo>
                    <a:pt x="7" y="3396"/>
                    <a:pt x="13" y="3467"/>
                    <a:pt x="24" y="3543"/>
                  </a:cubicBezTo>
                  <a:cubicBezTo>
                    <a:pt x="278" y="1792"/>
                    <a:pt x="1787" y="448"/>
                    <a:pt x="3609" y="448"/>
                  </a:cubicBezTo>
                  <a:cubicBezTo>
                    <a:pt x="5430" y="448"/>
                    <a:pt x="6933" y="1792"/>
                    <a:pt x="7187" y="3543"/>
                  </a:cubicBezTo>
                  <a:cubicBezTo>
                    <a:pt x="7199" y="3467"/>
                    <a:pt x="7211" y="3396"/>
                    <a:pt x="7216" y="3319"/>
                  </a:cubicBezTo>
                  <a:cubicBezTo>
                    <a:pt x="7075" y="1651"/>
                    <a:pt x="5808" y="301"/>
                    <a:pt x="4175" y="48"/>
                  </a:cubicBezTo>
                  <a:cubicBezTo>
                    <a:pt x="4169" y="48"/>
                    <a:pt x="4169" y="48"/>
                    <a:pt x="4163" y="42"/>
                  </a:cubicBezTo>
                  <a:lnTo>
                    <a:pt x="4127" y="42"/>
                  </a:lnTo>
                  <a:cubicBezTo>
                    <a:pt x="4127" y="42"/>
                    <a:pt x="4122" y="36"/>
                    <a:pt x="4122" y="36"/>
                  </a:cubicBezTo>
                  <a:lnTo>
                    <a:pt x="4086" y="36"/>
                  </a:lnTo>
                  <a:cubicBezTo>
                    <a:pt x="4086" y="36"/>
                    <a:pt x="4080" y="30"/>
                    <a:pt x="4080" y="30"/>
                  </a:cubicBezTo>
                  <a:lnTo>
                    <a:pt x="4063" y="30"/>
                  </a:lnTo>
                  <a:cubicBezTo>
                    <a:pt x="4051" y="30"/>
                    <a:pt x="4033" y="24"/>
                    <a:pt x="4015" y="24"/>
                  </a:cubicBezTo>
                  <a:lnTo>
                    <a:pt x="3986" y="24"/>
                  </a:lnTo>
                  <a:cubicBezTo>
                    <a:pt x="3980" y="18"/>
                    <a:pt x="3980" y="18"/>
                    <a:pt x="3980" y="18"/>
                  </a:cubicBezTo>
                  <a:lnTo>
                    <a:pt x="3921" y="18"/>
                  </a:lnTo>
                  <a:cubicBezTo>
                    <a:pt x="3921" y="18"/>
                    <a:pt x="3921" y="12"/>
                    <a:pt x="3915" y="12"/>
                  </a:cubicBezTo>
                  <a:lnTo>
                    <a:pt x="3844" y="12"/>
                  </a:lnTo>
                  <a:cubicBezTo>
                    <a:pt x="3844" y="12"/>
                    <a:pt x="3839" y="12"/>
                    <a:pt x="3839" y="6"/>
                  </a:cubicBezTo>
                  <a:lnTo>
                    <a:pt x="3715" y="6"/>
                  </a:lnTo>
                  <a:cubicBezTo>
                    <a:pt x="3715" y="0"/>
                    <a:pt x="3709" y="0"/>
                    <a:pt x="370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54"/>
          <p:cNvSpPr/>
          <p:nvPr/>
        </p:nvSpPr>
        <p:spPr>
          <a:xfrm>
            <a:off x="8709688" y="3552135"/>
            <a:ext cx="62820" cy="63278"/>
          </a:xfrm>
          <a:custGeom>
            <a:avLst/>
            <a:gdLst/>
            <a:ahLst/>
            <a:cxnLst/>
            <a:rect l="l" t="t" r="r" b="b"/>
            <a:pathLst>
              <a:path w="2879" h="2900" extrusionOk="0">
                <a:moveTo>
                  <a:pt x="1440" y="2900"/>
                </a:moveTo>
                <a:cubicBezTo>
                  <a:pt x="2232" y="2900"/>
                  <a:pt x="2879" y="2253"/>
                  <a:pt x="2879" y="1461"/>
                </a:cubicBezTo>
                <a:cubicBezTo>
                  <a:pt x="2879" y="647"/>
                  <a:pt x="2232" y="1"/>
                  <a:pt x="1440" y="1"/>
                </a:cubicBezTo>
                <a:cubicBezTo>
                  <a:pt x="647" y="1"/>
                  <a:pt x="1" y="647"/>
                  <a:pt x="1" y="1461"/>
                </a:cubicBezTo>
                <a:cubicBezTo>
                  <a:pt x="1" y="2253"/>
                  <a:pt x="647" y="2900"/>
                  <a:pt x="1440" y="29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3"/>
          <p:cNvSpPr txBox="1">
            <a:spLocks noGrp="1"/>
          </p:cNvSpPr>
          <p:nvPr>
            <p:ph type="title"/>
          </p:nvPr>
        </p:nvSpPr>
        <p:spPr>
          <a:xfrm>
            <a:off x="3878521" y="105660"/>
            <a:ext cx="5024772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What do adjectives do?</a:t>
            </a:r>
            <a:endParaRPr dirty="0"/>
          </a:p>
        </p:txBody>
      </p:sp>
      <p:sp>
        <p:nvSpPr>
          <p:cNvPr id="738" name="Google Shape;738;p53"/>
          <p:cNvSpPr txBox="1">
            <a:spLocks noGrp="1"/>
          </p:cNvSpPr>
          <p:nvPr>
            <p:ph type="subTitle" idx="1"/>
          </p:nvPr>
        </p:nvSpPr>
        <p:spPr>
          <a:xfrm>
            <a:off x="2410979" y="1593440"/>
            <a:ext cx="6789728" cy="794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Adj modify nouns, even if they do not stand right next to them</a:t>
            </a:r>
            <a:r>
              <a:rPr lang="sr-Latn-RS" dirty="0"/>
              <a:t>.</a:t>
            </a:r>
            <a:endParaRPr dirty="0"/>
          </a:p>
        </p:txBody>
      </p:sp>
      <p:grpSp>
        <p:nvGrpSpPr>
          <p:cNvPr id="739" name="Google Shape;739;p53"/>
          <p:cNvGrpSpPr/>
          <p:nvPr/>
        </p:nvGrpSpPr>
        <p:grpSpPr>
          <a:xfrm rot="-150123">
            <a:off x="538250" y="872372"/>
            <a:ext cx="873194" cy="3667599"/>
            <a:chOff x="566900" y="1248225"/>
            <a:chExt cx="306425" cy="1287050"/>
          </a:xfrm>
        </p:grpSpPr>
        <p:sp>
          <p:nvSpPr>
            <p:cNvPr id="740" name="Google Shape;740;p53"/>
            <p:cNvSpPr/>
            <p:nvPr/>
          </p:nvSpPr>
          <p:spPr>
            <a:xfrm>
              <a:off x="697625" y="1286825"/>
              <a:ext cx="44975" cy="1205275"/>
            </a:xfrm>
            <a:custGeom>
              <a:avLst/>
              <a:gdLst/>
              <a:ahLst/>
              <a:cxnLst/>
              <a:rect l="l" t="t" r="r" b="b"/>
              <a:pathLst>
                <a:path w="1799" h="48211" extrusionOk="0">
                  <a:moveTo>
                    <a:pt x="1" y="1"/>
                  </a:moveTo>
                  <a:lnTo>
                    <a:pt x="1" y="48210"/>
                  </a:lnTo>
                  <a:lnTo>
                    <a:pt x="1799" y="48210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3"/>
            <p:cNvSpPr/>
            <p:nvPr/>
          </p:nvSpPr>
          <p:spPr>
            <a:xfrm>
              <a:off x="697775" y="2467300"/>
              <a:ext cx="44825" cy="24800"/>
            </a:xfrm>
            <a:custGeom>
              <a:avLst/>
              <a:gdLst/>
              <a:ahLst/>
              <a:cxnLst/>
              <a:rect l="l" t="t" r="r" b="b"/>
              <a:pathLst>
                <a:path w="1793" h="992" extrusionOk="0">
                  <a:moveTo>
                    <a:pt x="1" y="1"/>
                  </a:moveTo>
                  <a:lnTo>
                    <a:pt x="1" y="991"/>
                  </a:lnTo>
                  <a:lnTo>
                    <a:pt x="1793" y="991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697625" y="1764925"/>
              <a:ext cx="44975" cy="28025"/>
            </a:xfrm>
            <a:custGeom>
              <a:avLst/>
              <a:gdLst/>
              <a:ahLst/>
              <a:cxnLst/>
              <a:rect l="l" t="t" r="r" b="b"/>
              <a:pathLst>
                <a:path w="1799" h="1121" extrusionOk="0">
                  <a:moveTo>
                    <a:pt x="1" y="0"/>
                  </a:moveTo>
                  <a:lnTo>
                    <a:pt x="1" y="1120"/>
                  </a:lnTo>
                  <a:lnTo>
                    <a:pt x="1799" y="112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566900" y="1248225"/>
              <a:ext cx="306425" cy="516875"/>
            </a:xfrm>
            <a:custGeom>
              <a:avLst/>
              <a:gdLst/>
              <a:ahLst/>
              <a:cxnLst/>
              <a:rect l="l" t="t" r="r" b="b"/>
              <a:pathLst>
                <a:path w="12257" h="20675" extrusionOk="0">
                  <a:moveTo>
                    <a:pt x="2819" y="0"/>
                  </a:moveTo>
                  <a:cubicBezTo>
                    <a:pt x="1251" y="0"/>
                    <a:pt x="1" y="1309"/>
                    <a:pt x="83" y="2877"/>
                  </a:cubicBezTo>
                  <a:lnTo>
                    <a:pt x="891" y="19106"/>
                  </a:lnTo>
                  <a:cubicBezTo>
                    <a:pt x="932" y="19984"/>
                    <a:pt x="1657" y="20674"/>
                    <a:pt x="2530" y="20674"/>
                  </a:cubicBezTo>
                  <a:lnTo>
                    <a:pt x="9728" y="20674"/>
                  </a:lnTo>
                  <a:cubicBezTo>
                    <a:pt x="10606" y="20674"/>
                    <a:pt x="11325" y="19984"/>
                    <a:pt x="11372" y="19106"/>
                  </a:cubicBezTo>
                  <a:lnTo>
                    <a:pt x="12180" y="2877"/>
                  </a:lnTo>
                  <a:cubicBezTo>
                    <a:pt x="12257" y="1309"/>
                    <a:pt x="11007" y="0"/>
                    <a:pt x="9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3"/>
            <p:cNvSpPr/>
            <p:nvPr/>
          </p:nvSpPr>
          <p:spPr>
            <a:xfrm>
              <a:off x="607425" y="2492075"/>
              <a:ext cx="225375" cy="43200"/>
            </a:xfrm>
            <a:custGeom>
              <a:avLst/>
              <a:gdLst/>
              <a:ahLst/>
              <a:cxnLst/>
              <a:rect l="l" t="t" r="r" b="b"/>
              <a:pathLst>
                <a:path w="9015" h="1728" extrusionOk="0">
                  <a:moveTo>
                    <a:pt x="1" y="0"/>
                  </a:moveTo>
                  <a:lnTo>
                    <a:pt x="1" y="1728"/>
                  </a:lnTo>
                  <a:lnTo>
                    <a:pt x="9014" y="1728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629700" y="15244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1"/>
                  </a:moveTo>
                  <a:cubicBezTo>
                    <a:pt x="1615" y="1"/>
                    <a:pt x="0" y="1622"/>
                    <a:pt x="0" y="3626"/>
                  </a:cubicBezTo>
                  <a:cubicBezTo>
                    <a:pt x="0" y="5624"/>
                    <a:pt x="1615" y="7246"/>
                    <a:pt x="3620" y="7246"/>
                  </a:cubicBezTo>
                  <a:cubicBezTo>
                    <a:pt x="5618" y="7246"/>
                    <a:pt x="7239" y="5624"/>
                    <a:pt x="7239" y="3626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629700" y="1528225"/>
              <a:ext cx="181000" cy="181000"/>
            </a:xfrm>
            <a:custGeom>
              <a:avLst/>
              <a:gdLst/>
              <a:ahLst/>
              <a:cxnLst/>
              <a:rect l="l" t="t" r="r" b="b"/>
              <a:pathLst>
                <a:path w="7240" h="7240" extrusionOk="0">
                  <a:moveTo>
                    <a:pt x="3620" y="1"/>
                  </a:moveTo>
                  <a:cubicBezTo>
                    <a:pt x="1615" y="1"/>
                    <a:pt x="0" y="1622"/>
                    <a:pt x="0" y="3620"/>
                  </a:cubicBezTo>
                  <a:cubicBezTo>
                    <a:pt x="0" y="5619"/>
                    <a:pt x="1615" y="7240"/>
                    <a:pt x="3620" y="7240"/>
                  </a:cubicBezTo>
                  <a:cubicBezTo>
                    <a:pt x="5618" y="7240"/>
                    <a:pt x="7239" y="5619"/>
                    <a:pt x="7239" y="3620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706175" y="1528225"/>
              <a:ext cx="33200" cy="2100"/>
            </a:xfrm>
            <a:custGeom>
              <a:avLst/>
              <a:gdLst/>
              <a:ahLst/>
              <a:cxnLst/>
              <a:rect l="l" t="t" r="r" b="b"/>
              <a:pathLst>
                <a:path w="1328" h="84" extrusionOk="0">
                  <a:moveTo>
                    <a:pt x="1327" y="83"/>
                  </a:moveTo>
                  <a:lnTo>
                    <a:pt x="1327" y="83"/>
                  </a:lnTo>
                  <a:lnTo>
                    <a:pt x="1327" y="83"/>
                  </a:lnTo>
                  <a:close/>
                  <a:moveTo>
                    <a:pt x="1315" y="77"/>
                  </a:moveTo>
                  <a:cubicBezTo>
                    <a:pt x="1315" y="77"/>
                    <a:pt x="1315" y="77"/>
                    <a:pt x="1315" y="77"/>
                  </a:cubicBezTo>
                  <a:cubicBezTo>
                    <a:pt x="1315" y="77"/>
                    <a:pt x="1315" y="77"/>
                    <a:pt x="1315" y="77"/>
                  </a:cubicBezTo>
                  <a:close/>
                  <a:moveTo>
                    <a:pt x="1303" y="77"/>
                  </a:moveTo>
                  <a:lnTo>
                    <a:pt x="1303" y="77"/>
                  </a:lnTo>
                  <a:lnTo>
                    <a:pt x="1303" y="77"/>
                  </a:lnTo>
                  <a:close/>
                  <a:moveTo>
                    <a:pt x="1298" y="72"/>
                  </a:moveTo>
                  <a:lnTo>
                    <a:pt x="1292" y="72"/>
                  </a:lnTo>
                  <a:lnTo>
                    <a:pt x="1298" y="72"/>
                  </a:lnTo>
                  <a:close/>
                  <a:moveTo>
                    <a:pt x="1286" y="72"/>
                  </a:moveTo>
                  <a:lnTo>
                    <a:pt x="1280" y="72"/>
                  </a:lnTo>
                  <a:lnTo>
                    <a:pt x="1286" y="72"/>
                  </a:lnTo>
                  <a:close/>
                  <a:moveTo>
                    <a:pt x="1274" y="72"/>
                  </a:moveTo>
                  <a:cubicBezTo>
                    <a:pt x="1274" y="72"/>
                    <a:pt x="1274" y="72"/>
                    <a:pt x="1274" y="72"/>
                  </a:cubicBezTo>
                  <a:cubicBezTo>
                    <a:pt x="1274" y="72"/>
                    <a:pt x="1274" y="72"/>
                    <a:pt x="1274" y="72"/>
                  </a:cubicBezTo>
                  <a:close/>
                  <a:moveTo>
                    <a:pt x="1262" y="66"/>
                  </a:moveTo>
                  <a:cubicBezTo>
                    <a:pt x="1262" y="66"/>
                    <a:pt x="1262" y="66"/>
                    <a:pt x="1262" y="66"/>
                  </a:cubicBezTo>
                  <a:cubicBezTo>
                    <a:pt x="1262" y="66"/>
                    <a:pt x="1262" y="66"/>
                    <a:pt x="1262" y="66"/>
                  </a:cubicBezTo>
                  <a:close/>
                  <a:moveTo>
                    <a:pt x="1244" y="66"/>
                  </a:moveTo>
                  <a:lnTo>
                    <a:pt x="1239" y="66"/>
                  </a:lnTo>
                  <a:lnTo>
                    <a:pt x="1244" y="66"/>
                  </a:lnTo>
                  <a:close/>
                  <a:moveTo>
                    <a:pt x="1156" y="48"/>
                  </a:moveTo>
                  <a:lnTo>
                    <a:pt x="1156" y="48"/>
                  </a:lnTo>
                  <a:lnTo>
                    <a:pt x="1156" y="48"/>
                  </a:lnTo>
                  <a:close/>
                  <a:moveTo>
                    <a:pt x="1150" y="48"/>
                  </a:moveTo>
                  <a:cubicBezTo>
                    <a:pt x="1150" y="48"/>
                    <a:pt x="1144" y="48"/>
                    <a:pt x="1144" y="48"/>
                  </a:cubicBezTo>
                  <a:cubicBezTo>
                    <a:pt x="1144" y="48"/>
                    <a:pt x="1150" y="48"/>
                    <a:pt x="1150" y="48"/>
                  </a:cubicBezTo>
                  <a:close/>
                  <a:moveTo>
                    <a:pt x="1138" y="48"/>
                  </a:moveTo>
                  <a:cubicBezTo>
                    <a:pt x="1138" y="48"/>
                    <a:pt x="1138" y="42"/>
                    <a:pt x="1132" y="42"/>
                  </a:cubicBezTo>
                  <a:cubicBezTo>
                    <a:pt x="1138" y="42"/>
                    <a:pt x="1138" y="48"/>
                    <a:pt x="1138" y="48"/>
                  </a:cubicBezTo>
                  <a:close/>
                  <a:moveTo>
                    <a:pt x="1127" y="42"/>
                  </a:moveTo>
                  <a:lnTo>
                    <a:pt x="1127" y="42"/>
                  </a:lnTo>
                  <a:lnTo>
                    <a:pt x="1127" y="42"/>
                  </a:lnTo>
                  <a:close/>
                  <a:moveTo>
                    <a:pt x="1115" y="42"/>
                  </a:moveTo>
                  <a:lnTo>
                    <a:pt x="1115" y="42"/>
                  </a:lnTo>
                  <a:lnTo>
                    <a:pt x="1115" y="42"/>
                  </a:lnTo>
                  <a:close/>
                  <a:moveTo>
                    <a:pt x="1" y="42"/>
                  </a:moveTo>
                  <a:lnTo>
                    <a:pt x="1" y="42"/>
                  </a:lnTo>
                  <a:lnTo>
                    <a:pt x="1" y="42"/>
                  </a:lnTo>
                  <a:close/>
                  <a:moveTo>
                    <a:pt x="1109" y="42"/>
                  </a:moveTo>
                  <a:cubicBezTo>
                    <a:pt x="1103" y="42"/>
                    <a:pt x="1103" y="42"/>
                    <a:pt x="1103" y="42"/>
                  </a:cubicBezTo>
                  <a:cubicBezTo>
                    <a:pt x="1103" y="42"/>
                    <a:pt x="1103" y="42"/>
                    <a:pt x="1109" y="42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2"/>
                  </a:lnTo>
                  <a:close/>
                  <a:moveTo>
                    <a:pt x="1097" y="36"/>
                  </a:moveTo>
                  <a:cubicBezTo>
                    <a:pt x="1091" y="36"/>
                    <a:pt x="1091" y="36"/>
                    <a:pt x="1091" y="36"/>
                  </a:cubicBezTo>
                  <a:cubicBezTo>
                    <a:pt x="1091" y="36"/>
                    <a:pt x="1091" y="36"/>
                    <a:pt x="1097" y="36"/>
                  </a:cubicBezTo>
                  <a:close/>
                  <a:moveTo>
                    <a:pt x="24" y="36"/>
                  </a:moveTo>
                  <a:lnTo>
                    <a:pt x="24" y="36"/>
                  </a:lnTo>
                  <a:lnTo>
                    <a:pt x="24" y="36"/>
                  </a:lnTo>
                  <a:close/>
                  <a:moveTo>
                    <a:pt x="1085" y="36"/>
                  </a:moveTo>
                  <a:lnTo>
                    <a:pt x="1079" y="36"/>
                  </a:lnTo>
                  <a:lnTo>
                    <a:pt x="1085" y="36"/>
                  </a:lnTo>
                  <a:close/>
                  <a:moveTo>
                    <a:pt x="36" y="36"/>
                  </a:moveTo>
                  <a:lnTo>
                    <a:pt x="36" y="36"/>
                  </a:lnTo>
                  <a:lnTo>
                    <a:pt x="36" y="36"/>
                  </a:lnTo>
                  <a:close/>
                  <a:moveTo>
                    <a:pt x="1074" y="36"/>
                  </a:moveTo>
                  <a:cubicBezTo>
                    <a:pt x="1074" y="36"/>
                    <a:pt x="1074" y="36"/>
                    <a:pt x="1068" y="36"/>
                  </a:cubicBezTo>
                  <a:cubicBezTo>
                    <a:pt x="1074" y="36"/>
                    <a:pt x="1074" y="36"/>
                    <a:pt x="1074" y="36"/>
                  </a:cubicBezTo>
                  <a:close/>
                  <a:moveTo>
                    <a:pt x="48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lose/>
                  <a:moveTo>
                    <a:pt x="1062" y="36"/>
                  </a:moveTo>
                  <a:lnTo>
                    <a:pt x="1056" y="36"/>
                  </a:lnTo>
                  <a:lnTo>
                    <a:pt x="1062" y="36"/>
                  </a:lnTo>
                  <a:close/>
                  <a:moveTo>
                    <a:pt x="54" y="36"/>
                  </a:moveTo>
                  <a:lnTo>
                    <a:pt x="60" y="36"/>
                  </a:lnTo>
                  <a:lnTo>
                    <a:pt x="54" y="36"/>
                  </a:lnTo>
                  <a:close/>
                  <a:moveTo>
                    <a:pt x="1050" y="30"/>
                  </a:moveTo>
                  <a:cubicBezTo>
                    <a:pt x="1050" y="30"/>
                    <a:pt x="1050" y="30"/>
                    <a:pt x="1050" y="30"/>
                  </a:cubicBezTo>
                  <a:cubicBezTo>
                    <a:pt x="1050" y="30"/>
                    <a:pt x="1050" y="30"/>
                    <a:pt x="1050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71" y="30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038" y="30"/>
                  </a:moveTo>
                  <a:lnTo>
                    <a:pt x="1038" y="30"/>
                  </a:lnTo>
                  <a:lnTo>
                    <a:pt x="1038" y="30"/>
                  </a:lnTo>
                  <a:close/>
                  <a:moveTo>
                    <a:pt x="77" y="30"/>
                  </a:moveTo>
                  <a:lnTo>
                    <a:pt x="77" y="30"/>
                  </a:lnTo>
                  <a:lnTo>
                    <a:pt x="77" y="30"/>
                  </a:lnTo>
                  <a:close/>
                  <a:moveTo>
                    <a:pt x="1032" y="30"/>
                  </a:moveTo>
                  <a:cubicBezTo>
                    <a:pt x="1026" y="30"/>
                    <a:pt x="1026" y="30"/>
                    <a:pt x="1026" y="30"/>
                  </a:cubicBezTo>
                  <a:cubicBezTo>
                    <a:pt x="1026" y="30"/>
                    <a:pt x="1026" y="30"/>
                    <a:pt x="1032" y="30"/>
                  </a:cubicBezTo>
                  <a:close/>
                  <a:moveTo>
                    <a:pt x="89" y="30"/>
                  </a:moveTo>
                  <a:lnTo>
                    <a:pt x="89" y="30"/>
                  </a:lnTo>
                  <a:lnTo>
                    <a:pt x="89" y="30"/>
                  </a:lnTo>
                  <a:close/>
                  <a:moveTo>
                    <a:pt x="1020" y="30"/>
                  </a:moveTo>
                  <a:lnTo>
                    <a:pt x="1015" y="30"/>
                  </a:lnTo>
                  <a:lnTo>
                    <a:pt x="1020" y="30"/>
                  </a:lnTo>
                  <a:close/>
                  <a:moveTo>
                    <a:pt x="101" y="30"/>
                  </a:move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009" y="24"/>
                  </a:moveTo>
                  <a:cubicBezTo>
                    <a:pt x="1009" y="24"/>
                    <a:pt x="1003" y="24"/>
                    <a:pt x="1003" y="24"/>
                  </a:cubicBezTo>
                  <a:cubicBezTo>
                    <a:pt x="1003" y="24"/>
                    <a:pt x="1009" y="24"/>
                    <a:pt x="1009" y="24"/>
                  </a:cubicBezTo>
                  <a:close/>
                  <a:moveTo>
                    <a:pt x="979" y="24"/>
                  </a:moveTo>
                  <a:lnTo>
                    <a:pt x="973" y="24"/>
                  </a:lnTo>
                  <a:lnTo>
                    <a:pt x="979" y="24"/>
                  </a:lnTo>
                  <a:close/>
                  <a:moveTo>
                    <a:pt x="967" y="24"/>
                  </a:moveTo>
                  <a:lnTo>
                    <a:pt x="962" y="24"/>
                  </a:lnTo>
                  <a:lnTo>
                    <a:pt x="967" y="24"/>
                  </a:lnTo>
                  <a:close/>
                  <a:moveTo>
                    <a:pt x="154" y="24"/>
                  </a:moveTo>
                  <a:lnTo>
                    <a:pt x="154" y="24"/>
                  </a:lnTo>
                  <a:lnTo>
                    <a:pt x="154" y="24"/>
                  </a:lnTo>
                  <a:close/>
                  <a:moveTo>
                    <a:pt x="956" y="18"/>
                  </a:moveTo>
                  <a:cubicBezTo>
                    <a:pt x="956" y="18"/>
                    <a:pt x="956" y="18"/>
                    <a:pt x="956" y="18"/>
                  </a:cubicBezTo>
                  <a:cubicBezTo>
                    <a:pt x="956" y="18"/>
                    <a:pt x="956" y="18"/>
                    <a:pt x="956" y="18"/>
                  </a:cubicBezTo>
                  <a:close/>
                  <a:moveTo>
                    <a:pt x="166" y="18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lose/>
                  <a:moveTo>
                    <a:pt x="950" y="18"/>
                  </a:moveTo>
                  <a:cubicBezTo>
                    <a:pt x="944" y="18"/>
                    <a:pt x="944" y="18"/>
                    <a:pt x="944" y="18"/>
                  </a:cubicBezTo>
                  <a:cubicBezTo>
                    <a:pt x="944" y="18"/>
                    <a:pt x="944" y="18"/>
                    <a:pt x="950" y="18"/>
                  </a:cubicBezTo>
                  <a:close/>
                  <a:moveTo>
                    <a:pt x="172" y="18"/>
                  </a:moveTo>
                  <a:cubicBezTo>
                    <a:pt x="172" y="18"/>
                    <a:pt x="177" y="18"/>
                    <a:pt x="177" y="18"/>
                  </a:cubicBezTo>
                  <a:cubicBezTo>
                    <a:pt x="172" y="18"/>
                    <a:pt x="172" y="18"/>
                    <a:pt x="172" y="18"/>
                  </a:cubicBezTo>
                  <a:close/>
                  <a:moveTo>
                    <a:pt x="938" y="18"/>
                  </a:moveTo>
                  <a:cubicBezTo>
                    <a:pt x="932" y="18"/>
                    <a:pt x="932" y="18"/>
                    <a:pt x="932" y="18"/>
                  </a:cubicBezTo>
                  <a:cubicBezTo>
                    <a:pt x="932" y="18"/>
                    <a:pt x="932" y="18"/>
                    <a:pt x="938" y="18"/>
                  </a:cubicBezTo>
                  <a:close/>
                  <a:moveTo>
                    <a:pt x="183" y="18"/>
                  </a:moveTo>
                  <a:lnTo>
                    <a:pt x="189" y="18"/>
                  </a:lnTo>
                  <a:lnTo>
                    <a:pt x="183" y="18"/>
                  </a:lnTo>
                  <a:close/>
                  <a:moveTo>
                    <a:pt x="926" y="18"/>
                  </a:moveTo>
                  <a:cubicBezTo>
                    <a:pt x="926" y="18"/>
                    <a:pt x="920" y="18"/>
                    <a:pt x="920" y="18"/>
                  </a:cubicBezTo>
                  <a:cubicBezTo>
                    <a:pt x="920" y="18"/>
                    <a:pt x="926" y="18"/>
                    <a:pt x="926" y="18"/>
                  </a:cubicBezTo>
                  <a:close/>
                  <a:moveTo>
                    <a:pt x="195" y="18"/>
                  </a:moveTo>
                  <a:lnTo>
                    <a:pt x="195" y="18"/>
                  </a:lnTo>
                  <a:lnTo>
                    <a:pt x="195" y="18"/>
                  </a:lnTo>
                  <a:close/>
                  <a:moveTo>
                    <a:pt x="914" y="18"/>
                  </a:moveTo>
                  <a:lnTo>
                    <a:pt x="908" y="18"/>
                  </a:lnTo>
                  <a:lnTo>
                    <a:pt x="914" y="18"/>
                  </a:lnTo>
                  <a:close/>
                  <a:moveTo>
                    <a:pt x="207" y="18"/>
                  </a:moveTo>
                  <a:lnTo>
                    <a:pt x="207" y="18"/>
                  </a:lnTo>
                  <a:lnTo>
                    <a:pt x="207" y="18"/>
                  </a:lnTo>
                  <a:close/>
                  <a:moveTo>
                    <a:pt x="903" y="13"/>
                  </a:moveTo>
                  <a:lnTo>
                    <a:pt x="897" y="13"/>
                  </a:lnTo>
                  <a:lnTo>
                    <a:pt x="903" y="13"/>
                  </a:lnTo>
                  <a:close/>
                  <a:moveTo>
                    <a:pt x="219" y="13"/>
                  </a:moveTo>
                  <a:lnTo>
                    <a:pt x="219" y="13"/>
                  </a:lnTo>
                  <a:lnTo>
                    <a:pt x="219" y="13"/>
                  </a:lnTo>
                  <a:close/>
                  <a:moveTo>
                    <a:pt x="891" y="13"/>
                  </a:moveTo>
                  <a:lnTo>
                    <a:pt x="885" y="13"/>
                  </a:lnTo>
                  <a:lnTo>
                    <a:pt x="891" y="13"/>
                  </a:lnTo>
                  <a:close/>
                  <a:moveTo>
                    <a:pt x="225" y="13"/>
                  </a:moveTo>
                  <a:lnTo>
                    <a:pt x="231" y="13"/>
                  </a:lnTo>
                  <a:lnTo>
                    <a:pt x="225" y="13"/>
                  </a:lnTo>
                  <a:close/>
                  <a:moveTo>
                    <a:pt x="879" y="13"/>
                  </a:moveTo>
                  <a:lnTo>
                    <a:pt x="873" y="13"/>
                  </a:lnTo>
                  <a:lnTo>
                    <a:pt x="879" y="13"/>
                  </a:lnTo>
                  <a:close/>
                  <a:moveTo>
                    <a:pt x="236" y="13"/>
                  </a:moveTo>
                  <a:lnTo>
                    <a:pt x="242" y="13"/>
                  </a:lnTo>
                  <a:lnTo>
                    <a:pt x="236" y="13"/>
                  </a:lnTo>
                  <a:close/>
                  <a:moveTo>
                    <a:pt x="867" y="13"/>
                  </a:moveTo>
                  <a:lnTo>
                    <a:pt x="861" y="13"/>
                  </a:lnTo>
                  <a:lnTo>
                    <a:pt x="867" y="13"/>
                  </a:lnTo>
                  <a:close/>
                  <a:moveTo>
                    <a:pt x="248" y="13"/>
                  </a:moveTo>
                  <a:lnTo>
                    <a:pt x="254" y="13"/>
                  </a:lnTo>
                  <a:lnTo>
                    <a:pt x="248" y="13"/>
                  </a:lnTo>
                  <a:close/>
                  <a:moveTo>
                    <a:pt x="855" y="13"/>
                  </a:moveTo>
                  <a:lnTo>
                    <a:pt x="855" y="13"/>
                  </a:lnTo>
                  <a:lnTo>
                    <a:pt x="855" y="13"/>
                  </a:lnTo>
                  <a:close/>
                  <a:moveTo>
                    <a:pt x="260" y="13"/>
                  </a:moveTo>
                  <a:lnTo>
                    <a:pt x="266" y="13"/>
                  </a:lnTo>
                  <a:lnTo>
                    <a:pt x="260" y="13"/>
                  </a:lnTo>
                  <a:close/>
                  <a:moveTo>
                    <a:pt x="850" y="13"/>
                  </a:moveTo>
                  <a:lnTo>
                    <a:pt x="844" y="13"/>
                  </a:lnTo>
                  <a:lnTo>
                    <a:pt x="850" y="13"/>
                  </a:lnTo>
                  <a:close/>
                  <a:moveTo>
                    <a:pt x="272" y="13"/>
                  </a:moveTo>
                  <a:lnTo>
                    <a:pt x="278" y="13"/>
                  </a:lnTo>
                  <a:lnTo>
                    <a:pt x="272" y="13"/>
                  </a:lnTo>
                  <a:close/>
                  <a:moveTo>
                    <a:pt x="838" y="13"/>
                  </a:moveTo>
                  <a:cubicBezTo>
                    <a:pt x="832" y="7"/>
                    <a:pt x="832" y="7"/>
                    <a:pt x="832" y="7"/>
                  </a:cubicBezTo>
                  <a:cubicBezTo>
                    <a:pt x="832" y="7"/>
                    <a:pt x="832" y="7"/>
                    <a:pt x="838" y="13"/>
                  </a:cubicBezTo>
                  <a:close/>
                  <a:moveTo>
                    <a:pt x="284" y="13"/>
                  </a:moveTo>
                  <a:cubicBezTo>
                    <a:pt x="284" y="7"/>
                    <a:pt x="284" y="7"/>
                    <a:pt x="289" y="7"/>
                  </a:cubicBezTo>
                  <a:cubicBezTo>
                    <a:pt x="284" y="7"/>
                    <a:pt x="284" y="7"/>
                    <a:pt x="284" y="13"/>
                  </a:cubicBezTo>
                  <a:close/>
                  <a:moveTo>
                    <a:pt x="826" y="7"/>
                  </a:moveTo>
                  <a:cubicBezTo>
                    <a:pt x="820" y="7"/>
                    <a:pt x="820" y="7"/>
                    <a:pt x="820" y="7"/>
                  </a:cubicBezTo>
                  <a:cubicBezTo>
                    <a:pt x="820" y="7"/>
                    <a:pt x="820" y="7"/>
                    <a:pt x="826" y="7"/>
                  </a:cubicBezTo>
                  <a:close/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close/>
                  <a:moveTo>
                    <a:pt x="814" y="7"/>
                  </a:moveTo>
                  <a:lnTo>
                    <a:pt x="808" y="7"/>
                  </a:lnTo>
                  <a:lnTo>
                    <a:pt x="814" y="7"/>
                  </a:lnTo>
                  <a:close/>
                  <a:moveTo>
                    <a:pt x="307" y="7"/>
                  </a:moveTo>
                  <a:lnTo>
                    <a:pt x="307" y="7"/>
                  </a:lnTo>
                  <a:lnTo>
                    <a:pt x="307" y="7"/>
                  </a:lnTo>
                  <a:close/>
                  <a:moveTo>
                    <a:pt x="802" y="7"/>
                  </a:moveTo>
                  <a:lnTo>
                    <a:pt x="796" y="7"/>
                  </a:lnTo>
                  <a:lnTo>
                    <a:pt x="802" y="7"/>
                  </a:lnTo>
                  <a:close/>
                  <a:moveTo>
                    <a:pt x="313" y="7"/>
                  </a:moveTo>
                  <a:lnTo>
                    <a:pt x="319" y="7"/>
                  </a:lnTo>
                  <a:lnTo>
                    <a:pt x="313" y="7"/>
                  </a:lnTo>
                  <a:close/>
                  <a:moveTo>
                    <a:pt x="791" y="7"/>
                  </a:moveTo>
                  <a:lnTo>
                    <a:pt x="785" y="7"/>
                  </a:lnTo>
                  <a:lnTo>
                    <a:pt x="791" y="7"/>
                  </a:lnTo>
                  <a:close/>
                  <a:moveTo>
                    <a:pt x="325" y="7"/>
                  </a:moveTo>
                  <a:lnTo>
                    <a:pt x="331" y="7"/>
                  </a:lnTo>
                  <a:lnTo>
                    <a:pt x="325" y="7"/>
                  </a:lnTo>
                  <a:close/>
                  <a:moveTo>
                    <a:pt x="779" y="7"/>
                  </a:moveTo>
                  <a:lnTo>
                    <a:pt x="767" y="7"/>
                  </a:lnTo>
                  <a:lnTo>
                    <a:pt x="779" y="7"/>
                  </a:lnTo>
                  <a:close/>
                  <a:moveTo>
                    <a:pt x="348" y="7"/>
                  </a:moveTo>
                  <a:lnTo>
                    <a:pt x="348" y="7"/>
                  </a:lnTo>
                  <a:lnTo>
                    <a:pt x="348" y="7"/>
                  </a:lnTo>
                  <a:close/>
                  <a:moveTo>
                    <a:pt x="767" y="7"/>
                  </a:moveTo>
                  <a:cubicBezTo>
                    <a:pt x="761" y="7"/>
                    <a:pt x="761" y="7"/>
                    <a:pt x="755" y="7"/>
                  </a:cubicBezTo>
                  <a:cubicBezTo>
                    <a:pt x="761" y="7"/>
                    <a:pt x="761" y="7"/>
                    <a:pt x="767" y="7"/>
                  </a:cubicBezTo>
                  <a:close/>
                  <a:moveTo>
                    <a:pt x="354" y="7"/>
                  </a:moveTo>
                  <a:cubicBezTo>
                    <a:pt x="354" y="7"/>
                    <a:pt x="360" y="7"/>
                    <a:pt x="360" y="7"/>
                  </a:cubicBezTo>
                  <a:cubicBezTo>
                    <a:pt x="360" y="7"/>
                    <a:pt x="354" y="7"/>
                    <a:pt x="354" y="7"/>
                  </a:cubicBezTo>
                  <a:close/>
                  <a:moveTo>
                    <a:pt x="755" y="7"/>
                  </a:moveTo>
                  <a:lnTo>
                    <a:pt x="743" y="7"/>
                  </a:lnTo>
                  <a:lnTo>
                    <a:pt x="755" y="7"/>
                  </a:lnTo>
                  <a:close/>
                  <a:moveTo>
                    <a:pt x="366" y="7"/>
                  </a:moveTo>
                  <a:lnTo>
                    <a:pt x="372" y="7"/>
                  </a:lnTo>
                  <a:lnTo>
                    <a:pt x="366" y="7"/>
                  </a:lnTo>
                  <a:close/>
                  <a:moveTo>
                    <a:pt x="743" y="1"/>
                  </a:moveTo>
                  <a:lnTo>
                    <a:pt x="738" y="1"/>
                  </a:lnTo>
                  <a:lnTo>
                    <a:pt x="743" y="1"/>
                  </a:lnTo>
                  <a:close/>
                  <a:moveTo>
                    <a:pt x="378" y="1"/>
                  </a:moveTo>
                  <a:lnTo>
                    <a:pt x="384" y="1"/>
                  </a:lnTo>
                  <a:lnTo>
                    <a:pt x="378" y="1"/>
                  </a:lnTo>
                  <a:close/>
                  <a:moveTo>
                    <a:pt x="732" y="1"/>
                  </a:moveTo>
                  <a:lnTo>
                    <a:pt x="726" y="1"/>
                  </a:lnTo>
                  <a:lnTo>
                    <a:pt x="732" y="1"/>
                  </a:lnTo>
                  <a:close/>
                  <a:moveTo>
                    <a:pt x="390" y="1"/>
                  </a:moveTo>
                  <a:lnTo>
                    <a:pt x="396" y="1"/>
                  </a:lnTo>
                  <a:lnTo>
                    <a:pt x="390" y="1"/>
                  </a:lnTo>
                  <a:close/>
                  <a:moveTo>
                    <a:pt x="720" y="1"/>
                  </a:moveTo>
                  <a:lnTo>
                    <a:pt x="714" y="1"/>
                  </a:lnTo>
                  <a:lnTo>
                    <a:pt x="720" y="1"/>
                  </a:lnTo>
                  <a:close/>
                  <a:moveTo>
                    <a:pt x="401" y="1"/>
                  </a:moveTo>
                  <a:lnTo>
                    <a:pt x="407" y="1"/>
                  </a:lnTo>
                  <a:lnTo>
                    <a:pt x="401" y="1"/>
                  </a:lnTo>
                  <a:close/>
                  <a:moveTo>
                    <a:pt x="708" y="1"/>
                  </a:moveTo>
                  <a:lnTo>
                    <a:pt x="702" y="1"/>
                  </a:lnTo>
                  <a:lnTo>
                    <a:pt x="708" y="1"/>
                  </a:lnTo>
                  <a:close/>
                  <a:moveTo>
                    <a:pt x="413" y="1"/>
                  </a:moveTo>
                  <a:lnTo>
                    <a:pt x="419" y="1"/>
                  </a:lnTo>
                  <a:lnTo>
                    <a:pt x="413" y="1"/>
                  </a:lnTo>
                  <a:close/>
                  <a:moveTo>
                    <a:pt x="696" y="1"/>
                  </a:moveTo>
                  <a:lnTo>
                    <a:pt x="690" y="1"/>
                  </a:lnTo>
                  <a:lnTo>
                    <a:pt x="696" y="1"/>
                  </a:lnTo>
                  <a:close/>
                  <a:moveTo>
                    <a:pt x="425" y="1"/>
                  </a:moveTo>
                  <a:lnTo>
                    <a:pt x="431" y="1"/>
                  </a:lnTo>
                  <a:lnTo>
                    <a:pt x="425" y="1"/>
                  </a:lnTo>
                  <a:close/>
                  <a:moveTo>
                    <a:pt x="684" y="1"/>
                  </a:moveTo>
                  <a:lnTo>
                    <a:pt x="679" y="1"/>
                  </a:lnTo>
                  <a:lnTo>
                    <a:pt x="684" y="1"/>
                  </a:lnTo>
                  <a:close/>
                  <a:moveTo>
                    <a:pt x="437" y="1"/>
                  </a:moveTo>
                  <a:lnTo>
                    <a:pt x="437" y="1"/>
                  </a:lnTo>
                  <a:lnTo>
                    <a:pt x="437" y="1"/>
                  </a:lnTo>
                  <a:close/>
                  <a:moveTo>
                    <a:pt x="673" y="1"/>
                  </a:moveTo>
                  <a:cubicBezTo>
                    <a:pt x="673" y="1"/>
                    <a:pt x="667" y="1"/>
                    <a:pt x="667" y="1"/>
                  </a:cubicBezTo>
                  <a:cubicBezTo>
                    <a:pt x="667" y="1"/>
                    <a:pt x="673" y="1"/>
                    <a:pt x="673" y="1"/>
                  </a:cubicBezTo>
                  <a:close/>
                  <a:moveTo>
                    <a:pt x="443" y="1"/>
                  </a:moveTo>
                  <a:cubicBezTo>
                    <a:pt x="449" y="1"/>
                    <a:pt x="449" y="1"/>
                    <a:pt x="449" y="1"/>
                  </a:cubicBezTo>
                  <a:cubicBezTo>
                    <a:pt x="449" y="1"/>
                    <a:pt x="449" y="1"/>
                    <a:pt x="443" y="1"/>
                  </a:cubicBezTo>
                  <a:close/>
                  <a:moveTo>
                    <a:pt x="661" y="1"/>
                  </a:moveTo>
                  <a:lnTo>
                    <a:pt x="655" y="1"/>
                  </a:lnTo>
                  <a:lnTo>
                    <a:pt x="661" y="1"/>
                  </a:lnTo>
                  <a:close/>
                  <a:moveTo>
                    <a:pt x="455" y="1"/>
                  </a:moveTo>
                  <a:lnTo>
                    <a:pt x="460" y="1"/>
                  </a:lnTo>
                  <a:lnTo>
                    <a:pt x="455" y="1"/>
                  </a:lnTo>
                  <a:close/>
                  <a:moveTo>
                    <a:pt x="649" y="1"/>
                  </a:moveTo>
                  <a:lnTo>
                    <a:pt x="643" y="1"/>
                  </a:lnTo>
                  <a:lnTo>
                    <a:pt x="649" y="1"/>
                  </a:lnTo>
                  <a:close/>
                  <a:moveTo>
                    <a:pt x="466" y="1"/>
                  </a:moveTo>
                  <a:lnTo>
                    <a:pt x="472" y="1"/>
                  </a:lnTo>
                  <a:lnTo>
                    <a:pt x="466" y="1"/>
                  </a:lnTo>
                  <a:close/>
                  <a:moveTo>
                    <a:pt x="637" y="1"/>
                  </a:moveTo>
                  <a:lnTo>
                    <a:pt x="631" y="1"/>
                  </a:lnTo>
                  <a:lnTo>
                    <a:pt x="637" y="1"/>
                  </a:lnTo>
                  <a:close/>
                  <a:moveTo>
                    <a:pt x="478" y="1"/>
                  </a:moveTo>
                  <a:lnTo>
                    <a:pt x="484" y="1"/>
                  </a:lnTo>
                  <a:lnTo>
                    <a:pt x="478" y="1"/>
                  </a:lnTo>
                  <a:close/>
                  <a:moveTo>
                    <a:pt x="626" y="1"/>
                  </a:moveTo>
                  <a:cubicBezTo>
                    <a:pt x="626" y="1"/>
                    <a:pt x="626" y="1"/>
                    <a:pt x="620" y="1"/>
                  </a:cubicBezTo>
                  <a:cubicBezTo>
                    <a:pt x="626" y="1"/>
                    <a:pt x="626" y="1"/>
                    <a:pt x="626" y="1"/>
                  </a:cubicBezTo>
                  <a:close/>
                  <a:moveTo>
                    <a:pt x="490" y="1"/>
                  </a:moveTo>
                  <a:cubicBezTo>
                    <a:pt x="490" y="1"/>
                    <a:pt x="496" y="1"/>
                    <a:pt x="496" y="1"/>
                  </a:cubicBezTo>
                  <a:cubicBezTo>
                    <a:pt x="496" y="1"/>
                    <a:pt x="490" y="1"/>
                    <a:pt x="490" y="1"/>
                  </a:cubicBezTo>
                  <a:close/>
                  <a:moveTo>
                    <a:pt x="614" y="1"/>
                  </a:moveTo>
                  <a:lnTo>
                    <a:pt x="608" y="1"/>
                  </a:lnTo>
                  <a:lnTo>
                    <a:pt x="614" y="1"/>
                  </a:lnTo>
                  <a:close/>
                  <a:moveTo>
                    <a:pt x="502" y="1"/>
                  </a:moveTo>
                  <a:lnTo>
                    <a:pt x="508" y="1"/>
                  </a:lnTo>
                  <a:lnTo>
                    <a:pt x="502" y="1"/>
                  </a:lnTo>
                  <a:close/>
                  <a:moveTo>
                    <a:pt x="602" y="1"/>
                  </a:moveTo>
                  <a:lnTo>
                    <a:pt x="596" y="1"/>
                  </a:lnTo>
                  <a:lnTo>
                    <a:pt x="602" y="1"/>
                  </a:lnTo>
                  <a:close/>
                  <a:moveTo>
                    <a:pt x="513" y="1"/>
                  </a:moveTo>
                  <a:lnTo>
                    <a:pt x="519" y="1"/>
                  </a:lnTo>
                  <a:lnTo>
                    <a:pt x="513" y="1"/>
                  </a:lnTo>
                  <a:close/>
                  <a:moveTo>
                    <a:pt x="596" y="1"/>
                  </a:moveTo>
                  <a:lnTo>
                    <a:pt x="584" y="1"/>
                  </a:lnTo>
                  <a:lnTo>
                    <a:pt x="596" y="1"/>
                  </a:lnTo>
                  <a:close/>
                  <a:moveTo>
                    <a:pt x="525" y="1"/>
                  </a:moveTo>
                  <a:lnTo>
                    <a:pt x="531" y="1"/>
                  </a:lnTo>
                  <a:lnTo>
                    <a:pt x="525" y="1"/>
                  </a:lnTo>
                  <a:close/>
                  <a:moveTo>
                    <a:pt x="584" y="1"/>
                  </a:moveTo>
                  <a:lnTo>
                    <a:pt x="572" y="1"/>
                  </a:lnTo>
                  <a:lnTo>
                    <a:pt x="584" y="1"/>
                  </a:lnTo>
                  <a:close/>
                  <a:moveTo>
                    <a:pt x="537" y="1"/>
                  </a:moveTo>
                  <a:lnTo>
                    <a:pt x="543" y="1"/>
                  </a:lnTo>
                  <a:lnTo>
                    <a:pt x="537" y="1"/>
                  </a:lnTo>
                  <a:close/>
                  <a:moveTo>
                    <a:pt x="572" y="1"/>
                  </a:moveTo>
                  <a:lnTo>
                    <a:pt x="561" y="1"/>
                  </a:lnTo>
                  <a:lnTo>
                    <a:pt x="572" y="1"/>
                  </a:lnTo>
                  <a:close/>
                  <a:moveTo>
                    <a:pt x="549" y="1"/>
                  </a:moveTo>
                  <a:lnTo>
                    <a:pt x="561" y="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629975" y="1528225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426" y="1"/>
                  </a:moveTo>
                  <a:cubicBezTo>
                    <a:pt x="3426" y="1"/>
                    <a:pt x="3420" y="7"/>
                    <a:pt x="3420" y="7"/>
                  </a:cubicBezTo>
                  <a:lnTo>
                    <a:pt x="3337" y="7"/>
                  </a:lnTo>
                  <a:cubicBezTo>
                    <a:pt x="3332" y="7"/>
                    <a:pt x="3332" y="7"/>
                    <a:pt x="3332" y="13"/>
                  </a:cubicBezTo>
                  <a:lnTo>
                    <a:pt x="3267" y="13"/>
                  </a:lnTo>
                  <a:cubicBezTo>
                    <a:pt x="3261" y="13"/>
                    <a:pt x="3261" y="18"/>
                    <a:pt x="3255" y="18"/>
                  </a:cubicBezTo>
                  <a:lnTo>
                    <a:pt x="3214" y="18"/>
                  </a:lnTo>
                  <a:cubicBezTo>
                    <a:pt x="3208" y="18"/>
                    <a:pt x="3202" y="18"/>
                    <a:pt x="3202" y="24"/>
                  </a:cubicBezTo>
                  <a:cubicBezTo>
                    <a:pt x="3184" y="24"/>
                    <a:pt x="3167" y="24"/>
                    <a:pt x="3149" y="30"/>
                  </a:cubicBezTo>
                  <a:lnTo>
                    <a:pt x="3113" y="30"/>
                  </a:lnTo>
                  <a:cubicBezTo>
                    <a:pt x="3113" y="30"/>
                    <a:pt x="3108" y="30"/>
                    <a:pt x="3108" y="36"/>
                  </a:cubicBezTo>
                  <a:lnTo>
                    <a:pt x="3072" y="36"/>
                  </a:lnTo>
                  <a:cubicBezTo>
                    <a:pt x="3066" y="36"/>
                    <a:pt x="3066" y="42"/>
                    <a:pt x="3060" y="42"/>
                  </a:cubicBezTo>
                  <a:lnTo>
                    <a:pt x="3049" y="42"/>
                  </a:lnTo>
                  <a:cubicBezTo>
                    <a:pt x="1416" y="296"/>
                    <a:pt x="136" y="1646"/>
                    <a:pt x="1" y="3314"/>
                  </a:cubicBezTo>
                  <a:cubicBezTo>
                    <a:pt x="7" y="3390"/>
                    <a:pt x="13" y="3467"/>
                    <a:pt x="24" y="3544"/>
                  </a:cubicBezTo>
                  <a:cubicBezTo>
                    <a:pt x="278" y="1793"/>
                    <a:pt x="1787" y="449"/>
                    <a:pt x="3609" y="449"/>
                  </a:cubicBezTo>
                  <a:cubicBezTo>
                    <a:pt x="5430" y="449"/>
                    <a:pt x="6933" y="1793"/>
                    <a:pt x="7187" y="3544"/>
                  </a:cubicBezTo>
                  <a:cubicBezTo>
                    <a:pt x="7199" y="3467"/>
                    <a:pt x="7211" y="3390"/>
                    <a:pt x="7216" y="3314"/>
                  </a:cubicBezTo>
                  <a:cubicBezTo>
                    <a:pt x="7081" y="1716"/>
                    <a:pt x="5908" y="413"/>
                    <a:pt x="4375" y="83"/>
                  </a:cubicBezTo>
                  <a:cubicBezTo>
                    <a:pt x="4369" y="77"/>
                    <a:pt x="4369" y="77"/>
                    <a:pt x="4363" y="77"/>
                  </a:cubicBezTo>
                  <a:lnTo>
                    <a:pt x="4351" y="77"/>
                  </a:lnTo>
                  <a:cubicBezTo>
                    <a:pt x="4351" y="77"/>
                    <a:pt x="4346" y="77"/>
                    <a:pt x="4346" y="72"/>
                  </a:cubicBezTo>
                  <a:lnTo>
                    <a:pt x="4322" y="72"/>
                  </a:lnTo>
                  <a:cubicBezTo>
                    <a:pt x="4316" y="72"/>
                    <a:pt x="4316" y="66"/>
                    <a:pt x="4310" y="66"/>
                  </a:cubicBezTo>
                  <a:lnTo>
                    <a:pt x="4287" y="66"/>
                  </a:lnTo>
                  <a:cubicBezTo>
                    <a:pt x="4263" y="60"/>
                    <a:pt x="4234" y="54"/>
                    <a:pt x="4204" y="48"/>
                  </a:cubicBezTo>
                  <a:lnTo>
                    <a:pt x="4186" y="48"/>
                  </a:lnTo>
                  <a:cubicBezTo>
                    <a:pt x="4186" y="48"/>
                    <a:pt x="4186" y="42"/>
                    <a:pt x="4180" y="42"/>
                  </a:cubicBezTo>
                  <a:lnTo>
                    <a:pt x="4151" y="42"/>
                  </a:lnTo>
                  <a:cubicBezTo>
                    <a:pt x="4145" y="42"/>
                    <a:pt x="4145" y="36"/>
                    <a:pt x="4145" y="36"/>
                  </a:cubicBezTo>
                  <a:lnTo>
                    <a:pt x="4104" y="36"/>
                  </a:lnTo>
                  <a:cubicBezTo>
                    <a:pt x="4104" y="30"/>
                    <a:pt x="4104" y="30"/>
                    <a:pt x="4098" y="30"/>
                  </a:cubicBezTo>
                  <a:lnTo>
                    <a:pt x="4063" y="30"/>
                  </a:lnTo>
                  <a:cubicBezTo>
                    <a:pt x="4063" y="30"/>
                    <a:pt x="4057" y="24"/>
                    <a:pt x="4057" y="24"/>
                  </a:cubicBezTo>
                  <a:lnTo>
                    <a:pt x="4010" y="24"/>
                  </a:lnTo>
                  <a:cubicBezTo>
                    <a:pt x="4010" y="18"/>
                    <a:pt x="4010" y="18"/>
                    <a:pt x="4004" y="18"/>
                  </a:cubicBezTo>
                  <a:lnTo>
                    <a:pt x="3956" y="18"/>
                  </a:lnTo>
                  <a:cubicBezTo>
                    <a:pt x="3956" y="18"/>
                    <a:pt x="3951" y="13"/>
                    <a:pt x="3951" y="13"/>
                  </a:cubicBezTo>
                  <a:lnTo>
                    <a:pt x="3886" y="13"/>
                  </a:lnTo>
                  <a:cubicBezTo>
                    <a:pt x="3880" y="7"/>
                    <a:pt x="3880" y="7"/>
                    <a:pt x="3880" y="7"/>
                  </a:cubicBezTo>
                  <a:lnTo>
                    <a:pt x="3791" y="7"/>
                  </a:lnTo>
                  <a:cubicBezTo>
                    <a:pt x="3791" y="7"/>
                    <a:pt x="3791" y="7"/>
                    <a:pt x="3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708675" y="1549000"/>
              <a:ext cx="22425" cy="20375"/>
            </a:xfrm>
            <a:custGeom>
              <a:avLst/>
              <a:gdLst/>
              <a:ahLst/>
              <a:cxnLst/>
              <a:rect l="l" t="t" r="r" b="b"/>
              <a:pathLst>
                <a:path w="897" h="815" extrusionOk="0">
                  <a:moveTo>
                    <a:pt x="449" y="1"/>
                  </a:moveTo>
                  <a:cubicBezTo>
                    <a:pt x="201" y="1"/>
                    <a:pt x="1" y="201"/>
                    <a:pt x="1" y="449"/>
                  </a:cubicBezTo>
                  <a:cubicBezTo>
                    <a:pt x="1" y="602"/>
                    <a:pt x="77" y="738"/>
                    <a:pt x="195" y="815"/>
                  </a:cubicBezTo>
                  <a:lnTo>
                    <a:pt x="702" y="815"/>
                  </a:lnTo>
                  <a:cubicBezTo>
                    <a:pt x="820" y="732"/>
                    <a:pt x="897" y="602"/>
                    <a:pt x="897" y="449"/>
                  </a:cubicBezTo>
                  <a:cubicBezTo>
                    <a:pt x="897" y="201"/>
                    <a:pt x="696" y="1"/>
                    <a:pt x="449" y="1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693350" y="1630650"/>
              <a:ext cx="57800" cy="57800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514" y="1"/>
                  </a:moveTo>
                  <a:lnTo>
                    <a:pt x="48" y="1899"/>
                  </a:lnTo>
                  <a:cubicBezTo>
                    <a:pt x="1" y="2076"/>
                    <a:pt x="113" y="2259"/>
                    <a:pt x="290" y="2306"/>
                  </a:cubicBezTo>
                  <a:cubicBezTo>
                    <a:pt x="319" y="2312"/>
                    <a:pt x="343" y="2312"/>
                    <a:pt x="372" y="2312"/>
                  </a:cubicBezTo>
                  <a:cubicBezTo>
                    <a:pt x="520" y="2312"/>
                    <a:pt x="655" y="2211"/>
                    <a:pt x="690" y="2058"/>
                  </a:cubicBezTo>
                  <a:lnTo>
                    <a:pt x="1097" y="408"/>
                  </a:lnTo>
                  <a:lnTo>
                    <a:pt x="1622" y="2082"/>
                  </a:lnTo>
                  <a:cubicBezTo>
                    <a:pt x="1669" y="2223"/>
                    <a:pt x="1799" y="2312"/>
                    <a:pt x="1940" y="2312"/>
                  </a:cubicBezTo>
                  <a:cubicBezTo>
                    <a:pt x="1970" y="2312"/>
                    <a:pt x="2005" y="2306"/>
                    <a:pt x="2040" y="2300"/>
                  </a:cubicBezTo>
                  <a:cubicBezTo>
                    <a:pt x="2217" y="2241"/>
                    <a:pt x="2312" y="2058"/>
                    <a:pt x="2259" y="1881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704250" y="1569350"/>
              <a:ext cx="32750" cy="61325"/>
            </a:xfrm>
            <a:custGeom>
              <a:avLst/>
              <a:gdLst/>
              <a:ahLst/>
              <a:cxnLst/>
              <a:rect l="l" t="t" r="r" b="b"/>
              <a:pathLst>
                <a:path w="1310" h="2453" extrusionOk="0">
                  <a:moveTo>
                    <a:pt x="22" y="78"/>
                  </a:moveTo>
                  <a:cubicBezTo>
                    <a:pt x="15" y="79"/>
                    <a:pt x="8" y="81"/>
                    <a:pt x="1" y="83"/>
                  </a:cubicBezTo>
                  <a:lnTo>
                    <a:pt x="22" y="78"/>
                  </a:lnTo>
                  <a:close/>
                  <a:moveTo>
                    <a:pt x="372" y="1"/>
                  </a:moveTo>
                  <a:lnTo>
                    <a:pt x="22" y="78"/>
                  </a:lnTo>
                  <a:lnTo>
                    <a:pt x="22" y="78"/>
                  </a:lnTo>
                  <a:cubicBezTo>
                    <a:pt x="32" y="77"/>
                    <a:pt x="41" y="77"/>
                    <a:pt x="48" y="77"/>
                  </a:cubicBezTo>
                  <a:cubicBezTo>
                    <a:pt x="107" y="77"/>
                    <a:pt x="160" y="95"/>
                    <a:pt x="207" y="124"/>
                  </a:cubicBezTo>
                  <a:cubicBezTo>
                    <a:pt x="355" y="213"/>
                    <a:pt x="396" y="395"/>
                    <a:pt x="308" y="543"/>
                  </a:cubicBezTo>
                  <a:lnTo>
                    <a:pt x="13" y="1026"/>
                  </a:lnTo>
                  <a:lnTo>
                    <a:pt x="78" y="2453"/>
                  </a:lnTo>
                  <a:lnTo>
                    <a:pt x="1233" y="2453"/>
                  </a:lnTo>
                  <a:lnTo>
                    <a:pt x="1239" y="1044"/>
                  </a:lnTo>
                  <a:lnTo>
                    <a:pt x="962" y="590"/>
                  </a:lnTo>
                  <a:cubicBezTo>
                    <a:pt x="873" y="449"/>
                    <a:pt x="921" y="260"/>
                    <a:pt x="1062" y="171"/>
                  </a:cubicBezTo>
                  <a:cubicBezTo>
                    <a:pt x="1115" y="142"/>
                    <a:pt x="1168" y="124"/>
                    <a:pt x="1221" y="124"/>
                  </a:cubicBezTo>
                  <a:cubicBezTo>
                    <a:pt x="1251" y="124"/>
                    <a:pt x="1280" y="130"/>
                    <a:pt x="1310" y="13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684950" y="1571275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820" y="0"/>
                  </a:moveTo>
                  <a:cubicBezTo>
                    <a:pt x="808" y="0"/>
                    <a:pt x="791" y="0"/>
                    <a:pt x="773" y="6"/>
                  </a:cubicBezTo>
                  <a:cubicBezTo>
                    <a:pt x="690" y="18"/>
                    <a:pt x="608" y="71"/>
                    <a:pt x="561" y="148"/>
                  </a:cubicBezTo>
                  <a:lnTo>
                    <a:pt x="60" y="967"/>
                  </a:lnTo>
                  <a:lnTo>
                    <a:pt x="42" y="991"/>
                  </a:lnTo>
                  <a:cubicBezTo>
                    <a:pt x="13" y="1044"/>
                    <a:pt x="1" y="1108"/>
                    <a:pt x="18" y="1167"/>
                  </a:cubicBezTo>
                  <a:lnTo>
                    <a:pt x="237" y="2034"/>
                  </a:lnTo>
                  <a:cubicBezTo>
                    <a:pt x="260" y="2122"/>
                    <a:pt x="343" y="2187"/>
                    <a:pt x="437" y="2187"/>
                  </a:cubicBezTo>
                  <a:lnTo>
                    <a:pt x="443" y="2187"/>
                  </a:lnTo>
                  <a:cubicBezTo>
                    <a:pt x="555" y="2181"/>
                    <a:pt x="643" y="2093"/>
                    <a:pt x="643" y="1975"/>
                  </a:cubicBezTo>
                  <a:lnTo>
                    <a:pt x="626" y="1209"/>
                  </a:lnTo>
                  <a:lnTo>
                    <a:pt x="785" y="949"/>
                  </a:lnTo>
                  <a:lnTo>
                    <a:pt x="1080" y="466"/>
                  </a:lnTo>
                  <a:cubicBezTo>
                    <a:pt x="1168" y="318"/>
                    <a:pt x="1127" y="136"/>
                    <a:pt x="979" y="47"/>
                  </a:cubicBezTo>
                  <a:cubicBezTo>
                    <a:pt x="932" y="18"/>
                    <a:pt x="879" y="0"/>
                    <a:pt x="820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726075" y="1572450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348" y="0"/>
                  </a:moveTo>
                  <a:cubicBezTo>
                    <a:pt x="295" y="0"/>
                    <a:pt x="242" y="18"/>
                    <a:pt x="189" y="47"/>
                  </a:cubicBezTo>
                  <a:cubicBezTo>
                    <a:pt x="48" y="136"/>
                    <a:pt x="0" y="325"/>
                    <a:pt x="89" y="466"/>
                  </a:cubicBezTo>
                  <a:lnTo>
                    <a:pt x="366" y="920"/>
                  </a:lnTo>
                  <a:lnTo>
                    <a:pt x="549" y="1221"/>
                  </a:lnTo>
                  <a:lnTo>
                    <a:pt x="560" y="1987"/>
                  </a:lnTo>
                  <a:cubicBezTo>
                    <a:pt x="566" y="2081"/>
                    <a:pt x="631" y="2164"/>
                    <a:pt x="726" y="2181"/>
                  </a:cubicBezTo>
                  <a:cubicBezTo>
                    <a:pt x="737" y="2187"/>
                    <a:pt x="755" y="2187"/>
                    <a:pt x="767" y="2187"/>
                  </a:cubicBezTo>
                  <a:cubicBezTo>
                    <a:pt x="861" y="2187"/>
                    <a:pt x="950" y="2123"/>
                    <a:pt x="967" y="2028"/>
                  </a:cubicBezTo>
                  <a:lnTo>
                    <a:pt x="1156" y="1156"/>
                  </a:lnTo>
                  <a:cubicBezTo>
                    <a:pt x="1168" y="1103"/>
                    <a:pt x="1156" y="1044"/>
                    <a:pt x="1126" y="991"/>
                  </a:cubicBezTo>
                  <a:lnTo>
                    <a:pt x="1115" y="967"/>
                  </a:lnTo>
                  <a:lnTo>
                    <a:pt x="608" y="148"/>
                  </a:lnTo>
                  <a:cubicBezTo>
                    <a:pt x="566" y="83"/>
                    <a:pt x="507" y="36"/>
                    <a:pt x="437" y="12"/>
                  </a:cubicBezTo>
                  <a:cubicBezTo>
                    <a:pt x="407" y="6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629700" y="12836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1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1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3"/>
            <p:cNvSpPr/>
            <p:nvPr/>
          </p:nvSpPr>
          <p:spPr>
            <a:xfrm>
              <a:off x="629700" y="128875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2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2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652100" y="1311150"/>
              <a:ext cx="136200" cy="136350"/>
            </a:xfrm>
            <a:custGeom>
              <a:avLst/>
              <a:gdLst/>
              <a:ahLst/>
              <a:cxnLst/>
              <a:rect l="l" t="t" r="r" b="b"/>
              <a:pathLst>
                <a:path w="5448" h="5454" extrusionOk="0">
                  <a:moveTo>
                    <a:pt x="2724" y="879"/>
                  </a:moveTo>
                  <a:cubicBezTo>
                    <a:pt x="3743" y="879"/>
                    <a:pt x="4569" y="1704"/>
                    <a:pt x="4569" y="2724"/>
                  </a:cubicBezTo>
                  <a:cubicBezTo>
                    <a:pt x="4569" y="3750"/>
                    <a:pt x="3743" y="4575"/>
                    <a:pt x="2724" y="4575"/>
                  </a:cubicBezTo>
                  <a:cubicBezTo>
                    <a:pt x="1698" y="4575"/>
                    <a:pt x="873" y="3750"/>
                    <a:pt x="873" y="2724"/>
                  </a:cubicBezTo>
                  <a:cubicBezTo>
                    <a:pt x="873" y="1704"/>
                    <a:pt x="1698" y="879"/>
                    <a:pt x="2724" y="879"/>
                  </a:cubicBezTo>
                  <a:close/>
                  <a:moveTo>
                    <a:pt x="2724" y="0"/>
                  </a:moveTo>
                  <a:cubicBezTo>
                    <a:pt x="1215" y="0"/>
                    <a:pt x="0" y="1221"/>
                    <a:pt x="0" y="2724"/>
                  </a:cubicBezTo>
                  <a:cubicBezTo>
                    <a:pt x="0" y="4233"/>
                    <a:pt x="1215" y="5453"/>
                    <a:pt x="2724" y="5453"/>
                  </a:cubicBezTo>
                  <a:cubicBezTo>
                    <a:pt x="4227" y="5453"/>
                    <a:pt x="5447" y="4233"/>
                    <a:pt x="5447" y="2724"/>
                  </a:cubicBezTo>
                  <a:cubicBezTo>
                    <a:pt x="5447" y="1221"/>
                    <a:pt x="4227" y="0"/>
                    <a:pt x="2724" y="0"/>
                  </a:cubicBezTo>
                  <a:close/>
                </a:path>
              </a:pathLst>
            </a:custGeom>
            <a:solidFill>
              <a:srgbClr val="505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673900" y="1333100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3697" h="3697" extrusionOk="0">
                  <a:moveTo>
                    <a:pt x="1852" y="1"/>
                  </a:moveTo>
                  <a:cubicBezTo>
                    <a:pt x="826" y="1"/>
                    <a:pt x="1" y="826"/>
                    <a:pt x="1" y="1846"/>
                  </a:cubicBezTo>
                  <a:cubicBezTo>
                    <a:pt x="1" y="2872"/>
                    <a:pt x="826" y="3697"/>
                    <a:pt x="1852" y="3697"/>
                  </a:cubicBezTo>
                  <a:cubicBezTo>
                    <a:pt x="2871" y="3697"/>
                    <a:pt x="3697" y="2872"/>
                    <a:pt x="3697" y="1846"/>
                  </a:cubicBezTo>
                  <a:cubicBezTo>
                    <a:pt x="3697" y="826"/>
                    <a:pt x="2871" y="1"/>
                    <a:pt x="1852" y="1"/>
                  </a:cubicBezTo>
                  <a:close/>
                </a:path>
              </a:pathLst>
            </a:custGeom>
            <a:solidFill>
              <a:srgbClr val="67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707950" y="1311150"/>
              <a:ext cx="24925" cy="24925"/>
            </a:xfrm>
            <a:custGeom>
              <a:avLst/>
              <a:gdLst/>
              <a:ahLst/>
              <a:cxnLst/>
              <a:rect l="l" t="t" r="r" b="b"/>
              <a:pathLst>
                <a:path w="997" h="997" extrusionOk="0">
                  <a:moveTo>
                    <a:pt x="501" y="0"/>
                  </a:moveTo>
                  <a:cubicBezTo>
                    <a:pt x="224" y="0"/>
                    <a:pt x="0" y="224"/>
                    <a:pt x="0" y="496"/>
                  </a:cubicBezTo>
                  <a:cubicBezTo>
                    <a:pt x="0" y="773"/>
                    <a:pt x="224" y="997"/>
                    <a:pt x="501" y="997"/>
                  </a:cubicBezTo>
                  <a:cubicBezTo>
                    <a:pt x="773" y="997"/>
                    <a:pt x="997" y="773"/>
                    <a:pt x="997" y="496"/>
                  </a:cubicBezTo>
                  <a:cubicBezTo>
                    <a:pt x="997" y="224"/>
                    <a:pt x="773" y="0"/>
                    <a:pt x="501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678925" y="1336950"/>
              <a:ext cx="49375" cy="102000"/>
            </a:xfrm>
            <a:custGeom>
              <a:avLst/>
              <a:gdLst/>
              <a:ahLst/>
              <a:cxnLst/>
              <a:rect l="l" t="t" r="r" b="b"/>
              <a:pathLst>
                <a:path w="1975" h="4080" extrusionOk="0">
                  <a:moveTo>
                    <a:pt x="1686" y="0"/>
                  </a:moveTo>
                  <a:cubicBezTo>
                    <a:pt x="1521" y="0"/>
                    <a:pt x="1391" y="130"/>
                    <a:pt x="1391" y="289"/>
                  </a:cubicBezTo>
                  <a:lnTo>
                    <a:pt x="1391" y="1727"/>
                  </a:lnTo>
                  <a:lnTo>
                    <a:pt x="88" y="3620"/>
                  </a:lnTo>
                  <a:cubicBezTo>
                    <a:pt x="0" y="3755"/>
                    <a:pt x="30" y="3938"/>
                    <a:pt x="165" y="4026"/>
                  </a:cubicBezTo>
                  <a:cubicBezTo>
                    <a:pt x="212" y="4062"/>
                    <a:pt x="271" y="4079"/>
                    <a:pt x="330" y="4079"/>
                  </a:cubicBezTo>
                  <a:cubicBezTo>
                    <a:pt x="419" y="4079"/>
                    <a:pt x="513" y="4032"/>
                    <a:pt x="566" y="3950"/>
                  </a:cubicBezTo>
                  <a:lnTo>
                    <a:pt x="1922" y="1981"/>
                  </a:lnTo>
                  <a:cubicBezTo>
                    <a:pt x="1957" y="1934"/>
                    <a:pt x="1975" y="1875"/>
                    <a:pt x="1975" y="1816"/>
                  </a:cubicBezTo>
                  <a:lnTo>
                    <a:pt x="1975" y="289"/>
                  </a:lnTo>
                  <a:cubicBezTo>
                    <a:pt x="1975" y="130"/>
                    <a:pt x="1845" y="0"/>
                    <a:pt x="1686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677575" y="1331700"/>
              <a:ext cx="79925" cy="55525"/>
            </a:xfrm>
            <a:custGeom>
              <a:avLst/>
              <a:gdLst/>
              <a:ahLst/>
              <a:cxnLst/>
              <a:rect l="l" t="t" r="r" b="b"/>
              <a:pathLst>
                <a:path w="3197" h="2221" extrusionOk="0">
                  <a:moveTo>
                    <a:pt x="1707" y="1"/>
                  </a:moveTo>
                  <a:cubicBezTo>
                    <a:pt x="1693" y="1"/>
                    <a:pt x="1678" y="2"/>
                    <a:pt x="1663" y="4"/>
                  </a:cubicBezTo>
                  <a:cubicBezTo>
                    <a:pt x="1575" y="21"/>
                    <a:pt x="1504" y="74"/>
                    <a:pt x="1457" y="151"/>
                  </a:cubicBezTo>
                  <a:lnTo>
                    <a:pt x="997" y="988"/>
                  </a:lnTo>
                  <a:lnTo>
                    <a:pt x="172" y="1525"/>
                  </a:lnTo>
                  <a:cubicBezTo>
                    <a:pt x="42" y="1613"/>
                    <a:pt x="1" y="1796"/>
                    <a:pt x="89" y="1931"/>
                  </a:cubicBezTo>
                  <a:cubicBezTo>
                    <a:pt x="145" y="2017"/>
                    <a:pt x="238" y="2062"/>
                    <a:pt x="333" y="2062"/>
                  </a:cubicBezTo>
                  <a:cubicBezTo>
                    <a:pt x="389" y="2062"/>
                    <a:pt x="446" y="2047"/>
                    <a:pt x="496" y="2014"/>
                  </a:cubicBezTo>
                  <a:lnTo>
                    <a:pt x="1375" y="1430"/>
                  </a:lnTo>
                  <a:cubicBezTo>
                    <a:pt x="1416" y="1407"/>
                    <a:pt x="1451" y="1371"/>
                    <a:pt x="1475" y="1330"/>
                  </a:cubicBezTo>
                  <a:lnTo>
                    <a:pt x="1793" y="752"/>
                  </a:lnTo>
                  <a:lnTo>
                    <a:pt x="2241" y="1153"/>
                  </a:lnTo>
                  <a:lnTo>
                    <a:pt x="2595" y="2038"/>
                  </a:lnTo>
                  <a:cubicBezTo>
                    <a:pt x="2636" y="2150"/>
                    <a:pt x="2748" y="2220"/>
                    <a:pt x="2866" y="2220"/>
                  </a:cubicBezTo>
                  <a:cubicBezTo>
                    <a:pt x="2901" y="2220"/>
                    <a:pt x="2937" y="2214"/>
                    <a:pt x="2972" y="2197"/>
                  </a:cubicBezTo>
                  <a:cubicBezTo>
                    <a:pt x="3119" y="2138"/>
                    <a:pt x="3196" y="1967"/>
                    <a:pt x="3131" y="1819"/>
                  </a:cubicBezTo>
                  <a:lnTo>
                    <a:pt x="2760" y="876"/>
                  </a:lnTo>
                  <a:cubicBezTo>
                    <a:pt x="2742" y="835"/>
                    <a:pt x="2719" y="794"/>
                    <a:pt x="2683" y="764"/>
                  </a:cubicBezTo>
                  <a:lnTo>
                    <a:pt x="1905" y="74"/>
                  </a:lnTo>
                  <a:cubicBezTo>
                    <a:pt x="1851" y="25"/>
                    <a:pt x="1781" y="1"/>
                    <a:pt x="1707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3"/>
            <p:cNvSpPr/>
            <p:nvPr/>
          </p:nvSpPr>
          <p:spPr>
            <a:xfrm>
              <a:off x="712675" y="1375075"/>
              <a:ext cx="45250" cy="65500"/>
            </a:xfrm>
            <a:custGeom>
              <a:avLst/>
              <a:gdLst/>
              <a:ahLst/>
              <a:cxnLst/>
              <a:rect l="l" t="t" r="r" b="b"/>
              <a:pathLst>
                <a:path w="1810" h="2620" extrusionOk="0">
                  <a:moveTo>
                    <a:pt x="332" y="1"/>
                  </a:moveTo>
                  <a:cubicBezTo>
                    <a:pt x="283" y="1"/>
                    <a:pt x="234" y="13"/>
                    <a:pt x="189" y="37"/>
                  </a:cubicBezTo>
                  <a:cubicBezTo>
                    <a:pt x="53" y="120"/>
                    <a:pt x="0" y="297"/>
                    <a:pt x="83" y="438"/>
                  </a:cubicBezTo>
                  <a:lnTo>
                    <a:pt x="1226" y="2472"/>
                  </a:lnTo>
                  <a:cubicBezTo>
                    <a:pt x="1279" y="2566"/>
                    <a:pt x="1379" y="2619"/>
                    <a:pt x="1480" y="2619"/>
                  </a:cubicBezTo>
                  <a:cubicBezTo>
                    <a:pt x="1527" y="2619"/>
                    <a:pt x="1580" y="2607"/>
                    <a:pt x="1621" y="2578"/>
                  </a:cubicBezTo>
                  <a:cubicBezTo>
                    <a:pt x="1763" y="2501"/>
                    <a:pt x="1810" y="2325"/>
                    <a:pt x="1733" y="2183"/>
                  </a:cubicBezTo>
                  <a:lnTo>
                    <a:pt x="590" y="149"/>
                  </a:lnTo>
                  <a:cubicBezTo>
                    <a:pt x="534" y="53"/>
                    <a:pt x="434" y="1"/>
                    <a:pt x="332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710450" y="1288750"/>
              <a:ext cx="23900" cy="1200"/>
            </a:xfrm>
            <a:custGeom>
              <a:avLst/>
              <a:gdLst/>
              <a:ahLst/>
              <a:cxnLst/>
              <a:rect l="l" t="t" r="r" b="b"/>
              <a:pathLst>
                <a:path w="956" h="48" extrusionOk="0">
                  <a:moveTo>
                    <a:pt x="956" y="48"/>
                  </a:moveTo>
                  <a:lnTo>
                    <a:pt x="956" y="48"/>
                  </a:lnTo>
                  <a:lnTo>
                    <a:pt x="956" y="48"/>
                  </a:lnTo>
                  <a:close/>
                  <a:moveTo>
                    <a:pt x="944" y="42"/>
                  </a:moveTo>
                  <a:lnTo>
                    <a:pt x="944" y="42"/>
                  </a:lnTo>
                  <a:lnTo>
                    <a:pt x="944" y="42"/>
                  </a:lnTo>
                  <a:close/>
                  <a:moveTo>
                    <a:pt x="932" y="42"/>
                  </a:moveTo>
                  <a:cubicBezTo>
                    <a:pt x="932" y="42"/>
                    <a:pt x="932" y="42"/>
                    <a:pt x="932" y="42"/>
                  </a:cubicBezTo>
                  <a:cubicBezTo>
                    <a:pt x="932" y="42"/>
                    <a:pt x="932" y="42"/>
                    <a:pt x="932" y="42"/>
                  </a:cubicBezTo>
                  <a:close/>
                  <a:moveTo>
                    <a:pt x="926" y="42"/>
                  </a:moveTo>
                  <a:lnTo>
                    <a:pt x="920" y="42"/>
                  </a:lnTo>
                  <a:lnTo>
                    <a:pt x="926" y="42"/>
                  </a:lnTo>
                  <a:close/>
                  <a:moveTo>
                    <a:pt x="914" y="42"/>
                  </a:moveTo>
                  <a:lnTo>
                    <a:pt x="908" y="42"/>
                  </a:lnTo>
                  <a:lnTo>
                    <a:pt x="914" y="42"/>
                  </a:lnTo>
                  <a:close/>
                  <a:moveTo>
                    <a:pt x="903" y="36"/>
                  </a:moveTo>
                  <a:cubicBezTo>
                    <a:pt x="903" y="36"/>
                    <a:pt x="903" y="36"/>
                    <a:pt x="903" y="36"/>
                  </a:cubicBezTo>
                  <a:cubicBezTo>
                    <a:pt x="903" y="36"/>
                    <a:pt x="903" y="36"/>
                    <a:pt x="903" y="36"/>
                  </a:cubicBezTo>
                  <a:close/>
                  <a:moveTo>
                    <a:pt x="891" y="36"/>
                  </a:moveTo>
                  <a:lnTo>
                    <a:pt x="891" y="36"/>
                  </a:lnTo>
                  <a:lnTo>
                    <a:pt x="891" y="36"/>
                  </a:lnTo>
                  <a:close/>
                  <a:moveTo>
                    <a:pt x="879" y="36"/>
                  </a:moveTo>
                  <a:cubicBezTo>
                    <a:pt x="879" y="36"/>
                    <a:pt x="879" y="36"/>
                    <a:pt x="879" y="36"/>
                  </a:cubicBezTo>
                  <a:cubicBezTo>
                    <a:pt x="879" y="36"/>
                    <a:pt x="879" y="36"/>
                    <a:pt x="879" y="36"/>
                  </a:cubicBezTo>
                  <a:close/>
                  <a:moveTo>
                    <a:pt x="867" y="36"/>
                  </a:moveTo>
                  <a:lnTo>
                    <a:pt x="867" y="36"/>
                  </a:lnTo>
                  <a:lnTo>
                    <a:pt x="867" y="36"/>
                  </a:lnTo>
                  <a:close/>
                  <a:moveTo>
                    <a:pt x="861" y="30"/>
                  </a:moveTo>
                  <a:lnTo>
                    <a:pt x="855" y="30"/>
                  </a:lnTo>
                  <a:lnTo>
                    <a:pt x="861" y="30"/>
                  </a:lnTo>
                  <a:close/>
                  <a:moveTo>
                    <a:pt x="849" y="30"/>
                  </a:moveTo>
                  <a:lnTo>
                    <a:pt x="844" y="30"/>
                  </a:lnTo>
                  <a:lnTo>
                    <a:pt x="849" y="30"/>
                  </a:lnTo>
                  <a:close/>
                  <a:moveTo>
                    <a:pt x="796" y="24"/>
                  </a:moveTo>
                  <a:lnTo>
                    <a:pt x="791" y="24"/>
                  </a:lnTo>
                  <a:lnTo>
                    <a:pt x="796" y="24"/>
                  </a:lnTo>
                  <a:close/>
                  <a:moveTo>
                    <a:pt x="785" y="24"/>
                  </a:moveTo>
                  <a:lnTo>
                    <a:pt x="785" y="24"/>
                  </a:lnTo>
                  <a:lnTo>
                    <a:pt x="785" y="24"/>
                  </a:lnTo>
                  <a:close/>
                  <a:moveTo>
                    <a:pt x="773" y="24"/>
                  </a:moveTo>
                  <a:cubicBezTo>
                    <a:pt x="773" y="24"/>
                    <a:pt x="773" y="24"/>
                    <a:pt x="773" y="24"/>
                  </a:cubicBezTo>
                  <a:cubicBezTo>
                    <a:pt x="773" y="24"/>
                    <a:pt x="773" y="24"/>
                    <a:pt x="773" y="24"/>
                  </a:cubicBezTo>
                  <a:close/>
                  <a:moveTo>
                    <a:pt x="1" y="24"/>
                  </a:moveTo>
                  <a:lnTo>
                    <a:pt x="6" y="24"/>
                  </a:lnTo>
                  <a:lnTo>
                    <a:pt x="1" y="24"/>
                  </a:lnTo>
                  <a:close/>
                  <a:moveTo>
                    <a:pt x="767" y="24"/>
                  </a:moveTo>
                  <a:cubicBezTo>
                    <a:pt x="761" y="18"/>
                    <a:pt x="761" y="18"/>
                    <a:pt x="761" y="18"/>
                  </a:cubicBezTo>
                  <a:cubicBezTo>
                    <a:pt x="761" y="18"/>
                    <a:pt x="761" y="18"/>
                    <a:pt x="767" y="24"/>
                  </a:cubicBezTo>
                  <a:close/>
                  <a:moveTo>
                    <a:pt x="12" y="18"/>
                  </a:moveTo>
                  <a:lnTo>
                    <a:pt x="18" y="18"/>
                  </a:lnTo>
                  <a:lnTo>
                    <a:pt x="12" y="18"/>
                  </a:lnTo>
                  <a:close/>
                  <a:moveTo>
                    <a:pt x="755" y="18"/>
                  </a:moveTo>
                  <a:lnTo>
                    <a:pt x="749" y="18"/>
                  </a:lnTo>
                  <a:lnTo>
                    <a:pt x="755" y="18"/>
                  </a:lnTo>
                  <a:close/>
                  <a:moveTo>
                    <a:pt x="24" y="18"/>
                  </a:moveTo>
                  <a:lnTo>
                    <a:pt x="24" y="18"/>
                  </a:lnTo>
                  <a:lnTo>
                    <a:pt x="24" y="18"/>
                  </a:lnTo>
                  <a:close/>
                  <a:moveTo>
                    <a:pt x="743" y="18"/>
                  </a:moveTo>
                  <a:lnTo>
                    <a:pt x="737" y="18"/>
                  </a:lnTo>
                  <a:lnTo>
                    <a:pt x="743" y="18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6" y="18"/>
                  </a:lnTo>
                  <a:close/>
                  <a:moveTo>
                    <a:pt x="732" y="18"/>
                  </a:moveTo>
                  <a:lnTo>
                    <a:pt x="726" y="18"/>
                  </a:lnTo>
                  <a:lnTo>
                    <a:pt x="732" y="18"/>
                  </a:lnTo>
                  <a:close/>
                  <a:moveTo>
                    <a:pt x="48" y="18"/>
                  </a:moveTo>
                  <a:lnTo>
                    <a:pt x="48" y="18"/>
                  </a:lnTo>
                  <a:lnTo>
                    <a:pt x="48" y="18"/>
                  </a:lnTo>
                  <a:close/>
                  <a:moveTo>
                    <a:pt x="720" y="18"/>
                  </a:moveTo>
                  <a:lnTo>
                    <a:pt x="714" y="18"/>
                  </a:lnTo>
                  <a:lnTo>
                    <a:pt x="720" y="18"/>
                  </a:lnTo>
                  <a:close/>
                  <a:moveTo>
                    <a:pt x="60" y="18"/>
                  </a:moveTo>
                  <a:lnTo>
                    <a:pt x="60" y="18"/>
                  </a:lnTo>
                  <a:lnTo>
                    <a:pt x="60" y="18"/>
                  </a:lnTo>
                  <a:close/>
                  <a:moveTo>
                    <a:pt x="708" y="18"/>
                  </a:moveTo>
                  <a:lnTo>
                    <a:pt x="702" y="18"/>
                  </a:lnTo>
                  <a:lnTo>
                    <a:pt x="708" y="18"/>
                  </a:lnTo>
                  <a:close/>
                  <a:moveTo>
                    <a:pt x="65" y="18"/>
                  </a:moveTo>
                  <a:lnTo>
                    <a:pt x="71" y="18"/>
                  </a:lnTo>
                  <a:lnTo>
                    <a:pt x="65" y="18"/>
                  </a:lnTo>
                  <a:close/>
                  <a:moveTo>
                    <a:pt x="696" y="12"/>
                  </a:moveTo>
                  <a:lnTo>
                    <a:pt x="690" y="12"/>
                  </a:lnTo>
                  <a:lnTo>
                    <a:pt x="696" y="12"/>
                  </a:lnTo>
                  <a:close/>
                  <a:moveTo>
                    <a:pt x="77" y="12"/>
                  </a:moveTo>
                  <a:lnTo>
                    <a:pt x="83" y="12"/>
                  </a:lnTo>
                  <a:lnTo>
                    <a:pt x="77" y="12"/>
                  </a:lnTo>
                  <a:close/>
                  <a:moveTo>
                    <a:pt x="684" y="12"/>
                  </a:moveTo>
                  <a:lnTo>
                    <a:pt x="684" y="12"/>
                  </a:lnTo>
                  <a:lnTo>
                    <a:pt x="684" y="12"/>
                  </a:lnTo>
                  <a:close/>
                  <a:moveTo>
                    <a:pt x="89" y="12"/>
                  </a:moveTo>
                  <a:lnTo>
                    <a:pt x="95" y="12"/>
                  </a:lnTo>
                  <a:lnTo>
                    <a:pt x="89" y="12"/>
                  </a:lnTo>
                  <a:close/>
                  <a:moveTo>
                    <a:pt x="679" y="12"/>
                  </a:moveTo>
                  <a:lnTo>
                    <a:pt x="673" y="12"/>
                  </a:lnTo>
                  <a:lnTo>
                    <a:pt x="679" y="12"/>
                  </a:lnTo>
                  <a:close/>
                  <a:moveTo>
                    <a:pt x="101" y="12"/>
                  </a:moveTo>
                  <a:lnTo>
                    <a:pt x="107" y="12"/>
                  </a:lnTo>
                  <a:lnTo>
                    <a:pt x="101" y="12"/>
                  </a:lnTo>
                  <a:close/>
                  <a:moveTo>
                    <a:pt x="667" y="12"/>
                  </a:moveTo>
                  <a:cubicBezTo>
                    <a:pt x="661" y="12"/>
                    <a:pt x="661" y="12"/>
                    <a:pt x="661" y="12"/>
                  </a:cubicBezTo>
                  <a:cubicBezTo>
                    <a:pt x="661" y="12"/>
                    <a:pt x="661" y="12"/>
                    <a:pt x="667" y="12"/>
                  </a:cubicBezTo>
                  <a:close/>
                  <a:moveTo>
                    <a:pt x="113" y="12"/>
                  </a:moveTo>
                  <a:cubicBezTo>
                    <a:pt x="113" y="12"/>
                    <a:pt x="113" y="12"/>
                    <a:pt x="118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655" y="12"/>
                  </a:moveTo>
                  <a:cubicBezTo>
                    <a:pt x="649" y="12"/>
                    <a:pt x="649" y="12"/>
                    <a:pt x="649" y="12"/>
                  </a:cubicBezTo>
                  <a:cubicBezTo>
                    <a:pt x="649" y="12"/>
                    <a:pt x="649" y="12"/>
                    <a:pt x="655" y="12"/>
                  </a:cubicBezTo>
                  <a:close/>
                  <a:moveTo>
                    <a:pt x="124" y="12"/>
                  </a:move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close/>
                  <a:moveTo>
                    <a:pt x="643" y="12"/>
                  </a:moveTo>
                  <a:lnTo>
                    <a:pt x="637" y="12"/>
                  </a:lnTo>
                  <a:lnTo>
                    <a:pt x="643" y="12"/>
                  </a:lnTo>
                  <a:close/>
                  <a:moveTo>
                    <a:pt x="136" y="12"/>
                  </a:moveTo>
                  <a:lnTo>
                    <a:pt x="136" y="12"/>
                  </a:lnTo>
                  <a:lnTo>
                    <a:pt x="136" y="12"/>
                  </a:lnTo>
                  <a:close/>
                  <a:moveTo>
                    <a:pt x="631" y="12"/>
                  </a:moveTo>
                  <a:lnTo>
                    <a:pt x="625" y="12"/>
                  </a:lnTo>
                  <a:lnTo>
                    <a:pt x="631" y="12"/>
                  </a:lnTo>
                  <a:close/>
                  <a:moveTo>
                    <a:pt x="142" y="12"/>
                  </a:moveTo>
                  <a:lnTo>
                    <a:pt x="148" y="12"/>
                  </a:lnTo>
                  <a:lnTo>
                    <a:pt x="142" y="12"/>
                  </a:lnTo>
                  <a:close/>
                  <a:moveTo>
                    <a:pt x="620" y="6"/>
                  </a:moveTo>
                  <a:lnTo>
                    <a:pt x="614" y="6"/>
                  </a:lnTo>
                  <a:lnTo>
                    <a:pt x="620" y="6"/>
                  </a:lnTo>
                  <a:close/>
                  <a:moveTo>
                    <a:pt x="154" y="6"/>
                  </a:moveTo>
                  <a:lnTo>
                    <a:pt x="160" y="6"/>
                  </a:lnTo>
                  <a:lnTo>
                    <a:pt x="154" y="6"/>
                  </a:lnTo>
                  <a:close/>
                  <a:moveTo>
                    <a:pt x="602" y="6"/>
                  </a:moveTo>
                  <a:lnTo>
                    <a:pt x="596" y="6"/>
                  </a:lnTo>
                  <a:lnTo>
                    <a:pt x="602" y="6"/>
                  </a:lnTo>
                  <a:close/>
                  <a:moveTo>
                    <a:pt x="590" y="6"/>
                  </a:moveTo>
                  <a:cubicBezTo>
                    <a:pt x="590" y="6"/>
                    <a:pt x="590" y="6"/>
                    <a:pt x="584" y="6"/>
                  </a:cubicBezTo>
                  <a:cubicBezTo>
                    <a:pt x="590" y="6"/>
                    <a:pt x="590" y="6"/>
                    <a:pt x="590" y="6"/>
                  </a:cubicBezTo>
                  <a:close/>
                  <a:moveTo>
                    <a:pt x="183" y="6"/>
                  </a:move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9" y="6"/>
                    <a:pt x="183" y="6"/>
                  </a:cubicBezTo>
                  <a:close/>
                  <a:moveTo>
                    <a:pt x="578" y="6"/>
                  </a:moveTo>
                  <a:lnTo>
                    <a:pt x="572" y="6"/>
                  </a:lnTo>
                  <a:lnTo>
                    <a:pt x="578" y="6"/>
                  </a:lnTo>
                  <a:close/>
                  <a:moveTo>
                    <a:pt x="195" y="6"/>
                  </a:moveTo>
                  <a:lnTo>
                    <a:pt x="201" y="6"/>
                  </a:lnTo>
                  <a:lnTo>
                    <a:pt x="195" y="6"/>
                  </a:lnTo>
                  <a:close/>
                  <a:moveTo>
                    <a:pt x="567" y="6"/>
                  </a:moveTo>
                  <a:lnTo>
                    <a:pt x="567" y="6"/>
                  </a:lnTo>
                  <a:lnTo>
                    <a:pt x="567" y="6"/>
                  </a:lnTo>
                  <a:close/>
                  <a:moveTo>
                    <a:pt x="207" y="6"/>
                  </a:moveTo>
                  <a:lnTo>
                    <a:pt x="213" y="6"/>
                  </a:lnTo>
                  <a:lnTo>
                    <a:pt x="207" y="6"/>
                  </a:lnTo>
                  <a:close/>
                  <a:moveTo>
                    <a:pt x="561" y="6"/>
                  </a:moveTo>
                  <a:lnTo>
                    <a:pt x="555" y="6"/>
                  </a:lnTo>
                  <a:lnTo>
                    <a:pt x="561" y="6"/>
                  </a:lnTo>
                  <a:close/>
                  <a:moveTo>
                    <a:pt x="219" y="6"/>
                  </a:moveTo>
                  <a:lnTo>
                    <a:pt x="225" y="6"/>
                  </a:lnTo>
                  <a:lnTo>
                    <a:pt x="219" y="6"/>
                  </a:lnTo>
                  <a:close/>
                  <a:moveTo>
                    <a:pt x="549" y="6"/>
                  </a:moveTo>
                  <a:lnTo>
                    <a:pt x="543" y="6"/>
                  </a:lnTo>
                  <a:lnTo>
                    <a:pt x="549" y="6"/>
                  </a:lnTo>
                  <a:close/>
                  <a:moveTo>
                    <a:pt x="230" y="6"/>
                  </a:moveTo>
                  <a:lnTo>
                    <a:pt x="236" y="6"/>
                  </a:lnTo>
                  <a:lnTo>
                    <a:pt x="230" y="6"/>
                  </a:lnTo>
                  <a:close/>
                  <a:moveTo>
                    <a:pt x="537" y="6"/>
                  </a:moveTo>
                  <a:lnTo>
                    <a:pt x="531" y="6"/>
                  </a:lnTo>
                  <a:lnTo>
                    <a:pt x="537" y="6"/>
                  </a:lnTo>
                  <a:close/>
                  <a:moveTo>
                    <a:pt x="242" y="6"/>
                  </a:moveTo>
                  <a:lnTo>
                    <a:pt x="248" y="6"/>
                  </a:lnTo>
                  <a:lnTo>
                    <a:pt x="242" y="6"/>
                  </a:lnTo>
                  <a:close/>
                  <a:moveTo>
                    <a:pt x="525" y="6"/>
                  </a:moveTo>
                  <a:lnTo>
                    <a:pt x="519" y="6"/>
                  </a:lnTo>
                  <a:lnTo>
                    <a:pt x="525" y="6"/>
                  </a:lnTo>
                  <a:close/>
                  <a:moveTo>
                    <a:pt x="254" y="6"/>
                  </a:moveTo>
                  <a:lnTo>
                    <a:pt x="260" y="6"/>
                  </a:lnTo>
                  <a:lnTo>
                    <a:pt x="254" y="6"/>
                  </a:lnTo>
                  <a:close/>
                  <a:moveTo>
                    <a:pt x="513" y="6"/>
                  </a:moveTo>
                  <a:lnTo>
                    <a:pt x="508" y="6"/>
                  </a:lnTo>
                  <a:lnTo>
                    <a:pt x="513" y="6"/>
                  </a:lnTo>
                  <a:close/>
                  <a:moveTo>
                    <a:pt x="266" y="6"/>
                  </a:moveTo>
                  <a:lnTo>
                    <a:pt x="266" y="6"/>
                  </a:lnTo>
                  <a:lnTo>
                    <a:pt x="266" y="6"/>
                  </a:lnTo>
                  <a:close/>
                  <a:moveTo>
                    <a:pt x="502" y="6"/>
                  </a:moveTo>
                  <a:lnTo>
                    <a:pt x="496" y="6"/>
                  </a:lnTo>
                  <a:lnTo>
                    <a:pt x="502" y="6"/>
                  </a:lnTo>
                  <a:close/>
                  <a:moveTo>
                    <a:pt x="272" y="6"/>
                  </a:moveTo>
                  <a:lnTo>
                    <a:pt x="278" y="6"/>
                  </a:lnTo>
                  <a:lnTo>
                    <a:pt x="272" y="6"/>
                  </a:lnTo>
                  <a:close/>
                  <a:moveTo>
                    <a:pt x="490" y="0"/>
                  </a:moveTo>
                  <a:lnTo>
                    <a:pt x="484" y="0"/>
                  </a:lnTo>
                  <a:lnTo>
                    <a:pt x="490" y="0"/>
                  </a:lnTo>
                  <a:close/>
                  <a:moveTo>
                    <a:pt x="284" y="0"/>
                  </a:moveTo>
                  <a:lnTo>
                    <a:pt x="289" y="0"/>
                  </a:lnTo>
                  <a:lnTo>
                    <a:pt x="284" y="0"/>
                  </a:lnTo>
                  <a:close/>
                  <a:moveTo>
                    <a:pt x="478" y="0"/>
                  </a:moveTo>
                  <a:lnTo>
                    <a:pt x="472" y="0"/>
                  </a:lnTo>
                  <a:lnTo>
                    <a:pt x="478" y="0"/>
                  </a:lnTo>
                  <a:close/>
                  <a:moveTo>
                    <a:pt x="295" y="0"/>
                  </a:moveTo>
                  <a:lnTo>
                    <a:pt x="301" y="0"/>
                  </a:lnTo>
                  <a:lnTo>
                    <a:pt x="295" y="0"/>
                  </a:lnTo>
                  <a:close/>
                  <a:moveTo>
                    <a:pt x="466" y="0"/>
                  </a:moveTo>
                  <a:lnTo>
                    <a:pt x="460" y="0"/>
                  </a:lnTo>
                  <a:lnTo>
                    <a:pt x="466" y="0"/>
                  </a:lnTo>
                  <a:close/>
                  <a:moveTo>
                    <a:pt x="307" y="0"/>
                  </a:moveTo>
                  <a:lnTo>
                    <a:pt x="313" y="0"/>
                  </a:lnTo>
                  <a:lnTo>
                    <a:pt x="307" y="0"/>
                  </a:lnTo>
                  <a:close/>
                  <a:moveTo>
                    <a:pt x="455" y="0"/>
                  </a:moveTo>
                  <a:cubicBezTo>
                    <a:pt x="455" y="0"/>
                    <a:pt x="455" y="0"/>
                    <a:pt x="449" y="0"/>
                  </a:cubicBezTo>
                  <a:cubicBezTo>
                    <a:pt x="455" y="0"/>
                    <a:pt x="455" y="0"/>
                    <a:pt x="455" y="0"/>
                  </a:cubicBezTo>
                  <a:close/>
                  <a:moveTo>
                    <a:pt x="319" y="0"/>
                  </a:moveTo>
                  <a:cubicBezTo>
                    <a:pt x="319" y="0"/>
                    <a:pt x="325" y="0"/>
                    <a:pt x="325" y="0"/>
                  </a:cubicBezTo>
                  <a:cubicBezTo>
                    <a:pt x="325" y="0"/>
                    <a:pt x="319" y="0"/>
                    <a:pt x="319" y="0"/>
                  </a:cubicBezTo>
                  <a:close/>
                  <a:moveTo>
                    <a:pt x="443" y="0"/>
                  </a:moveTo>
                  <a:lnTo>
                    <a:pt x="437" y="0"/>
                  </a:lnTo>
                  <a:lnTo>
                    <a:pt x="443" y="0"/>
                  </a:lnTo>
                  <a:close/>
                  <a:moveTo>
                    <a:pt x="331" y="0"/>
                  </a:moveTo>
                  <a:lnTo>
                    <a:pt x="337" y="0"/>
                  </a:lnTo>
                  <a:lnTo>
                    <a:pt x="331" y="0"/>
                  </a:lnTo>
                  <a:close/>
                  <a:moveTo>
                    <a:pt x="431" y="0"/>
                  </a:moveTo>
                  <a:lnTo>
                    <a:pt x="425" y="0"/>
                  </a:lnTo>
                  <a:lnTo>
                    <a:pt x="431" y="0"/>
                  </a:lnTo>
                  <a:close/>
                  <a:moveTo>
                    <a:pt x="342" y="0"/>
                  </a:moveTo>
                  <a:lnTo>
                    <a:pt x="348" y="0"/>
                  </a:lnTo>
                  <a:lnTo>
                    <a:pt x="342" y="0"/>
                  </a:lnTo>
                  <a:close/>
                  <a:moveTo>
                    <a:pt x="425" y="0"/>
                  </a:moveTo>
                  <a:lnTo>
                    <a:pt x="413" y="0"/>
                  </a:lnTo>
                  <a:lnTo>
                    <a:pt x="425" y="0"/>
                  </a:lnTo>
                  <a:close/>
                  <a:moveTo>
                    <a:pt x="354" y="0"/>
                  </a:moveTo>
                  <a:lnTo>
                    <a:pt x="360" y="0"/>
                  </a:lnTo>
                  <a:lnTo>
                    <a:pt x="354" y="0"/>
                  </a:lnTo>
                  <a:close/>
                  <a:moveTo>
                    <a:pt x="413" y="0"/>
                  </a:moveTo>
                  <a:lnTo>
                    <a:pt x="401" y="0"/>
                  </a:lnTo>
                  <a:lnTo>
                    <a:pt x="413" y="0"/>
                  </a:lnTo>
                  <a:close/>
                  <a:moveTo>
                    <a:pt x="366" y="0"/>
                  </a:moveTo>
                  <a:lnTo>
                    <a:pt x="372" y="0"/>
                  </a:lnTo>
                  <a:lnTo>
                    <a:pt x="366" y="0"/>
                  </a:lnTo>
                  <a:close/>
                  <a:moveTo>
                    <a:pt x="401" y="0"/>
                  </a:moveTo>
                  <a:lnTo>
                    <a:pt x="390" y="0"/>
                  </a:lnTo>
                  <a:lnTo>
                    <a:pt x="401" y="0"/>
                  </a:lnTo>
                  <a:close/>
                  <a:moveTo>
                    <a:pt x="378" y="0"/>
                  </a:moveTo>
                  <a:lnTo>
                    <a:pt x="390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3"/>
            <p:cNvSpPr/>
            <p:nvPr/>
          </p:nvSpPr>
          <p:spPr>
            <a:xfrm>
              <a:off x="629975" y="1288750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503" y="0"/>
                  </a:moveTo>
                  <a:cubicBezTo>
                    <a:pt x="3503" y="0"/>
                    <a:pt x="3503" y="0"/>
                    <a:pt x="3497" y="6"/>
                  </a:cubicBezTo>
                  <a:lnTo>
                    <a:pt x="3373" y="6"/>
                  </a:lnTo>
                  <a:cubicBezTo>
                    <a:pt x="3373" y="12"/>
                    <a:pt x="3373" y="12"/>
                    <a:pt x="3367" y="12"/>
                  </a:cubicBezTo>
                  <a:lnTo>
                    <a:pt x="3296" y="12"/>
                  </a:lnTo>
                  <a:cubicBezTo>
                    <a:pt x="3296" y="12"/>
                    <a:pt x="3290" y="18"/>
                    <a:pt x="3290" y="18"/>
                  </a:cubicBezTo>
                  <a:lnTo>
                    <a:pt x="3231" y="18"/>
                  </a:lnTo>
                  <a:cubicBezTo>
                    <a:pt x="3231" y="24"/>
                    <a:pt x="3225" y="24"/>
                    <a:pt x="3225" y="24"/>
                  </a:cubicBezTo>
                  <a:lnTo>
                    <a:pt x="3220" y="24"/>
                  </a:lnTo>
                  <a:cubicBezTo>
                    <a:pt x="1504" y="201"/>
                    <a:pt x="142" y="1586"/>
                    <a:pt x="1" y="3319"/>
                  </a:cubicBezTo>
                  <a:cubicBezTo>
                    <a:pt x="7" y="3396"/>
                    <a:pt x="13" y="3467"/>
                    <a:pt x="24" y="3543"/>
                  </a:cubicBezTo>
                  <a:cubicBezTo>
                    <a:pt x="278" y="1792"/>
                    <a:pt x="1787" y="448"/>
                    <a:pt x="3609" y="448"/>
                  </a:cubicBezTo>
                  <a:cubicBezTo>
                    <a:pt x="5430" y="448"/>
                    <a:pt x="6933" y="1792"/>
                    <a:pt x="7187" y="3543"/>
                  </a:cubicBezTo>
                  <a:cubicBezTo>
                    <a:pt x="7199" y="3467"/>
                    <a:pt x="7211" y="3396"/>
                    <a:pt x="7216" y="3319"/>
                  </a:cubicBezTo>
                  <a:cubicBezTo>
                    <a:pt x="7075" y="1651"/>
                    <a:pt x="5808" y="301"/>
                    <a:pt x="4175" y="48"/>
                  </a:cubicBezTo>
                  <a:cubicBezTo>
                    <a:pt x="4169" y="48"/>
                    <a:pt x="4169" y="48"/>
                    <a:pt x="4163" y="42"/>
                  </a:cubicBezTo>
                  <a:lnTo>
                    <a:pt x="4127" y="42"/>
                  </a:lnTo>
                  <a:cubicBezTo>
                    <a:pt x="4127" y="42"/>
                    <a:pt x="4122" y="36"/>
                    <a:pt x="4122" y="36"/>
                  </a:cubicBezTo>
                  <a:lnTo>
                    <a:pt x="4086" y="36"/>
                  </a:lnTo>
                  <a:cubicBezTo>
                    <a:pt x="4086" y="36"/>
                    <a:pt x="4080" y="30"/>
                    <a:pt x="4080" y="30"/>
                  </a:cubicBezTo>
                  <a:lnTo>
                    <a:pt x="4063" y="30"/>
                  </a:lnTo>
                  <a:cubicBezTo>
                    <a:pt x="4051" y="30"/>
                    <a:pt x="4033" y="24"/>
                    <a:pt x="4015" y="24"/>
                  </a:cubicBezTo>
                  <a:lnTo>
                    <a:pt x="3986" y="24"/>
                  </a:lnTo>
                  <a:cubicBezTo>
                    <a:pt x="3980" y="18"/>
                    <a:pt x="3980" y="18"/>
                    <a:pt x="3980" y="18"/>
                  </a:cubicBezTo>
                  <a:lnTo>
                    <a:pt x="3921" y="18"/>
                  </a:lnTo>
                  <a:cubicBezTo>
                    <a:pt x="3921" y="18"/>
                    <a:pt x="3921" y="12"/>
                    <a:pt x="3915" y="12"/>
                  </a:cubicBezTo>
                  <a:lnTo>
                    <a:pt x="3844" y="12"/>
                  </a:lnTo>
                  <a:cubicBezTo>
                    <a:pt x="3844" y="12"/>
                    <a:pt x="3839" y="12"/>
                    <a:pt x="3839" y="6"/>
                  </a:cubicBezTo>
                  <a:lnTo>
                    <a:pt x="3715" y="6"/>
                  </a:lnTo>
                  <a:cubicBezTo>
                    <a:pt x="3715" y="0"/>
                    <a:pt x="3709" y="0"/>
                    <a:pt x="370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53"/>
          <p:cNvGrpSpPr/>
          <p:nvPr/>
        </p:nvGrpSpPr>
        <p:grpSpPr>
          <a:xfrm>
            <a:off x="1163024" y="1445711"/>
            <a:ext cx="1736803" cy="3031018"/>
            <a:chOff x="960100" y="1416100"/>
            <a:chExt cx="642000" cy="1120400"/>
          </a:xfrm>
        </p:grpSpPr>
        <p:sp>
          <p:nvSpPr>
            <p:cNvPr id="765" name="Google Shape;765;p53"/>
            <p:cNvSpPr/>
            <p:nvPr/>
          </p:nvSpPr>
          <p:spPr>
            <a:xfrm>
              <a:off x="1242625" y="2404075"/>
              <a:ext cx="41450" cy="97450"/>
            </a:xfrm>
            <a:custGeom>
              <a:avLst/>
              <a:gdLst/>
              <a:ahLst/>
              <a:cxnLst/>
              <a:rect l="l" t="t" r="r" b="b"/>
              <a:pathLst>
                <a:path w="1658" h="3898" extrusionOk="0">
                  <a:moveTo>
                    <a:pt x="136" y="1"/>
                  </a:moveTo>
                  <a:lnTo>
                    <a:pt x="1" y="3797"/>
                  </a:lnTo>
                  <a:lnTo>
                    <a:pt x="1569" y="3898"/>
                  </a:lnTo>
                  <a:lnTo>
                    <a:pt x="1657" y="62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1157875" y="2475850"/>
              <a:ext cx="131500" cy="60425"/>
            </a:xfrm>
            <a:custGeom>
              <a:avLst/>
              <a:gdLst/>
              <a:ahLst/>
              <a:cxnLst/>
              <a:rect l="l" t="t" r="r" b="b"/>
              <a:pathLst>
                <a:path w="5260" h="2417" extrusionOk="0">
                  <a:moveTo>
                    <a:pt x="3340" y="0"/>
                  </a:moveTo>
                  <a:cubicBezTo>
                    <a:pt x="3103" y="0"/>
                    <a:pt x="2014" y="663"/>
                    <a:pt x="1758" y="826"/>
                  </a:cubicBezTo>
                  <a:cubicBezTo>
                    <a:pt x="1492" y="991"/>
                    <a:pt x="1086" y="997"/>
                    <a:pt x="903" y="1015"/>
                  </a:cubicBezTo>
                  <a:cubicBezTo>
                    <a:pt x="720" y="1032"/>
                    <a:pt x="284" y="1032"/>
                    <a:pt x="142" y="1451"/>
                  </a:cubicBezTo>
                  <a:cubicBezTo>
                    <a:pt x="1" y="1870"/>
                    <a:pt x="325" y="2076"/>
                    <a:pt x="1086" y="2306"/>
                  </a:cubicBezTo>
                  <a:cubicBezTo>
                    <a:pt x="1362" y="2388"/>
                    <a:pt x="1641" y="2416"/>
                    <a:pt x="1901" y="2416"/>
                  </a:cubicBezTo>
                  <a:cubicBezTo>
                    <a:pt x="2351" y="2416"/>
                    <a:pt x="2746" y="2331"/>
                    <a:pt x="2978" y="2294"/>
                  </a:cubicBezTo>
                  <a:cubicBezTo>
                    <a:pt x="3063" y="2280"/>
                    <a:pt x="3198" y="2275"/>
                    <a:pt x="3358" y="2275"/>
                  </a:cubicBezTo>
                  <a:cubicBezTo>
                    <a:pt x="3541" y="2275"/>
                    <a:pt x="3757" y="2282"/>
                    <a:pt x="3968" y="2288"/>
                  </a:cubicBezTo>
                  <a:cubicBezTo>
                    <a:pt x="4180" y="2297"/>
                    <a:pt x="4386" y="2305"/>
                    <a:pt x="4549" y="2305"/>
                  </a:cubicBezTo>
                  <a:cubicBezTo>
                    <a:pt x="4695" y="2305"/>
                    <a:pt x="4805" y="2299"/>
                    <a:pt x="4853" y="2282"/>
                  </a:cubicBezTo>
                  <a:cubicBezTo>
                    <a:pt x="5135" y="2200"/>
                    <a:pt x="5259" y="1952"/>
                    <a:pt x="5242" y="1628"/>
                  </a:cubicBezTo>
                  <a:cubicBezTo>
                    <a:pt x="5218" y="1304"/>
                    <a:pt x="5141" y="620"/>
                    <a:pt x="4959" y="596"/>
                  </a:cubicBezTo>
                  <a:cubicBezTo>
                    <a:pt x="4955" y="596"/>
                    <a:pt x="4952" y="596"/>
                    <a:pt x="4949" y="596"/>
                  </a:cubicBezTo>
                  <a:cubicBezTo>
                    <a:pt x="4874" y="596"/>
                    <a:pt x="4788" y="658"/>
                    <a:pt x="4670" y="720"/>
                  </a:cubicBezTo>
                  <a:cubicBezTo>
                    <a:pt x="4556" y="779"/>
                    <a:pt x="4411" y="840"/>
                    <a:pt x="4218" y="840"/>
                  </a:cubicBezTo>
                  <a:cubicBezTo>
                    <a:pt x="4120" y="840"/>
                    <a:pt x="4010" y="824"/>
                    <a:pt x="3886" y="785"/>
                  </a:cubicBezTo>
                  <a:cubicBezTo>
                    <a:pt x="3249" y="584"/>
                    <a:pt x="3573" y="19"/>
                    <a:pt x="3349" y="1"/>
                  </a:cubicBezTo>
                  <a:cubicBezTo>
                    <a:pt x="3346" y="1"/>
                    <a:pt x="3344" y="0"/>
                    <a:pt x="3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1228925" y="2482050"/>
              <a:ext cx="8125" cy="9150"/>
            </a:xfrm>
            <a:custGeom>
              <a:avLst/>
              <a:gdLst/>
              <a:ahLst/>
              <a:cxnLst/>
              <a:rect l="l" t="t" r="r" b="b"/>
              <a:pathLst>
                <a:path w="325" h="366" extrusionOk="0">
                  <a:moveTo>
                    <a:pt x="53" y="0"/>
                  </a:moveTo>
                  <a:cubicBezTo>
                    <a:pt x="42" y="0"/>
                    <a:pt x="30" y="6"/>
                    <a:pt x="24" y="12"/>
                  </a:cubicBezTo>
                  <a:cubicBezTo>
                    <a:pt x="0" y="30"/>
                    <a:pt x="0" y="59"/>
                    <a:pt x="12" y="77"/>
                  </a:cubicBezTo>
                  <a:lnTo>
                    <a:pt x="236" y="348"/>
                  </a:lnTo>
                  <a:cubicBezTo>
                    <a:pt x="242" y="360"/>
                    <a:pt x="254" y="366"/>
                    <a:pt x="271" y="366"/>
                  </a:cubicBezTo>
                  <a:cubicBezTo>
                    <a:pt x="277" y="366"/>
                    <a:pt x="289" y="366"/>
                    <a:pt x="301" y="360"/>
                  </a:cubicBezTo>
                  <a:cubicBezTo>
                    <a:pt x="319" y="342"/>
                    <a:pt x="325" y="313"/>
                    <a:pt x="307" y="295"/>
                  </a:cubicBezTo>
                  <a:lnTo>
                    <a:pt x="89" y="18"/>
                  </a:lnTo>
                  <a:cubicBezTo>
                    <a:pt x="77" y="6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1221550" y="2486325"/>
              <a:ext cx="8125" cy="9150"/>
            </a:xfrm>
            <a:custGeom>
              <a:avLst/>
              <a:gdLst/>
              <a:ahLst/>
              <a:cxnLst/>
              <a:rect l="l" t="t" r="r" b="b"/>
              <a:pathLst>
                <a:path w="325" h="366" extrusionOk="0">
                  <a:moveTo>
                    <a:pt x="54" y="0"/>
                  </a:moveTo>
                  <a:cubicBezTo>
                    <a:pt x="42" y="0"/>
                    <a:pt x="30" y="6"/>
                    <a:pt x="24" y="12"/>
                  </a:cubicBezTo>
                  <a:cubicBezTo>
                    <a:pt x="1" y="30"/>
                    <a:pt x="1" y="59"/>
                    <a:pt x="12" y="77"/>
                  </a:cubicBezTo>
                  <a:lnTo>
                    <a:pt x="236" y="348"/>
                  </a:lnTo>
                  <a:cubicBezTo>
                    <a:pt x="242" y="360"/>
                    <a:pt x="254" y="366"/>
                    <a:pt x="272" y="366"/>
                  </a:cubicBezTo>
                  <a:cubicBezTo>
                    <a:pt x="284" y="366"/>
                    <a:pt x="289" y="366"/>
                    <a:pt x="301" y="360"/>
                  </a:cubicBezTo>
                  <a:cubicBezTo>
                    <a:pt x="319" y="342"/>
                    <a:pt x="325" y="313"/>
                    <a:pt x="307" y="295"/>
                  </a:cubicBezTo>
                  <a:lnTo>
                    <a:pt x="89" y="18"/>
                  </a:lnTo>
                  <a:cubicBezTo>
                    <a:pt x="77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1214175" y="2490600"/>
              <a:ext cx="8150" cy="9150"/>
            </a:xfrm>
            <a:custGeom>
              <a:avLst/>
              <a:gdLst/>
              <a:ahLst/>
              <a:cxnLst/>
              <a:rect l="l" t="t" r="r" b="b"/>
              <a:pathLst>
                <a:path w="326" h="366" extrusionOk="0">
                  <a:moveTo>
                    <a:pt x="54" y="0"/>
                  </a:moveTo>
                  <a:cubicBezTo>
                    <a:pt x="42" y="0"/>
                    <a:pt x="30" y="6"/>
                    <a:pt x="24" y="12"/>
                  </a:cubicBezTo>
                  <a:cubicBezTo>
                    <a:pt x="1" y="30"/>
                    <a:pt x="1" y="59"/>
                    <a:pt x="18" y="77"/>
                  </a:cubicBezTo>
                  <a:lnTo>
                    <a:pt x="237" y="354"/>
                  </a:lnTo>
                  <a:cubicBezTo>
                    <a:pt x="243" y="360"/>
                    <a:pt x="260" y="366"/>
                    <a:pt x="272" y="366"/>
                  </a:cubicBezTo>
                  <a:cubicBezTo>
                    <a:pt x="284" y="366"/>
                    <a:pt x="290" y="366"/>
                    <a:pt x="301" y="360"/>
                  </a:cubicBezTo>
                  <a:cubicBezTo>
                    <a:pt x="319" y="342"/>
                    <a:pt x="325" y="313"/>
                    <a:pt x="307" y="295"/>
                  </a:cubicBezTo>
                  <a:lnTo>
                    <a:pt x="89" y="18"/>
                  </a:lnTo>
                  <a:cubicBezTo>
                    <a:pt x="77" y="6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1157875" y="2510650"/>
              <a:ext cx="130900" cy="25625"/>
            </a:xfrm>
            <a:custGeom>
              <a:avLst/>
              <a:gdLst/>
              <a:ahLst/>
              <a:cxnLst/>
              <a:rect l="l" t="t" r="r" b="b"/>
              <a:pathLst>
                <a:path w="5236" h="1025" extrusionOk="0">
                  <a:moveTo>
                    <a:pt x="166" y="0"/>
                  </a:moveTo>
                  <a:cubicBezTo>
                    <a:pt x="160" y="18"/>
                    <a:pt x="148" y="35"/>
                    <a:pt x="142" y="59"/>
                  </a:cubicBezTo>
                  <a:cubicBezTo>
                    <a:pt x="1" y="478"/>
                    <a:pt x="325" y="684"/>
                    <a:pt x="1086" y="914"/>
                  </a:cubicBezTo>
                  <a:cubicBezTo>
                    <a:pt x="1362" y="996"/>
                    <a:pt x="1641" y="1024"/>
                    <a:pt x="1901" y="1024"/>
                  </a:cubicBezTo>
                  <a:cubicBezTo>
                    <a:pt x="2351" y="1024"/>
                    <a:pt x="2746" y="939"/>
                    <a:pt x="2978" y="902"/>
                  </a:cubicBezTo>
                  <a:cubicBezTo>
                    <a:pt x="3061" y="889"/>
                    <a:pt x="3190" y="884"/>
                    <a:pt x="3343" y="884"/>
                  </a:cubicBezTo>
                  <a:cubicBezTo>
                    <a:pt x="3711" y="884"/>
                    <a:pt x="4217" y="911"/>
                    <a:pt x="4546" y="911"/>
                  </a:cubicBezTo>
                  <a:cubicBezTo>
                    <a:pt x="4693" y="911"/>
                    <a:pt x="4804" y="906"/>
                    <a:pt x="4853" y="890"/>
                  </a:cubicBezTo>
                  <a:cubicBezTo>
                    <a:pt x="5094" y="819"/>
                    <a:pt x="5218" y="631"/>
                    <a:pt x="5236" y="377"/>
                  </a:cubicBezTo>
                  <a:lnTo>
                    <a:pt x="5236" y="377"/>
                  </a:lnTo>
                  <a:cubicBezTo>
                    <a:pt x="5023" y="448"/>
                    <a:pt x="4723" y="531"/>
                    <a:pt x="4552" y="548"/>
                  </a:cubicBezTo>
                  <a:cubicBezTo>
                    <a:pt x="4518" y="551"/>
                    <a:pt x="4478" y="552"/>
                    <a:pt x="4434" y="552"/>
                  </a:cubicBezTo>
                  <a:cubicBezTo>
                    <a:pt x="4161" y="552"/>
                    <a:pt x="3716" y="508"/>
                    <a:pt x="3283" y="508"/>
                  </a:cubicBezTo>
                  <a:cubicBezTo>
                    <a:pt x="3169" y="508"/>
                    <a:pt x="3057" y="511"/>
                    <a:pt x="2948" y="519"/>
                  </a:cubicBezTo>
                  <a:cubicBezTo>
                    <a:pt x="2617" y="542"/>
                    <a:pt x="2208" y="574"/>
                    <a:pt x="1836" y="574"/>
                  </a:cubicBezTo>
                  <a:cubicBezTo>
                    <a:pt x="1545" y="574"/>
                    <a:pt x="1277" y="555"/>
                    <a:pt x="1086" y="495"/>
                  </a:cubicBezTo>
                  <a:cubicBezTo>
                    <a:pt x="755" y="389"/>
                    <a:pt x="349" y="124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1380125" y="2435325"/>
              <a:ext cx="42925" cy="62525"/>
            </a:xfrm>
            <a:custGeom>
              <a:avLst/>
              <a:gdLst/>
              <a:ahLst/>
              <a:cxnLst/>
              <a:rect l="l" t="t" r="r" b="b"/>
              <a:pathLst>
                <a:path w="1717" h="2501" extrusionOk="0">
                  <a:moveTo>
                    <a:pt x="1592" y="1"/>
                  </a:moveTo>
                  <a:lnTo>
                    <a:pt x="1" y="696"/>
                  </a:lnTo>
                  <a:lnTo>
                    <a:pt x="136" y="2500"/>
                  </a:lnTo>
                  <a:lnTo>
                    <a:pt x="1716" y="1981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1210500" y="2031225"/>
              <a:ext cx="234650" cy="434200"/>
            </a:xfrm>
            <a:custGeom>
              <a:avLst/>
              <a:gdLst/>
              <a:ahLst/>
              <a:cxnLst/>
              <a:rect l="l" t="t" r="r" b="b"/>
              <a:pathLst>
                <a:path w="9386" h="17368" extrusionOk="0">
                  <a:moveTo>
                    <a:pt x="112" y="1"/>
                  </a:moveTo>
                  <a:cubicBezTo>
                    <a:pt x="112" y="1"/>
                    <a:pt x="0" y="16766"/>
                    <a:pt x="118" y="17025"/>
                  </a:cubicBezTo>
                  <a:cubicBezTo>
                    <a:pt x="183" y="17161"/>
                    <a:pt x="1462" y="17332"/>
                    <a:pt x="2435" y="17350"/>
                  </a:cubicBezTo>
                  <a:cubicBezTo>
                    <a:pt x="2511" y="17352"/>
                    <a:pt x="2585" y="17353"/>
                    <a:pt x="2657" y="17353"/>
                  </a:cubicBezTo>
                  <a:cubicBezTo>
                    <a:pt x="3434" y="17353"/>
                    <a:pt x="3941" y="17242"/>
                    <a:pt x="4033" y="17161"/>
                  </a:cubicBezTo>
                  <a:cubicBezTo>
                    <a:pt x="4239" y="16978"/>
                    <a:pt x="4410" y="6904"/>
                    <a:pt x="4410" y="6904"/>
                  </a:cubicBezTo>
                  <a:cubicBezTo>
                    <a:pt x="4410" y="6904"/>
                    <a:pt x="5406" y="16884"/>
                    <a:pt x="5506" y="17096"/>
                  </a:cubicBezTo>
                  <a:cubicBezTo>
                    <a:pt x="5546" y="17176"/>
                    <a:pt x="5982" y="17368"/>
                    <a:pt x="6693" y="17368"/>
                  </a:cubicBezTo>
                  <a:cubicBezTo>
                    <a:pt x="6714" y="17368"/>
                    <a:pt x="6735" y="17368"/>
                    <a:pt x="6756" y="17367"/>
                  </a:cubicBezTo>
                  <a:cubicBezTo>
                    <a:pt x="7776" y="17355"/>
                    <a:pt x="9173" y="17108"/>
                    <a:pt x="9250" y="17002"/>
                  </a:cubicBezTo>
                  <a:cubicBezTo>
                    <a:pt x="9385" y="16831"/>
                    <a:pt x="9244" y="89"/>
                    <a:pt x="9244" y="89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1303650" y="2039475"/>
              <a:ext cx="19775" cy="68275"/>
            </a:xfrm>
            <a:custGeom>
              <a:avLst/>
              <a:gdLst/>
              <a:ahLst/>
              <a:cxnLst/>
              <a:rect l="l" t="t" r="r" b="b"/>
              <a:pathLst>
                <a:path w="791" h="2731" extrusionOk="0">
                  <a:moveTo>
                    <a:pt x="0" y="1"/>
                  </a:moveTo>
                  <a:lnTo>
                    <a:pt x="218" y="2677"/>
                  </a:lnTo>
                  <a:cubicBezTo>
                    <a:pt x="218" y="2642"/>
                    <a:pt x="242" y="2618"/>
                    <a:pt x="271" y="2612"/>
                  </a:cubicBezTo>
                  <a:lnTo>
                    <a:pt x="277" y="2612"/>
                  </a:lnTo>
                  <a:cubicBezTo>
                    <a:pt x="307" y="2612"/>
                    <a:pt x="336" y="2636"/>
                    <a:pt x="336" y="2665"/>
                  </a:cubicBezTo>
                  <a:cubicBezTo>
                    <a:pt x="336" y="2689"/>
                    <a:pt x="342" y="2706"/>
                    <a:pt x="342" y="2730"/>
                  </a:cubicBezTo>
                  <a:cubicBezTo>
                    <a:pt x="454" y="2712"/>
                    <a:pt x="654" y="2636"/>
                    <a:pt x="725" y="2276"/>
                  </a:cubicBezTo>
                  <a:cubicBezTo>
                    <a:pt x="790" y="1928"/>
                    <a:pt x="761" y="684"/>
                    <a:pt x="743" y="83"/>
                  </a:cubicBezTo>
                  <a:cubicBezTo>
                    <a:pt x="702" y="77"/>
                    <a:pt x="660" y="71"/>
                    <a:pt x="625" y="71"/>
                  </a:cubicBezTo>
                  <a:cubicBezTo>
                    <a:pt x="643" y="661"/>
                    <a:pt x="672" y="1917"/>
                    <a:pt x="607" y="2253"/>
                  </a:cubicBezTo>
                  <a:cubicBezTo>
                    <a:pt x="548" y="2536"/>
                    <a:pt x="407" y="2600"/>
                    <a:pt x="330" y="2612"/>
                  </a:cubicBezTo>
                  <a:lnTo>
                    <a:pt x="118" y="12"/>
                  </a:lnTo>
                  <a:cubicBezTo>
                    <a:pt x="83" y="7"/>
                    <a:pt x="41" y="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1320725" y="2203800"/>
              <a:ext cx="175" cy="1500"/>
            </a:xfrm>
            <a:custGeom>
              <a:avLst/>
              <a:gdLst/>
              <a:ahLst/>
              <a:cxnLst/>
              <a:rect l="l" t="t" r="r" b="b"/>
              <a:pathLst>
                <a:path w="7" h="60" extrusionOk="0">
                  <a:moveTo>
                    <a:pt x="1" y="1"/>
                  </a:moveTo>
                  <a:cubicBezTo>
                    <a:pt x="1" y="1"/>
                    <a:pt x="1" y="18"/>
                    <a:pt x="1" y="60"/>
                  </a:cubicBezTo>
                  <a:lnTo>
                    <a:pt x="7" y="60"/>
                  </a:lnTo>
                  <a:cubicBezTo>
                    <a:pt x="1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C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1309100" y="2104775"/>
              <a:ext cx="13125" cy="100525"/>
            </a:xfrm>
            <a:custGeom>
              <a:avLst/>
              <a:gdLst/>
              <a:ahLst/>
              <a:cxnLst/>
              <a:rect l="l" t="t" r="r" b="b"/>
              <a:pathLst>
                <a:path w="525" h="4021" extrusionOk="0">
                  <a:moveTo>
                    <a:pt x="53" y="0"/>
                  </a:moveTo>
                  <a:cubicBezTo>
                    <a:pt x="24" y="6"/>
                    <a:pt x="0" y="30"/>
                    <a:pt x="0" y="65"/>
                  </a:cubicBezTo>
                  <a:cubicBezTo>
                    <a:pt x="30" y="401"/>
                    <a:pt x="59" y="719"/>
                    <a:pt x="89" y="1038"/>
                  </a:cubicBezTo>
                  <a:cubicBezTo>
                    <a:pt x="118" y="1403"/>
                    <a:pt x="153" y="1769"/>
                    <a:pt x="189" y="2181"/>
                  </a:cubicBezTo>
                  <a:cubicBezTo>
                    <a:pt x="248" y="2747"/>
                    <a:pt x="401" y="3956"/>
                    <a:pt x="407" y="3968"/>
                  </a:cubicBezTo>
                  <a:cubicBezTo>
                    <a:pt x="407" y="3997"/>
                    <a:pt x="436" y="4021"/>
                    <a:pt x="466" y="4021"/>
                  </a:cubicBezTo>
                  <a:cubicBezTo>
                    <a:pt x="466" y="3979"/>
                    <a:pt x="466" y="3962"/>
                    <a:pt x="466" y="3962"/>
                  </a:cubicBezTo>
                  <a:cubicBezTo>
                    <a:pt x="466" y="3962"/>
                    <a:pt x="466" y="3979"/>
                    <a:pt x="472" y="4021"/>
                  </a:cubicBezTo>
                  <a:cubicBezTo>
                    <a:pt x="507" y="4015"/>
                    <a:pt x="525" y="3985"/>
                    <a:pt x="525" y="3956"/>
                  </a:cubicBezTo>
                  <a:cubicBezTo>
                    <a:pt x="519" y="3944"/>
                    <a:pt x="366" y="2735"/>
                    <a:pt x="313" y="2170"/>
                  </a:cubicBezTo>
                  <a:cubicBezTo>
                    <a:pt x="271" y="1757"/>
                    <a:pt x="236" y="1391"/>
                    <a:pt x="207" y="1026"/>
                  </a:cubicBezTo>
                  <a:cubicBezTo>
                    <a:pt x="177" y="725"/>
                    <a:pt x="153" y="430"/>
                    <a:pt x="124" y="118"/>
                  </a:cubicBezTo>
                  <a:cubicBezTo>
                    <a:pt x="124" y="94"/>
                    <a:pt x="118" y="77"/>
                    <a:pt x="118" y="53"/>
                  </a:cubicBezTo>
                  <a:cubicBezTo>
                    <a:pt x="118" y="24"/>
                    <a:pt x="89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1375700" y="2476175"/>
              <a:ext cx="96275" cy="60325"/>
            </a:xfrm>
            <a:custGeom>
              <a:avLst/>
              <a:gdLst/>
              <a:ahLst/>
              <a:cxnLst/>
              <a:rect l="l" t="t" r="r" b="b"/>
              <a:pathLst>
                <a:path w="3851" h="2413" extrusionOk="0">
                  <a:moveTo>
                    <a:pt x="1505" y="1"/>
                  </a:moveTo>
                  <a:cubicBezTo>
                    <a:pt x="1430" y="1"/>
                    <a:pt x="1349" y="6"/>
                    <a:pt x="1256" y="6"/>
                  </a:cubicBezTo>
                  <a:cubicBezTo>
                    <a:pt x="968" y="6"/>
                    <a:pt x="785" y="123"/>
                    <a:pt x="626" y="283"/>
                  </a:cubicBezTo>
                  <a:cubicBezTo>
                    <a:pt x="419" y="495"/>
                    <a:pt x="184" y="731"/>
                    <a:pt x="184" y="866"/>
                  </a:cubicBezTo>
                  <a:cubicBezTo>
                    <a:pt x="184" y="1338"/>
                    <a:pt x="113" y="1574"/>
                    <a:pt x="83" y="1739"/>
                  </a:cubicBezTo>
                  <a:cubicBezTo>
                    <a:pt x="54" y="1898"/>
                    <a:pt x="1" y="2004"/>
                    <a:pt x="1" y="2063"/>
                  </a:cubicBezTo>
                  <a:cubicBezTo>
                    <a:pt x="1" y="2116"/>
                    <a:pt x="13" y="2216"/>
                    <a:pt x="160" y="2252"/>
                  </a:cubicBezTo>
                  <a:cubicBezTo>
                    <a:pt x="307" y="2281"/>
                    <a:pt x="897" y="2293"/>
                    <a:pt x="1162" y="2310"/>
                  </a:cubicBezTo>
                  <a:cubicBezTo>
                    <a:pt x="1427" y="2328"/>
                    <a:pt x="1480" y="2405"/>
                    <a:pt x="1822" y="2411"/>
                  </a:cubicBezTo>
                  <a:cubicBezTo>
                    <a:pt x="1850" y="2412"/>
                    <a:pt x="1885" y="2412"/>
                    <a:pt x="1926" y="2412"/>
                  </a:cubicBezTo>
                  <a:cubicBezTo>
                    <a:pt x="2377" y="2412"/>
                    <a:pt x="3522" y="2351"/>
                    <a:pt x="3679" y="2210"/>
                  </a:cubicBezTo>
                  <a:cubicBezTo>
                    <a:pt x="3850" y="2057"/>
                    <a:pt x="3768" y="1745"/>
                    <a:pt x="3715" y="1556"/>
                  </a:cubicBezTo>
                  <a:cubicBezTo>
                    <a:pt x="3656" y="1373"/>
                    <a:pt x="3567" y="1255"/>
                    <a:pt x="3302" y="1190"/>
                  </a:cubicBezTo>
                  <a:cubicBezTo>
                    <a:pt x="3037" y="1131"/>
                    <a:pt x="2748" y="949"/>
                    <a:pt x="2577" y="843"/>
                  </a:cubicBezTo>
                  <a:cubicBezTo>
                    <a:pt x="2406" y="731"/>
                    <a:pt x="2194" y="383"/>
                    <a:pt x="1946" y="159"/>
                  </a:cubicBezTo>
                  <a:cubicBezTo>
                    <a:pt x="1794" y="22"/>
                    <a:pt x="1663" y="1"/>
                    <a:pt x="1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1402675" y="2486175"/>
              <a:ext cx="26550" cy="2375"/>
            </a:xfrm>
            <a:custGeom>
              <a:avLst/>
              <a:gdLst/>
              <a:ahLst/>
              <a:cxnLst/>
              <a:rect l="l" t="t" r="r" b="b"/>
              <a:pathLst>
                <a:path w="1062" h="95" extrusionOk="0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cubicBezTo>
                    <a:pt x="1" y="77"/>
                    <a:pt x="24" y="95"/>
                    <a:pt x="48" y="95"/>
                  </a:cubicBezTo>
                  <a:lnTo>
                    <a:pt x="1015" y="95"/>
                  </a:lnTo>
                  <a:cubicBezTo>
                    <a:pt x="1038" y="95"/>
                    <a:pt x="1062" y="77"/>
                    <a:pt x="1062" y="48"/>
                  </a:cubicBezTo>
                  <a:cubicBezTo>
                    <a:pt x="1062" y="24"/>
                    <a:pt x="1038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3"/>
            <p:cNvSpPr/>
            <p:nvPr/>
          </p:nvSpPr>
          <p:spPr>
            <a:xfrm>
              <a:off x="1407975" y="2492950"/>
              <a:ext cx="26550" cy="2250"/>
            </a:xfrm>
            <a:custGeom>
              <a:avLst/>
              <a:gdLst/>
              <a:ahLst/>
              <a:cxnLst/>
              <a:rect l="l" t="t" r="r" b="b"/>
              <a:pathLst>
                <a:path w="1062" h="90" extrusionOk="0">
                  <a:moveTo>
                    <a:pt x="48" y="1"/>
                  </a:moveTo>
                  <a:cubicBezTo>
                    <a:pt x="24" y="1"/>
                    <a:pt x="1" y="18"/>
                    <a:pt x="1" y="48"/>
                  </a:cubicBezTo>
                  <a:cubicBezTo>
                    <a:pt x="1" y="71"/>
                    <a:pt x="24" y="89"/>
                    <a:pt x="48" y="89"/>
                  </a:cubicBezTo>
                  <a:lnTo>
                    <a:pt x="1015" y="89"/>
                  </a:lnTo>
                  <a:cubicBezTo>
                    <a:pt x="1038" y="89"/>
                    <a:pt x="1062" y="71"/>
                    <a:pt x="1062" y="48"/>
                  </a:cubicBezTo>
                  <a:cubicBezTo>
                    <a:pt x="1062" y="18"/>
                    <a:pt x="1038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1413300" y="2499575"/>
              <a:ext cx="26550" cy="2400"/>
            </a:xfrm>
            <a:custGeom>
              <a:avLst/>
              <a:gdLst/>
              <a:ahLst/>
              <a:cxnLst/>
              <a:rect l="l" t="t" r="r" b="b"/>
              <a:pathLst>
                <a:path w="1062" h="96" extrusionOk="0">
                  <a:moveTo>
                    <a:pt x="47" y="1"/>
                  </a:moveTo>
                  <a:cubicBezTo>
                    <a:pt x="24" y="1"/>
                    <a:pt x="0" y="19"/>
                    <a:pt x="0" y="48"/>
                  </a:cubicBezTo>
                  <a:cubicBezTo>
                    <a:pt x="0" y="72"/>
                    <a:pt x="24" y="95"/>
                    <a:pt x="47" y="95"/>
                  </a:cubicBezTo>
                  <a:lnTo>
                    <a:pt x="1014" y="95"/>
                  </a:lnTo>
                  <a:cubicBezTo>
                    <a:pt x="1038" y="95"/>
                    <a:pt x="1061" y="72"/>
                    <a:pt x="1061" y="48"/>
                  </a:cubicBezTo>
                  <a:cubicBezTo>
                    <a:pt x="1061" y="19"/>
                    <a:pt x="1038" y="1"/>
                    <a:pt x="1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1375700" y="2520200"/>
              <a:ext cx="94950" cy="16300"/>
            </a:xfrm>
            <a:custGeom>
              <a:avLst/>
              <a:gdLst/>
              <a:ahLst/>
              <a:cxnLst/>
              <a:rect l="l" t="t" r="r" b="b"/>
              <a:pathLst>
                <a:path w="3798" h="652" extrusionOk="0">
                  <a:moveTo>
                    <a:pt x="595" y="0"/>
                  </a:moveTo>
                  <a:cubicBezTo>
                    <a:pt x="360" y="0"/>
                    <a:pt x="178" y="7"/>
                    <a:pt x="178" y="7"/>
                  </a:cubicBezTo>
                  <a:lnTo>
                    <a:pt x="66" y="42"/>
                  </a:lnTo>
                  <a:cubicBezTo>
                    <a:pt x="36" y="166"/>
                    <a:pt x="1" y="255"/>
                    <a:pt x="1" y="302"/>
                  </a:cubicBezTo>
                  <a:cubicBezTo>
                    <a:pt x="1" y="355"/>
                    <a:pt x="13" y="455"/>
                    <a:pt x="160" y="491"/>
                  </a:cubicBezTo>
                  <a:cubicBezTo>
                    <a:pt x="307" y="520"/>
                    <a:pt x="897" y="532"/>
                    <a:pt x="1162" y="549"/>
                  </a:cubicBezTo>
                  <a:cubicBezTo>
                    <a:pt x="1427" y="567"/>
                    <a:pt x="1480" y="644"/>
                    <a:pt x="1822" y="650"/>
                  </a:cubicBezTo>
                  <a:cubicBezTo>
                    <a:pt x="1850" y="651"/>
                    <a:pt x="1885" y="651"/>
                    <a:pt x="1926" y="651"/>
                  </a:cubicBezTo>
                  <a:cubicBezTo>
                    <a:pt x="2377" y="651"/>
                    <a:pt x="3522" y="590"/>
                    <a:pt x="3679" y="449"/>
                  </a:cubicBezTo>
                  <a:cubicBezTo>
                    <a:pt x="3797" y="343"/>
                    <a:pt x="3797" y="166"/>
                    <a:pt x="3768" y="7"/>
                  </a:cubicBezTo>
                  <a:lnTo>
                    <a:pt x="3768" y="7"/>
                  </a:lnTo>
                  <a:cubicBezTo>
                    <a:pt x="3561" y="54"/>
                    <a:pt x="3249" y="131"/>
                    <a:pt x="3066" y="149"/>
                  </a:cubicBezTo>
                  <a:cubicBezTo>
                    <a:pt x="3038" y="151"/>
                    <a:pt x="3002" y="152"/>
                    <a:pt x="2959" y="152"/>
                  </a:cubicBezTo>
                  <a:cubicBezTo>
                    <a:pt x="2566" y="152"/>
                    <a:pt x="1627" y="62"/>
                    <a:pt x="1245" y="25"/>
                  </a:cubicBezTo>
                  <a:cubicBezTo>
                    <a:pt x="1047" y="6"/>
                    <a:pt x="801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3"/>
            <p:cNvSpPr/>
            <p:nvPr/>
          </p:nvSpPr>
          <p:spPr>
            <a:xfrm>
              <a:off x="1518650" y="1986575"/>
              <a:ext cx="83450" cy="87925"/>
            </a:xfrm>
            <a:custGeom>
              <a:avLst/>
              <a:gdLst/>
              <a:ahLst/>
              <a:cxnLst/>
              <a:rect l="l" t="t" r="r" b="b"/>
              <a:pathLst>
                <a:path w="3338" h="3517" extrusionOk="0">
                  <a:moveTo>
                    <a:pt x="991" y="0"/>
                  </a:moveTo>
                  <a:lnTo>
                    <a:pt x="1" y="413"/>
                  </a:lnTo>
                  <a:cubicBezTo>
                    <a:pt x="1" y="413"/>
                    <a:pt x="390" y="1020"/>
                    <a:pt x="372" y="1327"/>
                  </a:cubicBezTo>
                  <a:cubicBezTo>
                    <a:pt x="361" y="1627"/>
                    <a:pt x="272" y="2005"/>
                    <a:pt x="307" y="2164"/>
                  </a:cubicBezTo>
                  <a:cubicBezTo>
                    <a:pt x="343" y="2323"/>
                    <a:pt x="402" y="2358"/>
                    <a:pt x="437" y="2541"/>
                  </a:cubicBezTo>
                  <a:cubicBezTo>
                    <a:pt x="473" y="2730"/>
                    <a:pt x="490" y="2912"/>
                    <a:pt x="620" y="2918"/>
                  </a:cubicBezTo>
                  <a:cubicBezTo>
                    <a:pt x="623" y="2919"/>
                    <a:pt x="626" y="2919"/>
                    <a:pt x="628" y="2919"/>
                  </a:cubicBezTo>
                  <a:cubicBezTo>
                    <a:pt x="749" y="2919"/>
                    <a:pt x="849" y="2798"/>
                    <a:pt x="820" y="2688"/>
                  </a:cubicBezTo>
                  <a:cubicBezTo>
                    <a:pt x="797" y="2576"/>
                    <a:pt x="726" y="2370"/>
                    <a:pt x="791" y="2347"/>
                  </a:cubicBezTo>
                  <a:cubicBezTo>
                    <a:pt x="799" y="2344"/>
                    <a:pt x="811" y="2343"/>
                    <a:pt x="827" y="2343"/>
                  </a:cubicBezTo>
                  <a:cubicBezTo>
                    <a:pt x="937" y="2343"/>
                    <a:pt x="1215" y="2399"/>
                    <a:pt x="1339" y="2523"/>
                  </a:cubicBezTo>
                  <a:cubicBezTo>
                    <a:pt x="1487" y="2665"/>
                    <a:pt x="1840" y="3125"/>
                    <a:pt x="1935" y="3243"/>
                  </a:cubicBezTo>
                  <a:cubicBezTo>
                    <a:pt x="2022" y="3352"/>
                    <a:pt x="2150" y="3517"/>
                    <a:pt x="2253" y="3517"/>
                  </a:cubicBezTo>
                  <a:cubicBezTo>
                    <a:pt x="2261" y="3517"/>
                    <a:pt x="2269" y="3516"/>
                    <a:pt x="2276" y="3514"/>
                  </a:cubicBezTo>
                  <a:cubicBezTo>
                    <a:pt x="2383" y="3490"/>
                    <a:pt x="2388" y="3402"/>
                    <a:pt x="2329" y="3325"/>
                  </a:cubicBezTo>
                  <a:cubicBezTo>
                    <a:pt x="2265" y="3243"/>
                    <a:pt x="1840" y="2700"/>
                    <a:pt x="1840" y="2641"/>
                  </a:cubicBezTo>
                  <a:cubicBezTo>
                    <a:pt x="1840" y="2604"/>
                    <a:pt x="1857" y="2583"/>
                    <a:pt x="1879" y="2583"/>
                  </a:cubicBezTo>
                  <a:cubicBezTo>
                    <a:pt x="1892" y="2583"/>
                    <a:pt x="1907" y="2591"/>
                    <a:pt x="1923" y="2606"/>
                  </a:cubicBezTo>
                  <a:cubicBezTo>
                    <a:pt x="1964" y="2647"/>
                    <a:pt x="2206" y="2960"/>
                    <a:pt x="2353" y="3083"/>
                  </a:cubicBezTo>
                  <a:cubicBezTo>
                    <a:pt x="2491" y="3199"/>
                    <a:pt x="2731" y="3381"/>
                    <a:pt x="2863" y="3381"/>
                  </a:cubicBezTo>
                  <a:cubicBezTo>
                    <a:pt x="2872" y="3381"/>
                    <a:pt x="2881" y="3380"/>
                    <a:pt x="2890" y="3378"/>
                  </a:cubicBezTo>
                  <a:cubicBezTo>
                    <a:pt x="2996" y="3349"/>
                    <a:pt x="2925" y="3248"/>
                    <a:pt x="2872" y="3190"/>
                  </a:cubicBezTo>
                  <a:cubicBezTo>
                    <a:pt x="2789" y="3101"/>
                    <a:pt x="2400" y="2677"/>
                    <a:pt x="2400" y="2677"/>
                  </a:cubicBezTo>
                  <a:lnTo>
                    <a:pt x="2400" y="2677"/>
                  </a:lnTo>
                  <a:cubicBezTo>
                    <a:pt x="2400" y="2677"/>
                    <a:pt x="2848" y="2989"/>
                    <a:pt x="2948" y="3042"/>
                  </a:cubicBezTo>
                  <a:cubicBezTo>
                    <a:pt x="3005" y="3070"/>
                    <a:pt x="3084" y="3100"/>
                    <a:pt x="3146" y="3100"/>
                  </a:cubicBezTo>
                  <a:cubicBezTo>
                    <a:pt x="3188" y="3100"/>
                    <a:pt x="3223" y="3086"/>
                    <a:pt x="3237" y="3048"/>
                  </a:cubicBezTo>
                  <a:cubicBezTo>
                    <a:pt x="3267" y="2954"/>
                    <a:pt x="3037" y="2800"/>
                    <a:pt x="2890" y="2671"/>
                  </a:cubicBezTo>
                  <a:cubicBezTo>
                    <a:pt x="2772" y="2565"/>
                    <a:pt x="2389" y="2187"/>
                    <a:pt x="2388" y="2187"/>
                  </a:cubicBezTo>
                  <a:lnTo>
                    <a:pt x="2388" y="2187"/>
                  </a:lnTo>
                  <a:cubicBezTo>
                    <a:pt x="2389" y="2187"/>
                    <a:pt x="2595" y="2294"/>
                    <a:pt x="2719" y="2364"/>
                  </a:cubicBezTo>
                  <a:cubicBezTo>
                    <a:pt x="2841" y="2431"/>
                    <a:pt x="3069" y="2566"/>
                    <a:pt x="3178" y="2566"/>
                  </a:cubicBezTo>
                  <a:cubicBezTo>
                    <a:pt x="3184" y="2566"/>
                    <a:pt x="3190" y="2566"/>
                    <a:pt x="3196" y="2565"/>
                  </a:cubicBezTo>
                  <a:cubicBezTo>
                    <a:pt x="3296" y="2547"/>
                    <a:pt x="3338" y="2476"/>
                    <a:pt x="3261" y="2435"/>
                  </a:cubicBezTo>
                  <a:cubicBezTo>
                    <a:pt x="3184" y="2394"/>
                    <a:pt x="2636" y="1934"/>
                    <a:pt x="2542" y="1863"/>
                  </a:cubicBezTo>
                  <a:cubicBezTo>
                    <a:pt x="2447" y="1798"/>
                    <a:pt x="1758" y="1244"/>
                    <a:pt x="1675" y="1197"/>
                  </a:cubicBezTo>
                  <a:cubicBezTo>
                    <a:pt x="1593" y="1144"/>
                    <a:pt x="1428" y="1056"/>
                    <a:pt x="1363" y="926"/>
                  </a:cubicBezTo>
                  <a:cubicBezTo>
                    <a:pt x="1298" y="796"/>
                    <a:pt x="1127" y="401"/>
                    <a:pt x="991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1571875" y="2047500"/>
              <a:ext cx="7675" cy="6900"/>
            </a:xfrm>
            <a:custGeom>
              <a:avLst/>
              <a:gdLst/>
              <a:ahLst/>
              <a:cxnLst/>
              <a:rect l="l" t="t" r="r" b="b"/>
              <a:pathLst>
                <a:path w="307" h="276" extrusionOk="0">
                  <a:moveTo>
                    <a:pt x="41" y="1"/>
                  </a:moveTo>
                  <a:cubicBezTo>
                    <a:pt x="32" y="1"/>
                    <a:pt x="24" y="4"/>
                    <a:pt x="18" y="10"/>
                  </a:cubicBezTo>
                  <a:cubicBezTo>
                    <a:pt x="0" y="27"/>
                    <a:pt x="6" y="51"/>
                    <a:pt x="18" y="63"/>
                  </a:cubicBezTo>
                  <a:lnTo>
                    <a:pt x="248" y="269"/>
                  </a:lnTo>
                  <a:lnTo>
                    <a:pt x="271" y="275"/>
                  </a:lnTo>
                  <a:cubicBezTo>
                    <a:pt x="277" y="275"/>
                    <a:pt x="289" y="275"/>
                    <a:pt x="295" y="263"/>
                  </a:cubicBezTo>
                  <a:cubicBezTo>
                    <a:pt x="307" y="251"/>
                    <a:pt x="307" y="228"/>
                    <a:pt x="295" y="216"/>
                  </a:cubicBezTo>
                  <a:lnTo>
                    <a:pt x="65" y="10"/>
                  </a:lnTo>
                  <a:cubicBezTo>
                    <a:pt x="59" y="4"/>
                    <a:pt x="50" y="1"/>
                    <a:pt x="41" y="1"/>
                  </a:cubicBezTo>
                  <a:close/>
                </a:path>
              </a:pathLst>
            </a:custGeom>
            <a:solidFill>
              <a:srgbClr val="C387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960100" y="1416100"/>
              <a:ext cx="90675" cy="108475"/>
            </a:xfrm>
            <a:custGeom>
              <a:avLst/>
              <a:gdLst/>
              <a:ahLst/>
              <a:cxnLst/>
              <a:rect l="l" t="t" r="r" b="b"/>
              <a:pathLst>
                <a:path w="3627" h="4339" extrusionOk="0">
                  <a:moveTo>
                    <a:pt x="461" y="1"/>
                  </a:moveTo>
                  <a:cubicBezTo>
                    <a:pt x="406" y="1"/>
                    <a:pt x="346" y="25"/>
                    <a:pt x="296" y="106"/>
                  </a:cubicBezTo>
                  <a:cubicBezTo>
                    <a:pt x="296" y="106"/>
                    <a:pt x="201" y="106"/>
                    <a:pt x="172" y="200"/>
                  </a:cubicBezTo>
                  <a:cubicBezTo>
                    <a:pt x="148" y="294"/>
                    <a:pt x="172" y="654"/>
                    <a:pt x="172" y="654"/>
                  </a:cubicBezTo>
                  <a:cubicBezTo>
                    <a:pt x="172" y="654"/>
                    <a:pt x="171" y="651"/>
                    <a:pt x="166" y="651"/>
                  </a:cubicBezTo>
                  <a:cubicBezTo>
                    <a:pt x="159" y="651"/>
                    <a:pt x="145" y="658"/>
                    <a:pt x="113" y="689"/>
                  </a:cubicBezTo>
                  <a:cubicBezTo>
                    <a:pt x="1" y="796"/>
                    <a:pt x="296" y="1473"/>
                    <a:pt x="337" y="1580"/>
                  </a:cubicBezTo>
                  <a:cubicBezTo>
                    <a:pt x="402" y="1739"/>
                    <a:pt x="561" y="2375"/>
                    <a:pt x="690" y="2523"/>
                  </a:cubicBezTo>
                  <a:cubicBezTo>
                    <a:pt x="826" y="2676"/>
                    <a:pt x="1598" y="3212"/>
                    <a:pt x="1840" y="3431"/>
                  </a:cubicBezTo>
                  <a:cubicBezTo>
                    <a:pt x="2082" y="3649"/>
                    <a:pt x="2494" y="4338"/>
                    <a:pt x="2494" y="4338"/>
                  </a:cubicBezTo>
                  <a:lnTo>
                    <a:pt x="3626" y="3767"/>
                  </a:lnTo>
                  <a:cubicBezTo>
                    <a:pt x="3626" y="3767"/>
                    <a:pt x="3467" y="3495"/>
                    <a:pt x="3255" y="3077"/>
                  </a:cubicBezTo>
                  <a:cubicBezTo>
                    <a:pt x="3137" y="2853"/>
                    <a:pt x="3049" y="2576"/>
                    <a:pt x="2954" y="2452"/>
                  </a:cubicBezTo>
                  <a:cubicBezTo>
                    <a:pt x="2813" y="2263"/>
                    <a:pt x="2388" y="1874"/>
                    <a:pt x="2300" y="1751"/>
                  </a:cubicBezTo>
                  <a:cubicBezTo>
                    <a:pt x="2194" y="1609"/>
                    <a:pt x="1970" y="1308"/>
                    <a:pt x="1822" y="1161"/>
                  </a:cubicBezTo>
                  <a:cubicBezTo>
                    <a:pt x="1708" y="1046"/>
                    <a:pt x="1535" y="877"/>
                    <a:pt x="1392" y="877"/>
                  </a:cubicBezTo>
                  <a:cubicBezTo>
                    <a:pt x="1358" y="877"/>
                    <a:pt x="1327" y="886"/>
                    <a:pt x="1298" y="908"/>
                  </a:cubicBezTo>
                  <a:cubicBezTo>
                    <a:pt x="1239" y="949"/>
                    <a:pt x="1215" y="1043"/>
                    <a:pt x="1245" y="1102"/>
                  </a:cubicBezTo>
                  <a:cubicBezTo>
                    <a:pt x="1215" y="1055"/>
                    <a:pt x="1192" y="1020"/>
                    <a:pt x="1180" y="990"/>
                  </a:cubicBezTo>
                  <a:cubicBezTo>
                    <a:pt x="1127" y="843"/>
                    <a:pt x="909" y="188"/>
                    <a:pt x="808" y="88"/>
                  </a:cubicBezTo>
                  <a:cubicBezTo>
                    <a:pt x="765" y="44"/>
                    <a:pt x="721" y="32"/>
                    <a:pt x="686" y="32"/>
                  </a:cubicBezTo>
                  <a:cubicBezTo>
                    <a:pt x="640" y="32"/>
                    <a:pt x="608" y="53"/>
                    <a:pt x="608" y="53"/>
                  </a:cubicBezTo>
                  <a:cubicBezTo>
                    <a:pt x="608" y="53"/>
                    <a:pt x="541" y="1"/>
                    <a:pt x="461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3"/>
            <p:cNvSpPr/>
            <p:nvPr/>
          </p:nvSpPr>
          <p:spPr>
            <a:xfrm>
              <a:off x="973950" y="1416200"/>
              <a:ext cx="13600" cy="35575"/>
            </a:xfrm>
            <a:custGeom>
              <a:avLst/>
              <a:gdLst/>
              <a:ahLst/>
              <a:cxnLst/>
              <a:rect l="l" t="t" r="r" b="b"/>
              <a:pathLst>
                <a:path w="544" h="1423" extrusionOk="0">
                  <a:moveTo>
                    <a:pt x="56" y="0"/>
                  </a:moveTo>
                  <a:cubicBezTo>
                    <a:pt x="44" y="0"/>
                    <a:pt x="30" y="5"/>
                    <a:pt x="19" y="13"/>
                  </a:cubicBezTo>
                  <a:cubicBezTo>
                    <a:pt x="1" y="31"/>
                    <a:pt x="1" y="66"/>
                    <a:pt x="19" y="84"/>
                  </a:cubicBezTo>
                  <a:cubicBezTo>
                    <a:pt x="142" y="214"/>
                    <a:pt x="154" y="591"/>
                    <a:pt x="148" y="727"/>
                  </a:cubicBezTo>
                  <a:lnTo>
                    <a:pt x="148" y="738"/>
                  </a:lnTo>
                  <a:lnTo>
                    <a:pt x="154" y="750"/>
                  </a:lnTo>
                  <a:cubicBezTo>
                    <a:pt x="160" y="768"/>
                    <a:pt x="337" y="1192"/>
                    <a:pt x="443" y="1399"/>
                  </a:cubicBezTo>
                  <a:cubicBezTo>
                    <a:pt x="449" y="1410"/>
                    <a:pt x="467" y="1422"/>
                    <a:pt x="484" y="1422"/>
                  </a:cubicBezTo>
                  <a:lnTo>
                    <a:pt x="508" y="1416"/>
                  </a:lnTo>
                  <a:cubicBezTo>
                    <a:pt x="531" y="1405"/>
                    <a:pt x="543" y="1375"/>
                    <a:pt x="531" y="1352"/>
                  </a:cubicBezTo>
                  <a:cubicBezTo>
                    <a:pt x="437" y="1169"/>
                    <a:pt x="278" y="792"/>
                    <a:pt x="248" y="721"/>
                  </a:cubicBezTo>
                  <a:cubicBezTo>
                    <a:pt x="248" y="644"/>
                    <a:pt x="260" y="190"/>
                    <a:pt x="89" y="13"/>
                  </a:cubicBezTo>
                  <a:cubicBezTo>
                    <a:pt x="80" y="5"/>
                    <a:pt x="69" y="0"/>
                    <a:pt x="56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961875" y="1430850"/>
              <a:ext cx="19475" cy="28425"/>
            </a:xfrm>
            <a:custGeom>
              <a:avLst/>
              <a:gdLst/>
              <a:ahLst/>
              <a:cxnLst/>
              <a:rect l="l" t="t" r="r" b="b"/>
              <a:pathLst>
                <a:path w="779" h="1137" extrusionOk="0">
                  <a:moveTo>
                    <a:pt x="147" y="1"/>
                  </a:moveTo>
                  <a:cubicBezTo>
                    <a:pt x="84" y="1"/>
                    <a:pt x="39" y="28"/>
                    <a:pt x="18" y="52"/>
                  </a:cubicBezTo>
                  <a:cubicBezTo>
                    <a:pt x="1" y="70"/>
                    <a:pt x="1" y="99"/>
                    <a:pt x="18" y="123"/>
                  </a:cubicBezTo>
                  <a:cubicBezTo>
                    <a:pt x="26" y="131"/>
                    <a:pt x="38" y="136"/>
                    <a:pt x="51" y="136"/>
                  </a:cubicBezTo>
                  <a:cubicBezTo>
                    <a:pt x="65" y="136"/>
                    <a:pt x="79" y="130"/>
                    <a:pt x="89" y="117"/>
                  </a:cubicBezTo>
                  <a:cubicBezTo>
                    <a:pt x="92" y="114"/>
                    <a:pt x="111" y="97"/>
                    <a:pt x="145" y="97"/>
                  </a:cubicBezTo>
                  <a:cubicBezTo>
                    <a:pt x="171" y="97"/>
                    <a:pt x="208" y="107"/>
                    <a:pt x="254" y="141"/>
                  </a:cubicBezTo>
                  <a:cubicBezTo>
                    <a:pt x="348" y="211"/>
                    <a:pt x="431" y="430"/>
                    <a:pt x="454" y="547"/>
                  </a:cubicBezTo>
                  <a:cubicBezTo>
                    <a:pt x="478" y="642"/>
                    <a:pt x="655" y="1060"/>
                    <a:pt x="673" y="1107"/>
                  </a:cubicBezTo>
                  <a:cubicBezTo>
                    <a:pt x="684" y="1125"/>
                    <a:pt x="702" y="1137"/>
                    <a:pt x="720" y="1137"/>
                  </a:cubicBezTo>
                  <a:lnTo>
                    <a:pt x="737" y="1137"/>
                  </a:lnTo>
                  <a:cubicBezTo>
                    <a:pt x="767" y="1125"/>
                    <a:pt x="779" y="1096"/>
                    <a:pt x="767" y="1066"/>
                  </a:cubicBezTo>
                  <a:cubicBezTo>
                    <a:pt x="714" y="942"/>
                    <a:pt x="572" y="600"/>
                    <a:pt x="555" y="524"/>
                  </a:cubicBezTo>
                  <a:cubicBezTo>
                    <a:pt x="555" y="524"/>
                    <a:pt x="472" y="176"/>
                    <a:pt x="307" y="58"/>
                  </a:cubicBezTo>
                  <a:cubicBezTo>
                    <a:pt x="247" y="16"/>
                    <a:pt x="193" y="1"/>
                    <a:pt x="147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3"/>
            <p:cNvSpPr/>
            <p:nvPr/>
          </p:nvSpPr>
          <p:spPr>
            <a:xfrm>
              <a:off x="966000" y="1417450"/>
              <a:ext cx="9300" cy="25925"/>
            </a:xfrm>
            <a:custGeom>
              <a:avLst/>
              <a:gdLst/>
              <a:ahLst/>
              <a:cxnLst/>
              <a:rect l="l" t="t" r="r" b="b"/>
              <a:pathLst>
                <a:path w="372" h="1037" extrusionOk="0">
                  <a:moveTo>
                    <a:pt x="62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12" y="22"/>
                    <a:pt x="1" y="58"/>
                    <a:pt x="18" y="81"/>
                  </a:cubicBezTo>
                  <a:cubicBezTo>
                    <a:pt x="24" y="93"/>
                    <a:pt x="42" y="99"/>
                    <a:pt x="54" y="99"/>
                  </a:cubicBezTo>
                  <a:cubicBezTo>
                    <a:pt x="65" y="105"/>
                    <a:pt x="95" y="128"/>
                    <a:pt x="148" y="199"/>
                  </a:cubicBezTo>
                  <a:cubicBezTo>
                    <a:pt x="219" y="288"/>
                    <a:pt x="260" y="730"/>
                    <a:pt x="272" y="989"/>
                  </a:cubicBezTo>
                  <a:cubicBezTo>
                    <a:pt x="272" y="1013"/>
                    <a:pt x="289" y="1036"/>
                    <a:pt x="319" y="1036"/>
                  </a:cubicBezTo>
                  <a:cubicBezTo>
                    <a:pt x="348" y="1036"/>
                    <a:pt x="372" y="1013"/>
                    <a:pt x="366" y="983"/>
                  </a:cubicBezTo>
                  <a:cubicBezTo>
                    <a:pt x="366" y="912"/>
                    <a:pt x="342" y="282"/>
                    <a:pt x="225" y="140"/>
                  </a:cubicBezTo>
                  <a:cubicBezTo>
                    <a:pt x="151" y="43"/>
                    <a:pt x="102" y="1"/>
                    <a:pt x="62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989875" y="1442350"/>
              <a:ext cx="25225" cy="29900"/>
            </a:xfrm>
            <a:custGeom>
              <a:avLst/>
              <a:gdLst/>
              <a:ahLst/>
              <a:cxnLst/>
              <a:rect l="l" t="t" r="r" b="b"/>
              <a:pathLst>
                <a:path w="1009" h="1196" extrusionOk="0">
                  <a:moveTo>
                    <a:pt x="54" y="1"/>
                  </a:moveTo>
                  <a:cubicBezTo>
                    <a:pt x="44" y="1"/>
                    <a:pt x="33" y="4"/>
                    <a:pt x="24" y="11"/>
                  </a:cubicBezTo>
                  <a:cubicBezTo>
                    <a:pt x="1" y="28"/>
                    <a:pt x="1" y="58"/>
                    <a:pt x="18" y="82"/>
                  </a:cubicBezTo>
                  <a:cubicBezTo>
                    <a:pt x="24" y="93"/>
                    <a:pt x="278" y="412"/>
                    <a:pt x="372" y="524"/>
                  </a:cubicBezTo>
                  <a:cubicBezTo>
                    <a:pt x="378" y="530"/>
                    <a:pt x="396" y="565"/>
                    <a:pt x="413" y="594"/>
                  </a:cubicBezTo>
                  <a:cubicBezTo>
                    <a:pt x="508" y="765"/>
                    <a:pt x="702" y="1119"/>
                    <a:pt x="944" y="1190"/>
                  </a:cubicBezTo>
                  <a:lnTo>
                    <a:pt x="956" y="1196"/>
                  </a:lnTo>
                  <a:cubicBezTo>
                    <a:pt x="979" y="1196"/>
                    <a:pt x="997" y="1178"/>
                    <a:pt x="1003" y="1160"/>
                  </a:cubicBezTo>
                  <a:cubicBezTo>
                    <a:pt x="1009" y="1131"/>
                    <a:pt x="997" y="1107"/>
                    <a:pt x="973" y="1095"/>
                  </a:cubicBezTo>
                  <a:cubicBezTo>
                    <a:pt x="767" y="1037"/>
                    <a:pt x="578" y="695"/>
                    <a:pt x="496" y="547"/>
                  </a:cubicBezTo>
                  <a:cubicBezTo>
                    <a:pt x="472" y="494"/>
                    <a:pt x="454" y="471"/>
                    <a:pt x="443" y="459"/>
                  </a:cubicBezTo>
                  <a:cubicBezTo>
                    <a:pt x="354" y="347"/>
                    <a:pt x="95" y="23"/>
                    <a:pt x="95" y="23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1277850" y="1693725"/>
              <a:ext cx="88150" cy="74025"/>
            </a:xfrm>
            <a:custGeom>
              <a:avLst/>
              <a:gdLst/>
              <a:ahLst/>
              <a:cxnLst/>
              <a:rect l="l" t="t" r="r" b="b"/>
              <a:pathLst>
                <a:path w="3526" h="2961" extrusionOk="0">
                  <a:moveTo>
                    <a:pt x="625" y="1"/>
                  </a:moveTo>
                  <a:lnTo>
                    <a:pt x="0" y="160"/>
                  </a:lnTo>
                  <a:lnTo>
                    <a:pt x="873" y="2960"/>
                  </a:lnTo>
                  <a:lnTo>
                    <a:pt x="3526" y="225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3"/>
            <p:cNvSpPr/>
            <p:nvPr/>
          </p:nvSpPr>
          <p:spPr>
            <a:xfrm>
              <a:off x="1251475" y="1463150"/>
              <a:ext cx="185700" cy="199225"/>
            </a:xfrm>
            <a:custGeom>
              <a:avLst/>
              <a:gdLst/>
              <a:ahLst/>
              <a:cxnLst/>
              <a:rect l="l" t="t" r="r" b="b"/>
              <a:pathLst>
                <a:path w="7428" h="7969" extrusionOk="0">
                  <a:moveTo>
                    <a:pt x="4536" y="0"/>
                  </a:moveTo>
                  <a:cubicBezTo>
                    <a:pt x="4239" y="0"/>
                    <a:pt x="3981" y="80"/>
                    <a:pt x="3691" y="169"/>
                  </a:cubicBezTo>
                  <a:cubicBezTo>
                    <a:pt x="3632" y="187"/>
                    <a:pt x="3573" y="205"/>
                    <a:pt x="3520" y="210"/>
                  </a:cubicBezTo>
                  <a:cubicBezTo>
                    <a:pt x="3506" y="211"/>
                    <a:pt x="3492" y="212"/>
                    <a:pt x="3478" y="212"/>
                  </a:cubicBezTo>
                  <a:cubicBezTo>
                    <a:pt x="3417" y="212"/>
                    <a:pt x="3358" y="202"/>
                    <a:pt x="3296" y="193"/>
                  </a:cubicBezTo>
                  <a:cubicBezTo>
                    <a:pt x="3095" y="151"/>
                    <a:pt x="2889" y="110"/>
                    <a:pt x="2682" y="69"/>
                  </a:cubicBezTo>
                  <a:cubicBezTo>
                    <a:pt x="2624" y="59"/>
                    <a:pt x="2562" y="55"/>
                    <a:pt x="2497" y="55"/>
                  </a:cubicBezTo>
                  <a:cubicBezTo>
                    <a:pt x="2246" y="55"/>
                    <a:pt x="1960" y="125"/>
                    <a:pt x="1763" y="252"/>
                  </a:cubicBezTo>
                  <a:cubicBezTo>
                    <a:pt x="1557" y="387"/>
                    <a:pt x="1433" y="629"/>
                    <a:pt x="1215" y="753"/>
                  </a:cubicBezTo>
                  <a:cubicBezTo>
                    <a:pt x="1109" y="818"/>
                    <a:pt x="991" y="847"/>
                    <a:pt x="885" y="906"/>
                  </a:cubicBezTo>
                  <a:cubicBezTo>
                    <a:pt x="548" y="1083"/>
                    <a:pt x="348" y="1442"/>
                    <a:pt x="212" y="1784"/>
                  </a:cubicBezTo>
                  <a:cubicBezTo>
                    <a:pt x="95" y="2091"/>
                    <a:pt x="0" y="2445"/>
                    <a:pt x="47" y="2775"/>
                  </a:cubicBezTo>
                  <a:cubicBezTo>
                    <a:pt x="124" y="3317"/>
                    <a:pt x="572" y="3907"/>
                    <a:pt x="1132" y="3918"/>
                  </a:cubicBezTo>
                  <a:cubicBezTo>
                    <a:pt x="1179" y="3918"/>
                    <a:pt x="1226" y="3912"/>
                    <a:pt x="1274" y="3907"/>
                  </a:cubicBezTo>
                  <a:cubicBezTo>
                    <a:pt x="1539" y="3871"/>
                    <a:pt x="1916" y="3158"/>
                    <a:pt x="2105" y="2969"/>
                  </a:cubicBezTo>
                  <a:cubicBezTo>
                    <a:pt x="2282" y="2792"/>
                    <a:pt x="2329" y="2639"/>
                    <a:pt x="2570" y="2539"/>
                  </a:cubicBezTo>
                  <a:cubicBezTo>
                    <a:pt x="3101" y="2327"/>
                    <a:pt x="3685" y="2280"/>
                    <a:pt x="4239" y="2250"/>
                  </a:cubicBezTo>
                  <a:cubicBezTo>
                    <a:pt x="4326" y="2245"/>
                    <a:pt x="4415" y="2242"/>
                    <a:pt x="4503" y="2242"/>
                  </a:cubicBezTo>
                  <a:cubicBezTo>
                    <a:pt x="4850" y="2242"/>
                    <a:pt x="5198" y="2290"/>
                    <a:pt x="5494" y="2468"/>
                  </a:cubicBezTo>
                  <a:cubicBezTo>
                    <a:pt x="5583" y="2527"/>
                    <a:pt x="5671" y="2592"/>
                    <a:pt x="5718" y="2692"/>
                  </a:cubicBezTo>
                  <a:cubicBezTo>
                    <a:pt x="5766" y="2787"/>
                    <a:pt x="5771" y="2893"/>
                    <a:pt x="5777" y="2993"/>
                  </a:cubicBezTo>
                  <a:cubicBezTo>
                    <a:pt x="5807" y="3565"/>
                    <a:pt x="5836" y="4142"/>
                    <a:pt x="5724" y="4708"/>
                  </a:cubicBezTo>
                  <a:cubicBezTo>
                    <a:pt x="5701" y="4820"/>
                    <a:pt x="5665" y="4926"/>
                    <a:pt x="5618" y="5033"/>
                  </a:cubicBezTo>
                  <a:cubicBezTo>
                    <a:pt x="5394" y="5557"/>
                    <a:pt x="5005" y="5993"/>
                    <a:pt x="4657" y="6436"/>
                  </a:cubicBezTo>
                  <a:cubicBezTo>
                    <a:pt x="4351" y="6836"/>
                    <a:pt x="3897" y="7355"/>
                    <a:pt x="3873" y="7898"/>
                  </a:cubicBezTo>
                  <a:cubicBezTo>
                    <a:pt x="3873" y="7915"/>
                    <a:pt x="3873" y="7939"/>
                    <a:pt x="3891" y="7951"/>
                  </a:cubicBezTo>
                  <a:cubicBezTo>
                    <a:pt x="3903" y="7968"/>
                    <a:pt x="3926" y="7968"/>
                    <a:pt x="3944" y="7968"/>
                  </a:cubicBezTo>
                  <a:cubicBezTo>
                    <a:pt x="4221" y="7956"/>
                    <a:pt x="4498" y="7898"/>
                    <a:pt x="4758" y="7797"/>
                  </a:cubicBezTo>
                  <a:cubicBezTo>
                    <a:pt x="4828" y="7774"/>
                    <a:pt x="4893" y="7744"/>
                    <a:pt x="4952" y="7697"/>
                  </a:cubicBezTo>
                  <a:cubicBezTo>
                    <a:pt x="4999" y="7650"/>
                    <a:pt x="5035" y="7597"/>
                    <a:pt x="5070" y="7544"/>
                  </a:cubicBezTo>
                  <a:cubicBezTo>
                    <a:pt x="5182" y="7385"/>
                    <a:pt x="5294" y="7226"/>
                    <a:pt x="5347" y="7037"/>
                  </a:cubicBezTo>
                  <a:cubicBezTo>
                    <a:pt x="5359" y="7013"/>
                    <a:pt x="5365" y="6984"/>
                    <a:pt x="5382" y="6966"/>
                  </a:cubicBezTo>
                  <a:cubicBezTo>
                    <a:pt x="5394" y="6948"/>
                    <a:pt x="5412" y="6943"/>
                    <a:pt x="5430" y="6931"/>
                  </a:cubicBezTo>
                  <a:cubicBezTo>
                    <a:pt x="5506" y="6895"/>
                    <a:pt x="5577" y="6854"/>
                    <a:pt x="5648" y="6813"/>
                  </a:cubicBezTo>
                  <a:cubicBezTo>
                    <a:pt x="5913" y="6642"/>
                    <a:pt x="6113" y="6388"/>
                    <a:pt x="6273" y="6111"/>
                  </a:cubicBezTo>
                  <a:cubicBezTo>
                    <a:pt x="6449" y="5787"/>
                    <a:pt x="6632" y="5404"/>
                    <a:pt x="6644" y="5027"/>
                  </a:cubicBezTo>
                  <a:cubicBezTo>
                    <a:pt x="6644" y="5003"/>
                    <a:pt x="6644" y="4974"/>
                    <a:pt x="6656" y="4944"/>
                  </a:cubicBezTo>
                  <a:cubicBezTo>
                    <a:pt x="6662" y="4921"/>
                    <a:pt x="6685" y="4903"/>
                    <a:pt x="6703" y="4885"/>
                  </a:cubicBezTo>
                  <a:cubicBezTo>
                    <a:pt x="6945" y="4632"/>
                    <a:pt x="7121" y="4325"/>
                    <a:pt x="7228" y="3995"/>
                  </a:cubicBezTo>
                  <a:cubicBezTo>
                    <a:pt x="7340" y="3647"/>
                    <a:pt x="7428" y="3294"/>
                    <a:pt x="7428" y="2922"/>
                  </a:cubicBezTo>
                  <a:cubicBezTo>
                    <a:pt x="7422" y="2639"/>
                    <a:pt x="7357" y="2344"/>
                    <a:pt x="7192" y="2115"/>
                  </a:cubicBezTo>
                  <a:cubicBezTo>
                    <a:pt x="7086" y="1967"/>
                    <a:pt x="6951" y="1849"/>
                    <a:pt x="6868" y="1690"/>
                  </a:cubicBezTo>
                  <a:cubicBezTo>
                    <a:pt x="6797" y="1554"/>
                    <a:pt x="6774" y="1401"/>
                    <a:pt x="6715" y="1260"/>
                  </a:cubicBezTo>
                  <a:cubicBezTo>
                    <a:pt x="6532" y="829"/>
                    <a:pt x="6108" y="517"/>
                    <a:pt x="5707" y="311"/>
                  </a:cubicBezTo>
                  <a:cubicBezTo>
                    <a:pt x="5400" y="151"/>
                    <a:pt x="5064" y="39"/>
                    <a:pt x="4716" y="10"/>
                  </a:cubicBezTo>
                  <a:cubicBezTo>
                    <a:pt x="4654" y="3"/>
                    <a:pt x="4594" y="0"/>
                    <a:pt x="4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3"/>
            <p:cNvSpPr/>
            <p:nvPr/>
          </p:nvSpPr>
          <p:spPr>
            <a:xfrm>
              <a:off x="1293475" y="1651575"/>
              <a:ext cx="59275" cy="42175"/>
            </a:xfrm>
            <a:custGeom>
              <a:avLst/>
              <a:gdLst/>
              <a:ahLst/>
              <a:cxnLst/>
              <a:rect l="l" t="t" r="r" b="b"/>
              <a:pathLst>
                <a:path w="2371" h="1687" extrusionOk="0">
                  <a:moveTo>
                    <a:pt x="2370" y="1"/>
                  </a:moveTo>
                  <a:lnTo>
                    <a:pt x="177" y="378"/>
                  </a:lnTo>
                  <a:lnTo>
                    <a:pt x="0" y="1687"/>
                  </a:lnTo>
                  <a:lnTo>
                    <a:pt x="2258" y="1687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3"/>
            <p:cNvSpPr/>
            <p:nvPr/>
          </p:nvSpPr>
          <p:spPr>
            <a:xfrm>
              <a:off x="1261500" y="1500325"/>
              <a:ext cx="145775" cy="168800"/>
            </a:xfrm>
            <a:custGeom>
              <a:avLst/>
              <a:gdLst/>
              <a:ahLst/>
              <a:cxnLst/>
              <a:rect l="l" t="t" r="r" b="b"/>
              <a:pathLst>
                <a:path w="5831" h="6752" extrusionOk="0">
                  <a:moveTo>
                    <a:pt x="3066" y="0"/>
                  </a:moveTo>
                  <a:cubicBezTo>
                    <a:pt x="2728" y="0"/>
                    <a:pt x="2397" y="74"/>
                    <a:pt x="1993" y="215"/>
                  </a:cubicBezTo>
                  <a:cubicBezTo>
                    <a:pt x="937" y="586"/>
                    <a:pt x="654" y="1671"/>
                    <a:pt x="478" y="2290"/>
                  </a:cubicBezTo>
                  <a:cubicBezTo>
                    <a:pt x="307" y="2909"/>
                    <a:pt x="0" y="4106"/>
                    <a:pt x="47" y="4819"/>
                  </a:cubicBezTo>
                  <a:cubicBezTo>
                    <a:pt x="89" y="5514"/>
                    <a:pt x="372" y="6334"/>
                    <a:pt x="1285" y="6629"/>
                  </a:cubicBezTo>
                  <a:cubicBezTo>
                    <a:pt x="1552" y="6715"/>
                    <a:pt x="1814" y="6752"/>
                    <a:pt x="2066" y="6752"/>
                  </a:cubicBezTo>
                  <a:cubicBezTo>
                    <a:pt x="2677" y="6752"/>
                    <a:pt x="3236" y="6535"/>
                    <a:pt x="3690" y="6281"/>
                  </a:cubicBezTo>
                  <a:cubicBezTo>
                    <a:pt x="4274" y="5951"/>
                    <a:pt x="4946" y="5314"/>
                    <a:pt x="5288" y="4648"/>
                  </a:cubicBezTo>
                  <a:cubicBezTo>
                    <a:pt x="5648" y="3952"/>
                    <a:pt x="5830" y="2879"/>
                    <a:pt x="5689" y="2042"/>
                  </a:cubicBezTo>
                  <a:cubicBezTo>
                    <a:pt x="5541" y="1205"/>
                    <a:pt x="5082" y="551"/>
                    <a:pt x="4203" y="233"/>
                  </a:cubicBezTo>
                  <a:cubicBezTo>
                    <a:pt x="3759" y="76"/>
                    <a:pt x="3408" y="0"/>
                    <a:pt x="3066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1295825" y="1618650"/>
              <a:ext cx="21250" cy="6150"/>
            </a:xfrm>
            <a:custGeom>
              <a:avLst/>
              <a:gdLst/>
              <a:ahLst/>
              <a:cxnLst/>
              <a:rect l="l" t="t" r="r" b="b"/>
              <a:pathLst>
                <a:path w="850" h="246" extrusionOk="0">
                  <a:moveTo>
                    <a:pt x="799" y="0"/>
                  </a:moveTo>
                  <a:cubicBezTo>
                    <a:pt x="788" y="0"/>
                    <a:pt x="776" y="3"/>
                    <a:pt x="767" y="9"/>
                  </a:cubicBezTo>
                  <a:cubicBezTo>
                    <a:pt x="659" y="125"/>
                    <a:pt x="517" y="158"/>
                    <a:pt x="389" y="158"/>
                  </a:cubicBezTo>
                  <a:cubicBezTo>
                    <a:pt x="216" y="158"/>
                    <a:pt x="69" y="98"/>
                    <a:pt x="66" y="98"/>
                  </a:cubicBezTo>
                  <a:cubicBezTo>
                    <a:pt x="59" y="94"/>
                    <a:pt x="52" y="93"/>
                    <a:pt x="46" y="93"/>
                  </a:cubicBezTo>
                  <a:cubicBezTo>
                    <a:pt x="30" y="93"/>
                    <a:pt x="15" y="103"/>
                    <a:pt x="7" y="115"/>
                  </a:cubicBezTo>
                  <a:cubicBezTo>
                    <a:pt x="1" y="139"/>
                    <a:pt x="12" y="163"/>
                    <a:pt x="30" y="174"/>
                  </a:cubicBezTo>
                  <a:cubicBezTo>
                    <a:pt x="42" y="180"/>
                    <a:pt x="201" y="245"/>
                    <a:pt x="390" y="245"/>
                  </a:cubicBezTo>
                  <a:cubicBezTo>
                    <a:pt x="537" y="245"/>
                    <a:pt x="702" y="204"/>
                    <a:pt x="832" y="74"/>
                  </a:cubicBezTo>
                  <a:cubicBezTo>
                    <a:pt x="850" y="56"/>
                    <a:pt x="844" y="27"/>
                    <a:pt x="832" y="9"/>
                  </a:cubicBezTo>
                  <a:cubicBezTo>
                    <a:pt x="823" y="3"/>
                    <a:pt x="811" y="0"/>
                    <a:pt x="799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1297750" y="1666425"/>
              <a:ext cx="27875" cy="3750"/>
            </a:xfrm>
            <a:custGeom>
              <a:avLst/>
              <a:gdLst/>
              <a:ahLst/>
              <a:cxnLst/>
              <a:rect l="l" t="t" r="r" b="b"/>
              <a:pathLst>
                <a:path w="1115" h="150" extrusionOk="0">
                  <a:moveTo>
                    <a:pt x="41" y="1"/>
                  </a:moveTo>
                  <a:cubicBezTo>
                    <a:pt x="22" y="1"/>
                    <a:pt x="5" y="12"/>
                    <a:pt x="0" y="32"/>
                  </a:cubicBezTo>
                  <a:cubicBezTo>
                    <a:pt x="0" y="55"/>
                    <a:pt x="12" y="79"/>
                    <a:pt x="36" y="85"/>
                  </a:cubicBezTo>
                  <a:cubicBezTo>
                    <a:pt x="224" y="132"/>
                    <a:pt x="425" y="150"/>
                    <a:pt x="619" y="150"/>
                  </a:cubicBezTo>
                  <a:cubicBezTo>
                    <a:pt x="773" y="150"/>
                    <a:pt x="926" y="138"/>
                    <a:pt x="1079" y="114"/>
                  </a:cubicBezTo>
                  <a:cubicBezTo>
                    <a:pt x="1103" y="108"/>
                    <a:pt x="1114" y="85"/>
                    <a:pt x="1114" y="61"/>
                  </a:cubicBezTo>
                  <a:cubicBezTo>
                    <a:pt x="1109" y="38"/>
                    <a:pt x="1085" y="26"/>
                    <a:pt x="1061" y="26"/>
                  </a:cubicBezTo>
                  <a:cubicBezTo>
                    <a:pt x="909" y="52"/>
                    <a:pt x="757" y="66"/>
                    <a:pt x="606" y="66"/>
                  </a:cubicBezTo>
                  <a:cubicBezTo>
                    <a:pt x="418" y="66"/>
                    <a:pt x="233" y="45"/>
                    <a:pt x="53" y="2"/>
                  </a:cubicBezTo>
                  <a:cubicBezTo>
                    <a:pt x="49" y="1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1327950" y="1556400"/>
              <a:ext cx="24575" cy="14425"/>
            </a:xfrm>
            <a:custGeom>
              <a:avLst/>
              <a:gdLst/>
              <a:ahLst/>
              <a:cxnLst/>
              <a:rect l="l" t="t" r="r" b="b"/>
              <a:pathLst>
                <a:path w="983" h="577" extrusionOk="0">
                  <a:moveTo>
                    <a:pt x="217" y="0"/>
                  </a:moveTo>
                  <a:cubicBezTo>
                    <a:pt x="89" y="0"/>
                    <a:pt x="1" y="60"/>
                    <a:pt x="1" y="153"/>
                  </a:cubicBezTo>
                  <a:cubicBezTo>
                    <a:pt x="1" y="294"/>
                    <a:pt x="172" y="312"/>
                    <a:pt x="343" y="365"/>
                  </a:cubicBezTo>
                  <a:cubicBezTo>
                    <a:pt x="514" y="424"/>
                    <a:pt x="661" y="495"/>
                    <a:pt x="785" y="560"/>
                  </a:cubicBezTo>
                  <a:cubicBezTo>
                    <a:pt x="807" y="571"/>
                    <a:pt x="828" y="576"/>
                    <a:pt x="847" y="576"/>
                  </a:cubicBezTo>
                  <a:cubicBezTo>
                    <a:pt x="935" y="576"/>
                    <a:pt x="982" y="464"/>
                    <a:pt x="885" y="348"/>
                  </a:cubicBezTo>
                  <a:cubicBezTo>
                    <a:pt x="797" y="230"/>
                    <a:pt x="690" y="153"/>
                    <a:pt x="413" y="41"/>
                  </a:cubicBezTo>
                  <a:cubicBezTo>
                    <a:pt x="343" y="13"/>
                    <a:pt x="27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1274300" y="1547225"/>
              <a:ext cx="22875" cy="8725"/>
            </a:xfrm>
            <a:custGeom>
              <a:avLst/>
              <a:gdLst/>
              <a:ahLst/>
              <a:cxnLst/>
              <a:rect l="l" t="t" r="r" b="b"/>
              <a:pathLst>
                <a:path w="915" h="349" extrusionOk="0">
                  <a:moveTo>
                    <a:pt x="447" y="0"/>
                  </a:moveTo>
                  <a:cubicBezTo>
                    <a:pt x="276" y="0"/>
                    <a:pt x="170" y="18"/>
                    <a:pt x="78" y="48"/>
                  </a:cubicBezTo>
                  <a:cubicBezTo>
                    <a:pt x="48" y="149"/>
                    <a:pt x="25" y="243"/>
                    <a:pt x="1" y="331"/>
                  </a:cubicBezTo>
                  <a:cubicBezTo>
                    <a:pt x="85" y="324"/>
                    <a:pt x="175" y="319"/>
                    <a:pt x="273" y="319"/>
                  </a:cubicBezTo>
                  <a:cubicBezTo>
                    <a:pt x="333" y="319"/>
                    <a:pt x="396" y="321"/>
                    <a:pt x="461" y="325"/>
                  </a:cubicBezTo>
                  <a:cubicBezTo>
                    <a:pt x="546" y="334"/>
                    <a:pt x="628" y="349"/>
                    <a:pt x="696" y="349"/>
                  </a:cubicBezTo>
                  <a:cubicBezTo>
                    <a:pt x="774" y="349"/>
                    <a:pt x="833" y="330"/>
                    <a:pt x="862" y="261"/>
                  </a:cubicBezTo>
                  <a:cubicBezTo>
                    <a:pt x="915" y="137"/>
                    <a:pt x="767" y="7"/>
                    <a:pt x="526" y="1"/>
                  </a:cubicBezTo>
                  <a:cubicBezTo>
                    <a:pt x="498" y="1"/>
                    <a:pt x="472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3"/>
            <p:cNvSpPr/>
            <p:nvPr/>
          </p:nvSpPr>
          <p:spPr>
            <a:xfrm>
              <a:off x="1283900" y="1583850"/>
              <a:ext cx="16675" cy="24275"/>
            </a:xfrm>
            <a:custGeom>
              <a:avLst/>
              <a:gdLst/>
              <a:ahLst/>
              <a:cxnLst/>
              <a:rect l="l" t="t" r="r" b="b"/>
              <a:pathLst>
                <a:path w="667" h="971" extrusionOk="0">
                  <a:moveTo>
                    <a:pt x="534" y="0"/>
                  </a:moveTo>
                  <a:cubicBezTo>
                    <a:pt x="305" y="0"/>
                    <a:pt x="100" y="160"/>
                    <a:pt x="53" y="393"/>
                  </a:cubicBezTo>
                  <a:cubicBezTo>
                    <a:pt x="0" y="658"/>
                    <a:pt x="171" y="918"/>
                    <a:pt x="436" y="971"/>
                  </a:cubicBezTo>
                  <a:lnTo>
                    <a:pt x="448" y="971"/>
                  </a:lnTo>
                  <a:cubicBezTo>
                    <a:pt x="466" y="971"/>
                    <a:pt x="484" y="959"/>
                    <a:pt x="489" y="936"/>
                  </a:cubicBezTo>
                  <a:cubicBezTo>
                    <a:pt x="495" y="912"/>
                    <a:pt x="478" y="888"/>
                    <a:pt x="454" y="888"/>
                  </a:cubicBezTo>
                  <a:cubicBezTo>
                    <a:pt x="236" y="841"/>
                    <a:pt x="94" y="629"/>
                    <a:pt x="136" y="411"/>
                  </a:cubicBezTo>
                  <a:cubicBezTo>
                    <a:pt x="177" y="218"/>
                    <a:pt x="348" y="85"/>
                    <a:pt x="537" y="85"/>
                  </a:cubicBezTo>
                  <a:cubicBezTo>
                    <a:pt x="562" y="85"/>
                    <a:pt x="588" y="88"/>
                    <a:pt x="613" y="93"/>
                  </a:cubicBezTo>
                  <a:cubicBezTo>
                    <a:pt x="616" y="93"/>
                    <a:pt x="620" y="94"/>
                    <a:pt x="623" y="94"/>
                  </a:cubicBezTo>
                  <a:cubicBezTo>
                    <a:pt x="643" y="94"/>
                    <a:pt x="661" y="78"/>
                    <a:pt x="666" y="63"/>
                  </a:cubicBezTo>
                  <a:cubicBezTo>
                    <a:pt x="666" y="39"/>
                    <a:pt x="655" y="16"/>
                    <a:pt x="631" y="10"/>
                  </a:cubicBezTo>
                  <a:cubicBezTo>
                    <a:pt x="598" y="3"/>
                    <a:pt x="566" y="0"/>
                    <a:pt x="534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1266350" y="1499375"/>
              <a:ext cx="141350" cy="113325"/>
            </a:xfrm>
            <a:custGeom>
              <a:avLst/>
              <a:gdLst/>
              <a:ahLst/>
              <a:cxnLst/>
              <a:rect l="l" t="t" r="r" b="b"/>
              <a:pathLst>
                <a:path w="5654" h="4533" extrusionOk="0">
                  <a:moveTo>
                    <a:pt x="2848" y="1"/>
                  </a:moveTo>
                  <a:cubicBezTo>
                    <a:pt x="2502" y="1"/>
                    <a:pt x="2164" y="76"/>
                    <a:pt x="1751" y="217"/>
                  </a:cubicBezTo>
                  <a:cubicBezTo>
                    <a:pt x="1250" y="388"/>
                    <a:pt x="791" y="695"/>
                    <a:pt x="460" y="1114"/>
                  </a:cubicBezTo>
                  <a:cubicBezTo>
                    <a:pt x="407" y="1178"/>
                    <a:pt x="360" y="1249"/>
                    <a:pt x="348" y="1332"/>
                  </a:cubicBezTo>
                  <a:cubicBezTo>
                    <a:pt x="337" y="1444"/>
                    <a:pt x="1" y="1638"/>
                    <a:pt x="101" y="1691"/>
                  </a:cubicBezTo>
                  <a:cubicBezTo>
                    <a:pt x="109" y="1699"/>
                    <a:pt x="169" y="1774"/>
                    <a:pt x="317" y="1774"/>
                  </a:cubicBezTo>
                  <a:cubicBezTo>
                    <a:pt x="381" y="1774"/>
                    <a:pt x="461" y="1760"/>
                    <a:pt x="561" y="1721"/>
                  </a:cubicBezTo>
                  <a:cubicBezTo>
                    <a:pt x="885" y="1597"/>
                    <a:pt x="985" y="1255"/>
                    <a:pt x="1156" y="1125"/>
                  </a:cubicBezTo>
                  <a:cubicBezTo>
                    <a:pt x="1327" y="1002"/>
                    <a:pt x="1581" y="1031"/>
                    <a:pt x="1793" y="931"/>
                  </a:cubicBezTo>
                  <a:cubicBezTo>
                    <a:pt x="1958" y="854"/>
                    <a:pt x="2146" y="660"/>
                    <a:pt x="2217" y="489"/>
                  </a:cubicBezTo>
                  <a:cubicBezTo>
                    <a:pt x="2335" y="895"/>
                    <a:pt x="2813" y="860"/>
                    <a:pt x="3072" y="1137"/>
                  </a:cubicBezTo>
                  <a:cubicBezTo>
                    <a:pt x="3314" y="1396"/>
                    <a:pt x="3284" y="1780"/>
                    <a:pt x="3402" y="2015"/>
                  </a:cubicBezTo>
                  <a:cubicBezTo>
                    <a:pt x="3773" y="2729"/>
                    <a:pt x="4239" y="2835"/>
                    <a:pt x="4239" y="2835"/>
                  </a:cubicBezTo>
                  <a:cubicBezTo>
                    <a:pt x="4239" y="2835"/>
                    <a:pt x="3750" y="3690"/>
                    <a:pt x="3862" y="3955"/>
                  </a:cubicBezTo>
                  <a:cubicBezTo>
                    <a:pt x="3980" y="4226"/>
                    <a:pt x="4605" y="4091"/>
                    <a:pt x="4811" y="4232"/>
                  </a:cubicBezTo>
                  <a:cubicBezTo>
                    <a:pt x="4864" y="4273"/>
                    <a:pt x="4905" y="4356"/>
                    <a:pt x="4952" y="4403"/>
                  </a:cubicBezTo>
                  <a:cubicBezTo>
                    <a:pt x="5035" y="4474"/>
                    <a:pt x="5100" y="4533"/>
                    <a:pt x="5188" y="4533"/>
                  </a:cubicBezTo>
                  <a:cubicBezTo>
                    <a:pt x="5501" y="3831"/>
                    <a:pt x="5654" y="2847"/>
                    <a:pt x="5513" y="2063"/>
                  </a:cubicBezTo>
                  <a:cubicBezTo>
                    <a:pt x="5365" y="1220"/>
                    <a:pt x="4894" y="559"/>
                    <a:pt x="3997" y="235"/>
                  </a:cubicBezTo>
                  <a:cubicBezTo>
                    <a:pt x="3549" y="76"/>
                    <a:pt x="3194" y="1"/>
                    <a:pt x="2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3"/>
            <p:cNvSpPr/>
            <p:nvPr/>
          </p:nvSpPr>
          <p:spPr>
            <a:xfrm>
              <a:off x="1367150" y="1589225"/>
              <a:ext cx="37625" cy="36100"/>
            </a:xfrm>
            <a:custGeom>
              <a:avLst/>
              <a:gdLst/>
              <a:ahLst/>
              <a:cxnLst/>
              <a:rect l="l" t="t" r="r" b="b"/>
              <a:pathLst>
                <a:path w="1505" h="1444" extrusionOk="0">
                  <a:moveTo>
                    <a:pt x="904" y="1"/>
                  </a:moveTo>
                  <a:cubicBezTo>
                    <a:pt x="681" y="1"/>
                    <a:pt x="439" y="121"/>
                    <a:pt x="266" y="343"/>
                  </a:cubicBezTo>
                  <a:cubicBezTo>
                    <a:pt x="1" y="679"/>
                    <a:pt x="7" y="1121"/>
                    <a:pt x="272" y="1334"/>
                  </a:cubicBezTo>
                  <a:cubicBezTo>
                    <a:pt x="367" y="1408"/>
                    <a:pt x="482" y="1443"/>
                    <a:pt x="602" y="1443"/>
                  </a:cubicBezTo>
                  <a:cubicBezTo>
                    <a:pt x="825" y="1443"/>
                    <a:pt x="1066" y="1322"/>
                    <a:pt x="1239" y="1104"/>
                  </a:cubicBezTo>
                  <a:cubicBezTo>
                    <a:pt x="1504" y="762"/>
                    <a:pt x="1498" y="320"/>
                    <a:pt x="1233" y="107"/>
                  </a:cubicBezTo>
                  <a:cubicBezTo>
                    <a:pt x="1138" y="35"/>
                    <a:pt x="1024" y="1"/>
                    <a:pt x="904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3"/>
            <p:cNvSpPr/>
            <p:nvPr/>
          </p:nvSpPr>
          <p:spPr>
            <a:xfrm>
              <a:off x="1379400" y="1600675"/>
              <a:ext cx="15925" cy="15575"/>
            </a:xfrm>
            <a:custGeom>
              <a:avLst/>
              <a:gdLst/>
              <a:ahLst/>
              <a:cxnLst/>
              <a:rect l="l" t="t" r="r" b="b"/>
              <a:pathLst>
                <a:path w="637" h="623" extrusionOk="0">
                  <a:moveTo>
                    <a:pt x="451" y="1"/>
                  </a:moveTo>
                  <a:cubicBezTo>
                    <a:pt x="440" y="1"/>
                    <a:pt x="428" y="5"/>
                    <a:pt x="419" y="15"/>
                  </a:cubicBezTo>
                  <a:cubicBezTo>
                    <a:pt x="401" y="33"/>
                    <a:pt x="407" y="62"/>
                    <a:pt x="425" y="74"/>
                  </a:cubicBezTo>
                  <a:cubicBezTo>
                    <a:pt x="531" y="168"/>
                    <a:pt x="542" y="339"/>
                    <a:pt x="448" y="445"/>
                  </a:cubicBezTo>
                  <a:cubicBezTo>
                    <a:pt x="396" y="507"/>
                    <a:pt x="323" y="538"/>
                    <a:pt x="249" y="538"/>
                  </a:cubicBezTo>
                  <a:cubicBezTo>
                    <a:pt x="188" y="538"/>
                    <a:pt x="127" y="517"/>
                    <a:pt x="77" y="475"/>
                  </a:cubicBezTo>
                  <a:cubicBezTo>
                    <a:pt x="69" y="467"/>
                    <a:pt x="61" y="464"/>
                    <a:pt x="52" y="464"/>
                  </a:cubicBezTo>
                  <a:cubicBezTo>
                    <a:pt x="40" y="464"/>
                    <a:pt x="28" y="470"/>
                    <a:pt x="18" y="481"/>
                  </a:cubicBezTo>
                  <a:cubicBezTo>
                    <a:pt x="0" y="498"/>
                    <a:pt x="6" y="522"/>
                    <a:pt x="24" y="540"/>
                  </a:cubicBezTo>
                  <a:cubicBezTo>
                    <a:pt x="89" y="593"/>
                    <a:pt x="165" y="622"/>
                    <a:pt x="248" y="622"/>
                  </a:cubicBezTo>
                  <a:lnTo>
                    <a:pt x="277" y="622"/>
                  </a:lnTo>
                  <a:cubicBezTo>
                    <a:pt x="366" y="616"/>
                    <a:pt x="454" y="575"/>
                    <a:pt x="513" y="504"/>
                  </a:cubicBezTo>
                  <a:cubicBezTo>
                    <a:pt x="637" y="357"/>
                    <a:pt x="625" y="139"/>
                    <a:pt x="478" y="9"/>
                  </a:cubicBezTo>
                  <a:cubicBezTo>
                    <a:pt x="470" y="4"/>
                    <a:pt x="461" y="1"/>
                    <a:pt x="451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3"/>
            <p:cNvSpPr/>
            <p:nvPr/>
          </p:nvSpPr>
          <p:spPr>
            <a:xfrm>
              <a:off x="1321175" y="1575600"/>
              <a:ext cx="11525" cy="15550"/>
            </a:xfrm>
            <a:custGeom>
              <a:avLst/>
              <a:gdLst/>
              <a:ahLst/>
              <a:cxnLst/>
              <a:rect l="l" t="t" r="r" b="b"/>
              <a:pathLst>
                <a:path w="461" h="622" extrusionOk="0">
                  <a:moveTo>
                    <a:pt x="286" y="1"/>
                  </a:moveTo>
                  <a:cubicBezTo>
                    <a:pt x="192" y="1"/>
                    <a:pt x="91" y="107"/>
                    <a:pt x="48" y="257"/>
                  </a:cubicBezTo>
                  <a:cubicBezTo>
                    <a:pt x="1" y="428"/>
                    <a:pt x="42" y="588"/>
                    <a:pt x="142" y="617"/>
                  </a:cubicBezTo>
                  <a:cubicBezTo>
                    <a:pt x="153" y="620"/>
                    <a:pt x="164" y="622"/>
                    <a:pt x="175" y="622"/>
                  </a:cubicBezTo>
                  <a:cubicBezTo>
                    <a:pt x="272" y="622"/>
                    <a:pt x="371" y="512"/>
                    <a:pt x="413" y="364"/>
                  </a:cubicBezTo>
                  <a:cubicBezTo>
                    <a:pt x="460" y="193"/>
                    <a:pt x="413" y="33"/>
                    <a:pt x="313" y="4"/>
                  </a:cubicBezTo>
                  <a:cubicBezTo>
                    <a:pt x="304" y="2"/>
                    <a:pt x="295" y="1"/>
                    <a:pt x="286" y="1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3"/>
            <p:cNvSpPr/>
            <p:nvPr/>
          </p:nvSpPr>
          <p:spPr>
            <a:xfrm>
              <a:off x="1277700" y="1563925"/>
              <a:ext cx="11525" cy="15450"/>
            </a:xfrm>
            <a:custGeom>
              <a:avLst/>
              <a:gdLst/>
              <a:ahLst/>
              <a:cxnLst/>
              <a:rect l="l" t="t" r="r" b="b"/>
              <a:pathLst>
                <a:path w="461" h="618" extrusionOk="0">
                  <a:moveTo>
                    <a:pt x="284" y="1"/>
                  </a:moveTo>
                  <a:cubicBezTo>
                    <a:pt x="188" y="1"/>
                    <a:pt x="90" y="106"/>
                    <a:pt x="48" y="259"/>
                  </a:cubicBezTo>
                  <a:cubicBezTo>
                    <a:pt x="1" y="424"/>
                    <a:pt x="42" y="583"/>
                    <a:pt x="148" y="612"/>
                  </a:cubicBezTo>
                  <a:cubicBezTo>
                    <a:pt x="159" y="616"/>
                    <a:pt x="170" y="617"/>
                    <a:pt x="181" y="617"/>
                  </a:cubicBezTo>
                  <a:cubicBezTo>
                    <a:pt x="273" y="617"/>
                    <a:pt x="371" y="512"/>
                    <a:pt x="413" y="359"/>
                  </a:cubicBezTo>
                  <a:cubicBezTo>
                    <a:pt x="460" y="194"/>
                    <a:pt x="419" y="35"/>
                    <a:pt x="319" y="5"/>
                  </a:cubicBezTo>
                  <a:cubicBezTo>
                    <a:pt x="307" y="2"/>
                    <a:pt x="296" y="1"/>
                    <a:pt x="284" y="1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3"/>
            <p:cNvSpPr/>
            <p:nvPr/>
          </p:nvSpPr>
          <p:spPr>
            <a:xfrm>
              <a:off x="1389275" y="1500525"/>
              <a:ext cx="33025" cy="44825"/>
            </a:xfrm>
            <a:custGeom>
              <a:avLst/>
              <a:gdLst/>
              <a:ahLst/>
              <a:cxnLst/>
              <a:rect l="l" t="t" r="r" b="b"/>
              <a:pathLst>
                <a:path w="1321" h="1793" extrusionOk="0">
                  <a:moveTo>
                    <a:pt x="47" y="1"/>
                  </a:moveTo>
                  <a:cubicBezTo>
                    <a:pt x="24" y="1"/>
                    <a:pt x="6" y="18"/>
                    <a:pt x="0" y="36"/>
                  </a:cubicBezTo>
                  <a:cubicBezTo>
                    <a:pt x="0" y="59"/>
                    <a:pt x="18" y="83"/>
                    <a:pt x="41" y="83"/>
                  </a:cubicBezTo>
                  <a:cubicBezTo>
                    <a:pt x="265" y="95"/>
                    <a:pt x="484" y="278"/>
                    <a:pt x="631" y="561"/>
                  </a:cubicBezTo>
                  <a:cubicBezTo>
                    <a:pt x="678" y="661"/>
                    <a:pt x="719" y="773"/>
                    <a:pt x="749" y="885"/>
                  </a:cubicBezTo>
                  <a:cubicBezTo>
                    <a:pt x="761" y="932"/>
                    <a:pt x="772" y="979"/>
                    <a:pt x="784" y="1032"/>
                  </a:cubicBezTo>
                  <a:cubicBezTo>
                    <a:pt x="802" y="1126"/>
                    <a:pt x="825" y="1221"/>
                    <a:pt x="861" y="1315"/>
                  </a:cubicBezTo>
                  <a:cubicBezTo>
                    <a:pt x="932" y="1510"/>
                    <a:pt x="1073" y="1675"/>
                    <a:pt x="1250" y="1787"/>
                  </a:cubicBezTo>
                  <a:lnTo>
                    <a:pt x="1273" y="1793"/>
                  </a:lnTo>
                  <a:cubicBezTo>
                    <a:pt x="1285" y="1793"/>
                    <a:pt x="1303" y="1787"/>
                    <a:pt x="1309" y="1769"/>
                  </a:cubicBezTo>
                  <a:cubicBezTo>
                    <a:pt x="1321" y="1751"/>
                    <a:pt x="1315" y="1728"/>
                    <a:pt x="1297" y="1710"/>
                  </a:cubicBezTo>
                  <a:cubicBezTo>
                    <a:pt x="1132" y="1616"/>
                    <a:pt x="1008" y="1462"/>
                    <a:pt x="937" y="1286"/>
                  </a:cubicBezTo>
                  <a:cubicBezTo>
                    <a:pt x="908" y="1197"/>
                    <a:pt x="884" y="1109"/>
                    <a:pt x="867" y="1014"/>
                  </a:cubicBezTo>
                  <a:cubicBezTo>
                    <a:pt x="855" y="961"/>
                    <a:pt x="843" y="908"/>
                    <a:pt x="831" y="861"/>
                  </a:cubicBezTo>
                  <a:cubicBezTo>
                    <a:pt x="802" y="743"/>
                    <a:pt x="761" y="631"/>
                    <a:pt x="708" y="525"/>
                  </a:cubicBezTo>
                  <a:cubicBezTo>
                    <a:pt x="548" y="213"/>
                    <a:pt x="301" y="12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3"/>
            <p:cNvSpPr/>
            <p:nvPr/>
          </p:nvSpPr>
          <p:spPr>
            <a:xfrm>
              <a:off x="1405475" y="1563300"/>
              <a:ext cx="1350" cy="2250"/>
            </a:xfrm>
            <a:custGeom>
              <a:avLst/>
              <a:gdLst/>
              <a:ahLst/>
              <a:cxnLst/>
              <a:rect l="l" t="t" r="r" b="b"/>
              <a:pathLst>
                <a:path w="54" h="90" extrusionOk="0">
                  <a:moveTo>
                    <a:pt x="1" y="1"/>
                  </a:moveTo>
                  <a:cubicBezTo>
                    <a:pt x="1" y="30"/>
                    <a:pt x="1" y="60"/>
                    <a:pt x="1" y="89"/>
                  </a:cubicBezTo>
                  <a:cubicBezTo>
                    <a:pt x="18" y="89"/>
                    <a:pt x="36" y="83"/>
                    <a:pt x="42" y="66"/>
                  </a:cubicBezTo>
                  <a:cubicBezTo>
                    <a:pt x="54" y="48"/>
                    <a:pt x="42" y="18"/>
                    <a:pt x="24" y="13"/>
                  </a:cubicBezTo>
                  <a:cubicBezTo>
                    <a:pt x="12" y="7"/>
                    <a:pt x="6" y="1"/>
                    <a:pt x="1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3"/>
            <p:cNvSpPr/>
            <p:nvPr/>
          </p:nvSpPr>
          <p:spPr>
            <a:xfrm>
              <a:off x="1385875" y="1545925"/>
              <a:ext cx="19625" cy="19625"/>
            </a:xfrm>
            <a:custGeom>
              <a:avLst/>
              <a:gdLst/>
              <a:ahLst/>
              <a:cxnLst/>
              <a:rect l="l" t="t" r="r" b="b"/>
              <a:pathLst>
                <a:path w="785" h="785" extrusionOk="0">
                  <a:moveTo>
                    <a:pt x="48" y="0"/>
                  </a:moveTo>
                  <a:cubicBezTo>
                    <a:pt x="42" y="0"/>
                    <a:pt x="36" y="0"/>
                    <a:pt x="30" y="6"/>
                  </a:cubicBezTo>
                  <a:cubicBezTo>
                    <a:pt x="6" y="18"/>
                    <a:pt x="1" y="41"/>
                    <a:pt x="12" y="65"/>
                  </a:cubicBezTo>
                  <a:cubicBezTo>
                    <a:pt x="183" y="372"/>
                    <a:pt x="454" y="625"/>
                    <a:pt x="767" y="784"/>
                  </a:cubicBezTo>
                  <a:lnTo>
                    <a:pt x="785" y="784"/>
                  </a:lnTo>
                  <a:cubicBezTo>
                    <a:pt x="785" y="755"/>
                    <a:pt x="785" y="725"/>
                    <a:pt x="785" y="696"/>
                  </a:cubicBezTo>
                  <a:cubicBezTo>
                    <a:pt x="490" y="543"/>
                    <a:pt x="248" y="307"/>
                    <a:pt x="89" y="24"/>
                  </a:cubicBezTo>
                  <a:cubicBezTo>
                    <a:pt x="77" y="6"/>
                    <a:pt x="65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3"/>
            <p:cNvSpPr/>
            <p:nvPr/>
          </p:nvSpPr>
          <p:spPr>
            <a:xfrm>
              <a:off x="1297150" y="1477825"/>
              <a:ext cx="29650" cy="10050"/>
            </a:xfrm>
            <a:custGeom>
              <a:avLst/>
              <a:gdLst/>
              <a:ahLst/>
              <a:cxnLst/>
              <a:rect l="l" t="t" r="r" b="b"/>
              <a:pathLst>
                <a:path w="1186" h="402" extrusionOk="0">
                  <a:moveTo>
                    <a:pt x="761" y="1"/>
                  </a:moveTo>
                  <a:cubicBezTo>
                    <a:pt x="478" y="1"/>
                    <a:pt x="195" y="119"/>
                    <a:pt x="13" y="331"/>
                  </a:cubicBezTo>
                  <a:cubicBezTo>
                    <a:pt x="1" y="349"/>
                    <a:pt x="1" y="378"/>
                    <a:pt x="18" y="396"/>
                  </a:cubicBezTo>
                  <a:cubicBezTo>
                    <a:pt x="24" y="402"/>
                    <a:pt x="36" y="402"/>
                    <a:pt x="48" y="402"/>
                  </a:cubicBezTo>
                  <a:cubicBezTo>
                    <a:pt x="60" y="402"/>
                    <a:pt x="71" y="396"/>
                    <a:pt x="77" y="390"/>
                  </a:cubicBezTo>
                  <a:cubicBezTo>
                    <a:pt x="248" y="195"/>
                    <a:pt x="502" y="89"/>
                    <a:pt x="761" y="89"/>
                  </a:cubicBezTo>
                  <a:cubicBezTo>
                    <a:pt x="885" y="89"/>
                    <a:pt x="1009" y="113"/>
                    <a:pt x="1121" y="166"/>
                  </a:cubicBezTo>
                  <a:lnTo>
                    <a:pt x="1138" y="166"/>
                  </a:lnTo>
                  <a:cubicBezTo>
                    <a:pt x="1150" y="166"/>
                    <a:pt x="1168" y="160"/>
                    <a:pt x="1174" y="142"/>
                  </a:cubicBezTo>
                  <a:cubicBezTo>
                    <a:pt x="1186" y="119"/>
                    <a:pt x="1174" y="95"/>
                    <a:pt x="1156" y="89"/>
                  </a:cubicBezTo>
                  <a:cubicBezTo>
                    <a:pt x="1032" y="30"/>
                    <a:pt x="897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3"/>
            <p:cNvSpPr/>
            <p:nvPr/>
          </p:nvSpPr>
          <p:spPr>
            <a:xfrm>
              <a:off x="1265175" y="1522475"/>
              <a:ext cx="16675" cy="14775"/>
            </a:xfrm>
            <a:custGeom>
              <a:avLst/>
              <a:gdLst/>
              <a:ahLst/>
              <a:cxnLst/>
              <a:rect l="l" t="t" r="r" b="b"/>
              <a:pathLst>
                <a:path w="667" h="591" extrusionOk="0">
                  <a:moveTo>
                    <a:pt x="637" y="1"/>
                  </a:moveTo>
                  <a:cubicBezTo>
                    <a:pt x="619" y="1"/>
                    <a:pt x="602" y="7"/>
                    <a:pt x="596" y="24"/>
                  </a:cubicBezTo>
                  <a:cubicBezTo>
                    <a:pt x="484" y="248"/>
                    <a:pt x="278" y="425"/>
                    <a:pt x="36" y="508"/>
                  </a:cubicBezTo>
                  <a:cubicBezTo>
                    <a:pt x="12" y="514"/>
                    <a:pt x="0" y="537"/>
                    <a:pt x="6" y="561"/>
                  </a:cubicBezTo>
                  <a:cubicBezTo>
                    <a:pt x="12" y="579"/>
                    <a:pt x="30" y="590"/>
                    <a:pt x="48" y="590"/>
                  </a:cubicBezTo>
                  <a:lnTo>
                    <a:pt x="59" y="584"/>
                  </a:lnTo>
                  <a:cubicBezTo>
                    <a:pt x="183" y="549"/>
                    <a:pt x="301" y="484"/>
                    <a:pt x="401" y="402"/>
                  </a:cubicBezTo>
                  <a:cubicBezTo>
                    <a:pt x="407" y="325"/>
                    <a:pt x="460" y="254"/>
                    <a:pt x="507" y="190"/>
                  </a:cubicBezTo>
                  <a:cubicBezTo>
                    <a:pt x="555" y="131"/>
                    <a:pt x="608" y="72"/>
                    <a:pt x="667" y="13"/>
                  </a:cubicBezTo>
                  <a:cubicBezTo>
                    <a:pt x="661" y="7"/>
                    <a:pt x="661" y="7"/>
                    <a:pt x="655" y="7"/>
                  </a:cubicBezTo>
                  <a:cubicBezTo>
                    <a:pt x="649" y="1"/>
                    <a:pt x="643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3"/>
            <p:cNvSpPr/>
            <p:nvPr/>
          </p:nvSpPr>
          <p:spPr>
            <a:xfrm>
              <a:off x="1275200" y="1522775"/>
              <a:ext cx="7100" cy="9750"/>
            </a:xfrm>
            <a:custGeom>
              <a:avLst/>
              <a:gdLst/>
              <a:ahLst/>
              <a:cxnLst/>
              <a:rect l="l" t="t" r="r" b="b"/>
              <a:pathLst>
                <a:path w="284" h="390" extrusionOk="0">
                  <a:moveTo>
                    <a:pt x="266" y="1"/>
                  </a:moveTo>
                  <a:cubicBezTo>
                    <a:pt x="207" y="60"/>
                    <a:pt x="154" y="119"/>
                    <a:pt x="106" y="178"/>
                  </a:cubicBezTo>
                  <a:cubicBezTo>
                    <a:pt x="59" y="242"/>
                    <a:pt x="6" y="313"/>
                    <a:pt x="0" y="390"/>
                  </a:cubicBezTo>
                  <a:cubicBezTo>
                    <a:pt x="112" y="295"/>
                    <a:pt x="207" y="183"/>
                    <a:pt x="272" y="48"/>
                  </a:cubicBezTo>
                  <a:cubicBezTo>
                    <a:pt x="283" y="30"/>
                    <a:pt x="277" y="12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3"/>
            <p:cNvSpPr/>
            <p:nvPr/>
          </p:nvSpPr>
          <p:spPr>
            <a:xfrm>
              <a:off x="1342100" y="1500225"/>
              <a:ext cx="15500" cy="11375"/>
            </a:xfrm>
            <a:custGeom>
              <a:avLst/>
              <a:gdLst/>
              <a:ahLst/>
              <a:cxnLst/>
              <a:rect l="l" t="t" r="r" b="b"/>
              <a:pathLst>
                <a:path w="620" h="455" extrusionOk="0">
                  <a:moveTo>
                    <a:pt x="48" y="1"/>
                  </a:moveTo>
                  <a:cubicBezTo>
                    <a:pt x="42" y="1"/>
                    <a:pt x="42" y="7"/>
                    <a:pt x="36" y="7"/>
                  </a:cubicBezTo>
                  <a:cubicBezTo>
                    <a:pt x="12" y="13"/>
                    <a:pt x="1" y="36"/>
                    <a:pt x="7" y="60"/>
                  </a:cubicBezTo>
                  <a:cubicBezTo>
                    <a:pt x="24" y="119"/>
                    <a:pt x="54" y="195"/>
                    <a:pt x="101" y="254"/>
                  </a:cubicBezTo>
                  <a:cubicBezTo>
                    <a:pt x="207" y="390"/>
                    <a:pt x="390" y="425"/>
                    <a:pt x="567" y="455"/>
                  </a:cubicBezTo>
                  <a:lnTo>
                    <a:pt x="573" y="455"/>
                  </a:lnTo>
                  <a:cubicBezTo>
                    <a:pt x="596" y="455"/>
                    <a:pt x="614" y="443"/>
                    <a:pt x="614" y="419"/>
                  </a:cubicBezTo>
                  <a:cubicBezTo>
                    <a:pt x="620" y="396"/>
                    <a:pt x="602" y="372"/>
                    <a:pt x="578" y="372"/>
                  </a:cubicBezTo>
                  <a:cubicBezTo>
                    <a:pt x="413" y="343"/>
                    <a:pt x="254" y="313"/>
                    <a:pt x="166" y="201"/>
                  </a:cubicBezTo>
                  <a:cubicBezTo>
                    <a:pt x="130" y="148"/>
                    <a:pt x="107" y="89"/>
                    <a:pt x="89" y="36"/>
                  </a:cubicBezTo>
                  <a:cubicBezTo>
                    <a:pt x="83" y="13"/>
                    <a:pt x="66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3"/>
            <p:cNvSpPr/>
            <p:nvPr/>
          </p:nvSpPr>
          <p:spPr>
            <a:xfrm>
              <a:off x="1178950" y="1672800"/>
              <a:ext cx="292425" cy="371750"/>
            </a:xfrm>
            <a:custGeom>
              <a:avLst/>
              <a:gdLst/>
              <a:ahLst/>
              <a:cxnLst/>
              <a:rect l="l" t="t" r="r" b="b"/>
              <a:pathLst>
                <a:path w="11697" h="14870" extrusionOk="0">
                  <a:moveTo>
                    <a:pt x="2618" y="1"/>
                  </a:moveTo>
                  <a:lnTo>
                    <a:pt x="1174" y="4281"/>
                  </a:lnTo>
                  <a:cubicBezTo>
                    <a:pt x="1687" y="6509"/>
                    <a:pt x="1" y="13548"/>
                    <a:pt x="608" y="14355"/>
                  </a:cubicBezTo>
                  <a:cubicBezTo>
                    <a:pt x="757" y="14554"/>
                    <a:pt x="1293" y="14581"/>
                    <a:pt x="2083" y="14581"/>
                  </a:cubicBezTo>
                  <a:cubicBezTo>
                    <a:pt x="2230" y="14581"/>
                    <a:pt x="2385" y="14580"/>
                    <a:pt x="2548" y="14579"/>
                  </a:cubicBezTo>
                  <a:cubicBezTo>
                    <a:pt x="2978" y="14579"/>
                    <a:pt x="3461" y="14579"/>
                    <a:pt x="3986" y="14597"/>
                  </a:cubicBezTo>
                  <a:cubicBezTo>
                    <a:pt x="5026" y="14624"/>
                    <a:pt x="6320" y="14870"/>
                    <a:pt x="7361" y="14870"/>
                  </a:cubicBezTo>
                  <a:cubicBezTo>
                    <a:pt x="7465" y="14870"/>
                    <a:pt x="7566" y="14868"/>
                    <a:pt x="7664" y="14862"/>
                  </a:cubicBezTo>
                  <a:cubicBezTo>
                    <a:pt x="9115" y="14786"/>
                    <a:pt x="10765" y="14744"/>
                    <a:pt x="11001" y="14538"/>
                  </a:cubicBezTo>
                  <a:cubicBezTo>
                    <a:pt x="11697" y="13931"/>
                    <a:pt x="10553" y="4776"/>
                    <a:pt x="10553" y="4776"/>
                  </a:cubicBezTo>
                  <a:lnTo>
                    <a:pt x="8891" y="1374"/>
                  </a:lnTo>
                  <a:lnTo>
                    <a:pt x="7482" y="1062"/>
                  </a:lnTo>
                  <a:cubicBezTo>
                    <a:pt x="6953" y="1341"/>
                    <a:pt x="6034" y="1617"/>
                    <a:pt x="5258" y="1617"/>
                  </a:cubicBezTo>
                  <a:cubicBezTo>
                    <a:pt x="4657" y="1617"/>
                    <a:pt x="4142" y="1452"/>
                    <a:pt x="3956" y="997"/>
                  </a:cubicBezTo>
                  <a:lnTo>
                    <a:pt x="26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3"/>
            <p:cNvSpPr/>
            <p:nvPr/>
          </p:nvSpPr>
          <p:spPr>
            <a:xfrm>
              <a:off x="1241000" y="1761725"/>
              <a:ext cx="108800" cy="105100"/>
            </a:xfrm>
            <a:custGeom>
              <a:avLst/>
              <a:gdLst/>
              <a:ahLst/>
              <a:cxnLst/>
              <a:rect l="l" t="t" r="r" b="b"/>
              <a:pathLst>
                <a:path w="4352" h="4204" extrusionOk="0">
                  <a:moveTo>
                    <a:pt x="2343" y="0"/>
                  </a:moveTo>
                  <a:cubicBezTo>
                    <a:pt x="2272" y="0"/>
                    <a:pt x="2200" y="28"/>
                    <a:pt x="2147" y="87"/>
                  </a:cubicBezTo>
                  <a:lnTo>
                    <a:pt x="1439" y="853"/>
                  </a:lnTo>
                  <a:cubicBezTo>
                    <a:pt x="1404" y="895"/>
                    <a:pt x="1351" y="924"/>
                    <a:pt x="1298" y="930"/>
                  </a:cubicBezTo>
                  <a:lnTo>
                    <a:pt x="272" y="1124"/>
                  </a:lnTo>
                  <a:cubicBezTo>
                    <a:pt x="95" y="1160"/>
                    <a:pt x="1" y="1360"/>
                    <a:pt x="89" y="1519"/>
                  </a:cubicBezTo>
                  <a:lnTo>
                    <a:pt x="602" y="2427"/>
                  </a:lnTo>
                  <a:cubicBezTo>
                    <a:pt x="626" y="2474"/>
                    <a:pt x="637" y="2533"/>
                    <a:pt x="631" y="2592"/>
                  </a:cubicBezTo>
                  <a:lnTo>
                    <a:pt x="502" y="3624"/>
                  </a:lnTo>
                  <a:cubicBezTo>
                    <a:pt x="481" y="3788"/>
                    <a:pt x="607" y="3924"/>
                    <a:pt x="761" y="3924"/>
                  </a:cubicBezTo>
                  <a:cubicBezTo>
                    <a:pt x="779" y="3924"/>
                    <a:pt x="796" y="3922"/>
                    <a:pt x="814" y="3919"/>
                  </a:cubicBezTo>
                  <a:lnTo>
                    <a:pt x="1840" y="3712"/>
                  </a:lnTo>
                  <a:cubicBezTo>
                    <a:pt x="1858" y="3708"/>
                    <a:pt x="1876" y="3706"/>
                    <a:pt x="1895" y="3706"/>
                  </a:cubicBezTo>
                  <a:cubicBezTo>
                    <a:pt x="1932" y="3706"/>
                    <a:pt x="1970" y="3714"/>
                    <a:pt x="2005" y="3730"/>
                  </a:cubicBezTo>
                  <a:lnTo>
                    <a:pt x="2948" y="4178"/>
                  </a:lnTo>
                  <a:cubicBezTo>
                    <a:pt x="2985" y="4195"/>
                    <a:pt x="3023" y="4203"/>
                    <a:pt x="3061" y="4203"/>
                  </a:cubicBezTo>
                  <a:cubicBezTo>
                    <a:pt x="3190" y="4203"/>
                    <a:pt x="3307" y="4108"/>
                    <a:pt x="3326" y="3966"/>
                  </a:cubicBezTo>
                  <a:lnTo>
                    <a:pt x="3443" y="2934"/>
                  </a:lnTo>
                  <a:cubicBezTo>
                    <a:pt x="3449" y="2875"/>
                    <a:pt x="3473" y="2822"/>
                    <a:pt x="3514" y="2781"/>
                  </a:cubicBezTo>
                  <a:lnTo>
                    <a:pt x="4227" y="2021"/>
                  </a:lnTo>
                  <a:cubicBezTo>
                    <a:pt x="4351" y="1891"/>
                    <a:pt x="4310" y="1673"/>
                    <a:pt x="4145" y="1602"/>
                  </a:cubicBezTo>
                  <a:lnTo>
                    <a:pt x="3196" y="1166"/>
                  </a:lnTo>
                  <a:cubicBezTo>
                    <a:pt x="3149" y="1142"/>
                    <a:pt x="3101" y="1101"/>
                    <a:pt x="3078" y="1054"/>
                  </a:cubicBezTo>
                  <a:lnTo>
                    <a:pt x="2577" y="134"/>
                  </a:lnTo>
                  <a:cubicBezTo>
                    <a:pt x="2527" y="47"/>
                    <a:pt x="2435" y="0"/>
                    <a:pt x="2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3"/>
            <p:cNvSpPr/>
            <p:nvPr/>
          </p:nvSpPr>
          <p:spPr>
            <a:xfrm>
              <a:off x="1401200" y="1707150"/>
              <a:ext cx="159775" cy="326550"/>
            </a:xfrm>
            <a:custGeom>
              <a:avLst/>
              <a:gdLst/>
              <a:ahLst/>
              <a:cxnLst/>
              <a:rect l="l" t="t" r="r" b="b"/>
              <a:pathLst>
                <a:path w="6391" h="13062" extrusionOk="0">
                  <a:moveTo>
                    <a:pt x="1" y="0"/>
                  </a:moveTo>
                  <a:lnTo>
                    <a:pt x="962" y="5023"/>
                  </a:lnTo>
                  <a:cubicBezTo>
                    <a:pt x="962" y="5023"/>
                    <a:pt x="3172" y="10883"/>
                    <a:pt x="3367" y="11254"/>
                  </a:cubicBezTo>
                  <a:cubicBezTo>
                    <a:pt x="3567" y="11631"/>
                    <a:pt x="3956" y="12174"/>
                    <a:pt x="3956" y="12174"/>
                  </a:cubicBezTo>
                  <a:cubicBezTo>
                    <a:pt x="3956" y="12174"/>
                    <a:pt x="3974" y="12863"/>
                    <a:pt x="4310" y="13058"/>
                  </a:cubicBezTo>
                  <a:cubicBezTo>
                    <a:pt x="4315" y="13060"/>
                    <a:pt x="4321" y="13062"/>
                    <a:pt x="4329" y="13062"/>
                  </a:cubicBezTo>
                  <a:cubicBezTo>
                    <a:pt x="4575" y="13062"/>
                    <a:pt x="6327" y="11889"/>
                    <a:pt x="6350" y="11667"/>
                  </a:cubicBezTo>
                  <a:cubicBezTo>
                    <a:pt x="6391" y="11254"/>
                    <a:pt x="6061" y="10859"/>
                    <a:pt x="6061" y="10859"/>
                  </a:cubicBezTo>
                  <a:cubicBezTo>
                    <a:pt x="6061" y="10859"/>
                    <a:pt x="5925" y="10222"/>
                    <a:pt x="5825" y="9945"/>
                  </a:cubicBezTo>
                  <a:cubicBezTo>
                    <a:pt x="4840" y="7310"/>
                    <a:pt x="2370" y="1232"/>
                    <a:pt x="1793" y="796"/>
                  </a:cubicBezTo>
                  <a:cubicBezTo>
                    <a:pt x="1162" y="31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3"/>
            <p:cNvSpPr/>
            <p:nvPr/>
          </p:nvSpPr>
          <p:spPr>
            <a:xfrm>
              <a:off x="995475" y="1499525"/>
              <a:ext cx="248950" cy="355900"/>
            </a:xfrm>
            <a:custGeom>
              <a:avLst/>
              <a:gdLst/>
              <a:ahLst/>
              <a:cxnLst/>
              <a:rect l="l" t="t" r="r" b="b"/>
              <a:pathLst>
                <a:path w="9958" h="14236" extrusionOk="0">
                  <a:moveTo>
                    <a:pt x="2095" y="0"/>
                  </a:moveTo>
                  <a:cubicBezTo>
                    <a:pt x="1656" y="0"/>
                    <a:pt x="178" y="888"/>
                    <a:pt x="95" y="1143"/>
                  </a:cubicBezTo>
                  <a:cubicBezTo>
                    <a:pt x="1" y="1414"/>
                    <a:pt x="637" y="2399"/>
                    <a:pt x="637" y="2399"/>
                  </a:cubicBezTo>
                  <a:cubicBezTo>
                    <a:pt x="637" y="2399"/>
                    <a:pt x="649" y="2929"/>
                    <a:pt x="908" y="3578"/>
                  </a:cubicBezTo>
                  <a:cubicBezTo>
                    <a:pt x="1003" y="3825"/>
                    <a:pt x="2730" y="7050"/>
                    <a:pt x="3373" y="7639"/>
                  </a:cubicBezTo>
                  <a:cubicBezTo>
                    <a:pt x="4015" y="8223"/>
                    <a:pt x="7375" y="10186"/>
                    <a:pt x="7912" y="10864"/>
                  </a:cubicBezTo>
                  <a:cubicBezTo>
                    <a:pt x="8454" y="11536"/>
                    <a:pt x="8961" y="14236"/>
                    <a:pt x="8961" y="14236"/>
                  </a:cubicBezTo>
                  <a:lnTo>
                    <a:pt x="9957" y="6932"/>
                  </a:lnTo>
                  <a:lnTo>
                    <a:pt x="5825" y="4521"/>
                  </a:lnTo>
                  <a:cubicBezTo>
                    <a:pt x="5825" y="4521"/>
                    <a:pt x="4162" y="2434"/>
                    <a:pt x="4033" y="2239"/>
                  </a:cubicBezTo>
                  <a:cubicBezTo>
                    <a:pt x="3709" y="1768"/>
                    <a:pt x="3178" y="1337"/>
                    <a:pt x="3178" y="1337"/>
                  </a:cubicBezTo>
                  <a:cubicBezTo>
                    <a:pt x="3178" y="1337"/>
                    <a:pt x="2482" y="129"/>
                    <a:pt x="2164" y="11"/>
                  </a:cubicBezTo>
                  <a:cubicBezTo>
                    <a:pt x="2145" y="4"/>
                    <a:pt x="2122" y="0"/>
                    <a:pt x="2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3"/>
            <p:cNvSpPr/>
            <p:nvPr/>
          </p:nvSpPr>
          <p:spPr>
            <a:xfrm>
              <a:off x="1276675" y="1696250"/>
              <a:ext cx="2675" cy="1500"/>
            </a:xfrm>
            <a:custGeom>
              <a:avLst/>
              <a:gdLst/>
              <a:ahLst/>
              <a:cxnLst/>
              <a:rect l="l" t="t" r="r" b="b"/>
              <a:pathLst>
                <a:path w="107" h="60" extrusionOk="0">
                  <a:moveTo>
                    <a:pt x="47" y="0"/>
                  </a:moveTo>
                  <a:cubicBezTo>
                    <a:pt x="30" y="0"/>
                    <a:pt x="12" y="6"/>
                    <a:pt x="0" y="24"/>
                  </a:cubicBezTo>
                  <a:lnTo>
                    <a:pt x="47" y="59"/>
                  </a:lnTo>
                  <a:lnTo>
                    <a:pt x="106" y="41"/>
                  </a:lnTo>
                  <a:cubicBezTo>
                    <a:pt x="101" y="18"/>
                    <a:pt x="77" y="0"/>
                    <a:pt x="47" y="0"/>
                  </a:cubicBezTo>
                  <a:close/>
                </a:path>
              </a:pathLst>
            </a:custGeom>
            <a:solidFill>
              <a:srgbClr val="CC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3"/>
            <p:cNvSpPr/>
            <p:nvPr/>
          </p:nvSpPr>
          <p:spPr>
            <a:xfrm>
              <a:off x="1277850" y="1697275"/>
              <a:ext cx="1950" cy="4150"/>
            </a:xfrm>
            <a:custGeom>
              <a:avLst/>
              <a:gdLst/>
              <a:ahLst/>
              <a:cxnLst/>
              <a:rect l="l" t="t" r="r" b="b"/>
              <a:pathLst>
                <a:path w="78" h="166" extrusionOk="0">
                  <a:moveTo>
                    <a:pt x="59" y="0"/>
                  </a:moveTo>
                  <a:lnTo>
                    <a:pt x="0" y="18"/>
                  </a:lnTo>
                  <a:cubicBezTo>
                    <a:pt x="24" y="71"/>
                    <a:pt x="48" y="118"/>
                    <a:pt x="77" y="165"/>
                  </a:cubicBezTo>
                  <a:cubicBezTo>
                    <a:pt x="59" y="77"/>
                    <a:pt x="59" y="18"/>
                    <a:pt x="59" y="18"/>
                  </a:cubicBezTo>
                  <a:cubicBezTo>
                    <a:pt x="59" y="12"/>
                    <a:pt x="59" y="6"/>
                    <a:pt x="59" y="0"/>
                  </a:cubicBezTo>
                  <a:close/>
                </a:path>
              </a:pathLst>
            </a:custGeom>
            <a:solidFill>
              <a:srgbClr val="CA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3"/>
            <p:cNvSpPr/>
            <p:nvPr/>
          </p:nvSpPr>
          <p:spPr>
            <a:xfrm>
              <a:off x="1276375" y="1696825"/>
              <a:ext cx="98325" cy="27450"/>
            </a:xfrm>
            <a:custGeom>
              <a:avLst/>
              <a:gdLst/>
              <a:ahLst/>
              <a:cxnLst/>
              <a:rect l="l" t="t" r="r" b="b"/>
              <a:pathLst>
                <a:path w="3933" h="1098" extrusionOk="0">
                  <a:moveTo>
                    <a:pt x="12" y="1"/>
                  </a:moveTo>
                  <a:cubicBezTo>
                    <a:pt x="6" y="7"/>
                    <a:pt x="1" y="18"/>
                    <a:pt x="1" y="36"/>
                  </a:cubicBezTo>
                  <a:cubicBezTo>
                    <a:pt x="1" y="54"/>
                    <a:pt x="1" y="449"/>
                    <a:pt x="319" y="755"/>
                  </a:cubicBezTo>
                  <a:cubicBezTo>
                    <a:pt x="549" y="985"/>
                    <a:pt x="891" y="1097"/>
                    <a:pt x="1327" y="1097"/>
                  </a:cubicBezTo>
                  <a:lnTo>
                    <a:pt x="1427" y="1097"/>
                  </a:lnTo>
                  <a:cubicBezTo>
                    <a:pt x="2936" y="1038"/>
                    <a:pt x="3862" y="360"/>
                    <a:pt x="3903" y="331"/>
                  </a:cubicBezTo>
                  <a:cubicBezTo>
                    <a:pt x="3927" y="313"/>
                    <a:pt x="3933" y="272"/>
                    <a:pt x="3915" y="248"/>
                  </a:cubicBezTo>
                  <a:cubicBezTo>
                    <a:pt x="3903" y="231"/>
                    <a:pt x="3885" y="225"/>
                    <a:pt x="3868" y="225"/>
                  </a:cubicBezTo>
                  <a:cubicBezTo>
                    <a:pt x="3856" y="225"/>
                    <a:pt x="3838" y="225"/>
                    <a:pt x="3832" y="237"/>
                  </a:cubicBezTo>
                  <a:cubicBezTo>
                    <a:pt x="3821" y="242"/>
                    <a:pt x="2889" y="920"/>
                    <a:pt x="1421" y="979"/>
                  </a:cubicBezTo>
                  <a:lnTo>
                    <a:pt x="1327" y="979"/>
                  </a:lnTo>
                  <a:cubicBezTo>
                    <a:pt x="920" y="979"/>
                    <a:pt x="608" y="873"/>
                    <a:pt x="401" y="673"/>
                  </a:cubicBezTo>
                  <a:cubicBezTo>
                    <a:pt x="230" y="508"/>
                    <a:pt x="166" y="313"/>
                    <a:pt x="136" y="183"/>
                  </a:cubicBezTo>
                  <a:cubicBezTo>
                    <a:pt x="107" y="136"/>
                    <a:pt x="83" y="89"/>
                    <a:pt x="59" y="3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3"/>
            <p:cNvSpPr/>
            <p:nvPr/>
          </p:nvSpPr>
          <p:spPr>
            <a:xfrm>
              <a:off x="1013025" y="1534875"/>
              <a:ext cx="56300" cy="24475"/>
            </a:xfrm>
            <a:custGeom>
              <a:avLst/>
              <a:gdLst/>
              <a:ahLst/>
              <a:cxnLst/>
              <a:rect l="l" t="t" r="r" b="b"/>
              <a:pathLst>
                <a:path w="2252" h="979" extrusionOk="0">
                  <a:moveTo>
                    <a:pt x="2181" y="0"/>
                  </a:moveTo>
                  <a:cubicBezTo>
                    <a:pt x="2175" y="0"/>
                    <a:pt x="2164" y="0"/>
                    <a:pt x="2158" y="6"/>
                  </a:cubicBezTo>
                  <a:cubicBezTo>
                    <a:pt x="1167" y="472"/>
                    <a:pt x="53" y="861"/>
                    <a:pt x="47" y="867"/>
                  </a:cubicBezTo>
                  <a:cubicBezTo>
                    <a:pt x="12" y="878"/>
                    <a:pt x="0" y="908"/>
                    <a:pt x="6" y="943"/>
                  </a:cubicBezTo>
                  <a:cubicBezTo>
                    <a:pt x="18" y="967"/>
                    <a:pt x="41" y="979"/>
                    <a:pt x="65" y="979"/>
                  </a:cubicBezTo>
                  <a:lnTo>
                    <a:pt x="83" y="979"/>
                  </a:lnTo>
                  <a:cubicBezTo>
                    <a:pt x="94" y="973"/>
                    <a:pt x="1209" y="578"/>
                    <a:pt x="2205" y="112"/>
                  </a:cubicBezTo>
                  <a:cubicBezTo>
                    <a:pt x="2234" y="100"/>
                    <a:pt x="2252" y="65"/>
                    <a:pt x="2234" y="35"/>
                  </a:cubicBezTo>
                  <a:cubicBezTo>
                    <a:pt x="2223" y="12"/>
                    <a:pt x="2205" y="0"/>
                    <a:pt x="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3"/>
            <p:cNvSpPr/>
            <p:nvPr/>
          </p:nvSpPr>
          <p:spPr>
            <a:xfrm>
              <a:off x="1126800" y="1614600"/>
              <a:ext cx="11650" cy="36575"/>
            </a:xfrm>
            <a:custGeom>
              <a:avLst/>
              <a:gdLst/>
              <a:ahLst/>
              <a:cxnLst/>
              <a:rect l="l" t="t" r="r" b="b"/>
              <a:pathLst>
                <a:path w="466" h="1463" extrusionOk="0">
                  <a:moveTo>
                    <a:pt x="401" y="0"/>
                  </a:moveTo>
                  <a:cubicBezTo>
                    <a:pt x="377" y="0"/>
                    <a:pt x="360" y="12"/>
                    <a:pt x="348" y="30"/>
                  </a:cubicBezTo>
                  <a:cubicBezTo>
                    <a:pt x="242" y="213"/>
                    <a:pt x="136" y="395"/>
                    <a:pt x="35" y="578"/>
                  </a:cubicBezTo>
                  <a:cubicBezTo>
                    <a:pt x="30" y="596"/>
                    <a:pt x="0" y="643"/>
                    <a:pt x="24" y="690"/>
                  </a:cubicBezTo>
                  <a:cubicBezTo>
                    <a:pt x="35" y="708"/>
                    <a:pt x="47" y="719"/>
                    <a:pt x="65" y="725"/>
                  </a:cubicBezTo>
                  <a:lnTo>
                    <a:pt x="77" y="725"/>
                  </a:lnTo>
                  <a:cubicBezTo>
                    <a:pt x="88" y="725"/>
                    <a:pt x="100" y="719"/>
                    <a:pt x="112" y="714"/>
                  </a:cubicBezTo>
                  <a:cubicBezTo>
                    <a:pt x="165" y="672"/>
                    <a:pt x="224" y="637"/>
                    <a:pt x="289" y="607"/>
                  </a:cubicBezTo>
                  <a:lnTo>
                    <a:pt x="289" y="607"/>
                  </a:lnTo>
                  <a:cubicBezTo>
                    <a:pt x="295" y="873"/>
                    <a:pt x="283" y="1132"/>
                    <a:pt x="242" y="1392"/>
                  </a:cubicBezTo>
                  <a:cubicBezTo>
                    <a:pt x="236" y="1427"/>
                    <a:pt x="259" y="1456"/>
                    <a:pt x="289" y="1462"/>
                  </a:cubicBezTo>
                  <a:lnTo>
                    <a:pt x="301" y="1462"/>
                  </a:lnTo>
                  <a:cubicBezTo>
                    <a:pt x="330" y="1462"/>
                    <a:pt x="354" y="1439"/>
                    <a:pt x="360" y="1409"/>
                  </a:cubicBezTo>
                  <a:cubicBezTo>
                    <a:pt x="401" y="1114"/>
                    <a:pt x="419" y="814"/>
                    <a:pt x="401" y="519"/>
                  </a:cubicBezTo>
                  <a:cubicBezTo>
                    <a:pt x="401" y="495"/>
                    <a:pt x="389" y="478"/>
                    <a:pt x="371" y="472"/>
                  </a:cubicBezTo>
                  <a:cubicBezTo>
                    <a:pt x="366" y="466"/>
                    <a:pt x="354" y="460"/>
                    <a:pt x="342" y="460"/>
                  </a:cubicBezTo>
                  <a:cubicBezTo>
                    <a:pt x="336" y="460"/>
                    <a:pt x="324" y="460"/>
                    <a:pt x="318" y="466"/>
                  </a:cubicBezTo>
                  <a:cubicBezTo>
                    <a:pt x="283" y="484"/>
                    <a:pt x="242" y="501"/>
                    <a:pt x="206" y="519"/>
                  </a:cubicBezTo>
                  <a:cubicBezTo>
                    <a:pt x="283" y="378"/>
                    <a:pt x="366" y="230"/>
                    <a:pt x="448" y="95"/>
                  </a:cubicBezTo>
                  <a:cubicBezTo>
                    <a:pt x="466" y="65"/>
                    <a:pt x="460" y="30"/>
                    <a:pt x="430" y="12"/>
                  </a:cubicBezTo>
                  <a:cubicBezTo>
                    <a:pt x="419" y="6"/>
                    <a:pt x="407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3"/>
            <p:cNvSpPr/>
            <p:nvPr/>
          </p:nvSpPr>
          <p:spPr>
            <a:xfrm>
              <a:off x="1196050" y="1775225"/>
              <a:ext cx="475" cy="625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24"/>
                  </a:moveTo>
                  <a:cubicBezTo>
                    <a:pt x="13" y="19"/>
                    <a:pt x="7" y="1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3"/>
                    <a:pt x="13" y="19"/>
                    <a:pt x="18" y="24"/>
                  </a:cubicBezTo>
                  <a:close/>
                </a:path>
              </a:pathLst>
            </a:custGeom>
            <a:solidFill>
              <a:srgbClr val="CC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3"/>
            <p:cNvSpPr/>
            <p:nvPr/>
          </p:nvSpPr>
          <p:spPr>
            <a:xfrm>
              <a:off x="1180275" y="1727325"/>
              <a:ext cx="18900" cy="49125"/>
            </a:xfrm>
            <a:custGeom>
              <a:avLst/>
              <a:gdLst/>
              <a:ahLst/>
              <a:cxnLst/>
              <a:rect l="l" t="t" r="r" b="b"/>
              <a:pathLst>
                <a:path w="756" h="1965" extrusionOk="0">
                  <a:moveTo>
                    <a:pt x="48" y="1"/>
                  </a:moveTo>
                  <a:cubicBezTo>
                    <a:pt x="13" y="13"/>
                    <a:pt x="1" y="48"/>
                    <a:pt x="13" y="78"/>
                  </a:cubicBezTo>
                  <a:cubicBezTo>
                    <a:pt x="13" y="89"/>
                    <a:pt x="390" y="1097"/>
                    <a:pt x="632" y="1917"/>
                  </a:cubicBezTo>
                  <a:cubicBezTo>
                    <a:pt x="638" y="1929"/>
                    <a:pt x="644" y="1935"/>
                    <a:pt x="649" y="1940"/>
                  </a:cubicBezTo>
                  <a:cubicBezTo>
                    <a:pt x="661" y="1952"/>
                    <a:pt x="673" y="1964"/>
                    <a:pt x="691" y="1964"/>
                  </a:cubicBezTo>
                  <a:lnTo>
                    <a:pt x="708" y="1958"/>
                  </a:lnTo>
                  <a:cubicBezTo>
                    <a:pt x="738" y="1952"/>
                    <a:pt x="756" y="1917"/>
                    <a:pt x="750" y="1887"/>
                  </a:cubicBezTo>
                  <a:cubicBezTo>
                    <a:pt x="502" y="1062"/>
                    <a:pt x="125" y="48"/>
                    <a:pt x="125" y="36"/>
                  </a:cubicBezTo>
                  <a:cubicBezTo>
                    <a:pt x="113" y="13"/>
                    <a:pt x="89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3"/>
            <p:cNvSpPr/>
            <p:nvPr/>
          </p:nvSpPr>
          <p:spPr>
            <a:xfrm>
              <a:off x="1502600" y="1982150"/>
              <a:ext cx="35975" cy="28475"/>
            </a:xfrm>
            <a:custGeom>
              <a:avLst/>
              <a:gdLst/>
              <a:ahLst/>
              <a:cxnLst/>
              <a:rect l="l" t="t" r="r" b="b"/>
              <a:pathLst>
                <a:path w="1439" h="1139" extrusionOk="0">
                  <a:moveTo>
                    <a:pt x="1368" y="0"/>
                  </a:moveTo>
                  <a:cubicBezTo>
                    <a:pt x="1356" y="0"/>
                    <a:pt x="1344" y="0"/>
                    <a:pt x="1333" y="12"/>
                  </a:cubicBezTo>
                  <a:lnTo>
                    <a:pt x="30" y="1032"/>
                  </a:lnTo>
                  <a:cubicBezTo>
                    <a:pt x="6" y="1050"/>
                    <a:pt x="0" y="1085"/>
                    <a:pt x="24" y="1115"/>
                  </a:cubicBezTo>
                  <a:cubicBezTo>
                    <a:pt x="30" y="1126"/>
                    <a:pt x="48" y="1138"/>
                    <a:pt x="65" y="1138"/>
                  </a:cubicBezTo>
                  <a:cubicBezTo>
                    <a:pt x="83" y="1138"/>
                    <a:pt x="95" y="1132"/>
                    <a:pt x="107" y="1121"/>
                  </a:cubicBezTo>
                  <a:lnTo>
                    <a:pt x="1409" y="107"/>
                  </a:lnTo>
                  <a:cubicBezTo>
                    <a:pt x="1433" y="83"/>
                    <a:pt x="1439" y="48"/>
                    <a:pt x="1415" y="24"/>
                  </a:cubicBezTo>
                  <a:cubicBezTo>
                    <a:pt x="1403" y="6"/>
                    <a:pt x="1386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3"/>
            <p:cNvSpPr/>
            <p:nvPr/>
          </p:nvSpPr>
          <p:spPr>
            <a:xfrm>
              <a:off x="1411075" y="1763450"/>
              <a:ext cx="43200" cy="146075"/>
            </a:xfrm>
            <a:custGeom>
              <a:avLst/>
              <a:gdLst/>
              <a:ahLst/>
              <a:cxnLst/>
              <a:rect l="l" t="t" r="r" b="b"/>
              <a:pathLst>
                <a:path w="1728" h="5843" extrusionOk="0">
                  <a:moveTo>
                    <a:pt x="36" y="0"/>
                  </a:moveTo>
                  <a:cubicBezTo>
                    <a:pt x="24" y="100"/>
                    <a:pt x="18" y="207"/>
                    <a:pt x="12" y="319"/>
                  </a:cubicBezTo>
                  <a:cubicBezTo>
                    <a:pt x="1" y="949"/>
                    <a:pt x="278" y="1786"/>
                    <a:pt x="490" y="2370"/>
                  </a:cubicBezTo>
                  <a:lnTo>
                    <a:pt x="319" y="1480"/>
                  </a:lnTo>
                  <a:cubicBezTo>
                    <a:pt x="230" y="1156"/>
                    <a:pt x="160" y="826"/>
                    <a:pt x="142" y="531"/>
                  </a:cubicBezTo>
                  <a:lnTo>
                    <a:pt x="36" y="0"/>
                  </a:lnTo>
                  <a:close/>
                  <a:moveTo>
                    <a:pt x="1162" y="4327"/>
                  </a:moveTo>
                  <a:lnTo>
                    <a:pt x="1162" y="4327"/>
                  </a:lnTo>
                  <a:cubicBezTo>
                    <a:pt x="1398" y="5058"/>
                    <a:pt x="1634" y="5789"/>
                    <a:pt x="1639" y="5801"/>
                  </a:cubicBezTo>
                  <a:cubicBezTo>
                    <a:pt x="1645" y="5825"/>
                    <a:pt x="1669" y="5842"/>
                    <a:pt x="1692" y="5842"/>
                  </a:cubicBezTo>
                  <a:lnTo>
                    <a:pt x="1710" y="5842"/>
                  </a:lnTo>
                  <a:cubicBezTo>
                    <a:pt x="1716" y="5836"/>
                    <a:pt x="1722" y="5836"/>
                    <a:pt x="1728" y="5830"/>
                  </a:cubicBezTo>
                  <a:cubicBezTo>
                    <a:pt x="1533" y="5306"/>
                    <a:pt x="1333" y="4787"/>
                    <a:pt x="1162" y="43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3"/>
            <p:cNvSpPr/>
            <p:nvPr/>
          </p:nvSpPr>
          <p:spPr>
            <a:xfrm>
              <a:off x="1411950" y="1719975"/>
              <a:ext cx="43075" cy="189250"/>
            </a:xfrm>
            <a:custGeom>
              <a:avLst/>
              <a:gdLst/>
              <a:ahLst/>
              <a:cxnLst/>
              <a:rect l="l" t="t" r="r" b="b"/>
              <a:pathLst>
                <a:path w="1723" h="7570" extrusionOk="0">
                  <a:moveTo>
                    <a:pt x="791" y="0"/>
                  </a:moveTo>
                  <a:cubicBezTo>
                    <a:pt x="773" y="0"/>
                    <a:pt x="761" y="6"/>
                    <a:pt x="750" y="24"/>
                  </a:cubicBezTo>
                  <a:cubicBezTo>
                    <a:pt x="720" y="47"/>
                    <a:pt x="125" y="684"/>
                    <a:pt x="1" y="1739"/>
                  </a:cubicBezTo>
                  <a:lnTo>
                    <a:pt x="107" y="2270"/>
                  </a:lnTo>
                  <a:cubicBezTo>
                    <a:pt x="101" y="2193"/>
                    <a:pt x="95" y="2128"/>
                    <a:pt x="101" y="2058"/>
                  </a:cubicBezTo>
                  <a:cubicBezTo>
                    <a:pt x="125" y="867"/>
                    <a:pt x="826" y="112"/>
                    <a:pt x="832" y="100"/>
                  </a:cubicBezTo>
                  <a:cubicBezTo>
                    <a:pt x="856" y="77"/>
                    <a:pt x="856" y="41"/>
                    <a:pt x="832" y="18"/>
                  </a:cubicBezTo>
                  <a:cubicBezTo>
                    <a:pt x="820" y="6"/>
                    <a:pt x="803" y="0"/>
                    <a:pt x="791" y="0"/>
                  </a:cubicBezTo>
                  <a:close/>
                  <a:moveTo>
                    <a:pt x="284" y="3219"/>
                  </a:moveTo>
                  <a:lnTo>
                    <a:pt x="455" y="4109"/>
                  </a:lnTo>
                  <a:cubicBezTo>
                    <a:pt x="514" y="4256"/>
                    <a:pt x="561" y="4386"/>
                    <a:pt x="608" y="4492"/>
                  </a:cubicBezTo>
                  <a:cubicBezTo>
                    <a:pt x="649" y="4610"/>
                    <a:pt x="691" y="4704"/>
                    <a:pt x="702" y="4752"/>
                  </a:cubicBezTo>
                  <a:cubicBezTo>
                    <a:pt x="779" y="4993"/>
                    <a:pt x="950" y="5530"/>
                    <a:pt x="1127" y="6066"/>
                  </a:cubicBezTo>
                  <a:cubicBezTo>
                    <a:pt x="1298" y="6526"/>
                    <a:pt x="1498" y="7045"/>
                    <a:pt x="1693" y="7569"/>
                  </a:cubicBezTo>
                  <a:cubicBezTo>
                    <a:pt x="1716" y="7558"/>
                    <a:pt x="1722" y="7528"/>
                    <a:pt x="1716" y="7505"/>
                  </a:cubicBezTo>
                  <a:cubicBezTo>
                    <a:pt x="1711" y="7481"/>
                    <a:pt x="991" y="5294"/>
                    <a:pt x="814" y="4716"/>
                  </a:cubicBezTo>
                  <a:cubicBezTo>
                    <a:pt x="803" y="4663"/>
                    <a:pt x="767" y="4575"/>
                    <a:pt x="714" y="4451"/>
                  </a:cubicBezTo>
                  <a:cubicBezTo>
                    <a:pt x="602" y="4162"/>
                    <a:pt x="425" y="3702"/>
                    <a:pt x="284" y="32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3"/>
            <p:cNvSpPr/>
            <p:nvPr/>
          </p:nvSpPr>
          <p:spPr>
            <a:xfrm>
              <a:off x="1241300" y="1684450"/>
              <a:ext cx="19175" cy="10775"/>
            </a:xfrm>
            <a:custGeom>
              <a:avLst/>
              <a:gdLst/>
              <a:ahLst/>
              <a:cxnLst/>
              <a:rect l="l" t="t" r="r" b="b"/>
              <a:pathLst>
                <a:path w="767" h="431" extrusionOk="0">
                  <a:moveTo>
                    <a:pt x="696" y="1"/>
                  </a:moveTo>
                  <a:cubicBezTo>
                    <a:pt x="684" y="1"/>
                    <a:pt x="425" y="36"/>
                    <a:pt x="107" y="219"/>
                  </a:cubicBezTo>
                  <a:cubicBezTo>
                    <a:pt x="77" y="236"/>
                    <a:pt x="54" y="254"/>
                    <a:pt x="24" y="272"/>
                  </a:cubicBezTo>
                  <a:lnTo>
                    <a:pt x="1" y="431"/>
                  </a:lnTo>
                  <a:cubicBezTo>
                    <a:pt x="366" y="166"/>
                    <a:pt x="702" y="118"/>
                    <a:pt x="708" y="118"/>
                  </a:cubicBezTo>
                  <a:cubicBezTo>
                    <a:pt x="743" y="113"/>
                    <a:pt x="767" y="83"/>
                    <a:pt x="761" y="48"/>
                  </a:cubicBezTo>
                  <a:cubicBezTo>
                    <a:pt x="755" y="18"/>
                    <a:pt x="731" y="1"/>
                    <a:pt x="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3"/>
            <p:cNvSpPr/>
            <p:nvPr/>
          </p:nvSpPr>
          <p:spPr>
            <a:xfrm>
              <a:off x="1204300" y="1691225"/>
              <a:ext cx="37625" cy="124425"/>
            </a:xfrm>
            <a:custGeom>
              <a:avLst/>
              <a:gdLst/>
              <a:ahLst/>
              <a:cxnLst/>
              <a:rect l="l" t="t" r="r" b="b"/>
              <a:pathLst>
                <a:path w="1505" h="4977" extrusionOk="0">
                  <a:moveTo>
                    <a:pt x="1504" y="1"/>
                  </a:moveTo>
                  <a:lnTo>
                    <a:pt x="1504" y="1"/>
                  </a:lnTo>
                  <a:cubicBezTo>
                    <a:pt x="1221" y="183"/>
                    <a:pt x="867" y="508"/>
                    <a:pt x="643" y="1068"/>
                  </a:cubicBezTo>
                  <a:cubicBezTo>
                    <a:pt x="1" y="2653"/>
                    <a:pt x="296" y="4899"/>
                    <a:pt x="301" y="4923"/>
                  </a:cubicBezTo>
                  <a:cubicBezTo>
                    <a:pt x="307" y="4953"/>
                    <a:pt x="331" y="4976"/>
                    <a:pt x="360" y="4976"/>
                  </a:cubicBezTo>
                  <a:lnTo>
                    <a:pt x="366" y="4976"/>
                  </a:lnTo>
                  <a:cubicBezTo>
                    <a:pt x="402" y="4970"/>
                    <a:pt x="425" y="4941"/>
                    <a:pt x="419" y="4905"/>
                  </a:cubicBezTo>
                  <a:cubicBezTo>
                    <a:pt x="413" y="4888"/>
                    <a:pt x="125" y="2671"/>
                    <a:pt x="750" y="1115"/>
                  </a:cubicBezTo>
                  <a:cubicBezTo>
                    <a:pt x="938" y="649"/>
                    <a:pt x="1221" y="349"/>
                    <a:pt x="1481" y="160"/>
                  </a:cubicBezTo>
                  <a:lnTo>
                    <a:pt x="15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764893-D1FE-C9F8-D566-CC75F49BBBC3}"/>
              </a:ext>
            </a:extLst>
          </p:cNvPr>
          <p:cNvSpPr txBox="1"/>
          <p:nvPr/>
        </p:nvSpPr>
        <p:spPr>
          <a:xfrm>
            <a:off x="3094743" y="2267126"/>
            <a:ext cx="5532057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2100"/>
              <a:buFont typeface="Albert Sans"/>
              <a:buNone/>
              <a:tabLst/>
              <a:defRPr/>
            </a:pPr>
            <a:r>
              <a:rPr lang="sr-Latn-RS" sz="1600" dirty="0">
                <a:solidFill>
                  <a:schemeClr val="accent1"/>
                </a:solidFill>
                <a:latin typeface="Albert Sans"/>
                <a:sym typeface="Albert Sans"/>
              </a:rPr>
              <a:t>Green</a:t>
            </a:r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 light means you can cross the street.</a:t>
            </a:r>
            <a:b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</a:br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=</a:t>
            </a:r>
            <a:b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</a:br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Now, the light is </a:t>
            </a:r>
            <a:r>
              <a:rPr lang="sr-Latn-RS" sz="1600" dirty="0">
                <a:solidFill>
                  <a:schemeClr val="accent1"/>
                </a:solidFill>
                <a:latin typeface="Albert Sans"/>
                <a:sym typeface="Albert Sans"/>
              </a:rPr>
              <a:t>green</a:t>
            </a:r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82C45"/>
              </a:solidFill>
              <a:effectLst/>
              <a:uLnTx/>
              <a:uFillTx/>
              <a:latin typeface="Albert Sans"/>
              <a:sym typeface="Albert Sans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8"/>
          <p:cNvSpPr txBox="1">
            <a:spLocks noGrp="1"/>
          </p:cNvSpPr>
          <p:nvPr>
            <p:ph type="title"/>
          </p:nvPr>
        </p:nvSpPr>
        <p:spPr>
          <a:xfrm>
            <a:off x="714163" y="2465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Word order</a:t>
            </a:r>
            <a:endParaRPr dirty="0"/>
          </a:p>
        </p:txBody>
      </p:sp>
      <p:sp>
        <p:nvSpPr>
          <p:cNvPr id="1010" name="Google Shape;1010;p58"/>
          <p:cNvSpPr txBox="1"/>
          <p:nvPr/>
        </p:nvSpPr>
        <p:spPr>
          <a:xfrm>
            <a:off x="478041" y="1870983"/>
            <a:ext cx="2173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Size</a:t>
            </a:r>
            <a:endParaRPr sz="20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12" name="Google Shape;1012;p58"/>
          <p:cNvSpPr txBox="1"/>
          <p:nvPr/>
        </p:nvSpPr>
        <p:spPr>
          <a:xfrm>
            <a:off x="1368283" y="3702199"/>
            <a:ext cx="2173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Age</a:t>
            </a:r>
            <a:endParaRPr sz="20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14" name="Google Shape;1014;p58"/>
          <p:cNvSpPr txBox="1"/>
          <p:nvPr/>
        </p:nvSpPr>
        <p:spPr>
          <a:xfrm>
            <a:off x="2331687" y="1870983"/>
            <a:ext cx="2173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Shape</a:t>
            </a:r>
            <a:endParaRPr sz="20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16" name="Google Shape;1016;p58"/>
          <p:cNvSpPr txBox="1"/>
          <p:nvPr/>
        </p:nvSpPr>
        <p:spPr>
          <a:xfrm>
            <a:off x="3125400" y="3738033"/>
            <a:ext cx="2173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Colour</a:t>
            </a:r>
            <a:endParaRPr sz="20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18" name="Google Shape;1018;p58"/>
          <p:cNvSpPr txBox="1"/>
          <p:nvPr/>
        </p:nvSpPr>
        <p:spPr>
          <a:xfrm>
            <a:off x="-370073" y="3701598"/>
            <a:ext cx="2173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Opinion</a:t>
            </a:r>
            <a:endParaRPr sz="20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20" name="Google Shape;1020;p58"/>
          <p:cNvSpPr txBox="1"/>
          <p:nvPr/>
        </p:nvSpPr>
        <p:spPr>
          <a:xfrm flipH="1">
            <a:off x="695402" y="2598600"/>
            <a:ext cx="683908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01</a:t>
            </a:r>
            <a:endParaRPr sz="27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21" name="Google Shape;1021;p58"/>
          <p:cNvSpPr txBox="1"/>
          <p:nvPr/>
        </p:nvSpPr>
        <p:spPr>
          <a:xfrm flipH="1">
            <a:off x="1564641" y="2597999"/>
            <a:ext cx="683908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02</a:t>
            </a:r>
            <a:endParaRPr sz="27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22" name="Google Shape;1022;p58"/>
          <p:cNvSpPr txBox="1"/>
          <p:nvPr/>
        </p:nvSpPr>
        <p:spPr>
          <a:xfrm flipH="1">
            <a:off x="2414825" y="2597998"/>
            <a:ext cx="710575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03</a:t>
            </a:r>
            <a:endParaRPr sz="27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23" name="Google Shape;1023;p58"/>
          <p:cNvSpPr txBox="1"/>
          <p:nvPr/>
        </p:nvSpPr>
        <p:spPr>
          <a:xfrm flipH="1">
            <a:off x="3290646" y="2598000"/>
            <a:ext cx="710097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04</a:t>
            </a:r>
            <a:endParaRPr sz="27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24" name="Google Shape;1024;p58"/>
          <p:cNvSpPr txBox="1"/>
          <p:nvPr/>
        </p:nvSpPr>
        <p:spPr>
          <a:xfrm flipH="1">
            <a:off x="4166228" y="2597998"/>
            <a:ext cx="710098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05</a:t>
            </a:r>
            <a:endParaRPr sz="27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1025" name="Google Shape;1025;p58"/>
          <p:cNvCxnSpPr>
            <a:cxnSpLocks/>
            <a:stCxn id="1020" idx="3"/>
          </p:cNvCxnSpPr>
          <p:nvPr/>
        </p:nvCxnSpPr>
        <p:spPr>
          <a:xfrm rot="10800000" flipV="1">
            <a:off x="53702" y="2862300"/>
            <a:ext cx="6417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26" name="Google Shape;1026;p58"/>
          <p:cNvCxnSpPr>
            <a:cxnSpLocks/>
            <a:stCxn id="1020" idx="1"/>
            <a:endCxn id="1021" idx="3"/>
          </p:cNvCxnSpPr>
          <p:nvPr/>
        </p:nvCxnSpPr>
        <p:spPr>
          <a:xfrm flipV="1">
            <a:off x="1379310" y="2861699"/>
            <a:ext cx="185331" cy="60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7" name="Google Shape;1027;p58"/>
          <p:cNvCxnSpPr>
            <a:cxnSpLocks/>
            <a:stCxn id="1021" idx="1"/>
            <a:endCxn id="1022" idx="3"/>
          </p:cNvCxnSpPr>
          <p:nvPr/>
        </p:nvCxnSpPr>
        <p:spPr>
          <a:xfrm flipV="1">
            <a:off x="2248549" y="2861698"/>
            <a:ext cx="166276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8" name="Google Shape;1028;p58"/>
          <p:cNvCxnSpPr>
            <a:cxnSpLocks/>
            <a:stCxn id="1022" idx="1"/>
            <a:endCxn id="1023" idx="3"/>
          </p:cNvCxnSpPr>
          <p:nvPr/>
        </p:nvCxnSpPr>
        <p:spPr>
          <a:xfrm>
            <a:off x="3125400" y="2861698"/>
            <a:ext cx="165246" cy="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9" name="Google Shape;1029;p58"/>
          <p:cNvCxnSpPr>
            <a:cxnSpLocks/>
            <a:stCxn id="1023" idx="1"/>
            <a:endCxn id="1024" idx="3"/>
          </p:cNvCxnSpPr>
          <p:nvPr/>
        </p:nvCxnSpPr>
        <p:spPr>
          <a:xfrm flipV="1">
            <a:off x="4000743" y="2861698"/>
            <a:ext cx="165485" cy="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0" name="Google Shape;1030;p58"/>
          <p:cNvCxnSpPr>
            <a:cxnSpLocks/>
            <a:stCxn id="1024" idx="1"/>
          </p:cNvCxnSpPr>
          <p:nvPr/>
        </p:nvCxnSpPr>
        <p:spPr>
          <a:xfrm>
            <a:off x="4876326" y="2861698"/>
            <a:ext cx="3555337" cy="1249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1" name="Google Shape;1031;p58"/>
          <p:cNvCxnSpPr>
            <a:cxnSpLocks/>
            <a:stCxn id="1020" idx="2"/>
            <a:endCxn id="1018" idx="0"/>
          </p:cNvCxnSpPr>
          <p:nvPr/>
        </p:nvCxnSpPr>
        <p:spPr>
          <a:xfrm rot="5400000">
            <a:off x="589143" y="3253385"/>
            <a:ext cx="575598" cy="32082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2" name="Google Shape;1032;p58"/>
          <p:cNvCxnSpPr>
            <a:cxnSpLocks/>
            <a:stCxn id="1021" idx="0"/>
            <a:endCxn id="1010" idx="2"/>
          </p:cNvCxnSpPr>
          <p:nvPr/>
        </p:nvCxnSpPr>
        <p:spPr>
          <a:xfrm rot="16200000" flipV="1">
            <a:off x="1557810" y="2249214"/>
            <a:ext cx="355616" cy="34195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3" name="Google Shape;1033;p58"/>
          <p:cNvCxnSpPr>
            <a:cxnSpLocks/>
            <a:stCxn id="1012" idx="0"/>
            <a:endCxn id="1022" idx="2"/>
          </p:cNvCxnSpPr>
          <p:nvPr/>
        </p:nvCxnSpPr>
        <p:spPr>
          <a:xfrm rot="5400000" flipH="1" flipV="1">
            <a:off x="2324097" y="3256185"/>
            <a:ext cx="576801" cy="31522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34" name="Google Shape;1034;p58"/>
          <p:cNvCxnSpPr>
            <a:cxnSpLocks/>
            <a:stCxn id="1023" idx="0"/>
            <a:endCxn id="1014" idx="2"/>
          </p:cNvCxnSpPr>
          <p:nvPr/>
        </p:nvCxnSpPr>
        <p:spPr>
          <a:xfrm rot="16200000" flipV="1">
            <a:off x="3354183" y="2306488"/>
            <a:ext cx="355617" cy="22740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5" name="Google Shape;1035;p58"/>
          <p:cNvCxnSpPr>
            <a:cxnSpLocks/>
            <a:stCxn id="1024" idx="2"/>
            <a:endCxn id="1016" idx="0"/>
          </p:cNvCxnSpPr>
          <p:nvPr/>
        </p:nvCxnSpPr>
        <p:spPr>
          <a:xfrm rot="5400000">
            <a:off x="4060322" y="3277077"/>
            <a:ext cx="612635" cy="3092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1024;p58">
            <a:extLst>
              <a:ext uri="{FF2B5EF4-FFF2-40B4-BE49-F238E27FC236}">
                <a16:creationId xmlns:a16="http://schemas.microsoft.com/office/drawing/2014/main" id="{08018776-14AB-76AB-6F91-AD4B9D936A72}"/>
              </a:ext>
            </a:extLst>
          </p:cNvPr>
          <p:cNvSpPr txBox="1"/>
          <p:nvPr/>
        </p:nvSpPr>
        <p:spPr>
          <a:xfrm flipH="1">
            <a:off x="5061768" y="2597998"/>
            <a:ext cx="710098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0</a:t>
            </a:r>
            <a:r>
              <a:rPr lang="sr-Latn-RS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6</a:t>
            </a:r>
            <a:endParaRPr sz="27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8" name="Google Shape;1024;p58">
            <a:extLst>
              <a:ext uri="{FF2B5EF4-FFF2-40B4-BE49-F238E27FC236}">
                <a16:creationId xmlns:a16="http://schemas.microsoft.com/office/drawing/2014/main" id="{6C1C85C3-C19C-451E-5D51-794590F52AD8}"/>
              </a:ext>
            </a:extLst>
          </p:cNvPr>
          <p:cNvSpPr txBox="1"/>
          <p:nvPr/>
        </p:nvSpPr>
        <p:spPr>
          <a:xfrm flipH="1">
            <a:off x="5968092" y="2604348"/>
            <a:ext cx="710098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0</a:t>
            </a:r>
            <a:r>
              <a:rPr lang="sr-Latn-RS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7</a:t>
            </a:r>
            <a:endParaRPr sz="27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963" name="Connector: Elbow 962">
            <a:extLst>
              <a:ext uri="{FF2B5EF4-FFF2-40B4-BE49-F238E27FC236}">
                <a16:creationId xmlns:a16="http://schemas.microsoft.com/office/drawing/2014/main" id="{6A69A25D-4203-558C-99B4-B24FEFB3817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39528" y="2187431"/>
            <a:ext cx="426334" cy="4205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Google Shape;1024;p58">
            <a:extLst>
              <a:ext uri="{FF2B5EF4-FFF2-40B4-BE49-F238E27FC236}">
                <a16:creationId xmlns:a16="http://schemas.microsoft.com/office/drawing/2014/main" id="{956D96EB-76B4-DA8A-F8EB-F40589801276}"/>
              </a:ext>
            </a:extLst>
          </p:cNvPr>
          <p:cNvSpPr txBox="1"/>
          <p:nvPr/>
        </p:nvSpPr>
        <p:spPr>
          <a:xfrm flipH="1">
            <a:off x="6906169" y="2604348"/>
            <a:ext cx="710098" cy="5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0</a:t>
            </a:r>
            <a:r>
              <a:rPr lang="sr-Latn-RS" sz="27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8</a:t>
            </a:r>
            <a:endParaRPr sz="27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66" name="Google Shape;1016;p58">
            <a:extLst>
              <a:ext uri="{FF2B5EF4-FFF2-40B4-BE49-F238E27FC236}">
                <a16:creationId xmlns:a16="http://schemas.microsoft.com/office/drawing/2014/main" id="{C1AAA9C4-732E-6BF4-1D9A-7ECAC707ECF0}"/>
              </a:ext>
            </a:extLst>
          </p:cNvPr>
          <p:cNvSpPr txBox="1"/>
          <p:nvPr/>
        </p:nvSpPr>
        <p:spPr>
          <a:xfrm>
            <a:off x="3855814" y="1866994"/>
            <a:ext cx="2173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Nationality</a:t>
            </a:r>
            <a:endParaRPr sz="20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67" name="Google Shape;1016;p58">
            <a:extLst>
              <a:ext uri="{FF2B5EF4-FFF2-40B4-BE49-F238E27FC236}">
                <a16:creationId xmlns:a16="http://schemas.microsoft.com/office/drawing/2014/main" id="{0928DDAD-D499-4B29-32DB-3A462BDF7294}"/>
              </a:ext>
            </a:extLst>
          </p:cNvPr>
          <p:cNvSpPr txBox="1"/>
          <p:nvPr/>
        </p:nvSpPr>
        <p:spPr>
          <a:xfrm>
            <a:off x="5167673" y="3702199"/>
            <a:ext cx="2173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Material</a:t>
            </a:r>
            <a:endParaRPr sz="20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971" name="Connector: Elbow 970">
            <a:extLst>
              <a:ext uri="{FF2B5EF4-FFF2-40B4-BE49-F238E27FC236}">
                <a16:creationId xmlns:a16="http://schemas.microsoft.com/office/drawing/2014/main" id="{7A03A6F5-C9F9-7D42-1EDF-2215847CDC39}"/>
              </a:ext>
            </a:extLst>
          </p:cNvPr>
          <p:cNvCxnSpPr>
            <a:cxnSpLocks/>
            <a:stCxn id="58" idx="2"/>
            <a:endCxn id="967" idx="0"/>
          </p:cNvCxnSpPr>
          <p:nvPr/>
        </p:nvCxnSpPr>
        <p:spPr>
          <a:xfrm rot="5400000">
            <a:off x="6003482" y="3382539"/>
            <a:ext cx="570451" cy="688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3" name="Google Shape;1016;p58">
            <a:extLst>
              <a:ext uri="{FF2B5EF4-FFF2-40B4-BE49-F238E27FC236}">
                <a16:creationId xmlns:a16="http://schemas.microsoft.com/office/drawing/2014/main" id="{F71E5DE9-878F-E5E3-F527-A8383C0E3CB4}"/>
              </a:ext>
            </a:extLst>
          </p:cNvPr>
          <p:cNvSpPr txBox="1"/>
          <p:nvPr/>
        </p:nvSpPr>
        <p:spPr>
          <a:xfrm>
            <a:off x="6174618" y="1870982"/>
            <a:ext cx="2173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Purpose</a:t>
            </a:r>
            <a:endParaRPr sz="2000" dirty="0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975" name="Connector: Elbow 974">
            <a:extLst>
              <a:ext uri="{FF2B5EF4-FFF2-40B4-BE49-F238E27FC236}">
                <a16:creationId xmlns:a16="http://schemas.microsoft.com/office/drawing/2014/main" id="{E2341E3A-0850-0C0F-C586-3C363F6B46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36405" y="2348956"/>
            <a:ext cx="365954" cy="1578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0" name="TextBox 979">
            <a:extLst>
              <a:ext uri="{FF2B5EF4-FFF2-40B4-BE49-F238E27FC236}">
                <a16:creationId xmlns:a16="http://schemas.microsoft.com/office/drawing/2014/main" id="{D0F9376B-7F59-ADC2-E972-BF9AEBE83338}"/>
              </a:ext>
            </a:extLst>
          </p:cNvPr>
          <p:cNvSpPr txBox="1"/>
          <p:nvPr/>
        </p:nvSpPr>
        <p:spPr>
          <a:xfrm>
            <a:off x="1219846" y="952159"/>
            <a:ext cx="709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rgbClr val="382C45"/>
                </a:solidFill>
                <a:latin typeface="Albert Sans"/>
                <a:sym typeface="Albert Sans"/>
              </a:rPr>
              <a:t>A beautiful, small, new, square, silver, Italian, x city car.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5"/>
          <p:cNvSpPr txBox="1">
            <a:spLocks noGrp="1"/>
          </p:cNvSpPr>
          <p:nvPr>
            <p:ph type="title"/>
          </p:nvPr>
        </p:nvSpPr>
        <p:spPr>
          <a:xfrm>
            <a:off x="559977" y="1403288"/>
            <a:ext cx="2891700" cy="592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Absolute</a:t>
            </a:r>
            <a:endParaRPr dirty="0"/>
          </a:p>
        </p:txBody>
      </p:sp>
      <p:sp>
        <p:nvSpPr>
          <p:cNvPr id="870" name="Google Shape;870;p55"/>
          <p:cNvSpPr txBox="1">
            <a:spLocks noGrp="1"/>
          </p:cNvSpPr>
          <p:nvPr>
            <p:ph type="title" idx="3"/>
          </p:nvPr>
        </p:nvSpPr>
        <p:spPr>
          <a:xfrm>
            <a:off x="3300572" y="1403288"/>
            <a:ext cx="2709903" cy="592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Comparative</a:t>
            </a:r>
            <a:endParaRPr dirty="0"/>
          </a:p>
        </p:txBody>
      </p:sp>
      <p:sp>
        <p:nvSpPr>
          <p:cNvPr id="871" name="Google Shape;871;p55"/>
          <p:cNvSpPr txBox="1">
            <a:spLocks noGrp="1"/>
          </p:cNvSpPr>
          <p:nvPr>
            <p:ph type="subTitle" idx="1"/>
          </p:nvPr>
        </p:nvSpPr>
        <p:spPr>
          <a:xfrm>
            <a:off x="770849" y="1910700"/>
            <a:ext cx="2318852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(„pozitiv“)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r-Latn-R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cold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happy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narrow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important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good</a:t>
            </a:r>
            <a:endParaRPr dirty="0"/>
          </a:p>
        </p:txBody>
      </p:sp>
      <p:sp>
        <p:nvSpPr>
          <p:cNvPr id="873" name="Google Shape;873;p5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Degrees of Adjectives</a:t>
            </a:r>
            <a:endParaRPr dirty="0"/>
          </a:p>
        </p:txBody>
      </p:sp>
      <p:grpSp>
        <p:nvGrpSpPr>
          <p:cNvPr id="874" name="Google Shape;874;p55"/>
          <p:cNvGrpSpPr/>
          <p:nvPr/>
        </p:nvGrpSpPr>
        <p:grpSpPr>
          <a:xfrm>
            <a:off x="118750" y="2366425"/>
            <a:ext cx="1090350" cy="2529000"/>
            <a:chOff x="5097425" y="1673050"/>
            <a:chExt cx="1090350" cy="2529000"/>
          </a:xfrm>
        </p:grpSpPr>
        <p:sp>
          <p:nvSpPr>
            <p:cNvPr id="875" name="Google Shape;875;p55"/>
            <p:cNvSpPr/>
            <p:nvPr/>
          </p:nvSpPr>
          <p:spPr>
            <a:xfrm>
              <a:off x="5586550" y="2636125"/>
              <a:ext cx="206500" cy="1565925"/>
            </a:xfrm>
            <a:custGeom>
              <a:avLst/>
              <a:gdLst/>
              <a:ahLst/>
              <a:cxnLst/>
              <a:rect l="l" t="t" r="r" b="b"/>
              <a:pathLst>
                <a:path w="8260" h="62637" extrusionOk="0">
                  <a:moveTo>
                    <a:pt x="5360" y="7781"/>
                  </a:moveTo>
                  <a:lnTo>
                    <a:pt x="8260" y="62636"/>
                  </a:lnTo>
                  <a:lnTo>
                    <a:pt x="4735" y="62636"/>
                  </a:lnTo>
                  <a:lnTo>
                    <a:pt x="1898" y="7843"/>
                  </a:lnTo>
                  <a:cubicBezTo>
                    <a:pt x="1377" y="7823"/>
                    <a:pt x="1126" y="7823"/>
                    <a:pt x="939" y="7739"/>
                  </a:cubicBezTo>
                  <a:cubicBezTo>
                    <a:pt x="751" y="7656"/>
                    <a:pt x="0" y="960"/>
                    <a:pt x="0" y="960"/>
                  </a:cubicBezTo>
                  <a:cubicBezTo>
                    <a:pt x="4526" y="1"/>
                    <a:pt x="6007" y="710"/>
                    <a:pt x="6007" y="710"/>
                  </a:cubicBezTo>
                  <a:cubicBezTo>
                    <a:pt x="6007" y="710"/>
                    <a:pt x="6362" y="6780"/>
                    <a:pt x="6341" y="7426"/>
                  </a:cubicBezTo>
                  <a:cubicBezTo>
                    <a:pt x="6341" y="7614"/>
                    <a:pt x="5924" y="7718"/>
                    <a:pt x="5360" y="7781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5"/>
            <p:cNvSpPr/>
            <p:nvPr/>
          </p:nvSpPr>
          <p:spPr>
            <a:xfrm>
              <a:off x="5097425" y="1673050"/>
              <a:ext cx="1090350" cy="1090350"/>
            </a:xfrm>
            <a:custGeom>
              <a:avLst/>
              <a:gdLst/>
              <a:ahLst/>
              <a:cxnLst/>
              <a:rect l="l" t="t" r="r" b="b"/>
              <a:pathLst>
                <a:path w="43614" h="43614" extrusionOk="0">
                  <a:moveTo>
                    <a:pt x="20587" y="688"/>
                  </a:moveTo>
                  <a:cubicBezTo>
                    <a:pt x="32247" y="0"/>
                    <a:pt x="42258" y="8906"/>
                    <a:pt x="42947" y="20566"/>
                  </a:cubicBezTo>
                  <a:cubicBezTo>
                    <a:pt x="43614" y="32225"/>
                    <a:pt x="34729" y="42237"/>
                    <a:pt x="23048" y="42925"/>
                  </a:cubicBezTo>
                  <a:cubicBezTo>
                    <a:pt x="11389" y="43613"/>
                    <a:pt x="1377" y="34707"/>
                    <a:pt x="689" y="23048"/>
                  </a:cubicBezTo>
                  <a:cubicBezTo>
                    <a:pt x="1" y="11367"/>
                    <a:pt x="8907" y="1356"/>
                    <a:pt x="20587" y="688"/>
                  </a:cubicBezTo>
                  <a:close/>
                </a:path>
              </a:pathLst>
            </a:custGeom>
            <a:solidFill>
              <a:srgbClr val="499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5"/>
            <p:cNvSpPr/>
            <p:nvPr/>
          </p:nvSpPr>
          <p:spPr>
            <a:xfrm>
              <a:off x="5398300" y="1926975"/>
              <a:ext cx="593425" cy="595000"/>
            </a:xfrm>
            <a:custGeom>
              <a:avLst/>
              <a:gdLst/>
              <a:ahLst/>
              <a:cxnLst/>
              <a:rect l="l" t="t" r="r" b="b"/>
              <a:pathLst>
                <a:path w="23737" h="23800" extrusionOk="0">
                  <a:moveTo>
                    <a:pt x="3004" y="22631"/>
                  </a:moveTo>
                  <a:cubicBezTo>
                    <a:pt x="3004" y="22631"/>
                    <a:pt x="0" y="5591"/>
                    <a:pt x="3171" y="4735"/>
                  </a:cubicBezTo>
                  <a:cubicBezTo>
                    <a:pt x="6341" y="3880"/>
                    <a:pt x="16415" y="3296"/>
                    <a:pt x="16415" y="3296"/>
                  </a:cubicBezTo>
                  <a:lnTo>
                    <a:pt x="16353" y="1273"/>
                  </a:lnTo>
                  <a:cubicBezTo>
                    <a:pt x="16311" y="1"/>
                    <a:pt x="23340" y="5445"/>
                    <a:pt x="23736" y="5799"/>
                  </a:cubicBezTo>
                  <a:cubicBezTo>
                    <a:pt x="23736" y="5799"/>
                    <a:pt x="17625" y="9971"/>
                    <a:pt x="16958" y="10096"/>
                  </a:cubicBezTo>
                  <a:cubicBezTo>
                    <a:pt x="16311" y="10242"/>
                    <a:pt x="16624" y="8260"/>
                    <a:pt x="16624" y="8260"/>
                  </a:cubicBezTo>
                  <a:cubicBezTo>
                    <a:pt x="16624" y="8260"/>
                    <a:pt x="7363" y="8844"/>
                    <a:pt x="7134" y="9866"/>
                  </a:cubicBezTo>
                  <a:cubicBezTo>
                    <a:pt x="6904" y="10888"/>
                    <a:pt x="7926" y="22381"/>
                    <a:pt x="7926" y="22381"/>
                  </a:cubicBezTo>
                  <a:cubicBezTo>
                    <a:pt x="7926" y="22381"/>
                    <a:pt x="2608" y="23799"/>
                    <a:pt x="3004" y="226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5"/>
            <p:cNvSpPr/>
            <p:nvPr/>
          </p:nvSpPr>
          <p:spPr>
            <a:xfrm>
              <a:off x="5171475" y="1747075"/>
              <a:ext cx="942275" cy="942275"/>
            </a:xfrm>
            <a:custGeom>
              <a:avLst/>
              <a:gdLst/>
              <a:ahLst/>
              <a:cxnLst/>
              <a:rect l="l" t="t" r="r" b="b"/>
              <a:pathLst>
                <a:path w="37691" h="37691" extrusionOk="0">
                  <a:moveTo>
                    <a:pt x="30619" y="5612"/>
                  </a:moveTo>
                  <a:cubicBezTo>
                    <a:pt x="27220" y="2608"/>
                    <a:pt x="22694" y="898"/>
                    <a:pt x="17813" y="1169"/>
                  </a:cubicBezTo>
                  <a:cubicBezTo>
                    <a:pt x="8072" y="1753"/>
                    <a:pt x="626" y="10117"/>
                    <a:pt x="1189" y="19878"/>
                  </a:cubicBezTo>
                  <a:cubicBezTo>
                    <a:pt x="1481" y="24759"/>
                    <a:pt x="3713" y="29055"/>
                    <a:pt x="7092" y="32059"/>
                  </a:cubicBezTo>
                  <a:cubicBezTo>
                    <a:pt x="10471" y="35083"/>
                    <a:pt x="15018" y="36794"/>
                    <a:pt x="19878" y="36502"/>
                  </a:cubicBezTo>
                  <a:cubicBezTo>
                    <a:pt x="29639" y="35938"/>
                    <a:pt x="37085" y="27554"/>
                    <a:pt x="36522" y="17813"/>
                  </a:cubicBezTo>
                  <a:cubicBezTo>
                    <a:pt x="36230" y="12933"/>
                    <a:pt x="33998" y="8636"/>
                    <a:pt x="30619" y="5612"/>
                  </a:cubicBezTo>
                  <a:close/>
                  <a:moveTo>
                    <a:pt x="17771" y="293"/>
                  </a:moveTo>
                  <a:cubicBezTo>
                    <a:pt x="22881" y="1"/>
                    <a:pt x="27637" y="1795"/>
                    <a:pt x="31203" y="4965"/>
                  </a:cubicBezTo>
                  <a:cubicBezTo>
                    <a:pt x="34749" y="8114"/>
                    <a:pt x="37085" y="12641"/>
                    <a:pt x="37398" y="17751"/>
                  </a:cubicBezTo>
                  <a:cubicBezTo>
                    <a:pt x="37690" y="22882"/>
                    <a:pt x="35896" y="27637"/>
                    <a:pt x="32726" y="31183"/>
                  </a:cubicBezTo>
                  <a:cubicBezTo>
                    <a:pt x="29577" y="34729"/>
                    <a:pt x="25050" y="37086"/>
                    <a:pt x="19940" y="37378"/>
                  </a:cubicBezTo>
                  <a:cubicBezTo>
                    <a:pt x="14809" y="37690"/>
                    <a:pt x="10054" y="35876"/>
                    <a:pt x="6508" y="32726"/>
                  </a:cubicBezTo>
                  <a:cubicBezTo>
                    <a:pt x="2962" y="29556"/>
                    <a:pt x="605" y="25051"/>
                    <a:pt x="313" y="19920"/>
                  </a:cubicBezTo>
                  <a:cubicBezTo>
                    <a:pt x="0" y="14810"/>
                    <a:pt x="1815" y="10054"/>
                    <a:pt x="4964" y="6488"/>
                  </a:cubicBezTo>
                  <a:cubicBezTo>
                    <a:pt x="8135" y="2942"/>
                    <a:pt x="12640" y="606"/>
                    <a:pt x="17771" y="2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55"/>
          <p:cNvGrpSpPr/>
          <p:nvPr/>
        </p:nvGrpSpPr>
        <p:grpSpPr>
          <a:xfrm flipH="1">
            <a:off x="8100575" y="1622625"/>
            <a:ext cx="980925" cy="3475225"/>
            <a:chOff x="3520275" y="1129650"/>
            <a:chExt cx="980925" cy="3475225"/>
          </a:xfrm>
        </p:grpSpPr>
        <p:sp>
          <p:nvSpPr>
            <p:cNvPr id="880" name="Google Shape;880;p55"/>
            <p:cNvSpPr/>
            <p:nvPr/>
          </p:nvSpPr>
          <p:spPr>
            <a:xfrm>
              <a:off x="3520275" y="1241800"/>
              <a:ext cx="671100" cy="1477500"/>
            </a:xfrm>
            <a:custGeom>
              <a:avLst/>
              <a:gdLst/>
              <a:ahLst/>
              <a:cxnLst/>
              <a:rect l="l" t="t" r="r" b="b"/>
              <a:pathLst>
                <a:path w="26844" h="59100" extrusionOk="0">
                  <a:moveTo>
                    <a:pt x="18487" y="0"/>
                  </a:moveTo>
                  <a:cubicBezTo>
                    <a:pt x="14792" y="0"/>
                    <a:pt x="9868" y="755"/>
                    <a:pt x="6250" y="1072"/>
                  </a:cubicBezTo>
                  <a:cubicBezTo>
                    <a:pt x="1" y="1607"/>
                    <a:pt x="402" y="4297"/>
                    <a:pt x="402" y="4297"/>
                  </a:cubicBezTo>
                  <a:lnTo>
                    <a:pt x="3600" y="55909"/>
                  </a:lnTo>
                  <a:cubicBezTo>
                    <a:pt x="3525" y="58362"/>
                    <a:pt x="6237" y="59100"/>
                    <a:pt x="9692" y="59100"/>
                  </a:cubicBezTo>
                  <a:cubicBezTo>
                    <a:pt x="14248" y="59100"/>
                    <a:pt x="20098" y="57816"/>
                    <a:pt x="22549" y="57488"/>
                  </a:cubicBezTo>
                  <a:cubicBezTo>
                    <a:pt x="26844" y="56926"/>
                    <a:pt x="26416" y="54143"/>
                    <a:pt x="26416" y="54143"/>
                  </a:cubicBezTo>
                  <a:cubicBezTo>
                    <a:pt x="26416" y="54143"/>
                    <a:pt x="24583" y="4685"/>
                    <a:pt x="23632" y="1674"/>
                  </a:cubicBezTo>
                  <a:cubicBezTo>
                    <a:pt x="23231" y="403"/>
                    <a:pt x="21187" y="0"/>
                    <a:pt x="18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5"/>
            <p:cNvSpPr/>
            <p:nvPr/>
          </p:nvSpPr>
          <p:spPr>
            <a:xfrm>
              <a:off x="3657450" y="13421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61" y="1"/>
                  </a:moveTo>
                  <a:cubicBezTo>
                    <a:pt x="7214" y="1"/>
                    <a:pt x="7067" y="5"/>
                    <a:pt x="6918" y="14"/>
                  </a:cubicBezTo>
                  <a:cubicBezTo>
                    <a:pt x="2984" y="255"/>
                    <a:pt x="0" y="3641"/>
                    <a:pt x="241" y="7561"/>
                  </a:cubicBezTo>
                  <a:cubicBezTo>
                    <a:pt x="472" y="11327"/>
                    <a:pt x="3604" y="14240"/>
                    <a:pt x="7324" y="14240"/>
                  </a:cubicBezTo>
                  <a:cubicBezTo>
                    <a:pt x="7478" y="14240"/>
                    <a:pt x="7633" y="14236"/>
                    <a:pt x="7788" y="14225"/>
                  </a:cubicBezTo>
                  <a:cubicBezTo>
                    <a:pt x="11722" y="13985"/>
                    <a:pt x="14706" y="10612"/>
                    <a:pt x="14465" y="6678"/>
                  </a:cubicBezTo>
                  <a:cubicBezTo>
                    <a:pt x="14234" y="2906"/>
                    <a:pt x="11091" y="1"/>
                    <a:pt x="7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5"/>
            <p:cNvSpPr/>
            <p:nvPr/>
          </p:nvSpPr>
          <p:spPr>
            <a:xfrm>
              <a:off x="3684875" y="1787075"/>
              <a:ext cx="367675" cy="356025"/>
            </a:xfrm>
            <a:custGeom>
              <a:avLst/>
              <a:gdLst/>
              <a:ahLst/>
              <a:cxnLst/>
              <a:rect l="l" t="t" r="r" b="b"/>
              <a:pathLst>
                <a:path w="14707" h="14241" extrusionOk="0">
                  <a:moveTo>
                    <a:pt x="7384" y="1"/>
                  </a:moveTo>
                  <a:cubicBezTo>
                    <a:pt x="7230" y="1"/>
                    <a:pt x="7075" y="6"/>
                    <a:pt x="6919" y="16"/>
                  </a:cubicBezTo>
                  <a:cubicBezTo>
                    <a:pt x="2998" y="257"/>
                    <a:pt x="0" y="3629"/>
                    <a:pt x="255" y="7563"/>
                  </a:cubicBezTo>
                  <a:cubicBezTo>
                    <a:pt x="486" y="11335"/>
                    <a:pt x="3617" y="14240"/>
                    <a:pt x="7358" y="14240"/>
                  </a:cubicBezTo>
                  <a:cubicBezTo>
                    <a:pt x="7505" y="14240"/>
                    <a:pt x="7653" y="14236"/>
                    <a:pt x="7802" y="14227"/>
                  </a:cubicBezTo>
                  <a:cubicBezTo>
                    <a:pt x="11723" y="13986"/>
                    <a:pt x="14707" y="10600"/>
                    <a:pt x="14466" y="6680"/>
                  </a:cubicBezTo>
                  <a:cubicBezTo>
                    <a:pt x="14234" y="2902"/>
                    <a:pt x="11104" y="1"/>
                    <a:pt x="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5"/>
            <p:cNvSpPr/>
            <p:nvPr/>
          </p:nvSpPr>
          <p:spPr>
            <a:xfrm>
              <a:off x="3712625" y="2231725"/>
              <a:ext cx="367350" cy="356300"/>
            </a:xfrm>
            <a:custGeom>
              <a:avLst/>
              <a:gdLst/>
              <a:ahLst/>
              <a:cxnLst/>
              <a:rect l="l" t="t" r="r" b="b"/>
              <a:pathLst>
                <a:path w="14694" h="14252" extrusionOk="0">
                  <a:moveTo>
                    <a:pt x="7350" y="0"/>
                  </a:moveTo>
                  <a:cubicBezTo>
                    <a:pt x="7203" y="0"/>
                    <a:pt x="7055" y="5"/>
                    <a:pt x="6906" y="14"/>
                  </a:cubicBezTo>
                  <a:cubicBezTo>
                    <a:pt x="2985" y="255"/>
                    <a:pt x="1" y="3640"/>
                    <a:pt x="242" y="7561"/>
                  </a:cubicBezTo>
                  <a:cubicBezTo>
                    <a:pt x="474" y="11346"/>
                    <a:pt x="3616" y="14252"/>
                    <a:pt x="7346" y="14252"/>
                  </a:cubicBezTo>
                  <a:cubicBezTo>
                    <a:pt x="7493" y="14252"/>
                    <a:pt x="7641" y="14247"/>
                    <a:pt x="7789" y="14238"/>
                  </a:cubicBezTo>
                  <a:cubicBezTo>
                    <a:pt x="11710" y="13984"/>
                    <a:pt x="14694" y="10612"/>
                    <a:pt x="14453" y="6678"/>
                  </a:cubicBezTo>
                  <a:cubicBezTo>
                    <a:pt x="14221" y="2905"/>
                    <a:pt x="11091" y="0"/>
                    <a:pt x="7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5"/>
            <p:cNvSpPr/>
            <p:nvPr/>
          </p:nvSpPr>
          <p:spPr>
            <a:xfrm>
              <a:off x="3610275" y="1129650"/>
              <a:ext cx="407475" cy="193150"/>
            </a:xfrm>
            <a:custGeom>
              <a:avLst/>
              <a:gdLst/>
              <a:ahLst/>
              <a:cxnLst/>
              <a:rect l="l" t="t" r="r" b="b"/>
              <a:pathLst>
                <a:path w="16299" h="7726" extrusionOk="0">
                  <a:moveTo>
                    <a:pt x="11379" y="1"/>
                  </a:moveTo>
                  <a:cubicBezTo>
                    <a:pt x="8280" y="1"/>
                    <a:pt x="2762" y="717"/>
                    <a:pt x="1941" y="1691"/>
                  </a:cubicBezTo>
                  <a:cubicBezTo>
                    <a:pt x="1017" y="2815"/>
                    <a:pt x="0" y="7726"/>
                    <a:pt x="0" y="7726"/>
                  </a:cubicBezTo>
                  <a:cubicBezTo>
                    <a:pt x="0" y="7726"/>
                    <a:pt x="7432" y="5228"/>
                    <a:pt x="15079" y="5228"/>
                  </a:cubicBezTo>
                  <a:cubicBezTo>
                    <a:pt x="15486" y="5228"/>
                    <a:pt x="15892" y="5235"/>
                    <a:pt x="16299" y="5250"/>
                  </a:cubicBezTo>
                  <a:cubicBezTo>
                    <a:pt x="16299" y="5250"/>
                    <a:pt x="15135" y="286"/>
                    <a:pt x="12525" y="45"/>
                  </a:cubicBezTo>
                  <a:cubicBezTo>
                    <a:pt x="12205" y="15"/>
                    <a:pt x="11816" y="1"/>
                    <a:pt x="11379" y="1"/>
                  </a:cubicBezTo>
                  <a:close/>
                </a:path>
              </a:pathLst>
            </a:custGeom>
            <a:solidFill>
              <a:srgbClr val="38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5"/>
            <p:cNvSpPr/>
            <p:nvPr/>
          </p:nvSpPr>
          <p:spPr>
            <a:xfrm>
              <a:off x="3605575" y="2627225"/>
              <a:ext cx="895625" cy="1977650"/>
            </a:xfrm>
            <a:custGeom>
              <a:avLst/>
              <a:gdLst/>
              <a:ahLst/>
              <a:cxnLst/>
              <a:rect l="l" t="t" r="r" b="b"/>
              <a:pathLst>
                <a:path w="35825" h="79106" extrusionOk="0">
                  <a:moveTo>
                    <a:pt x="13080" y="0"/>
                  </a:moveTo>
                  <a:cubicBezTo>
                    <a:pt x="12087" y="0"/>
                    <a:pt x="10692" y="136"/>
                    <a:pt x="8793" y="586"/>
                  </a:cubicBezTo>
                  <a:cubicBezTo>
                    <a:pt x="8793" y="586"/>
                    <a:pt x="9676" y="8548"/>
                    <a:pt x="9876" y="8655"/>
                  </a:cubicBezTo>
                  <a:cubicBezTo>
                    <a:pt x="10077" y="8762"/>
                    <a:pt x="10345" y="8749"/>
                    <a:pt x="10880" y="8776"/>
                  </a:cubicBezTo>
                  <a:lnTo>
                    <a:pt x="14266" y="71308"/>
                  </a:lnTo>
                  <a:cubicBezTo>
                    <a:pt x="14266" y="71308"/>
                    <a:pt x="1" y="76259"/>
                    <a:pt x="1874" y="78574"/>
                  </a:cubicBezTo>
                  <a:cubicBezTo>
                    <a:pt x="2174" y="78944"/>
                    <a:pt x="3269" y="79105"/>
                    <a:pt x="4875" y="79105"/>
                  </a:cubicBezTo>
                  <a:cubicBezTo>
                    <a:pt x="13306" y="79105"/>
                    <a:pt x="35825" y="74668"/>
                    <a:pt x="31407" y="72779"/>
                  </a:cubicBezTo>
                  <a:cubicBezTo>
                    <a:pt x="27845" y="71257"/>
                    <a:pt x="22968" y="71011"/>
                    <a:pt x="20193" y="71011"/>
                  </a:cubicBezTo>
                  <a:cubicBezTo>
                    <a:pt x="18871" y="71011"/>
                    <a:pt x="18026" y="71067"/>
                    <a:pt x="18026" y="71067"/>
                  </a:cubicBezTo>
                  <a:lnTo>
                    <a:pt x="14560" y="8735"/>
                  </a:lnTo>
                  <a:cubicBezTo>
                    <a:pt x="15176" y="8655"/>
                    <a:pt x="15604" y="8521"/>
                    <a:pt x="15604" y="8307"/>
                  </a:cubicBezTo>
                  <a:cubicBezTo>
                    <a:pt x="15631" y="7531"/>
                    <a:pt x="15176" y="318"/>
                    <a:pt x="15176" y="318"/>
                  </a:cubicBezTo>
                  <a:cubicBezTo>
                    <a:pt x="15176" y="318"/>
                    <a:pt x="14598" y="0"/>
                    <a:pt x="13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870;p55">
            <a:extLst>
              <a:ext uri="{FF2B5EF4-FFF2-40B4-BE49-F238E27FC236}">
                <a16:creationId xmlns:a16="http://schemas.microsoft.com/office/drawing/2014/main" id="{6C67BB60-E7B1-D416-9078-E34941A66B13}"/>
              </a:ext>
            </a:extLst>
          </p:cNvPr>
          <p:cNvSpPr txBox="1">
            <a:spLocks/>
          </p:cNvSpPr>
          <p:nvPr/>
        </p:nvSpPr>
        <p:spPr>
          <a:xfrm>
            <a:off x="5896063" y="1407267"/>
            <a:ext cx="2534662" cy="5882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sr-Latn-RS" dirty="0"/>
              <a:t>Superlative</a:t>
            </a:r>
          </a:p>
        </p:txBody>
      </p:sp>
      <p:sp>
        <p:nvSpPr>
          <p:cNvPr id="5" name="Google Shape;871;p55">
            <a:extLst>
              <a:ext uri="{FF2B5EF4-FFF2-40B4-BE49-F238E27FC236}">
                <a16:creationId xmlns:a16="http://schemas.microsoft.com/office/drawing/2014/main" id="{C3978556-A62C-CD6F-99AD-BF029992AAD6}"/>
              </a:ext>
            </a:extLst>
          </p:cNvPr>
          <p:cNvSpPr txBox="1">
            <a:spLocks/>
          </p:cNvSpPr>
          <p:nvPr/>
        </p:nvSpPr>
        <p:spPr>
          <a:xfrm>
            <a:off x="3416661" y="1910700"/>
            <a:ext cx="2318852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/>
              <a:t>(„</a:t>
            </a:r>
            <a:r>
              <a:rPr lang="sr-Latn-RS" dirty="0"/>
              <a:t>komparativ</a:t>
            </a:r>
            <a:r>
              <a:rPr lang="en-US" dirty="0"/>
              <a:t>“)</a:t>
            </a:r>
          </a:p>
          <a:p>
            <a:pPr marL="0" indent="0">
              <a:buSzPts val="1100"/>
              <a:buFont typeface="Arial"/>
              <a:buNone/>
            </a:pPr>
            <a:endParaRPr lang="en-US" dirty="0"/>
          </a:p>
          <a:p>
            <a:pPr marL="0" indent="0">
              <a:buSzPts val="1100"/>
              <a:buFont typeface="Arial"/>
              <a:buNone/>
            </a:pPr>
            <a:r>
              <a:rPr lang="en-US" dirty="0"/>
              <a:t>cold</a:t>
            </a:r>
            <a:r>
              <a:rPr lang="sr-Latn-RS" dirty="0"/>
              <a:t> + -er</a:t>
            </a:r>
            <a:endParaRPr lang="en-US" dirty="0"/>
          </a:p>
          <a:p>
            <a:pPr marL="0" indent="0">
              <a:buSzPts val="1100"/>
              <a:buFont typeface="Arial"/>
              <a:buNone/>
            </a:pPr>
            <a:r>
              <a:rPr lang="sr-Latn-RS" dirty="0"/>
              <a:t>h</a:t>
            </a:r>
            <a:r>
              <a:rPr lang="en-US" dirty="0"/>
              <a:t>app</a:t>
            </a:r>
            <a:r>
              <a:rPr lang="sr-Latn-RS" strike="sngStrike" dirty="0"/>
              <a:t>y</a:t>
            </a:r>
            <a:r>
              <a:rPr lang="sr-Latn-RS" dirty="0"/>
              <a:t> + -ier</a:t>
            </a:r>
            <a:endParaRPr lang="en-US" strike="sngStrike" dirty="0"/>
          </a:p>
          <a:p>
            <a:pPr marL="0" indent="0">
              <a:buSzPts val="1100"/>
            </a:pPr>
            <a:r>
              <a:rPr lang="en-US" dirty="0"/>
              <a:t>narrow</a:t>
            </a:r>
            <a:r>
              <a:rPr lang="sr-Latn-RS" dirty="0"/>
              <a:t> + -er / more+</a:t>
            </a:r>
            <a:endParaRPr lang="en-US" dirty="0"/>
          </a:p>
          <a:p>
            <a:pPr marL="0" indent="0">
              <a:buSzPts val="1100"/>
              <a:buFont typeface="Arial"/>
              <a:buNone/>
            </a:pPr>
            <a:r>
              <a:rPr lang="en-US" dirty="0"/>
              <a:t>important</a:t>
            </a:r>
            <a:r>
              <a:rPr lang="sr-Latn-RS" dirty="0"/>
              <a:t> + more</a:t>
            </a:r>
            <a:endParaRPr lang="en-US" dirty="0"/>
          </a:p>
          <a:p>
            <a:pPr marL="0" indent="0">
              <a:buSzPts val="1100"/>
              <a:buFont typeface="Arial"/>
              <a:buNone/>
            </a:pPr>
            <a:r>
              <a:rPr lang="en-US" strike="sngStrike" dirty="0"/>
              <a:t>good</a:t>
            </a:r>
            <a:r>
              <a:rPr lang="sr-Latn-RS" strike="sngStrike" dirty="0"/>
              <a:t> </a:t>
            </a:r>
            <a:r>
              <a:rPr lang="sr-Latn-RS" dirty="0"/>
              <a:t>better</a:t>
            </a:r>
            <a:endParaRPr lang="en-US" dirty="0"/>
          </a:p>
        </p:txBody>
      </p:sp>
      <p:sp>
        <p:nvSpPr>
          <p:cNvPr id="6" name="Google Shape;871;p55">
            <a:extLst>
              <a:ext uri="{FF2B5EF4-FFF2-40B4-BE49-F238E27FC236}">
                <a16:creationId xmlns:a16="http://schemas.microsoft.com/office/drawing/2014/main" id="{CB822FCC-372C-E9F8-4B0D-439E6830793B}"/>
              </a:ext>
            </a:extLst>
          </p:cNvPr>
          <p:cNvSpPr txBox="1">
            <a:spLocks/>
          </p:cNvSpPr>
          <p:nvPr/>
        </p:nvSpPr>
        <p:spPr>
          <a:xfrm>
            <a:off x="6023924" y="1910700"/>
            <a:ext cx="2318852" cy="207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/>
              <a:t>(„</a:t>
            </a:r>
            <a:r>
              <a:rPr lang="sr-Latn-RS" dirty="0"/>
              <a:t>superlativ</a:t>
            </a:r>
            <a:r>
              <a:rPr lang="en-US" dirty="0"/>
              <a:t>“)</a:t>
            </a:r>
          </a:p>
          <a:p>
            <a:pPr marL="0" indent="0">
              <a:buSzPts val="1100"/>
              <a:buFont typeface="Arial"/>
              <a:buNone/>
            </a:pPr>
            <a:r>
              <a:rPr lang="sr-Latn-RS" dirty="0"/>
              <a:t>THE +</a:t>
            </a:r>
            <a:endParaRPr lang="en-US" dirty="0"/>
          </a:p>
          <a:p>
            <a:pPr marL="0" indent="0">
              <a:buSzPts val="1100"/>
              <a:buFont typeface="Arial"/>
              <a:buNone/>
            </a:pPr>
            <a:r>
              <a:rPr lang="en-US" dirty="0"/>
              <a:t>cold</a:t>
            </a:r>
            <a:r>
              <a:rPr lang="sr-Latn-RS" dirty="0"/>
              <a:t> + -est</a:t>
            </a:r>
            <a:endParaRPr lang="en-US" dirty="0"/>
          </a:p>
          <a:p>
            <a:pPr marL="0" indent="0">
              <a:buSzPts val="1100"/>
              <a:buFont typeface="Arial"/>
              <a:buNone/>
            </a:pPr>
            <a:r>
              <a:rPr lang="sr-Latn-RS" dirty="0"/>
              <a:t>h</a:t>
            </a:r>
            <a:r>
              <a:rPr lang="en-US" dirty="0"/>
              <a:t>app</a:t>
            </a:r>
            <a:r>
              <a:rPr lang="sr-Latn-RS" strike="sngStrike" dirty="0"/>
              <a:t>y</a:t>
            </a:r>
            <a:r>
              <a:rPr lang="sr-Latn-RS" dirty="0"/>
              <a:t> + -iest</a:t>
            </a:r>
            <a:endParaRPr lang="en-US" strike="sngStrike" dirty="0"/>
          </a:p>
          <a:p>
            <a:pPr marL="0" indent="0">
              <a:buSzPts val="1100"/>
            </a:pPr>
            <a:r>
              <a:rPr lang="en-US" dirty="0"/>
              <a:t>narrow</a:t>
            </a:r>
            <a:r>
              <a:rPr lang="sr-Latn-RS" dirty="0"/>
              <a:t> + -est / most+</a:t>
            </a:r>
            <a:endParaRPr lang="en-US" dirty="0"/>
          </a:p>
          <a:p>
            <a:pPr marL="0" indent="0">
              <a:buSzPts val="1100"/>
              <a:buFont typeface="Arial"/>
              <a:buNone/>
            </a:pPr>
            <a:r>
              <a:rPr lang="en-US" dirty="0"/>
              <a:t>important</a:t>
            </a:r>
            <a:r>
              <a:rPr lang="sr-Latn-RS" dirty="0"/>
              <a:t> + most</a:t>
            </a:r>
            <a:endParaRPr lang="en-US" dirty="0"/>
          </a:p>
          <a:p>
            <a:pPr marL="0" indent="0">
              <a:buSzPts val="1100"/>
              <a:buFont typeface="Arial"/>
              <a:buNone/>
            </a:pPr>
            <a:r>
              <a:rPr lang="en-US" strike="sngStrike" dirty="0"/>
              <a:t>good</a:t>
            </a:r>
            <a:r>
              <a:rPr lang="sr-Latn-RS" strike="sngStrike" dirty="0"/>
              <a:t> </a:t>
            </a:r>
            <a:r>
              <a:rPr lang="sr-Latn-RS" dirty="0"/>
              <a:t>best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" grpId="0" animBg="1"/>
      <p:bldP spid="870" grpId="0" animBg="1"/>
      <p:bldP spid="871" grpId="0" uiExpand="1" build="p"/>
      <p:bldP spid="2" grpId="0" animBg="1"/>
      <p:bldP spid="5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6"/>
          <p:cNvSpPr txBox="1">
            <a:spLocks noGrp="1"/>
          </p:cNvSpPr>
          <p:nvPr>
            <p:ph type="title"/>
          </p:nvPr>
        </p:nvSpPr>
        <p:spPr>
          <a:xfrm>
            <a:off x="649430" y="294234"/>
            <a:ext cx="6365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The Comparative</a:t>
            </a:r>
            <a:endParaRPr dirty="0"/>
          </a:p>
        </p:txBody>
      </p:sp>
      <p:grpSp>
        <p:nvGrpSpPr>
          <p:cNvPr id="892" name="Google Shape;892;p56"/>
          <p:cNvGrpSpPr/>
          <p:nvPr/>
        </p:nvGrpSpPr>
        <p:grpSpPr>
          <a:xfrm rot="150123" flipH="1">
            <a:off x="7813050" y="775747"/>
            <a:ext cx="873194" cy="3667599"/>
            <a:chOff x="566900" y="1248225"/>
            <a:chExt cx="306425" cy="1287050"/>
          </a:xfrm>
        </p:grpSpPr>
        <p:sp>
          <p:nvSpPr>
            <p:cNvPr id="893" name="Google Shape;893;p56"/>
            <p:cNvSpPr/>
            <p:nvPr/>
          </p:nvSpPr>
          <p:spPr>
            <a:xfrm>
              <a:off x="697625" y="1286825"/>
              <a:ext cx="44975" cy="1205275"/>
            </a:xfrm>
            <a:custGeom>
              <a:avLst/>
              <a:gdLst/>
              <a:ahLst/>
              <a:cxnLst/>
              <a:rect l="l" t="t" r="r" b="b"/>
              <a:pathLst>
                <a:path w="1799" h="48211" extrusionOk="0">
                  <a:moveTo>
                    <a:pt x="1" y="1"/>
                  </a:moveTo>
                  <a:lnTo>
                    <a:pt x="1" y="48210"/>
                  </a:lnTo>
                  <a:lnTo>
                    <a:pt x="1799" y="48210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6"/>
            <p:cNvSpPr/>
            <p:nvPr/>
          </p:nvSpPr>
          <p:spPr>
            <a:xfrm>
              <a:off x="697775" y="2467300"/>
              <a:ext cx="44825" cy="24800"/>
            </a:xfrm>
            <a:custGeom>
              <a:avLst/>
              <a:gdLst/>
              <a:ahLst/>
              <a:cxnLst/>
              <a:rect l="l" t="t" r="r" b="b"/>
              <a:pathLst>
                <a:path w="1793" h="992" extrusionOk="0">
                  <a:moveTo>
                    <a:pt x="1" y="1"/>
                  </a:moveTo>
                  <a:lnTo>
                    <a:pt x="1" y="991"/>
                  </a:lnTo>
                  <a:lnTo>
                    <a:pt x="1793" y="991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6"/>
            <p:cNvSpPr/>
            <p:nvPr/>
          </p:nvSpPr>
          <p:spPr>
            <a:xfrm>
              <a:off x="697625" y="1764925"/>
              <a:ext cx="44975" cy="28025"/>
            </a:xfrm>
            <a:custGeom>
              <a:avLst/>
              <a:gdLst/>
              <a:ahLst/>
              <a:cxnLst/>
              <a:rect l="l" t="t" r="r" b="b"/>
              <a:pathLst>
                <a:path w="1799" h="1121" extrusionOk="0">
                  <a:moveTo>
                    <a:pt x="1" y="0"/>
                  </a:moveTo>
                  <a:lnTo>
                    <a:pt x="1" y="1120"/>
                  </a:lnTo>
                  <a:lnTo>
                    <a:pt x="1799" y="112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6"/>
            <p:cNvSpPr/>
            <p:nvPr/>
          </p:nvSpPr>
          <p:spPr>
            <a:xfrm>
              <a:off x="566900" y="1248225"/>
              <a:ext cx="306425" cy="516875"/>
            </a:xfrm>
            <a:custGeom>
              <a:avLst/>
              <a:gdLst/>
              <a:ahLst/>
              <a:cxnLst/>
              <a:rect l="l" t="t" r="r" b="b"/>
              <a:pathLst>
                <a:path w="12257" h="20675" extrusionOk="0">
                  <a:moveTo>
                    <a:pt x="2819" y="0"/>
                  </a:moveTo>
                  <a:cubicBezTo>
                    <a:pt x="1251" y="0"/>
                    <a:pt x="1" y="1309"/>
                    <a:pt x="83" y="2877"/>
                  </a:cubicBezTo>
                  <a:lnTo>
                    <a:pt x="891" y="19106"/>
                  </a:lnTo>
                  <a:cubicBezTo>
                    <a:pt x="932" y="19984"/>
                    <a:pt x="1657" y="20674"/>
                    <a:pt x="2530" y="20674"/>
                  </a:cubicBezTo>
                  <a:lnTo>
                    <a:pt x="9728" y="20674"/>
                  </a:lnTo>
                  <a:cubicBezTo>
                    <a:pt x="10606" y="20674"/>
                    <a:pt x="11325" y="19984"/>
                    <a:pt x="11372" y="19106"/>
                  </a:cubicBezTo>
                  <a:lnTo>
                    <a:pt x="12180" y="2877"/>
                  </a:lnTo>
                  <a:cubicBezTo>
                    <a:pt x="12257" y="1309"/>
                    <a:pt x="11007" y="0"/>
                    <a:pt x="9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6"/>
            <p:cNvSpPr/>
            <p:nvPr/>
          </p:nvSpPr>
          <p:spPr>
            <a:xfrm>
              <a:off x="607425" y="2492075"/>
              <a:ext cx="225375" cy="43200"/>
            </a:xfrm>
            <a:custGeom>
              <a:avLst/>
              <a:gdLst/>
              <a:ahLst/>
              <a:cxnLst/>
              <a:rect l="l" t="t" r="r" b="b"/>
              <a:pathLst>
                <a:path w="9015" h="1728" extrusionOk="0">
                  <a:moveTo>
                    <a:pt x="1" y="0"/>
                  </a:moveTo>
                  <a:lnTo>
                    <a:pt x="1" y="1728"/>
                  </a:lnTo>
                  <a:lnTo>
                    <a:pt x="9014" y="1728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6"/>
            <p:cNvSpPr/>
            <p:nvPr/>
          </p:nvSpPr>
          <p:spPr>
            <a:xfrm>
              <a:off x="629700" y="15244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1"/>
                  </a:moveTo>
                  <a:cubicBezTo>
                    <a:pt x="1615" y="1"/>
                    <a:pt x="0" y="1622"/>
                    <a:pt x="0" y="3626"/>
                  </a:cubicBezTo>
                  <a:cubicBezTo>
                    <a:pt x="0" y="5624"/>
                    <a:pt x="1615" y="7246"/>
                    <a:pt x="3620" y="7246"/>
                  </a:cubicBezTo>
                  <a:cubicBezTo>
                    <a:pt x="5618" y="7246"/>
                    <a:pt x="7239" y="5624"/>
                    <a:pt x="7239" y="3626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6"/>
            <p:cNvSpPr/>
            <p:nvPr/>
          </p:nvSpPr>
          <p:spPr>
            <a:xfrm>
              <a:off x="629700" y="1528225"/>
              <a:ext cx="181000" cy="181000"/>
            </a:xfrm>
            <a:custGeom>
              <a:avLst/>
              <a:gdLst/>
              <a:ahLst/>
              <a:cxnLst/>
              <a:rect l="l" t="t" r="r" b="b"/>
              <a:pathLst>
                <a:path w="7240" h="7240" extrusionOk="0">
                  <a:moveTo>
                    <a:pt x="3620" y="1"/>
                  </a:moveTo>
                  <a:cubicBezTo>
                    <a:pt x="1615" y="1"/>
                    <a:pt x="0" y="1622"/>
                    <a:pt x="0" y="3620"/>
                  </a:cubicBezTo>
                  <a:cubicBezTo>
                    <a:pt x="0" y="5619"/>
                    <a:pt x="1615" y="7240"/>
                    <a:pt x="3620" y="7240"/>
                  </a:cubicBezTo>
                  <a:cubicBezTo>
                    <a:pt x="5618" y="7240"/>
                    <a:pt x="7239" y="5619"/>
                    <a:pt x="7239" y="3620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6"/>
            <p:cNvSpPr/>
            <p:nvPr/>
          </p:nvSpPr>
          <p:spPr>
            <a:xfrm>
              <a:off x="706175" y="1528225"/>
              <a:ext cx="33200" cy="2100"/>
            </a:xfrm>
            <a:custGeom>
              <a:avLst/>
              <a:gdLst/>
              <a:ahLst/>
              <a:cxnLst/>
              <a:rect l="l" t="t" r="r" b="b"/>
              <a:pathLst>
                <a:path w="1328" h="84" extrusionOk="0">
                  <a:moveTo>
                    <a:pt x="1327" y="83"/>
                  </a:moveTo>
                  <a:lnTo>
                    <a:pt x="1327" y="83"/>
                  </a:lnTo>
                  <a:lnTo>
                    <a:pt x="1327" y="83"/>
                  </a:lnTo>
                  <a:close/>
                  <a:moveTo>
                    <a:pt x="1315" y="77"/>
                  </a:moveTo>
                  <a:cubicBezTo>
                    <a:pt x="1315" y="77"/>
                    <a:pt x="1315" y="77"/>
                    <a:pt x="1315" y="77"/>
                  </a:cubicBezTo>
                  <a:cubicBezTo>
                    <a:pt x="1315" y="77"/>
                    <a:pt x="1315" y="77"/>
                    <a:pt x="1315" y="77"/>
                  </a:cubicBezTo>
                  <a:close/>
                  <a:moveTo>
                    <a:pt x="1303" y="77"/>
                  </a:moveTo>
                  <a:lnTo>
                    <a:pt x="1303" y="77"/>
                  </a:lnTo>
                  <a:lnTo>
                    <a:pt x="1303" y="77"/>
                  </a:lnTo>
                  <a:close/>
                  <a:moveTo>
                    <a:pt x="1298" y="72"/>
                  </a:moveTo>
                  <a:lnTo>
                    <a:pt x="1292" y="72"/>
                  </a:lnTo>
                  <a:lnTo>
                    <a:pt x="1298" y="72"/>
                  </a:lnTo>
                  <a:close/>
                  <a:moveTo>
                    <a:pt x="1286" y="72"/>
                  </a:moveTo>
                  <a:lnTo>
                    <a:pt x="1280" y="72"/>
                  </a:lnTo>
                  <a:lnTo>
                    <a:pt x="1286" y="72"/>
                  </a:lnTo>
                  <a:close/>
                  <a:moveTo>
                    <a:pt x="1274" y="72"/>
                  </a:moveTo>
                  <a:cubicBezTo>
                    <a:pt x="1274" y="72"/>
                    <a:pt x="1274" y="72"/>
                    <a:pt x="1274" y="72"/>
                  </a:cubicBezTo>
                  <a:cubicBezTo>
                    <a:pt x="1274" y="72"/>
                    <a:pt x="1274" y="72"/>
                    <a:pt x="1274" y="72"/>
                  </a:cubicBezTo>
                  <a:close/>
                  <a:moveTo>
                    <a:pt x="1262" y="66"/>
                  </a:moveTo>
                  <a:cubicBezTo>
                    <a:pt x="1262" y="66"/>
                    <a:pt x="1262" y="66"/>
                    <a:pt x="1262" y="66"/>
                  </a:cubicBezTo>
                  <a:cubicBezTo>
                    <a:pt x="1262" y="66"/>
                    <a:pt x="1262" y="66"/>
                    <a:pt x="1262" y="66"/>
                  </a:cubicBezTo>
                  <a:close/>
                  <a:moveTo>
                    <a:pt x="1244" y="66"/>
                  </a:moveTo>
                  <a:lnTo>
                    <a:pt x="1239" y="66"/>
                  </a:lnTo>
                  <a:lnTo>
                    <a:pt x="1244" y="66"/>
                  </a:lnTo>
                  <a:close/>
                  <a:moveTo>
                    <a:pt x="1156" y="48"/>
                  </a:moveTo>
                  <a:lnTo>
                    <a:pt x="1156" y="48"/>
                  </a:lnTo>
                  <a:lnTo>
                    <a:pt x="1156" y="48"/>
                  </a:lnTo>
                  <a:close/>
                  <a:moveTo>
                    <a:pt x="1150" y="48"/>
                  </a:moveTo>
                  <a:cubicBezTo>
                    <a:pt x="1150" y="48"/>
                    <a:pt x="1144" y="48"/>
                    <a:pt x="1144" y="48"/>
                  </a:cubicBezTo>
                  <a:cubicBezTo>
                    <a:pt x="1144" y="48"/>
                    <a:pt x="1150" y="48"/>
                    <a:pt x="1150" y="48"/>
                  </a:cubicBezTo>
                  <a:close/>
                  <a:moveTo>
                    <a:pt x="1138" y="48"/>
                  </a:moveTo>
                  <a:cubicBezTo>
                    <a:pt x="1138" y="48"/>
                    <a:pt x="1138" y="42"/>
                    <a:pt x="1132" y="42"/>
                  </a:cubicBezTo>
                  <a:cubicBezTo>
                    <a:pt x="1138" y="42"/>
                    <a:pt x="1138" y="48"/>
                    <a:pt x="1138" y="48"/>
                  </a:cubicBezTo>
                  <a:close/>
                  <a:moveTo>
                    <a:pt x="1127" y="42"/>
                  </a:moveTo>
                  <a:lnTo>
                    <a:pt x="1127" y="42"/>
                  </a:lnTo>
                  <a:lnTo>
                    <a:pt x="1127" y="42"/>
                  </a:lnTo>
                  <a:close/>
                  <a:moveTo>
                    <a:pt x="1115" y="42"/>
                  </a:moveTo>
                  <a:lnTo>
                    <a:pt x="1115" y="42"/>
                  </a:lnTo>
                  <a:lnTo>
                    <a:pt x="1115" y="42"/>
                  </a:lnTo>
                  <a:close/>
                  <a:moveTo>
                    <a:pt x="1" y="42"/>
                  </a:moveTo>
                  <a:lnTo>
                    <a:pt x="1" y="42"/>
                  </a:lnTo>
                  <a:lnTo>
                    <a:pt x="1" y="42"/>
                  </a:lnTo>
                  <a:close/>
                  <a:moveTo>
                    <a:pt x="1109" y="42"/>
                  </a:moveTo>
                  <a:cubicBezTo>
                    <a:pt x="1103" y="42"/>
                    <a:pt x="1103" y="42"/>
                    <a:pt x="1103" y="42"/>
                  </a:cubicBezTo>
                  <a:cubicBezTo>
                    <a:pt x="1103" y="42"/>
                    <a:pt x="1103" y="42"/>
                    <a:pt x="1109" y="42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2"/>
                  </a:lnTo>
                  <a:close/>
                  <a:moveTo>
                    <a:pt x="1097" y="36"/>
                  </a:moveTo>
                  <a:cubicBezTo>
                    <a:pt x="1091" y="36"/>
                    <a:pt x="1091" y="36"/>
                    <a:pt x="1091" y="36"/>
                  </a:cubicBezTo>
                  <a:cubicBezTo>
                    <a:pt x="1091" y="36"/>
                    <a:pt x="1091" y="36"/>
                    <a:pt x="1097" y="36"/>
                  </a:cubicBezTo>
                  <a:close/>
                  <a:moveTo>
                    <a:pt x="24" y="36"/>
                  </a:moveTo>
                  <a:lnTo>
                    <a:pt x="24" y="36"/>
                  </a:lnTo>
                  <a:lnTo>
                    <a:pt x="24" y="36"/>
                  </a:lnTo>
                  <a:close/>
                  <a:moveTo>
                    <a:pt x="1085" y="36"/>
                  </a:moveTo>
                  <a:lnTo>
                    <a:pt x="1079" y="36"/>
                  </a:lnTo>
                  <a:lnTo>
                    <a:pt x="1085" y="36"/>
                  </a:lnTo>
                  <a:close/>
                  <a:moveTo>
                    <a:pt x="36" y="36"/>
                  </a:moveTo>
                  <a:lnTo>
                    <a:pt x="36" y="36"/>
                  </a:lnTo>
                  <a:lnTo>
                    <a:pt x="36" y="36"/>
                  </a:lnTo>
                  <a:close/>
                  <a:moveTo>
                    <a:pt x="1074" y="36"/>
                  </a:moveTo>
                  <a:cubicBezTo>
                    <a:pt x="1074" y="36"/>
                    <a:pt x="1074" y="36"/>
                    <a:pt x="1068" y="36"/>
                  </a:cubicBezTo>
                  <a:cubicBezTo>
                    <a:pt x="1074" y="36"/>
                    <a:pt x="1074" y="36"/>
                    <a:pt x="1074" y="36"/>
                  </a:cubicBezTo>
                  <a:close/>
                  <a:moveTo>
                    <a:pt x="48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lose/>
                  <a:moveTo>
                    <a:pt x="1062" y="36"/>
                  </a:moveTo>
                  <a:lnTo>
                    <a:pt x="1056" y="36"/>
                  </a:lnTo>
                  <a:lnTo>
                    <a:pt x="1062" y="36"/>
                  </a:lnTo>
                  <a:close/>
                  <a:moveTo>
                    <a:pt x="54" y="36"/>
                  </a:moveTo>
                  <a:lnTo>
                    <a:pt x="60" y="36"/>
                  </a:lnTo>
                  <a:lnTo>
                    <a:pt x="54" y="36"/>
                  </a:lnTo>
                  <a:close/>
                  <a:moveTo>
                    <a:pt x="1050" y="30"/>
                  </a:moveTo>
                  <a:cubicBezTo>
                    <a:pt x="1050" y="30"/>
                    <a:pt x="1050" y="30"/>
                    <a:pt x="1050" y="30"/>
                  </a:cubicBezTo>
                  <a:cubicBezTo>
                    <a:pt x="1050" y="30"/>
                    <a:pt x="1050" y="30"/>
                    <a:pt x="1050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71" y="30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038" y="30"/>
                  </a:moveTo>
                  <a:lnTo>
                    <a:pt x="1038" y="30"/>
                  </a:lnTo>
                  <a:lnTo>
                    <a:pt x="1038" y="30"/>
                  </a:lnTo>
                  <a:close/>
                  <a:moveTo>
                    <a:pt x="77" y="30"/>
                  </a:moveTo>
                  <a:lnTo>
                    <a:pt x="77" y="30"/>
                  </a:lnTo>
                  <a:lnTo>
                    <a:pt x="77" y="30"/>
                  </a:lnTo>
                  <a:close/>
                  <a:moveTo>
                    <a:pt x="1032" y="30"/>
                  </a:moveTo>
                  <a:cubicBezTo>
                    <a:pt x="1026" y="30"/>
                    <a:pt x="1026" y="30"/>
                    <a:pt x="1026" y="30"/>
                  </a:cubicBezTo>
                  <a:cubicBezTo>
                    <a:pt x="1026" y="30"/>
                    <a:pt x="1026" y="30"/>
                    <a:pt x="1032" y="30"/>
                  </a:cubicBezTo>
                  <a:close/>
                  <a:moveTo>
                    <a:pt x="89" y="30"/>
                  </a:moveTo>
                  <a:lnTo>
                    <a:pt x="89" y="30"/>
                  </a:lnTo>
                  <a:lnTo>
                    <a:pt x="89" y="30"/>
                  </a:lnTo>
                  <a:close/>
                  <a:moveTo>
                    <a:pt x="1020" y="30"/>
                  </a:moveTo>
                  <a:lnTo>
                    <a:pt x="1015" y="30"/>
                  </a:lnTo>
                  <a:lnTo>
                    <a:pt x="1020" y="30"/>
                  </a:lnTo>
                  <a:close/>
                  <a:moveTo>
                    <a:pt x="101" y="30"/>
                  </a:move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009" y="24"/>
                  </a:moveTo>
                  <a:cubicBezTo>
                    <a:pt x="1009" y="24"/>
                    <a:pt x="1003" y="24"/>
                    <a:pt x="1003" y="24"/>
                  </a:cubicBezTo>
                  <a:cubicBezTo>
                    <a:pt x="1003" y="24"/>
                    <a:pt x="1009" y="24"/>
                    <a:pt x="1009" y="24"/>
                  </a:cubicBezTo>
                  <a:close/>
                  <a:moveTo>
                    <a:pt x="979" y="24"/>
                  </a:moveTo>
                  <a:lnTo>
                    <a:pt x="973" y="24"/>
                  </a:lnTo>
                  <a:lnTo>
                    <a:pt x="979" y="24"/>
                  </a:lnTo>
                  <a:close/>
                  <a:moveTo>
                    <a:pt x="967" y="24"/>
                  </a:moveTo>
                  <a:lnTo>
                    <a:pt x="962" y="24"/>
                  </a:lnTo>
                  <a:lnTo>
                    <a:pt x="967" y="24"/>
                  </a:lnTo>
                  <a:close/>
                  <a:moveTo>
                    <a:pt x="154" y="24"/>
                  </a:moveTo>
                  <a:lnTo>
                    <a:pt x="154" y="24"/>
                  </a:lnTo>
                  <a:lnTo>
                    <a:pt x="154" y="24"/>
                  </a:lnTo>
                  <a:close/>
                  <a:moveTo>
                    <a:pt x="956" y="18"/>
                  </a:moveTo>
                  <a:cubicBezTo>
                    <a:pt x="956" y="18"/>
                    <a:pt x="956" y="18"/>
                    <a:pt x="956" y="18"/>
                  </a:cubicBezTo>
                  <a:cubicBezTo>
                    <a:pt x="956" y="18"/>
                    <a:pt x="956" y="18"/>
                    <a:pt x="956" y="18"/>
                  </a:cubicBezTo>
                  <a:close/>
                  <a:moveTo>
                    <a:pt x="166" y="18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lose/>
                  <a:moveTo>
                    <a:pt x="950" y="18"/>
                  </a:moveTo>
                  <a:cubicBezTo>
                    <a:pt x="944" y="18"/>
                    <a:pt x="944" y="18"/>
                    <a:pt x="944" y="18"/>
                  </a:cubicBezTo>
                  <a:cubicBezTo>
                    <a:pt x="944" y="18"/>
                    <a:pt x="944" y="18"/>
                    <a:pt x="950" y="18"/>
                  </a:cubicBezTo>
                  <a:close/>
                  <a:moveTo>
                    <a:pt x="172" y="18"/>
                  </a:moveTo>
                  <a:cubicBezTo>
                    <a:pt x="172" y="18"/>
                    <a:pt x="177" y="18"/>
                    <a:pt x="177" y="18"/>
                  </a:cubicBezTo>
                  <a:cubicBezTo>
                    <a:pt x="172" y="18"/>
                    <a:pt x="172" y="18"/>
                    <a:pt x="172" y="18"/>
                  </a:cubicBezTo>
                  <a:close/>
                  <a:moveTo>
                    <a:pt x="938" y="18"/>
                  </a:moveTo>
                  <a:cubicBezTo>
                    <a:pt x="932" y="18"/>
                    <a:pt x="932" y="18"/>
                    <a:pt x="932" y="18"/>
                  </a:cubicBezTo>
                  <a:cubicBezTo>
                    <a:pt x="932" y="18"/>
                    <a:pt x="932" y="18"/>
                    <a:pt x="938" y="18"/>
                  </a:cubicBezTo>
                  <a:close/>
                  <a:moveTo>
                    <a:pt x="183" y="18"/>
                  </a:moveTo>
                  <a:lnTo>
                    <a:pt x="189" y="18"/>
                  </a:lnTo>
                  <a:lnTo>
                    <a:pt x="183" y="18"/>
                  </a:lnTo>
                  <a:close/>
                  <a:moveTo>
                    <a:pt x="926" y="18"/>
                  </a:moveTo>
                  <a:cubicBezTo>
                    <a:pt x="926" y="18"/>
                    <a:pt x="920" y="18"/>
                    <a:pt x="920" y="18"/>
                  </a:cubicBezTo>
                  <a:cubicBezTo>
                    <a:pt x="920" y="18"/>
                    <a:pt x="926" y="18"/>
                    <a:pt x="926" y="18"/>
                  </a:cubicBezTo>
                  <a:close/>
                  <a:moveTo>
                    <a:pt x="195" y="18"/>
                  </a:moveTo>
                  <a:lnTo>
                    <a:pt x="195" y="18"/>
                  </a:lnTo>
                  <a:lnTo>
                    <a:pt x="195" y="18"/>
                  </a:lnTo>
                  <a:close/>
                  <a:moveTo>
                    <a:pt x="914" y="18"/>
                  </a:moveTo>
                  <a:lnTo>
                    <a:pt x="908" y="18"/>
                  </a:lnTo>
                  <a:lnTo>
                    <a:pt x="914" y="18"/>
                  </a:lnTo>
                  <a:close/>
                  <a:moveTo>
                    <a:pt x="207" y="18"/>
                  </a:moveTo>
                  <a:lnTo>
                    <a:pt x="207" y="18"/>
                  </a:lnTo>
                  <a:lnTo>
                    <a:pt x="207" y="18"/>
                  </a:lnTo>
                  <a:close/>
                  <a:moveTo>
                    <a:pt x="903" y="13"/>
                  </a:moveTo>
                  <a:lnTo>
                    <a:pt x="897" y="13"/>
                  </a:lnTo>
                  <a:lnTo>
                    <a:pt x="903" y="13"/>
                  </a:lnTo>
                  <a:close/>
                  <a:moveTo>
                    <a:pt x="219" y="13"/>
                  </a:moveTo>
                  <a:lnTo>
                    <a:pt x="219" y="13"/>
                  </a:lnTo>
                  <a:lnTo>
                    <a:pt x="219" y="13"/>
                  </a:lnTo>
                  <a:close/>
                  <a:moveTo>
                    <a:pt x="891" y="13"/>
                  </a:moveTo>
                  <a:lnTo>
                    <a:pt x="885" y="13"/>
                  </a:lnTo>
                  <a:lnTo>
                    <a:pt x="891" y="13"/>
                  </a:lnTo>
                  <a:close/>
                  <a:moveTo>
                    <a:pt x="225" y="13"/>
                  </a:moveTo>
                  <a:lnTo>
                    <a:pt x="231" y="13"/>
                  </a:lnTo>
                  <a:lnTo>
                    <a:pt x="225" y="13"/>
                  </a:lnTo>
                  <a:close/>
                  <a:moveTo>
                    <a:pt x="879" y="13"/>
                  </a:moveTo>
                  <a:lnTo>
                    <a:pt x="873" y="13"/>
                  </a:lnTo>
                  <a:lnTo>
                    <a:pt x="879" y="13"/>
                  </a:lnTo>
                  <a:close/>
                  <a:moveTo>
                    <a:pt x="236" y="13"/>
                  </a:moveTo>
                  <a:lnTo>
                    <a:pt x="242" y="13"/>
                  </a:lnTo>
                  <a:lnTo>
                    <a:pt x="236" y="13"/>
                  </a:lnTo>
                  <a:close/>
                  <a:moveTo>
                    <a:pt x="867" y="13"/>
                  </a:moveTo>
                  <a:lnTo>
                    <a:pt x="861" y="13"/>
                  </a:lnTo>
                  <a:lnTo>
                    <a:pt x="867" y="13"/>
                  </a:lnTo>
                  <a:close/>
                  <a:moveTo>
                    <a:pt x="248" y="13"/>
                  </a:moveTo>
                  <a:lnTo>
                    <a:pt x="254" y="13"/>
                  </a:lnTo>
                  <a:lnTo>
                    <a:pt x="248" y="13"/>
                  </a:lnTo>
                  <a:close/>
                  <a:moveTo>
                    <a:pt x="855" y="13"/>
                  </a:moveTo>
                  <a:lnTo>
                    <a:pt x="855" y="13"/>
                  </a:lnTo>
                  <a:lnTo>
                    <a:pt x="855" y="13"/>
                  </a:lnTo>
                  <a:close/>
                  <a:moveTo>
                    <a:pt x="260" y="13"/>
                  </a:moveTo>
                  <a:lnTo>
                    <a:pt x="266" y="13"/>
                  </a:lnTo>
                  <a:lnTo>
                    <a:pt x="260" y="13"/>
                  </a:lnTo>
                  <a:close/>
                  <a:moveTo>
                    <a:pt x="850" y="13"/>
                  </a:moveTo>
                  <a:lnTo>
                    <a:pt x="844" y="13"/>
                  </a:lnTo>
                  <a:lnTo>
                    <a:pt x="850" y="13"/>
                  </a:lnTo>
                  <a:close/>
                  <a:moveTo>
                    <a:pt x="272" y="13"/>
                  </a:moveTo>
                  <a:lnTo>
                    <a:pt x="278" y="13"/>
                  </a:lnTo>
                  <a:lnTo>
                    <a:pt x="272" y="13"/>
                  </a:lnTo>
                  <a:close/>
                  <a:moveTo>
                    <a:pt x="838" y="13"/>
                  </a:moveTo>
                  <a:cubicBezTo>
                    <a:pt x="832" y="7"/>
                    <a:pt x="832" y="7"/>
                    <a:pt x="832" y="7"/>
                  </a:cubicBezTo>
                  <a:cubicBezTo>
                    <a:pt x="832" y="7"/>
                    <a:pt x="832" y="7"/>
                    <a:pt x="838" y="13"/>
                  </a:cubicBezTo>
                  <a:close/>
                  <a:moveTo>
                    <a:pt x="284" y="13"/>
                  </a:moveTo>
                  <a:cubicBezTo>
                    <a:pt x="284" y="7"/>
                    <a:pt x="284" y="7"/>
                    <a:pt x="289" y="7"/>
                  </a:cubicBezTo>
                  <a:cubicBezTo>
                    <a:pt x="284" y="7"/>
                    <a:pt x="284" y="7"/>
                    <a:pt x="284" y="13"/>
                  </a:cubicBezTo>
                  <a:close/>
                  <a:moveTo>
                    <a:pt x="826" y="7"/>
                  </a:moveTo>
                  <a:cubicBezTo>
                    <a:pt x="820" y="7"/>
                    <a:pt x="820" y="7"/>
                    <a:pt x="820" y="7"/>
                  </a:cubicBezTo>
                  <a:cubicBezTo>
                    <a:pt x="820" y="7"/>
                    <a:pt x="820" y="7"/>
                    <a:pt x="826" y="7"/>
                  </a:cubicBezTo>
                  <a:close/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close/>
                  <a:moveTo>
                    <a:pt x="814" y="7"/>
                  </a:moveTo>
                  <a:lnTo>
                    <a:pt x="808" y="7"/>
                  </a:lnTo>
                  <a:lnTo>
                    <a:pt x="814" y="7"/>
                  </a:lnTo>
                  <a:close/>
                  <a:moveTo>
                    <a:pt x="307" y="7"/>
                  </a:moveTo>
                  <a:lnTo>
                    <a:pt x="307" y="7"/>
                  </a:lnTo>
                  <a:lnTo>
                    <a:pt x="307" y="7"/>
                  </a:lnTo>
                  <a:close/>
                  <a:moveTo>
                    <a:pt x="802" y="7"/>
                  </a:moveTo>
                  <a:lnTo>
                    <a:pt x="796" y="7"/>
                  </a:lnTo>
                  <a:lnTo>
                    <a:pt x="802" y="7"/>
                  </a:lnTo>
                  <a:close/>
                  <a:moveTo>
                    <a:pt x="313" y="7"/>
                  </a:moveTo>
                  <a:lnTo>
                    <a:pt x="319" y="7"/>
                  </a:lnTo>
                  <a:lnTo>
                    <a:pt x="313" y="7"/>
                  </a:lnTo>
                  <a:close/>
                  <a:moveTo>
                    <a:pt x="791" y="7"/>
                  </a:moveTo>
                  <a:lnTo>
                    <a:pt x="785" y="7"/>
                  </a:lnTo>
                  <a:lnTo>
                    <a:pt x="791" y="7"/>
                  </a:lnTo>
                  <a:close/>
                  <a:moveTo>
                    <a:pt x="325" y="7"/>
                  </a:moveTo>
                  <a:lnTo>
                    <a:pt x="331" y="7"/>
                  </a:lnTo>
                  <a:lnTo>
                    <a:pt x="325" y="7"/>
                  </a:lnTo>
                  <a:close/>
                  <a:moveTo>
                    <a:pt x="779" y="7"/>
                  </a:moveTo>
                  <a:lnTo>
                    <a:pt x="767" y="7"/>
                  </a:lnTo>
                  <a:lnTo>
                    <a:pt x="779" y="7"/>
                  </a:lnTo>
                  <a:close/>
                  <a:moveTo>
                    <a:pt x="348" y="7"/>
                  </a:moveTo>
                  <a:lnTo>
                    <a:pt x="348" y="7"/>
                  </a:lnTo>
                  <a:lnTo>
                    <a:pt x="348" y="7"/>
                  </a:lnTo>
                  <a:close/>
                  <a:moveTo>
                    <a:pt x="767" y="7"/>
                  </a:moveTo>
                  <a:cubicBezTo>
                    <a:pt x="761" y="7"/>
                    <a:pt x="761" y="7"/>
                    <a:pt x="755" y="7"/>
                  </a:cubicBezTo>
                  <a:cubicBezTo>
                    <a:pt x="761" y="7"/>
                    <a:pt x="761" y="7"/>
                    <a:pt x="767" y="7"/>
                  </a:cubicBezTo>
                  <a:close/>
                  <a:moveTo>
                    <a:pt x="354" y="7"/>
                  </a:moveTo>
                  <a:cubicBezTo>
                    <a:pt x="354" y="7"/>
                    <a:pt x="360" y="7"/>
                    <a:pt x="360" y="7"/>
                  </a:cubicBezTo>
                  <a:cubicBezTo>
                    <a:pt x="360" y="7"/>
                    <a:pt x="354" y="7"/>
                    <a:pt x="354" y="7"/>
                  </a:cubicBezTo>
                  <a:close/>
                  <a:moveTo>
                    <a:pt x="755" y="7"/>
                  </a:moveTo>
                  <a:lnTo>
                    <a:pt x="743" y="7"/>
                  </a:lnTo>
                  <a:lnTo>
                    <a:pt x="755" y="7"/>
                  </a:lnTo>
                  <a:close/>
                  <a:moveTo>
                    <a:pt x="366" y="7"/>
                  </a:moveTo>
                  <a:lnTo>
                    <a:pt x="372" y="7"/>
                  </a:lnTo>
                  <a:lnTo>
                    <a:pt x="366" y="7"/>
                  </a:lnTo>
                  <a:close/>
                  <a:moveTo>
                    <a:pt x="743" y="1"/>
                  </a:moveTo>
                  <a:lnTo>
                    <a:pt x="738" y="1"/>
                  </a:lnTo>
                  <a:lnTo>
                    <a:pt x="743" y="1"/>
                  </a:lnTo>
                  <a:close/>
                  <a:moveTo>
                    <a:pt x="378" y="1"/>
                  </a:moveTo>
                  <a:lnTo>
                    <a:pt x="384" y="1"/>
                  </a:lnTo>
                  <a:lnTo>
                    <a:pt x="378" y="1"/>
                  </a:lnTo>
                  <a:close/>
                  <a:moveTo>
                    <a:pt x="732" y="1"/>
                  </a:moveTo>
                  <a:lnTo>
                    <a:pt x="726" y="1"/>
                  </a:lnTo>
                  <a:lnTo>
                    <a:pt x="732" y="1"/>
                  </a:lnTo>
                  <a:close/>
                  <a:moveTo>
                    <a:pt x="390" y="1"/>
                  </a:moveTo>
                  <a:lnTo>
                    <a:pt x="396" y="1"/>
                  </a:lnTo>
                  <a:lnTo>
                    <a:pt x="390" y="1"/>
                  </a:lnTo>
                  <a:close/>
                  <a:moveTo>
                    <a:pt x="720" y="1"/>
                  </a:moveTo>
                  <a:lnTo>
                    <a:pt x="714" y="1"/>
                  </a:lnTo>
                  <a:lnTo>
                    <a:pt x="720" y="1"/>
                  </a:lnTo>
                  <a:close/>
                  <a:moveTo>
                    <a:pt x="401" y="1"/>
                  </a:moveTo>
                  <a:lnTo>
                    <a:pt x="407" y="1"/>
                  </a:lnTo>
                  <a:lnTo>
                    <a:pt x="401" y="1"/>
                  </a:lnTo>
                  <a:close/>
                  <a:moveTo>
                    <a:pt x="708" y="1"/>
                  </a:moveTo>
                  <a:lnTo>
                    <a:pt x="702" y="1"/>
                  </a:lnTo>
                  <a:lnTo>
                    <a:pt x="708" y="1"/>
                  </a:lnTo>
                  <a:close/>
                  <a:moveTo>
                    <a:pt x="413" y="1"/>
                  </a:moveTo>
                  <a:lnTo>
                    <a:pt x="419" y="1"/>
                  </a:lnTo>
                  <a:lnTo>
                    <a:pt x="413" y="1"/>
                  </a:lnTo>
                  <a:close/>
                  <a:moveTo>
                    <a:pt x="696" y="1"/>
                  </a:moveTo>
                  <a:lnTo>
                    <a:pt x="690" y="1"/>
                  </a:lnTo>
                  <a:lnTo>
                    <a:pt x="696" y="1"/>
                  </a:lnTo>
                  <a:close/>
                  <a:moveTo>
                    <a:pt x="425" y="1"/>
                  </a:moveTo>
                  <a:lnTo>
                    <a:pt x="431" y="1"/>
                  </a:lnTo>
                  <a:lnTo>
                    <a:pt x="425" y="1"/>
                  </a:lnTo>
                  <a:close/>
                  <a:moveTo>
                    <a:pt x="684" y="1"/>
                  </a:moveTo>
                  <a:lnTo>
                    <a:pt x="679" y="1"/>
                  </a:lnTo>
                  <a:lnTo>
                    <a:pt x="684" y="1"/>
                  </a:lnTo>
                  <a:close/>
                  <a:moveTo>
                    <a:pt x="437" y="1"/>
                  </a:moveTo>
                  <a:lnTo>
                    <a:pt x="437" y="1"/>
                  </a:lnTo>
                  <a:lnTo>
                    <a:pt x="437" y="1"/>
                  </a:lnTo>
                  <a:close/>
                  <a:moveTo>
                    <a:pt x="673" y="1"/>
                  </a:moveTo>
                  <a:cubicBezTo>
                    <a:pt x="673" y="1"/>
                    <a:pt x="667" y="1"/>
                    <a:pt x="667" y="1"/>
                  </a:cubicBezTo>
                  <a:cubicBezTo>
                    <a:pt x="667" y="1"/>
                    <a:pt x="673" y="1"/>
                    <a:pt x="673" y="1"/>
                  </a:cubicBezTo>
                  <a:close/>
                  <a:moveTo>
                    <a:pt x="443" y="1"/>
                  </a:moveTo>
                  <a:cubicBezTo>
                    <a:pt x="449" y="1"/>
                    <a:pt x="449" y="1"/>
                    <a:pt x="449" y="1"/>
                  </a:cubicBezTo>
                  <a:cubicBezTo>
                    <a:pt x="449" y="1"/>
                    <a:pt x="449" y="1"/>
                    <a:pt x="443" y="1"/>
                  </a:cubicBezTo>
                  <a:close/>
                  <a:moveTo>
                    <a:pt x="661" y="1"/>
                  </a:moveTo>
                  <a:lnTo>
                    <a:pt x="655" y="1"/>
                  </a:lnTo>
                  <a:lnTo>
                    <a:pt x="661" y="1"/>
                  </a:lnTo>
                  <a:close/>
                  <a:moveTo>
                    <a:pt x="455" y="1"/>
                  </a:moveTo>
                  <a:lnTo>
                    <a:pt x="460" y="1"/>
                  </a:lnTo>
                  <a:lnTo>
                    <a:pt x="455" y="1"/>
                  </a:lnTo>
                  <a:close/>
                  <a:moveTo>
                    <a:pt x="649" y="1"/>
                  </a:moveTo>
                  <a:lnTo>
                    <a:pt x="643" y="1"/>
                  </a:lnTo>
                  <a:lnTo>
                    <a:pt x="649" y="1"/>
                  </a:lnTo>
                  <a:close/>
                  <a:moveTo>
                    <a:pt x="466" y="1"/>
                  </a:moveTo>
                  <a:lnTo>
                    <a:pt x="472" y="1"/>
                  </a:lnTo>
                  <a:lnTo>
                    <a:pt x="466" y="1"/>
                  </a:lnTo>
                  <a:close/>
                  <a:moveTo>
                    <a:pt x="637" y="1"/>
                  </a:moveTo>
                  <a:lnTo>
                    <a:pt x="631" y="1"/>
                  </a:lnTo>
                  <a:lnTo>
                    <a:pt x="637" y="1"/>
                  </a:lnTo>
                  <a:close/>
                  <a:moveTo>
                    <a:pt x="478" y="1"/>
                  </a:moveTo>
                  <a:lnTo>
                    <a:pt x="484" y="1"/>
                  </a:lnTo>
                  <a:lnTo>
                    <a:pt x="478" y="1"/>
                  </a:lnTo>
                  <a:close/>
                  <a:moveTo>
                    <a:pt x="626" y="1"/>
                  </a:moveTo>
                  <a:cubicBezTo>
                    <a:pt x="626" y="1"/>
                    <a:pt x="626" y="1"/>
                    <a:pt x="620" y="1"/>
                  </a:cubicBezTo>
                  <a:cubicBezTo>
                    <a:pt x="626" y="1"/>
                    <a:pt x="626" y="1"/>
                    <a:pt x="626" y="1"/>
                  </a:cubicBezTo>
                  <a:close/>
                  <a:moveTo>
                    <a:pt x="490" y="1"/>
                  </a:moveTo>
                  <a:cubicBezTo>
                    <a:pt x="490" y="1"/>
                    <a:pt x="496" y="1"/>
                    <a:pt x="496" y="1"/>
                  </a:cubicBezTo>
                  <a:cubicBezTo>
                    <a:pt x="496" y="1"/>
                    <a:pt x="490" y="1"/>
                    <a:pt x="490" y="1"/>
                  </a:cubicBezTo>
                  <a:close/>
                  <a:moveTo>
                    <a:pt x="614" y="1"/>
                  </a:moveTo>
                  <a:lnTo>
                    <a:pt x="608" y="1"/>
                  </a:lnTo>
                  <a:lnTo>
                    <a:pt x="614" y="1"/>
                  </a:lnTo>
                  <a:close/>
                  <a:moveTo>
                    <a:pt x="502" y="1"/>
                  </a:moveTo>
                  <a:lnTo>
                    <a:pt x="508" y="1"/>
                  </a:lnTo>
                  <a:lnTo>
                    <a:pt x="502" y="1"/>
                  </a:lnTo>
                  <a:close/>
                  <a:moveTo>
                    <a:pt x="602" y="1"/>
                  </a:moveTo>
                  <a:lnTo>
                    <a:pt x="596" y="1"/>
                  </a:lnTo>
                  <a:lnTo>
                    <a:pt x="602" y="1"/>
                  </a:lnTo>
                  <a:close/>
                  <a:moveTo>
                    <a:pt x="513" y="1"/>
                  </a:moveTo>
                  <a:lnTo>
                    <a:pt x="519" y="1"/>
                  </a:lnTo>
                  <a:lnTo>
                    <a:pt x="513" y="1"/>
                  </a:lnTo>
                  <a:close/>
                  <a:moveTo>
                    <a:pt x="596" y="1"/>
                  </a:moveTo>
                  <a:lnTo>
                    <a:pt x="584" y="1"/>
                  </a:lnTo>
                  <a:lnTo>
                    <a:pt x="596" y="1"/>
                  </a:lnTo>
                  <a:close/>
                  <a:moveTo>
                    <a:pt x="525" y="1"/>
                  </a:moveTo>
                  <a:lnTo>
                    <a:pt x="531" y="1"/>
                  </a:lnTo>
                  <a:lnTo>
                    <a:pt x="525" y="1"/>
                  </a:lnTo>
                  <a:close/>
                  <a:moveTo>
                    <a:pt x="584" y="1"/>
                  </a:moveTo>
                  <a:lnTo>
                    <a:pt x="572" y="1"/>
                  </a:lnTo>
                  <a:lnTo>
                    <a:pt x="584" y="1"/>
                  </a:lnTo>
                  <a:close/>
                  <a:moveTo>
                    <a:pt x="537" y="1"/>
                  </a:moveTo>
                  <a:lnTo>
                    <a:pt x="543" y="1"/>
                  </a:lnTo>
                  <a:lnTo>
                    <a:pt x="537" y="1"/>
                  </a:lnTo>
                  <a:close/>
                  <a:moveTo>
                    <a:pt x="572" y="1"/>
                  </a:moveTo>
                  <a:lnTo>
                    <a:pt x="561" y="1"/>
                  </a:lnTo>
                  <a:lnTo>
                    <a:pt x="572" y="1"/>
                  </a:lnTo>
                  <a:close/>
                  <a:moveTo>
                    <a:pt x="549" y="1"/>
                  </a:moveTo>
                  <a:lnTo>
                    <a:pt x="561" y="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6"/>
            <p:cNvSpPr/>
            <p:nvPr/>
          </p:nvSpPr>
          <p:spPr>
            <a:xfrm>
              <a:off x="629975" y="1528225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426" y="1"/>
                  </a:moveTo>
                  <a:cubicBezTo>
                    <a:pt x="3426" y="1"/>
                    <a:pt x="3420" y="7"/>
                    <a:pt x="3420" y="7"/>
                  </a:cubicBezTo>
                  <a:lnTo>
                    <a:pt x="3337" y="7"/>
                  </a:lnTo>
                  <a:cubicBezTo>
                    <a:pt x="3332" y="7"/>
                    <a:pt x="3332" y="7"/>
                    <a:pt x="3332" y="13"/>
                  </a:cubicBezTo>
                  <a:lnTo>
                    <a:pt x="3267" y="13"/>
                  </a:lnTo>
                  <a:cubicBezTo>
                    <a:pt x="3261" y="13"/>
                    <a:pt x="3261" y="18"/>
                    <a:pt x="3255" y="18"/>
                  </a:cubicBezTo>
                  <a:lnTo>
                    <a:pt x="3214" y="18"/>
                  </a:lnTo>
                  <a:cubicBezTo>
                    <a:pt x="3208" y="18"/>
                    <a:pt x="3202" y="18"/>
                    <a:pt x="3202" y="24"/>
                  </a:cubicBezTo>
                  <a:cubicBezTo>
                    <a:pt x="3184" y="24"/>
                    <a:pt x="3167" y="24"/>
                    <a:pt x="3149" y="30"/>
                  </a:cubicBezTo>
                  <a:lnTo>
                    <a:pt x="3113" y="30"/>
                  </a:lnTo>
                  <a:cubicBezTo>
                    <a:pt x="3113" y="30"/>
                    <a:pt x="3108" y="30"/>
                    <a:pt x="3108" y="36"/>
                  </a:cubicBezTo>
                  <a:lnTo>
                    <a:pt x="3072" y="36"/>
                  </a:lnTo>
                  <a:cubicBezTo>
                    <a:pt x="3066" y="36"/>
                    <a:pt x="3066" y="42"/>
                    <a:pt x="3060" y="42"/>
                  </a:cubicBezTo>
                  <a:lnTo>
                    <a:pt x="3049" y="42"/>
                  </a:lnTo>
                  <a:cubicBezTo>
                    <a:pt x="1416" y="296"/>
                    <a:pt x="136" y="1646"/>
                    <a:pt x="1" y="3314"/>
                  </a:cubicBezTo>
                  <a:cubicBezTo>
                    <a:pt x="7" y="3390"/>
                    <a:pt x="13" y="3467"/>
                    <a:pt x="24" y="3544"/>
                  </a:cubicBezTo>
                  <a:cubicBezTo>
                    <a:pt x="278" y="1793"/>
                    <a:pt x="1787" y="449"/>
                    <a:pt x="3609" y="449"/>
                  </a:cubicBezTo>
                  <a:cubicBezTo>
                    <a:pt x="5430" y="449"/>
                    <a:pt x="6933" y="1793"/>
                    <a:pt x="7187" y="3544"/>
                  </a:cubicBezTo>
                  <a:cubicBezTo>
                    <a:pt x="7199" y="3467"/>
                    <a:pt x="7211" y="3390"/>
                    <a:pt x="7216" y="3314"/>
                  </a:cubicBezTo>
                  <a:cubicBezTo>
                    <a:pt x="7081" y="1716"/>
                    <a:pt x="5908" y="413"/>
                    <a:pt x="4375" y="83"/>
                  </a:cubicBezTo>
                  <a:cubicBezTo>
                    <a:pt x="4369" y="77"/>
                    <a:pt x="4369" y="77"/>
                    <a:pt x="4363" y="77"/>
                  </a:cubicBezTo>
                  <a:lnTo>
                    <a:pt x="4351" y="77"/>
                  </a:lnTo>
                  <a:cubicBezTo>
                    <a:pt x="4351" y="77"/>
                    <a:pt x="4346" y="77"/>
                    <a:pt x="4346" y="72"/>
                  </a:cubicBezTo>
                  <a:lnTo>
                    <a:pt x="4322" y="72"/>
                  </a:lnTo>
                  <a:cubicBezTo>
                    <a:pt x="4316" y="72"/>
                    <a:pt x="4316" y="66"/>
                    <a:pt x="4310" y="66"/>
                  </a:cubicBezTo>
                  <a:lnTo>
                    <a:pt x="4287" y="66"/>
                  </a:lnTo>
                  <a:cubicBezTo>
                    <a:pt x="4263" y="60"/>
                    <a:pt x="4234" y="54"/>
                    <a:pt x="4204" y="48"/>
                  </a:cubicBezTo>
                  <a:lnTo>
                    <a:pt x="4186" y="48"/>
                  </a:lnTo>
                  <a:cubicBezTo>
                    <a:pt x="4186" y="48"/>
                    <a:pt x="4186" y="42"/>
                    <a:pt x="4180" y="42"/>
                  </a:cubicBezTo>
                  <a:lnTo>
                    <a:pt x="4151" y="42"/>
                  </a:lnTo>
                  <a:cubicBezTo>
                    <a:pt x="4145" y="42"/>
                    <a:pt x="4145" y="36"/>
                    <a:pt x="4145" y="36"/>
                  </a:cubicBezTo>
                  <a:lnTo>
                    <a:pt x="4104" y="36"/>
                  </a:lnTo>
                  <a:cubicBezTo>
                    <a:pt x="4104" y="30"/>
                    <a:pt x="4104" y="30"/>
                    <a:pt x="4098" y="30"/>
                  </a:cubicBezTo>
                  <a:lnTo>
                    <a:pt x="4063" y="30"/>
                  </a:lnTo>
                  <a:cubicBezTo>
                    <a:pt x="4063" y="30"/>
                    <a:pt x="4057" y="24"/>
                    <a:pt x="4057" y="24"/>
                  </a:cubicBezTo>
                  <a:lnTo>
                    <a:pt x="4010" y="24"/>
                  </a:lnTo>
                  <a:cubicBezTo>
                    <a:pt x="4010" y="18"/>
                    <a:pt x="4010" y="18"/>
                    <a:pt x="4004" y="18"/>
                  </a:cubicBezTo>
                  <a:lnTo>
                    <a:pt x="3956" y="18"/>
                  </a:lnTo>
                  <a:cubicBezTo>
                    <a:pt x="3956" y="18"/>
                    <a:pt x="3951" y="13"/>
                    <a:pt x="3951" y="13"/>
                  </a:cubicBezTo>
                  <a:lnTo>
                    <a:pt x="3886" y="13"/>
                  </a:lnTo>
                  <a:cubicBezTo>
                    <a:pt x="3880" y="7"/>
                    <a:pt x="3880" y="7"/>
                    <a:pt x="3880" y="7"/>
                  </a:cubicBezTo>
                  <a:lnTo>
                    <a:pt x="3791" y="7"/>
                  </a:lnTo>
                  <a:cubicBezTo>
                    <a:pt x="3791" y="7"/>
                    <a:pt x="3791" y="7"/>
                    <a:pt x="3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6"/>
            <p:cNvSpPr/>
            <p:nvPr/>
          </p:nvSpPr>
          <p:spPr>
            <a:xfrm>
              <a:off x="708675" y="1549000"/>
              <a:ext cx="22425" cy="20375"/>
            </a:xfrm>
            <a:custGeom>
              <a:avLst/>
              <a:gdLst/>
              <a:ahLst/>
              <a:cxnLst/>
              <a:rect l="l" t="t" r="r" b="b"/>
              <a:pathLst>
                <a:path w="897" h="815" extrusionOk="0">
                  <a:moveTo>
                    <a:pt x="449" y="1"/>
                  </a:moveTo>
                  <a:cubicBezTo>
                    <a:pt x="201" y="1"/>
                    <a:pt x="1" y="201"/>
                    <a:pt x="1" y="449"/>
                  </a:cubicBezTo>
                  <a:cubicBezTo>
                    <a:pt x="1" y="602"/>
                    <a:pt x="77" y="738"/>
                    <a:pt x="195" y="815"/>
                  </a:cubicBezTo>
                  <a:lnTo>
                    <a:pt x="702" y="815"/>
                  </a:lnTo>
                  <a:cubicBezTo>
                    <a:pt x="820" y="732"/>
                    <a:pt x="897" y="602"/>
                    <a:pt x="897" y="449"/>
                  </a:cubicBezTo>
                  <a:cubicBezTo>
                    <a:pt x="897" y="201"/>
                    <a:pt x="696" y="1"/>
                    <a:pt x="449" y="1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6"/>
            <p:cNvSpPr/>
            <p:nvPr/>
          </p:nvSpPr>
          <p:spPr>
            <a:xfrm>
              <a:off x="693350" y="1630650"/>
              <a:ext cx="57800" cy="57800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514" y="1"/>
                  </a:moveTo>
                  <a:lnTo>
                    <a:pt x="48" y="1899"/>
                  </a:lnTo>
                  <a:cubicBezTo>
                    <a:pt x="1" y="2076"/>
                    <a:pt x="113" y="2259"/>
                    <a:pt x="290" y="2306"/>
                  </a:cubicBezTo>
                  <a:cubicBezTo>
                    <a:pt x="319" y="2312"/>
                    <a:pt x="343" y="2312"/>
                    <a:pt x="372" y="2312"/>
                  </a:cubicBezTo>
                  <a:cubicBezTo>
                    <a:pt x="520" y="2312"/>
                    <a:pt x="655" y="2211"/>
                    <a:pt x="690" y="2058"/>
                  </a:cubicBezTo>
                  <a:lnTo>
                    <a:pt x="1097" y="408"/>
                  </a:lnTo>
                  <a:lnTo>
                    <a:pt x="1622" y="2082"/>
                  </a:lnTo>
                  <a:cubicBezTo>
                    <a:pt x="1669" y="2223"/>
                    <a:pt x="1799" y="2312"/>
                    <a:pt x="1940" y="2312"/>
                  </a:cubicBezTo>
                  <a:cubicBezTo>
                    <a:pt x="1970" y="2312"/>
                    <a:pt x="2005" y="2306"/>
                    <a:pt x="2040" y="2300"/>
                  </a:cubicBezTo>
                  <a:cubicBezTo>
                    <a:pt x="2217" y="2241"/>
                    <a:pt x="2312" y="2058"/>
                    <a:pt x="2259" y="1881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6"/>
            <p:cNvSpPr/>
            <p:nvPr/>
          </p:nvSpPr>
          <p:spPr>
            <a:xfrm>
              <a:off x="704250" y="1569350"/>
              <a:ext cx="32750" cy="61325"/>
            </a:xfrm>
            <a:custGeom>
              <a:avLst/>
              <a:gdLst/>
              <a:ahLst/>
              <a:cxnLst/>
              <a:rect l="l" t="t" r="r" b="b"/>
              <a:pathLst>
                <a:path w="1310" h="2453" extrusionOk="0">
                  <a:moveTo>
                    <a:pt x="22" y="78"/>
                  </a:moveTo>
                  <a:cubicBezTo>
                    <a:pt x="15" y="79"/>
                    <a:pt x="8" y="81"/>
                    <a:pt x="1" y="83"/>
                  </a:cubicBezTo>
                  <a:lnTo>
                    <a:pt x="22" y="78"/>
                  </a:lnTo>
                  <a:close/>
                  <a:moveTo>
                    <a:pt x="372" y="1"/>
                  </a:moveTo>
                  <a:lnTo>
                    <a:pt x="22" y="78"/>
                  </a:lnTo>
                  <a:lnTo>
                    <a:pt x="22" y="78"/>
                  </a:lnTo>
                  <a:cubicBezTo>
                    <a:pt x="32" y="77"/>
                    <a:pt x="41" y="77"/>
                    <a:pt x="48" y="77"/>
                  </a:cubicBezTo>
                  <a:cubicBezTo>
                    <a:pt x="107" y="77"/>
                    <a:pt x="160" y="95"/>
                    <a:pt x="207" y="124"/>
                  </a:cubicBezTo>
                  <a:cubicBezTo>
                    <a:pt x="355" y="213"/>
                    <a:pt x="396" y="395"/>
                    <a:pt x="308" y="543"/>
                  </a:cubicBezTo>
                  <a:lnTo>
                    <a:pt x="13" y="1026"/>
                  </a:lnTo>
                  <a:lnTo>
                    <a:pt x="78" y="2453"/>
                  </a:lnTo>
                  <a:lnTo>
                    <a:pt x="1233" y="2453"/>
                  </a:lnTo>
                  <a:lnTo>
                    <a:pt x="1239" y="1044"/>
                  </a:lnTo>
                  <a:lnTo>
                    <a:pt x="962" y="590"/>
                  </a:lnTo>
                  <a:cubicBezTo>
                    <a:pt x="873" y="449"/>
                    <a:pt x="921" y="260"/>
                    <a:pt x="1062" y="171"/>
                  </a:cubicBezTo>
                  <a:cubicBezTo>
                    <a:pt x="1115" y="142"/>
                    <a:pt x="1168" y="124"/>
                    <a:pt x="1221" y="124"/>
                  </a:cubicBezTo>
                  <a:cubicBezTo>
                    <a:pt x="1251" y="124"/>
                    <a:pt x="1280" y="130"/>
                    <a:pt x="1310" y="13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6"/>
            <p:cNvSpPr/>
            <p:nvPr/>
          </p:nvSpPr>
          <p:spPr>
            <a:xfrm>
              <a:off x="684950" y="1571275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820" y="0"/>
                  </a:moveTo>
                  <a:cubicBezTo>
                    <a:pt x="808" y="0"/>
                    <a:pt x="791" y="0"/>
                    <a:pt x="773" y="6"/>
                  </a:cubicBezTo>
                  <a:cubicBezTo>
                    <a:pt x="690" y="18"/>
                    <a:pt x="608" y="71"/>
                    <a:pt x="561" y="148"/>
                  </a:cubicBezTo>
                  <a:lnTo>
                    <a:pt x="60" y="967"/>
                  </a:lnTo>
                  <a:lnTo>
                    <a:pt x="42" y="991"/>
                  </a:lnTo>
                  <a:cubicBezTo>
                    <a:pt x="13" y="1044"/>
                    <a:pt x="1" y="1108"/>
                    <a:pt x="18" y="1167"/>
                  </a:cubicBezTo>
                  <a:lnTo>
                    <a:pt x="237" y="2034"/>
                  </a:lnTo>
                  <a:cubicBezTo>
                    <a:pt x="260" y="2122"/>
                    <a:pt x="343" y="2187"/>
                    <a:pt x="437" y="2187"/>
                  </a:cubicBezTo>
                  <a:lnTo>
                    <a:pt x="443" y="2187"/>
                  </a:lnTo>
                  <a:cubicBezTo>
                    <a:pt x="555" y="2181"/>
                    <a:pt x="643" y="2093"/>
                    <a:pt x="643" y="1975"/>
                  </a:cubicBezTo>
                  <a:lnTo>
                    <a:pt x="626" y="1209"/>
                  </a:lnTo>
                  <a:lnTo>
                    <a:pt x="785" y="949"/>
                  </a:lnTo>
                  <a:lnTo>
                    <a:pt x="1080" y="466"/>
                  </a:lnTo>
                  <a:cubicBezTo>
                    <a:pt x="1168" y="318"/>
                    <a:pt x="1127" y="136"/>
                    <a:pt x="979" y="47"/>
                  </a:cubicBezTo>
                  <a:cubicBezTo>
                    <a:pt x="932" y="18"/>
                    <a:pt x="879" y="0"/>
                    <a:pt x="820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6"/>
            <p:cNvSpPr/>
            <p:nvPr/>
          </p:nvSpPr>
          <p:spPr>
            <a:xfrm>
              <a:off x="726075" y="1572450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348" y="0"/>
                  </a:moveTo>
                  <a:cubicBezTo>
                    <a:pt x="295" y="0"/>
                    <a:pt x="242" y="18"/>
                    <a:pt x="189" y="47"/>
                  </a:cubicBezTo>
                  <a:cubicBezTo>
                    <a:pt x="48" y="136"/>
                    <a:pt x="0" y="325"/>
                    <a:pt x="89" y="466"/>
                  </a:cubicBezTo>
                  <a:lnTo>
                    <a:pt x="366" y="920"/>
                  </a:lnTo>
                  <a:lnTo>
                    <a:pt x="549" y="1221"/>
                  </a:lnTo>
                  <a:lnTo>
                    <a:pt x="560" y="1987"/>
                  </a:lnTo>
                  <a:cubicBezTo>
                    <a:pt x="566" y="2081"/>
                    <a:pt x="631" y="2164"/>
                    <a:pt x="726" y="2181"/>
                  </a:cubicBezTo>
                  <a:cubicBezTo>
                    <a:pt x="737" y="2187"/>
                    <a:pt x="755" y="2187"/>
                    <a:pt x="767" y="2187"/>
                  </a:cubicBezTo>
                  <a:cubicBezTo>
                    <a:pt x="861" y="2187"/>
                    <a:pt x="950" y="2123"/>
                    <a:pt x="967" y="2028"/>
                  </a:cubicBezTo>
                  <a:lnTo>
                    <a:pt x="1156" y="1156"/>
                  </a:lnTo>
                  <a:cubicBezTo>
                    <a:pt x="1168" y="1103"/>
                    <a:pt x="1156" y="1044"/>
                    <a:pt x="1126" y="991"/>
                  </a:cubicBezTo>
                  <a:lnTo>
                    <a:pt x="1115" y="967"/>
                  </a:lnTo>
                  <a:lnTo>
                    <a:pt x="608" y="148"/>
                  </a:lnTo>
                  <a:cubicBezTo>
                    <a:pt x="566" y="83"/>
                    <a:pt x="507" y="36"/>
                    <a:pt x="437" y="12"/>
                  </a:cubicBezTo>
                  <a:cubicBezTo>
                    <a:pt x="407" y="6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6"/>
            <p:cNvSpPr/>
            <p:nvPr/>
          </p:nvSpPr>
          <p:spPr>
            <a:xfrm>
              <a:off x="629700" y="12836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1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1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6"/>
            <p:cNvSpPr/>
            <p:nvPr/>
          </p:nvSpPr>
          <p:spPr>
            <a:xfrm>
              <a:off x="629700" y="128875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2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2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6"/>
            <p:cNvSpPr/>
            <p:nvPr/>
          </p:nvSpPr>
          <p:spPr>
            <a:xfrm>
              <a:off x="652100" y="1311150"/>
              <a:ext cx="136200" cy="136350"/>
            </a:xfrm>
            <a:custGeom>
              <a:avLst/>
              <a:gdLst/>
              <a:ahLst/>
              <a:cxnLst/>
              <a:rect l="l" t="t" r="r" b="b"/>
              <a:pathLst>
                <a:path w="5448" h="5454" extrusionOk="0">
                  <a:moveTo>
                    <a:pt x="2724" y="879"/>
                  </a:moveTo>
                  <a:cubicBezTo>
                    <a:pt x="3743" y="879"/>
                    <a:pt x="4569" y="1704"/>
                    <a:pt x="4569" y="2724"/>
                  </a:cubicBezTo>
                  <a:cubicBezTo>
                    <a:pt x="4569" y="3750"/>
                    <a:pt x="3743" y="4575"/>
                    <a:pt x="2724" y="4575"/>
                  </a:cubicBezTo>
                  <a:cubicBezTo>
                    <a:pt x="1698" y="4575"/>
                    <a:pt x="873" y="3750"/>
                    <a:pt x="873" y="2724"/>
                  </a:cubicBezTo>
                  <a:cubicBezTo>
                    <a:pt x="873" y="1704"/>
                    <a:pt x="1698" y="879"/>
                    <a:pt x="2724" y="879"/>
                  </a:cubicBezTo>
                  <a:close/>
                  <a:moveTo>
                    <a:pt x="2724" y="0"/>
                  </a:moveTo>
                  <a:cubicBezTo>
                    <a:pt x="1215" y="0"/>
                    <a:pt x="0" y="1221"/>
                    <a:pt x="0" y="2724"/>
                  </a:cubicBezTo>
                  <a:cubicBezTo>
                    <a:pt x="0" y="4233"/>
                    <a:pt x="1215" y="5453"/>
                    <a:pt x="2724" y="5453"/>
                  </a:cubicBezTo>
                  <a:cubicBezTo>
                    <a:pt x="4227" y="5453"/>
                    <a:pt x="5447" y="4233"/>
                    <a:pt x="5447" y="2724"/>
                  </a:cubicBezTo>
                  <a:cubicBezTo>
                    <a:pt x="5447" y="1221"/>
                    <a:pt x="4227" y="0"/>
                    <a:pt x="2724" y="0"/>
                  </a:cubicBezTo>
                  <a:close/>
                </a:path>
              </a:pathLst>
            </a:custGeom>
            <a:solidFill>
              <a:srgbClr val="505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6"/>
            <p:cNvSpPr/>
            <p:nvPr/>
          </p:nvSpPr>
          <p:spPr>
            <a:xfrm>
              <a:off x="673900" y="1333100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3697" h="3697" extrusionOk="0">
                  <a:moveTo>
                    <a:pt x="1852" y="1"/>
                  </a:moveTo>
                  <a:cubicBezTo>
                    <a:pt x="826" y="1"/>
                    <a:pt x="1" y="826"/>
                    <a:pt x="1" y="1846"/>
                  </a:cubicBezTo>
                  <a:cubicBezTo>
                    <a:pt x="1" y="2872"/>
                    <a:pt x="826" y="3697"/>
                    <a:pt x="1852" y="3697"/>
                  </a:cubicBezTo>
                  <a:cubicBezTo>
                    <a:pt x="2871" y="3697"/>
                    <a:pt x="3697" y="2872"/>
                    <a:pt x="3697" y="1846"/>
                  </a:cubicBezTo>
                  <a:cubicBezTo>
                    <a:pt x="3697" y="826"/>
                    <a:pt x="2871" y="1"/>
                    <a:pt x="1852" y="1"/>
                  </a:cubicBezTo>
                  <a:close/>
                </a:path>
              </a:pathLst>
            </a:custGeom>
            <a:solidFill>
              <a:srgbClr val="67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6"/>
            <p:cNvSpPr/>
            <p:nvPr/>
          </p:nvSpPr>
          <p:spPr>
            <a:xfrm rot="300150" flipH="1">
              <a:off x="708089" y="1311156"/>
              <a:ext cx="24925" cy="24925"/>
            </a:xfrm>
            <a:custGeom>
              <a:avLst/>
              <a:gdLst/>
              <a:ahLst/>
              <a:cxnLst/>
              <a:rect l="l" t="t" r="r" b="b"/>
              <a:pathLst>
                <a:path w="997" h="997" extrusionOk="0">
                  <a:moveTo>
                    <a:pt x="501" y="0"/>
                  </a:moveTo>
                  <a:cubicBezTo>
                    <a:pt x="224" y="0"/>
                    <a:pt x="0" y="224"/>
                    <a:pt x="0" y="496"/>
                  </a:cubicBezTo>
                  <a:cubicBezTo>
                    <a:pt x="0" y="773"/>
                    <a:pt x="224" y="997"/>
                    <a:pt x="501" y="997"/>
                  </a:cubicBezTo>
                  <a:cubicBezTo>
                    <a:pt x="773" y="997"/>
                    <a:pt x="997" y="773"/>
                    <a:pt x="997" y="496"/>
                  </a:cubicBezTo>
                  <a:cubicBezTo>
                    <a:pt x="997" y="224"/>
                    <a:pt x="773" y="0"/>
                    <a:pt x="501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6"/>
            <p:cNvSpPr/>
            <p:nvPr/>
          </p:nvSpPr>
          <p:spPr>
            <a:xfrm rot="300150" flipH="1">
              <a:off x="706989" y="1338177"/>
              <a:ext cx="49375" cy="102001"/>
            </a:xfrm>
            <a:custGeom>
              <a:avLst/>
              <a:gdLst/>
              <a:ahLst/>
              <a:cxnLst/>
              <a:rect l="l" t="t" r="r" b="b"/>
              <a:pathLst>
                <a:path w="1975" h="4080" extrusionOk="0">
                  <a:moveTo>
                    <a:pt x="1686" y="0"/>
                  </a:moveTo>
                  <a:cubicBezTo>
                    <a:pt x="1521" y="0"/>
                    <a:pt x="1391" y="130"/>
                    <a:pt x="1391" y="289"/>
                  </a:cubicBezTo>
                  <a:lnTo>
                    <a:pt x="1391" y="1727"/>
                  </a:lnTo>
                  <a:lnTo>
                    <a:pt x="88" y="3620"/>
                  </a:lnTo>
                  <a:cubicBezTo>
                    <a:pt x="0" y="3755"/>
                    <a:pt x="30" y="3938"/>
                    <a:pt x="165" y="4026"/>
                  </a:cubicBezTo>
                  <a:cubicBezTo>
                    <a:pt x="212" y="4062"/>
                    <a:pt x="271" y="4079"/>
                    <a:pt x="330" y="4079"/>
                  </a:cubicBezTo>
                  <a:cubicBezTo>
                    <a:pt x="419" y="4079"/>
                    <a:pt x="513" y="4032"/>
                    <a:pt x="566" y="3950"/>
                  </a:cubicBezTo>
                  <a:lnTo>
                    <a:pt x="1922" y="1981"/>
                  </a:lnTo>
                  <a:cubicBezTo>
                    <a:pt x="1957" y="1934"/>
                    <a:pt x="1975" y="1875"/>
                    <a:pt x="1975" y="1816"/>
                  </a:cubicBezTo>
                  <a:lnTo>
                    <a:pt x="1975" y="289"/>
                  </a:lnTo>
                  <a:cubicBezTo>
                    <a:pt x="1975" y="130"/>
                    <a:pt x="1845" y="0"/>
                    <a:pt x="1686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6"/>
            <p:cNvSpPr/>
            <p:nvPr/>
          </p:nvSpPr>
          <p:spPr>
            <a:xfrm rot="300150" flipH="1">
              <a:off x="680326" y="1331821"/>
              <a:ext cx="79926" cy="55526"/>
            </a:xfrm>
            <a:custGeom>
              <a:avLst/>
              <a:gdLst/>
              <a:ahLst/>
              <a:cxnLst/>
              <a:rect l="l" t="t" r="r" b="b"/>
              <a:pathLst>
                <a:path w="3197" h="2221" extrusionOk="0">
                  <a:moveTo>
                    <a:pt x="1707" y="1"/>
                  </a:moveTo>
                  <a:cubicBezTo>
                    <a:pt x="1693" y="1"/>
                    <a:pt x="1678" y="2"/>
                    <a:pt x="1663" y="4"/>
                  </a:cubicBezTo>
                  <a:cubicBezTo>
                    <a:pt x="1575" y="21"/>
                    <a:pt x="1504" y="74"/>
                    <a:pt x="1457" y="151"/>
                  </a:cubicBezTo>
                  <a:lnTo>
                    <a:pt x="997" y="988"/>
                  </a:lnTo>
                  <a:lnTo>
                    <a:pt x="172" y="1525"/>
                  </a:lnTo>
                  <a:cubicBezTo>
                    <a:pt x="42" y="1613"/>
                    <a:pt x="1" y="1796"/>
                    <a:pt x="89" y="1931"/>
                  </a:cubicBezTo>
                  <a:cubicBezTo>
                    <a:pt x="145" y="2017"/>
                    <a:pt x="238" y="2062"/>
                    <a:pt x="333" y="2062"/>
                  </a:cubicBezTo>
                  <a:cubicBezTo>
                    <a:pt x="389" y="2062"/>
                    <a:pt x="446" y="2047"/>
                    <a:pt x="496" y="2014"/>
                  </a:cubicBezTo>
                  <a:lnTo>
                    <a:pt x="1375" y="1430"/>
                  </a:lnTo>
                  <a:cubicBezTo>
                    <a:pt x="1416" y="1407"/>
                    <a:pt x="1451" y="1371"/>
                    <a:pt x="1475" y="1330"/>
                  </a:cubicBezTo>
                  <a:lnTo>
                    <a:pt x="1793" y="752"/>
                  </a:lnTo>
                  <a:lnTo>
                    <a:pt x="2241" y="1153"/>
                  </a:lnTo>
                  <a:lnTo>
                    <a:pt x="2595" y="2038"/>
                  </a:lnTo>
                  <a:cubicBezTo>
                    <a:pt x="2636" y="2150"/>
                    <a:pt x="2748" y="2220"/>
                    <a:pt x="2866" y="2220"/>
                  </a:cubicBezTo>
                  <a:cubicBezTo>
                    <a:pt x="2901" y="2220"/>
                    <a:pt x="2937" y="2214"/>
                    <a:pt x="2972" y="2197"/>
                  </a:cubicBezTo>
                  <a:cubicBezTo>
                    <a:pt x="3119" y="2138"/>
                    <a:pt x="3196" y="1967"/>
                    <a:pt x="3131" y="1819"/>
                  </a:cubicBezTo>
                  <a:lnTo>
                    <a:pt x="2760" y="876"/>
                  </a:lnTo>
                  <a:cubicBezTo>
                    <a:pt x="2742" y="835"/>
                    <a:pt x="2719" y="794"/>
                    <a:pt x="2683" y="764"/>
                  </a:cubicBezTo>
                  <a:lnTo>
                    <a:pt x="1905" y="74"/>
                  </a:lnTo>
                  <a:cubicBezTo>
                    <a:pt x="1851" y="25"/>
                    <a:pt x="1781" y="1"/>
                    <a:pt x="1707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6"/>
            <p:cNvSpPr/>
            <p:nvPr/>
          </p:nvSpPr>
          <p:spPr>
            <a:xfrm rot="300150" flipH="1">
              <a:off x="675751" y="1373462"/>
              <a:ext cx="45250" cy="65501"/>
            </a:xfrm>
            <a:custGeom>
              <a:avLst/>
              <a:gdLst/>
              <a:ahLst/>
              <a:cxnLst/>
              <a:rect l="l" t="t" r="r" b="b"/>
              <a:pathLst>
                <a:path w="1810" h="2620" extrusionOk="0">
                  <a:moveTo>
                    <a:pt x="332" y="1"/>
                  </a:moveTo>
                  <a:cubicBezTo>
                    <a:pt x="283" y="1"/>
                    <a:pt x="234" y="13"/>
                    <a:pt x="189" y="37"/>
                  </a:cubicBezTo>
                  <a:cubicBezTo>
                    <a:pt x="53" y="120"/>
                    <a:pt x="0" y="297"/>
                    <a:pt x="83" y="438"/>
                  </a:cubicBezTo>
                  <a:lnTo>
                    <a:pt x="1226" y="2472"/>
                  </a:lnTo>
                  <a:cubicBezTo>
                    <a:pt x="1279" y="2566"/>
                    <a:pt x="1379" y="2619"/>
                    <a:pt x="1480" y="2619"/>
                  </a:cubicBezTo>
                  <a:cubicBezTo>
                    <a:pt x="1527" y="2619"/>
                    <a:pt x="1580" y="2607"/>
                    <a:pt x="1621" y="2578"/>
                  </a:cubicBezTo>
                  <a:cubicBezTo>
                    <a:pt x="1763" y="2501"/>
                    <a:pt x="1810" y="2325"/>
                    <a:pt x="1733" y="2183"/>
                  </a:cubicBezTo>
                  <a:lnTo>
                    <a:pt x="590" y="149"/>
                  </a:lnTo>
                  <a:cubicBezTo>
                    <a:pt x="534" y="53"/>
                    <a:pt x="434" y="1"/>
                    <a:pt x="332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6"/>
            <p:cNvSpPr/>
            <p:nvPr/>
          </p:nvSpPr>
          <p:spPr>
            <a:xfrm>
              <a:off x="710450" y="1288750"/>
              <a:ext cx="23900" cy="1200"/>
            </a:xfrm>
            <a:custGeom>
              <a:avLst/>
              <a:gdLst/>
              <a:ahLst/>
              <a:cxnLst/>
              <a:rect l="l" t="t" r="r" b="b"/>
              <a:pathLst>
                <a:path w="956" h="48" extrusionOk="0">
                  <a:moveTo>
                    <a:pt x="956" y="48"/>
                  </a:moveTo>
                  <a:lnTo>
                    <a:pt x="956" y="48"/>
                  </a:lnTo>
                  <a:lnTo>
                    <a:pt x="956" y="48"/>
                  </a:lnTo>
                  <a:close/>
                  <a:moveTo>
                    <a:pt x="944" y="42"/>
                  </a:moveTo>
                  <a:lnTo>
                    <a:pt x="944" y="42"/>
                  </a:lnTo>
                  <a:lnTo>
                    <a:pt x="944" y="42"/>
                  </a:lnTo>
                  <a:close/>
                  <a:moveTo>
                    <a:pt x="932" y="42"/>
                  </a:moveTo>
                  <a:cubicBezTo>
                    <a:pt x="932" y="42"/>
                    <a:pt x="932" y="42"/>
                    <a:pt x="932" y="42"/>
                  </a:cubicBezTo>
                  <a:cubicBezTo>
                    <a:pt x="932" y="42"/>
                    <a:pt x="932" y="42"/>
                    <a:pt x="932" y="42"/>
                  </a:cubicBezTo>
                  <a:close/>
                  <a:moveTo>
                    <a:pt x="926" y="42"/>
                  </a:moveTo>
                  <a:lnTo>
                    <a:pt x="920" y="42"/>
                  </a:lnTo>
                  <a:lnTo>
                    <a:pt x="926" y="42"/>
                  </a:lnTo>
                  <a:close/>
                  <a:moveTo>
                    <a:pt x="914" y="42"/>
                  </a:moveTo>
                  <a:lnTo>
                    <a:pt x="908" y="42"/>
                  </a:lnTo>
                  <a:lnTo>
                    <a:pt x="914" y="42"/>
                  </a:lnTo>
                  <a:close/>
                  <a:moveTo>
                    <a:pt x="903" y="36"/>
                  </a:moveTo>
                  <a:cubicBezTo>
                    <a:pt x="903" y="36"/>
                    <a:pt x="903" y="36"/>
                    <a:pt x="903" y="36"/>
                  </a:cubicBezTo>
                  <a:cubicBezTo>
                    <a:pt x="903" y="36"/>
                    <a:pt x="903" y="36"/>
                    <a:pt x="903" y="36"/>
                  </a:cubicBezTo>
                  <a:close/>
                  <a:moveTo>
                    <a:pt x="891" y="36"/>
                  </a:moveTo>
                  <a:lnTo>
                    <a:pt x="891" y="36"/>
                  </a:lnTo>
                  <a:lnTo>
                    <a:pt x="891" y="36"/>
                  </a:lnTo>
                  <a:close/>
                  <a:moveTo>
                    <a:pt x="879" y="36"/>
                  </a:moveTo>
                  <a:cubicBezTo>
                    <a:pt x="879" y="36"/>
                    <a:pt x="879" y="36"/>
                    <a:pt x="879" y="36"/>
                  </a:cubicBezTo>
                  <a:cubicBezTo>
                    <a:pt x="879" y="36"/>
                    <a:pt x="879" y="36"/>
                    <a:pt x="879" y="36"/>
                  </a:cubicBezTo>
                  <a:close/>
                  <a:moveTo>
                    <a:pt x="867" y="36"/>
                  </a:moveTo>
                  <a:lnTo>
                    <a:pt x="867" y="36"/>
                  </a:lnTo>
                  <a:lnTo>
                    <a:pt x="867" y="36"/>
                  </a:lnTo>
                  <a:close/>
                  <a:moveTo>
                    <a:pt x="861" y="30"/>
                  </a:moveTo>
                  <a:lnTo>
                    <a:pt x="855" y="30"/>
                  </a:lnTo>
                  <a:lnTo>
                    <a:pt x="861" y="30"/>
                  </a:lnTo>
                  <a:close/>
                  <a:moveTo>
                    <a:pt x="849" y="30"/>
                  </a:moveTo>
                  <a:lnTo>
                    <a:pt x="844" y="30"/>
                  </a:lnTo>
                  <a:lnTo>
                    <a:pt x="849" y="30"/>
                  </a:lnTo>
                  <a:close/>
                  <a:moveTo>
                    <a:pt x="796" y="24"/>
                  </a:moveTo>
                  <a:lnTo>
                    <a:pt x="791" y="24"/>
                  </a:lnTo>
                  <a:lnTo>
                    <a:pt x="796" y="24"/>
                  </a:lnTo>
                  <a:close/>
                  <a:moveTo>
                    <a:pt x="785" y="24"/>
                  </a:moveTo>
                  <a:lnTo>
                    <a:pt x="785" y="24"/>
                  </a:lnTo>
                  <a:lnTo>
                    <a:pt x="785" y="24"/>
                  </a:lnTo>
                  <a:close/>
                  <a:moveTo>
                    <a:pt x="773" y="24"/>
                  </a:moveTo>
                  <a:cubicBezTo>
                    <a:pt x="773" y="24"/>
                    <a:pt x="773" y="24"/>
                    <a:pt x="773" y="24"/>
                  </a:cubicBezTo>
                  <a:cubicBezTo>
                    <a:pt x="773" y="24"/>
                    <a:pt x="773" y="24"/>
                    <a:pt x="773" y="24"/>
                  </a:cubicBezTo>
                  <a:close/>
                  <a:moveTo>
                    <a:pt x="1" y="24"/>
                  </a:moveTo>
                  <a:lnTo>
                    <a:pt x="6" y="24"/>
                  </a:lnTo>
                  <a:lnTo>
                    <a:pt x="1" y="24"/>
                  </a:lnTo>
                  <a:close/>
                  <a:moveTo>
                    <a:pt x="767" y="24"/>
                  </a:moveTo>
                  <a:cubicBezTo>
                    <a:pt x="761" y="18"/>
                    <a:pt x="761" y="18"/>
                    <a:pt x="761" y="18"/>
                  </a:cubicBezTo>
                  <a:cubicBezTo>
                    <a:pt x="761" y="18"/>
                    <a:pt x="761" y="18"/>
                    <a:pt x="767" y="24"/>
                  </a:cubicBezTo>
                  <a:close/>
                  <a:moveTo>
                    <a:pt x="12" y="18"/>
                  </a:moveTo>
                  <a:lnTo>
                    <a:pt x="18" y="18"/>
                  </a:lnTo>
                  <a:lnTo>
                    <a:pt x="12" y="18"/>
                  </a:lnTo>
                  <a:close/>
                  <a:moveTo>
                    <a:pt x="755" y="18"/>
                  </a:moveTo>
                  <a:lnTo>
                    <a:pt x="749" y="18"/>
                  </a:lnTo>
                  <a:lnTo>
                    <a:pt x="755" y="18"/>
                  </a:lnTo>
                  <a:close/>
                  <a:moveTo>
                    <a:pt x="24" y="18"/>
                  </a:moveTo>
                  <a:lnTo>
                    <a:pt x="24" y="18"/>
                  </a:lnTo>
                  <a:lnTo>
                    <a:pt x="24" y="18"/>
                  </a:lnTo>
                  <a:close/>
                  <a:moveTo>
                    <a:pt x="743" y="18"/>
                  </a:moveTo>
                  <a:lnTo>
                    <a:pt x="737" y="18"/>
                  </a:lnTo>
                  <a:lnTo>
                    <a:pt x="743" y="18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6" y="18"/>
                  </a:lnTo>
                  <a:close/>
                  <a:moveTo>
                    <a:pt x="732" y="18"/>
                  </a:moveTo>
                  <a:lnTo>
                    <a:pt x="726" y="18"/>
                  </a:lnTo>
                  <a:lnTo>
                    <a:pt x="732" y="18"/>
                  </a:lnTo>
                  <a:close/>
                  <a:moveTo>
                    <a:pt x="48" y="18"/>
                  </a:moveTo>
                  <a:lnTo>
                    <a:pt x="48" y="18"/>
                  </a:lnTo>
                  <a:lnTo>
                    <a:pt x="48" y="18"/>
                  </a:lnTo>
                  <a:close/>
                  <a:moveTo>
                    <a:pt x="720" y="18"/>
                  </a:moveTo>
                  <a:lnTo>
                    <a:pt x="714" y="18"/>
                  </a:lnTo>
                  <a:lnTo>
                    <a:pt x="720" y="18"/>
                  </a:lnTo>
                  <a:close/>
                  <a:moveTo>
                    <a:pt x="60" y="18"/>
                  </a:moveTo>
                  <a:lnTo>
                    <a:pt x="60" y="18"/>
                  </a:lnTo>
                  <a:lnTo>
                    <a:pt x="60" y="18"/>
                  </a:lnTo>
                  <a:close/>
                  <a:moveTo>
                    <a:pt x="708" y="18"/>
                  </a:moveTo>
                  <a:lnTo>
                    <a:pt x="702" y="18"/>
                  </a:lnTo>
                  <a:lnTo>
                    <a:pt x="708" y="18"/>
                  </a:lnTo>
                  <a:close/>
                  <a:moveTo>
                    <a:pt x="65" y="18"/>
                  </a:moveTo>
                  <a:lnTo>
                    <a:pt x="71" y="18"/>
                  </a:lnTo>
                  <a:lnTo>
                    <a:pt x="65" y="18"/>
                  </a:lnTo>
                  <a:close/>
                  <a:moveTo>
                    <a:pt x="696" y="12"/>
                  </a:moveTo>
                  <a:lnTo>
                    <a:pt x="690" y="12"/>
                  </a:lnTo>
                  <a:lnTo>
                    <a:pt x="696" y="12"/>
                  </a:lnTo>
                  <a:close/>
                  <a:moveTo>
                    <a:pt x="77" y="12"/>
                  </a:moveTo>
                  <a:lnTo>
                    <a:pt x="83" y="12"/>
                  </a:lnTo>
                  <a:lnTo>
                    <a:pt x="77" y="12"/>
                  </a:lnTo>
                  <a:close/>
                  <a:moveTo>
                    <a:pt x="684" y="12"/>
                  </a:moveTo>
                  <a:lnTo>
                    <a:pt x="684" y="12"/>
                  </a:lnTo>
                  <a:lnTo>
                    <a:pt x="684" y="12"/>
                  </a:lnTo>
                  <a:close/>
                  <a:moveTo>
                    <a:pt x="89" y="12"/>
                  </a:moveTo>
                  <a:lnTo>
                    <a:pt x="95" y="12"/>
                  </a:lnTo>
                  <a:lnTo>
                    <a:pt x="89" y="12"/>
                  </a:lnTo>
                  <a:close/>
                  <a:moveTo>
                    <a:pt x="679" y="12"/>
                  </a:moveTo>
                  <a:lnTo>
                    <a:pt x="673" y="12"/>
                  </a:lnTo>
                  <a:lnTo>
                    <a:pt x="679" y="12"/>
                  </a:lnTo>
                  <a:close/>
                  <a:moveTo>
                    <a:pt x="101" y="12"/>
                  </a:moveTo>
                  <a:lnTo>
                    <a:pt x="107" y="12"/>
                  </a:lnTo>
                  <a:lnTo>
                    <a:pt x="101" y="12"/>
                  </a:lnTo>
                  <a:close/>
                  <a:moveTo>
                    <a:pt x="667" y="12"/>
                  </a:moveTo>
                  <a:cubicBezTo>
                    <a:pt x="661" y="12"/>
                    <a:pt x="661" y="12"/>
                    <a:pt x="661" y="12"/>
                  </a:cubicBezTo>
                  <a:cubicBezTo>
                    <a:pt x="661" y="12"/>
                    <a:pt x="661" y="12"/>
                    <a:pt x="667" y="12"/>
                  </a:cubicBezTo>
                  <a:close/>
                  <a:moveTo>
                    <a:pt x="113" y="12"/>
                  </a:moveTo>
                  <a:cubicBezTo>
                    <a:pt x="113" y="12"/>
                    <a:pt x="113" y="12"/>
                    <a:pt x="118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655" y="12"/>
                  </a:moveTo>
                  <a:cubicBezTo>
                    <a:pt x="649" y="12"/>
                    <a:pt x="649" y="12"/>
                    <a:pt x="649" y="12"/>
                  </a:cubicBezTo>
                  <a:cubicBezTo>
                    <a:pt x="649" y="12"/>
                    <a:pt x="649" y="12"/>
                    <a:pt x="655" y="12"/>
                  </a:cubicBezTo>
                  <a:close/>
                  <a:moveTo>
                    <a:pt x="124" y="12"/>
                  </a:move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close/>
                  <a:moveTo>
                    <a:pt x="643" y="12"/>
                  </a:moveTo>
                  <a:lnTo>
                    <a:pt x="637" y="12"/>
                  </a:lnTo>
                  <a:lnTo>
                    <a:pt x="643" y="12"/>
                  </a:lnTo>
                  <a:close/>
                  <a:moveTo>
                    <a:pt x="136" y="12"/>
                  </a:moveTo>
                  <a:lnTo>
                    <a:pt x="136" y="12"/>
                  </a:lnTo>
                  <a:lnTo>
                    <a:pt x="136" y="12"/>
                  </a:lnTo>
                  <a:close/>
                  <a:moveTo>
                    <a:pt x="631" y="12"/>
                  </a:moveTo>
                  <a:lnTo>
                    <a:pt x="625" y="12"/>
                  </a:lnTo>
                  <a:lnTo>
                    <a:pt x="631" y="12"/>
                  </a:lnTo>
                  <a:close/>
                  <a:moveTo>
                    <a:pt x="142" y="12"/>
                  </a:moveTo>
                  <a:lnTo>
                    <a:pt x="148" y="12"/>
                  </a:lnTo>
                  <a:lnTo>
                    <a:pt x="142" y="12"/>
                  </a:lnTo>
                  <a:close/>
                  <a:moveTo>
                    <a:pt x="620" y="6"/>
                  </a:moveTo>
                  <a:lnTo>
                    <a:pt x="614" y="6"/>
                  </a:lnTo>
                  <a:lnTo>
                    <a:pt x="620" y="6"/>
                  </a:lnTo>
                  <a:close/>
                  <a:moveTo>
                    <a:pt x="154" y="6"/>
                  </a:moveTo>
                  <a:lnTo>
                    <a:pt x="160" y="6"/>
                  </a:lnTo>
                  <a:lnTo>
                    <a:pt x="154" y="6"/>
                  </a:lnTo>
                  <a:close/>
                  <a:moveTo>
                    <a:pt x="602" y="6"/>
                  </a:moveTo>
                  <a:lnTo>
                    <a:pt x="596" y="6"/>
                  </a:lnTo>
                  <a:lnTo>
                    <a:pt x="602" y="6"/>
                  </a:lnTo>
                  <a:close/>
                  <a:moveTo>
                    <a:pt x="590" y="6"/>
                  </a:moveTo>
                  <a:cubicBezTo>
                    <a:pt x="590" y="6"/>
                    <a:pt x="590" y="6"/>
                    <a:pt x="584" y="6"/>
                  </a:cubicBezTo>
                  <a:cubicBezTo>
                    <a:pt x="590" y="6"/>
                    <a:pt x="590" y="6"/>
                    <a:pt x="590" y="6"/>
                  </a:cubicBezTo>
                  <a:close/>
                  <a:moveTo>
                    <a:pt x="183" y="6"/>
                  </a:move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9" y="6"/>
                    <a:pt x="183" y="6"/>
                  </a:cubicBezTo>
                  <a:close/>
                  <a:moveTo>
                    <a:pt x="578" y="6"/>
                  </a:moveTo>
                  <a:lnTo>
                    <a:pt x="572" y="6"/>
                  </a:lnTo>
                  <a:lnTo>
                    <a:pt x="578" y="6"/>
                  </a:lnTo>
                  <a:close/>
                  <a:moveTo>
                    <a:pt x="195" y="6"/>
                  </a:moveTo>
                  <a:lnTo>
                    <a:pt x="201" y="6"/>
                  </a:lnTo>
                  <a:lnTo>
                    <a:pt x="195" y="6"/>
                  </a:lnTo>
                  <a:close/>
                  <a:moveTo>
                    <a:pt x="567" y="6"/>
                  </a:moveTo>
                  <a:lnTo>
                    <a:pt x="567" y="6"/>
                  </a:lnTo>
                  <a:lnTo>
                    <a:pt x="567" y="6"/>
                  </a:lnTo>
                  <a:close/>
                  <a:moveTo>
                    <a:pt x="207" y="6"/>
                  </a:moveTo>
                  <a:lnTo>
                    <a:pt x="213" y="6"/>
                  </a:lnTo>
                  <a:lnTo>
                    <a:pt x="207" y="6"/>
                  </a:lnTo>
                  <a:close/>
                  <a:moveTo>
                    <a:pt x="561" y="6"/>
                  </a:moveTo>
                  <a:lnTo>
                    <a:pt x="555" y="6"/>
                  </a:lnTo>
                  <a:lnTo>
                    <a:pt x="561" y="6"/>
                  </a:lnTo>
                  <a:close/>
                  <a:moveTo>
                    <a:pt x="219" y="6"/>
                  </a:moveTo>
                  <a:lnTo>
                    <a:pt x="225" y="6"/>
                  </a:lnTo>
                  <a:lnTo>
                    <a:pt x="219" y="6"/>
                  </a:lnTo>
                  <a:close/>
                  <a:moveTo>
                    <a:pt x="549" y="6"/>
                  </a:moveTo>
                  <a:lnTo>
                    <a:pt x="543" y="6"/>
                  </a:lnTo>
                  <a:lnTo>
                    <a:pt x="549" y="6"/>
                  </a:lnTo>
                  <a:close/>
                  <a:moveTo>
                    <a:pt x="230" y="6"/>
                  </a:moveTo>
                  <a:lnTo>
                    <a:pt x="236" y="6"/>
                  </a:lnTo>
                  <a:lnTo>
                    <a:pt x="230" y="6"/>
                  </a:lnTo>
                  <a:close/>
                  <a:moveTo>
                    <a:pt x="537" y="6"/>
                  </a:moveTo>
                  <a:lnTo>
                    <a:pt x="531" y="6"/>
                  </a:lnTo>
                  <a:lnTo>
                    <a:pt x="537" y="6"/>
                  </a:lnTo>
                  <a:close/>
                  <a:moveTo>
                    <a:pt x="242" y="6"/>
                  </a:moveTo>
                  <a:lnTo>
                    <a:pt x="248" y="6"/>
                  </a:lnTo>
                  <a:lnTo>
                    <a:pt x="242" y="6"/>
                  </a:lnTo>
                  <a:close/>
                  <a:moveTo>
                    <a:pt x="525" y="6"/>
                  </a:moveTo>
                  <a:lnTo>
                    <a:pt x="519" y="6"/>
                  </a:lnTo>
                  <a:lnTo>
                    <a:pt x="525" y="6"/>
                  </a:lnTo>
                  <a:close/>
                  <a:moveTo>
                    <a:pt x="254" y="6"/>
                  </a:moveTo>
                  <a:lnTo>
                    <a:pt x="260" y="6"/>
                  </a:lnTo>
                  <a:lnTo>
                    <a:pt x="254" y="6"/>
                  </a:lnTo>
                  <a:close/>
                  <a:moveTo>
                    <a:pt x="513" y="6"/>
                  </a:moveTo>
                  <a:lnTo>
                    <a:pt x="508" y="6"/>
                  </a:lnTo>
                  <a:lnTo>
                    <a:pt x="513" y="6"/>
                  </a:lnTo>
                  <a:close/>
                  <a:moveTo>
                    <a:pt x="266" y="6"/>
                  </a:moveTo>
                  <a:lnTo>
                    <a:pt x="266" y="6"/>
                  </a:lnTo>
                  <a:lnTo>
                    <a:pt x="266" y="6"/>
                  </a:lnTo>
                  <a:close/>
                  <a:moveTo>
                    <a:pt x="502" y="6"/>
                  </a:moveTo>
                  <a:lnTo>
                    <a:pt x="496" y="6"/>
                  </a:lnTo>
                  <a:lnTo>
                    <a:pt x="502" y="6"/>
                  </a:lnTo>
                  <a:close/>
                  <a:moveTo>
                    <a:pt x="272" y="6"/>
                  </a:moveTo>
                  <a:lnTo>
                    <a:pt x="278" y="6"/>
                  </a:lnTo>
                  <a:lnTo>
                    <a:pt x="272" y="6"/>
                  </a:lnTo>
                  <a:close/>
                  <a:moveTo>
                    <a:pt x="490" y="0"/>
                  </a:moveTo>
                  <a:lnTo>
                    <a:pt x="484" y="0"/>
                  </a:lnTo>
                  <a:lnTo>
                    <a:pt x="490" y="0"/>
                  </a:lnTo>
                  <a:close/>
                  <a:moveTo>
                    <a:pt x="284" y="0"/>
                  </a:moveTo>
                  <a:lnTo>
                    <a:pt x="289" y="0"/>
                  </a:lnTo>
                  <a:lnTo>
                    <a:pt x="284" y="0"/>
                  </a:lnTo>
                  <a:close/>
                  <a:moveTo>
                    <a:pt x="478" y="0"/>
                  </a:moveTo>
                  <a:lnTo>
                    <a:pt x="472" y="0"/>
                  </a:lnTo>
                  <a:lnTo>
                    <a:pt x="478" y="0"/>
                  </a:lnTo>
                  <a:close/>
                  <a:moveTo>
                    <a:pt x="295" y="0"/>
                  </a:moveTo>
                  <a:lnTo>
                    <a:pt x="301" y="0"/>
                  </a:lnTo>
                  <a:lnTo>
                    <a:pt x="295" y="0"/>
                  </a:lnTo>
                  <a:close/>
                  <a:moveTo>
                    <a:pt x="466" y="0"/>
                  </a:moveTo>
                  <a:lnTo>
                    <a:pt x="460" y="0"/>
                  </a:lnTo>
                  <a:lnTo>
                    <a:pt x="466" y="0"/>
                  </a:lnTo>
                  <a:close/>
                  <a:moveTo>
                    <a:pt x="307" y="0"/>
                  </a:moveTo>
                  <a:lnTo>
                    <a:pt x="313" y="0"/>
                  </a:lnTo>
                  <a:lnTo>
                    <a:pt x="307" y="0"/>
                  </a:lnTo>
                  <a:close/>
                  <a:moveTo>
                    <a:pt x="455" y="0"/>
                  </a:moveTo>
                  <a:cubicBezTo>
                    <a:pt x="455" y="0"/>
                    <a:pt x="455" y="0"/>
                    <a:pt x="449" y="0"/>
                  </a:cubicBezTo>
                  <a:cubicBezTo>
                    <a:pt x="455" y="0"/>
                    <a:pt x="455" y="0"/>
                    <a:pt x="455" y="0"/>
                  </a:cubicBezTo>
                  <a:close/>
                  <a:moveTo>
                    <a:pt x="319" y="0"/>
                  </a:moveTo>
                  <a:cubicBezTo>
                    <a:pt x="319" y="0"/>
                    <a:pt x="325" y="0"/>
                    <a:pt x="325" y="0"/>
                  </a:cubicBezTo>
                  <a:cubicBezTo>
                    <a:pt x="325" y="0"/>
                    <a:pt x="319" y="0"/>
                    <a:pt x="319" y="0"/>
                  </a:cubicBezTo>
                  <a:close/>
                  <a:moveTo>
                    <a:pt x="443" y="0"/>
                  </a:moveTo>
                  <a:lnTo>
                    <a:pt x="437" y="0"/>
                  </a:lnTo>
                  <a:lnTo>
                    <a:pt x="443" y="0"/>
                  </a:lnTo>
                  <a:close/>
                  <a:moveTo>
                    <a:pt x="331" y="0"/>
                  </a:moveTo>
                  <a:lnTo>
                    <a:pt x="337" y="0"/>
                  </a:lnTo>
                  <a:lnTo>
                    <a:pt x="331" y="0"/>
                  </a:lnTo>
                  <a:close/>
                  <a:moveTo>
                    <a:pt x="431" y="0"/>
                  </a:moveTo>
                  <a:lnTo>
                    <a:pt x="425" y="0"/>
                  </a:lnTo>
                  <a:lnTo>
                    <a:pt x="431" y="0"/>
                  </a:lnTo>
                  <a:close/>
                  <a:moveTo>
                    <a:pt x="342" y="0"/>
                  </a:moveTo>
                  <a:lnTo>
                    <a:pt x="348" y="0"/>
                  </a:lnTo>
                  <a:lnTo>
                    <a:pt x="342" y="0"/>
                  </a:lnTo>
                  <a:close/>
                  <a:moveTo>
                    <a:pt x="425" y="0"/>
                  </a:moveTo>
                  <a:lnTo>
                    <a:pt x="413" y="0"/>
                  </a:lnTo>
                  <a:lnTo>
                    <a:pt x="425" y="0"/>
                  </a:lnTo>
                  <a:close/>
                  <a:moveTo>
                    <a:pt x="354" y="0"/>
                  </a:moveTo>
                  <a:lnTo>
                    <a:pt x="360" y="0"/>
                  </a:lnTo>
                  <a:lnTo>
                    <a:pt x="354" y="0"/>
                  </a:lnTo>
                  <a:close/>
                  <a:moveTo>
                    <a:pt x="413" y="0"/>
                  </a:moveTo>
                  <a:lnTo>
                    <a:pt x="401" y="0"/>
                  </a:lnTo>
                  <a:lnTo>
                    <a:pt x="413" y="0"/>
                  </a:lnTo>
                  <a:close/>
                  <a:moveTo>
                    <a:pt x="366" y="0"/>
                  </a:moveTo>
                  <a:lnTo>
                    <a:pt x="372" y="0"/>
                  </a:lnTo>
                  <a:lnTo>
                    <a:pt x="366" y="0"/>
                  </a:lnTo>
                  <a:close/>
                  <a:moveTo>
                    <a:pt x="401" y="0"/>
                  </a:moveTo>
                  <a:lnTo>
                    <a:pt x="390" y="0"/>
                  </a:lnTo>
                  <a:lnTo>
                    <a:pt x="401" y="0"/>
                  </a:lnTo>
                  <a:close/>
                  <a:moveTo>
                    <a:pt x="378" y="0"/>
                  </a:moveTo>
                  <a:lnTo>
                    <a:pt x="390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6"/>
            <p:cNvSpPr/>
            <p:nvPr/>
          </p:nvSpPr>
          <p:spPr>
            <a:xfrm>
              <a:off x="629975" y="1288750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503" y="0"/>
                  </a:moveTo>
                  <a:cubicBezTo>
                    <a:pt x="3503" y="0"/>
                    <a:pt x="3503" y="0"/>
                    <a:pt x="3497" y="6"/>
                  </a:cubicBezTo>
                  <a:lnTo>
                    <a:pt x="3373" y="6"/>
                  </a:lnTo>
                  <a:cubicBezTo>
                    <a:pt x="3373" y="12"/>
                    <a:pt x="3373" y="12"/>
                    <a:pt x="3367" y="12"/>
                  </a:cubicBezTo>
                  <a:lnTo>
                    <a:pt x="3296" y="12"/>
                  </a:lnTo>
                  <a:cubicBezTo>
                    <a:pt x="3296" y="12"/>
                    <a:pt x="3290" y="18"/>
                    <a:pt x="3290" y="18"/>
                  </a:cubicBezTo>
                  <a:lnTo>
                    <a:pt x="3231" y="18"/>
                  </a:lnTo>
                  <a:cubicBezTo>
                    <a:pt x="3231" y="24"/>
                    <a:pt x="3225" y="24"/>
                    <a:pt x="3225" y="24"/>
                  </a:cubicBezTo>
                  <a:lnTo>
                    <a:pt x="3220" y="24"/>
                  </a:lnTo>
                  <a:cubicBezTo>
                    <a:pt x="1504" y="201"/>
                    <a:pt x="142" y="1586"/>
                    <a:pt x="1" y="3319"/>
                  </a:cubicBezTo>
                  <a:cubicBezTo>
                    <a:pt x="7" y="3396"/>
                    <a:pt x="13" y="3467"/>
                    <a:pt x="24" y="3543"/>
                  </a:cubicBezTo>
                  <a:cubicBezTo>
                    <a:pt x="278" y="1792"/>
                    <a:pt x="1787" y="448"/>
                    <a:pt x="3609" y="448"/>
                  </a:cubicBezTo>
                  <a:cubicBezTo>
                    <a:pt x="5430" y="448"/>
                    <a:pt x="6933" y="1792"/>
                    <a:pt x="7187" y="3543"/>
                  </a:cubicBezTo>
                  <a:cubicBezTo>
                    <a:pt x="7199" y="3467"/>
                    <a:pt x="7211" y="3396"/>
                    <a:pt x="7216" y="3319"/>
                  </a:cubicBezTo>
                  <a:cubicBezTo>
                    <a:pt x="7075" y="1651"/>
                    <a:pt x="5808" y="301"/>
                    <a:pt x="4175" y="48"/>
                  </a:cubicBezTo>
                  <a:cubicBezTo>
                    <a:pt x="4169" y="48"/>
                    <a:pt x="4169" y="48"/>
                    <a:pt x="4163" y="42"/>
                  </a:cubicBezTo>
                  <a:lnTo>
                    <a:pt x="4127" y="42"/>
                  </a:lnTo>
                  <a:cubicBezTo>
                    <a:pt x="4127" y="42"/>
                    <a:pt x="4122" y="36"/>
                    <a:pt x="4122" y="36"/>
                  </a:cubicBezTo>
                  <a:lnTo>
                    <a:pt x="4086" y="36"/>
                  </a:lnTo>
                  <a:cubicBezTo>
                    <a:pt x="4086" y="36"/>
                    <a:pt x="4080" y="30"/>
                    <a:pt x="4080" y="30"/>
                  </a:cubicBezTo>
                  <a:lnTo>
                    <a:pt x="4063" y="30"/>
                  </a:lnTo>
                  <a:cubicBezTo>
                    <a:pt x="4051" y="30"/>
                    <a:pt x="4033" y="24"/>
                    <a:pt x="4015" y="24"/>
                  </a:cubicBezTo>
                  <a:lnTo>
                    <a:pt x="3986" y="24"/>
                  </a:lnTo>
                  <a:cubicBezTo>
                    <a:pt x="3980" y="18"/>
                    <a:pt x="3980" y="18"/>
                    <a:pt x="3980" y="18"/>
                  </a:cubicBezTo>
                  <a:lnTo>
                    <a:pt x="3921" y="18"/>
                  </a:lnTo>
                  <a:cubicBezTo>
                    <a:pt x="3921" y="18"/>
                    <a:pt x="3921" y="12"/>
                    <a:pt x="3915" y="12"/>
                  </a:cubicBezTo>
                  <a:lnTo>
                    <a:pt x="3844" y="12"/>
                  </a:lnTo>
                  <a:cubicBezTo>
                    <a:pt x="3844" y="12"/>
                    <a:pt x="3839" y="12"/>
                    <a:pt x="3839" y="6"/>
                  </a:cubicBezTo>
                  <a:lnTo>
                    <a:pt x="3715" y="6"/>
                  </a:lnTo>
                  <a:cubicBezTo>
                    <a:pt x="3715" y="0"/>
                    <a:pt x="3709" y="0"/>
                    <a:pt x="370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869;p55">
            <a:extLst>
              <a:ext uri="{FF2B5EF4-FFF2-40B4-BE49-F238E27FC236}">
                <a16:creationId xmlns:a16="http://schemas.microsoft.com/office/drawing/2014/main" id="{FCBE51CA-5E19-58AA-4A80-BA9C16F81F03}"/>
              </a:ext>
            </a:extLst>
          </p:cNvPr>
          <p:cNvSpPr txBox="1">
            <a:spLocks/>
          </p:cNvSpPr>
          <p:nvPr/>
        </p:nvSpPr>
        <p:spPr>
          <a:xfrm>
            <a:off x="-1" y="900377"/>
            <a:ext cx="354419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sr-Latn-RS" sz="2000" dirty="0"/>
              <a:t>Short adj (1 syllable)</a:t>
            </a:r>
          </a:p>
        </p:txBody>
      </p:sp>
      <p:sp>
        <p:nvSpPr>
          <p:cNvPr id="5" name="Google Shape;869;p55">
            <a:extLst>
              <a:ext uri="{FF2B5EF4-FFF2-40B4-BE49-F238E27FC236}">
                <a16:creationId xmlns:a16="http://schemas.microsoft.com/office/drawing/2014/main" id="{FB66C2AA-BBD5-BE6E-AD37-45AE79B32DCC}"/>
              </a:ext>
            </a:extLst>
          </p:cNvPr>
          <p:cNvSpPr txBox="1">
            <a:spLocks/>
          </p:cNvSpPr>
          <p:nvPr/>
        </p:nvSpPr>
        <p:spPr>
          <a:xfrm>
            <a:off x="0" y="1979550"/>
            <a:ext cx="354419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sr-Latn-RS" sz="2000" dirty="0"/>
              <a:t>Medium adj (2 syllables)</a:t>
            </a:r>
          </a:p>
        </p:txBody>
      </p:sp>
      <p:sp>
        <p:nvSpPr>
          <p:cNvPr id="6" name="Google Shape;869;p55">
            <a:extLst>
              <a:ext uri="{FF2B5EF4-FFF2-40B4-BE49-F238E27FC236}">
                <a16:creationId xmlns:a16="http://schemas.microsoft.com/office/drawing/2014/main" id="{6815C6A5-B75B-5428-C96F-45BD85EB39B5}"/>
              </a:ext>
            </a:extLst>
          </p:cNvPr>
          <p:cNvSpPr txBox="1">
            <a:spLocks/>
          </p:cNvSpPr>
          <p:nvPr/>
        </p:nvSpPr>
        <p:spPr>
          <a:xfrm>
            <a:off x="-2" y="3233266"/>
            <a:ext cx="354419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sr-Latn-RS" sz="2000" dirty="0"/>
              <a:t>Long adj (3+ syllables)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ED432-9A8D-9C49-C692-D286B746912C}"/>
              </a:ext>
            </a:extLst>
          </p:cNvPr>
          <p:cNvSpPr txBox="1"/>
          <p:nvPr/>
        </p:nvSpPr>
        <p:spPr>
          <a:xfrm>
            <a:off x="276447" y="1376582"/>
            <a:ext cx="3161414" cy="63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If adj ends in –e, we just add –r.</a:t>
            </a:r>
            <a:b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</a:b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If not, add –er.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956C2-F629-1575-A7ED-098C134BFFD6}"/>
              </a:ext>
            </a:extLst>
          </p:cNvPr>
          <p:cNvSpPr txBox="1"/>
          <p:nvPr/>
        </p:nvSpPr>
        <p:spPr>
          <a:xfrm>
            <a:off x="276447" y="2419574"/>
            <a:ext cx="3486518" cy="92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Some adj take –er,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Others need more + absolute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Some can take on either (not both)</a:t>
            </a:r>
            <a:endParaRPr kumimoji="0" lang="sr-Latn-RS" sz="1600" b="0" i="0" u="none" strike="noStrike" kern="0" cap="none" spc="0" normalizeH="0" baseline="0" noProof="0" dirty="0">
              <a:ln>
                <a:noFill/>
              </a:ln>
              <a:solidFill>
                <a:srgbClr val="382C45"/>
              </a:solidFill>
              <a:effectLst/>
              <a:uLnTx/>
              <a:uFillTx/>
              <a:latin typeface="Albert Sans"/>
              <a:sym typeface="Albert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A8503-3F47-A966-F4DA-D11C9F09781C}"/>
              </a:ext>
            </a:extLst>
          </p:cNvPr>
          <p:cNvSpPr txBox="1"/>
          <p:nvPr/>
        </p:nvSpPr>
        <p:spPr>
          <a:xfrm>
            <a:off x="276447" y="3647469"/>
            <a:ext cx="3161414" cy="35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More + absolute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86DD2-9112-53B5-DDB9-EBA01B2F4F2C}"/>
              </a:ext>
            </a:extLst>
          </p:cNvPr>
          <p:cNvSpPr txBox="1"/>
          <p:nvPr/>
        </p:nvSpPr>
        <p:spPr>
          <a:xfrm>
            <a:off x="4585868" y="888737"/>
            <a:ext cx="2048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</a:rPr>
              <a:t>NICE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SAFE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COLD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DRY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COOL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03321-D7EA-C063-DE77-CEE374EA8645}"/>
              </a:ext>
            </a:extLst>
          </p:cNvPr>
          <p:cNvSpPr txBox="1"/>
          <p:nvPr/>
        </p:nvSpPr>
        <p:spPr>
          <a:xfrm>
            <a:off x="5110376" y="899155"/>
            <a:ext cx="38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3CF4E-6AFE-8091-47C7-4DD555C01D0A}"/>
              </a:ext>
            </a:extLst>
          </p:cNvPr>
          <p:cNvSpPr txBox="1"/>
          <p:nvPr/>
        </p:nvSpPr>
        <p:spPr>
          <a:xfrm>
            <a:off x="5142773" y="1133923"/>
            <a:ext cx="38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51FA6-D2E9-A2A9-FED4-57F78E4B6897}"/>
              </a:ext>
            </a:extLst>
          </p:cNvPr>
          <p:cNvSpPr txBox="1"/>
          <p:nvPr/>
        </p:nvSpPr>
        <p:spPr>
          <a:xfrm>
            <a:off x="5178182" y="1394080"/>
            <a:ext cx="508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790EF-FEC5-C6F0-C47F-019F61F76366}"/>
              </a:ext>
            </a:extLst>
          </p:cNvPr>
          <p:cNvSpPr txBox="1"/>
          <p:nvPr/>
        </p:nvSpPr>
        <p:spPr>
          <a:xfrm>
            <a:off x="4882758" y="1636903"/>
            <a:ext cx="89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–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IER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A56BF-9901-CE0C-E6A6-A0AF7365BD06}"/>
              </a:ext>
            </a:extLst>
          </p:cNvPr>
          <p:cNvSpPr txBox="1"/>
          <p:nvPr/>
        </p:nvSpPr>
        <p:spPr>
          <a:xfrm>
            <a:off x="4595438" y="2304463"/>
            <a:ext cx="204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</a:rPr>
              <a:t>AWFUL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RIGID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LIKELY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6DAE8-6958-DDFF-40AD-A5B46A62E64D}"/>
              </a:ext>
            </a:extLst>
          </p:cNvPr>
          <p:cNvSpPr txBox="1"/>
          <p:nvPr/>
        </p:nvSpPr>
        <p:spPr>
          <a:xfrm>
            <a:off x="5169394" y="1862360"/>
            <a:ext cx="508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AA22E5-72A2-C3A7-5287-3D38880BDBB7}"/>
              </a:ext>
            </a:extLst>
          </p:cNvPr>
          <p:cNvSpPr txBox="1"/>
          <p:nvPr/>
        </p:nvSpPr>
        <p:spPr>
          <a:xfrm>
            <a:off x="3859988" y="2292578"/>
            <a:ext cx="8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MOR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76F37D-3B05-7E94-9744-F84D231BF951}"/>
              </a:ext>
            </a:extLst>
          </p:cNvPr>
          <p:cNvSpPr txBox="1"/>
          <p:nvPr/>
        </p:nvSpPr>
        <p:spPr>
          <a:xfrm>
            <a:off x="3869821" y="2534503"/>
            <a:ext cx="8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MOR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662115-7FF0-9AAB-5481-492B961AE1C6}"/>
              </a:ext>
            </a:extLst>
          </p:cNvPr>
          <p:cNvSpPr txBox="1"/>
          <p:nvPr/>
        </p:nvSpPr>
        <p:spPr>
          <a:xfrm>
            <a:off x="5238418" y="2542172"/>
            <a:ext cx="508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EC711-9507-DFEA-3B1A-4ABDA3D71B1F}"/>
              </a:ext>
            </a:extLst>
          </p:cNvPr>
          <p:cNvSpPr txBox="1"/>
          <p:nvPr/>
        </p:nvSpPr>
        <p:spPr>
          <a:xfrm>
            <a:off x="5141045" y="2792119"/>
            <a:ext cx="89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–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28DB2F-82E1-43AD-C00E-1205ECF39B62}"/>
              </a:ext>
            </a:extLst>
          </p:cNvPr>
          <p:cNvSpPr txBox="1"/>
          <p:nvPr/>
        </p:nvSpPr>
        <p:spPr>
          <a:xfrm>
            <a:off x="3874212" y="2795229"/>
            <a:ext cx="8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MOR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0A0E3E-6CAB-0EF3-A261-348848394863}"/>
              </a:ext>
            </a:extLst>
          </p:cNvPr>
          <p:cNvSpPr txBox="1"/>
          <p:nvPr/>
        </p:nvSpPr>
        <p:spPr>
          <a:xfrm>
            <a:off x="4662436" y="3397864"/>
            <a:ext cx="204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</a:rPr>
              <a:t>BEAUTIFUL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IMPORTANT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A8BE8E-728F-7BDC-A50A-1D11B7A1E999}"/>
              </a:ext>
            </a:extLst>
          </p:cNvPr>
          <p:cNvSpPr txBox="1"/>
          <p:nvPr/>
        </p:nvSpPr>
        <p:spPr>
          <a:xfrm>
            <a:off x="3857661" y="3529366"/>
            <a:ext cx="8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MOR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lang="en-US" dirty="0"/>
          </a:p>
        </p:txBody>
      </p:sp>
      <p:grpSp>
        <p:nvGrpSpPr>
          <p:cNvPr id="26" name="Google Shape;1834;p80">
            <a:extLst>
              <a:ext uri="{FF2B5EF4-FFF2-40B4-BE49-F238E27FC236}">
                <a16:creationId xmlns:a16="http://schemas.microsoft.com/office/drawing/2014/main" id="{7E5BD975-9EA8-3AB7-4D26-20353CA32A84}"/>
              </a:ext>
            </a:extLst>
          </p:cNvPr>
          <p:cNvGrpSpPr/>
          <p:nvPr/>
        </p:nvGrpSpPr>
        <p:grpSpPr>
          <a:xfrm>
            <a:off x="7482794" y="709700"/>
            <a:ext cx="1629516" cy="1621371"/>
            <a:chOff x="1590066" y="3762538"/>
            <a:chExt cx="814800" cy="814800"/>
          </a:xfrm>
        </p:grpSpPr>
        <p:sp>
          <p:nvSpPr>
            <p:cNvPr id="27" name="Google Shape;1835;p80">
              <a:extLst>
                <a:ext uri="{FF2B5EF4-FFF2-40B4-BE49-F238E27FC236}">
                  <a16:creationId xmlns:a16="http://schemas.microsoft.com/office/drawing/2014/main" id="{8691A7D7-ACCC-AD98-187A-660C6FD2BA59}"/>
                </a:ext>
              </a:extLst>
            </p:cNvPr>
            <p:cNvSpPr/>
            <p:nvPr/>
          </p:nvSpPr>
          <p:spPr>
            <a:xfrm>
              <a:off x="1590066" y="3762538"/>
              <a:ext cx="814800" cy="8148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1836;p80">
              <a:extLst>
                <a:ext uri="{FF2B5EF4-FFF2-40B4-BE49-F238E27FC236}">
                  <a16:creationId xmlns:a16="http://schemas.microsoft.com/office/drawing/2014/main" id="{F3EC1AD1-14F2-6DF1-5EAD-5CA2E0E964B1}"/>
                </a:ext>
              </a:extLst>
            </p:cNvPr>
            <p:cNvGrpSpPr/>
            <p:nvPr/>
          </p:nvGrpSpPr>
          <p:grpSpPr>
            <a:xfrm>
              <a:off x="1730597" y="3926963"/>
              <a:ext cx="514990" cy="488661"/>
              <a:chOff x="5167200" y="3757775"/>
              <a:chExt cx="451825" cy="428725"/>
            </a:xfrm>
          </p:grpSpPr>
          <p:sp>
            <p:nvSpPr>
              <p:cNvPr id="29" name="Google Shape;1837;p80">
                <a:extLst>
                  <a:ext uri="{FF2B5EF4-FFF2-40B4-BE49-F238E27FC236}">
                    <a16:creationId xmlns:a16="http://schemas.microsoft.com/office/drawing/2014/main" id="{FBB74FED-C03A-6DDF-6C09-6381BA20E0A1}"/>
                  </a:ext>
                </a:extLst>
              </p:cNvPr>
              <p:cNvSpPr/>
              <p:nvPr/>
            </p:nvSpPr>
            <p:spPr>
              <a:xfrm>
                <a:off x="5246350" y="3757775"/>
                <a:ext cx="2947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4892" extrusionOk="0">
                    <a:moveTo>
                      <a:pt x="6192" y="1"/>
                    </a:moveTo>
                    <a:cubicBezTo>
                      <a:pt x="2602" y="1"/>
                      <a:pt x="1097" y="1991"/>
                      <a:pt x="1097" y="1991"/>
                    </a:cubicBezTo>
                    <a:lnTo>
                      <a:pt x="0" y="1098"/>
                    </a:lnTo>
                    <a:lnTo>
                      <a:pt x="0" y="4891"/>
                    </a:lnTo>
                    <a:lnTo>
                      <a:pt x="3840" y="4719"/>
                    </a:lnTo>
                    <a:lnTo>
                      <a:pt x="2900" y="3590"/>
                    </a:lnTo>
                    <a:cubicBezTo>
                      <a:pt x="2900" y="3590"/>
                      <a:pt x="3496" y="2446"/>
                      <a:pt x="5894" y="2446"/>
                    </a:cubicBezTo>
                    <a:cubicBezTo>
                      <a:pt x="8292" y="2446"/>
                      <a:pt x="10094" y="4891"/>
                      <a:pt x="10094" y="4891"/>
                    </a:cubicBezTo>
                    <a:lnTo>
                      <a:pt x="11787" y="3292"/>
                    </a:lnTo>
                    <a:cubicBezTo>
                      <a:pt x="11787" y="3292"/>
                      <a:pt x="9797" y="1"/>
                      <a:pt x="6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838;p80">
                <a:extLst>
                  <a:ext uri="{FF2B5EF4-FFF2-40B4-BE49-F238E27FC236}">
                    <a16:creationId xmlns:a16="http://schemas.microsoft.com/office/drawing/2014/main" id="{58C01491-7991-089C-671C-67C8F76F4A8E}"/>
                  </a:ext>
                </a:extLst>
              </p:cNvPr>
              <p:cNvSpPr/>
              <p:nvPr/>
            </p:nvSpPr>
            <p:spPr>
              <a:xfrm>
                <a:off x="5167200" y="3895325"/>
                <a:ext cx="212800" cy="291175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11647" extrusionOk="0">
                    <a:moveTo>
                      <a:pt x="2179" y="0"/>
                    </a:moveTo>
                    <a:cubicBezTo>
                      <a:pt x="2179" y="0"/>
                      <a:pt x="0" y="3182"/>
                      <a:pt x="1489" y="6458"/>
                    </a:cubicBezTo>
                    <a:cubicBezTo>
                      <a:pt x="2978" y="9734"/>
                      <a:pt x="5423" y="10267"/>
                      <a:pt x="5423" y="10267"/>
                    </a:cubicBezTo>
                    <a:lnTo>
                      <a:pt x="5047" y="11646"/>
                    </a:lnTo>
                    <a:lnTo>
                      <a:pt x="8511" y="10079"/>
                    </a:lnTo>
                    <a:lnTo>
                      <a:pt x="6756" y="6646"/>
                    </a:lnTo>
                    <a:lnTo>
                      <a:pt x="6129" y="7979"/>
                    </a:lnTo>
                    <a:cubicBezTo>
                      <a:pt x="6129" y="7979"/>
                      <a:pt x="4828" y="7900"/>
                      <a:pt x="3840" y="5722"/>
                    </a:cubicBezTo>
                    <a:cubicBezTo>
                      <a:pt x="2853" y="3543"/>
                      <a:pt x="4342" y="894"/>
                      <a:pt x="4342" y="894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39;p80">
                <a:extLst>
                  <a:ext uri="{FF2B5EF4-FFF2-40B4-BE49-F238E27FC236}">
                    <a16:creationId xmlns:a16="http://schemas.microsoft.com/office/drawing/2014/main" id="{090934BD-E2CE-25A8-6B20-57791F5DDEB8}"/>
                  </a:ext>
                </a:extLst>
              </p:cNvPr>
              <p:cNvSpPr/>
              <p:nvPr/>
            </p:nvSpPr>
            <p:spPr>
              <a:xfrm>
                <a:off x="5410525" y="3880050"/>
                <a:ext cx="208500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11004" extrusionOk="0">
                    <a:moveTo>
                      <a:pt x="5048" y="0"/>
                    </a:moveTo>
                    <a:lnTo>
                      <a:pt x="3292" y="3417"/>
                    </a:lnTo>
                    <a:lnTo>
                      <a:pt x="4719" y="3166"/>
                    </a:lnTo>
                    <a:lnTo>
                      <a:pt x="4719" y="3166"/>
                    </a:lnTo>
                    <a:cubicBezTo>
                      <a:pt x="4719" y="3166"/>
                      <a:pt x="5424" y="4248"/>
                      <a:pt x="4217" y="6333"/>
                    </a:cubicBezTo>
                    <a:cubicBezTo>
                      <a:pt x="3026" y="8402"/>
                      <a:pt x="1" y="8746"/>
                      <a:pt x="1" y="8746"/>
                    </a:cubicBezTo>
                    <a:lnTo>
                      <a:pt x="549" y="11004"/>
                    </a:lnTo>
                    <a:cubicBezTo>
                      <a:pt x="549" y="11004"/>
                      <a:pt x="4405" y="10925"/>
                      <a:pt x="6192" y="7806"/>
                    </a:cubicBezTo>
                    <a:cubicBezTo>
                      <a:pt x="7995" y="4702"/>
                      <a:pt x="7007" y="2398"/>
                      <a:pt x="7007" y="2398"/>
                    </a:cubicBezTo>
                    <a:lnTo>
                      <a:pt x="8340" y="1897"/>
                    </a:lnTo>
                    <a:lnTo>
                      <a:pt x="50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40;p80">
                <a:extLst>
                  <a:ext uri="{FF2B5EF4-FFF2-40B4-BE49-F238E27FC236}">
                    <a16:creationId xmlns:a16="http://schemas.microsoft.com/office/drawing/2014/main" id="{B3E00772-3560-0E54-85FF-17427DC2F73A}"/>
                  </a:ext>
                </a:extLst>
              </p:cNvPr>
              <p:cNvSpPr/>
              <p:nvPr/>
            </p:nvSpPr>
            <p:spPr>
              <a:xfrm>
                <a:off x="5246350" y="3757775"/>
                <a:ext cx="15637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892" extrusionOk="0">
                    <a:moveTo>
                      <a:pt x="6192" y="1"/>
                    </a:moveTo>
                    <a:cubicBezTo>
                      <a:pt x="2602" y="1"/>
                      <a:pt x="1097" y="1991"/>
                      <a:pt x="1097" y="1991"/>
                    </a:cubicBezTo>
                    <a:lnTo>
                      <a:pt x="0" y="1098"/>
                    </a:lnTo>
                    <a:lnTo>
                      <a:pt x="0" y="4891"/>
                    </a:lnTo>
                    <a:lnTo>
                      <a:pt x="3840" y="4719"/>
                    </a:lnTo>
                    <a:lnTo>
                      <a:pt x="2900" y="3590"/>
                    </a:lnTo>
                    <a:cubicBezTo>
                      <a:pt x="2900" y="3590"/>
                      <a:pt x="3496" y="2446"/>
                      <a:pt x="5894" y="2446"/>
                    </a:cubicBezTo>
                    <a:cubicBezTo>
                      <a:pt x="6019" y="2446"/>
                      <a:pt x="6145" y="2462"/>
                      <a:pt x="6254" y="2462"/>
                    </a:cubicBezTo>
                    <a:lnTo>
                      <a:pt x="62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6"/>
          <p:cNvSpPr txBox="1">
            <a:spLocks noGrp="1"/>
          </p:cNvSpPr>
          <p:nvPr>
            <p:ph type="title"/>
          </p:nvPr>
        </p:nvSpPr>
        <p:spPr>
          <a:xfrm>
            <a:off x="276446" y="294234"/>
            <a:ext cx="673808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The Superlative = THE + ?</a:t>
            </a:r>
            <a:endParaRPr dirty="0"/>
          </a:p>
        </p:txBody>
      </p:sp>
      <p:grpSp>
        <p:nvGrpSpPr>
          <p:cNvPr id="892" name="Google Shape;892;p56"/>
          <p:cNvGrpSpPr/>
          <p:nvPr/>
        </p:nvGrpSpPr>
        <p:grpSpPr>
          <a:xfrm rot="150123" flipH="1">
            <a:off x="7813050" y="775747"/>
            <a:ext cx="873194" cy="3667599"/>
            <a:chOff x="566900" y="1248225"/>
            <a:chExt cx="306425" cy="1287050"/>
          </a:xfrm>
        </p:grpSpPr>
        <p:sp>
          <p:nvSpPr>
            <p:cNvPr id="893" name="Google Shape;893;p56"/>
            <p:cNvSpPr/>
            <p:nvPr/>
          </p:nvSpPr>
          <p:spPr>
            <a:xfrm>
              <a:off x="697625" y="1286825"/>
              <a:ext cx="44975" cy="1205275"/>
            </a:xfrm>
            <a:custGeom>
              <a:avLst/>
              <a:gdLst/>
              <a:ahLst/>
              <a:cxnLst/>
              <a:rect l="l" t="t" r="r" b="b"/>
              <a:pathLst>
                <a:path w="1799" h="48211" extrusionOk="0">
                  <a:moveTo>
                    <a:pt x="1" y="1"/>
                  </a:moveTo>
                  <a:lnTo>
                    <a:pt x="1" y="48210"/>
                  </a:lnTo>
                  <a:lnTo>
                    <a:pt x="1799" y="48210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6"/>
            <p:cNvSpPr/>
            <p:nvPr/>
          </p:nvSpPr>
          <p:spPr>
            <a:xfrm>
              <a:off x="697775" y="2467300"/>
              <a:ext cx="44825" cy="24800"/>
            </a:xfrm>
            <a:custGeom>
              <a:avLst/>
              <a:gdLst/>
              <a:ahLst/>
              <a:cxnLst/>
              <a:rect l="l" t="t" r="r" b="b"/>
              <a:pathLst>
                <a:path w="1793" h="992" extrusionOk="0">
                  <a:moveTo>
                    <a:pt x="1" y="1"/>
                  </a:moveTo>
                  <a:lnTo>
                    <a:pt x="1" y="991"/>
                  </a:lnTo>
                  <a:lnTo>
                    <a:pt x="1793" y="991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6"/>
            <p:cNvSpPr/>
            <p:nvPr/>
          </p:nvSpPr>
          <p:spPr>
            <a:xfrm>
              <a:off x="697625" y="1764925"/>
              <a:ext cx="44975" cy="28025"/>
            </a:xfrm>
            <a:custGeom>
              <a:avLst/>
              <a:gdLst/>
              <a:ahLst/>
              <a:cxnLst/>
              <a:rect l="l" t="t" r="r" b="b"/>
              <a:pathLst>
                <a:path w="1799" h="1121" extrusionOk="0">
                  <a:moveTo>
                    <a:pt x="1" y="0"/>
                  </a:moveTo>
                  <a:lnTo>
                    <a:pt x="1" y="1120"/>
                  </a:lnTo>
                  <a:lnTo>
                    <a:pt x="1799" y="112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6"/>
            <p:cNvSpPr/>
            <p:nvPr/>
          </p:nvSpPr>
          <p:spPr>
            <a:xfrm>
              <a:off x="566900" y="1248225"/>
              <a:ext cx="306425" cy="516875"/>
            </a:xfrm>
            <a:custGeom>
              <a:avLst/>
              <a:gdLst/>
              <a:ahLst/>
              <a:cxnLst/>
              <a:rect l="l" t="t" r="r" b="b"/>
              <a:pathLst>
                <a:path w="12257" h="20675" extrusionOk="0">
                  <a:moveTo>
                    <a:pt x="2819" y="0"/>
                  </a:moveTo>
                  <a:cubicBezTo>
                    <a:pt x="1251" y="0"/>
                    <a:pt x="1" y="1309"/>
                    <a:pt x="83" y="2877"/>
                  </a:cubicBezTo>
                  <a:lnTo>
                    <a:pt x="891" y="19106"/>
                  </a:lnTo>
                  <a:cubicBezTo>
                    <a:pt x="932" y="19984"/>
                    <a:pt x="1657" y="20674"/>
                    <a:pt x="2530" y="20674"/>
                  </a:cubicBezTo>
                  <a:lnTo>
                    <a:pt x="9728" y="20674"/>
                  </a:lnTo>
                  <a:cubicBezTo>
                    <a:pt x="10606" y="20674"/>
                    <a:pt x="11325" y="19984"/>
                    <a:pt x="11372" y="19106"/>
                  </a:cubicBezTo>
                  <a:lnTo>
                    <a:pt x="12180" y="2877"/>
                  </a:lnTo>
                  <a:cubicBezTo>
                    <a:pt x="12257" y="1309"/>
                    <a:pt x="11007" y="0"/>
                    <a:pt x="9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6"/>
            <p:cNvSpPr/>
            <p:nvPr/>
          </p:nvSpPr>
          <p:spPr>
            <a:xfrm>
              <a:off x="607425" y="2492075"/>
              <a:ext cx="225375" cy="43200"/>
            </a:xfrm>
            <a:custGeom>
              <a:avLst/>
              <a:gdLst/>
              <a:ahLst/>
              <a:cxnLst/>
              <a:rect l="l" t="t" r="r" b="b"/>
              <a:pathLst>
                <a:path w="9015" h="1728" extrusionOk="0">
                  <a:moveTo>
                    <a:pt x="1" y="0"/>
                  </a:moveTo>
                  <a:lnTo>
                    <a:pt x="1" y="1728"/>
                  </a:lnTo>
                  <a:lnTo>
                    <a:pt x="9014" y="1728"/>
                  </a:lnTo>
                  <a:lnTo>
                    <a:pt x="9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6"/>
            <p:cNvSpPr/>
            <p:nvPr/>
          </p:nvSpPr>
          <p:spPr>
            <a:xfrm>
              <a:off x="629700" y="15244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1"/>
                  </a:moveTo>
                  <a:cubicBezTo>
                    <a:pt x="1615" y="1"/>
                    <a:pt x="0" y="1622"/>
                    <a:pt x="0" y="3626"/>
                  </a:cubicBezTo>
                  <a:cubicBezTo>
                    <a:pt x="0" y="5624"/>
                    <a:pt x="1615" y="7246"/>
                    <a:pt x="3620" y="7246"/>
                  </a:cubicBezTo>
                  <a:cubicBezTo>
                    <a:pt x="5618" y="7246"/>
                    <a:pt x="7239" y="5624"/>
                    <a:pt x="7239" y="3626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6"/>
            <p:cNvSpPr/>
            <p:nvPr/>
          </p:nvSpPr>
          <p:spPr>
            <a:xfrm>
              <a:off x="629700" y="1528225"/>
              <a:ext cx="181000" cy="181000"/>
            </a:xfrm>
            <a:custGeom>
              <a:avLst/>
              <a:gdLst/>
              <a:ahLst/>
              <a:cxnLst/>
              <a:rect l="l" t="t" r="r" b="b"/>
              <a:pathLst>
                <a:path w="7240" h="7240" extrusionOk="0">
                  <a:moveTo>
                    <a:pt x="3620" y="1"/>
                  </a:moveTo>
                  <a:cubicBezTo>
                    <a:pt x="1615" y="1"/>
                    <a:pt x="0" y="1622"/>
                    <a:pt x="0" y="3620"/>
                  </a:cubicBezTo>
                  <a:cubicBezTo>
                    <a:pt x="0" y="5619"/>
                    <a:pt x="1615" y="7240"/>
                    <a:pt x="3620" y="7240"/>
                  </a:cubicBezTo>
                  <a:cubicBezTo>
                    <a:pt x="5618" y="7240"/>
                    <a:pt x="7239" y="5619"/>
                    <a:pt x="7239" y="3620"/>
                  </a:cubicBezTo>
                  <a:cubicBezTo>
                    <a:pt x="7239" y="1622"/>
                    <a:pt x="5618" y="1"/>
                    <a:pt x="3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6"/>
            <p:cNvSpPr/>
            <p:nvPr/>
          </p:nvSpPr>
          <p:spPr>
            <a:xfrm>
              <a:off x="706175" y="1528225"/>
              <a:ext cx="33200" cy="2100"/>
            </a:xfrm>
            <a:custGeom>
              <a:avLst/>
              <a:gdLst/>
              <a:ahLst/>
              <a:cxnLst/>
              <a:rect l="l" t="t" r="r" b="b"/>
              <a:pathLst>
                <a:path w="1328" h="84" extrusionOk="0">
                  <a:moveTo>
                    <a:pt x="1327" y="83"/>
                  </a:moveTo>
                  <a:lnTo>
                    <a:pt x="1327" y="83"/>
                  </a:lnTo>
                  <a:lnTo>
                    <a:pt x="1327" y="83"/>
                  </a:lnTo>
                  <a:close/>
                  <a:moveTo>
                    <a:pt x="1315" y="77"/>
                  </a:moveTo>
                  <a:cubicBezTo>
                    <a:pt x="1315" y="77"/>
                    <a:pt x="1315" y="77"/>
                    <a:pt x="1315" y="77"/>
                  </a:cubicBezTo>
                  <a:cubicBezTo>
                    <a:pt x="1315" y="77"/>
                    <a:pt x="1315" y="77"/>
                    <a:pt x="1315" y="77"/>
                  </a:cubicBezTo>
                  <a:close/>
                  <a:moveTo>
                    <a:pt x="1303" y="77"/>
                  </a:moveTo>
                  <a:lnTo>
                    <a:pt x="1303" y="77"/>
                  </a:lnTo>
                  <a:lnTo>
                    <a:pt x="1303" y="77"/>
                  </a:lnTo>
                  <a:close/>
                  <a:moveTo>
                    <a:pt x="1298" y="72"/>
                  </a:moveTo>
                  <a:lnTo>
                    <a:pt x="1292" y="72"/>
                  </a:lnTo>
                  <a:lnTo>
                    <a:pt x="1298" y="72"/>
                  </a:lnTo>
                  <a:close/>
                  <a:moveTo>
                    <a:pt x="1286" y="72"/>
                  </a:moveTo>
                  <a:lnTo>
                    <a:pt x="1280" y="72"/>
                  </a:lnTo>
                  <a:lnTo>
                    <a:pt x="1286" y="72"/>
                  </a:lnTo>
                  <a:close/>
                  <a:moveTo>
                    <a:pt x="1274" y="72"/>
                  </a:moveTo>
                  <a:cubicBezTo>
                    <a:pt x="1274" y="72"/>
                    <a:pt x="1274" y="72"/>
                    <a:pt x="1274" y="72"/>
                  </a:cubicBezTo>
                  <a:cubicBezTo>
                    <a:pt x="1274" y="72"/>
                    <a:pt x="1274" y="72"/>
                    <a:pt x="1274" y="72"/>
                  </a:cubicBezTo>
                  <a:close/>
                  <a:moveTo>
                    <a:pt x="1262" y="66"/>
                  </a:moveTo>
                  <a:cubicBezTo>
                    <a:pt x="1262" y="66"/>
                    <a:pt x="1262" y="66"/>
                    <a:pt x="1262" y="66"/>
                  </a:cubicBezTo>
                  <a:cubicBezTo>
                    <a:pt x="1262" y="66"/>
                    <a:pt x="1262" y="66"/>
                    <a:pt x="1262" y="66"/>
                  </a:cubicBezTo>
                  <a:close/>
                  <a:moveTo>
                    <a:pt x="1244" y="66"/>
                  </a:moveTo>
                  <a:lnTo>
                    <a:pt x="1239" y="66"/>
                  </a:lnTo>
                  <a:lnTo>
                    <a:pt x="1244" y="66"/>
                  </a:lnTo>
                  <a:close/>
                  <a:moveTo>
                    <a:pt x="1156" y="48"/>
                  </a:moveTo>
                  <a:lnTo>
                    <a:pt x="1156" y="48"/>
                  </a:lnTo>
                  <a:lnTo>
                    <a:pt x="1156" y="48"/>
                  </a:lnTo>
                  <a:close/>
                  <a:moveTo>
                    <a:pt x="1150" y="48"/>
                  </a:moveTo>
                  <a:cubicBezTo>
                    <a:pt x="1150" y="48"/>
                    <a:pt x="1144" y="48"/>
                    <a:pt x="1144" y="48"/>
                  </a:cubicBezTo>
                  <a:cubicBezTo>
                    <a:pt x="1144" y="48"/>
                    <a:pt x="1150" y="48"/>
                    <a:pt x="1150" y="48"/>
                  </a:cubicBezTo>
                  <a:close/>
                  <a:moveTo>
                    <a:pt x="1138" y="48"/>
                  </a:moveTo>
                  <a:cubicBezTo>
                    <a:pt x="1138" y="48"/>
                    <a:pt x="1138" y="42"/>
                    <a:pt x="1132" y="42"/>
                  </a:cubicBezTo>
                  <a:cubicBezTo>
                    <a:pt x="1138" y="42"/>
                    <a:pt x="1138" y="48"/>
                    <a:pt x="1138" y="48"/>
                  </a:cubicBezTo>
                  <a:close/>
                  <a:moveTo>
                    <a:pt x="1127" y="42"/>
                  </a:moveTo>
                  <a:lnTo>
                    <a:pt x="1127" y="42"/>
                  </a:lnTo>
                  <a:lnTo>
                    <a:pt x="1127" y="42"/>
                  </a:lnTo>
                  <a:close/>
                  <a:moveTo>
                    <a:pt x="1115" y="42"/>
                  </a:moveTo>
                  <a:lnTo>
                    <a:pt x="1115" y="42"/>
                  </a:lnTo>
                  <a:lnTo>
                    <a:pt x="1115" y="42"/>
                  </a:lnTo>
                  <a:close/>
                  <a:moveTo>
                    <a:pt x="1" y="42"/>
                  </a:moveTo>
                  <a:lnTo>
                    <a:pt x="1" y="42"/>
                  </a:lnTo>
                  <a:lnTo>
                    <a:pt x="1" y="42"/>
                  </a:lnTo>
                  <a:close/>
                  <a:moveTo>
                    <a:pt x="1109" y="42"/>
                  </a:moveTo>
                  <a:cubicBezTo>
                    <a:pt x="1103" y="42"/>
                    <a:pt x="1103" y="42"/>
                    <a:pt x="1103" y="42"/>
                  </a:cubicBezTo>
                  <a:cubicBezTo>
                    <a:pt x="1103" y="42"/>
                    <a:pt x="1103" y="42"/>
                    <a:pt x="1109" y="42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2"/>
                  </a:lnTo>
                  <a:close/>
                  <a:moveTo>
                    <a:pt x="1097" y="36"/>
                  </a:moveTo>
                  <a:cubicBezTo>
                    <a:pt x="1091" y="36"/>
                    <a:pt x="1091" y="36"/>
                    <a:pt x="1091" y="36"/>
                  </a:cubicBezTo>
                  <a:cubicBezTo>
                    <a:pt x="1091" y="36"/>
                    <a:pt x="1091" y="36"/>
                    <a:pt x="1097" y="36"/>
                  </a:cubicBezTo>
                  <a:close/>
                  <a:moveTo>
                    <a:pt x="24" y="36"/>
                  </a:moveTo>
                  <a:lnTo>
                    <a:pt x="24" y="36"/>
                  </a:lnTo>
                  <a:lnTo>
                    <a:pt x="24" y="36"/>
                  </a:lnTo>
                  <a:close/>
                  <a:moveTo>
                    <a:pt x="1085" y="36"/>
                  </a:moveTo>
                  <a:lnTo>
                    <a:pt x="1079" y="36"/>
                  </a:lnTo>
                  <a:lnTo>
                    <a:pt x="1085" y="36"/>
                  </a:lnTo>
                  <a:close/>
                  <a:moveTo>
                    <a:pt x="36" y="36"/>
                  </a:moveTo>
                  <a:lnTo>
                    <a:pt x="36" y="36"/>
                  </a:lnTo>
                  <a:lnTo>
                    <a:pt x="36" y="36"/>
                  </a:lnTo>
                  <a:close/>
                  <a:moveTo>
                    <a:pt x="1074" y="36"/>
                  </a:moveTo>
                  <a:cubicBezTo>
                    <a:pt x="1074" y="36"/>
                    <a:pt x="1074" y="36"/>
                    <a:pt x="1068" y="36"/>
                  </a:cubicBezTo>
                  <a:cubicBezTo>
                    <a:pt x="1074" y="36"/>
                    <a:pt x="1074" y="36"/>
                    <a:pt x="1074" y="36"/>
                  </a:cubicBezTo>
                  <a:close/>
                  <a:moveTo>
                    <a:pt x="48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lose/>
                  <a:moveTo>
                    <a:pt x="1062" y="36"/>
                  </a:moveTo>
                  <a:lnTo>
                    <a:pt x="1056" y="36"/>
                  </a:lnTo>
                  <a:lnTo>
                    <a:pt x="1062" y="36"/>
                  </a:lnTo>
                  <a:close/>
                  <a:moveTo>
                    <a:pt x="54" y="36"/>
                  </a:moveTo>
                  <a:lnTo>
                    <a:pt x="60" y="36"/>
                  </a:lnTo>
                  <a:lnTo>
                    <a:pt x="54" y="36"/>
                  </a:lnTo>
                  <a:close/>
                  <a:moveTo>
                    <a:pt x="1050" y="30"/>
                  </a:moveTo>
                  <a:cubicBezTo>
                    <a:pt x="1050" y="30"/>
                    <a:pt x="1050" y="30"/>
                    <a:pt x="1050" y="30"/>
                  </a:cubicBezTo>
                  <a:cubicBezTo>
                    <a:pt x="1050" y="30"/>
                    <a:pt x="1050" y="30"/>
                    <a:pt x="1050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71" y="30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038" y="30"/>
                  </a:moveTo>
                  <a:lnTo>
                    <a:pt x="1038" y="30"/>
                  </a:lnTo>
                  <a:lnTo>
                    <a:pt x="1038" y="30"/>
                  </a:lnTo>
                  <a:close/>
                  <a:moveTo>
                    <a:pt x="77" y="30"/>
                  </a:moveTo>
                  <a:lnTo>
                    <a:pt x="77" y="30"/>
                  </a:lnTo>
                  <a:lnTo>
                    <a:pt x="77" y="30"/>
                  </a:lnTo>
                  <a:close/>
                  <a:moveTo>
                    <a:pt x="1032" y="30"/>
                  </a:moveTo>
                  <a:cubicBezTo>
                    <a:pt x="1026" y="30"/>
                    <a:pt x="1026" y="30"/>
                    <a:pt x="1026" y="30"/>
                  </a:cubicBezTo>
                  <a:cubicBezTo>
                    <a:pt x="1026" y="30"/>
                    <a:pt x="1026" y="30"/>
                    <a:pt x="1032" y="30"/>
                  </a:cubicBezTo>
                  <a:close/>
                  <a:moveTo>
                    <a:pt x="89" y="30"/>
                  </a:moveTo>
                  <a:lnTo>
                    <a:pt x="89" y="30"/>
                  </a:lnTo>
                  <a:lnTo>
                    <a:pt x="89" y="30"/>
                  </a:lnTo>
                  <a:close/>
                  <a:moveTo>
                    <a:pt x="1020" y="30"/>
                  </a:moveTo>
                  <a:lnTo>
                    <a:pt x="1015" y="30"/>
                  </a:lnTo>
                  <a:lnTo>
                    <a:pt x="1020" y="30"/>
                  </a:lnTo>
                  <a:close/>
                  <a:moveTo>
                    <a:pt x="101" y="30"/>
                  </a:move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009" y="24"/>
                  </a:moveTo>
                  <a:cubicBezTo>
                    <a:pt x="1009" y="24"/>
                    <a:pt x="1003" y="24"/>
                    <a:pt x="1003" y="24"/>
                  </a:cubicBezTo>
                  <a:cubicBezTo>
                    <a:pt x="1003" y="24"/>
                    <a:pt x="1009" y="24"/>
                    <a:pt x="1009" y="24"/>
                  </a:cubicBezTo>
                  <a:close/>
                  <a:moveTo>
                    <a:pt x="979" y="24"/>
                  </a:moveTo>
                  <a:lnTo>
                    <a:pt x="973" y="24"/>
                  </a:lnTo>
                  <a:lnTo>
                    <a:pt x="979" y="24"/>
                  </a:lnTo>
                  <a:close/>
                  <a:moveTo>
                    <a:pt x="967" y="24"/>
                  </a:moveTo>
                  <a:lnTo>
                    <a:pt x="962" y="24"/>
                  </a:lnTo>
                  <a:lnTo>
                    <a:pt x="967" y="24"/>
                  </a:lnTo>
                  <a:close/>
                  <a:moveTo>
                    <a:pt x="154" y="24"/>
                  </a:moveTo>
                  <a:lnTo>
                    <a:pt x="154" y="24"/>
                  </a:lnTo>
                  <a:lnTo>
                    <a:pt x="154" y="24"/>
                  </a:lnTo>
                  <a:close/>
                  <a:moveTo>
                    <a:pt x="956" y="18"/>
                  </a:moveTo>
                  <a:cubicBezTo>
                    <a:pt x="956" y="18"/>
                    <a:pt x="956" y="18"/>
                    <a:pt x="956" y="18"/>
                  </a:cubicBezTo>
                  <a:cubicBezTo>
                    <a:pt x="956" y="18"/>
                    <a:pt x="956" y="18"/>
                    <a:pt x="956" y="18"/>
                  </a:cubicBezTo>
                  <a:close/>
                  <a:moveTo>
                    <a:pt x="166" y="18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lose/>
                  <a:moveTo>
                    <a:pt x="950" y="18"/>
                  </a:moveTo>
                  <a:cubicBezTo>
                    <a:pt x="944" y="18"/>
                    <a:pt x="944" y="18"/>
                    <a:pt x="944" y="18"/>
                  </a:cubicBezTo>
                  <a:cubicBezTo>
                    <a:pt x="944" y="18"/>
                    <a:pt x="944" y="18"/>
                    <a:pt x="950" y="18"/>
                  </a:cubicBezTo>
                  <a:close/>
                  <a:moveTo>
                    <a:pt x="172" y="18"/>
                  </a:moveTo>
                  <a:cubicBezTo>
                    <a:pt x="172" y="18"/>
                    <a:pt x="177" y="18"/>
                    <a:pt x="177" y="18"/>
                  </a:cubicBezTo>
                  <a:cubicBezTo>
                    <a:pt x="172" y="18"/>
                    <a:pt x="172" y="18"/>
                    <a:pt x="172" y="18"/>
                  </a:cubicBezTo>
                  <a:close/>
                  <a:moveTo>
                    <a:pt x="938" y="18"/>
                  </a:moveTo>
                  <a:cubicBezTo>
                    <a:pt x="932" y="18"/>
                    <a:pt x="932" y="18"/>
                    <a:pt x="932" y="18"/>
                  </a:cubicBezTo>
                  <a:cubicBezTo>
                    <a:pt x="932" y="18"/>
                    <a:pt x="932" y="18"/>
                    <a:pt x="938" y="18"/>
                  </a:cubicBezTo>
                  <a:close/>
                  <a:moveTo>
                    <a:pt x="183" y="18"/>
                  </a:moveTo>
                  <a:lnTo>
                    <a:pt x="189" y="18"/>
                  </a:lnTo>
                  <a:lnTo>
                    <a:pt x="183" y="18"/>
                  </a:lnTo>
                  <a:close/>
                  <a:moveTo>
                    <a:pt x="926" y="18"/>
                  </a:moveTo>
                  <a:cubicBezTo>
                    <a:pt x="926" y="18"/>
                    <a:pt x="920" y="18"/>
                    <a:pt x="920" y="18"/>
                  </a:cubicBezTo>
                  <a:cubicBezTo>
                    <a:pt x="920" y="18"/>
                    <a:pt x="926" y="18"/>
                    <a:pt x="926" y="18"/>
                  </a:cubicBezTo>
                  <a:close/>
                  <a:moveTo>
                    <a:pt x="195" y="18"/>
                  </a:moveTo>
                  <a:lnTo>
                    <a:pt x="195" y="18"/>
                  </a:lnTo>
                  <a:lnTo>
                    <a:pt x="195" y="18"/>
                  </a:lnTo>
                  <a:close/>
                  <a:moveTo>
                    <a:pt x="914" y="18"/>
                  </a:moveTo>
                  <a:lnTo>
                    <a:pt x="908" y="18"/>
                  </a:lnTo>
                  <a:lnTo>
                    <a:pt x="914" y="18"/>
                  </a:lnTo>
                  <a:close/>
                  <a:moveTo>
                    <a:pt x="207" y="18"/>
                  </a:moveTo>
                  <a:lnTo>
                    <a:pt x="207" y="18"/>
                  </a:lnTo>
                  <a:lnTo>
                    <a:pt x="207" y="18"/>
                  </a:lnTo>
                  <a:close/>
                  <a:moveTo>
                    <a:pt x="903" y="13"/>
                  </a:moveTo>
                  <a:lnTo>
                    <a:pt x="897" y="13"/>
                  </a:lnTo>
                  <a:lnTo>
                    <a:pt x="903" y="13"/>
                  </a:lnTo>
                  <a:close/>
                  <a:moveTo>
                    <a:pt x="219" y="13"/>
                  </a:moveTo>
                  <a:lnTo>
                    <a:pt x="219" y="13"/>
                  </a:lnTo>
                  <a:lnTo>
                    <a:pt x="219" y="13"/>
                  </a:lnTo>
                  <a:close/>
                  <a:moveTo>
                    <a:pt x="891" y="13"/>
                  </a:moveTo>
                  <a:lnTo>
                    <a:pt x="885" y="13"/>
                  </a:lnTo>
                  <a:lnTo>
                    <a:pt x="891" y="13"/>
                  </a:lnTo>
                  <a:close/>
                  <a:moveTo>
                    <a:pt x="225" y="13"/>
                  </a:moveTo>
                  <a:lnTo>
                    <a:pt x="231" y="13"/>
                  </a:lnTo>
                  <a:lnTo>
                    <a:pt x="225" y="13"/>
                  </a:lnTo>
                  <a:close/>
                  <a:moveTo>
                    <a:pt x="879" y="13"/>
                  </a:moveTo>
                  <a:lnTo>
                    <a:pt x="873" y="13"/>
                  </a:lnTo>
                  <a:lnTo>
                    <a:pt x="879" y="13"/>
                  </a:lnTo>
                  <a:close/>
                  <a:moveTo>
                    <a:pt x="236" y="13"/>
                  </a:moveTo>
                  <a:lnTo>
                    <a:pt x="242" y="13"/>
                  </a:lnTo>
                  <a:lnTo>
                    <a:pt x="236" y="13"/>
                  </a:lnTo>
                  <a:close/>
                  <a:moveTo>
                    <a:pt x="867" y="13"/>
                  </a:moveTo>
                  <a:lnTo>
                    <a:pt x="861" y="13"/>
                  </a:lnTo>
                  <a:lnTo>
                    <a:pt x="867" y="13"/>
                  </a:lnTo>
                  <a:close/>
                  <a:moveTo>
                    <a:pt x="248" y="13"/>
                  </a:moveTo>
                  <a:lnTo>
                    <a:pt x="254" y="13"/>
                  </a:lnTo>
                  <a:lnTo>
                    <a:pt x="248" y="13"/>
                  </a:lnTo>
                  <a:close/>
                  <a:moveTo>
                    <a:pt x="855" y="13"/>
                  </a:moveTo>
                  <a:lnTo>
                    <a:pt x="855" y="13"/>
                  </a:lnTo>
                  <a:lnTo>
                    <a:pt x="855" y="13"/>
                  </a:lnTo>
                  <a:close/>
                  <a:moveTo>
                    <a:pt x="260" y="13"/>
                  </a:moveTo>
                  <a:lnTo>
                    <a:pt x="266" y="13"/>
                  </a:lnTo>
                  <a:lnTo>
                    <a:pt x="260" y="13"/>
                  </a:lnTo>
                  <a:close/>
                  <a:moveTo>
                    <a:pt x="850" y="13"/>
                  </a:moveTo>
                  <a:lnTo>
                    <a:pt x="844" y="13"/>
                  </a:lnTo>
                  <a:lnTo>
                    <a:pt x="850" y="13"/>
                  </a:lnTo>
                  <a:close/>
                  <a:moveTo>
                    <a:pt x="272" y="13"/>
                  </a:moveTo>
                  <a:lnTo>
                    <a:pt x="278" y="13"/>
                  </a:lnTo>
                  <a:lnTo>
                    <a:pt x="272" y="13"/>
                  </a:lnTo>
                  <a:close/>
                  <a:moveTo>
                    <a:pt x="838" y="13"/>
                  </a:moveTo>
                  <a:cubicBezTo>
                    <a:pt x="832" y="7"/>
                    <a:pt x="832" y="7"/>
                    <a:pt x="832" y="7"/>
                  </a:cubicBezTo>
                  <a:cubicBezTo>
                    <a:pt x="832" y="7"/>
                    <a:pt x="832" y="7"/>
                    <a:pt x="838" y="13"/>
                  </a:cubicBezTo>
                  <a:close/>
                  <a:moveTo>
                    <a:pt x="284" y="13"/>
                  </a:moveTo>
                  <a:cubicBezTo>
                    <a:pt x="284" y="7"/>
                    <a:pt x="284" y="7"/>
                    <a:pt x="289" y="7"/>
                  </a:cubicBezTo>
                  <a:cubicBezTo>
                    <a:pt x="284" y="7"/>
                    <a:pt x="284" y="7"/>
                    <a:pt x="284" y="13"/>
                  </a:cubicBezTo>
                  <a:close/>
                  <a:moveTo>
                    <a:pt x="826" y="7"/>
                  </a:moveTo>
                  <a:cubicBezTo>
                    <a:pt x="820" y="7"/>
                    <a:pt x="820" y="7"/>
                    <a:pt x="820" y="7"/>
                  </a:cubicBezTo>
                  <a:cubicBezTo>
                    <a:pt x="820" y="7"/>
                    <a:pt x="820" y="7"/>
                    <a:pt x="826" y="7"/>
                  </a:cubicBezTo>
                  <a:close/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close/>
                  <a:moveTo>
                    <a:pt x="814" y="7"/>
                  </a:moveTo>
                  <a:lnTo>
                    <a:pt x="808" y="7"/>
                  </a:lnTo>
                  <a:lnTo>
                    <a:pt x="814" y="7"/>
                  </a:lnTo>
                  <a:close/>
                  <a:moveTo>
                    <a:pt x="307" y="7"/>
                  </a:moveTo>
                  <a:lnTo>
                    <a:pt x="307" y="7"/>
                  </a:lnTo>
                  <a:lnTo>
                    <a:pt x="307" y="7"/>
                  </a:lnTo>
                  <a:close/>
                  <a:moveTo>
                    <a:pt x="802" y="7"/>
                  </a:moveTo>
                  <a:lnTo>
                    <a:pt x="796" y="7"/>
                  </a:lnTo>
                  <a:lnTo>
                    <a:pt x="802" y="7"/>
                  </a:lnTo>
                  <a:close/>
                  <a:moveTo>
                    <a:pt x="313" y="7"/>
                  </a:moveTo>
                  <a:lnTo>
                    <a:pt x="319" y="7"/>
                  </a:lnTo>
                  <a:lnTo>
                    <a:pt x="313" y="7"/>
                  </a:lnTo>
                  <a:close/>
                  <a:moveTo>
                    <a:pt x="791" y="7"/>
                  </a:moveTo>
                  <a:lnTo>
                    <a:pt x="785" y="7"/>
                  </a:lnTo>
                  <a:lnTo>
                    <a:pt x="791" y="7"/>
                  </a:lnTo>
                  <a:close/>
                  <a:moveTo>
                    <a:pt x="325" y="7"/>
                  </a:moveTo>
                  <a:lnTo>
                    <a:pt x="331" y="7"/>
                  </a:lnTo>
                  <a:lnTo>
                    <a:pt x="325" y="7"/>
                  </a:lnTo>
                  <a:close/>
                  <a:moveTo>
                    <a:pt x="779" y="7"/>
                  </a:moveTo>
                  <a:lnTo>
                    <a:pt x="767" y="7"/>
                  </a:lnTo>
                  <a:lnTo>
                    <a:pt x="779" y="7"/>
                  </a:lnTo>
                  <a:close/>
                  <a:moveTo>
                    <a:pt x="348" y="7"/>
                  </a:moveTo>
                  <a:lnTo>
                    <a:pt x="348" y="7"/>
                  </a:lnTo>
                  <a:lnTo>
                    <a:pt x="348" y="7"/>
                  </a:lnTo>
                  <a:close/>
                  <a:moveTo>
                    <a:pt x="767" y="7"/>
                  </a:moveTo>
                  <a:cubicBezTo>
                    <a:pt x="761" y="7"/>
                    <a:pt x="761" y="7"/>
                    <a:pt x="755" y="7"/>
                  </a:cubicBezTo>
                  <a:cubicBezTo>
                    <a:pt x="761" y="7"/>
                    <a:pt x="761" y="7"/>
                    <a:pt x="767" y="7"/>
                  </a:cubicBezTo>
                  <a:close/>
                  <a:moveTo>
                    <a:pt x="354" y="7"/>
                  </a:moveTo>
                  <a:cubicBezTo>
                    <a:pt x="354" y="7"/>
                    <a:pt x="360" y="7"/>
                    <a:pt x="360" y="7"/>
                  </a:cubicBezTo>
                  <a:cubicBezTo>
                    <a:pt x="360" y="7"/>
                    <a:pt x="354" y="7"/>
                    <a:pt x="354" y="7"/>
                  </a:cubicBezTo>
                  <a:close/>
                  <a:moveTo>
                    <a:pt x="755" y="7"/>
                  </a:moveTo>
                  <a:lnTo>
                    <a:pt x="743" y="7"/>
                  </a:lnTo>
                  <a:lnTo>
                    <a:pt x="755" y="7"/>
                  </a:lnTo>
                  <a:close/>
                  <a:moveTo>
                    <a:pt x="366" y="7"/>
                  </a:moveTo>
                  <a:lnTo>
                    <a:pt x="372" y="7"/>
                  </a:lnTo>
                  <a:lnTo>
                    <a:pt x="366" y="7"/>
                  </a:lnTo>
                  <a:close/>
                  <a:moveTo>
                    <a:pt x="743" y="1"/>
                  </a:moveTo>
                  <a:lnTo>
                    <a:pt x="738" y="1"/>
                  </a:lnTo>
                  <a:lnTo>
                    <a:pt x="743" y="1"/>
                  </a:lnTo>
                  <a:close/>
                  <a:moveTo>
                    <a:pt x="378" y="1"/>
                  </a:moveTo>
                  <a:lnTo>
                    <a:pt x="384" y="1"/>
                  </a:lnTo>
                  <a:lnTo>
                    <a:pt x="378" y="1"/>
                  </a:lnTo>
                  <a:close/>
                  <a:moveTo>
                    <a:pt x="732" y="1"/>
                  </a:moveTo>
                  <a:lnTo>
                    <a:pt x="726" y="1"/>
                  </a:lnTo>
                  <a:lnTo>
                    <a:pt x="732" y="1"/>
                  </a:lnTo>
                  <a:close/>
                  <a:moveTo>
                    <a:pt x="390" y="1"/>
                  </a:moveTo>
                  <a:lnTo>
                    <a:pt x="396" y="1"/>
                  </a:lnTo>
                  <a:lnTo>
                    <a:pt x="390" y="1"/>
                  </a:lnTo>
                  <a:close/>
                  <a:moveTo>
                    <a:pt x="720" y="1"/>
                  </a:moveTo>
                  <a:lnTo>
                    <a:pt x="714" y="1"/>
                  </a:lnTo>
                  <a:lnTo>
                    <a:pt x="720" y="1"/>
                  </a:lnTo>
                  <a:close/>
                  <a:moveTo>
                    <a:pt x="401" y="1"/>
                  </a:moveTo>
                  <a:lnTo>
                    <a:pt x="407" y="1"/>
                  </a:lnTo>
                  <a:lnTo>
                    <a:pt x="401" y="1"/>
                  </a:lnTo>
                  <a:close/>
                  <a:moveTo>
                    <a:pt x="708" y="1"/>
                  </a:moveTo>
                  <a:lnTo>
                    <a:pt x="702" y="1"/>
                  </a:lnTo>
                  <a:lnTo>
                    <a:pt x="708" y="1"/>
                  </a:lnTo>
                  <a:close/>
                  <a:moveTo>
                    <a:pt x="413" y="1"/>
                  </a:moveTo>
                  <a:lnTo>
                    <a:pt x="419" y="1"/>
                  </a:lnTo>
                  <a:lnTo>
                    <a:pt x="413" y="1"/>
                  </a:lnTo>
                  <a:close/>
                  <a:moveTo>
                    <a:pt x="696" y="1"/>
                  </a:moveTo>
                  <a:lnTo>
                    <a:pt x="690" y="1"/>
                  </a:lnTo>
                  <a:lnTo>
                    <a:pt x="696" y="1"/>
                  </a:lnTo>
                  <a:close/>
                  <a:moveTo>
                    <a:pt x="425" y="1"/>
                  </a:moveTo>
                  <a:lnTo>
                    <a:pt x="431" y="1"/>
                  </a:lnTo>
                  <a:lnTo>
                    <a:pt x="425" y="1"/>
                  </a:lnTo>
                  <a:close/>
                  <a:moveTo>
                    <a:pt x="684" y="1"/>
                  </a:moveTo>
                  <a:lnTo>
                    <a:pt x="679" y="1"/>
                  </a:lnTo>
                  <a:lnTo>
                    <a:pt x="684" y="1"/>
                  </a:lnTo>
                  <a:close/>
                  <a:moveTo>
                    <a:pt x="437" y="1"/>
                  </a:moveTo>
                  <a:lnTo>
                    <a:pt x="437" y="1"/>
                  </a:lnTo>
                  <a:lnTo>
                    <a:pt x="437" y="1"/>
                  </a:lnTo>
                  <a:close/>
                  <a:moveTo>
                    <a:pt x="673" y="1"/>
                  </a:moveTo>
                  <a:cubicBezTo>
                    <a:pt x="673" y="1"/>
                    <a:pt x="667" y="1"/>
                    <a:pt x="667" y="1"/>
                  </a:cubicBezTo>
                  <a:cubicBezTo>
                    <a:pt x="667" y="1"/>
                    <a:pt x="673" y="1"/>
                    <a:pt x="673" y="1"/>
                  </a:cubicBezTo>
                  <a:close/>
                  <a:moveTo>
                    <a:pt x="443" y="1"/>
                  </a:moveTo>
                  <a:cubicBezTo>
                    <a:pt x="449" y="1"/>
                    <a:pt x="449" y="1"/>
                    <a:pt x="449" y="1"/>
                  </a:cubicBezTo>
                  <a:cubicBezTo>
                    <a:pt x="449" y="1"/>
                    <a:pt x="449" y="1"/>
                    <a:pt x="443" y="1"/>
                  </a:cubicBezTo>
                  <a:close/>
                  <a:moveTo>
                    <a:pt x="661" y="1"/>
                  </a:moveTo>
                  <a:lnTo>
                    <a:pt x="655" y="1"/>
                  </a:lnTo>
                  <a:lnTo>
                    <a:pt x="661" y="1"/>
                  </a:lnTo>
                  <a:close/>
                  <a:moveTo>
                    <a:pt x="455" y="1"/>
                  </a:moveTo>
                  <a:lnTo>
                    <a:pt x="460" y="1"/>
                  </a:lnTo>
                  <a:lnTo>
                    <a:pt x="455" y="1"/>
                  </a:lnTo>
                  <a:close/>
                  <a:moveTo>
                    <a:pt x="649" y="1"/>
                  </a:moveTo>
                  <a:lnTo>
                    <a:pt x="643" y="1"/>
                  </a:lnTo>
                  <a:lnTo>
                    <a:pt x="649" y="1"/>
                  </a:lnTo>
                  <a:close/>
                  <a:moveTo>
                    <a:pt x="466" y="1"/>
                  </a:moveTo>
                  <a:lnTo>
                    <a:pt x="472" y="1"/>
                  </a:lnTo>
                  <a:lnTo>
                    <a:pt x="466" y="1"/>
                  </a:lnTo>
                  <a:close/>
                  <a:moveTo>
                    <a:pt x="637" y="1"/>
                  </a:moveTo>
                  <a:lnTo>
                    <a:pt x="631" y="1"/>
                  </a:lnTo>
                  <a:lnTo>
                    <a:pt x="637" y="1"/>
                  </a:lnTo>
                  <a:close/>
                  <a:moveTo>
                    <a:pt x="478" y="1"/>
                  </a:moveTo>
                  <a:lnTo>
                    <a:pt x="484" y="1"/>
                  </a:lnTo>
                  <a:lnTo>
                    <a:pt x="478" y="1"/>
                  </a:lnTo>
                  <a:close/>
                  <a:moveTo>
                    <a:pt x="626" y="1"/>
                  </a:moveTo>
                  <a:cubicBezTo>
                    <a:pt x="626" y="1"/>
                    <a:pt x="626" y="1"/>
                    <a:pt x="620" y="1"/>
                  </a:cubicBezTo>
                  <a:cubicBezTo>
                    <a:pt x="626" y="1"/>
                    <a:pt x="626" y="1"/>
                    <a:pt x="626" y="1"/>
                  </a:cubicBezTo>
                  <a:close/>
                  <a:moveTo>
                    <a:pt x="490" y="1"/>
                  </a:moveTo>
                  <a:cubicBezTo>
                    <a:pt x="490" y="1"/>
                    <a:pt x="496" y="1"/>
                    <a:pt x="496" y="1"/>
                  </a:cubicBezTo>
                  <a:cubicBezTo>
                    <a:pt x="496" y="1"/>
                    <a:pt x="490" y="1"/>
                    <a:pt x="490" y="1"/>
                  </a:cubicBezTo>
                  <a:close/>
                  <a:moveTo>
                    <a:pt x="614" y="1"/>
                  </a:moveTo>
                  <a:lnTo>
                    <a:pt x="608" y="1"/>
                  </a:lnTo>
                  <a:lnTo>
                    <a:pt x="614" y="1"/>
                  </a:lnTo>
                  <a:close/>
                  <a:moveTo>
                    <a:pt x="502" y="1"/>
                  </a:moveTo>
                  <a:lnTo>
                    <a:pt x="508" y="1"/>
                  </a:lnTo>
                  <a:lnTo>
                    <a:pt x="502" y="1"/>
                  </a:lnTo>
                  <a:close/>
                  <a:moveTo>
                    <a:pt x="602" y="1"/>
                  </a:moveTo>
                  <a:lnTo>
                    <a:pt x="596" y="1"/>
                  </a:lnTo>
                  <a:lnTo>
                    <a:pt x="602" y="1"/>
                  </a:lnTo>
                  <a:close/>
                  <a:moveTo>
                    <a:pt x="513" y="1"/>
                  </a:moveTo>
                  <a:lnTo>
                    <a:pt x="519" y="1"/>
                  </a:lnTo>
                  <a:lnTo>
                    <a:pt x="513" y="1"/>
                  </a:lnTo>
                  <a:close/>
                  <a:moveTo>
                    <a:pt x="596" y="1"/>
                  </a:moveTo>
                  <a:lnTo>
                    <a:pt x="584" y="1"/>
                  </a:lnTo>
                  <a:lnTo>
                    <a:pt x="596" y="1"/>
                  </a:lnTo>
                  <a:close/>
                  <a:moveTo>
                    <a:pt x="525" y="1"/>
                  </a:moveTo>
                  <a:lnTo>
                    <a:pt x="531" y="1"/>
                  </a:lnTo>
                  <a:lnTo>
                    <a:pt x="525" y="1"/>
                  </a:lnTo>
                  <a:close/>
                  <a:moveTo>
                    <a:pt x="584" y="1"/>
                  </a:moveTo>
                  <a:lnTo>
                    <a:pt x="572" y="1"/>
                  </a:lnTo>
                  <a:lnTo>
                    <a:pt x="584" y="1"/>
                  </a:lnTo>
                  <a:close/>
                  <a:moveTo>
                    <a:pt x="537" y="1"/>
                  </a:moveTo>
                  <a:lnTo>
                    <a:pt x="543" y="1"/>
                  </a:lnTo>
                  <a:lnTo>
                    <a:pt x="537" y="1"/>
                  </a:lnTo>
                  <a:close/>
                  <a:moveTo>
                    <a:pt x="572" y="1"/>
                  </a:moveTo>
                  <a:lnTo>
                    <a:pt x="561" y="1"/>
                  </a:lnTo>
                  <a:lnTo>
                    <a:pt x="572" y="1"/>
                  </a:lnTo>
                  <a:close/>
                  <a:moveTo>
                    <a:pt x="549" y="1"/>
                  </a:moveTo>
                  <a:lnTo>
                    <a:pt x="561" y="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6"/>
            <p:cNvSpPr/>
            <p:nvPr/>
          </p:nvSpPr>
          <p:spPr>
            <a:xfrm>
              <a:off x="629975" y="1528225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426" y="1"/>
                  </a:moveTo>
                  <a:cubicBezTo>
                    <a:pt x="3426" y="1"/>
                    <a:pt x="3420" y="7"/>
                    <a:pt x="3420" y="7"/>
                  </a:cubicBezTo>
                  <a:lnTo>
                    <a:pt x="3337" y="7"/>
                  </a:lnTo>
                  <a:cubicBezTo>
                    <a:pt x="3332" y="7"/>
                    <a:pt x="3332" y="7"/>
                    <a:pt x="3332" y="13"/>
                  </a:cubicBezTo>
                  <a:lnTo>
                    <a:pt x="3267" y="13"/>
                  </a:lnTo>
                  <a:cubicBezTo>
                    <a:pt x="3261" y="13"/>
                    <a:pt x="3261" y="18"/>
                    <a:pt x="3255" y="18"/>
                  </a:cubicBezTo>
                  <a:lnTo>
                    <a:pt x="3214" y="18"/>
                  </a:lnTo>
                  <a:cubicBezTo>
                    <a:pt x="3208" y="18"/>
                    <a:pt x="3202" y="18"/>
                    <a:pt x="3202" y="24"/>
                  </a:cubicBezTo>
                  <a:cubicBezTo>
                    <a:pt x="3184" y="24"/>
                    <a:pt x="3167" y="24"/>
                    <a:pt x="3149" y="30"/>
                  </a:cubicBezTo>
                  <a:lnTo>
                    <a:pt x="3113" y="30"/>
                  </a:lnTo>
                  <a:cubicBezTo>
                    <a:pt x="3113" y="30"/>
                    <a:pt x="3108" y="30"/>
                    <a:pt x="3108" y="36"/>
                  </a:cubicBezTo>
                  <a:lnTo>
                    <a:pt x="3072" y="36"/>
                  </a:lnTo>
                  <a:cubicBezTo>
                    <a:pt x="3066" y="36"/>
                    <a:pt x="3066" y="42"/>
                    <a:pt x="3060" y="42"/>
                  </a:cubicBezTo>
                  <a:lnTo>
                    <a:pt x="3049" y="42"/>
                  </a:lnTo>
                  <a:cubicBezTo>
                    <a:pt x="1416" y="296"/>
                    <a:pt x="136" y="1646"/>
                    <a:pt x="1" y="3314"/>
                  </a:cubicBezTo>
                  <a:cubicBezTo>
                    <a:pt x="7" y="3390"/>
                    <a:pt x="13" y="3467"/>
                    <a:pt x="24" y="3544"/>
                  </a:cubicBezTo>
                  <a:cubicBezTo>
                    <a:pt x="278" y="1793"/>
                    <a:pt x="1787" y="449"/>
                    <a:pt x="3609" y="449"/>
                  </a:cubicBezTo>
                  <a:cubicBezTo>
                    <a:pt x="5430" y="449"/>
                    <a:pt x="6933" y="1793"/>
                    <a:pt x="7187" y="3544"/>
                  </a:cubicBezTo>
                  <a:cubicBezTo>
                    <a:pt x="7199" y="3467"/>
                    <a:pt x="7211" y="3390"/>
                    <a:pt x="7216" y="3314"/>
                  </a:cubicBezTo>
                  <a:cubicBezTo>
                    <a:pt x="7081" y="1716"/>
                    <a:pt x="5908" y="413"/>
                    <a:pt x="4375" y="83"/>
                  </a:cubicBezTo>
                  <a:cubicBezTo>
                    <a:pt x="4369" y="77"/>
                    <a:pt x="4369" y="77"/>
                    <a:pt x="4363" y="77"/>
                  </a:cubicBezTo>
                  <a:lnTo>
                    <a:pt x="4351" y="77"/>
                  </a:lnTo>
                  <a:cubicBezTo>
                    <a:pt x="4351" y="77"/>
                    <a:pt x="4346" y="77"/>
                    <a:pt x="4346" y="72"/>
                  </a:cubicBezTo>
                  <a:lnTo>
                    <a:pt x="4322" y="72"/>
                  </a:lnTo>
                  <a:cubicBezTo>
                    <a:pt x="4316" y="72"/>
                    <a:pt x="4316" y="66"/>
                    <a:pt x="4310" y="66"/>
                  </a:cubicBezTo>
                  <a:lnTo>
                    <a:pt x="4287" y="66"/>
                  </a:lnTo>
                  <a:cubicBezTo>
                    <a:pt x="4263" y="60"/>
                    <a:pt x="4234" y="54"/>
                    <a:pt x="4204" y="48"/>
                  </a:cubicBezTo>
                  <a:lnTo>
                    <a:pt x="4186" y="48"/>
                  </a:lnTo>
                  <a:cubicBezTo>
                    <a:pt x="4186" y="48"/>
                    <a:pt x="4186" y="42"/>
                    <a:pt x="4180" y="42"/>
                  </a:cubicBezTo>
                  <a:lnTo>
                    <a:pt x="4151" y="42"/>
                  </a:lnTo>
                  <a:cubicBezTo>
                    <a:pt x="4145" y="42"/>
                    <a:pt x="4145" y="36"/>
                    <a:pt x="4145" y="36"/>
                  </a:cubicBezTo>
                  <a:lnTo>
                    <a:pt x="4104" y="36"/>
                  </a:lnTo>
                  <a:cubicBezTo>
                    <a:pt x="4104" y="30"/>
                    <a:pt x="4104" y="30"/>
                    <a:pt x="4098" y="30"/>
                  </a:cubicBezTo>
                  <a:lnTo>
                    <a:pt x="4063" y="30"/>
                  </a:lnTo>
                  <a:cubicBezTo>
                    <a:pt x="4063" y="30"/>
                    <a:pt x="4057" y="24"/>
                    <a:pt x="4057" y="24"/>
                  </a:cubicBezTo>
                  <a:lnTo>
                    <a:pt x="4010" y="24"/>
                  </a:lnTo>
                  <a:cubicBezTo>
                    <a:pt x="4010" y="18"/>
                    <a:pt x="4010" y="18"/>
                    <a:pt x="4004" y="18"/>
                  </a:cubicBezTo>
                  <a:lnTo>
                    <a:pt x="3956" y="18"/>
                  </a:lnTo>
                  <a:cubicBezTo>
                    <a:pt x="3956" y="18"/>
                    <a:pt x="3951" y="13"/>
                    <a:pt x="3951" y="13"/>
                  </a:cubicBezTo>
                  <a:lnTo>
                    <a:pt x="3886" y="13"/>
                  </a:lnTo>
                  <a:cubicBezTo>
                    <a:pt x="3880" y="7"/>
                    <a:pt x="3880" y="7"/>
                    <a:pt x="3880" y="7"/>
                  </a:cubicBezTo>
                  <a:lnTo>
                    <a:pt x="3791" y="7"/>
                  </a:lnTo>
                  <a:cubicBezTo>
                    <a:pt x="3791" y="7"/>
                    <a:pt x="3791" y="7"/>
                    <a:pt x="3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6"/>
            <p:cNvSpPr/>
            <p:nvPr/>
          </p:nvSpPr>
          <p:spPr>
            <a:xfrm>
              <a:off x="708675" y="1549000"/>
              <a:ext cx="22425" cy="20375"/>
            </a:xfrm>
            <a:custGeom>
              <a:avLst/>
              <a:gdLst/>
              <a:ahLst/>
              <a:cxnLst/>
              <a:rect l="l" t="t" r="r" b="b"/>
              <a:pathLst>
                <a:path w="897" h="815" extrusionOk="0">
                  <a:moveTo>
                    <a:pt x="449" y="1"/>
                  </a:moveTo>
                  <a:cubicBezTo>
                    <a:pt x="201" y="1"/>
                    <a:pt x="1" y="201"/>
                    <a:pt x="1" y="449"/>
                  </a:cubicBezTo>
                  <a:cubicBezTo>
                    <a:pt x="1" y="602"/>
                    <a:pt x="77" y="738"/>
                    <a:pt x="195" y="815"/>
                  </a:cubicBezTo>
                  <a:lnTo>
                    <a:pt x="702" y="815"/>
                  </a:lnTo>
                  <a:cubicBezTo>
                    <a:pt x="820" y="732"/>
                    <a:pt x="897" y="602"/>
                    <a:pt x="897" y="449"/>
                  </a:cubicBezTo>
                  <a:cubicBezTo>
                    <a:pt x="897" y="201"/>
                    <a:pt x="696" y="1"/>
                    <a:pt x="449" y="1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6"/>
            <p:cNvSpPr/>
            <p:nvPr/>
          </p:nvSpPr>
          <p:spPr>
            <a:xfrm>
              <a:off x="693350" y="1630650"/>
              <a:ext cx="57800" cy="57800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514" y="1"/>
                  </a:moveTo>
                  <a:lnTo>
                    <a:pt x="48" y="1899"/>
                  </a:lnTo>
                  <a:cubicBezTo>
                    <a:pt x="1" y="2076"/>
                    <a:pt x="113" y="2259"/>
                    <a:pt x="290" y="2306"/>
                  </a:cubicBezTo>
                  <a:cubicBezTo>
                    <a:pt x="319" y="2312"/>
                    <a:pt x="343" y="2312"/>
                    <a:pt x="372" y="2312"/>
                  </a:cubicBezTo>
                  <a:cubicBezTo>
                    <a:pt x="520" y="2312"/>
                    <a:pt x="655" y="2211"/>
                    <a:pt x="690" y="2058"/>
                  </a:cubicBezTo>
                  <a:lnTo>
                    <a:pt x="1097" y="408"/>
                  </a:lnTo>
                  <a:lnTo>
                    <a:pt x="1622" y="2082"/>
                  </a:lnTo>
                  <a:cubicBezTo>
                    <a:pt x="1669" y="2223"/>
                    <a:pt x="1799" y="2312"/>
                    <a:pt x="1940" y="2312"/>
                  </a:cubicBezTo>
                  <a:cubicBezTo>
                    <a:pt x="1970" y="2312"/>
                    <a:pt x="2005" y="2306"/>
                    <a:pt x="2040" y="2300"/>
                  </a:cubicBezTo>
                  <a:cubicBezTo>
                    <a:pt x="2217" y="2241"/>
                    <a:pt x="2312" y="2058"/>
                    <a:pt x="2259" y="1881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6"/>
            <p:cNvSpPr/>
            <p:nvPr/>
          </p:nvSpPr>
          <p:spPr>
            <a:xfrm>
              <a:off x="704250" y="1569350"/>
              <a:ext cx="32750" cy="61325"/>
            </a:xfrm>
            <a:custGeom>
              <a:avLst/>
              <a:gdLst/>
              <a:ahLst/>
              <a:cxnLst/>
              <a:rect l="l" t="t" r="r" b="b"/>
              <a:pathLst>
                <a:path w="1310" h="2453" extrusionOk="0">
                  <a:moveTo>
                    <a:pt x="22" y="78"/>
                  </a:moveTo>
                  <a:cubicBezTo>
                    <a:pt x="15" y="79"/>
                    <a:pt x="8" y="81"/>
                    <a:pt x="1" y="83"/>
                  </a:cubicBezTo>
                  <a:lnTo>
                    <a:pt x="22" y="78"/>
                  </a:lnTo>
                  <a:close/>
                  <a:moveTo>
                    <a:pt x="372" y="1"/>
                  </a:moveTo>
                  <a:lnTo>
                    <a:pt x="22" y="78"/>
                  </a:lnTo>
                  <a:lnTo>
                    <a:pt x="22" y="78"/>
                  </a:lnTo>
                  <a:cubicBezTo>
                    <a:pt x="32" y="77"/>
                    <a:pt x="41" y="77"/>
                    <a:pt x="48" y="77"/>
                  </a:cubicBezTo>
                  <a:cubicBezTo>
                    <a:pt x="107" y="77"/>
                    <a:pt x="160" y="95"/>
                    <a:pt x="207" y="124"/>
                  </a:cubicBezTo>
                  <a:cubicBezTo>
                    <a:pt x="355" y="213"/>
                    <a:pt x="396" y="395"/>
                    <a:pt x="308" y="543"/>
                  </a:cubicBezTo>
                  <a:lnTo>
                    <a:pt x="13" y="1026"/>
                  </a:lnTo>
                  <a:lnTo>
                    <a:pt x="78" y="2453"/>
                  </a:lnTo>
                  <a:lnTo>
                    <a:pt x="1233" y="2453"/>
                  </a:lnTo>
                  <a:lnTo>
                    <a:pt x="1239" y="1044"/>
                  </a:lnTo>
                  <a:lnTo>
                    <a:pt x="962" y="590"/>
                  </a:lnTo>
                  <a:cubicBezTo>
                    <a:pt x="873" y="449"/>
                    <a:pt x="921" y="260"/>
                    <a:pt x="1062" y="171"/>
                  </a:cubicBezTo>
                  <a:cubicBezTo>
                    <a:pt x="1115" y="142"/>
                    <a:pt x="1168" y="124"/>
                    <a:pt x="1221" y="124"/>
                  </a:cubicBezTo>
                  <a:cubicBezTo>
                    <a:pt x="1251" y="124"/>
                    <a:pt x="1280" y="130"/>
                    <a:pt x="1310" y="13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6"/>
            <p:cNvSpPr/>
            <p:nvPr/>
          </p:nvSpPr>
          <p:spPr>
            <a:xfrm>
              <a:off x="684950" y="1571275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820" y="0"/>
                  </a:moveTo>
                  <a:cubicBezTo>
                    <a:pt x="808" y="0"/>
                    <a:pt x="791" y="0"/>
                    <a:pt x="773" y="6"/>
                  </a:cubicBezTo>
                  <a:cubicBezTo>
                    <a:pt x="690" y="18"/>
                    <a:pt x="608" y="71"/>
                    <a:pt x="561" y="148"/>
                  </a:cubicBezTo>
                  <a:lnTo>
                    <a:pt x="60" y="967"/>
                  </a:lnTo>
                  <a:lnTo>
                    <a:pt x="42" y="991"/>
                  </a:lnTo>
                  <a:cubicBezTo>
                    <a:pt x="13" y="1044"/>
                    <a:pt x="1" y="1108"/>
                    <a:pt x="18" y="1167"/>
                  </a:cubicBezTo>
                  <a:lnTo>
                    <a:pt x="237" y="2034"/>
                  </a:lnTo>
                  <a:cubicBezTo>
                    <a:pt x="260" y="2122"/>
                    <a:pt x="343" y="2187"/>
                    <a:pt x="437" y="2187"/>
                  </a:cubicBezTo>
                  <a:lnTo>
                    <a:pt x="443" y="2187"/>
                  </a:lnTo>
                  <a:cubicBezTo>
                    <a:pt x="555" y="2181"/>
                    <a:pt x="643" y="2093"/>
                    <a:pt x="643" y="1975"/>
                  </a:cubicBezTo>
                  <a:lnTo>
                    <a:pt x="626" y="1209"/>
                  </a:lnTo>
                  <a:lnTo>
                    <a:pt x="785" y="949"/>
                  </a:lnTo>
                  <a:lnTo>
                    <a:pt x="1080" y="466"/>
                  </a:lnTo>
                  <a:cubicBezTo>
                    <a:pt x="1168" y="318"/>
                    <a:pt x="1127" y="136"/>
                    <a:pt x="979" y="47"/>
                  </a:cubicBezTo>
                  <a:cubicBezTo>
                    <a:pt x="932" y="18"/>
                    <a:pt x="879" y="0"/>
                    <a:pt x="820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6"/>
            <p:cNvSpPr/>
            <p:nvPr/>
          </p:nvSpPr>
          <p:spPr>
            <a:xfrm>
              <a:off x="726075" y="1572450"/>
              <a:ext cx="29200" cy="54700"/>
            </a:xfrm>
            <a:custGeom>
              <a:avLst/>
              <a:gdLst/>
              <a:ahLst/>
              <a:cxnLst/>
              <a:rect l="l" t="t" r="r" b="b"/>
              <a:pathLst>
                <a:path w="1168" h="2188" extrusionOk="0">
                  <a:moveTo>
                    <a:pt x="348" y="0"/>
                  </a:moveTo>
                  <a:cubicBezTo>
                    <a:pt x="295" y="0"/>
                    <a:pt x="242" y="18"/>
                    <a:pt x="189" y="47"/>
                  </a:cubicBezTo>
                  <a:cubicBezTo>
                    <a:pt x="48" y="136"/>
                    <a:pt x="0" y="325"/>
                    <a:pt x="89" y="466"/>
                  </a:cubicBezTo>
                  <a:lnTo>
                    <a:pt x="366" y="920"/>
                  </a:lnTo>
                  <a:lnTo>
                    <a:pt x="549" y="1221"/>
                  </a:lnTo>
                  <a:lnTo>
                    <a:pt x="560" y="1987"/>
                  </a:lnTo>
                  <a:cubicBezTo>
                    <a:pt x="566" y="2081"/>
                    <a:pt x="631" y="2164"/>
                    <a:pt x="726" y="2181"/>
                  </a:cubicBezTo>
                  <a:cubicBezTo>
                    <a:pt x="737" y="2187"/>
                    <a:pt x="755" y="2187"/>
                    <a:pt x="767" y="2187"/>
                  </a:cubicBezTo>
                  <a:cubicBezTo>
                    <a:pt x="861" y="2187"/>
                    <a:pt x="950" y="2123"/>
                    <a:pt x="967" y="2028"/>
                  </a:cubicBezTo>
                  <a:lnTo>
                    <a:pt x="1156" y="1156"/>
                  </a:lnTo>
                  <a:cubicBezTo>
                    <a:pt x="1168" y="1103"/>
                    <a:pt x="1156" y="1044"/>
                    <a:pt x="1126" y="991"/>
                  </a:cubicBezTo>
                  <a:lnTo>
                    <a:pt x="1115" y="967"/>
                  </a:lnTo>
                  <a:lnTo>
                    <a:pt x="608" y="148"/>
                  </a:lnTo>
                  <a:cubicBezTo>
                    <a:pt x="566" y="83"/>
                    <a:pt x="507" y="36"/>
                    <a:pt x="437" y="12"/>
                  </a:cubicBezTo>
                  <a:cubicBezTo>
                    <a:pt x="407" y="6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56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6"/>
            <p:cNvSpPr/>
            <p:nvPr/>
          </p:nvSpPr>
          <p:spPr>
            <a:xfrm>
              <a:off x="629700" y="128360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1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1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9A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6"/>
            <p:cNvSpPr/>
            <p:nvPr/>
          </p:nvSpPr>
          <p:spPr>
            <a:xfrm>
              <a:off x="629700" y="1288750"/>
              <a:ext cx="181000" cy="181150"/>
            </a:xfrm>
            <a:custGeom>
              <a:avLst/>
              <a:gdLst/>
              <a:ahLst/>
              <a:cxnLst/>
              <a:rect l="l" t="t" r="r" b="b"/>
              <a:pathLst>
                <a:path w="7240" h="7246" extrusionOk="0">
                  <a:moveTo>
                    <a:pt x="3620" y="0"/>
                  </a:moveTo>
                  <a:cubicBezTo>
                    <a:pt x="1615" y="0"/>
                    <a:pt x="0" y="1622"/>
                    <a:pt x="0" y="3620"/>
                  </a:cubicBezTo>
                  <a:cubicBezTo>
                    <a:pt x="0" y="5624"/>
                    <a:pt x="1615" y="7245"/>
                    <a:pt x="3620" y="7245"/>
                  </a:cubicBezTo>
                  <a:cubicBezTo>
                    <a:pt x="5618" y="7245"/>
                    <a:pt x="7239" y="5624"/>
                    <a:pt x="7239" y="3620"/>
                  </a:cubicBezTo>
                  <a:cubicBezTo>
                    <a:pt x="7239" y="1622"/>
                    <a:pt x="5618" y="0"/>
                    <a:pt x="3620" y="0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6"/>
            <p:cNvSpPr/>
            <p:nvPr/>
          </p:nvSpPr>
          <p:spPr>
            <a:xfrm>
              <a:off x="652100" y="1311150"/>
              <a:ext cx="136200" cy="136350"/>
            </a:xfrm>
            <a:custGeom>
              <a:avLst/>
              <a:gdLst/>
              <a:ahLst/>
              <a:cxnLst/>
              <a:rect l="l" t="t" r="r" b="b"/>
              <a:pathLst>
                <a:path w="5448" h="5454" extrusionOk="0">
                  <a:moveTo>
                    <a:pt x="2724" y="879"/>
                  </a:moveTo>
                  <a:cubicBezTo>
                    <a:pt x="3743" y="879"/>
                    <a:pt x="4569" y="1704"/>
                    <a:pt x="4569" y="2724"/>
                  </a:cubicBezTo>
                  <a:cubicBezTo>
                    <a:pt x="4569" y="3750"/>
                    <a:pt x="3743" y="4575"/>
                    <a:pt x="2724" y="4575"/>
                  </a:cubicBezTo>
                  <a:cubicBezTo>
                    <a:pt x="1698" y="4575"/>
                    <a:pt x="873" y="3750"/>
                    <a:pt x="873" y="2724"/>
                  </a:cubicBezTo>
                  <a:cubicBezTo>
                    <a:pt x="873" y="1704"/>
                    <a:pt x="1698" y="879"/>
                    <a:pt x="2724" y="879"/>
                  </a:cubicBezTo>
                  <a:close/>
                  <a:moveTo>
                    <a:pt x="2724" y="0"/>
                  </a:moveTo>
                  <a:cubicBezTo>
                    <a:pt x="1215" y="0"/>
                    <a:pt x="0" y="1221"/>
                    <a:pt x="0" y="2724"/>
                  </a:cubicBezTo>
                  <a:cubicBezTo>
                    <a:pt x="0" y="4233"/>
                    <a:pt x="1215" y="5453"/>
                    <a:pt x="2724" y="5453"/>
                  </a:cubicBezTo>
                  <a:cubicBezTo>
                    <a:pt x="4227" y="5453"/>
                    <a:pt x="5447" y="4233"/>
                    <a:pt x="5447" y="2724"/>
                  </a:cubicBezTo>
                  <a:cubicBezTo>
                    <a:pt x="5447" y="1221"/>
                    <a:pt x="4227" y="0"/>
                    <a:pt x="2724" y="0"/>
                  </a:cubicBezTo>
                  <a:close/>
                </a:path>
              </a:pathLst>
            </a:custGeom>
            <a:solidFill>
              <a:srgbClr val="505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6"/>
            <p:cNvSpPr/>
            <p:nvPr/>
          </p:nvSpPr>
          <p:spPr>
            <a:xfrm>
              <a:off x="673900" y="1333100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3697" h="3697" extrusionOk="0">
                  <a:moveTo>
                    <a:pt x="1852" y="1"/>
                  </a:moveTo>
                  <a:cubicBezTo>
                    <a:pt x="826" y="1"/>
                    <a:pt x="1" y="826"/>
                    <a:pt x="1" y="1846"/>
                  </a:cubicBezTo>
                  <a:cubicBezTo>
                    <a:pt x="1" y="2872"/>
                    <a:pt x="826" y="3697"/>
                    <a:pt x="1852" y="3697"/>
                  </a:cubicBezTo>
                  <a:cubicBezTo>
                    <a:pt x="2871" y="3697"/>
                    <a:pt x="3697" y="2872"/>
                    <a:pt x="3697" y="1846"/>
                  </a:cubicBezTo>
                  <a:cubicBezTo>
                    <a:pt x="3697" y="826"/>
                    <a:pt x="2871" y="1"/>
                    <a:pt x="1852" y="1"/>
                  </a:cubicBezTo>
                  <a:close/>
                </a:path>
              </a:pathLst>
            </a:custGeom>
            <a:solidFill>
              <a:srgbClr val="67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6"/>
            <p:cNvSpPr/>
            <p:nvPr/>
          </p:nvSpPr>
          <p:spPr>
            <a:xfrm rot="300150" flipH="1">
              <a:off x="708089" y="1311156"/>
              <a:ext cx="24925" cy="24925"/>
            </a:xfrm>
            <a:custGeom>
              <a:avLst/>
              <a:gdLst/>
              <a:ahLst/>
              <a:cxnLst/>
              <a:rect l="l" t="t" r="r" b="b"/>
              <a:pathLst>
                <a:path w="997" h="997" extrusionOk="0">
                  <a:moveTo>
                    <a:pt x="501" y="0"/>
                  </a:moveTo>
                  <a:cubicBezTo>
                    <a:pt x="224" y="0"/>
                    <a:pt x="0" y="224"/>
                    <a:pt x="0" y="496"/>
                  </a:cubicBezTo>
                  <a:cubicBezTo>
                    <a:pt x="0" y="773"/>
                    <a:pt x="224" y="997"/>
                    <a:pt x="501" y="997"/>
                  </a:cubicBezTo>
                  <a:cubicBezTo>
                    <a:pt x="773" y="997"/>
                    <a:pt x="997" y="773"/>
                    <a:pt x="997" y="496"/>
                  </a:cubicBezTo>
                  <a:cubicBezTo>
                    <a:pt x="997" y="224"/>
                    <a:pt x="773" y="0"/>
                    <a:pt x="501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6"/>
            <p:cNvSpPr/>
            <p:nvPr/>
          </p:nvSpPr>
          <p:spPr>
            <a:xfrm rot="300150" flipH="1">
              <a:off x="706989" y="1338177"/>
              <a:ext cx="49375" cy="102001"/>
            </a:xfrm>
            <a:custGeom>
              <a:avLst/>
              <a:gdLst/>
              <a:ahLst/>
              <a:cxnLst/>
              <a:rect l="l" t="t" r="r" b="b"/>
              <a:pathLst>
                <a:path w="1975" h="4080" extrusionOk="0">
                  <a:moveTo>
                    <a:pt x="1686" y="0"/>
                  </a:moveTo>
                  <a:cubicBezTo>
                    <a:pt x="1521" y="0"/>
                    <a:pt x="1391" y="130"/>
                    <a:pt x="1391" y="289"/>
                  </a:cubicBezTo>
                  <a:lnTo>
                    <a:pt x="1391" y="1727"/>
                  </a:lnTo>
                  <a:lnTo>
                    <a:pt x="88" y="3620"/>
                  </a:lnTo>
                  <a:cubicBezTo>
                    <a:pt x="0" y="3755"/>
                    <a:pt x="30" y="3938"/>
                    <a:pt x="165" y="4026"/>
                  </a:cubicBezTo>
                  <a:cubicBezTo>
                    <a:pt x="212" y="4062"/>
                    <a:pt x="271" y="4079"/>
                    <a:pt x="330" y="4079"/>
                  </a:cubicBezTo>
                  <a:cubicBezTo>
                    <a:pt x="419" y="4079"/>
                    <a:pt x="513" y="4032"/>
                    <a:pt x="566" y="3950"/>
                  </a:cubicBezTo>
                  <a:lnTo>
                    <a:pt x="1922" y="1981"/>
                  </a:lnTo>
                  <a:cubicBezTo>
                    <a:pt x="1957" y="1934"/>
                    <a:pt x="1975" y="1875"/>
                    <a:pt x="1975" y="1816"/>
                  </a:cubicBezTo>
                  <a:lnTo>
                    <a:pt x="1975" y="289"/>
                  </a:lnTo>
                  <a:cubicBezTo>
                    <a:pt x="1975" y="130"/>
                    <a:pt x="1845" y="0"/>
                    <a:pt x="1686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6"/>
            <p:cNvSpPr/>
            <p:nvPr/>
          </p:nvSpPr>
          <p:spPr>
            <a:xfrm rot="300150" flipH="1">
              <a:off x="680326" y="1331821"/>
              <a:ext cx="79926" cy="55526"/>
            </a:xfrm>
            <a:custGeom>
              <a:avLst/>
              <a:gdLst/>
              <a:ahLst/>
              <a:cxnLst/>
              <a:rect l="l" t="t" r="r" b="b"/>
              <a:pathLst>
                <a:path w="3197" h="2221" extrusionOk="0">
                  <a:moveTo>
                    <a:pt x="1707" y="1"/>
                  </a:moveTo>
                  <a:cubicBezTo>
                    <a:pt x="1693" y="1"/>
                    <a:pt x="1678" y="2"/>
                    <a:pt x="1663" y="4"/>
                  </a:cubicBezTo>
                  <a:cubicBezTo>
                    <a:pt x="1575" y="21"/>
                    <a:pt x="1504" y="74"/>
                    <a:pt x="1457" y="151"/>
                  </a:cubicBezTo>
                  <a:lnTo>
                    <a:pt x="997" y="988"/>
                  </a:lnTo>
                  <a:lnTo>
                    <a:pt x="172" y="1525"/>
                  </a:lnTo>
                  <a:cubicBezTo>
                    <a:pt x="42" y="1613"/>
                    <a:pt x="1" y="1796"/>
                    <a:pt x="89" y="1931"/>
                  </a:cubicBezTo>
                  <a:cubicBezTo>
                    <a:pt x="145" y="2017"/>
                    <a:pt x="238" y="2062"/>
                    <a:pt x="333" y="2062"/>
                  </a:cubicBezTo>
                  <a:cubicBezTo>
                    <a:pt x="389" y="2062"/>
                    <a:pt x="446" y="2047"/>
                    <a:pt x="496" y="2014"/>
                  </a:cubicBezTo>
                  <a:lnTo>
                    <a:pt x="1375" y="1430"/>
                  </a:lnTo>
                  <a:cubicBezTo>
                    <a:pt x="1416" y="1407"/>
                    <a:pt x="1451" y="1371"/>
                    <a:pt x="1475" y="1330"/>
                  </a:cubicBezTo>
                  <a:lnTo>
                    <a:pt x="1793" y="752"/>
                  </a:lnTo>
                  <a:lnTo>
                    <a:pt x="2241" y="1153"/>
                  </a:lnTo>
                  <a:lnTo>
                    <a:pt x="2595" y="2038"/>
                  </a:lnTo>
                  <a:cubicBezTo>
                    <a:pt x="2636" y="2150"/>
                    <a:pt x="2748" y="2220"/>
                    <a:pt x="2866" y="2220"/>
                  </a:cubicBezTo>
                  <a:cubicBezTo>
                    <a:pt x="2901" y="2220"/>
                    <a:pt x="2937" y="2214"/>
                    <a:pt x="2972" y="2197"/>
                  </a:cubicBezTo>
                  <a:cubicBezTo>
                    <a:pt x="3119" y="2138"/>
                    <a:pt x="3196" y="1967"/>
                    <a:pt x="3131" y="1819"/>
                  </a:cubicBezTo>
                  <a:lnTo>
                    <a:pt x="2760" y="876"/>
                  </a:lnTo>
                  <a:cubicBezTo>
                    <a:pt x="2742" y="835"/>
                    <a:pt x="2719" y="794"/>
                    <a:pt x="2683" y="764"/>
                  </a:cubicBezTo>
                  <a:lnTo>
                    <a:pt x="1905" y="74"/>
                  </a:lnTo>
                  <a:cubicBezTo>
                    <a:pt x="1851" y="25"/>
                    <a:pt x="1781" y="1"/>
                    <a:pt x="1707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6"/>
            <p:cNvSpPr/>
            <p:nvPr/>
          </p:nvSpPr>
          <p:spPr>
            <a:xfrm rot="300150" flipH="1">
              <a:off x="675751" y="1373462"/>
              <a:ext cx="45250" cy="65501"/>
            </a:xfrm>
            <a:custGeom>
              <a:avLst/>
              <a:gdLst/>
              <a:ahLst/>
              <a:cxnLst/>
              <a:rect l="l" t="t" r="r" b="b"/>
              <a:pathLst>
                <a:path w="1810" h="2620" extrusionOk="0">
                  <a:moveTo>
                    <a:pt x="332" y="1"/>
                  </a:moveTo>
                  <a:cubicBezTo>
                    <a:pt x="283" y="1"/>
                    <a:pt x="234" y="13"/>
                    <a:pt x="189" y="37"/>
                  </a:cubicBezTo>
                  <a:cubicBezTo>
                    <a:pt x="53" y="120"/>
                    <a:pt x="0" y="297"/>
                    <a:pt x="83" y="438"/>
                  </a:cubicBezTo>
                  <a:lnTo>
                    <a:pt x="1226" y="2472"/>
                  </a:lnTo>
                  <a:cubicBezTo>
                    <a:pt x="1279" y="2566"/>
                    <a:pt x="1379" y="2619"/>
                    <a:pt x="1480" y="2619"/>
                  </a:cubicBezTo>
                  <a:cubicBezTo>
                    <a:pt x="1527" y="2619"/>
                    <a:pt x="1580" y="2607"/>
                    <a:pt x="1621" y="2578"/>
                  </a:cubicBezTo>
                  <a:cubicBezTo>
                    <a:pt x="1763" y="2501"/>
                    <a:pt x="1810" y="2325"/>
                    <a:pt x="1733" y="2183"/>
                  </a:cubicBezTo>
                  <a:lnTo>
                    <a:pt x="590" y="149"/>
                  </a:lnTo>
                  <a:cubicBezTo>
                    <a:pt x="534" y="53"/>
                    <a:pt x="434" y="1"/>
                    <a:pt x="332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6"/>
            <p:cNvSpPr/>
            <p:nvPr/>
          </p:nvSpPr>
          <p:spPr>
            <a:xfrm>
              <a:off x="710450" y="1288750"/>
              <a:ext cx="23900" cy="1200"/>
            </a:xfrm>
            <a:custGeom>
              <a:avLst/>
              <a:gdLst/>
              <a:ahLst/>
              <a:cxnLst/>
              <a:rect l="l" t="t" r="r" b="b"/>
              <a:pathLst>
                <a:path w="956" h="48" extrusionOk="0">
                  <a:moveTo>
                    <a:pt x="956" y="48"/>
                  </a:moveTo>
                  <a:lnTo>
                    <a:pt x="956" y="48"/>
                  </a:lnTo>
                  <a:lnTo>
                    <a:pt x="956" y="48"/>
                  </a:lnTo>
                  <a:close/>
                  <a:moveTo>
                    <a:pt x="944" y="42"/>
                  </a:moveTo>
                  <a:lnTo>
                    <a:pt x="944" y="42"/>
                  </a:lnTo>
                  <a:lnTo>
                    <a:pt x="944" y="42"/>
                  </a:lnTo>
                  <a:close/>
                  <a:moveTo>
                    <a:pt x="932" y="42"/>
                  </a:moveTo>
                  <a:cubicBezTo>
                    <a:pt x="932" y="42"/>
                    <a:pt x="932" y="42"/>
                    <a:pt x="932" y="42"/>
                  </a:cubicBezTo>
                  <a:cubicBezTo>
                    <a:pt x="932" y="42"/>
                    <a:pt x="932" y="42"/>
                    <a:pt x="932" y="42"/>
                  </a:cubicBezTo>
                  <a:close/>
                  <a:moveTo>
                    <a:pt x="926" y="42"/>
                  </a:moveTo>
                  <a:lnTo>
                    <a:pt x="920" y="42"/>
                  </a:lnTo>
                  <a:lnTo>
                    <a:pt x="926" y="42"/>
                  </a:lnTo>
                  <a:close/>
                  <a:moveTo>
                    <a:pt x="914" y="42"/>
                  </a:moveTo>
                  <a:lnTo>
                    <a:pt x="908" y="42"/>
                  </a:lnTo>
                  <a:lnTo>
                    <a:pt x="914" y="42"/>
                  </a:lnTo>
                  <a:close/>
                  <a:moveTo>
                    <a:pt x="903" y="36"/>
                  </a:moveTo>
                  <a:cubicBezTo>
                    <a:pt x="903" y="36"/>
                    <a:pt x="903" y="36"/>
                    <a:pt x="903" y="36"/>
                  </a:cubicBezTo>
                  <a:cubicBezTo>
                    <a:pt x="903" y="36"/>
                    <a:pt x="903" y="36"/>
                    <a:pt x="903" y="36"/>
                  </a:cubicBezTo>
                  <a:close/>
                  <a:moveTo>
                    <a:pt x="891" y="36"/>
                  </a:moveTo>
                  <a:lnTo>
                    <a:pt x="891" y="36"/>
                  </a:lnTo>
                  <a:lnTo>
                    <a:pt x="891" y="36"/>
                  </a:lnTo>
                  <a:close/>
                  <a:moveTo>
                    <a:pt x="879" y="36"/>
                  </a:moveTo>
                  <a:cubicBezTo>
                    <a:pt x="879" y="36"/>
                    <a:pt x="879" y="36"/>
                    <a:pt x="879" y="36"/>
                  </a:cubicBezTo>
                  <a:cubicBezTo>
                    <a:pt x="879" y="36"/>
                    <a:pt x="879" y="36"/>
                    <a:pt x="879" y="36"/>
                  </a:cubicBezTo>
                  <a:close/>
                  <a:moveTo>
                    <a:pt x="867" y="36"/>
                  </a:moveTo>
                  <a:lnTo>
                    <a:pt x="867" y="36"/>
                  </a:lnTo>
                  <a:lnTo>
                    <a:pt x="867" y="36"/>
                  </a:lnTo>
                  <a:close/>
                  <a:moveTo>
                    <a:pt x="861" y="30"/>
                  </a:moveTo>
                  <a:lnTo>
                    <a:pt x="855" y="30"/>
                  </a:lnTo>
                  <a:lnTo>
                    <a:pt x="861" y="30"/>
                  </a:lnTo>
                  <a:close/>
                  <a:moveTo>
                    <a:pt x="849" y="30"/>
                  </a:moveTo>
                  <a:lnTo>
                    <a:pt x="844" y="30"/>
                  </a:lnTo>
                  <a:lnTo>
                    <a:pt x="849" y="30"/>
                  </a:lnTo>
                  <a:close/>
                  <a:moveTo>
                    <a:pt x="796" y="24"/>
                  </a:moveTo>
                  <a:lnTo>
                    <a:pt x="791" y="24"/>
                  </a:lnTo>
                  <a:lnTo>
                    <a:pt x="796" y="24"/>
                  </a:lnTo>
                  <a:close/>
                  <a:moveTo>
                    <a:pt x="785" y="24"/>
                  </a:moveTo>
                  <a:lnTo>
                    <a:pt x="785" y="24"/>
                  </a:lnTo>
                  <a:lnTo>
                    <a:pt x="785" y="24"/>
                  </a:lnTo>
                  <a:close/>
                  <a:moveTo>
                    <a:pt x="773" y="24"/>
                  </a:moveTo>
                  <a:cubicBezTo>
                    <a:pt x="773" y="24"/>
                    <a:pt x="773" y="24"/>
                    <a:pt x="773" y="24"/>
                  </a:cubicBezTo>
                  <a:cubicBezTo>
                    <a:pt x="773" y="24"/>
                    <a:pt x="773" y="24"/>
                    <a:pt x="773" y="24"/>
                  </a:cubicBezTo>
                  <a:close/>
                  <a:moveTo>
                    <a:pt x="1" y="24"/>
                  </a:moveTo>
                  <a:lnTo>
                    <a:pt x="6" y="24"/>
                  </a:lnTo>
                  <a:lnTo>
                    <a:pt x="1" y="24"/>
                  </a:lnTo>
                  <a:close/>
                  <a:moveTo>
                    <a:pt x="767" y="24"/>
                  </a:moveTo>
                  <a:cubicBezTo>
                    <a:pt x="761" y="18"/>
                    <a:pt x="761" y="18"/>
                    <a:pt x="761" y="18"/>
                  </a:cubicBezTo>
                  <a:cubicBezTo>
                    <a:pt x="761" y="18"/>
                    <a:pt x="761" y="18"/>
                    <a:pt x="767" y="24"/>
                  </a:cubicBezTo>
                  <a:close/>
                  <a:moveTo>
                    <a:pt x="12" y="18"/>
                  </a:moveTo>
                  <a:lnTo>
                    <a:pt x="18" y="18"/>
                  </a:lnTo>
                  <a:lnTo>
                    <a:pt x="12" y="18"/>
                  </a:lnTo>
                  <a:close/>
                  <a:moveTo>
                    <a:pt x="755" y="18"/>
                  </a:moveTo>
                  <a:lnTo>
                    <a:pt x="749" y="18"/>
                  </a:lnTo>
                  <a:lnTo>
                    <a:pt x="755" y="18"/>
                  </a:lnTo>
                  <a:close/>
                  <a:moveTo>
                    <a:pt x="24" y="18"/>
                  </a:moveTo>
                  <a:lnTo>
                    <a:pt x="24" y="18"/>
                  </a:lnTo>
                  <a:lnTo>
                    <a:pt x="24" y="18"/>
                  </a:lnTo>
                  <a:close/>
                  <a:moveTo>
                    <a:pt x="743" y="18"/>
                  </a:moveTo>
                  <a:lnTo>
                    <a:pt x="737" y="18"/>
                  </a:lnTo>
                  <a:lnTo>
                    <a:pt x="743" y="18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6" y="18"/>
                  </a:lnTo>
                  <a:close/>
                  <a:moveTo>
                    <a:pt x="732" y="18"/>
                  </a:moveTo>
                  <a:lnTo>
                    <a:pt x="726" y="18"/>
                  </a:lnTo>
                  <a:lnTo>
                    <a:pt x="732" y="18"/>
                  </a:lnTo>
                  <a:close/>
                  <a:moveTo>
                    <a:pt x="48" y="18"/>
                  </a:moveTo>
                  <a:lnTo>
                    <a:pt x="48" y="18"/>
                  </a:lnTo>
                  <a:lnTo>
                    <a:pt x="48" y="18"/>
                  </a:lnTo>
                  <a:close/>
                  <a:moveTo>
                    <a:pt x="720" y="18"/>
                  </a:moveTo>
                  <a:lnTo>
                    <a:pt x="714" y="18"/>
                  </a:lnTo>
                  <a:lnTo>
                    <a:pt x="720" y="18"/>
                  </a:lnTo>
                  <a:close/>
                  <a:moveTo>
                    <a:pt x="60" y="18"/>
                  </a:moveTo>
                  <a:lnTo>
                    <a:pt x="60" y="18"/>
                  </a:lnTo>
                  <a:lnTo>
                    <a:pt x="60" y="18"/>
                  </a:lnTo>
                  <a:close/>
                  <a:moveTo>
                    <a:pt x="708" y="18"/>
                  </a:moveTo>
                  <a:lnTo>
                    <a:pt x="702" y="18"/>
                  </a:lnTo>
                  <a:lnTo>
                    <a:pt x="708" y="18"/>
                  </a:lnTo>
                  <a:close/>
                  <a:moveTo>
                    <a:pt x="65" y="18"/>
                  </a:moveTo>
                  <a:lnTo>
                    <a:pt x="71" y="18"/>
                  </a:lnTo>
                  <a:lnTo>
                    <a:pt x="65" y="18"/>
                  </a:lnTo>
                  <a:close/>
                  <a:moveTo>
                    <a:pt x="696" y="12"/>
                  </a:moveTo>
                  <a:lnTo>
                    <a:pt x="690" y="12"/>
                  </a:lnTo>
                  <a:lnTo>
                    <a:pt x="696" y="12"/>
                  </a:lnTo>
                  <a:close/>
                  <a:moveTo>
                    <a:pt x="77" y="12"/>
                  </a:moveTo>
                  <a:lnTo>
                    <a:pt x="83" y="12"/>
                  </a:lnTo>
                  <a:lnTo>
                    <a:pt x="77" y="12"/>
                  </a:lnTo>
                  <a:close/>
                  <a:moveTo>
                    <a:pt x="684" y="12"/>
                  </a:moveTo>
                  <a:lnTo>
                    <a:pt x="684" y="12"/>
                  </a:lnTo>
                  <a:lnTo>
                    <a:pt x="684" y="12"/>
                  </a:lnTo>
                  <a:close/>
                  <a:moveTo>
                    <a:pt x="89" y="12"/>
                  </a:moveTo>
                  <a:lnTo>
                    <a:pt x="95" y="12"/>
                  </a:lnTo>
                  <a:lnTo>
                    <a:pt x="89" y="12"/>
                  </a:lnTo>
                  <a:close/>
                  <a:moveTo>
                    <a:pt x="679" y="12"/>
                  </a:moveTo>
                  <a:lnTo>
                    <a:pt x="673" y="12"/>
                  </a:lnTo>
                  <a:lnTo>
                    <a:pt x="679" y="12"/>
                  </a:lnTo>
                  <a:close/>
                  <a:moveTo>
                    <a:pt x="101" y="12"/>
                  </a:moveTo>
                  <a:lnTo>
                    <a:pt x="107" y="12"/>
                  </a:lnTo>
                  <a:lnTo>
                    <a:pt x="101" y="12"/>
                  </a:lnTo>
                  <a:close/>
                  <a:moveTo>
                    <a:pt x="667" y="12"/>
                  </a:moveTo>
                  <a:cubicBezTo>
                    <a:pt x="661" y="12"/>
                    <a:pt x="661" y="12"/>
                    <a:pt x="661" y="12"/>
                  </a:cubicBezTo>
                  <a:cubicBezTo>
                    <a:pt x="661" y="12"/>
                    <a:pt x="661" y="12"/>
                    <a:pt x="667" y="12"/>
                  </a:cubicBezTo>
                  <a:close/>
                  <a:moveTo>
                    <a:pt x="113" y="12"/>
                  </a:moveTo>
                  <a:cubicBezTo>
                    <a:pt x="113" y="12"/>
                    <a:pt x="113" y="12"/>
                    <a:pt x="118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655" y="12"/>
                  </a:moveTo>
                  <a:cubicBezTo>
                    <a:pt x="649" y="12"/>
                    <a:pt x="649" y="12"/>
                    <a:pt x="649" y="12"/>
                  </a:cubicBezTo>
                  <a:cubicBezTo>
                    <a:pt x="649" y="12"/>
                    <a:pt x="649" y="12"/>
                    <a:pt x="655" y="12"/>
                  </a:cubicBezTo>
                  <a:close/>
                  <a:moveTo>
                    <a:pt x="124" y="12"/>
                  </a:move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close/>
                  <a:moveTo>
                    <a:pt x="643" y="12"/>
                  </a:moveTo>
                  <a:lnTo>
                    <a:pt x="637" y="12"/>
                  </a:lnTo>
                  <a:lnTo>
                    <a:pt x="643" y="12"/>
                  </a:lnTo>
                  <a:close/>
                  <a:moveTo>
                    <a:pt x="136" y="12"/>
                  </a:moveTo>
                  <a:lnTo>
                    <a:pt x="136" y="12"/>
                  </a:lnTo>
                  <a:lnTo>
                    <a:pt x="136" y="12"/>
                  </a:lnTo>
                  <a:close/>
                  <a:moveTo>
                    <a:pt x="631" y="12"/>
                  </a:moveTo>
                  <a:lnTo>
                    <a:pt x="625" y="12"/>
                  </a:lnTo>
                  <a:lnTo>
                    <a:pt x="631" y="12"/>
                  </a:lnTo>
                  <a:close/>
                  <a:moveTo>
                    <a:pt x="142" y="12"/>
                  </a:moveTo>
                  <a:lnTo>
                    <a:pt x="148" y="12"/>
                  </a:lnTo>
                  <a:lnTo>
                    <a:pt x="142" y="12"/>
                  </a:lnTo>
                  <a:close/>
                  <a:moveTo>
                    <a:pt x="620" y="6"/>
                  </a:moveTo>
                  <a:lnTo>
                    <a:pt x="614" y="6"/>
                  </a:lnTo>
                  <a:lnTo>
                    <a:pt x="620" y="6"/>
                  </a:lnTo>
                  <a:close/>
                  <a:moveTo>
                    <a:pt x="154" y="6"/>
                  </a:moveTo>
                  <a:lnTo>
                    <a:pt x="160" y="6"/>
                  </a:lnTo>
                  <a:lnTo>
                    <a:pt x="154" y="6"/>
                  </a:lnTo>
                  <a:close/>
                  <a:moveTo>
                    <a:pt x="602" y="6"/>
                  </a:moveTo>
                  <a:lnTo>
                    <a:pt x="596" y="6"/>
                  </a:lnTo>
                  <a:lnTo>
                    <a:pt x="602" y="6"/>
                  </a:lnTo>
                  <a:close/>
                  <a:moveTo>
                    <a:pt x="590" y="6"/>
                  </a:moveTo>
                  <a:cubicBezTo>
                    <a:pt x="590" y="6"/>
                    <a:pt x="590" y="6"/>
                    <a:pt x="584" y="6"/>
                  </a:cubicBezTo>
                  <a:cubicBezTo>
                    <a:pt x="590" y="6"/>
                    <a:pt x="590" y="6"/>
                    <a:pt x="590" y="6"/>
                  </a:cubicBezTo>
                  <a:close/>
                  <a:moveTo>
                    <a:pt x="183" y="6"/>
                  </a:move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9" y="6"/>
                    <a:pt x="183" y="6"/>
                  </a:cubicBezTo>
                  <a:close/>
                  <a:moveTo>
                    <a:pt x="578" y="6"/>
                  </a:moveTo>
                  <a:lnTo>
                    <a:pt x="572" y="6"/>
                  </a:lnTo>
                  <a:lnTo>
                    <a:pt x="578" y="6"/>
                  </a:lnTo>
                  <a:close/>
                  <a:moveTo>
                    <a:pt x="195" y="6"/>
                  </a:moveTo>
                  <a:lnTo>
                    <a:pt x="201" y="6"/>
                  </a:lnTo>
                  <a:lnTo>
                    <a:pt x="195" y="6"/>
                  </a:lnTo>
                  <a:close/>
                  <a:moveTo>
                    <a:pt x="567" y="6"/>
                  </a:moveTo>
                  <a:lnTo>
                    <a:pt x="567" y="6"/>
                  </a:lnTo>
                  <a:lnTo>
                    <a:pt x="567" y="6"/>
                  </a:lnTo>
                  <a:close/>
                  <a:moveTo>
                    <a:pt x="207" y="6"/>
                  </a:moveTo>
                  <a:lnTo>
                    <a:pt x="213" y="6"/>
                  </a:lnTo>
                  <a:lnTo>
                    <a:pt x="207" y="6"/>
                  </a:lnTo>
                  <a:close/>
                  <a:moveTo>
                    <a:pt x="561" y="6"/>
                  </a:moveTo>
                  <a:lnTo>
                    <a:pt x="555" y="6"/>
                  </a:lnTo>
                  <a:lnTo>
                    <a:pt x="561" y="6"/>
                  </a:lnTo>
                  <a:close/>
                  <a:moveTo>
                    <a:pt x="219" y="6"/>
                  </a:moveTo>
                  <a:lnTo>
                    <a:pt x="225" y="6"/>
                  </a:lnTo>
                  <a:lnTo>
                    <a:pt x="219" y="6"/>
                  </a:lnTo>
                  <a:close/>
                  <a:moveTo>
                    <a:pt x="549" y="6"/>
                  </a:moveTo>
                  <a:lnTo>
                    <a:pt x="543" y="6"/>
                  </a:lnTo>
                  <a:lnTo>
                    <a:pt x="549" y="6"/>
                  </a:lnTo>
                  <a:close/>
                  <a:moveTo>
                    <a:pt x="230" y="6"/>
                  </a:moveTo>
                  <a:lnTo>
                    <a:pt x="236" y="6"/>
                  </a:lnTo>
                  <a:lnTo>
                    <a:pt x="230" y="6"/>
                  </a:lnTo>
                  <a:close/>
                  <a:moveTo>
                    <a:pt x="537" y="6"/>
                  </a:moveTo>
                  <a:lnTo>
                    <a:pt x="531" y="6"/>
                  </a:lnTo>
                  <a:lnTo>
                    <a:pt x="537" y="6"/>
                  </a:lnTo>
                  <a:close/>
                  <a:moveTo>
                    <a:pt x="242" y="6"/>
                  </a:moveTo>
                  <a:lnTo>
                    <a:pt x="248" y="6"/>
                  </a:lnTo>
                  <a:lnTo>
                    <a:pt x="242" y="6"/>
                  </a:lnTo>
                  <a:close/>
                  <a:moveTo>
                    <a:pt x="525" y="6"/>
                  </a:moveTo>
                  <a:lnTo>
                    <a:pt x="519" y="6"/>
                  </a:lnTo>
                  <a:lnTo>
                    <a:pt x="525" y="6"/>
                  </a:lnTo>
                  <a:close/>
                  <a:moveTo>
                    <a:pt x="254" y="6"/>
                  </a:moveTo>
                  <a:lnTo>
                    <a:pt x="260" y="6"/>
                  </a:lnTo>
                  <a:lnTo>
                    <a:pt x="254" y="6"/>
                  </a:lnTo>
                  <a:close/>
                  <a:moveTo>
                    <a:pt x="513" y="6"/>
                  </a:moveTo>
                  <a:lnTo>
                    <a:pt x="508" y="6"/>
                  </a:lnTo>
                  <a:lnTo>
                    <a:pt x="513" y="6"/>
                  </a:lnTo>
                  <a:close/>
                  <a:moveTo>
                    <a:pt x="266" y="6"/>
                  </a:moveTo>
                  <a:lnTo>
                    <a:pt x="266" y="6"/>
                  </a:lnTo>
                  <a:lnTo>
                    <a:pt x="266" y="6"/>
                  </a:lnTo>
                  <a:close/>
                  <a:moveTo>
                    <a:pt x="502" y="6"/>
                  </a:moveTo>
                  <a:lnTo>
                    <a:pt x="496" y="6"/>
                  </a:lnTo>
                  <a:lnTo>
                    <a:pt x="502" y="6"/>
                  </a:lnTo>
                  <a:close/>
                  <a:moveTo>
                    <a:pt x="272" y="6"/>
                  </a:moveTo>
                  <a:lnTo>
                    <a:pt x="278" y="6"/>
                  </a:lnTo>
                  <a:lnTo>
                    <a:pt x="272" y="6"/>
                  </a:lnTo>
                  <a:close/>
                  <a:moveTo>
                    <a:pt x="490" y="0"/>
                  </a:moveTo>
                  <a:lnTo>
                    <a:pt x="484" y="0"/>
                  </a:lnTo>
                  <a:lnTo>
                    <a:pt x="490" y="0"/>
                  </a:lnTo>
                  <a:close/>
                  <a:moveTo>
                    <a:pt x="284" y="0"/>
                  </a:moveTo>
                  <a:lnTo>
                    <a:pt x="289" y="0"/>
                  </a:lnTo>
                  <a:lnTo>
                    <a:pt x="284" y="0"/>
                  </a:lnTo>
                  <a:close/>
                  <a:moveTo>
                    <a:pt x="478" y="0"/>
                  </a:moveTo>
                  <a:lnTo>
                    <a:pt x="472" y="0"/>
                  </a:lnTo>
                  <a:lnTo>
                    <a:pt x="478" y="0"/>
                  </a:lnTo>
                  <a:close/>
                  <a:moveTo>
                    <a:pt x="295" y="0"/>
                  </a:moveTo>
                  <a:lnTo>
                    <a:pt x="301" y="0"/>
                  </a:lnTo>
                  <a:lnTo>
                    <a:pt x="295" y="0"/>
                  </a:lnTo>
                  <a:close/>
                  <a:moveTo>
                    <a:pt x="466" y="0"/>
                  </a:moveTo>
                  <a:lnTo>
                    <a:pt x="460" y="0"/>
                  </a:lnTo>
                  <a:lnTo>
                    <a:pt x="466" y="0"/>
                  </a:lnTo>
                  <a:close/>
                  <a:moveTo>
                    <a:pt x="307" y="0"/>
                  </a:moveTo>
                  <a:lnTo>
                    <a:pt x="313" y="0"/>
                  </a:lnTo>
                  <a:lnTo>
                    <a:pt x="307" y="0"/>
                  </a:lnTo>
                  <a:close/>
                  <a:moveTo>
                    <a:pt x="455" y="0"/>
                  </a:moveTo>
                  <a:cubicBezTo>
                    <a:pt x="455" y="0"/>
                    <a:pt x="455" y="0"/>
                    <a:pt x="449" y="0"/>
                  </a:cubicBezTo>
                  <a:cubicBezTo>
                    <a:pt x="455" y="0"/>
                    <a:pt x="455" y="0"/>
                    <a:pt x="455" y="0"/>
                  </a:cubicBezTo>
                  <a:close/>
                  <a:moveTo>
                    <a:pt x="319" y="0"/>
                  </a:moveTo>
                  <a:cubicBezTo>
                    <a:pt x="319" y="0"/>
                    <a:pt x="325" y="0"/>
                    <a:pt x="325" y="0"/>
                  </a:cubicBezTo>
                  <a:cubicBezTo>
                    <a:pt x="325" y="0"/>
                    <a:pt x="319" y="0"/>
                    <a:pt x="319" y="0"/>
                  </a:cubicBezTo>
                  <a:close/>
                  <a:moveTo>
                    <a:pt x="443" y="0"/>
                  </a:moveTo>
                  <a:lnTo>
                    <a:pt x="437" y="0"/>
                  </a:lnTo>
                  <a:lnTo>
                    <a:pt x="443" y="0"/>
                  </a:lnTo>
                  <a:close/>
                  <a:moveTo>
                    <a:pt x="331" y="0"/>
                  </a:moveTo>
                  <a:lnTo>
                    <a:pt x="337" y="0"/>
                  </a:lnTo>
                  <a:lnTo>
                    <a:pt x="331" y="0"/>
                  </a:lnTo>
                  <a:close/>
                  <a:moveTo>
                    <a:pt x="431" y="0"/>
                  </a:moveTo>
                  <a:lnTo>
                    <a:pt x="425" y="0"/>
                  </a:lnTo>
                  <a:lnTo>
                    <a:pt x="431" y="0"/>
                  </a:lnTo>
                  <a:close/>
                  <a:moveTo>
                    <a:pt x="342" y="0"/>
                  </a:moveTo>
                  <a:lnTo>
                    <a:pt x="348" y="0"/>
                  </a:lnTo>
                  <a:lnTo>
                    <a:pt x="342" y="0"/>
                  </a:lnTo>
                  <a:close/>
                  <a:moveTo>
                    <a:pt x="425" y="0"/>
                  </a:moveTo>
                  <a:lnTo>
                    <a:pt x="413" y="0"/>
                  </a:lnTo>
                  <a:lnTo>
                    <a:pt x="425" y="0"/>
                  </a:lnTo>
                  <a:close/>
                  <a:moveTo>
                    <a:pt x="354" y="0"/>
                  </a:moveTo>
                  <a:lnTo>
                    <a:pt x="360" y="0"/>
                  </a:lnTo>
                  <a:lnTo>
                    <a:pt x="354" y="0"/>
                  </a:lnTo>
                  <a:close/>
                  <a:moveTo>
                    <a:pt x="413" y="0"/>
                  </a:moveTo>
                  <a:lnTo>
                    <a:pt x="401" y="0"/>
                  </a:lnTo>
                  <a:lnTo>
                    <a:pt x="413" y="0"/>
                  </a:lnTo>
                  <a:close/>
                  <a:moveTo>
                    <a:pt x="366" y="0"/>
                  </a:moveTo>
                  <a:lnTo>
                    <a:pt x="372" y="0"/>
                  </a:lnTo>
                  <a:lnTo>
                    <a:pt x="366" y="0"/>
                  </a:lnTo>
                  <a:close/>
                  <a:moveTo>
                    <a:pt x="401" y="0"/>
                  </a:moveTo>
                  <a:lnTo>
                    <a:pt x="390" y="0"/>
                  </a:lnTo>
                  <a:lnTo>
                    <a:pt x="401" y="0"/>
                  </a:lnTo>
                  <a:close/>
                  <a:moveTo>
                    <a:pt x="378" y="0"/>
                  </a:moveTo>
                  <a:lnTo>
                    <a:pt x="390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7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6"/>
            <p:cNvSpPr/>
            <p:nvPr/>
          </p:nvSpPr>
          <p:spPr>
            <a:xfrm>
              <a:off x="629975" y="1288750"/>
              <a:ext cx="180425" cy="88600"/>
            </a:xfrm>
            <a:custGeom>
              <a:avLst/>
              <a:gdLst/>
              <a:ahLst/>
              <a:cxnLst/>
              <a:rect l="l" t="t" r="r" b="b"/>
              <a:pathLst>
                <a:path w="7217" h="3544" extrusionOk="0">
                  <a:moveTo>
                    <a:pt x="3503" y="0"/>
                  </a:moveTo>
                  <a:cubicBezTo>
                    <a:pt x="3503" y="0"/>
                    <a:pt x="3503" y="0"/>
                    <a:pt x="3497" y="6"/>
                  </a:cubicBezTo>
                  <a:lnTo>
                    <a:pt x="3373" y="6"/>
                  </a:lnTo>
                  <a:cubicBezTo>
                    <a:pt x="3373" y="12"/>
                    <a:pt x="3373" y="12"/>
                    <a:pt x="3367" y="12"/>
                  </a:cubicBezTo>
                  <a:lnTo>
                    <a:pt x="3296" y="12"/>
                  </a:lnTo>
                  <a:cubicBezTo>
                    <a:pt x="3296" y="12"/>
                    <a:pt x="3290" y="18"/>
                    <a:pt x="3290" y="18"/>
                  </a:cubicBezTo>
                  <a:lnTo>
                    <a:pt x="3231" y="18"/>
                  </a:lnTo>
                  <a:cubicBezTo>
                    <a:pt x="3231" y="24"/>
                    <a:pt x="3225" y="24"/>
                    <a:pt x="3225" y="24"/>
                  </a:cubicBezTo>
                  <a:lnTo>
                    <a:pt x="3220" y="24"/>
                  </a:lnTo>
                  <a:cubicBezTo>
                    <a:pt x="1504" y="201"/>
                    <a:pt x="142" y="1586"/>
                    <a:pt x="1" y="3319"/>
                  </a:cubicBezTo>
                  <a:cubicBezTo>
                    <a:pt x="7" y="3396"/>
                    <a:pt x="13" y="3467"/>
                    <a:pt x="24" y="3543"/>
                  </a:cubicBezTo>
                  <a:cubicBezTo>
                    <a:pt x="278" y="1792"/>
                    <a:pt x="1787" y="448"/>
                    <a:pt x="3609" y="448"/>
                  </a:cubicBezTo>
                  <a:cubicBezTo>
                    <a:pt x="5430" y="448"/>
                    <a:pt x="6933" y="1792"/>
                    <a:pt x="7187" y="3543"/>
                  </a:cubicBezTo>
                  <a:cubicBezTo>
                    <a:pt x="7199" y="3467"/>
                    <a:pt x="7211" y="3396"/>
                    <a:pt x="7216" y="3319"/>
                  </a:cubicBezTo>
                  <a:cubicBezTo>
                    <a:pt x="7075" y="1651"/>
                    <a:pt x="5808" y="301"/>
                    <a:pt x="4175" y="48"/>
                  </a:cubicBezTo>
                  <a:cubicBezTo>
                    <a:pt x="4169" y="48"/>
                    <a:pt x="4169" y="48"/>
                    <a:pt x="4163" y="42"/>
                  </a:cubicBezTo>
                  <a:lnTo>
                    <a:pt x="4127" y="42"/>
                  </a:lnTo>
                  <a:cubicBezTo>
                    <a:pt x="4127" y="42"/>
                    <a:pt x="4122" y="36"/>
                    <a:pt x="4122" y="36"/>
                  </a:cubicBezTo>
                  <a:lnTo>
                    <a:pt x="4086" y="36"/>
                  </a:lnTo>
                  <a:cubicBezTo>
                    <a:pt x="4086" y="36"/>
                    <a:pt x="4080" y="30"/>
                    <a:pt x="4080" y="30"/>
                  </a:cubicBezTo>
                  <a:lnTo>
                    <a:pt x="4063" y="30"/>
                  </a:lnTo>
                  <a:cubicBezTo>
                    <a:pt x="4051" y="30"/>
                    <a:pt x="4033" y="24"/>
                    <a:pt x="4015" y="24"/>
                  </a:cubicBezTo>
                  <a:lnTo>
                    <a:pt x="3986" y="24"/>
                  </a:lnTo>
                  <a:cubicBezTo>
                    <a:pt x="3980" y="18"/>
                    <a:pt x="3980" y="18"/>
                    <a:pt x="3980" y="18"/>
                  </a:cubicBezTo>
                  <a:lnTo>
                    <a:pt x="3921" y="18"/>
                  </a:lnTo>
                  <a:cubicBezTo>
                    <a:pt x="3921" y="18"/>
                    <a:pt x="3921" y="12"/>
                    <a:pt x="3915" y="12"/>
                  </a:cubicBezTo>
                  <a:lnTo>
                    <a:pt x="3844" y="12"/>
                  </a:lnTo>
                  <a:cubicBezTo>
                    <a:pt x="3844" y="12"/>
                    <a:pt x="3839" y="12"/>
                    <a:pt x="3839" y="6"/>
                  </a:cubicBezTo>
                  <a:lnTo>
                    <a:pt x="3715" y="6"/>
                  </a:lnTo>
                  <a:cubicBezTo>
                    <a:pt x="3715" y="0"/>
                    <a:pt x="3709" y="0"/>
                    <a:pt x="3709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869;p55">
            <a:extLst>
              <a:ext uri="{FF2B5EF4-FFF2-40B4-BE49-F238E27FC236}">
                <a16:creationId xmlns:a16="http://schemas.microsoft.com/office/drawing/2014/main" id="{FCBE51CA-5E19-58AA-4A80-BA9C16F81F03}"/>
              </a:ext>
            </a:extLst>
          </p:cNvPr>
          <p:cNvSpPr txBox="1">
            <a:spLocks/>
          </p:cNvSpPr>
          <p:nvPr/>
        </p:nvSpPr>
        <p:spPr>
          <a:xfrm>
            <a:off x="-1" y="900377"/>
            <a:ext cx="354419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sr-Latn-RS" sz="2000" dirty="0"/>
              <a:t>Short adj (1 syllable)</a:t>
            </a:r>
          </a:p>
        </p:txBody>
      </p:sp>
      <p:sp>
        <p:nvSpPr>
          <p:cNvPr id="5" name="Google Shape;869;p55">
            <a:extLst>
              <a:ext uri="{FF2B5EF4-FFF2-40B4-BE49-F238E27FC236}">
                <a16:creationId xmlns:a16="http://schemas.microsoft.com/office/drawing/2014/main" id="{FB66C2AA-BBD5-BE6E-AD37-45AE79B32DCC}"/>
              </a:ext>
            </a:extLst>
          </p:cNvPr>
          <p:cNvSpPr txBox="1">
            <a:spLocks/>
          </p:cNvSpPr>
          <p:nvPr/>
        </p:nvSpPr>
        <p:spPr>
          <a:xfrm>
            <a:off x="0" y="1979550"/>
            <a:ext cx="354419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sr-Latn-RS" sz="2000" dirty="0"/>
              <a:t>Medium adj (2 syllables)</a:t>
            </a:r>
          </a:p>
        </p:txBody>
      </p:sp>
      <p:sp>
        <p:nvSpPr>
          <p:cNvPr id="6" name="Google Shape;869;p55">
            <a:extLst>
              <a:ext uri="{FF2B5EF4-FFF2-40B4-BE49-F238E27FC236}">
                <a16:creationId xmlns:a16="http://schemas.microsoft.com/office/drawing/2014/main" id="{6815C6A5-B75B-5428-C96F-45BD85EB39B5}"/>
              </a:ext>
            </a:extLst>
          </p:cNvPr>
          <p:cNvSpPr txBox="1">
            <a:spLocks/>
          </p:cNvSpPr>
          <p:nvPr/>
        </p:nvSpPr>
        <p:spPr>
          <a:xfrm>
            <a:off x="-2" y="3233266"/>
            <a:ext cx="3544191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fa Slab One"/>
              <a:buNone/>
              <a:defRPr sz="32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sr-Latn-RS" sz="2000" dirty="0"/>
              <a:t>Long adj (3+ syllables)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ED432-9A8D-9C49-C692-D286B746912C}"/>
              </a:ext>
            </a:extLst>
          </p:cNvPr>
          <p:cNvSpPr txBox="1"/>
          <p:nvPr/>
        </p:nvSpPr>
        <p:spPr>
          <a:xfrm>
            <a:off x="276446" y="1376582"/>
            <a:ext cx="3292165" cy="63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If adj ends in –e, we just add –st.</a:t>
            </a:r>
            <a:b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</a:b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If not, add –est.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956C2-F629-1575-A7ED-098C134BFFD6}"/>
              </a:ext>
            </a:extLst>
          </p:cNvPr>
          <p:cNvSpPr txBox="1"/>
          <p:nvPr/>
        </p:nvSpPr>
        <p:spPr>
          <a:xfrm>
            <a:off x="276447" y="2419574"/>
            <a:ext cx="3486518" cy="92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Some adj take –est,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Others need most + absolute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Some can take on either (not both)</a:t>
            </a:r>
            <a:endParaRPr kumimoji="0" lang="sr-Latn-RS" sz="1600" b="0" i="0" u="none" strike="noStrike" kern="0" cap="none" spc="0" normalizeH="0" baseline="0" noProof="0" dirty="0">
              <a:ln>
                <a:noFill/>
              </a:ln>
              <a:solidFill>
                <a:srgbClr val="382C45"/>
              </a:solidFill>
              <a:effectLst/>
              <a:uLnTx/>
              <a:uFillTx/>
              <a:latin typeface="Albert Sans"/>
              <a:sym typeface="Albert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A8503-3F47-A966-F4DA-D11C9F09781C}"/>
              </a:ext>
            </a:extLst>
          </p:cNvPr>
          <p:cNvSpPr txBox="1"/>
          <p:nvPr/>
        </p:nvSpPr>
        <p:spPr>
          <a:xfrm>
            <a:off x="276447" y="3647469"/>
            <a:ext cx="3161414" cy="35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2C45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lbert Sans"/>
                <a:sym typeface="Albert Sans"/>
              </a:rPr>
              <a:t>Most + absolute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86DD2-9112-53B5-DDB9-EBA01B2F4F2C}"/>
              </a:ext>
            </a:extLst>
          </p:cNvPr>
          <p:cNvSpPr txBox="1"/>
          <p:nvPr/>
        </p:nvSpPr>
        <p:spPr>
          <a:xfrm>
            <a:off x="4609271" y="903589"/>
            <a:ext cx="2048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</a:rPr>
              <a:t>NICE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SAFE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COLD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DRY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COOL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03321-D7EA-C063-DE77-CEE374EA8645}"/>
              </a:ext>
            </a:extLst>
          </p:cNvPr>
          <p:cNvSpPr txBox="1"/>
          <p:nvPr/>
        </p:nvSpPr>
        <p:spPr>
          <a:xfrm>
            <a:off x="5110375" y="899155"/>
            <a:ext cx="48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ST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3CF4E-6AFE-8091-47C7-4DD555C01D0A}"/>
              </a:ext>
            </a:extLst>
          </p:cNvPr>
          <p:cNvSpPr txBox="1"/>
          <p:nvPr/>
        </p:nvSpPr>
        <p:spPr>
          <a:xfrm>
            <a:off x="5142773" y="1133923"/>
            <a:ext cx="504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ST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51FA6-D2E9-A2A9-FED4-57F78E4B6897}"/>
              </a:ext>
            </a:extLst>
          </p:cNvPr>
          <p:cNvSpPr txBox="1"/>
          <p:nvPr/>
        </p:nvSpPr>
        <p:spPr>
          <a:xfrm>
            <a:off x="5178182" y="1394080"/>
            <a:ext cx="59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790EF-FEC5-C6F0-C47F-019F61F76366}"/>
              </a:ext>
            </a:extLst>
          </p:cNvPr>
          <p:cNvSpPr txBox="1"/>
          <p:nvPr/>
        </p:nvSpPr>
        <p:spPr>
          <a:xfrm>
            <a:off x="4882758" y="1636903"/>
            <a:ext cx="89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–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IEST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A56BF-9901-CE0C-E6A6-A0AF7365BD06}"/>
              </a:ext>
            </a:extLst>
          </p:cNvPr>
          <p:cNvSpPr txBox="1"/>
          <p:nvPr/>
        </p:nvSpPr>
        <p:spPr>
          <a:xfrm>
            <a:off x="4586236" y="2304981"/>
            <a:ext cx="204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</a:rPr>
              <a:t>AWFUL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RIGID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LIKELY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6DAE8-6958-DDFF-40AD-A5B46A62E64D}"/>
              </a:ext>
            </a:extLst>
          </p:cNvPr>
          <p:cNvSpPr txBox="1"/>
          <p:nvPr/>
        </p:nvSpPr>
        <p:spPr>
          <a:xfrm>
            <a:off x="5194786" y="1878964"/>
            <a:ext cx="639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AA22E5-72A2-C3A7-5287-3D38880BDBB7}"/>
              </a:ext>
            </a:extLst>
          </p:cNvPr>
          <p:cNvSpPr txBox="1"/>
          <p:nvPr/>
        </p:nvSpPr>
        <p:spPr>
          <a:xfrm>
            <a:off x="3859988" y="2292578"/>
            <a:ext cx="8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MOST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76F37D-3B05-7E94-9744-F84D231BF951}"/>
              </a:ext>
            </a:extLst>
          </p:cNvPr>
          <p:cNvSpPr txBox="1"/>
          <p:nvPr/>
        </p:nvSpPr>
        <p:spPr>
          <a:xfrm>
            <a:off x="3869821" y="2534503"/>
            <a:ext cx="8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MOST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662115-7FF0-9AAB-5481-492B961AE1C6}"/>
              </a:ext>
            </a:extLst>
          </p:cNvPr>
          <p:cNvSpPr txBox="1"/>
          <p:nvPr/>
        </p:nvSpPr>
        <p:spPr>
          <a:xfrm>
            <a:off x="5238418" y="2542172"/>
            <a:ext cx="57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EC711-9507-DFEA-3B1A-4ABDA3D71B1F}"/>
              </a:ext>
            </a:extLst>
          </p:cNvPr>
          <p:cNvSpPr txBox="1"/>
          <p:nvPr/>
        </p:nvSpPr>
        <p:spPr>
          <a:xfrm>
            <a:off x="5141045" y="2792119"/>
            <a:ext cx="89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  <a:latin typeface="Albert Sans"/>
                <a:sym typeface="Albert Sans"/>
              </a:rPr>
              <a:t>–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382C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IEST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28DB2F-82E1-43AD-C00E-1205ECF39B62}"/>
              </a:ext>
            </a:extLst>
          </p:cNvPr>
          <p:cNvSpPr txBox="1"/>
          <p:nvPr/>
        </p:nvSpPr>
        <p:spPr>
          <a:xfrm>
            <a:off x="3874212" y="2795229"/>
            <a:ext cx="8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MOST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0A0E3E-6CAB-0EF3-A261-348848394863}"/>
              </a:ext>
            </a:extLst>
          </p:cNvPr>
          <p:cNvSpPr txBox="1"/>
          <p:nvPr/>
        </p:nvSpPr>
        <p:spPr>
          <a:xfrm>
            <a:off x="4662436" y="3397864"/>
            <a:ext cx="204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</a:rPr>
              <a:t>BEAUTIFUL</a:t>
            </a:r>
          </a:p>
          <a:p>
            <a:r>
              <a:rPr lang="sr-Latn-RS" sz="1600" dirty="0">
                <a:solidFill>
                  <a:schemeClr val="tx1"/>
                </a:solidFill>
              </a:rPr>
              <a:t>IMPORTANT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A8BE8E-728F-7BDC-A50A-1D11B7A1E999}"/>
              </a:ext>
            </a:extLst>
          </p:cNvPr>
          <p:cNvSpPr txBox="1"/>
          <p:nvPr/>
        </p:nvSpPr>
        <p:spPr>
          <a:xfrm>
            <a:off x="3857661" y="3529366"/>
            <a:ext cx="8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MOST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EC8E4-E419-0329-12F4-0DD57FC21351}"/>
              </a:ext>
            </a:extLst>
          </p:cNvPr>
          <p:cNvSpPr txBox="1"/>
          <p:nvPr/>
        </p:nvSpPr>
        <p:spPr>
          <a:xfrm>
            <a:off x="3925241" y="1243786"/>
            <a:ext cx="649970" cy="3385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THE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BE0C6-1AB3-0B2A-F8C7-3738D1FA91E8}"/>
              </a:ext>
            </a:extLst>
          </p:cNvPr>
          <p:cNvSpPr txBox="1"/>
          <p:nvPr/>
        </p:nvSpPr>
        <p:spPr>
          <a:xfrm>
            <a:off x="3326062" y="2531148"/>
            <a:ext cx="599179" cy="3385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THE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611F3-2EB7-BFEA-1017-D5CBAB5B73D6}"/>
              </a:ext>
            </a:extLst>
          </p:cNvPr>
          <p:cNvSpPr txBox="1"/>
          <p:nvPr/>
        </p:nvSpPr>
        <p:spPr>
          <a:xfrm>
            <a:off x="3339541" y="3529366"/>
            <a:ext cx="599179" cy="3385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382C45"/>
                </a:solidFill>
              </a:rPr>
              <a:t>THE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312502-A9E9-82D3-763A-D99B63B57612}"/>
              </a:ext>
            </a:extLst>
          </p:cNvPr>
          <p:cNvSpPr txBox="1"/>
          <p:nvPr/>
        </p:nvSpPr>
        <p:spPr>
          <a:xfrm>
            <a:off x="6070172" y="2090702"/>
            <a:ext cx="2163876" cy="13234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</a:rPr>
              <a:t>PSA: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irregular adjectives also exist:</a:t>
            </a:r>
          </a:p>
          <a:p>
            <a:endParaRPr lang="sr-Latn-RS" sz="1600" dirty="0">
              <a:solidFill>
                <a:schemeClr val="tx1"/>
              </a:solidFill>
            </a:endParaRPr>
          </a:p>
          <a:p>
            <a:r>
              <a:rPr lang="sr-Latn-RS" sz="1600" dirty="0">
                <a:solidFill>
                  <a:schemeClr val="tx1"/>
                </a:solidFill>
              </a:rPr>
              <a:t>Good, bad, little, far...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10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7"/>
          <p:cNvSpPr txBox="1">
            <a:spLocks noGrp="1"/>
          </p:cNvSpPr>
          <p:nvPr>
            <p:ph type="title"/>
          </p:nvPr>
        </p:nvSpPr>
        <p:spPr>
          <a:xfrm>
            <a:off x="713225" y="205507"/>
            <a:ext cx="56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Adjectives vs. Adverbs</a:t>
            </a:r>
            <a:endParaRPr sz="3600" dirty="0"/>
          </a:p>
        </p:txBody>
      </p:sp>
      <p:sp>
        <p:nvSpPr>
          <p:cNvPr id="922" name="Google Shape;922;p57"/>
          <p:cNvSpPr txBox="1">
            <a:spLocks noGrp="1"/>
          </p:cNvSpPr>
          <p:nvPr>
            <p:ph type="subTitle" idx="1"/>
          </p:nvPr>
        </p:nvSpPr>
        <p:spPr>
          <a:xfrm>
            <a:off x="450273" y="1341210"/>
            <a:ext cx="8528566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With linking verbs, we use adj, not adv! (be, see, feel, smell...)</a:t>
            </a:r>
            <a:endParaRPr dirty="0"/>
          </a:p>
        </p:txBody>
      </p:sp>
      <p:sp>
        <p:nvSpPr>
          <p:cNvPr id="923" name="Google Shape;923;p57"/>
          <p:cNvSpPr txBox="1">
            <a:spLocks noGrp="1"/>
          </p:cNvSpPr>
          <p:nvPr>
            <p:ph type="subTitle" idx="2"/>
          </p:nvPr>
        </p:nvSpPr>
        <p:spPr>
          <a:xfrm>
            <a:off x="602960" y="1908313"/>
            <a:ext cx="5437621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Can I please leave the lecture, I feel really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Because of the burn on her hand, her sense of touch isn’t so good, and she feels</a:t>
            </a:r>
            <a:endParaRPr sz="1800" dirty="0"/>
          </a:p>
        </p:txBody>
      </p:sp>
      <p:grpSp>
        <p:nvGrpSpPr>
          <p:cNvPr id="928" name="Google Shape;928;p57"/>
          <p:cNvGrpSpPr/>
          <p:nvPr/>
        </p:nvGrpSpPr>
        <p:grpSpPr>
          <a:xfrm>
            <a:off x="8004397" y="2019326"/>
            <a:ext cx="974442" cy="2918521"/>
            <a:chOff x="7003330" y="1294326"/>
            <a:chExt cx="1242594" cy="3721654"/>
          </a:xfrm>
        </p:grpSpPr>
        <p:sp>
          <p:nvSpPr>
            <p:cNvPr id="929" name="Google Shape;929;p57"/>
            <p:cNvSpPr/>
            <p:nvPr/>
          </p:nvSpPr>
          <p:spPr>
            <a:xfrm rot="344726">
              <a:off x="7435856" y="1968390"/>
              <a:ext cx="64155" cy="3052044"/>
            </a:xfrm>
            <a:custGeom>
              <a:avLst/>
              <a:gdLst/>
              <a:ahLst/>
              <a:cxnLst/>
              <a:rect l="l" t="t" r="r" b="b"/>
              <a:pathLst>
                <a:path w="1074" h="51093" extrusionOk="0">
                  <a:moveTo>
                    <a:pt x="0" y="0"/>
                  </a:moveTo>
                  <a:lnTo>
                    <a:pt x="0" y="51092"/>
                  </a:lnTo>
                  <a:lnTo>
                    <a:pt x="1073" y="5109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7"/>
            <p:cNvSpPr/>
            <p:nvPr/>
          </p:nvSpPr>
          <p:spPr>
            <a:xfrm rot="344726">
              <a:off x="7057293" y="1348270"/>
              <a:ext cx="1134668" cy="1135026"/>
            </a:xfrm>
            <a:custGeom>
              <a:avLst/>
              <a:gdLst/>
              <a:ahLst/>
              <a:cxnLst/>
              <a:rect l="l" t="t" r="r" b="b"/>
              <a:pathLst>
                <a:path w="18995" h="19001" extrusionOk="0">
                  <a:moveTo>
                    <a:pt x="9497" y="0"/>
                  </a:moveTo>
                  <a:cubicBezTo>
                    <a:pt x="4251" y="0"/>
                    <a:pt x="0" y="4251"/>
                    <a:pt x="0" y="9497"/>
                  </a:cubicBezTo>
                  <a:cubicBezTo>
                    <a:pt x="0" y="14744"/>
                    <a:pt x="4251" y="19000"/>
                    <a:pt x="9497" y="19000"/>
                  </a:cubicBezTo>
                  <a:cubicBezTo>
                    <a:pt x="14744" y="19000"/>
                    <a:pt x="18994" y="14744"/>
                    <a:pt x="18994" y="9497"/>
                  </a:cubicBezTo>
                  <a:cubicBezTo>
                    <a:pt x="18994" y="4251"/>
                    <a:pt x="14744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7"/>
            <p:cNvSpPr/>
            <p:nvPr/>
          </p:nvSpPr>
          <p:spPr>
            <a:xfrm rot="344726">
              <a:off x="7150337" y="1790928"/>
              <a:ext cx="366654" cy="366654"/>
            </a:xfrm>
            <a:custGeom>
              <a:avLst/>
              <a:gdLst/>
              <a:ahLst/>
              <a:cxnLst/>
              <a:rect l="l" t="t" r="r" b="b"/>
              <a:pathLst>
                <a:path w="6138" h="6138" extrusionOk="0">
                  <a:moveTo>
                    <a:pt x="3072" y="396"/>
                  </a:moveTo>
                  <a:cubicBezTo>
                    <a:pt x="4546" y="396"/>
                    <a:pt x="5742" y="1592"/>
                    <a:pt x="5742" y="3066"/>
                  </a:cubicBezTo>
                  <a:cubicBezTo>
                    <a:pt x="5742" y="4540"/>
                    <a:pt x="4546" y="5737"/>
                    <a:pt x="3072" y="5737"/>
                  </a:cubicBezTo>
                  <a:cubicBezTo>
                    <a:pt x="1598" y="5737"/>
                    <a:pt x="396" y="4540"/>
                    <a:pt x="396" y="3066"/>
                  </a:cubicBezTo>
                  <a:cubicBezTo>
                    <a:pt x="396" y="1592"/>
                    <a:pt x="1598" y="396"/>
                    <a:pt x="3072" y="396"/>
                  </a:cubicBezTo>
                  <a:close/>
                  <a:moveTo>
                    <a:pt x="3072" y="1"/>
                  </a:moveTo>
                  <a:cubicBezTo>
                    <a:pt x="1380" y="1"/>
                    <a:pt x="1" y="1374"/>
                    <a:pt x="1" y="3066"/>
                  </a:cubicBezTo>
                  <a:cubicBezTo>
                    <a:pt x="1" y="4758"/>
                    <a:pt x="1380" y="6138"/>
                    <a:pt x="3072" y="6138"/>
                  </a:cubicBezTo>
                  <a:cubicBezTo>
                    <a:pt x="4764" y="6138"/>
                    <a:pt x="6137" y="4758"/>
                    <a:pt x="6137" y="3066"/>
                  </a:cubicBezTo>
                  <a:cubicBezTo>
                    <a:pt x="6137" y="1374"/>
                    <a:pt x="4764" y="1"/>
                    <a:pt x="3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7"/>
            <p:cNvSpPr/>
            <p:nvPr/>
          </p:nvSpPr>
          <p:spPr>
            <a:xfrm rot="344726">
              <a:off x="7714795" y="1847716"/>
              <a:ext cx="366654" cy="366654"/>
            </a:xfrm>
            <a:custGeom>
              <a:avLst/>
              <a:gdLst/>
              <a:ahLst/>
              <a:cxnLst/>
              <a:rect l="l" t="t" r="r" b="b"/>
              <a:pathLst>
                <a:path w="6138" h="6138" extrusionOk="0">
                  <a:moveTo>
                    <a:pt x="3066" y="396"/>
                  </a:moveTo>
                  <a:cubicBezTo>
                    <a:pt x="4540" y="396"/>
                    <a:pt x="5742" y="1592"/>
                    <a:pt x="5742" y="3066"/>
                  </a:cubicBezTo>
                  <a:cubicBezTo>
                    <a:pt x="5742" y="4540"/>
                    <a:pt x="4540" y="5737"/>
                    <a:pt x="3066" y="5737"/>
                  </a:cubicBezTo>
                  <a:cubicBezTo>
                    <a:pt x="1592" y="5737"/>
                    <a:pt x="395" y="4540"/>
                    <a:pt x="395" y="3066"/>
                  </a:cubicBezTo>
                  <a:cubicBezTo>
                    <a:pt x="395" y="1592"/>
                    <a:pt x="1592" y="396"/>
                    <a:pt x="3066" y="396"/>
                  </a:cubicBezTo>
                  <a:close/>
                  <a:moveTo>
                    <a:pt x="3066" y="1"/>
                  </a:moveTo>
                  <a:cubicBezTo>
                    <a:pt x="1374" y="1"/>
                    <a:pt x="0" y="1374"/>
                    <a:pt x="0" y="3066"/>
                  </a:cubicBezTo>
                  <a:cubicBezTo>
                    <a:pt x="0" y="4758"/>
                    <a:pt x="1374" y="6138"/>
                    <a:pt x="3066" y="6138"/>
                  </a:cubicBezTo>
                  <a:cubicBezTo>
                    <a:pt x="4758" y="6138"/>
                    <a:pt x="6137" y="4758"/>
                    <a:pt x="6137" y="3066"/>
                  </a:cubicBezTo>
                  <a:cubicBezTo>
                    <a:pt x="6137" y="1374"/>
                    <a:pt x="4758" y="1"/>
                    <a:pt x="3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7"/>
            <p:cNvSpPr/>
            <p:nvPr/>
          </p:nvSpPr>
          <p:spPr>
            <a:xfrm rot="344726">
              <a:off x="7646041" y="1749379"/>
              <a:ext cx="275797" cy="328662"/>
            </a:xfrm>
            <a:custGeom>
              <a:avLst/>
              <a:gdLst/>
              <a:ahLst/>
              <a:cxnLst/>
              <a:rect l="l" t="t" r="r" b="b"/>
              <a:pathLst>
                <a:path w="4617" h="5502" extrusionOk="0">
                  <a:moveTo>
                    <a:pt x="1209" y="2283"/>
                  </a:moveTo>
                  <a:lnTo>
                    <a:pt x="3932" y="4399"/>
                  </a:lnTo>
                  <a:lnTo>
                    <a:pt x="484" y="5048"/>
                  </a:lnTo>
                  <a:lnTo>
                    <a:pt x="1209" y="2283"/>
                  </a:lnTo>
                  <a:close/>
                  <a:moveTo>
                    <a:pt x="1552" y="0"/>
                  </a:moveTo>
                  <a:cubicBezTo>
                    <a:pt x="1463" y="0"/>
                    <a:pt x="1382" y="60"/>
                    <a:pt x="1362" y="149"/>
                  </a:cubicBezTo>
                  <a:lnTo>
                    <a:pt x="914" y="1835"/>
                  </a:lnTo>
                  <a:cubicBezTo>
                    <a:pt x="896" y="1870"/>
                    <a:pt x="890" y="1906"/>
                    <a:pt x="890" y="1941"/>
                  </a:cubicBezTo>
                  <a:lnTo>
                    <a:pt x="18" y="5248"/>
                  </a:lnTo>
                  <a:cubicBezTo>
                    <a:pt x="0" y="5313"/>
                    <a:pt x="18" y="5384"/>
                    <a:pt x="65" y="5437"/>
                  </a:cubicBezTo>
                  <a:cubicBezTo>
                    <a:pt x="101" y="5478"/>
                    <a:pt x="154" y="5502"/>
                    <a:pt x="213" y="5502"/>
                  </a:cubicBezTo>
                  <a:cubicBezTo>
                    <a:pt x="224" y="5502"/>
                    <a:pt x="236" y="5496"/>
                    <a:pt x="248" y="5496"/>
                  </a:cubicBezTo>
                  <a:lnTo>
                    <a:pt x="4439" y="4706"/>
                  </a:lnTo>
                  <a:cubicBezTo>
                    <a:pt x="4522" y="4694"/>
                    <a:pt x="4581" y="4635"/>
                    <a:pt x="4598" y="4558"/>
                  </a:cubicBezTo>
                  <a:cubicBezTo>
                    <a:pt x="4616" y="4482"/>
                    <a:pt x="4587" y="4405"/>
                    <a:pt x="4528" y="4358"/>
                  </a:cubicBezTo>
                  <a:lnTo>
                    <a:pt x="1321" y="1864"/>
                  </a:lnTo>
                  <a:lnTo>
                    <a:pt x="1745" y="249"/>
                  </a:lnTo>
                  <a:cubicBezTo>
                    <a:pt x="1775" y="143"/>
                    <a:pt x="1710" y="37"/>
                    <a:pt x="1604" y="7"/>
                  </a:cubicBezTo>
                  <a:cubicBezTo>
                    <a:pt x="1586" y="3"/>
                    <a:pt x="1569" y="0"/>
                    <a:pt x="1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7"/>
            <p:cNvSpPr/>
            <p:nvPr/>
          </p:nvSpPr>
          <p:spPr>
            <a:xfrm rot="344726">
              <a:off x="7426447" y="1774516"/>
              <a:ext cx="244436" cy="279978"/>
            </a:xfrm>
            <a:custGeom>
              <a:avLst/>
              <a:gdLst/>
              <a:ahLst/>
              <a:cxnLst/>
              <a:rect l="l" t="t" r="r" b="b"/>
              <a:pathLst>
                <a:path w="4092" h="4687" extrusionOk="0">
                  <a:moveTo>
                    <a:pt x="220" y="1"/>
                  </a:moveTo>
                  <a:cubicBezTo>
                    <a:pt x="176" y="1"/>
                    <a:pt x="131" y="16"/>
                    <a:pt x="95" y="47"/>
                  </a:cubicBezTo>
                  <a:cubicBezTo>
                    <a:pt x="12" y="118"/>
                    <a:pt x="0" y="242"/>
                    <a:pt x="71" y="330"/>
                  </a:cubicBezTo>
                  <a:lnTo>
                    <a:pt x="3714" y="4616"/>
                  </a:lnTo>
                  <a:cubicBezTo>
                    <a:pt x="3756" y="4663"/>
                    <a:pt x="3809" y="4687"/>
                    <a:pt x="3868" y="4687"/>
                  </a:cubicBezTo>
                  <a:cubicBezTo>
                    <a:pt x="3909" y="4687"/>
                    <a:pt x="3956" y="4669"/>
                    <a:pt x="3997" y="4639"/>
                  </a:cubicBezTo>
                  <a:cubicBezTo>
                    <a:pt x="4080" y="4563"/>
                    <a:pt x="4092" y="4439"/>
                    <a:pt x="4015" y="4356"/>
                  </a:cubicBezTo>
                  <a:lnTo>
                    <a:pt x="372" y="71"/>
                  </a:lnTo>
                  <a:cubicBezTo>
                    <a:pt x="332" y="25"/>
                    <a:pt x="276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7"/>
            <p:cNvSpPr/>
            <p:nvPr/>
          </p:nvSpPr>
          <p:spPr>
            <a:xfrm rot="344726">
              <a:off x="7339587" y="1572973"/>
              <a:ext cx="140258" cy="419758"/>
            </a:xfrm>
            <a:custGeom>
              <a:avLst/>
              <a:gdLst/>
              <a:ahLst/>
              <a:cxnLst/>
              <a:rect l="l" t="t" r="r" b="b"/>
              <a:pathLst>
                <a:path w="2348" h="7027" extrusionOk="0">
                  <a:moveTo>
                    <a:pt x="1423" y="1"/>
                  </a:moveTo>
                  <a:cubicBezTo>
                    <a:pt x="1401" y="1"/>
                    <a:pt x="1379" y="4"/>
                    <a:pt x="1357" y="12"/>
                  </a:cubicBezTo>
                  <a:cubicBezTo>
                    <a:pt x="1251" y="47"/>
                    <a:pt x="1198" y="159"/>
                    <a:pt x="1233" y="265"/>
                  </a:cubicBezTo>
                  <a:lnTo>
                    <a:pt x="1935" y="2311"/>
                  </a:lnTo>
                  <a:cubicBezTo>
                    <a:pt x="1852" y="2653"/>
                    <a:pt x="1410" y="4451"/>
                    <a:pt x="1263" y="4834"/>
                  </a:cubicBezTo>
                  <a:cubicBezTo>
                    <a:pt x="1127" y="5176"/>
                    <a:pt x="355" y="6307"/>
                    <a:pt x="66" y="6714"/>
                  </a:cubicBezTo>
                  <a:cubicBezTo>
                    <a:pt x="1" y="6803"/>
                    <a:pt x="25" y="6926"/>
                    <a:pt x="113" y="6991"/>
                  </a:cubicBezTo>
                  <a:cubicBezTo>
                    <a:pt x="148" y="7015"/>
                    <a:pt x="190" y="7027"/>
                    <a:pt x="231" y="7027"/>
                  </a:cubicBezTo>
                  <a:cubicBezTo>
                    <a:pt x="290" y="7027"/>
                    <a:pt x="355" y="6997"/>
                    <a:pt x="390" y="6944"/>
                  </a:cubicBezTo>
                  <a:cubicBezTo>
                    <a:pt x="502" y="6791"/>
                    <a:pt x="1457" y="5423"/>
                    <a:pt x="1628" y="4975"/>
                  </a:cubicBezTo>
                  <a:cubicBezTo>
                    <a:pt x="1805" y="4527"/>
                    <a:pt x="2312" y="2434"/>
                    <a:pt x="2335" y="2346"/>
                  </a:cubicBezTo>
                  <a:cubicBezTo>
                    <a:pt x="2347" y="2311"/>
                    <a:pt x="2341" y="2275"/>
                    <a:pt x="2330" y="2234"/>
                  </a:cubicBezTo>
                  <a:lnTo>
                    <a:pt x="1610" y="135"/>
                  </a:lnTo>
                  <a:cubicBezTo>
                    <a:pt x="1582" y="51"/>
                    <a:pt x="1506" y="1"/>
                    <a:pt x="1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7"/>
            <p:cNvSpPr/>
            <p:nvPr/>
          </p:nvSpPr>
          <p:spPr>
            <a:xfrm rot="344726">
              <a:off x="7452493" y="1716474"/>
              <a:ext cx="271556" cy="181595"/>
            </a:xfrm>
            <a:custGeom>
              <a:avLst/>
              <a:gdLst/>
              <a:ahLst/>
              <a:cxnLst/>
              <a:rect l="l" t="t" r="r" b="b"/>
              <a:pathLst>
                <a:path w="4546" h="3040" extrusionOk="0">
                  <a:moveTo>
                    <a:pt x="226" y="1"/>
                  </a:moveTo>
                  <a:cubicBezTo>
                    <a:pt x="160" y="1"/>
                    <a:pt x="97" y="32"/>
                    <a:pt x="60" y="92"/>
                  </a:cubicBezTo>
                  <a:cubicBezTo>
                    <a:pt x="1" y="186"/>
                    <a:pt x="24" y="310"/>
                    <a:pt x="119" y="369"/>
                  </a:cubicBezTo>
                  <a:lnTo>
                    <a:pt x="4210" y="3010"/>
                  </a:lnTo>
                  <a:cubicBezTo>
                    <a:pt x="4245" y="3033"/>
                    <a:pt x="4281" y="3039"/>
                    <a:pt x="4316" y="3039"/>
                  </a:cubicBezTo>
                  <a:cubicBezTo>
                    <a:pt x="4381" y="3039"/>
                    <a:pt x="4446" y="3010"/>
                    <a:pt x="4487" y="2951"/>
                  </a:cubicBezTo>
                  <a:cubicBezTo>
                    <a:pt x="4546" y="2856"/>
                    <a:pt x="4516" y="2733"/>
                    <a:pt x="4428" y="2674"/>
                  </a:cubicBezTo>
                  <a:lnTo>
                    <a:pt x="337" y="33"/>
                  </a:lnTo>
                  <a:cubicBezTo>
                    <a:pt x="302" y="11"/>
                    <a:pt x="264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7"/>
            <p:cNvSpPr/>
            <p:nvPr/>
          </p:nvSpPr>
          <p:spPr>
            <a:xfrm rot="344726">
              <a:off x="7299336" y="1939568"/>
              <a:ext cx="69054" cy="6905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78" y="401"/>
                  </a:moveTo>
                  <a:cubicBezTo>
                    <a:pt x="678" y="401"/>
                    <a:pt x="755" y="478"/>
                    <a:pt x="755" y="578"/>
                  </a:cubicBezTo>
                  <a:cubicBezTo>
                    <a:pt x="755" y="678"/>
                    <a:pt x="678" y="761"/>
                    <a:pt x="578" y="761"/>
                  </a:cubicBezTo>
                  <a:cubicBezTo>
                    <a:pt x="478" y="761"/>
                    <a:pt x="395" y="678"/>
                    <a:pt x="395" y="578"/>
                  </a:cubicBezTo>
                  <a:cubicBezTo>
                    <a:pt x="395" y="478"/>
                    <a:pt x="478" y="401"/>
                    <a:pt x="578" y="401"/>
                  </a:cubicBezTo>
                  <a:close/>
                  <a:moveTo>
                    <a:pt x="578" y="0"/>
                  </a:moveTo>
                  <a:cubicBezTo>
                    <a:pt x="260" y="0"/>
                    <a:pt x="0" y="260"/>
                    <a:pt x="0" y="578"/>
                  </a:cubicBezTo>
                  <a:cubicBezTo>
                    <a:pt x="0" y="897"/>
                    <a:pt x="260" y="1156"/>
                    <a:pt x="578" y="1156"/>
                  </a:cubicBezTo>
                  <a:cubicBezTo>
                    <a:pt x="896" y="1156"/>
                    <a:pt x="1156" y="897"/>
                    <a:pt x="1156" y="578"/>
                  </a:cubicBezTo>
                  <a:cubicBezTo>
                    <a:pt x="1156" y="260"/>
                    <a:pt x="896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7"/>
            <p:cNvSpPr/>
            <p:nvPr/>
          </p:nvSpPr>
          <p:spPr>
            <a:xfrm rot="344726">
              <a:off x="7432039" y="1580238"/>
              <a:ext cx="120844" cy="23655"/>
            </a:xfrm>
            <a:custGeom>
              <a:avLst/>
              <a:gdLst/>
              <a:ahLst/>
              <a:cxnLst/>
              <a:rect l="l" t="t" r="r" b="b"/>
              <a:pathLst>
                <a:path w="2023" h="396" extrusionOk="0">
                  <a:moveTo>
                    <a:pt x="201" y="1"/>
                  </a:moveTo>
                  <a:cubicBezTo>
                    <a:pt x="89" y="1"/>
                    <a:pt x="0" y="89"/>
                    <a:pt x="0" y="201"/>
                  </a:cubicBezTo>
                  <a:cubicBezTo>
                    <a:pt x="0" y="307"/>
                    <a:pt x="89" y="396"/>
                    <a:pt x="201" y="396"/>
                  </a:cubicBezTo>
                  <a:lnTo>
                    <a:pt x="1822" y="396"/>
                  </a:lnTo>
                  <a:cubicBezTo>
                    <a:pt x="1934" y="396"/>
                    <a:pt x="2022" y="307"/>
                    <a:pt x="2022" y="201"/>
                  </a:cubicBezTo>
                  <a:cubicBezTo>
                    <a:pt x="2022" y="89"/>
                    <a:pt x="1934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7"/>
            <p:cNvSpPr/>
            <p:nvPr/>
          </p:nvSpPr>
          <p:spPr>
            <a:xfrm rot="344726">
              <a:off x="7655642" y="1743592"/>
              <a:ext cx="155670" cy="24014"/>
            </a:xfrm>
            <a:custGeom>
              <a:avLst/>
              <a:gdLst/>
              <a:ahLst/>
              <a:cxnLst/>
              <a:rect l="l" t="t" r="r" b="b"/>
              <a:pathLst>
                <a:path w="2606" h="402" extrusionOk="0">
                  <a:moveTo>
                    <a:pt x="195" y="1"/>
                  </a:moveTo>
                  <a:cubicBezTo>
                    <a:pt x="89" y="1"/>
                    <a:pt x="0" y="89"/>
                    <a:pt x="0" y="201"/>
                  </a:cubicBezTo>
                  <a:cubicBezTo>
                    <a:pt x="0" y="313"/>
                    <a:pt x="89" y="401"/>
                    <a:pt x="195" y="401"/>
                  </a:cubicBezTo>
                  <a:lnTo>
                    <a:pt x="2405" y="401"/>
                  </a:lnTo>
                  <a:cubicBezTo>
                    <a:pt x="2517" y="401"/>
                    <a:pt x="2606" y="313"/>
                    <a:pt x="2606" y="201"/>
                  </a:cubicBezTo>
                  <a:cubicBezTo>
                    <a:pt x="2606" y="89"/>
                    <a:pt x="2517" y="1"/>
                    <a:pt x="2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57"/>
          <p:cNvGrpSpPr/>
          <p:nvPr/>
        </p:nvGrpSpPr>
        <p:grpSpPr>
          <a:xfrm>
            <a:off x="6090729" y="2252813"/>
            <a:ext cx="2888110" cy="2875900"/>
            <a:chOff x="4030825" y="1501325"/>
            <a:chExt cx="1235925" cy="1230700"/>
          </a:xfrm>
        </p:grpSpPr>
        <p:sp>
          <p:nvSpPr>
            <p:cNvPr id="941" name="Google Shape;941;p57"/>
            <p:cNvSpPr/>
            <p:nvPr/>
          </p:nvSpPr>
          <p:spPr>
            <a:xfrm>
              <a:off x="4472675" y="2509900"/>
              <a:ext cx="54825" cy="75625"/>
            </a:xfrm>
            <a:custGeom>
              <a:avLst/>
              <a:gdLst/>
              <a:ahLst/>
              <a:cxnLst/>
              <a:rect l="l" t="t" r="r" b="b"/>
              <a:pathLst>
                <a:path w="2193" h="3025" extrusionOk="0">
                  <a:moveTo>
                    <a:pt x="713" y="1"/>
                  </a:moveTo>
                  <a:lnTo>
                    <a:pt x="0" y="2453"/>
                  </a:lnTo>
                  <a:lnTo>
                    <a:pt x="342" y="2848"/>
                  </a:lnTo>
                  <a:lnTo>
                    <a:pt x="1438" y="3025"/>
                  </a:lnTo>
                  <a:lnTo>
                    <a:pt x="1474" y="2364"/>
                  </a:lnTo>
                  <a:lnTo>
                    <a:pt x="2193" y="36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7"/>
            <p:cNvSpPr/>
            <p:nvPr/>
          </p:nvSpPr>
          <p:spPr>
            <a:xfrm>
              <a:off x="4461325" y="2559725"/>
              <a:ext cx="110100" cy="59025"/>
            </a:xfrm>
            <a:custGeom>
              <a:avLst/>
              <a:gdLst/>
              <a:ahLst/>
              <a:cxnLst/>
              <a:rect l="l" t="t" r="r" b="b"/>
              <a:pathLst>
                <a:path w="4404" h="2361" extrusionOk="0">
                  <a:moveTo>
                    <a:pt x="2040" y="0"/>
                  </a:moveTo>
                  <a:cubicBezTo>
                    <a:pt x="2040" y="0"/>
                    <a:pt x="1951" y="495"/>
                    <a:pt x="1380" y="531"/>
                  </a:cubicBezTo>
                  <a:cubicBezTo>
                    <a:pt x="1348" y="533"/>
                    <a:pt x="1318" y="534"/>
                    <a:pt x="1289" y="534"/>
                  </a:cubicBezTo>
                  <a:cubicBezTo>
                    <a:pt x="802" y="534"/>
                    <a:pt x="704" y="220"/>
                    <a:pt x="537" y="159"/>
                  </a:cubicBezTo>
                  <a:cubicBezTo>
                    <a:pt x="528" y="156"/>
                    <a:pt x="519" y="154"/>
                    <a:pt x="510" y="154"/>
                  </a:cubicBezTo>
                  <a:cubicBezTo>
                    <a:pt x="346" y="154"/>
                    <a:pt x="161" y="709"/>
                    <a:pt x="83" y="967"/>
                  </a:cubicBezTo>
                  <a:cubicBezTo>
                    <a:pt x="0" y="1232"/>
                    <a:pt x="53" y="1462"/>
                    <a:pt x="271" y="1586"/>
                  </a:cubicBezTo>
                  <a:cubicBezTo>
                    <a:pt x="430" y="1680"/>
                    <a:pt x="1539" y="1851"/>
                    <a:pt x="1833" y="1969"/>
                  </a:cubicBezTo>
                  <a:cubicBezTo>
                    <a:pt x="2112" y="2086"/>
                    <a:pt x="2670" y="2361"/>
                    <a:pt x="3302" y="2361"/>
                  </a:cubicBezTo>
                  <a:cubicBezTo>
                    <a:pt x="3339" y="2361"/>
                    <a:pt x="3376" y="2360"/>
                    <a:pt x="3413" y="2358"/>
                  </a:cubicBezTo>
                  <a:cubicBezTo>
                    <a:pt x="4091" y="2317"/>
                    <a:pt x="4404" y="2211"/>
                    <a:pt x="4368" y="1833"/>
                  </a:cubicBezTo>
                  <a:cubicBezTo>
                    <a:pt x="4333" y="1456"/>
                    <a:pt x="3967" y="1368"/>
                    <a:pt x="3820" y="1321"/>
                  </a:cubicBezTo>
                  <a:cubicBezTo>
                    <a:pt x="3673" y="1268"/>
                    <a:pt x="3337" y="1185"/>
                    <a:pt x="3148" y="990"/>
                  </a:cubicBezTo>
                  <a:cubicBezTo>
                    <a:pt x="2959" y="802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F7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7"/>
            <p:cNvSpPr/>
            <p:nvPr/>
          </p:nvSpPr>
          <p:spPr>
            <a:xfrm>
              <a:off x="4511875" y="2566800"/>
              <a:ext cx="8275" cy="6650"/>
            </a:xfrm>
            <a:custGeom>
              <a:avLst/>
              <a:gdLst/>
              <a:ahLst/>
              <a:cxnLst/>
              <a:rect l="l" t="t" r="r" b="b"/>
              <a:pathLst>
                <a:path w="331" h="266" extrusionOk="0">
                  <a:moveTo>
                    <a:pt x="283" y="0"/>
                  </a:moveTo>
                  <a:cubicBezTo>
                    <a:pt x="277" y="0"/>
                    <a:pt x="265" y="0"/>
                    <a:pt x="259" y="6"/>
                  </a:cubicBezTo>
                  <a:lnTo>
                    <a:pt x="24" y="195"/>
                  </a:lnTo>
                  <a:cubicBezTo>
                    <a:pt x="6" y="206"/>
                    <a:pt x="0" y="230"/>
                    <a:pt x="18" y="248"/>
                  </a:cubicBezTo>
                  <a:cubicBezTo>
                    <a:pt x="24" y="259"/>
                    <a:pt x="35" y="265"/>
                    <a:pt x="47" y="265"/>
                  </a:cubicBezTo>
                  <a:lnTo>
                    <a:pt x="71" y="254"/>
                  </a:lnTo>
                  <a:lnTo>
                    <a:pt x="307" y="71"/>
                  </a:lnTo>
                  <a:cubicBezTo>
                    <a:pt x="324" y="59"/>
                    <a:pt x="330" y="30"/>
                    <a:pt x="313" y="12"/>
                  </a:cubicBezTo>
                  <a:cubicBezTo>
                    <a:pt x="307" y="6"/>
                    <a:pt x="295" y="0"/>
                    <a:pt x="283" y="0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7"/>
            <p:cNvSpPr/>
            <p:nvPr/>
          </p:nvSpPr>
          <p:spPr>
            <a:xfrm>
              <a:off x="4517175" y="2571800"/>
              <a:ext cx="8275" cy="6650"/>
            </a:xfrm>
            <a:custGeom>
              <a:avLst/>
              <a:gdLst/>
              <a:ahLst/>
              <a:cxnLst/>
              <a:rect l="l" t="t" r="r" b="b"/>
              <a:pathLst>
                <a:path w="331" h="266" extrusionOk="0">
                  <a:moveTo>
                    <a:pt x="283" y="0"/>
                  </a:moveTo>
                  <a:cubicBezTo>
                    <a:pt x="272" y="0"/>
                    <a:pt x="266" y="6"/>
                    <a:pt x="260" y="6"/>
                  </a:cubicBezTo>
                  <a:lnTo>
                    <a:pt x="24" y="195"/>
                  </a:lnTo>
                  <a:cubicBezTo>
                    <a:pt x="6" y="207"/>
                    <a:pt x="0" y="230"/>
                    <a:pt x="12" y="248"/>
                  </a:cubicBezTo>
                  <a:cubicBezTo>
                    <a:pt x="24" y="260"/>
                    <a:pt x="36" y="266"/>
                    <a:pt x="47" y="266"/>
                  </a:cubicBezTo>
                  <a:lnTo>
                    <a:pt x="71" y="254"/>
                  </a:lnTo>
                  <a:lnTo>
                    <a:pt x="307" y="71"/>
                  </a:lnTo>
                  <a:cubicBezTo>
                    <a:pt x="325" y="59"/>
                    <a:pt x="330" y="36"/>
                    <a:pt x="313" y="18"/>
                  </a:cubicBezTo>
                  <a:cubicBezTo>
                    <a:pt x="307" y="6"/>
                    <a:pt x="295" y="0"/>
                    <a:pt x="283" y="0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7"/>
            <p:cNvSpPr/>
            <p:nvPr/>
          </p:nvSpPr>
          <p:spPr>
            <a:xfrm>
              <a:off x="4522475" y="2576800"/>
              <a:ext cx="8125" cy="6675"/>
            </a:xfrm>
            <a:custGeom>
              <a:avLst/>
              <a:gdLst/>
              <a:ahLst/>
              <a:cxnLst/>
              <a:rect l="l" t="t" r="r" b="b"/>
              <a:pathLst>
                <a:path w="325" h="267" extrusionOk="0">
                  <a:moveTo>
                    <a:pt x="284" y="1"/>
                  </a:moveTo>
                  <a:cubicBezTo>
                    <a:pt x="272" y="1"/>
                    <a:pt x="266" y="7"/>
                    <a:pt x="260" y="13"/>
                  </a:cubicBezTo>
                  <a:lnTo>
                    <a:pt x="18" y="195"/>
                  </a:lnTo>
                  <a:cubicBezTo>
                    <a:pt x="1" y="207"/>
                    <a:pt x="1" y="231"/>
                    <a:pt x="12" y="249"/>
                  </a:cubicBezTo>
                  <a:cubicBezTo>
                    <a:pt x="24" y="260"/>
                    <a:pt x="30" y="266"/>
                    <a:pt x="42" y="266"/>
                  </a:cubicBezTo>
                  <a:lnTo>
                    <a:pt x="71" y="260"/>
                  </a:lnTo>
                  <a:lnTo>
                    <a:pt x="307" y="72"/>
                  </a:lnTo>
                  <a:cubicBezTo>
                    <a:pt x="325" y="60"/>
                    <a:pt x="325" y="36"/>
                    <a:pt x="313" y="19"/>
                  </a:cubicBezTo>
                  <a:cubicBezTo>
                    <a:pt x="307" y="7"/>
                    <a:pt x="295" y="1"/>
                    <a:pt x="284" y="1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7"/>
            <p:cNvSpPr/>
            <p:nvPr/>
          </p:nvSpPr>
          <p:spPr>
            <a:xfrm>
              <a:off x="4461900" y="2586675"/>
              <a:ext cx="109525" cy="32075"/>
            </a:xfrm>
            <a:custGeom>
              <a:avLst/>
              <a:gdLst/>
              <a:ahLst/>
              <a:cxnLst/>
              <a:rect l="l" t="t" r="r" b="b"/>
              <a:pathLst>
                <a:path w="4381" h="1283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219"/>
                    <a:pt x="66" y="402"/>
                    <a:pt x="248" y="508"/>
                  </a:cubicBezTo>
                  <a:cubicBezTo>
                    <a:pt x="407" y="602"/>
                    <a:pt x="1516" y="773"/>
                    <a:pt x="1810" y="891"/>
                  </a:cubicBezTo>
                  <a:cubicBezTo>
                    <a:pt x="2089" y="1008"/>
                    <a:pt x="2647" y="1283"/>
                    <a:pt x="3279" y="1283"/>
                  </a:cubicBezTo>
                  <a:cubicBezTo>
                    <a:pt x="3316" y="1283"/>
                    <a:pt x="3353" y="1282"/>
                    <a:pt x="3390" y="1280"/>
                  </a:cubicBezTo>
                  <a:cubicBezTo>
                    <a:pt x="4068" y="1239"/>
                    <a:pt x="4381" y="1133"/>
                    <a:pt x="4345" y="755"/>
                  </a:cubicBezTo>
                  <a:cubicBezTo>
                    <a:pt x="4345" y="738"/>
                    <a:pt x="4339" y="720"/>
                    <a:pt x="4339" y="702"/>
                  </a:cubicBezTo>
                  <a:cubicBezTo>
                    <a:pt x="4163" y="767"/>
                    <a:pt x="3768" y="909"/>
                    <a:pt x="3473" y="926"/>
                  </a:cubicBezTo>
                  <a:cubicBezTo>
                    <a:pt x="3449" y="928"/>
                    <a:pt x="3424" y="929"/>
                    <a:pt x="3398" y="929"/>
                  </a:cubicBezTo>
                  <a:cubicBezTo>
                    <a:pt x="2996" y="929"/>
                    <a:pt x="2365" y="723"/>
                    <a:pt x="1917" y="579"/>
                  </a:cubicBezTo>
                  <a:cubicBezTo>
                    <a:pt x="1433" y="431"/>
                    <a:pt x="820" y="366"/>
                    <a:pt x="573" y="284"/>
                  </a:cubicBezTo>
                  <a:cubicBezTo>
                    <a:pt x="431" y="237"/>
                    <a:pt x="201" y="107"/>
                    <a:pt x="36" y="1"/>
                  </a:cubicBezTo>
                  <a:close/>
                </a:path>
              </a:pathLst>
            </a:custGeom>
            <a:solidFill>
              <a:srgbClr val="F7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7"/>
            <p:cNvSpPr/>
            <p:nvPr/>
          </p:nvSpPr>
          <p:spPr>
            <a:xfrm>
              <a:off x="4450400" y="2021050"/>
              <a:ext cx="144900" cy="513625"/>
            </a:xfrm>
            <a:custGeom>
              <a:avLst/>
              <a:gdLst/>
              <a:ahLst/>
              <a:cxnLst/>
              <a:rect l="l" t="t" r="r" b="b"/>
              <a:pathLst>
                <a:path w="5796" h="20545" extrusionOk="0">
                  <a:moveTo>
                    <a:pt x="1934" y="1"/>
                  </a:moveTo>
                  <a:cubicBezTo>
                    <a:pt x="1934" y="1"/>
                    <a:pt x="195" y="932"/>
                    <a:pt x="1" y="2176"/>
                  </a:cubicBezTo>
                  <a:lnTo>
                    <a:pt x="2076" y="12870"/>
                  </a:lnTo>
                  <a:lnTo>
                    <a:pt x="549" y="20451"/>
                  </a:lnTo>
                  <a:lnTo>
                    <a:pt x="3290" y="20545"/>
                  </a:lnTo>
                  <a:cubicBezTo>
                    <a:pt x="3290" y="20545"/>
                    <a:pt x="5713" y="13483"/>
                    <a:pt x="5754" y="12492"/>
                  </a:cubicBezTo>
                  <a:cubicBezTo>
                    <a:pt x="5796" y="11349"/>
                    <a:pt x="5289" y="2766"/>
                    <a:pt x="5289" y="2766"/>
                  </a:cubicBezTo>
                  <a:lnTo>
                    <a:pt x="19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7"/>
            <p:cNvSpPr/>
            <p:nvPr/>
          </p:nvSpPr>
          <p:spPr>
            <a:xfrm>
              <a:off x="4489475" y="2545625"/>
              <a:ext cx="125000" cy="78375"/>
            </a:xfrm>
            <a:custGeom>
              <a:avLst/>
              <a:gdLst/>
              <a:ahLst/>
              <a:cxnLst/>
              <a:rect l="l" t="t" r="r" b="b"/>
              <a:pathLst>
                <a:path w="5000" h="3135" extrusionOk="0">
                  <a:moveTo>
                    <a:pt x="4608" y="0"/>
                  </a:moveTo>
                  <a:cubicBezTo>
                    <a:pt x="4551" y="0"/>
                    <a:pt x="4493" y="15"/>
                    <a:pt x="4439" y="45"/>
                  </a:cubicBezTo>
                  <a:lnTo>
                    <a:pt x="218" y="2504"/>
                  </a:lnTo>
                  <a:cubicBezTo>
                    <a:pt x="53" y="2598"/>
                    <a:pt x="0" y="2804"/>
                    <a:pt x="94" y="2963"/>
                  </a:cubicBezTo>
                  <a:cubicBezTo>
                    <a:pt x="159" y="3075"/>
                    <a:pt x="271" y="3134"/>
                    <a:pt x="389" y="3134"/>
                  </a:cubicBezTo>
                  <a:cubicBezTo>
                    <a:pt x="448" y="3134"/>
                    <a:pt x="507" y="3123"/>
                    <a:pt x="560" y="3087"/>
                  </a:cubicBezTo>
                  <a:lnTo>
                    <a:pt x="4781" y="635"/>
                  </a:lnTo>
                  <a:cubicBezTo>
                    <a:pt x="4946" y="541"/>
                    <a:pt x="4999" y="334"/>
                    <a:pt x="4905" y="169"/>
                  </a:cubicBezTo>
                  <a:cubicBezTo>
                    <a:pt x="4841" y="62"/>
                    <a:pt x="4727" y="0"/>
                    <a:pt x="4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7"/>
            <p:cNvSpPr/>
            <p:nvPr/>
          </p:nvSpPr>
          <p:spPr>
            <a:xfrm>
              <a:off x="4466625" y="2598000"/>
              <a:ext cx="65150" cy="34925"/>
            </a:xfrm>
            <a:custGeom>
              <a:avLst/>
              <a:gdLst/>
              <a:ahLst/>
              <a:cxnLst/>
              <a:rect l="l" t="t" r="r" b="b"/>
              <a:pathLst>
                <a:path w="2606" h="1397" extrusionOk="0">
                  <a:moveTo>
                    <a:pt x="356" y="1"/>
                  </a:moveTo>
                  <a:cubicBezTo>
                    <a:pt x="259" y="1"/>
                    <a:pt x="171" y="61"/>
                    <a:pt x="142" y="155"/>
                  </a:cubicBezTo>
                  <a:lnTo>
                    <a:pt x="30" y="532"/>
                  </a:lnTo>
                  <a:cubicBezTo>
                    <a:pt x="0" y="644"/>
                    <a:pt x="65" y="768"/>
                    <a:pt x="177" y="804"/>
                  </a:cubicBezTo>
                  <a:lnTo>
                    <a:pt x="2193" y="1387"/>
                  </a:lnTo>
                  <a:cubicBezTo>
                    <a:pt x="2215" y="1394"/>
                    <a:pt x="2237" y="1397"/>
                    <a:pt x="2258" y="1397"/>
                  </a:cubicBezTo>
                  <a:cubicBezTo>
                    <a:pt x="2352" y="1397"/>
                    <a:pt x="2436" y="1337"/>
                    <a:pt x="2464" y="1246"/>
                  </a:cubicBezTo>
                  <a:lnTo>
                    <a:pt x="2576" y="868"/>
                  </a:lnTo>
                  <a:cubicBezTo>
                    <a:pt x="2606" y="750"/>
                    <a:pt x="2541" y="633"/>
                    <a:pt x="2429" y="597"/>
                  </a:cubicBezTo>
                  <a:lnTo>
                    <a:pt x="413" y="8"/>
                  </a:lnTo>
                  <a:cubicBezTo>
                    <a:pt x="394" y="3"/>
                    <a:pt x="375" y="1"/>
                    <a:pt x="356" y="1"/>
                  </a:cubicBez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7"/>
            <p:cNvSpPr/>
            <p:nvPr/>
          </p:nvSpPr>
          <p:spPr>
            <a:xfrm>
              <a:off x="4797925" y="2263200"/>
              <a:ext cx="456600" cy="456725"/>
            </a:xfrm>
            <a:custGeom>
              <a:avLst/>
              <a:gdLst/>
              <a:ahLst/>
              <a:cxnLst/>
              <a:rect l="l" t="t" r="r" b="b"/>
              <a:pathLst>
                <a:path w="18264" h="18269" extrusionOk="0">
                  <a:moveTo>
                    <a:pt x="9132" y="1462"/>
                  </a:moveTo>
                  <a:cubicBezTo>
                    <a:pt x="13364" y="1462"/>
                    <a:pt x="16801" y="4905"/>
                    <a:pt x="16801" y="9132"/>
                  </a:cubicBezTo>
                  <a:cubicBezTo>
                    <a:pt x="16801" y="13364"/>
                    <a:pt x="13364" y="16807"/>
                    <a:pt x="9132" y="16807"/>
                  </a:cubicBezTo>
                  <a:cubicBezTo>
                    <a:pt x="4899" y="16807"/>
                    <a:pt x="1462" y="13364"/>
                    <a:pt x="1462" y="9132"/>
                  </a:cubicBezTo>
                  <a:cubicBezTo>
                    <a:pt x="1462" y="4905"/>
                    <a:pt x="4899" y="1462"/>
                    <a:pt x="9132" y="1462"/>
                  </a:cubicBezTo>
                  <a:close/>
                  <a:moveTo>
                    <a:pt x="9132" y="0"/>
                  </a:moveTo>
                  <a:cubicBezTo>
                    <a:pt x="4086" y="0"/>
                    <a:pt x="0" y="4091"/>
                    <a:pt x="0" y="9132"/>
                  </a:cubicBezTo>
                  <a:cubicBezTo>
                    <a:pt x="0" y="14178"/>
                    <a:pt x="4086" y="18269"/>
                    <a:pt x="9132" y="18269"/>
                  </a:cubicBezTo>
                  <a:cubicBezTo>
                    <a:pt x="14172" y="18269"/>
                    <a:pt x="18263" y="14178"/>
                    <a:pt x="18263" y="9132"/>
                  </a:cubicBezTo>
                  <a:cubicBezTo>
                    <a:pt x="18263" y="4091"/>
                    <a:pt x="14172" y="0"/>
                    <a:pt x="9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7"/>
            <p:cNvSpPr/>
            <p:nvPr/>
          </p:nvSpPr>
          <p:spPr>
            <a:xfrm>
              <a:off x="4042925" y="2263200"/>
              <a:ext cx="456575" cy="456725"/>
            </a:xfrm>
            <a:custGeom>
              <a:avLst/>
              <a:gdLst/>
              <a:ahLst/>
              <a:cxnLst/>
              <a:rect l="l" t="t" r="r" b="b"/>
              <a:pathLst>
                <a:path w="18263" h="18269" extrusionOk="0">
                  <a:moveTo>
                    <a:pt x="9132" y="1462"/>
                  </a:moveTo>
                  <a:cubicBezTo>
                    <a:pt x="13364" y="1462"/>
                    <a:pt x="16807" y="4905"/>
                    <a:pt x="16807" y="9132"/>
                  </a:cubicBezTo>
                  <a:cubicBezTo>
                    <a:pt x="16807" y="13364"/>
                    <a:pt x="13364" y="16807"/>
                    <a:pt x="9132" y="16807"/>
                  </a:cubicBezTo>
                  <a:cubicBezTo>
                    <a:pt x="4905" y="16807"/>
                    <a:pt x="1462" y="13364"/>
                    <a:pt x="1462" y="9132"/>
                  </a:cubicBezTo>
                  <a:cubicBezTo>
                    <a:pt x="1462" y="4905"/>
                    <a:pt x="4905" y="1462"/>
                    <a:pt x="9132" y="1462"/>
                  </a:cubicBezTo>
                  <a:close/>
                  <a:moveTo>
                    <a:pt x="9132" y="0"/>
                  </a:moveTo>
                  <a:cubicBezTo>
                    <a:pt x="4091" y="0"/>
                    <a:pt x="0" y="4091"/>
                    <a:pt x="0" y="9132"/>
                  </a:cubicBezTo>
                  <a:cubicBezTo>
                    <a:pt x="0" y="14178"/>
                    <a:pt x="4091" y="18269"/>
                    <a:pt x="9132" y="18269"/>
                  </a:cubicBezTo>
                  <a:cubicBezTo>
                    <a:pt x="14178" y="18269"/>
                    <a:pt x="18263" y="14178"/>
                    <a:pt x="18263" y="9132"/>
                  </a:cubicBezTo>
                  <a:cubicBezTo>
                    <a:pt x="18263" y="4091"/>
                    <a:pt x="14178" y="0"/>
                    <a:pt x="9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7"/>
            <p:cNvSpPr/>
            <p:nvPr/>
          </p:nvSpPr>
          <p:spPr>
            <a:xfrm>
              <a:off x="4785700" y="2251100"/>
              <a:ext cx="481050" cy="480925"/>
            </a:xfrm>
            <a:custGeom>
              <a:avLst/>
              <a:gdLst/>
              <a:ahLst/>
              <a:cxnLst/>
              <a:rect l="l" t="t" r="r" b="b"/>
              <a:pathLst>
                <a:path w="19242" h="19237" extrusionOk="0">
                  <a:moveTo>
                    <a:pt x="9621" y="974"/>
                  </a:moveTo>
                  <a:cubicBezTo>
                    <a:pt x="14390" y="974"/>
                    <a:pt x="18263" y="4853"/>
                    <a:pt x="18263" y="9616"/>
                  </a:cubicBezTo>
                  <a:cubicBezTo>
                    <a:pt x="18263" y="14385"/>
                    <a:pt x="14390" y="18264"/>
                    <a:pt x="9621" y="18264"/>
                  </a:cubicBezTo>
                  <a:cubicBezTo>
                    <a:pt x="4852" y="18264"/>
                    <a:pt x="973" y="14385"/>
                    <a:pt x="973" y="9616"/>
                  </a:cubicBezTo>
                  <a:cubicBezTo>
                    <a:pt x="973" y="4853"/>
                    <a:pt x="4852" y="974"/>
                    <a:pt x="9621" y="974"/>
                  </a:cubicBezTo>
                  <a:close/>
                  <a:moveTo>
                    <a:pt x="9621" y="1"/>
                  </a:moveTo>
                  <a:cubicBezTo>
                    <a:pt x="4315" y="1"/>
                    <a:pt x="0" y="4316"/>
                    <a:pt x="0" y="9616"/>
                  </a:cubicBezTo>
                  <a:cubicBezTo>
                    <a:pt x="0" y="14921"/>
                    <a:pt x="4315" y="19236"/>
                    <a:pt x="9621" y="19236"/>
                  </a:cubicBezTo>
                  <a:cubicBezTo>
                    <a:pt x="14926" y="19236"/>
                    <a:pt x="19241" y="14921"/>
                    <a:pt x="19241" y="9616"/>
                  </a:cubicBezTo>
                  <a:cubicBezTo>
                    <a:pt x="19241" y="4316"/>
                    <a:pt x="14926" y="1"/>
                    <a:pt x="9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7"/>
            <p:cNvSpPr/>
            <p:nvPr/>
          </p:nvSpPr>
          <p:spPr>
            <a:xfrm>
              <a:off x="4030825" y="2251100"/>
              <a:ext cx="480925" cy="480925"/>
            </a:xfrm>
            <a:custGeom>
              <a:avLst/>
              <a:gdLst/>
              <a:ahLst/>
              <a:cxnLst/>
              <a:rect l="l" t="t" r="r" b="b"/>
              <a:pathLst>
                <a:path w="19237" h="19237" extrusionOk="0">
                  <a:moveTo>
                    <a:pt x="9616" y="974"/>
                  </a:moveTo>
                  <a:cubicBezTo>
                    <a:pt x="14385" y="974"/>
                    <a:pt x="18264" y="4853"/>
                    <a:pt x="18264" y="9616"/>
                  </a:cubicBezTo>
                  <a:cubicBezTo>
                    <a:pt x="18264" y="14385"/>
                    <a:pt x="14385" y="18264"/>
                    <a:pt x="9616" y="18264"/>
                  </a:cubicBezTo>
                  <a:cubicBezTo>
                    <a:pt x="4846" y="18264"/>
                    <a:pt x="973" y="14385"/>
                    <a:pt x="973" y="9616"/>
                  </a:cubicBezTo>
                  <a:cubicBezTo>
                    <a:pt x="973" y="4853"/>
                    <a:pt x="4846" y="974"/>
                    <a:pt x="9616" y="974"/>
                  </a:cubicBezTo>
                  <a:close/>
                  <a:moveTo>
                    <a:pt x="9616" y="1"/>
                  </a:moveTo>
                  <a:cubicBezTo>
                    <a:pt x="4310" y="1"/>
                    <a:pt x="1" y="4316"/>
                    <a:pt x="1" y="9616"/>
                  </a:cubicBezTo>
                  <a:cubicBezTo>
                    <a:pt x="1" y="14921"/>
                    <a:pt x="4310" y="19236"/>
                    <a:pt x="9616" y="19236"/>
                  </a:cubicBezTo>
                  <a:cubicBezTo>
                    <a:pt x="14921" y="19236"/>
                    <a:pt x="19236" y="14921"/>
                    <a:pt x="19236" y="9616"/>
                  </a:cubicBezTo>
                  <a:cubicBezTo>
                    <a:pt x="19236" y="4316"/>
                    <a:pt x="14921" y="1"/>
                    <a:pt x="9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7"/>
            <p:cNvSpPr/>
            <p:nvPr/>
          </p:nvSpPr>
          <p:spPr>
            <a:xfrm>
              <a:off x="4251000" y="2146625"/>
              <a:ext cx="365525" cy="418425"/>
            </a:xfrm>
            <a:custGeom>
              <a:avLst/>
              <a:gdLst/>
              <a:ahLst/>
              <a:cxnLst/>
              <a:rect l="l" t="t" r="r" b="b"/>
              <a:pathLst>
                <a:path w="14621" h="16737" extrusionOk="0">
                  <a:moveTo>
                    <a:pt x="11143" y="6208"/>
                  </a:moveTo>
                  <a:lnTo>
                    <a:pt x="13683" y="15870"/>
                  </a:lnTo>
                  <a:lnTo>
                    <a:pt x="13683" y="15870"/>
                  </a:lnTo>
                  <a:lnTo>
                    <a:pt x="1616" y="13600"/>
                  </a:lnTo>
                  <a:lnTo>
                    <a:pt x="11143" y="6208"/>
                  </a:lnTo>
                  <a:close/>
                  <a:moveTo>
                    <a:pt x="10211" y="0"/>
                  </a:moveTo>
                  <a:lnTo>
                    <a:pt x="9551" y="171"/>
                  </a:lnTo>
                  <a:lnTo>
                    <a:pt x="10954" y="5489"/>
                  </a:lnTo>
                  <a:lnTo>
                    <a:pt x="1" y="13995"/>
                  </a:lnTo>
                  <a:lnTo>
                    <a:pt x="14621" y="16736"/>
                  </a:lnTo>
                  <a:lnTo>
                    <a:pt x="102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7"/>
            <p:cNvSpPr/>
            <p:nvPr/>
          </p:nvSpPr>
          <p:spPr>
            <a:xfrm>
              <a:off x="4598225" y="2207775"/>
              <a:ext cx="302725" cy="351975"/>
            </a:xfrm>
            <a:custGeom>
              <a:avLst/>
              <a:gdLst/>
              <a:ahLst/>
              <a:cxnLst/>
              <a:rect l="l" t="t" r="r" b="b"/>
              <a:pathLst>
                <a:path w="12109" h="14079" extrusionOk="0">
                  <a:moveTo>
                    <a:pt x="11590" y="1"/>
                  </a:moveTo>
                  <a:lnTo>
                    <a:pt x="1" y="13636"/>
                  </a:lnTo>
                  <a:lnTo>
                    <a:pt x="519" y="14078"/>
                  </a:lnTo>
                  <a:lnTo>
                    <a:pt x="12109" y="443"/>
                  </a:lnTo>
                  <a:lnTo>
                    <a:pt x="115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7"/>
            <p:cNvSpPr/>
            <p:nvPr/>
          </p:nvSpPr>
          <p:spPr>
            <a:xfrm>
              <a:off x="4865125" y="1961675"/>
              <a:ext cx="168025" cy="534850"/>
            </a:xfrm>
            <a:custGeom>
              <a:avLst/>
              <a:gdLst/>
              <a:ahLst/>
              <a:cxnLst/>
              <a:rect l="l" t="t" r="r" b="b"/>
              <a:pathLst>
                <a:path w="6721" h="21394" extrusionOk="0">
                  <a:moveTo>
                    <a:pt x="2329" y="0"/>
                  </a:moveTo>
                  <a:lnTo>
                    <a:pt x="1" y="6779"/>
                  </a:lnTo>
                  <a:lnTo>
                    <a:pt x="24" y="6880"/>
                  </a:lnTo>
                  <a:cubicBezTo>
                    <a:pt x="95" y="7163"/>
                    <a:pt x="1716" y="13800"/>
                    <a:pt x="2258" y="15197"/>
                  </a:cubicBezTo>
                  <a:cubicBezTo>
                    <a:pt x="2807" y="16618"/>
                    <a:pt x="6025" y="21199"/>
                    <a:pt x="6167" y="21393"/>
                  </a:cubicBezTo>
                  <a:lnTo>
                    <a:pt x="6721" y="20998"/>
                  </a:lnTo>
                  <a:cubicBezTo>
                    <a:pt x="6691" y="20951"/>
                    <a:pt x="3414" y="16294"/>
                    <a:pt x="2895" y="14956"/>
                  </a:cubicBezTo>
                  <a:cubicBezTo>
                    <a:pt x="2400" y="13682"/>
                    <a:pt x="914" y="7652"/>
                    <a:pt x="708" y="6815"/>
                  </a:cubicBezTo>
                  <a:lnTo>
                    <a:pt x="2972" y="22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7"/>
            <p:cNvSpPr/>
            <p:nvPr/>
          </p:nvSpPr>
          <p:spPr>
            <a:xfrm>
              <a:off x="4544150" y="2124525"/>
              <a:ext cx="334550" cy="224325"/>
            </a:xfrm>
            <a:custGeom>
              <a:avLst/>
              <a:gdLst/>
              <a:ahLst/>
              <a:cxnLst/>
              <a:rect l="l" t="t" r="r" b="b"/>
              <a:pathLst>
                <a:path w="13382" h="8973" extrusionOk="0">
                  <a:moveTo>
                    <a:pt x="13010" y="0"/>
                  </a:moveTo>
                  <a:lnTo>
                    <a:pt x="0" y="8400"/>
                  </a:lnTo>
                  <a:lnTo>
                    <a:pt x="372" y="8972"/>
                  </a:lnTo>
                  <a:lnTo>
                    <a:pt x="13382" y="572"/>
                  </a:lnTo>
                  <a:lnTo>
                    <a:pt x="130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7"/>
            <p:cNvSpPr/>
            <p:nvPr/>
          </p:nvSpPr>
          <p:spPr>
            <a:xfrm>
              <a:off x="4996000" y="2461425"/>
              <a:ext cx="60300" cy="60300"/>
            </a:xfrm>
            <a:custGeom>
              <a:avLst/>
              <a:gdLst/>
              <a:ahLst/>
              <a:cxnLst/>
              <a:rect l="l" t="t" r="r" b="b"/>
              <a:pathLst>
                <a:path w="2412" h="2412" extrusionOk="0">
                  <a:moveTo>
                    <a:pt x="1209" y="0"/>
                  </a:moveTo>
                  <a:cubicBezTo>
                    <a:pt x="543" y="0"/>
                    <a:pt x="0" y="542"/>
                    <a:pt x="0" y="1203"/>
                  </a:cubicBezTo>
                  <a:cubicBezTo>
                    <a:pt x="0" y="1869"/>
                    <a:pt x="543" y="2411"/>
                    <a:pt x="1209" y="2411"/>
                  </a:cubicBezTo>
                  <a:cubicBezTo>
                    <a:pt x="1875" y="2411"/>
                    <a:pt x="2411" y="1869"/>
                    <a:pt x="2411" y="1203"/>
                  </a:cubicBezTo>
                  <a:cubicBezTo>
                    <a:pt x="2411" y="542"/>
                    <a:pt x="1875" y="0"/>
                    <a:pt x="1209" y="0"/>
                  </a:cubicBezTo>
                  <a:close/>
                </a:path>
              </a:pathLst>
            </a:custGeom>
            <a:solidFill>
              <a:srgbClr val="66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7"/>
            <p:cNvSpPr/>
            <p:nvPr/>
          </p:nvSpPr>
          <p:spPr>
            <a:xfrm>
              <a:off x="4241125" y="2461425"/>
              <a:ext cx="60300" cy="60300"/>
            </a:xfrm>
            <a:custGeom>
              <a:avLst/>
              <a:gdLst/>
              <a:ahLst/>
              <a:cxnLst/>
              <a:rect l="l" t="t" r="r" b="b"/>
              <a:pathLst>
                <a:path w="2412" h="2412" extrusionOk="0">
                  <a:moveTo>
                    <a:pt x="1204" y="0"/>
                  </a:moveTo>
                  <a:cubicBezTo>
                    <a:pt x="537" y="0"/>
                    <a:pt x="1" y="542"/>
                    <a:pt x="1" y="1203"/>
                  </a:cubicBezTo>
                  <a:cubicBezTo>
                    <a:pt x="1" y="1869"/>
                    <a:pt x="537" y="2411"/>
                    <a:pt x="1204" y="2411"/>
                  </a:cubicBezTo>
                  <a:cubicBezTo>
                    <a:pt x="1870" y="2411"/>
                    <a:pt x="2412" y="1869"/>
                    <a:pt x="2412" y="1203"/>
                  </a:cubicBezTo>
                  <a:cubicBezTo>
                    <a:pt x="2412" y="542"/>
                    <a:pt x="1870" y="0"/>
                    <a:pt x="1204" y="0"/>
                  </a:cubicBezTo>
                  <a:close/>
                </a:path>
              </a:pathLst>
            </a:custGeom>
            <a:solidFill>
              <a:srgbClr val="665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7"/>
            <p:cNvSpPr/>
            <p:nvPr/>
          </p:nvSpPr>
          <p:spPr>
            <a:xfrm>
              <a:off x="4429475" y="2131600"/>
              <a:ext cx="195300" cy="34275"/>
            </a:xfrm>
            <a:custGeom>
              <a:avLst/>
              <a:gdLst/>
              <a:ahLst/>
              <a:cxnLst/>
              <a:rect l="l" t="t" r="r" b="b"/>
              <a:pathLst>
                <a:path w="7812" h="1371" extrusionOk="0">
                  <a:moveTo>
                    <a:pt x="1348" y="0"/>
                  </a:moveTo>
                  <a:cubicBezTo>
                    <a:pt x="924" y="0"/>
                    <a:pt x="575" y="42"/>
                    <a:pt x="390" y="171"/>
                  </a:cubicBezTo>
                  <a:cubicBezTo>
                    <a:pt x="83" y="377"/>
                    <a:pt x="1" y="931"/>
                    <a:pt x="413" y="1114"/>
                  </a:cubicBezTo>
                  <a:cubicBezTo>
                    <a:pt x="706" y="1238"/>
                    <a:pt x="1134" y="1370"/>
                    <a:pt x="1832" y="1370"/>
                  </a:cubicBezTo>
                  <a:cubicBezTo>
                    <a:pt x="2133" y="1370"/>
                    <a:pt x="2483" y="1346"/>
                    <a:pt x="2895" y="1285"/>
                  </a:cubicBezTo>
                  <a:cubicBezTo>
                    <a:pt x="4257" y="1091"/>
                    <a:pt x="6863" y="1285"/>
                    <a:pt x="7340" y="1073"/>
                  </a:cubicBezTo>
                  <a:cubicBezTo>
                    <a:pt x="7812" y="867"/>
                    <a:pt x="7340" y="195"/>
                    <a:pt x="6845" y="106"/>
                  </a:cubicBezTo>
                  <a:cubicBezTo>
                    <a:pt x="6747" y="88"/>
                    <a:pt x="6608" y="82"/>
                    <a:pt x="6438" y="82"/>
                  </a:cubicBezTo>
                  <a:cubicBezTo>
                    <a:pt x="5861" y="82"/>
                    <a:pt x="4935" y="161"/>
                    <a:pt x="4123" y="161"/>
                  </a:cubicBezTo>
                  <a:cubicBezTo>
                    <a:pt x="3983" y="161"/>
                    <a:pt x="3846" y="159"/>
                    <a:pt x="3715" y="153"/>
                  </a:cubicBezTo>
                  <a:cubicBezTo>
                    <a:pt x="3008" y="124"/>
                    <a:pt x="2070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7"/>
            <p:cNvSpPr/>
            <p:nvPr/>
          </p:nvSpPr>
          <p:spPr>
            <a:xfrm>
              <a:off x="4537650" y="2487650"/>
              <a:ext cx="134300" cy="133100"/>
            </a:xfrm>
            <a:custGeom>
              <a:avLst/>
              <a:gdLst/>
              <a:ahLst/>
              <a:cxnLst/>
              <a:rect l="l" t="t" r="r" b="b"/>
              <a:pathLst>
                <a:path w="5372" h="5324" extrusionOk="0">
                  <a:moveTo>
                    <a:pt x="2583" y="1073"/>
                  </a:moveTo>
                  <a:lnTo>
                    <a:pt x="2836" y="1079"/>
                  </a:lnTo>
                  <a:cubicBezTo>
                    <a:pt x="3054" y="1079"/>
                    <a:pt x="3231" y="1262"/>
                    <a:pt x="3225" y="1480"/>
                  </a:cubicBezTo>
                  <a:cubicBezTo>
                    <a:pt x="3225" y="1574"/>
                    <a:pt x="3149" y="1651"/>
                    <a:pt x="3054" y="1651"/>
                  </a:cubicBezTo>
                  <a:lnTo>
                    <a:pt x="2347" y="1639"/>
                  </a:lnTo>
                  <a:cubicBezTo>
                    <a:pt x="2253" y="1633"/>
                    <a:pt x="2182" y="1557"/>
                    <a:pt x="2182" y="1462"/>
                  </a:cubicBezTo>
                  <a:cubicBezTo>
                    <a:pt x="2182" y="1244"/>
                    <a:pt x="2365" y="1073"/>
                    <a:pt x="2583" y="1073"/>
                  </a:cubicBezTo>
                  <a:close/>
                  <a:moveTo>
                    <a:pt x="1504" y="2117"/>
                  </a:moveTo>
                  <a:cubicBezTo>
                    <a:pt x="1598" y="2123"/>
                    <a:pt x="1675" y="2199"/>
                    <a:pt x="1675" y="2294"/>
                  </a:cubicBezTo>
                  <a:lnTo>
                    <a:pt x="1663" y="3001"/>
                  </a:lnTo>
                  <a:cubicBezTo>
                    <a:pt x="1657" y="3089"/>
                    <a:pt x="1581" y="3166"/>
                    <a:pt x="1486" y="3166"/>
                  </a:cubicBezTo>
                  <a:cubicBezTo>
                    <a:pt x="1268" y="3160"/>
                    <a:pt x="1097" y="2983"/>
                    <a:pt x="1097" y="2765"/>
                  </a:cubicBezTo>
                  <a:lnTo>
                    <a:pt x="1103" y="2512"/>
                  </a:lnTo>
                  <a:cubicBezTo>
                    <a:pt x="1109" y="2288"/>
                    <a:pt x="1286" y="2117"/>
                    <a:pt x="1504" y="2117"/>
                  </a:cubicBezTo>
                  <a:close/>
                  <a:moveTo>
                    <a:pt x="3880" y="2158"/>
                  </a:moveTo>
                  <a:cubicBezTo>
                    <a:pt x="4104" y="2158"/>
                    <a:pt x="4275" y="2341"/>
                    <a:pt x="4275" y="2559"/>
                  </a:cubicBezTo>
                  <a:lnTo>
                    <a:pt x="4269" y="2812"/>
                  </a:lnTo>
                  <a:cubicBezTo>
                    <a:pt x="4263" y="3027"/>
                    <a:pt x="4092" y="3202"/>
                    <a:pt x="3873" y="3202"/>
                  </a:cubicBezTo>
                  <a:cubicBezTo>
                    <a:pt x="3869" y="3202"/>
                    <a:pt x="3866" y="3202"/>
                    <a:pt x="3862" y="3201"/>
                  </a:cubicBezTo>
                  <a:cubicBezTo>
                    <a:pt x="3774" y="3201"/>
                    <a:pt x="3697" y="3125"/>
                    <a:pt x="3697" y="3030"/>
                  </a:cubicBezTo>
                  <a:lnTo>
                    <a:pt x="3709" y="2323"/>
                  </a:lnTo>
                  <a:cubicBezTo>
                    <a:pt x="3709" y="2229"/>
                    <a:pt x="3785" y="2158"/>
                    <a:pt x="3880" y="2158"/>
                  </a:cubicBezTo>
                  <a:close/>
                  <a:moveTo>
                    <a:pt x="2317" y="3673"/>
                  </a:moveTo>
                  <a:lnTo>
                    <a:pt x="3025" y="3685"/>
                  </a:lnTo>
                  <a:cubicBezTo>
                    <a:pt x="3113" y="3685"/>
                    <a:pt x="3190" y="3761"/>
                    <a:pt x="3190" y="3856"/>
                  </a:cubicBezTo>
                  <a:cubicBezTo>
                    <a:pt x="3184" y="4080"/>
                    <a:pt x="3007" y="4251"/>
                    <a:pt x="2789" y="4251"/>
                  </a:cubicBezTo>
                  <a:lnTo>
                    <a:pt x="2536" y="4245"/>
                  </a:lnTo>
                  <a:cubicBezTo>
                    <a:pt x="2312" y="4239"/>
                    <a:pt x="2141" y="4062"/>
                    <a:pt x="2141" y="3838"/>
                  </a:cubicBezTo>
                  <a:cubicBezTo>
                    <a:pt x="2147" y="3750"/>
                    <a:pt x="2223" y="3673"/>
                    <a:pt x="2317" y="3673"/>
                  </a:cubicBezTo>
                  <a:close/>
                  <a:moveTo>
                    <a:pt x="2686" y="0"/>
                  </a:moveTo>
                  <a:cubicBezTo>
                    <a:pt x="1233" y="0"/>
                    <a:pt x="48" y="1164"/>
                    <a:pt x="24" y="2618"/>
                  </a:cubicBezTo>
                  <a:cubicBezTo>
                    <a:pt x="1" y="4092"/>
                    <a:pt x="1174" y="5300"/>
                    <a:pt x="2642" y="5324"/>
                  </a:cubicBezTo>
                  <a:cubicBezTo>
                    <a:pt x="2656" y="5324"/>
                    <a:pt x="2671" y="5324"/>
                    <a:pt x="2685" y="5324"/>
                  </a:cubicBezTo>
                  <a:cubicBezTo>
                    <a:pt x="4139" y="5324"/>
                    <a:pt x="5324" y="4160"/>
                    <a:pt x="5348" y="2706"/>
                  </a:cubicBezTo>
                  <a:cubicBezTo>
                    <a:pt x="5371" y="1232"/>
                    <a:pt x="4198" y="24"/>
                    <a:pt x="2730" y="0"/>
                  </a:cubicBezTo>
                  <a:cubicBezTo>
                    <a:pt x="2716" y="0"/>
                    <a:pt x="2701" y="0"/>
                    <a:pt x="2686" y="0"/>
                  </a:cubicBezTo>
                  <a:close/>
                </a:path>
              </a:pathLst>
            </a:custGeom>
            <a:solidFill>
              <a:srgbClr val="8CB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7"/>
            <p:cNvSpPr/>
            <p:nvPr/>
          </p:nvSpPr>
          <p:spPr>
            <a:xfrm>
              <a:off x="4594975" y="2491650"/>
              <a:ext cx="129000" cy="71025"/>
            </a:xfrm>
            <a:custGeom>
              <a:avLst/>
              <a:gdLst/>
              <a:ahLst/>
              <a:cxnLst/>
              <a:rect l="l" t="t" r="r" b="b"/>
              <a:pathLst>
                <a:path w="5160" h="2841" extrusionOk="0">
                  <a:moveTo>
                    <a:pt x="4772" y="0"/>
                  </a:moveTo>
                  <a:cubicBezTo>
                    <a:pt x="4722" y="0"/>
                    <a:pt x="4671" y="11"/>
                    <a:pt x="4623" y="35"/>
                  </a:cubicBezTo>
                  <a:lnTo>
                    <a:pt x="243" y="2198"/>
                  </a:lnTo>
                  <a:cubicBezTo>
                    <a:pt x="72" y="2281"/>
                    <a:pt x="1" y="2481"/>
                    <a:pt x="89" y="2652"/>
                  </a:cubicBezTo>
                  <a:cubicBezTo>
                    <a:pt x="148" y="2770"/>
                    <a:pt x="266" y="2841"/>
                    <a:pt x="390" y="2841"/>
                  </a:cubicBezTo>
                  <a:cubicBezTo>
                    <a:pt x="443" y="2841"/>
                    <a:pt x="496" y="2829"/>
                    <a:pt x="543" y="2806"/>
                  </a:cubicBezTo>
                  <a:lnTo>
                    <a:pt x="4923" y="648"/>
                  </a:lnTo>
                  <a:cubicBezTo>
                    <a:pt x="5094" y="566"/>
                    <a:pt x="5159" y="359"/>
                    <a:pt x="5077" y="188"/>
                  </a:cubicBezTo>
                  <a:cubicBezTo>
                    <a:pt x="5018" y="70"/>
                    <a:pt x="4898" y="0"/>
                    <a:pt x="4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7"/>
            <p:cNvSpPr/>
            <p:nvPr/>
          </p:nvSpPr>
          <p:spPr>
            <a:xfrm>
              <a:off x="4682525" y="2489850"/>
              <a:ext cx="63400" cy="20675"/>
            </a:xfrm>
            <a:custGeom>
              <a:avLst/>
              <a:gdLst/>
              <a:ahLst/>
              <a:cxnLst/>
              <a:rect l="l" t="t" r="r" b="b"/>
              <a:pathLst>
                <a:path w="2536" h="827" extrusionOk="0">
                  <a:moveTo>
                    <a:pt x="219" y="1"/>
                  </a:moveTo>
                  <a:cubicBezTo>
                    <a:pt x="101" y="1"/>
                    <a:pt x="6" y="95"/>
                    <a:pt x="6" y="213"/>
                  </a:cubicBezTo>
                  <a:lnTo>
                    <a:pt x="1" y="602"/>
                  </a:lnTo>
                  <a:cubicBezTo>
                    <a:pt x="1" y="726"/>
                    <a:pt x="101" y="820"/>
                    <a:pt x="219" y="820"/>
                  </a:cubicBezTo>
                  <a:lnTo>
                    <a:pt x="2317" y="826"/>
                  </a:lnTo>
                  <a:cubicBezTo>
                    <a:pt x="2441" y="826"/>
                    <a:pt x="2535" y="732"/>
                    <a:pt x="2535" y="614"/>
                  </a:cubicBezTo>
                  <a:lnTo>
                    <a:pt x="2535" y="219"/>
                  </a:lnTo>
                  <a:cubicBezTo>
                    <a:pt x="2535" y="101"/>
                    <a:pt x="2441" y="7"/>
                    <a:pt x="2323" y="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3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7"/>
            <p:cNvSpPr/>
            <p:nvPr/>
          </p:nvSpPr>
          <p:spPr>
            <a:xfrm>
              <a:off x="4837425" y="1955925"/>
              <a:ext cx="103325" cy="39225"/>
            </a:xfrm>
            <a:custGeom>
              <a:avLst/>
              <a:gdLst/>
              <a:ahLst/>
              <a:cxnLst/>
              <a:rect l="l" t="t" r="r" b="b"/>
              <a:pathLst>
                <a:path w="4133" h="1569" extrusionOk="0">
                  <a:moveTo>
                    <a:pt x="3760" y="1"/>
                  </a:moveTo>
                  <a:cubicBezTo>
                    <a:pt x="3731" y="1"/>
                    <a:pt x="3702" y="4"/>
                    <a:pt x="3673" y="12"/>
                  </a:cubicBezTo>
                  <a:lnTo>
                    <a:pt x="289" y="902"/>
                  </a:lnTo>
                  <a:cubicBezTo>
                    <a:pt x="106" y="949"/>
                    <a:pt x="0" y="1132"/>
                    <a:pt x="47" y="1315"/>
                  </a:cubicBezTo>
                  <a:cubicBezTo>
                    <a:pt x="89" y="1468"/>
                    <a:pt x="224" y="1568"/>
                    <a:pt x="378" y="1568"/>
                  </a:cubicBezTo>
                  <a:cubicBezTo>
                    <a:pt x="401" y="1568"/>
                    <a:pt x="431" y="1568"/>
                    <a:pt x="460" y="1556"/>
                  </a:cubicBezTo>
                  <a:lnTo>
                    <a:pt x="3844" y="672"/>
                  </a:lnTo>
                  <a:cubicBezTo>
                    <a:pt x="4027" y="625"/>
                    <a:pt x="4133" y="436"/>
                    <a:pt x="4085" y="254"/>
                  </a:cubicBezTo>
                  <a:cubicBezTo>
                    <a:pt x="4046" y="100"/>
                    <a:pt x="3911" y="1"/>
                    <a:pt x="3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7"/>
            <p:cNvSpPr/>
            <p:nvPr/>
          </p:nvSpPr>
          <p:spPr>
            <a:xfrm>
              <a:off x="4674575" y="2391400"/>
              <a:ext cx="39225" cy="79175"/>
            </a:xfrm>
            <a:custGeom>
              <a:avLst/>
              <a:gdLst/>
              <a:ahLst/>
              <a:cxnLst/>
              <a:rect l="l" t="t" r="r" b="b"/>
              <a:pathLst>
                <a:path w="1569" h="3167" extrusionOk="0">
                  <a:moveTo>
                    <a:pt x="1568" y="1"/>
                  </a:moveTo>
                  <a:lnTo>
                    <a:pt x="118" y="308"/>
                  </a:lnTo>
                  <a:lnTo>
                    <a:pt x="0" y="2866"/>
                  </a:lnTo>
                  <a:lnTo>
                    <a:pt x="425" y="3167"/>
                  </a:lnTo>
                  <a:lnTo>
                    <a:pt x="1533" y="3084"/>
                  </a:lnTo>
                  <a:lnTo>
                    <a:pt x="1409" y="243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7"/>
            <p:cNvSpPr/>
            <p:nvPr/>
          </p:nvSpPr>
          <p:spPr>
            <a:xfrm>
              <a:off x="4668075" y="2442550"/>
              <a:ext cx="112775" cy="51750"/>
            </a:xfrm>
            <a:custGeom>
              <a:avLst/>
              <a:gdLst/>
              <a:ahLst/>
              <a:cxnLst/>
              <a:rect l="l" t="t" r="r" b="b"/>
              <a:pathLst>
                <a:path w="4511" h="2070" extrusionOk="0">
                  <a:moveTo>
                    <a:pt x="1693" y="1"/>
                  </a:moveTo>
                  <a:cubicBezTo>
                    <a:pt x="1693" y="1"/>
                    <a:pt x="1722" y="502"/>
                    <a:pt x="1180" y="673"/>
                  </a:cubicBezTo>
                  <a:cubicBezTo>
                    <a:pt x="1066" y="708"/>
                    <a:pt x="968" y="723"/>
                    <a:pt x="882" y="723"/>
                  </a:cubicBezTo>
                  <a:cubicBezTo>
                    <a:pt x="561" y="723"/>
                    <a:pt x="416" y="520"/>
                    <a:pt x="272" y="502"/>
                  </a:cubicBezTo>
                  <a:cubicBezTo>
                    <a:pt x="269" y="501"/>
                    <a:pt x="267" y="501"/>
                    <a:pt x="265" y="501"/>
                  </a:cubicBezTo>
                  <a:cubicBezTo>
                    <a:pt x="88" y="501"/>
                    <a:pt x="36" y="1119"/>
                    <a:pt x="19" y="1392"/>
                  </a:cubicBezTo>
                  <a:cubicBezTo>
                    <a:pt x="1" y="1675"/>
                    <a:pt x="107" y="1881"/>
                    <a:pt x="349" y="1958"/>
                  </a:cubicBezTo>
                  <a:cubicBezTo>
                    <a:pt x="389" y="1968"/>
                    <a:pt x="477" y="1972"/>
                    <a:pt x="594" y="1972"/>
                  </a:cubicBezTo>
                  <a:cubicBezTo>
                    <a:pt x="736" y="1972"/>
                    <a:pt x="919" y="1967"/>
                    <a:pt x="1109" y="1964"/>
                  </a:cubicBezTo>
                  <a:cubicBezTo>
                    <a:pt x="1303" y="1957"/>
                    <a:pt x="1503" y="1950"/>
                    <a:pt x="1667" y="1950"/>
                  </a:cubicBezTo>
                  <a:cubicBezTo>
                    <a:pt x="1787" y="1950"/>
                    <a:pt x="1887" y="1954"/>
                    <a:pt x="1952" y="1964"/>
                  </a:cubicBezTo>
                  <a:cubicBezTo>
                    <a:pt x="2152" y="1997"/>
                    <a:pt x="2487" y="2070"/>
                    <a:pt x="2868" y="2070"/>
                  </a:cubicBezTo>
                  <a:cubicBezTo>
                    <a:pt x="3095" y="2070"/>
                    <a:pt x="3338" y="2044"/>
                    <a:pt x="3579" y="1969"/>
                  </a:cubicBezTo>
                  <a:cubicBezTo>
                    <a:pt x="4228" y="1775"/>
                    <a:pt x="4511" y="1598"/>
                    <a:pt x="4387" y="1239"/>
                  </a:cubicBezTo>
                  <a:cubicBezTo>
                    <a:pt x="4263" y="879"/>
                    <a:pt x="3892" y="879"/>
                    <a:pt x="3732" y="867"/>
                  </a:cubicBezTo>
                  <a:cubicBezTo>
                    <a:pt x="3579" y="855"/>
                    <a:pt x="3231" y="849"/>
                    <a:pt x="3001" y="708"/>
                  </a:cubicBezTo>
                  <a:cubicBezTo>
                    <a:pt x="2777" y="561"/>
                    <a:pt x="1693" y="1"/>
                    <a:pt x="1693" y="1"/>
                  </a:cubicBezTo>
                  <a:close/>
                </a:path>
              </a:pathLst>
            </a:custGeom>
            <a:solidFill>
              <a:srgbClr val="F7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7"/>
            <p:cNvSpPr/>
            <p:nvPr/>
          </p:nvSpPr>
          <p:spPr>
            <a:xfrm>
              <a:off x="4713025" y="2447850"/>
              <a:ext cx="6950" cy="7850"/>
            </a:xfrm>
            <a:custGeom>
              <a:avLst/>
              <a:gdLst/>
              <a:ahLst/>
              <a:cxnLst/>
              <a:rect l="l" t="t" r="r" b="b"/>
              <a:pathLst>
                <a:path w="278" h="314" extrusionOk="0">
                  <a:moveTo>
                    <a:pt x="231" y="1"/>
                  </a:moveTo>
                  <a:cubicBezTo>
                    <a:pt x="219" y="1"/>
                    <a:pt x="207" y="7"/>
                    <a:pt x="201" y="13"/>
                  </a:cubicBezTo>
                  <a:lnTo>
                    <a:pt x="13" y="248"/>
                  </a:lnTo>
                  <a:cubicBezTo>
                    <a:pt x="1" y="266"/>
                    <a:pt x="1" y="290"/>
                    <a:pt x="19" y="307"/>
                  </a:cubicBezTo>
                  <a:lnTo>
                    <a:pt x="42" y="313"/>
                  </a:lnTo>
                  <a:cubicBezTo>
                    <a:pt x="54" y="313"/>
                    <a:pt x="66" y="307"/>
                    <a:pt x="72" y="296"/>
                  </a:cubicBezTo>
                  <a:lnTo>
                    <a:pt x="260" y="66"/>
                  </a:lnTo>
                  <a:cubicBezTo>
                    <a:pt x="278" y="48"/>
                    <a:pt x="272" y="24"/>
                    <a:pt x="254" y="7"/>
                  </a:cubicBezTo>
                  <a:cubicBezTo>
                    <a:pt x="248" y="1"/>
                    <a:pt x="243" y="1"/>
                    <a:pt x="231" y="1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7"/>
            <p:cNvSpPr/>
            <p:nvPr/>
          </p:nvSpPr>
          <p:spPr>
            <a:xfrm>
              <a:off x="4719225" y="2451550"/>
              <a:ext cx="6950" cy="7825"/>
            </a:xfrm>
            <a:custGeom>
              <a:avLst/>
              <a:gdLst/>
              <a:ahLst/>
              <a:cxnLst/>
              <a:rect l="l" t="t" r="r" b="b"/>
              <a:pathLst>
                <a:path w="278" h="313" extrusionOk="0">
                  <a:moveTo>
                    <a:pt x="236" y="0"/>
                  </a:moveTo>
                  <a:cubicBezTo>
                    <a:pt x="224" y="0"/>
                    <a:pt x="213" y="0"/>
                    <a:pt x="207" y="12"/>
                  </a:cubicBezTo>
                  <a:lnTo>
                    <a:pt x="18" y="248"/>
                  </a:lnTo>
                  <a:cubicBezTo>
                    <a:pt x="0" y="265"/>
                    <a:pt x="6" y="289"/>
                    <a:pt x="24" y="301"/>
                  </a:cubicBezTo>
                  <a:lnTo>
                    <a:pt x="48" y="313"/>
                  </a:lnTo>
                  <a:cubicBezTo>
                    <a:pt x="59" y="313"/>
                    <a:pt x="71" y="307"/>
                    <a:pt x="77" y="295"/>
                  </a:cubicBezTo>
                  <a:lnTo>
                    <a:pt x="266" y="65"/>
                  </a:lnTo>
                  <a:cubicBezTo>
                    <a:pt x="277" y="47"/>
                    <a:pt x="277" y="18"/>
                    <a:pt x="260" y="6"/>
                  </a:cubicBezTo>
                  <a:cubicBezTo>
                    <a:pt x="254" y="0"/>
                    <a:pt x="242" y="0"/>
                    <a:pt x="236" y="0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7"/>
            <p:cNvSpPr/>
            <p:nvPr/>
          </p:nvSpPr>
          <p:spPr>
            <a:xfrm>
              <a:off x="4725550" y="2455225"/>
              <a:ext cx="6950" cy="7825"/>
            </a:xfrm>
            <a:custGeom>
              <a:avLst/>
              <a:gdLst/>
              <a:ahLst/>
              <a:cxnLst/>
              <a:rect l="l" t="t" r="r" b="b"/>
              <a:pathLst>
                <a:path w="278" h="313" extrusionOk="0">
                  <a:moveTo>
                    <a:pt x="237" y="1"/>
                  </a:moveTo>
                  <a:cubicBezTo>
                    <a:pt x="225" y="1"/>
                    <a:pt x="213" y="1"/>
                    <a:pt x="201" y="12"/>
                  </a:cubicBezTo>
                  <a:lnTo>
                    <a:pt x="19" y="248"/>
                  </a:lnTo>
                  <a:cubicBezTo>
                    <a:pt x="1" y="266"/>
                    <a:pt x="7" y="289"/>
                    <a:pt x="24" y="301"/>
                  </a:cubicBezTo>
                  <a:lnTo>
                    <a:pt x="48" y="313"/>
                  </a:lnTo>
                  <a:cubicBezTo>
                    <a:pt x="60" y="313"/>
                    <a:pt x="72" y="307"/>
                    <a:pt x="78" y="295"/>
                  </a:cubicBezTo>
                  <a:lnTo>
                    <a:pt x="266" y="59"/>
                  </a:lnTo>
                  <a:cubicBezTo>
                    <a:pt x="278" y="48"/>
                    <a:pt x="278" y="18"/>
                    <a:pt x="260" y="6"/>
                  </a:cubicBezTo>
                  <a:cubicBezTo>
                    <a:pt x="254" y="1"/>
                    <a:pt x="243" y="1"/>
                    <a:pt x="237" y="1"/>
                  </a:cubicBezTo>
                  <a:close/>
                </a:path>
              </a:pathLst>
            </a:custGeom>
            <a:solidFill>
              <a:srgbClr val="C6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7"/>
            <p:cNvSpPr/>
            <p:nvPr/>
          </p:nvSpPr>
          <p:spPr>
            <a:xfrm>
              <a:off x="4668525" y="2472325"/>
              <a:ext cx="112325" cy="21975"/>
            </a:xfrm>
            <a:custGeom>
              <a:avLst/>
              <a:gdLst/>
              <a:ahLst/>
              <a:cxnLst/>
              <a:rect l="l" t="t" r="r" b="b"/>
              <a:pathLst>
                <a:path w="4493" h="879" extrusionOk="0">
                  <a:moveTo>
                    <a:pt x="4345" y="0"/>
                  </a:moveTo>
                  <a:cubicBezTo>
                    <a:pt x="4192" y="106"/>
                    <a:pt x="3844" y="330"/>
                    <a:pt x="3561" y="419"/>
                  </a:cubicBezTo>
                  <a:cubicBezTo>
                    <a:pt x="3393" y="471"/>
                    <a:pt x="3158" y="489"/>
                    <a:pt x="2904" y="489"/>
                  </a:cubicBezTo>
                  <a:cubicBezTo>
                    <a:pt x="2588" y="489"/>
                    <a:pt x="2244" y="462"/>
                    <a:pt x="1964" y="442"/>
                  </a:cubicBezTo>
                  <a:cubicBezTo>
                    <a:pt x="1872" y="436"/>
                    <a:pt x="1777" y="434"/>
                    <a:pt x="1681" y="434"/>
                  </a:cubicBezTo>
                  <a:cubicBezTo>
                    <a:pt x="1316" y="434"/>
                    <a:pt x="942" y="470"/>
                    <a:pt x="706" y="470"/>
                  </a:cubicBezTo>
                  <a:cubicBezTo>
                    <a:pt x="662" y="470"/>
                    <a:pt x="623" y="469"/>
                    <a:pt x="590" y="466"/>
                  </a:cubicBezTo>
                  <a:cubicBezTo>
                    <a:pt x="443" y="454"/>
                    <a:pt x="189" y="384"/>
                    <a:pt x="1" y="325"/>
                  </a:cubicBezTo>
                  <a:lnTo>
                    <a:pt x="1" y="325"/>
                  </a:lnTo>
                  <a:cubicBezTo>
                    <a:pt x="18" y="543"/>
                    <a:pt x="124" y="702"/>
                    <a:pt x="331" y="767"/>
                  </a:cubicBezTo>
                  <a:cubicBezTo>
                    <a:pt x="369" y="777"/>
                    <a:pt x="455" y="781"/>
                    <a:pt x="569" y="781"/>
                  </a:cubicBezTo>
                  <a:cubicBezTo>
                    <a:pt x="849" y="781"/>
                    <a:pt x="1299" y="758"/>
                    <a:pt x="1622" y="758"/>
                  </a:cubicBezTo>
                  <a:cubicBezTo>
                    <a:pt x="1753" y="758"/>
                    <a:pt x="1864" y="762"/>
                    <a:pt x="1934" y="773"/>
                  </a:cubicBezTo>
                  <a:cubicBezTo>
                    <a:pt x="2134" y="806"/>
                    <a:pt x="2469" y="879"/>
                    <a:pt x="2850" y="879"/>
                  </a:cubicBezTo>
                  <a:cubicBezTo>
                    <a:pt x="3077" y="879"/>
                    <a:pt x="3320" y="853"/>
                    <a:pt x="3561" y="778"/>
                  </a:cubicBezTo>
                  <a:cubicBezTo>
                    <a:pt x="4210" y="584"/>
                    <a:pt x="4493" y="407"/>
                    <a:pt x="4369" y="48"/>
                  </a:cubicBezTo>
                  <a:cubicBezTo>
                    <a:pt x="4363" y="30"/>
                    <a:pt x="4357" y="12"/>
                    <a:pt x="4345" y="0"/>
                  </a:cubicBezTo>
                  <a:close/>
                </a:path>
              </a:pathLst>
            </a:custGeom>
            <a:solidFill>
              <a:srgbClr val="F7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7"/>
            <p:cNvSpPr/>
            <p:nvPr/>
          </p:nvSpPr>
          <p:spPr>
            <a:xfrm>
              <a:off x="4432725" y="2063500"/>
              <a:ext cx="309225" cy="378925"/>
            </a:xfrm>
            <a:custGeom>
              <a:avLst/>
              <a:gdLst/>
              <a:ahLst/>
              <a:cxnLst/>
              <a:rect l="l" t="t" r="r" b="b"/>
              <a:pathLst>
                <a:path w="12369" h="15157" extrusionOk="0">
                  <a:moveTo>
                    <a:pt x="95" y="1"/>
                  </a:moveTo>
                  <a:cubicBezTo>
                    <a:pt x="95" y="1"/>
                    <a:pt x="0" y="1722"/>
                    <a:pt x="779" y="2712"/>
                  </a:cubicBezTo>
                  <a:cubicBezTo>
                    <a:pt x="1993" y="4263"/>
                    <a:pt x="8755" y="7452"/>
                    <a:pt x="8755" y="7452"/>
                  </a:cubicBezTo>
                  <a:cubicBezTo>
                    <a:pt x="8755" y="7452"/>
                    <a:pt x="8719" y="11920"/>
                    <a:pt x="8719" y="12557"/>
                  </a:cubicBezTo>
                  <a:lnTo>
                    <a:pt x="8719" y="15157"/>
                  </a:lnTo>
                  <a:lnTo>
                    <a:pt x="11826" y="14874"/>
                  </a:lnTo>
                  <a:cubicBezTo>
                    <a:pt x="11826" y="14874"/>
                    <a:pt x="12368" y="6503"/>
                    <a:pt x="11891" y="5424"/>
                  </a:cubicBezTo>
                  <a:cubicBezTo>
                    <a:pt x="11419" y="4345"/>
                    <a:pt x="8071" y="1498"/>
                    <a:pt x="4982" y="225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7"/>
            <p:cNvSpPr/>
            <p:nvPr/>
          </p:nvSpPr>
          <p:spPr>
            <a:xfrm>
              <a:off x="4480025" y="1501325"/>
              <a:ext cx="201350" cy="215150"/>
            </a:xfrm>
            <a:custGeom>
              <a:avLst/>
              <a:gdLst/>
              <a:ahLst/>
              <a:cxnLst/>
              <a:rect l="l" t="t" r="r" b="b"/>
              <a:pathLst>
                <a:path w="8054" h="8606" extrusionOk="0">
                  <a:moveTo>
                    <a:pt x="3335" y="0"/>
                  </a:moveTo>
                  <a:cubicBezTo>
                    <a:pt x="3142" y="0"/>
                    <a:pt x="2949" y="18"/>
                    <a:pt x="2760" y="51"/>
                  </a:cubicBezTo>
                  <a:cubicBezTo>
                    <a:pt x="2270" y="139"/>
                    <a:pt x="1734" y="334"/>
                    <a:pt x="1404" y="723"/>
                  </a:cubicBezTo>
                  <a:cubicBezTo>
                    <a:pt x="1298" y="853"/>
                    <a:pt x="1227" y="1012"/>
                    <a:pt x="1109" y="1130"/>
                  </a:cubicBezTo>
                  <a:cubicBezTo>
                    <a:pt x="973" y="1271"/>
                    <a:pt x="791" y="1348"/>
                    <a:pt x="637" y="1466"/>
                  </a:cubicBezTo>
                  <a:cubicBezTo>
                    <a:pt x="390" y="1660"/>
                    <a:pt x="231" y="1943"/>
                    <a:pt x="136" y="2238"/>
                  </a:cubicBezTo>
                  <a:cubicBezTo>
                    <a:pt x="18" y="2621"/>
                    <a:pt x="1" y="3022"/>
                    <a:pt x="7" y="3423"/>
                  </a:cubicBezTo>
                  <a:cubicBezTo>
                    <a:pt x="13" y="3800"/>
                    <a:pt x="101" y="4178"/>
                    <a:pt x="278" y="4508"/>
                  </a:cubicBezTo>
                  <a:cubicBezTo>
                    <a:pt x="290" y="4537"/>
                    <a:pt x="301" y="4561"/>
                    <a:pt x="307" y="4590"/>
                  </a:cubicBezTo>
                  <a:cubicBezTo>
                    <a:pt x="307" y="4620"/>
                    <a:pt x="301" y="4649"/>
                    <a:pt x="290" y="4679"/>
                  </a:cubicBezTo>
                  <a:cubicBezTo>
                    <a:pt x="184" y="5074"/>
                    <a:pt x="254" y="5533"/>
                    <a:pt x="337" y="5928"/>
                  </a:cubicBezTo>
                  <a:cubicBezTo>
                    <a:pt x="413" y="6264"/>
                    <a:pt x="543" y="6595"/>
                    <a:pt x="767" y="6854"/>
                  </a:cubicBezTo>
                  <a:cubicBezTo>
                    <a:pt x="826" y="6925"/>
                    <a:pt x="891" y="6984"/>
                    <a:pt x="956" y="7048"/>
                  </a:cubicBezTo>
                  <a:cubicBezTo>
                    <a:pt x="973" y="7066"/>
                    <a:pt x="985" y="7078"/>
                    <a:pt x="997" y="7102"/>
                  </a:cubicBezTo>
                  <a:cubicBezTo>
                    <a:pt x="1009" y="7125"/>
                    <a:pt x="1009" y="7155"/>
                    <a:pt x="1009" y="7184"/>
                  </a:cubicBezTo>
                  <a:cubicBezTo>
                    <a:pt x="1009" y="7396"/>
                    <a:pt x="1074" y="7603"/>
                    <a:pt x="1139" y="7803"/>
                  </a:cubicBezTo>
                  <a:cubicBezTo>
                    <a:pt x="1156" y="7868"/>
                    <a:pt x="1180" y="7939"/>
                    <a:pt x="1215" y="7998"/>
                  </a:cubicBezTo>
                  <a:cubicBezTo>
                    <a:pt x="1262" y="8062"/>
                    <a:pt x="1321" y="8115"/>
                    <a:pt x="1386" y="8163"/>
                  </a:cubicBezTo>
                  <a:cubicBezTo>
                    <a:pt x="1628" y="8351"/>
                    <a:pt x="1893" y="8499"/>
                    <a:pt x="2182" y="8599"/>
                  </a:cubicBezTo>
                  <a:cubicBezTo>
                    <a:pt x="2192" y="8602"/>
                    <a:pt x="2204" y="8606"/>
                    <a:pt x="2216" y="8606"/>
                  </a:cubicBezTo>
                  <a:cubicBezTo>
                    <a:pt x="2225" y="8606"/>
                    <a:pt x="2233" y="8604"/>
                    <a:pt x="2241" y="8599"/>
                  </a:cubicBezTo>
                  <a:cubicBezTo>
                    <a:pt x="2259" y="8587"/>
                    <a:pt x="2270" y="8563"/>
                    <a:pt x="2276" y="8546"/>
                  </a:cubicBezTo>
                  <a:cubicBezTo>
                    <a:pt x="2418" y="7974"/>
                    <a:pt x="2111" y="7290"/>
                    <a:pt x="1917" y="6777"/>
                  </a:cubicBezTo>
                  <a:cubicBezTo>
                    <a:pt x="1699" y="6205"/>
                    <a:pt x="1427" y="5622"/>
                    <a:pt x="1357" y="5009"/>
                  </a:cubicBezTo>
                  <a:cubicBezTo>
                    <a:pt x="1345" y="4885"/>
                    <a:pt x="1339" y="4755"/>
                    <a:pt x="1351" y="4632"/>
                  </a:cubicBezTo>
                  <a:cubicBezTo>
                    <a:pt x="1410" y="4013"/>
                    <a:pt x="1622" y="3417"/>
                    <a:pt x="1834" y="2834"/>
                  </a:cubicBezTo>
                  <a:cubicBezTo>
                    <a:pt x="1875" y="2727"/>
                    <a:pt x="1917" y="2615"/>
                    <a:pt x="1993" y="2533"/>
                  </a:cubicBezTo>
                  <a:cubicBezTo>
                    <a:pt x="2070" y="2450"/>
                    <a:pt x="2182" y="2403"/>
                    <a:pt x="2300" y="2374"/>
                  </a:cubicBezTo>
                  <a:cubicBezTo>
                    <a:pt x="2425" y="2341"/>
                    <a:pt x="2553" y="2327"/>
                    <a:pt x="2681" y="2327"/>
                  </a:cubicBezTo>
                  <a:cubicBezTo>
                    <a:pt x="3015" y="2327"/>
                    <a:pt x="3354" y="2424"/>
                    <a:pt x="3673" y="2539"/>
                  </a:cubicBezTo>
                  <a:cubicBezTo>
                    <a:pt x="4245" y="2745"/>
                    <a:pt x="4841" y="2981"/>
                    <a:pt x="5324" y="3370"/>
                  </a:cubicBezTo>
                  <a:cubicBezTo>
                    <a:pt x="5542" y="3547"/>
                    <a:pt x="5542" y="3724"/>
                    <a:pt x="5672" y="3965"/>
                  </a:cubicBezTo>
                  <a:cubicBezTo>
                    <a:pt x="5813" y="4225"/>
                    <a:pt x="5978" y="5085"/>
                    <a:pt x="6244" y="5203"/>
                  </a:cubicBezTo>
                  <a:cubicBezTo>
                    <a:pt x="6291" y="5227"/>
                    <a:pt x="6338" y="5245"/>
                    <a:pt x="6391" y="5256"/>
                  </a:cubicBezTo>
                  <a:cubicBezTo>
                    <a:pt x="6473" y="5280"/>
                    <a:pt x="6557" y="5292"/>
                    <a:pt x="6640" y="5292"/>
                  </a:cubicBezTo>
                  <a:cubicBezTo>
                    <a:pt x="7151" y="5292"/>
                    <a:pt x="7665" y="4874"/>
                    <a:pt x="7882" y="4413"/>
                  </a:cubicBezTo>
                  <a:cubicBezTo>
                    <a:pt x="8036" y="4077"/>
                    <a:pt x="8053" y="3682"/>
                    <a:pt x="8024" y="3323"/>
                  </a:cubicBezTo>
                  <a:cubicBezTo>
                    <a:pt x="7989" y="2928"/>
                    <a:pt x="7894" y="2486"/>
                    <a:pt x="7599" y="2197"/>
                  </a:cubicBezTo>
                  <a:cubicBezTo>
                    <a:pt x="7505" y="2103"/>
                    <a:pt x="7387" y="2032"/>
                    <a:pt x="7299" y="1937"/>
                  </a:cubicBezTo>
                  <a:cubicBezTo>
                    <a:pt x="7116" y="1737"/>
                    <a:pt x="7063" y="1442"/>
                    <a:pt x="6886" y="1236"/>
                  </a:cubicBezTo>
                  <a:cubicBezTo>
                    <a:pt x="6680" y="994"/>
                    <a:pt x="6297" y="794"/>
                    <a:pt x="5984" y="753"/>
                  </a:cubicBezTo>
                  <a:cubicBezTo>
                    <a:pt x="5760" y="735"/>
                    <a:pt x="5530" y="717"/>
                    <a:pt x="5306" y="694"/>
                  </a:cubicBezTo>
                  <a:cubicBezTo>
                    <a:pt x="5224" y="682"/>
                    <a:pt x="5147" y="670"/>
                    <a:pt x="5071" y="641"/>
                  </a:cubicBezTo>
                  <a:cubicBezTo>
                    <a:pt x="5012" y="617"/>
                    <a:pt x="4959" y="582"/>
                    <a:pt x="4905" y="546"/>
                  </a:cubicBezTo>
                  <a:cubicBezTo>
                    <a:pt x="4575" y="322"/>
                    <a:pt x="4286" y="134"/>
                    <a:pt x="3886" y="51"/>
                  </a:cubicBezTo>
                  <a:cubicBezTo>
                    <a:pt x="3704" y="16"/>
                    <a:pt x="3519" y="0"/>
                    <a:pt x="3335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7"/>
            <p:cNvSpPr/>
            <p:nvPr/>
          </p:nvSpPr>
          <p:spPr>
            <a:xfrm>
              <a:off x="4529550" y="1707000"/>
              <a:ext cx="62650" cy="59425"/>
            </a:xfrm>
            <a:custGeom>
              <a:avLst/>
              <a:gdLst/>
              <a:ahLst/>
              <a:cxnLst/>
              <a:rect l="l" t="t" r="r" b="b"/>
              <a:pathLst>
                <a:path w="2506" h="2377" extrusionOk="0">
                  <a:moveTo>
                    <a:pt x="118" y="0"/>
                  </a:moveTo>
                  <a:lnTo>
                    <a:pt x="1" y="1916"/>
                  </a:lnTo>
                  <a:lnTo>
                    <a:pt x="2376" y="2376"/>
                  </a:lnTo>
                  <a:lnTo>
                    <a:pt x="2506" y="43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7"/>
            <p:cNvSpPr/>
            <p:nvPr/>
          </p:nvSpPr>
          <p:spPr>
            <a:xfrm>
              <a:off x="4499625" y="1547950"/>
              <a:ext cx="149325" cy="190025"/>
            </a:xfrm>
            <a:custGeom>
              <a:avLst/>
              <a:gdLst/>
              <a:ahLst/>
              <a:cxnLst/>
              <a:rect l="l" t="t" r="r" b="b"/>
              <a:pathLst>
                <a:path w="5973" h="7601" extrusionOk="0">
                  <a:moveTo>
                    <a:pt x="2974" y="0"/>
                  </a:moveTo>
                  <a:cubicBezTo>
                    <a:pt x="2880" y="0"/>
                    <a:pt x="2781" y="3"/>
                    <a:pt x="2677" y="8"/>
                  </a:cubicBezTo>
                  <a:cubicBezTo>
                    <a:pt x="1663" y="61"/>
                    <a:pt x="974" y="603"/>
                    <a:pt x="561" y="1428"/>
                  </a:cubicBezTo>
                  <a:cubicBezTo>
                    <a:pt x="142" y="2254"/>
                    <a:pt x="1" y="3433"/>
                    <a:pt x="154" y="4270"/>
                  </a:cubicBezTo>
                  <a:cubicBezTo>
                    <a:pt x="301" y="5071"/>
                    <a:pt x="797" y="5944"/>
                    <a:pt x="1304" y="6480"/>
                  </a:cubicBezTo>
                  <a:cubicBezTo>
                    <a:pt x="1849" y="7049"/>
                    <a:pt x="2629" y="7601"/>
                    <a:pt x="3655" y="7601"/>
                  </a:cubicBezTo>
                  <a:cubicBezTo>
                    <a:pt x="3671" y="7601"/>
                    <a:pt x="3687" y="7601"/>
                    <a:pt x="3703" y="7600"/>
                  </a:cubicBezTo>
                  <a:cubicBezTo>
                    <a:pt x="4752" y="7577"/>
                    <a:pt x="5300" y="6810"/>
                    <a:pt x="5566" y="6103"/>
                  </a:cubicBezTo>
                  <a:cubicBezTo>
                    <a:pt x="5837" y="5372"/>
                    <a:pt x="5902" y="4028"/>
                    <a:pt x="5914" y="3327"/>
                  </a:cubicBezTo>
                  <a:cubicBezTo>
                    <a:pt x="5925" y="2631"/>
                    <a:pt x="5972" y="1405"/>
                    <a:pt x="4988" y="691"/>
                  </a:cubicBezTo>
                  <a:cubicBezTo>
                    <a:pt x="4305" y="194"/>
                    <a:pt x="3807" y="0"/>
                    <a:pt x="2974" y="0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>
              <a:off x="4573625" y="1635675"/>
              <a:ext cx="22125" cy="7975"/>
            </a:xfrm>
            <a:custGeom>
              <a:avLst/>
              <a:gdLst/>
              <a:ahLst/>
              <a:cxnLst/>
              <a:rect l="l" t="t" r="r" b="b"/>
              <a:pathLst>
                <a:path w="885" h="319" extrusionOk="0">
                  <a:moveTo>
                    <a:pt x="441" y="0"/>
                  </a:moveTo>
                  <a:cubicBezTo>
                    <a:pt x="267" y="0"/>
                    <a:pt x="116" y="86"/>
                    <a:pt x="35" y="159"/>
                  </a:cubicBezTo>
                  <a:cubicBezTo>
                    <a:pt x="0" y="189"/>
                    <a:pt x="0" y="236"/>
                    <a:pt x="30" y="266"/>
                  </a:cubicBezTo>
                  <a:cubicBezTo>
                    <a:pt x="45" y="284"/>
                    <a:pt x="65" y="293"/>
                    <a:pt x="85" y="293"/>
                  </a:cubicBezTo>
                  <a:cubicBezTo>
                    <a:pt x="104" y="293"/>
                    <a:pt x="122" y="286"/>
                    <a:pt x="136" y="271"/>
                  </a:cubicBezTo>
                  <a:cubicBezTo>
                    <a:pt x="158" y="257"/>
                    <a:pt x="279" y="154"/>
                    <a:pt x="439" y="154"/>
                  </a:cubicBezTo>
                  <a:cubicBezTo>
                    <a:pt x="531" y="154"/>
                    <a:pt x="637" y="189"/>
                    <a:pt x="743" y="295"/>
                  </a:cubicBezTo>
                  <a:cubicBezTo>
                    <a:pt x="755" y="313"/>
                    <a:pt x="778" y="319"/>
                    <a:pt x="796" y="319"/>
                  </a:cubicBezTo>
                  <a:cubicBezTo>
                    <a:pt x="814" y="319"/>
                    <a:pt x="837" y="313"/>
                    <a:pt x="849" y="295"/>
                  </a:cubicBezTo>
                  <a:cubicBezTo>
                    <a:pt x="884" y="266"/>
                    <a:pt x="884" y="218"/>
                    <a:pt x="855" y="189"/>
                  </a:cubicBezTo>
                  <a:cubicBezTo>
                    <a:pt x="718" y="49"/>
                    <a:pt x="573" y="0"/>
                    <a:pt x="441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7"/>
            <p:cNvSpPr/>
            <p:nvPr/>
          </p:nvSpPr>
          <p:spPr>
            <a:xfrm>
              <a:off x="4623725" y="1641125"/>
              <a:ext cx="22125" cy="8125"/>
            </a:xfrm>
            <a:custGeom>
              <a:avLst/>
              <a:gdLst/>
              <a:ahLst/>
              <a:cxnLst/>
              <a:rect l="l" t="t" r="r" b="b"/>
              <a:pathLst>
                <a:path w="885" h="325" extrusionOk="0">
                  <a:moveTo>
                    <a:pt x="442" y="0"/>
                  </a:moveTo>
                  <a:cubicBezTo>
                    <a:pt x="268" y="0"/>
                    <a:pt x="116" y="86"/>
                    <a:pt x="36" y="160"/>
                  </a:cubicBezTo>
                  <a:cubicBezTo>
                    <a:pt x="0" y="189"/>
                    <a:pt x="0" y="236"/>
                    <a:pt x="30" y="272"/>
                  </a:cubicBezTo>
                  <a:cubicBezTo>
                    <a:pt x="46" y="288"/>
                    <a:pt x="68" y="297"/>
                    <a:pt x="89" y="297"/>
                  </a:cubicBezTo>
                  <a:cubicBezTo>
                    <a:pt x="106" y="297"/>
                    <a:pt x="123" y="291"/>
                    <a:pt x="136" y="277"/>
                  </a:cubicBezTo>
                  <a:cubicBezTo>
                    <a:pt x="158" y="259"/>
                    <a:pt x="279" y="156"/>
                    <a:pt x="437" y="156"/>
                  </a:cubicBezTo>
                  <a:cubicBezTo>
                    <a:pt x="530" y="156"/>
                    <a:pt x="636" y="192"/>
                    <a:pt x="743" y="301"/>
                  </a:cubicBezTo>
                  <a:cubicBezTo>
                    <a:pt x="755" y="313"/>
                    <a:pt x="779" y="325"/>
                    <a:pt x="796" y="325"/>
                  </a:cubicBezTo>
                  <a:cubicBezTo>
                    <a:pt x="814" y="325"/>
                    <a:pt x="838" y="313"/>
                    <a:pt x="849" y="301"/>
                  </a:cubicBezTo>
                  <a:cubicBezTo>
                    <a:pt x="885" y="272"/>
                    <a:pt x="885" y="219"/>
                    <a:pt x="855" y="189"/>
                  </a:cubicBezTo>
                  <a:cubicBezTo>
                    <a:pt x="718" y="49"/>
                    <a:pt x="573" y="0"/>
                    <a:pt x="442" y="0"/>
                  </a:cubicBezTo>
                  <a:close/>
                </a:path>
              </a:pathLst>
            </a:custGeom>
            <a:solidFill>
              <a:srgbClr val="231E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7"/>
            <p:cNvSpPr/>
            <p:nvPr/>
          </p:nvSpPr>
          <p:spPr>
            <a:xfrm>
              <a:off x="4558000" y="1729275"/>
              <a:ext cx="29500" cy="9725"/>
            </a:xfrm>
            <a:custGeom>
              <a:avLst/>
              <a:gdLst/>
              <a:ahLst/>
              <a:cxnLst/>
              <a:rect l="l" t="t" r="r" b="b"/>
              <a:pathLst>
                <a:path w="1180" h="389" extrusionOk="0">
                  <a:moveTo>
                    <a:pt x="55" y="1"/>
                  </a:moveTo>
                  <a:cubicBezTo>
                    <a:pt x="39" y="1"/>
                    <a:pt x="21" y="12"/>
                    <a:pt x="12" y="29"/>
                  </a:cubicBezTo>
                  <a:cubicBezTo>
                    <a:pt x="0" y="47"/>
                    <a:pt x="12" y="76"/>
                    <a:pt x="30" y="88"/>
                  </a:cubicBezTo>
                  <a:cubicBezTo>
                    <a:pt x="383" y="265"/>
                    <a:pt x="755" y="365"/>
                    <a:pt x="1132" y="389"/>
                  </a:cubicBezTo>
                  <a:cubicBezTo>
                    <a:pt x="1156" y="389"/>
                    <a:pt x="1179" y="371"/>
                    <a:pt x="1179" y="347"/>
                  </a:cubicBezTo>
                  <a:cubicBezTo>
                    <a:pt x="1179" y="318"/>
                    <a:pt x="1162" y="294"/>
                    <a:pt x="1138" y="294"/>
                  </a:cubicBezTo>
                  <a:cubicBezTo>
                    <a:pt x="773" y="271"/>
                    <a:pt x="413" y="176"/>
                    <a:pt x="71" y="6"/>
                  </a:cubicBezTo>
                  <a:cubicBezTo>
                    <a:pt x="66" y="2"/>
                    <a:pt x="61" y="1"/>
                    <a:pt x="55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7"/>
            <p:cNvSpPr/>
            <p:nvPr/>
          </p:nvSpPr>
          <p:spPr>
            <a:xfrm>
              <a:off x="4561400" y="1610550"/>
              <a:ext cx="29400" cy="10650"/>
            </a:xfrm>
            <a:custGeom>
              <a:avLst/>
              <a:gdLst/>
              <a:ahLst/>
              <a:cxnLst/>
              <a:rect l="l" t="t" r="r" b="b"/>
              <a:pathLst>
                <a:path w="1176" h="426" extrusionOk="0">
                  <a:moveTo>
                    <a:pt x="803" y="0"/>
                  </a:moveTo>
                  <a:cubicBezTo>
                    <a:pt x="784" y="0"/>
                    <a:pt x="763" y="1"/>
                    <a:pt x="743" y="3"/>
                  </a:cubicBezTo>
                  <a:cubicBezTo>
                    <a:pt x="418" y="27"/>
                    <a:pt x="283" y="80"/>
                    <a:pt x="153" y="168"/>
                  </a:cubicBezTo>
                  <a:cubicBezTo>
                    <a:pt x="1" y="272"/>
                    <a:pt x="29" y="425"/>
                    <a:pt x="155" y="425"/>
                  </a:cubicBezTo>
                  <a:cubicBezTo>
                    <a:pt x="165" y="425"/>
                    <a:pt x="177" y="424"/>
                    <a:pt x="188" y="422"/>
                  </a:cubicBezTo>
                  <a:cubicBezTo>
                    <a:pt x="342" y="398"/>
                    <a:pt x="519" y="369"/>
                    <a:pt x="707" y="363"/>
                  </a:cubicBezTo>
                  <a:cubicBezTo>
                    <a:pt x="726" y="362"/>
                    <a:pt x="745" y="362"/>
                    <a:pt x="764" y="362"/>
                  </a:cubicBezTo>
                  <a:cubicBezTo>
                    <a:pt x="801" y="362"/>
                    <a:pt x="836" y="363"/>
                    <a:pt x="870" y="363"/>
                  </a:cubicBezTo>
                  <a:cubicBezTo>
                    <a:pt x="1000" y="363"/>
                    <a:pt x="1102" y="352"/>
                    <a:pt x="1132" y="251"/>
                  </a:cubicBezTo>
                  <a:cubicBezTo>
                    <a:pt x="1175" y="121"/>
                    <a:pt x="1029" y="0"/>
                    <a:pt x="803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7"/>
            <p:cNvSpPr/>
            <p:nvPr/>
          </p:nvSpPr>
          <p:spPr>
            <a:xfrm>
              <a:off x="4625000" y="1615375"/>
              <a:ext cx="22475" cy="13400"/>
            </a:xfrm>
            <a:custGeom>
              <a:avLst/>
              <a:gdLst/>
              <a:ahLst/>
              <a:cxnLst/>
              <a:rect l="l" t="t" r="r" b="b"/>
              <a:pathLst>
                <a:path w="899" h="536" extrusionOk="0">
                  <a:moveTo>
                    <a:pt x="283" y="1"/>
                  </a:moveTo>
                  <a:cubicBezTo>
                    <a:pt x="114" y="1"/>
                    <a:pt x="1" y="79"/>
                    <a:pt x="14" y="193"/>
                  </a:cubicBezTo>
                  <a:cubicBezTo>
                    <a:pt x="32" y="347"/>
                    <a:pt x="215" y="341"/>
                    <a:pt x="409" y="382"/>
                  </a:cubicBezTo>
                  <a:cubicBezTo>
                    <a:pt x="592" y="423"/>
                    <a:pt x="751" y="482"/>
                    <a:pt x="893" y="535"/>
                  </a:cubicBezTo>
                  <a:cubicBezTo>
                    <a:pt x="893" y="435"/>
                    <a:pt x="899" y="329"/>
                    <a:pt x="899" y="217"/>
                  </a:cubicBezTo>
                  <a:cubicBezTo>
                    <a:pt x="798" y="146"/>
                    <a:pt x="675" y="87"/>
                    <a:pt x="445" y="22"/>
                  </a:cubicBezTo>
                  <a:cubicBezTo>
                    <a:pt x="387" y="8"/>
                    <a:pt x="332" y="1"/>
                    <a:pt x="283" y="1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7"/>
            <p:cNvSpPr/>
            <p:nvPr/>
          </p:nvSpPr>
          <p:spPr>
            <a:xfrm>
              <a:off x="4608100" y="1650550"/>
              <a:ext cx="15950" cy="26700"/>
            </a:xfrm>
            <a:custGeom>
              <a:avLst/>
              <a:gdLst/>
              <a:ahLst/>
              <a:cxnLst/>
              <a:rect l="l" t="t" r="r" b="b"/>
              <a:pathLst>
                <a:path w="638" h="1068" extrusionOk="0">
                  <a:moveTo>
                    <a:pt x="148" y="1"/>
                  </a:moveTo>
                  <a:cubicBezTo>
                    <a:pt x="124" y="1"/>
                    <a:pt x="101" y="18"/>
                    <a:pt x="95" y="42"/>
                  </a:cubicBezTo>
                  <a:cubicBezTo>
                    <a:pt x="95" y="66"/>
                    <a:pt x="113" y="89"/>
                    <a:pt x="136" y="95"/>
                  </a:cubicBezTo>
                  <a:cubicBezTo>
                    <a:pt x="254" y="107"/>
                    <a:pt x="360" y="160"/>
                    <a:pt x="437" y="254"/>
                  </a:cubicBezTo>
                  <a:cubicBezTo>
                    <a:pt x="508" y="343"/>
                    <a:pt x="543" y="455"/>
                    <a:pt x="537" y="572"/>
                  </a:cubicBezTo>
                  <a:cubicBezTo>
                    <a:pt x="515" y="803"/>
                    <a:pt x="315" y="975"/>
                    <a:pt x="87" y="975"/>
                  </a:cubicBezTo>
                  <a:cubicBezTo>
                    <a:pt x="76" y="975"/>
                    <a:pt x="65" y="974"/>
                    <a:pt x="54" y="973"/>
                  </a:cubicBezTo>
                  <a:cubicBezTo>
                    <a:pt x="51" y="973"/>
                    <a:pt x="48" y="972"/>
                    <a:pt x="45" y="972"/>
                  </a:cubicBezTo>
                  <a:cubicBezTo>
                    <a:pt x="24" y="972"/>
                    <a:pt x="6" y="989"/>
                    <a:pt x="1" y="1015"/>
                  </a:cubicBezTo>
                  <a:cubicBezTo>
                    <a:pt x="1" y="1038"/>
                    <a:pt x="18" y="1062"/>
                    <a:pt x="48" y="1062"/>
                  </a:cubicBezTo>
                  <a:cubicBezTo>
                    <a:pt x="60" y="1062"/>
                    <a:pt x="77" y="1068"/>
                    <a:pt x="95" y="1068"/>
                  </a:cubicBezTo>
                  <a:cubicBezTo>
                    <a:pt x="366" y="1068"/>
                    <a:pt x="602" y="855"/>
                    <a:pt x="625" y="584"/>
                  </a:cubicBezTo>
                  <a:cubicBezTo>
                    <a:pt x="637" y="443"/>
                    <a:pt x="596" y="301"/>
                    <a:pt x="508" y="189"/>
                  </a:cubicBezTo>
                  <a:cubicBezTo>
                    <a:pt x="413" y="83"/>
                    <a:pt x="289" y="12"/>
                    <a:pt x="148" y="1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4499625" y="1547175"/>
              <a:ext cx="160675" cy="103050"/>
            </a:xfrm>
            <a:custGeom>
              <a:avLst/>
              <a:gdLst/>
              <a:ahLst/>
              <a:cxnLst/>
              <a:rect l="l" t="t" r="r" b="b"/>
              <a:pathLst>
                <a:path w="6427" h="4122" extrusionOk="0">
                  <a:moveTo>
                    <a:pt x="3022" y="0"/>
                  </a:moveTo>
                  <a:cubicBezTo>
                    <a:pt x="2920" y="0"/>
                    <a:pt x="2813" y="3"/>
                    <a:pt x="2701" y="9"/>
                  </a:cubicBezTo>
                  <a:cubicBezTo>
                    <a:pt x="1663" y="56"/>
                    <a:pt x="968" y="605"/>
                    <a:pt x="543" y="1436"/>
                  </a:cubicBezTo>
                  <a:cubicBezTo>
                    <a:pt x="154" y="2202"/>
                    <a:pt x="1" y="3287"/>
                    <a:pt x="101" y="4112"/>
                  </a:cubicBezTo>
                  <a:cubicBezTo>
                    <a:pt x="123" y="4119"/>
                    <a:pt x="144" y="4122"/>
                    <a:pt x="166" y="4122"/>
                  </a:cubicBezTo>
                  <a:cubicBezTo>
                    <a:pt x="237" y="4122"/>
                    <a:pt x="308" y="4088"/>
                    <a:pt x="390" y="4047"/>
                  </a:cubicBezTo>
                  <a:cubicBezTo>
                    <a:pt x="455" y="4018"/>
                    <a:pt x="525" y="3947"/>
                    <a:pt x="596" y="3923"/>
                  </a:cubicBezTo>
                  <a:cubicBezTo>
                    <a:pt x="627" y="3913"/>
                    <a:pt x="663" y="3909"/>
                    <a:pt x="703" y="3909"/>
                  </a:cubicBezTo>
                  <a:cubicBezTo>
                    <a:pt x="801" y="3909"/>
                    <a:pt x="924" y="3935"/>
                    <a:pt x="1050" y="3965"/>
                  </a:cubicBezTo>
                  <a:cubicBezTo>
                    <a:pt x="1176" y="3992"/>
                    <a:pt x="1306" y="4020"/>
                    <a:pt x="1418" y="4020"/>
                  </a:cubicBezTo>
                  <a:cubicBezTo>
                    <a:pt x="1521" y="4020"/>
                    <a:pt x="1610" y="3997"/>
                    <a:pt x="1669" y="3929"/>
                  </a:cubicBezTo>
                  <a:cubicBezTo>
                    <a:pt x="1870" y="3688"/>
                    <a:pt x="1628" y="2638"/>
                    <a:pt x="1628" y="2638"/>
                  </a:cubicBezTo>
                  <a:lnTo>
                    <a:pt x="1628" y="2638"/>
                  </a:lnTo>
                  <a:cubicBezTo>
                    <a:pt x="1628" y="2638"/>
                    <a:pt x="1633" y="2639"/>
                    <a:pt x="1643" y="2639"/>
                  </a:cubicBezTo>
                  <a:cubicBezTo>
                    <a:pt x="1734" y="2639"/>
                    <a:pt x="2209" y="2610"/>
                    <a:pt x="2760" y="2049"/>
                  </a:cubicBezTo>
                  <a:cubicBezTo>
                    <a:pt x="2960" y="1837"/>
                    <a:pt x="3049" y="1430"/>
                    <a:pt x="3379" y="1241"/>
                  </a:cubicBezTo>
                  <a:cubicBezTo>
                    <a:pt x="3738" y="1029"/>
                    <a:pt x="4222" y="1218"/>
                    <a:pt x="4481" y="834"/>
                  </a:cubicBezTo>
                  <a:cubicBezTo>
                    <a:pt x="4499" y="1035"/>
                    <a:pt x="4634" y="1294"/>
                    <a:pt x="4782" y="1430"/>
                  </a:cubicBezTo>
                  <a:cubicBezTo>
                    <a:pt x="4970" y="1601"/>
                    <a:pt x="5247" y="1642"/>
                    <a:pt x="5383" y="1831"/>
                  </a:cubicBezTo>
                  <a:cubicBezTo>
                    <a:pt x="5519" y="2019"/>
                    <a:pt x="5519" y="2403"/>
                    <a:pt x="5819" y="2644"/>
                  </a:cubicBezTo>
                  <a:cubicBezTo>
                    <a:pt x="5968" y="2761"/>
                    <a:pt x="6085" y="2791"/>
                    <a:pt x="6167" y="2791"/>
                  </a:cubicBezTo>
                  <a:cubicBezTo>
                    <a:pt x="6251" y="2791"/>
                    <a:pt x="6300" y="2759"/>
                    <a:pt x="6309" y="2756"/>
                  </a:cubicBezTo>
                  <a:cubicBezTo>
                    <a:pt x="6426" y="2727"/>
                    <a:pt x="6138" y="2420"/>
                    <a:pt x="6155" y="2302"/>
                  </a:cubicBezTo>
                  <a:cubicBezTo>
                    <a:pt x="6173" y="2214"/>
                    <a:pt x="6143" y="2125"/>
                    <a:pt x="6114" y="2037"/>
                  </a:cubicBezTo>
                  <a:cubicBezTo>
                    <a:pt x="5902" y="1501"/>
                    <a:pt x="5519" y="1035"/>
                    <a:pt x="5047" y="693"/>
                  </a:cubicBezTo>
                  <a:cubicBezTo>
                    <a:pt x="4359" y="199"/>
                    <a:pt x="3853" y="0"/>
                    <a:pt x="3022" y="0"/>
                  </a:cubicBezTo>
                  <a:close/>
                </a:path>
              </a:pathLst>
            </a:custGeom>
            <a:solidFill>
              <a:srgbClr val="904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4494475" y="1626825"/>
              <a:ext cx="39825" cy="41325"/>
            </a:xfrm>
            <a:custGeom>
              <a:avLst/>
              <a:gdLst/>
              <a:ahLst/>
              <a:cxnLst/>
              <a:rect l="l" t="t" r="r" b="b"/>
              <a:pathLst>
                <a:path w="1593" h="1653" extrusionOk="0">
                  <a:moveTo>
                    <a:pt x="685" y="1"/>
                  </a:moveTo>
                  <a:cubicBezTo>
                    <a:pt x="619" y="1"/>
                    <a:pt x="553" y="12"/>
                    <a:pt x="490" y="36"/>
                  </a:cubicBezTo>
                  <a:cubicBezTo>
                    <a:pt x="148" y="172"/>
                    <a:pt x="0" y="637"/>
                    <a:pt x="171" y="1068"/>
                  </a:cubicBezTo>
                  <a:cubicBezTo>
                    <a:pt x="311" y="1423"/>
                    <a:pt x="614" y="1653"/>
                    <a:pt x="907" y="1653"/>
                  </a:cubicBezTo>
                  <a:cubicBezTo>
                    <a:pt x="973" y="1653"/>
                    <a:pt x="1039" y="1641"/>
                    <a:pt x="1103" y="1616"/>
                  </a:cubicBezTo>
                  <a:cubicBezTo>
                    <a:pt x="1451" y="1480"/>
                    <a:pt x="1592" y="1020"/>
                    <a:pt x="1427" y="584"/>
                  </a:cubicBezTo>
                  <a:cubicBezTo>
                    <a:pt x="1287" y="228"/>
                    <a:pt x="982" y="1"/>
                    <a:pt x="685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4592775" y="1686950"/>
              <a:ext cx="29950" cy="13000"/>
            </a:xfrm>
            <a:custGeom>
              <a:avLst/>
              <a:gdLst/>
              <a:ahLst/>
              <a:cxnLst/>
              <a:rect l="l" t="t" r="r" b="b"/>
              <a:pathLst>
                <a:path w="1198" h="520" extrusionOk="0">
                  <a:moveTo>
                    <a:pt x="0" y="1"/>
                  </a:moveTo>
                  <a:cubicBezTo>
                    <a:pt x="87" y="305"/>
                    <a:pt x="313" y="520"/>
                    <a:pt x="629" y="520"/>
                  </a:cubicBezTo>
                  <a:cubicBezTo>
                    <a:pt x="638" y="520"/>
                    <a:pt x="646" y="520"/>
                    <a:pt x="655" y="520"/>
                  </a:cubicBezTo>
                  <a:cubicBezTo>
                    <a:pt x="1073" y="508"/>
                    <a:pt x="1197" y="18"/>
                    <a:pt x="1197" y="18"/>
                  </a:cubicBezTo>
                  <a:lnTo>
                    <a:pt x="1197" y="18"/>
                  </a:lnTo>
                  <a:cubicBezTo>
                    <a:pt x="1062" y="44"/>
                    <a:pt x="903" y="54"/>
                    <a:pt x="745" y="54"/>
                  </a:cubicBezTo>
                  <a:cubicBezTo>
                    <a:pt x="368" y="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95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7"/>
            <p:cNvSpPr/>
            <p:nvPr/>
          </p:nvSpPr>
          <p:spPr>
            <a:xfrm>
              <a:off x="4592775" y="1686950"/>
              <a:ext cx="29950" cy="4900"/>
            </a:xfrm>
            <a:custGeom>
              <a:avLst/>
              <a:gdLst/>
              <a:ahLst/>
              <a:cxnLst/>
              <a:rect l="l" t="t" r="r" b="b"/>
              <a:pathLst>
                <a:path w="1198" h="196" extrusionOk="0">
                  <a:moveTo>
                    <a:pt x="0" y="1"/>
                  </a:moveTo>
                  <a:cubicBezTo>
                    <a:pt x="1" y="1"/>
                    <a:pt x="313" y="196"/>
                    <a:pt x="687" y="196"/>
                  </a:cubicBezTo>
                  <a:cubicBezTo>
                    <a:pt x="698" y="196"/>
                    <a:pt x="709" y="196"/>
                    <a:pt x="720" y="195"/>
                  </a:cubicBezTo>
                  <a:cubicBezTo>
                    <a:pt x="1109" y="183"/>
                    <a:pt x="1197" y="18"/>
                    <a:pt x="1197" y="18"/>
                  </a:cubicBezTo>
                  <a:lnTo>
                    <a:pt x="1197" y="18"/>
                  </a:lnTo>
                  <a:cubicBezTo>
                    <a:pt x="1001" y="36"/>
                    <a:pt x="815" y="46"/>
                    <a:pt x="639" y="46"/>
                  </a:cubicBezTo>
                  <a:cubicBezTo>
                    <a:pt x="411" y="46"/>
                    <a:pt x="199" y="3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7"/>
            <p:cNvSpPr/>
            <p:nvPr/>
          </p:nvSpPr>
          <p:spPr>
            <a:xfrm>
              <a:off x="4504950" y="1639100"/>
              <a:ext cx="14450" cy="18250"/>
            </a:xfrm>
            <a:custGeom>
              <a:avLst/>
              <a:gdLst/>
              <a:ahLst/>
              <a:cxnLst/>
              <a:rect l="l" t="t" r="r" b="b"/>
              <a:pathLst>
                <a:path w="578" h="730" extrusionOk="0">
                  <a:moveTo>
                    <a:pt x="255" y="0"/>
                  </a:moveTo>
                  <a:cubicBezTo>
                    <a:pt x="248" y="0"/>
                    <a:pt x="242" y="2"/>
                    <a:pt x="236" y="5"/>
                  </a:cubicBezTo>
                  <a:cubicBezTo>
                    <a:pt x="142" y="46"/>
                    <a:pt x="71" y="123"/>
                    <a:pt x="35" y="217"/>
                  </a:cubicBezTo>
                  <a:cubicBezTo>
                    <a:pt x="0" y="311"/>
                    <a:pt x="0" y="412"/>
                    <a:pt x="41" y="506"/>
                  </a:cubicBezTo>
                  <a:cubicBezTo>
                    <a:pt x="83" y="600"/>
                    <a:pt x="159" y="671"/>
                    <a:pt x="254" y="706"/>
                  </a:cubicBezTo>
                  <a:cubicBezTo>
                    <a:pt x="295" y="724"/>
                    <a:pt x="342" y="730"/>
                    <a:pt x="389" y="730"/>
                  </a:cubicBezTo>
                  <a:cubicBezTo>
                    <a:pt x="442" y="730"/>
                    <a:pt x="495" y="718"/>
                    <a:pt x="542" y="700"/>
                  </a:cubicBezTo>
                  <a:cubicBezTo>
                    <a:pt x="566" y="689"/>
                    <a:pt x="578" y="659"/>
                    <a:pt x="566" y="636"/>
                  </a:cubicBezTo>
                  <a:cubicBezTo>
                    <a:pt x="557" y="618"/>
                    <a:pt x="541" y="610"/>
                    <a:pt x="524" y="610"/>
                  </a:cubicBezTo>
                  <a:cubicBezTo>
                    <a:pt x="518" y="610"/>
                    <a:pt x="513" y="611"/>
                    <a:pt x="507" y="612"/>
                  </a:cubicBezTo>
                  <a:cubicBezTo>
                    <a:pt x="470" y="630"/>
                    <a:pt x="431" y="639"/>
                    <a:pt x="393" y="639"/>
                  </a:cubicBezTo>
                  <a:cubicBezTo>
                    <a:pt x="358" y="639"/>
                    <a:pt x="323" y="632"/>
                    <a:pt x="289" y="618"/>
                  </a:cubicBezTo>
                  <a:cubicBezTo>
                    <a:pt x="212" y="594"/>
                    <a:pt x="159" y="541"/>
                    <a:pt x="130" y="470"/>
                  </a:cubicBezTo>
                  <a:cubicBezTo>
                    <a:pt x="94" y="400"/>
                    <a:pt x="94" y="323"/>
                    <a:pt x="124" y="252"/>
                  </a:cubicBezTo>
                  <a:cubicBezTo>
                    <a:pt x="147" y="176"/>
                    <a:pt x="200" y="123"/>
                    <a:pt x="271" y="93"/>
                  </a:cubicBezTo>
                  <a:cubicBezTo>
                    <a:pt x="295" y="81"/>
                    <a:pt x="307" y="52"/>
                    <a:pt x="295" y="28"/>
                  </a:cubicBezTo>
                  <a:cubicBezTo>
                    <a:pt x="286" y="11"/>
                    <a:pt x="271" y="0"/>
                    <a:pt x="255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7"/>
            <p:cNvSpPr/>
            <p:nvPr/>
          </p:nvSpPr>
          <p:spPr>
            <a:xfrm>
              <a:off x="4496400" y="1534275"/>
              <a:ext cx="48050" cy="37600"/>
            </a:xfrm>
            <a:custGeom>
              <a:avLst/>
              <a:gdLst/>
              <a:ahLst/>
              <a:cxnLst/>
              <a:rect l="l" t="t" r="r" b="b"/>
              <a:pathLst>
                <a:path w="1922" h="1504" extrusionOk="0">
                  <a:moveTo>
                    <a:pt x="1739" y="0"/>
                  </a:moveTo>
                  <a:cubicBezTo>
                    <a:pt x="1503" y="0"/>
                    <a:pt x="1250" y="130"/>
                    <a:pt x="1032" y="354"/>
                  </a:cubicBezTo>
                  <a:cubicBezTo>
                    <a:pt x="937" y="454"/>
                    <a:pt x="861" y="555"/>
                    <a:pt x="790" y="667"/>
                  </a:cubicBezTo>
                  <a:cubicBezTo>
                    <a:pt x="761" y="720"/>
                    <a:pt x="737" y="767"/>
                    <a:pt x="708" y="820"/>
                  </a:cubicBezTo>
                  <a:cubicBezTo>
                    <a:pt x="654" y="908"/>
                    <a:pt x="607" y="997"/>
                    <a:pt x="548" y="1079"/>
                  </a:cubicBezTo>
                  <a:cubicBezTo>
                    <a:pt x="419" y="1238"/>
                    <a:pt x="242" y="1362"/>
                    <a:pt x="36" y="1409"/>
                  </a:cubicBezTo>
                  <a:cubicBezTo>
                    <a:pt x="12" y="1421"/>
                    <a:pt x="0" y="1445"/>
                    <a:pt x="6" y="1468"/>
                  </a:cubicBezTo>
                  <a:cubicBezTo>
                    <a:pt x="12" y="1492"/>
                    <a:pt x="30" y="1504"/>
                    <a:pt x="47" y="1504"/>
                  </a:cubicBezTo>
                  <a:lnTo>
                    <a:pt x="59" y="1504"/>
                  </a:lnTo>
                  <a:cubicBezTo>
                    <a:pt x="283" y="1445"/>
                    <a:pt x="484" y="1315"/>
                    <a:pt x="619" y="1132"/>
                  </a:cubicBezTo>
                  <a:cubicBezTo>
                    <a:pt x="684" y="1050"/>
                    <a:pt x="737" y="955"/>
                    <a:pt x="790" y="861"/>
                  </a:cubicBezTo>
                  <a:cubicBezTo>
                    <a:pt x="814" y="814"/>
                    <a:pt x="843" y="767"/>
                    <a:pt x="873" y="720"/>
                  </a:cubicBezTo>
                  <a:cubicBezTo>
                    <a:pt x="937" y="614"/>
                    <a:pt x="1014" y="513"/>
                    <a:pt x="1097" y="419"/>
                  </a:cubicBezTo>
                  <a:cubicBezTo>
                    <a:pt x="1297" y="213"/>
                    <a:pt x="1527" y="95"/>
                    <a:pt x="1739" y="95"/>
                  </a:cubicBezTo>
                  <a:cubicBezTo>
                    <a:pt x="1780" y="95"/>
                    <a:pt x="1822" y="101"/>
                    <a:pt x="1857" y="107"/>
                  </a:cubicBezTo>
                  <a:cubicBezTo>
                    <a:pt x="1863" y="107"/>
                    <a:pt x="1869" y="112"/>
                    <a:pt x="1869" y="112"/>
                  </a:cubicBezTo>
                  <a:cubicBezTo>
                    <a:pt x="1892" y="112"/>
                    <a:pt x="1910" y="95"/>
                    <a:pt x="1916" y="71"/>
                  </a:cubicBezTo>
                  <a:cubicBezTo>
                    <a:pt x="1922" y="48"/>
                    <a:pt x="1904" y="24"/>
                    <a:pt x="1881" y="18"/>
                  </a:cubicBezTo>
                  <a:cubicBezTo>
                    <a:pt x="1833" y="6"/>
                    <a:pt x="1786" y="0"/>
                    <a:pt x="1739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7"/>
            <p:cNvSpPr/>
            <p:nvPr/>
          </p:nvSpPr>
          <p:spPr>
            <a:xfrm>
              <a:off x="4506275" y="1595425"/>
              <a:ext cx="1775" cy="2400"/>
            </a:xfrm>
            <a:custGeom>
              <a:avLst/>
              <a:gdLst/>
              <a:ahLst/>
              <a:cxnLst/>
              <a:rect l="l" t="t" r="r" b="b"/>
              <a:pathLst>
                <a:path w="71" h="96" extrusionOk="0">
                  <a:moveTo>
                    <a:pt x="71" y="1"/>
                  </a:moveTo>
                  <a:cubicBezTo>
                    <a:pt x="59" y="1"/>
                    <a:pt x="53" y="7"/>
                    <a:pt x="41" y="7"/>
                  </a:cubicBezTo>
                  <a:cubicBezTo>
                    <a:pt x="18" y="13"/>
                    <a:pt x="0" y="36"/>
                    <a:pt x="6" y="60"/>
                  </a:cubicBezTo>
                  <a:cubicBezTo>
                    <a:pt x="6" y="78"/>
                    <a:pt x="24" y="95"/>
                    <a:pt x="41" y="95"/>
                  </a:cubicBezTo>
                  <a:cubicBezTo>
                    <a:pt x="47" y="66"/>
                    <a:pt x="59" y="30"/>
                    <a:pt x="71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7"/>
            <p:cNvSpPr/>
            <p:nvPr/>
          </p:nvSpPr>
          <p:spPr>
            <a:xfrm>
              <a:off x="4507300" y="1583050"/>
              <a:ext cx="26250" cy="14925"/>
            </a:xfrm>
            <a:custGeom>
              <a:avLst/>
              <a:gdLst/>
              <a:ahLst/>
              <a:cxnLst/>
              <a:rect l="l" t="t" r="r" b="b"/>
              <a:pathLst>
                <a:path w="1050" h="597" extrusionOk="0">
                  <a:moveTo>
                    <a:pt x="997" y="1"/>
                  </a:moveTo>
                  <a:cubicBezTo>
                    <a:pt x="985" y="1"/>
                    <a:pt x="973" y="7"/>
                    <a:pt x="967" y="13"/>
                  </a:cubicBezTo>
                  <a:cubicBezTo>
                    <a:pt x="708" y="260"/>
                    <a:pt x="378" y="431"/>
                    <a:pt x="30" y="496"/>
                  </a:cubicBezTo>
                  <a:cubicBezTo>
                    <a:pt x="18" y="525"/>
                    <a:pt x="6" y="561"/>
                    <a:pt x="0" y="590"/>
                  </a:cubicBezTo>
                  <a:cubicBezTo>
                    <a:pt x="0" y="596"/>
                    <a:pt x="6" y="596"/>
                    <a:pt x="6" y="596"/>
                  </a:cubicBezTo>
                  <a:lnTo>
                    <a:pt x="18" y="590"/>
                  </a:lnTo>
                  <a:cubicBezTo>
                    <a:pt x="395" y="531"/>
                    <a:pt x="755" y="349"/>
                    <a:pt x="1032" y="83"/>
                  </a:cubicBezTo>
                  <a:cubicBezTo>
                    <a:pt x="1050" y="66"/>
                    <a:pt x="1050" y="36"/>
                    <a:pt x="1032" y="18"/>
                  </a:cubicBezTo>
                  <a:cubicBezTo>
                    <a:pt x="1020" y="7"/>
                    <a:pt x="1008" y="1"/>
                    <a:pt x="997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7"/>
            <p:cNvSpPr/>
            <p:nvPr/>
          </p:nvSpPr>
          <p:spPr>
            <a:xfrm>
              <a:off x="4616050" y="1533400"/>
              <a:ext cx="29225" cy="17250"/>
            </a:xfrm>
            <a:custGeom>
              <a:avLst/>
              <a:gdLst/>
              <a:ahLst/>
              <a:cxnLst/>
              <a:rect l="l" t="t" r="r" b="b"/>
              <a:pathLst>
                <a:path w="1169" h="690" extrusionOk="0">
                  <a:moveTo>
                    <a:pt x="178" y="0"/>
                  </a:moveTo>
                  <a:cubicBezTo>
                    <a:pt x="131" y="0"/>
                    <a:pt x="89" y="6"/>
                    <a:pt x="42" y="12"/>
                  </a:cubicBezTo>
                  <a:cubicBezTo>
                    <a:pt x="19" y="12"/>
                    <a:pt x="1" y="35"/>
                    <a:pt x="7" y="65"/>
                  </a:cubicBezTo>
                  <a:cubicBezTo>
                    <a:pt x="7" y="89"/>
                    <a:pt x="30" y="100"/>
                    <a:pt x="48" y="100"/>
                  </a:cubicBezTo>
                  <a:lnTo>
                    <a:pt x="54" y="100"/>
                  </a:lnTo>
                  <a:cubicBezTo>
                    <a:pt x="95" y="94"/>
                    <a:pt x="136" y="94"/>
                    <a:pt x="178" y="94"/>
                  </a:cubicBezTo>
                  <a:cubicBezTo>
                    <a:pt x="549" y="94"/>
                    <a:pt x="921" y="324"/>
                    <a:pt x="1068" y="666"/>
                  </a:cubicBezTo>
                  <a:cubicBezTo>
                    <a:pt x="1080" y="684"/>
                    <a:pt x="1097" y="690"/>
                    <a:pt x="1115" y="690"/>
                  </a:cubicBezTo>
                  <a:lnTo>
                    <a:pt x="1133" y="690"/>
                  </a:lnTo>
                  <a:cubicBezTo>
                    <a:pt x="1156" y="678"/>
                    <a:pt x="1168" y="649"/>
                    <a:pt x="1156" y="625"/>
                  </a:cubicBezTo>
                  <a:cubicBezTo>
                    <a:pt x="991" y="254"/>
                    <a:pt x="585" y="0"/>
                    <a:pt x="178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7"/>
            <p:cNvSpPr/>
            <p:nvPr/>
          </p:nvSpPr>
          <p:spPr>
            <a:xfrm>
              <a:off x="4649800" y="1592050"/>
              <a:ext cx="13150" cy="20200"/>
            </a:xfrm>
            <a:custGeom>
              <a:avLst/>
              <a:gdLst/>
              <a:ahLst/>
              <a:cxnLst/>
              <a:rect l="l" t="t" r="r" b="b"/>
              <a:pathLst>
                <a:path w="526" h="808" extrusionOk="0">
                  <a:moveTo>
                    <a:pt x="13" y="0"/>
                  </a:moveTo>
                  <a:cubicBezTo>
                    <a:pt x="7" y="0"/>
                    <a:pt x="1" y="6"/>
                    <a:pt x="1" y="6"/>
                  </a:cubicBezTo>
                  <a:cubicBezTo>
                    <a:pt x="36" y="83"/>
                    <a:pt x="72" y="165"/>
                    <a:pt x="107" y="242"/>
                  </a:cubicBezTo>
                  <a:cubicBezTo>
                    <a:pt x="136" y="325"/>
                    <a:pt x="166" y="413"/>
                    <a:pt x="154" y="496"/>
                  </a:cubicBezTo>
                  <a:cubicBezTo>
                    <a:pt x="231" y="613"/>
                    <a:pt x="331" y="714"/>
                    <a:pt x="443" y="796"/>
                  </a:cubicBezTo>
                  <a:cubicBezTo>
                    <a:pt x="455" y="802"/>
                    <a:pt x="461" y="808"/>
                    <a:pt x="472" y="808"/>
                  </a:cubicBezTo>
                  <a:cubicBezTo>
                    <a:pt x="484" y="808"/>
                    <a:pt x="502" y="796"/>
                    <a:pt x="508" y="784"/>
                  </a:cubicBezTo>
                  <a:cubicBezTo>
                    <a:pt x="526" y="767"/>
                    <a:pt x="520" y="737"/>
                    <a:pt x="502" y="720"/>
                  </a:cubicBezTo>
                  <a:cubicBezTo>
                    <a:pt x="272" y="560"/>
                    <a:pt x="113" y="313"/>
                    <a:pt x="66" y="42"/>
                  </a:cubicBezTo>
                  <a:cubicBezTo>
                    <a:pt x="60" y="18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7"/>
            <p:cNvSpPr/>
            <p:nvPr/>
          </p:nvSpPr>
          <p:spPr>
            <a:xfrm>
              <a:off x="4649075" y="1592200"/>
              <a:ext cx="4875" cy="12250"/>
            </a:xfrm>
            <a:custGeom>
              <a:avLst/>
              <a:gdLst/>
              <a:ahLst/>
              <a:cxnLst/>
              <a:rect l="l" t="t" r="r" b="b"/>
              <a:pathLst>
                <a:path w="195" h="490" extrusionOk="0">
                  <a:moveTo>
                    <a:pt x="30" y="0"/>
                  </a:moveTo>
                  <a:cubicBezTo>
                    <a:pt x="12" y="12"/>
                    <a:pt x="0" y="30"/>
                    <a:pt x="6" y="47"/>
                  </a:cubicBezTo>
                  <a:cubicBezTo>
                    <a:pt x="30" y="207"/>
                    <a:pt x="95" y="360"/>
                    <a:pt x="183" y="490"/>
                  </a:cubicBezTo>
                  <a:cubicBezTo>
                    <a:pt x="195" y="407"/>
                    <a:pt x="165" y="319"/>
                    <a:pt x="136" y="236"/>
                  </a:cubicBezTo>
                  <a:cubicBezTo>
                    <a:pt x="101" y="159"/>
                    <a:pt x="65" y="77"/>
                    <a:pt x="30" y="0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7"/>
            <p:cNvSpPr/>
            <p:nvPr/>
          </p:nvSpPr>
          <p:spPr>
            <a:xfrm>
              <a:off x="4574500" y="1549300"/>
              <a:ext cx="19175" cy="8275"/>
            </a:xfrm>
            <a:custGeom>
              <a:avLst/>
              <a:gdLst/>
              <a:ahLst/>
              <a:cxnLst/>
              <a:rect l="l" t="t" r="r" b="b"/>
              <a:pathLst>
                <a:path w="767" h="331" extrusionOk="0">
                  <a:moveTo>
                    <a:pt x="714" y="1"/>
                  </a:moveTo>
                  <a:cubicBezTo>
                    <a:pt x="702" y="1"/>
                    <a:pt x="684" y="7"/>
                    <a:pt x="678" y="24"/>
                  </a:cubicBezTo>
                  <a:cubicBezTo>
                    <a:pt x="643" y="72"/>
                    <a:pt x="596" y="130"/>
                    <a:pt x="543" y="172"/>
                  </a:cubicBezTo>
                  <a:cubicBezTo>
                    <a:pt x="466" y="225"/>
                    <a:pt x="378" y="237"/>
                    <a:pt x="283" y="237"/>
                  </a:cubicBezTo>
                  <a:cubicBezTo>
                    <a:pt x="213" y="237"/>
                    <a:pt x="136" y="231"/>
                    <a:pt x="59" y="219"/>
                  </a:cubicBezTo>
                  <a:lnTo>
                    <a:pt x="48" y="219"/>
                  </a:lnTo>
                  <a:cubicBezTo>
                    <a:pt x="30" y="219"/>
                    <a:pt x="6" y="237"/>
                    <a:pt x="6" y="260"/>
                  </a:cubicBezTo>
                  <a:cubicBezTo>
                    <a:pt x="0" y="284"/>
                    <a:pt x="18" y="307"/>
                    <a:pt x="42" y="313"/>
                  </a:cubicBezTo>
                  <a:cubicBezTo>
                    <a:pt x="124" y="325"/>
                    <a:pt x="201" y="331"/>
                    <a:pt x="283" y="331"/>
                  </a:cubicBezTo>
                  <a:cubicBezTo>
                    <a:pt x="395" y="331"/>
                    <a:pt x="502" y="313"/>
                    <a:pt x="596" y="248"/>
                  </a:cubicBezTo>
                  <a:cubicBezTo>
                    <a:pt x="661" y="201"/>
                    <a:pt x="714" y="130"/>
                    <a:pt x="755" y="72"/>
                  </a:cubicBezTo>
                  <a:cubicBezTo>
                    <a:pt x="767" y="54"/>
                    <a:pt x="761" y="24"/>
                    <a:pt x="737" y="13"/>
                  </a:cubicBezTo>
                  <a:cubicBezTo>
                    <a:pt x="731" y="7"/>
                    <a:pt x="726" y="1"/>
                    <a:pt x="714" y="1"/>
                  </a:cubicBezTo>
                  <a:close/>
                </a:path>
              </a:pathLst>
            </a:custGeom>
            <a:solidFill>
              <a:srgbClr val="733B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7"/>
            <p:cNvSpPr/>
            <p:nvPr/>
          </p:nvSpPr>
          <p:spPr>
            <a:xfrm>
              <a:off x="4791150" y="1929975"/>
              <a:ext cx="121025" cy="64575"/>
            </a:xfrm>
            <a:custGeom>
              <a:avLst/>
              <a:gdLst/>
              <a:ahLst/>
              <a:cxnLst/>
              <a:rect l="l" t="t" r="r" b="b"/>
              <a:pathLst>
                <a:path w="4841" h="2583" extrusionOk="0">
                  <a:moveTo>
                    <a:pt x="932" y="1"/>
                  </a:moveTo>
                  <a:cubicBezTo>
                    <a:pt x="932" y="1"/>
                    <a:pt x="0" y="867"/>
                    <a:pt x="124" y="1138"/>
                  </a:cubicBezTo>
                  <a:cubicBezTo>
                    <a:pt x="124" y="1138"/>
                    <a:pt x="3089" y="1693"/>
                    <a:pt x="3178" y="1716"/>
                  </a:cubicBezTo>
                  <a:cubicBezTo>
                    <a:pt x="3266" y="1740"/>
                    <a:pt x="3749" y="1952"/>
                    <a:pt x="3767" y="2052"/>
                  </a:cubicBezTo>
                  <a:cubicBezTo>
                    <a:pt x="3779" y="2158"/>
                    <a:pt x="3685" y="2465"/>
                    <a:pt x="3685" y="2465"/>
                  </a:cubicBezTo>
                  <a:cubicBezTo>
                    <a:pt x="3685" y="2465"/>
                    <a:pt x="3844" y="2583"/>
                    <a:pt x="3932" y="2583"/>
                  </a:cubicBezTo>
                  <a:cubicBezTo>
                    <a:pt x="4021" y="2583"/>
                    <a:pt x="4315" y="2471"/>
                    <a:pt x="4498" y="2382"/>
                  </a:cubicBezTo>
                  <a:cubicBezTo>
                    <a:pt x="4681" y="2294"/>
                    <a:pt x="4805" y="2253"/>
                    <a:pt x="4822" y="2076"/>
                  </a:cubicBezTo>
                  <a:cubicBezTo>
                    <a:pt x="4840" y="1899"/>
                    <a:pt x="4793" y="1415"/>
                    <a:pt x="4687" y="1274"/>
                  </a:cubicBezTo>
                  <a:cubicBezTo>
                    <a:pt x="4640" y="1209"/>
                    <a:pt x="4286" y="808"/>
                    <a:pt x="4156" y="755"/>
                  </a:cubicBezTo>
                  <a:cubicBezTo>
                    <a:pt x="4113" y="735"/>
                    <a:pt x="4017" y="729"/>
                    <a:pt x="3903" y="729"/>
                  </a:cubicBezTo>
                  <a:cubicBezTo>
                    <a:pt x="3767" y="729"/>
                    <a:pt x="3607" y="737"/>
                    <a:pt x="3480" y="737"/>
                  </a:cubicBezTo>
                  <a:cubicBezTo>
                    <a:pt x="3405" y="737"/>
                    <a:pt x="3341" y="734"/>
                    <a:pt x="3301" y="726"/>
                  </a:cubicBezTo>
                  <a:cubicBezTo>
                    <a:pt x="2246" y="478"/>
                    <a:pt x="932" y="1"/>
                    <a:pt x="932" y="1"/>
                  </a:cubicBezTo>
                  <a:close/>
                </a:path>
              </a:pathLst>
            </a:custGeom>
            <a:solidFill>
              <a:srgbClr val="FD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7"/>
            <p:cNvSpPr/>
            <p:nvPr/>
          </p:nvSpPr>
          <p:spPr>
            <a:xfrm>
              <a:off x="4891200" y="1957250"/>
              <a:ext cx="14325" cy="28325"/>
            </a:xfrm>
            <a:custGeom>
              <a:avLst/>
              <a:gdLst/>
              <a:ahLst/>
              <a:cxnLst/>
              <a:rect l="l" t="t" r="r" b="b"/>
              <a:pathLst>
                <a:path w="573" h="1133" extrusionOk="0">
                  <a:moveTo>
                    <a:pt x="43" y="0"/>
                  </a:moveTo>
                  <a:cubicBezTo>
                    <a:pt x="28" y="0"/>
                    <a:pt x="17" y="8"/>
                    <a:pt x="13" y="24"/>
                  </a:cubicBezTo>
                  <a:cubicBezTo>
                    <a:pt x="1" y="41"/>
                    <a:pt x="7" y="65"/>
                    <a:pt x="25" y="77"/>
                  </a:cubicBezTo>
                  <a:cubicBezTo>
                    <a:pt x="166" y="153"/>
                    <a:pt x="402" y="289"/>
                    <a:pt x="437" y="336"/>
                  </a:cubicBezTo>
                  <a:cubicBezTo>
                    <a:pt x="473" y="383"/>
                    <a:pt x="490" y="761"/>
                    <a:pt x="490" y="1091"/>
                  </a:cubicBezTo>
                  <a:cubicBezTo>
                    <a:pt x="490" y="1114"/>
                    <a:pt x="508" y="1132"/>
                    <a:pt x="531" y="1132"/>
                  </a:cubicBezTo>
                  <a:cubicBezTo>
                    <a:pt x="555" y="1132"/>
                    <a:pt x="573" y="1114"/>
                    <a:pt x="573" y="1091"/>
                  </a:cubicBezTo>
                  <a:cubicBezTo>
                    <a:pt x="573" y="879"/>
                    <a:pt x="567" y="360"/>
                    <a:pt x="502" y="289"/>
                  </a:cubicBezTo>
                  <a:cubicBezTo>
                    <a:pt x="437" y="212"/>
                    <a:pt x="101" y="24"/>
                    <a:pt x="66" y="6"/>
                  </a:cubicBezTo>
                  <a:cubicBezTo>
                    <a:pt x="58" y="2"/>
                    <a:pt x="50" y="0"/>
                    <a:pt x="43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7"/>
            <p:cNvSpPr/>
            <p:nvPr/>
          </p:nvSpPr>
          <p:spPr>
            <a:xfrm>
              <a:off x="4882375" y="1958425"/>
              <a:ext cx="14450" cy="31850"/>
            </a:xfrm>
            <a:custGeom>
              <a:avLst/>
              <a:gdLst/>
              <a:ahLst/>
              <a:cxnLst/>
              <a:rect l="l" t="t" r="r" b="b"/>
              <a:pathLst>
                <a:path w="578" h="1274" extrusionOk="0">
                  <a:moveTo>
                    <a:pt x="45" y="0"/>
                  </a:moveTo>
                  <a:cubicBezTo>
                    <a:pt x="32" y="0"/>
                    <a:pt x="20" y="7"/>
                    <a:pt x="12" y="18"/>
                  </a:cubicBezTo>
                  <a:cubicBezTo>
                    <a:pt x="0" y="36"/>
                    <a:pt x="0" y="59"/>
                    <a:pt x="18" y="71"/>
                  </a:cubicBezTo>
                  <a:cubicBezTo>
                    <a:pt x="118" y="148"/>
                    <a:pt x="378" y="360"/>
                    <a:pt x="436" y="454"/>
                  </a:cubicBezTo>
                  <a:cubicBezTo>
                    <a:pt x="484" y="531"/>
                    <a:pt x="478" y="973"/>
                    <a:pt x="466" y="1232"/>
                  </a:cubicBezTo>
                  <a:cubicBezTo>
                    <a:pt x="466" y="1256"/>
                    <a:pt x="478" y="1274"/>
                    <a:pt x="501" y="1274"/>
                  </a:cubicBezTo>
                  <a:lnTo>
                    <a:pt x="507" y="1274"/>
                  </a:lnTo>
                  <a:cubicBezTo>
                    <a:pt x="525" y="1274"/>
                    <a:pt x="543" y="1262"/>
                    <a:pt x="543" y="1238"/>
                  </a:cubicBezTo>
                  <a:cubicBezTo>
                    <a:pt x="548" y="1120"/>
                    <a:pt x="578" y="531"/>
                    <a:pt x="501" y="413"/>
                  </a:cubicBezTo>
                  <a:cubicBezTo>
                    <a:pt x="431" y="289"/>
                    <a:pt x="83" y="18"/>
                    <a:pt x="65" y="6"/>
                  </a:cubicBezTo>
                  <a:cubicBezTo>
                    <a:pt x="59" y="2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C9A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7"/>
            <p:cNvSpPr/>
            <p:nvPr/>
          </p:nvSpPr>
          <p:spPr>
            <a:xfrm>
              <a:off x="4416225" y="1745400"/>
              <a:ext cx="216650" cy="370075"/>
            </a:xfrm>
            <a:custGeom>
              <a:avLst/>
              <a:gdLst/>
              <a:ahLst/>
              <a:cxnLst/>
              <a:rect l="l" t="t" r="r" b="b"/>
              <a:pathLst>
                <a:path w="8666" h="14803" extrusionOk="0">
                  <a:moveTo>
                    <a:pt x="5224" y="1"/>
                  </a:moveTo>
                  <a:cubicBezTo>
                    <a:pt x="4143" y="1"/>
                    <a:pt x="2590" y="291"/>
                    <a:pt x="1940" y="2143"/>
                  </a:cubicBezTo>
                  <a:cubicBezTo>
                    <a:pt x="1727" y="2756"/>
                    <a:pt x="1692" y="5173"/>
                    <a:pt x="1167" y="7684"/>
                  </a:cubicBezTo>
                  <a:cubicBezTo>
                    <a:pt x="572" y="10537"/>
                    <a:pt x="0" y="13491"/>
                    <a:pt x="271" y="13792"/>
                  </a:cubicBezTo>
                  <a:cubicBezTo>
                    <a:pt x="668" y="14239"/>
                    <a:pt x="2753" y="14803"/>
                    <a:pt x="4270" y="14803"/>
                  </a:cubicBezTo>
                  <a:cubicBezTo>
                    <a:pt x="4690" y="14803"/>
                    <a:pt x="5068" y="14759"/>
                    <a:pt x="5353" y="14658"/>
                  </a:cubicBezTo>
                  <a:cubicBezTo>
                    <a:pt x="5353" y="14658"/>
                    <a:pt x="6844" y="13992"/>
                    <a:pt x="7882" y="13962"/>
                  </a:cubicBezTo>
                  <a:cubicBezTo>
                    <a:pt x="8666" y="13939"/>
                    <a:pt x="7911" y="11363"/>
                    <a:pt x="8112" y="8793"/>
                  </a:cubicBezTo>
                  <a:cubicBezTo>
                    <a:pt x="8259" y="6936"/>
                    <a:pt x="8183" y="5509"/>
                    <a:pt x="7988" y="3782"/>
                  </a:cubicBezTo>
                  <a:cubicBezTo>
                    <a:pt x="7900" y="3027"/>
                    <a:pt x="7617" y="1754"/>
                    <a:pt x="6668" y="852"/>
                  </a:cubicBezTo>
                  <a:cubicBezTo>
                    <a:pt x="6408" y="604"/>
                    <a:pt x="6013" y="33"/>
                    <a:pt x="5654" y="15"/>
                  </a:cubicBezTo>
                  <a:cubicBezTo>
                    <a:pt x="5523" y="7"/>
                    <a:pt x="5378" y="1"/>
                    <a:pt x="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7"/>
            <p:cNvSpPr/>
            <p:nvPr/>
          </p:nvSpPr>
          <p:spPr>
            <a:xfrm>
              <a:off x="4422775" y="1746800"/>
              <a:ext cx="103850" cy="93600"/>
            </a:xfrm>
            <a:custGeom>
              <a:avLst/>
              <a:gdLst/>
              <a:ahLst/>
              <a:cxnLst/>
              <a:rect l="l" t="t" r="r" b="b"/>
              <a:pathLst>
                <a:path w="4154" h="3744" extrusionOk="0">
                  <a:moveTo>
                    <a:pt x="4154" y="0"/>
                  </a:moveTo>
                  <a:cubicBezTo>
                    <a:pt x="4153" y="0"/>
                    <a:pt x="3181" y="165"/>
                    <a:pt x="2167" y="554"/>
                  </a:cubicBezTo>
                  <a:cubicBezTo>
                    <a:pt x="1059" y="979"/>
                    <a:pt x="157" y="1415"/>
                    <a:pt x="127" y="1551"/>
                  </a:cubicBezTo>
                  <a:cubicBezTo>
                    <a:pt x="0" y="2133"/>
                    <a:pt x="345" y="3584"/>
                    <a:pt x="1580" y="3584"/>
                  </a:cubicBezTo>
                  <a:cubicBezTo>
                    <a:pt x="1719" y="3584"/>
                    <a:pt x="1869" y="3565"/>
                    <a:pt x="2031" y="3525"/>
                  </a:cubicBezTo>
                  <a:cubicBezTo>
                    <a:pt x="2265" y="3467"/>
                    <a:pt x="2442" y="3427"/>
                    <a:pt x="2571" y="3402"/>
                  </a:cubicBezTo>
                  <a:lnTo>
                    <a:pt x="2571" y="3402"/>
                  </a:lnTo>
                  <a:lnTo>
                    <a:pt x="2132" y="3743"/>
                  </a:lnTo>
                  <a:cubicBezTo>
                    <a:pt x="2132" y="3743"/>
                    <a:pt x="3108" y="3365"/>
                    <a:pt x="2832" y="3365"/>
                  </a:cubicBezTo>
                  <a:cubicBezTo>
                    <a:pt x="2785" y="3365"/>
                    <a:pt x="2702" y="3376"/>
                    <a:pt x="2571" y="3402"/>
                  </a:cubicBezTo>
                  <a:lnTo>
                    <a:pt x="2571" y="3402"/>
                  </a:lnTo>
                  <a:lnTo>
                    <a:pt x="3505" y="2676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7"/>
            <p:cNvSpPr/>
            <p:nvPr/>
          </p:nvSpPr>
          <p:spPr>
            <a:xfrm>
              <a:off x="4508475" y="1745100"/>
              <a:ext cx="337800" cy="244825"/>
            </a:xfrm>
            <a:custGeom>
              <a:avLst/>
              <a:gdLst/>
              <a:ahLst/>
              <a:cxnLst/>
              <a:rect l="l" t="t" r="r" b="b"/>
              <a:pathLst>
                <a:path w="13512" h="9793" extrusionOk="0">
                  <a:moveTo>
                    <a:pt x="1706" y="1"/>
                  </a:moveTo>
                  <a:cubicBezTo>
                    <a:pt x="723" y="1"/>
                    <a:pt x="1" y="754"/>
                    <a:pt x="201" y="2208"/>
                  </a:cubicBezTo>
                  <a:cubicBezTo>
                    <a:pt x="472" y="4183"/>
                    <a:pt x="4805" y="7537"/>
                    <a:pt x="5689" y="7920"/>
                  </a:cubicBezTo>
                  <a:cubicBezTo>
                    <a:pt x="6555" y="8287"/>
                    <a:pt x="11762" y="9793"/>
                    <a:pt x="12299" y="9793"/>
                  </a:cubicBezTo>
                  <a:cubicBezTo>
                    <a:pt x="12314" y="9793"/>
                    <a:pt x="12325" y="9791"/>
                    <a:pt x="12333" y="9789"/>
                  </a:cubicBezTo>
                  <a:cubicBezTo>
                    <a:pt x="12445" y="9754"/>
                    <a:pt x="12858" y="9612"/>
                    <a:pt x="12934" y="9188"/>
                  </a:cubicBezTo>
                  <a:cubicBezTo>
                    <a:pt x="13064" y="8480"/>
                    <a:pt x="13512" y="7761"/>
                    <a:pt x="13441" y="7602"/>
                  </a:cubicBezTo>
                  <a:cubicBezTo>
                    <a:pt x="13329" y="7337"/>
                    <a:pt x="8436" y="5975"/>
                    <a:pt x="7994" y="5686"/>
                  </a:cubicBezTo>
                  <a:cubicBezTo>
                    <a:pt x="7552" y="5403"/>
                    <a:pt x="4375" y="1064"/>
                    <a:pt x="2818" y="286"/>
                  </a:cubicBezTo>
                  <a:cubicBezTo>
                    <a:pt x="2435" y="95"/>
                    <a:pt x="2054" y="1"/>
                    <a:pt x="1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7"/>
            <p:cNvSpPr/>
            <p:nvPr/>
          </p:nvSpPr>
          <p:spPr>
            <a:xfrm>
              <a:off x="4550625" y="1861300"/>
              <a:ext cx="66500" cy="60000"/>
            </a:xfrm>
            <a:custGeom>
              <a:avLst/>
              <a:gdLst/>
              <a:ahLst/>
              <a:cxnLst/>
              <a:rect l="l" t="t" r="r" b="b"/>
              <a:pathLst>
                <a:path w="2660" h="2400" extrusionOk="0">
                  <a:moveTo>
                    <a:pt x="18" y="1"/>
                  </a:moveTo>
                  <a:lnTo>
                    <a:pt x="18" y="6"/>
                  </a:lnTo>
                  <a:cubicBezTo>
                    <a:pt x="1" y="18"/>
                    <a:pt x="1" y="42"/>
                    <a:pt x="12" y="60"/>
                  </a:cubicBezTo>
                  <a:cubicBezTo>
                    <a:pt x="720" y="820"/>
                    <a:pt x="1663" y="1669"/>
                    <a:pt x="2606" y="2388"/>
                  </a:cubicBezTo>
                  <a:lnTo>
                    <a:pt x="2630" y="2400"/>
                  </a:lnTo>
                  <a:cubicBezTo>
                    <a:pt x="2641" y="2400"/>
                    <a:pt x="2653" y="2394"/>
                    <a:pt x="2659" y="2382"/>
                  </a:cubicBezTo>
                  <a:cubicBezTo>
                    <a:pt x="1846" y="1757"/>
                    <a:pt x="838" y="891"/>
                    <a:pt x="18" y="1"/>
                  </a:cubicBezTo>
                  <a:close/>
                </a:path>
              </a:pathLst>
            </a:custGeom>
            <a:solidFill>
              <a:srgbClr val="0F8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7"/>
            <p:cNvSpPr/>
            <p:nvPr/>
          </p:nvSpPr>
          <p:spPr>
            <a:xfrm>
              <a:off x="4551075" y="1861150"/>
              <a:ext cx="66475" cy="59725"/>
            </a:xfrm>
            <a:custGeom>
              <a:avLst/>
              <a:gdLst/>
              <a:ahLst/>
              <a:cxnLst/>
              <a:rect l="l" t="t" r="r" b="b"/>
              <a:pathLst>
                <a:path w="2659" h="2389" extrusionOk="0">
                  <a:moveTo>
                    <a:pt x="24" y="1"/>
                  </a:moveTo>
                  <a:cubicBezTo>
                    <a:pt x="18" y="1"/>
                    <a:pt x="6" y="1"/>
                    <a:pt x="0" y="7"/>
                  </a:cubicBezTo>
                  <a:cubicBezTo>
                    <a:pt x="820" y="897"/>
                    <a:pt x="1828" y="1763"/>
                    <a:pt x="2641" y="2388"/>
                  </a:cubicBezTo>
                  <a:cubicBezTo>
                    <a:pt x="2659" y="2370"/>
                    <a:pt x="2653" y="2347"/>
                    <a:pt x="2635" y="2329"/>
                  </a:cubicBezTo>
                  <a:cubicBezTo>
                    <a:pt x="1698" y="1616"/>
                    <a:pt x="755" y="767"/>
                    <a:pt x="53" y="12"/>
                  </a:cubicBezTo>
                  <a:cubicBezTo>
                    <a:pt x="47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7"/>
            <p:cNvSpPr/>
            <p:nvPr/>
          </p:nvSpPr>
          <p:spPr>
            <a:xfrm>
              <a:off x="4458800" y="1792175"/>
              <a:ext cx="28175" cy="41750"/>
            </a:xfrm>
            <a:custGeom>
              <a:avLst/>
              <a:gdLst/>
              <a:ahLst/>
              <a:cxnLst/>
              <a:rect l="l" t="t" r="r" b="b"/>
              <a:pathLst>
                <a:path w="1127" h="1670" extrusionOk="0">
                  <a:moveTo>
                    <a:pt x="1086" y="1"/>
                  </a:moveTo>
                  <a:cubicBezTo>
                    <a:pt x="1080" y="1"/>
                    <a:pt x="1068" y="1"/>
                    <a:pt x="1062" y="7"/>
                  </a:cubicBezTo>
                  <a:lnTo>
                    <a:pt x="349" y="390"/>
                  </a:lnTo>
                  <a:cubicBezTo>
                    <a:pt x="325" y="396"/>
                    <a:pt x="319" y="419"/>
                    <a:pt x="331" y="443"/>
                  </a:cubicBezTo>
                  <a:cubicBezTo>
                    <a:pt x="337" y="455"/>
                    <a:pt x="349" y="461"/>
                    <a:pt x="366" y="461"/>
                  </a:cubicBezTo>
                  <a:lnTo>
                    <a:pt x="384" y="461"/>
                  </a:lnTo>
                  <a:lnTo>
                    <a:pt x="867" y="201"/>
                  </a:lnTo>
                  <a:lnTo>
                    <a:pt x="867" y="201"/>
                  </a:lnTo>
                  <a:cubicBezTo>
                    <a:pt x="296" y="826"/>
                    <a:pt x="13" y="1604"/>
                    <a:pt x="7" y="1616"/>
                  </a:cubicBezTo>
                  <a:cubicBezTo>
                    <a:pt x="1" y="1634"/>
                    <a:pt x="13" y="1657"/>
                    <a:pt x="36" y="1663"/>
                  </a:cubicBezTo>
                  <a:lnTo>
                    <a:pt x="48" y="1669"/>
                  </a:lnTo>
                  <a:cubicBezTo>
                    <a:pt x="66" y="1669"/>
                    <a:pt x="78" y="1657"/>
                    <a:pt x="83" y="1640"/>
                  </a:cubicBezTo>
                  <a:cubicBezTo>
                    <a:pt x="89" y="1634"/>
                    <a:pt x="431" y="702"/>
                    <a:pt x="1109" y="72"/>
                  </a:cubicBezTo>
                  <a:cubicBezTo>
                    <a:pt x="1127" y="60"/>
                    <a:pt x="1127" y="36"/>
                    <a:pt x="1115" y="18"/>
                  </a:cubicBezTo>
                  <a:cubicBezTo>
                    <a:pt x="1109" y="7"/>
                    <a:pt x="1097" y="1"/>
                    <a:pt x="1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7"/>
            <p:cNvSpPr/>
            <p:nvPr/>
          </p:nvSpPr>
          <p:spPr>
            <a:xfrm>
              <a:off x="4495350" y="1751350"/>
              <a:ext cx="21400" cy="19500"/>
            </a:xfrm>
            <a:custGeom>
              <a:avLst/>
              <a:gdLst/>
              <a:ahLst/>
              <a:cxnLst/>
              <a:rect l="l" t="t" r="r" b="b"/>
              <a:pathLst>
                <a:path w="856" h="780" extrusionOk="0">
                  <a:moveTo>
                    <a:pt x="808" y="1"/>
                  </a:moveTo>
                  <a:cubicBezTo>
                    <a:pt x="803" y="1"/>
                    <a:pt x="797" y="7"/>
                    <a:pt x="785" y="7"/>
                  </a:cubicBezTo>
                  <a:cubicBezTo>
                    <a:pt x="767" y="24"/>
                    <a:pt x="290" y="349"/>
                    <a:pt x="19" y="714"/>
                  </a:cubicBezTo>
                  <a:cubicBezTo>
                    <a:pt x="1" y="732"/>
                    <a:pt x="7" y="761"/>
                    <a:pt x="24" y="773"/>
                  </a:cubicBezTo>
                  <a:lnTo>
                    <a:pt x="48" y="779"/>
                  </a:lnTo>
                  <a:cubicBezTo>
                    <a:pt x="60" y="779"/>
                    <a:pt x="72" y="773"/>
                    <a:pt x="83" y="761"/>
                  </a:cubicBezTo>
                  <a:cubicBezTo>
                    <a:pt x="343" y="408"/>
                    <a:pt x="826" y="78"/>
                    <a:pt x="832" y="78"/>
                  </a:cubicBezTo>
                  <a:cubicBezTo>
                    <a:pt x="850" y="66"/>
                    <a:pt x="856" y="36"/>
                    <a:pt x="844" y="19"/>
                  </a:cubicBezTo>
                  <a:cubicBezTo>
                    <a:pt x="838" y="7"/>
                    <a:pt x="820" y="1"/>
                    <a:pt x="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7"/>
            <p:cNvSpPr/>
            <p:nvPr/>
          </p:nvSpPr>
          <p:spPr>
            <a:xfrm>
              <a:off x="4517175" y="2179050"/>
              <a:ext cx="69425" cy="39075"/>
            </a:xfrm>
            <a:custGeom>
              <a:avLst/>
              <a:gdLst/>
              <a:ahLst/>
              <a:cxnLst/>
              <a:rect l="l" t="t" r="r" b="b"/>
              <a:pathLst>
                <a:path w="2777" h="1563" extrusionOk="0">
                  <a:moveTo>
                    <a:pt x="0" y="0"/>
                  </a:moveTo>
                  <a:cubicBezTo>
                    <a:pt x="0" y="18"/>
                    <a:pt x="6" y="24"/>
                    <a:pt x="18" y="36"/>
                  </a:cubicBezTo>
                  <a:lnTo>
                    <a:pt x="2724" y="1557"/>
                  </a:lnTo>
                  <a:lnTo>
                    <a:pt x="2742" y="1562"/>
                  </a:lnTo>
                  <a:cubicBezTo>
                    <a:pt x="2759" y="1562"/>
                    <a:pt x="2771" y="1551"/>
                    <a:pt x="2777" y="1539"/>
                  </a:cubicBezTo>
                  <a:cubicBezTo>
                    <a:pt x="1893" y="1073"/>
                    <a:pt x="896" y="537"/>
                    <a:pt x="0" y="0"/>
                  </a:cubicBezTo>
                  <a:close/>
                </a:path>
              </a:pathLst>
            </a:custGeom>
            <a:solidFill>
              <a:srgbClr val="335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57"/>
          <p:cNvSpPr/>
          <p:nvPr/>
        </p:nvSpPr>
        <p:spPr>
          <a:xfrm rot="344753">
            <a:off x="8679825" y="2570400"/>
            <a:ext cx="54153" cy="54153"/>
          </a:xfrm>
          <a:custGeom>
            <a:avLst/>
            <a:gdLst/>
            <a:ahLst/>
            <a:cxnLst/>
            <a:rect l="l" t="t" r="r" b="b"/>
            <a:pathLst>
              <a:path w="1156" h="1156" extrusionOk="0">
                <a:moveTo>
                  <a:pt x="578" y="401"/>
                </a:moveTo>
                <a:cubicBezTo>
                  <a:pt x="678" y="401"/>
                  <a:pt x="755" y="478"/>
                  <a:pt x="755" y="578"/>
                </a:cubicBezTo>
                <a:cubicBezTo>
                  <a:pt x="755" y="678"/>
                  <a:pt x="678" y="761"/>
                  <a:pt x="578" y="761"/>
                </a:cubicBezTo>
                <a:cubicBezTo>
                  <a:pt x="478" y="761"/>
                  <a:pt x="395" y="678"/>
                  <a:pt x="395" y="578"/>
                </a:cubicBezTo>
                <a:cubicBezTo>
                  <a:pt x="395" y="478"/>
                  <a:pt x="478" y="401"/>
                  <a:pt x="578" y="401"/>
                </a:cubicBezTo>
                <a:close/>
                <a:moveTo>
                  <a:pt x="578" y="0"/>
                </a:moveTo>
                <a:cubicBezTo>
                  <a:pt x="260" y="0"/>
                  <a:pt x="0" y="260"/>
                  <a:pt x="0" y="578"/>
                </a:cubicBezTo>
                <a:cubicBezTo>
                  <a:pt x="0" y="897"/>
                  <a:pt x="260" y="1156"/>
                  <a:pt x="578" y="1156"/>
                </a:cubicBezTo>
                <a:cubicBezTo>
                  <a:pt x="896" y="1156"/>
                  <a:pt x="1156" y="897"/>
                  <a:pt x="1156" y="578"/>
                </a:cubicBezTo>
                <a:cubicBezTo>
                  <a:pt x="1156" y="260"/>
                  <a:pt x="8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3;p57">
            <a:extLst>
              <a:ext uri="{FF2B5EF4-FFF2-40B4-BE49-F238E27FC236}">
                <a16:creationId xmlns:a16="http://schemas.microsoft.com/office/drawing/2014/main" id="{4AE550FE-85D4-2A04-C5CC-1D24F60DE0D9}"/>
              </a:ext>
            </a:extLst>
          </p:cNvPr>
          <p:cNvSpPr txBox="1">
            <a:spLocks/>
          </p:cNvSpPr>
          <p:nvPr/>
        </p:nvSpPr>
        <p:spPr>
          <a:xfrm>
            <a:off x="633805" y="3108519"/>
            <a:ext cx="474532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sz="1800" dirty="0"/>
              <a:t>Ever since he got a cold, he has smelled</a:t>
            </a:r>
          </a:p>
          <a:p>
            <a:pPr marL="0" indent="0"/>
            <a:r>
              <a:rPr lang="sr-Latn-RS" sz="1800" dirty="0"/>
              <a:t>One particular charm of public transport is that during winter most people smell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7AC03-EB9B-7F4B-2679-0FC57BDB6D75}"/>
              </a:ext>
            </a:extLst>
          </p:cNvPr>
          <p:cNvSpPr txBox="1"/>
          <p:nvPr/>
        </p:nvSpPr>
        <p:spPr>
          <a:xfrm>
            <a:off x="5060353" y="1978589"/>
            <a:ext cx="696612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5B893-32B8-A110-DC93-050699658BA9}"/>
              </a:ext>
            </a:extLst>
          </p:cNvPr>
          <p:cNvSpPr txBox="1"/>
          <p:nvPr/>
        </p:nvSpPr>
        <p:spPr>
          <a:xfrm>
            <a:off x="4298353" y="2611348"/>
            <a:ext cx="94559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94C86-741E-1DC4-9669-8360086A3348}"/>
              </a:ext>
            </a:extLst>
          </p:cNvPr>
          <p:cNvSpPr txBox="1"/>
          <p:nvPr/>
        </p:nvSpPr>
        <p:spPr>
          <a:xfrm>
            <a:off x="4712210" y="3820221"/>
            <a:ext cx="661415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9DC11-C00D-3DDD-BCB9-8446B014C979}"/>
              </a:ext>
            </a:extLst>
          </p:cNvPr>
          <p:cNvSpPr txBox="1"/>
          <p:nvPr/>
        </p:nvSpPr>
        <p:spPr>
          <a:xfrm>
            <a:off x="5033680" y="3156315"/>
            <a:ext cx="94559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BADLY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oad Traffic Safety Measures by Slidesgo ">
  <a:themeElements>
    <a:clrScheme name="Simple Light">
      <a:dk1>
        <a:srgbClr val="382C45"/>
      </a:dk1>
      <a:lt1>
        <a:srgbClr val="FFFFFF"/>
      </a:lt1>
      <a:dk2>
        <a:srgbClr val="F2FAFF"/>
      </a:dk2>
      <a:lt2>
        <a:srgbClr val="FDBF02"/>
      </a:lt2>
      <a:accent1>
        <a:srgbClr val="7B8B3F"/>
      </a:accent1>
      <a:accent2>
        <a:srgbClr val="EA5F58"/>
      </a:accent2>
      <a:accent3>
        <a:srgbClr val="499EBE"/>
      </a:accent3>
      <a:accent4>
        <a:srgbClr val="FFFFFF"/>
      </a:accent4>
      <a:accent5>
        <a:srgbClr val="FFFFFF"/>
      </a:accent5>
      <a:accent6>
        <a:srgbClr val="FFFFFF"/>
      </a:accent6>
      <a:hlink>
        <a:srgbClr val="382C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739</Words>
  <Application>Microsoft Office PowerPoint</Application>
  <PresentationFormat>On-screen Show (16:9)</PresentationFormat>
  <Paragraphs>198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Roboto Condensed Light</vt:lpstr>
      <vt:lpstr>Fredoka One</vt:lpstr>
      <vt:lpstr>Arial</vt:lpstr>
      <vt:lpstr>Albert Sans</vt:lpstr>
      <vt:lpstr>Alfa Slab One</vt:lpstr>
      <vt:lpstr>Montserrat</vt:lpstr>
      <vt:lpstr>Abhaya Libre</vt:lpstr>
      <vt:lpstr>Palanquin Dark</vt:lpstr>
      <vt:lpstr>Chivo</vt:lpstr>
      <vt:lpstr>Road Traffic Safety Measures by Slidesgo </vt:lpstr>
      <vt:lpstr>Adjectives &amp; Comparison + Roundabout Safety</vt:lpstr>
      <vt:lpstr>Table of contents</vt:lpstr>
      <vt:lpstr>01</vt:lpstr>
      <vt:lpstr>What do adjectives do?</vt:lpstr>
      <vt:lpstr>Word order</vt:lpstr>
      <vt:lpstr>Absolute</vt:lpstr>
      <vt:lpstr>The Comparative</vt:lpstr>
      <vt:lpstr>The Superlative = THE + ?</vt:lpstr>
      <vt:lpstr>Adjectives vs. Adverbs</vt:lpstr>
      <vt:lpstr>Grammar exercises</vt:lpstr>
      <vt:lpstr>Roundabouts: Reducing Traffic Frustration</vt:lpstr>
      <vt:lpstr>PowerPoint Presentation</vt:lpstr>
      <vt:lpstr>Deflection of the vehicle path</vt:lpstr>
      <vt:lpstr>PowerPoint Presentation</vt:lpstr>
      <vt:lpstr>PowerPoint Presentation</vt:lpstr>
      <vt:lpstr>Tangent approach</vt:lpstr>
      <vt:lpstr>Exercise 01: Complete </vt:lpstr>
      <vt:lpstr>Discussion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 &amp; Comparison + Roundabout Safety</dc:title>
  <cp:lastModifiedBy>User</cp:lastModifiedBy>
  <cp:revision>18</cp:revision>
  <dcterms:modified xsi:type="dcterms:W3CDTF">2024-04-12T21:51:58Z</dcterms:modified>
</cp:coreProperties>
</file>