
<file path=[Content_Types].xml><?xml version="1.0" encoding="utf-8"?>
<Types xmlns="http://schemas.openxmlformats.org/package/2006/content-types">
  <Default Extension="emf" ContentType="image/x-emf"/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60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F19"/>
    <a:srgbClr val="002850"/>
    <a:srgbClr val="CCFFCC"/>
    <a:srgbClr val="FFCCCC"/>
    <a:srgbClr val="9E480E"/>
    <a:srgbClr val="1E5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Наслов графикона</a:t>
            </a:r>
            <a:endParaRPr lang="sr-Latn-R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Серија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EF-496F-968C-12F1CF576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Серија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EF-496F-968C-12F1CF5762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Серија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EF-496F-968C-12F1CF5762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9787136"/>
        <c:axId val="99788672"/>
      </c:barChart>
      <c:catAx>
        <c:axId val="9978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788672"/>
        <c:crosses val="autoZero"/>
        <c:auto val="1"/>
        <c:lblAlgn val="ctr"/>
        <c:lblOffset val="100"/>
        <c:noMultiLvlLbl val="0"/>
      </c:catAx>
      <c:valAx>
        <c:axId val="9978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78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D714E-108F-47C8-9868-3FFA577D6B22}" type="datetimeFigureOut">
              <a:rPr lang="sr-Latn-RS" smtClean="0"/>
              <a:pPr/>
              <a:t>5.10.2024.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15E9B-F8F8-4FA8-BE3A-00BE8F40698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8400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DF269-521E-4B12-A6E5-D59C88C2B601}" type="datetimeFigureOut">
              <a:rPr lang="sr-Latn-RS" smtClean="0"/>
              <a:pPr/>
              <a:t>5.10.2024.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B4A3-5BD7-4D53-BBD1-F3178D2FE7E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527376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 презентације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6475-5A6F-42DC-A20E-5CD6159ADAA8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Поднаслов презентације</a:t>
            </a:r>
            <a:endParaRPr lang="sr-Latn-R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0" y="5691673"/>
            <a:ext cx="9144000" cy="5281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Место и датум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013" y="1122363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C863CF42-AF2D-467E-A86E-921779ACBB86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41E0A76F-A858-4830-884B-9E9914C82A13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RS" dirty="0"/>
              <a:t>Слика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B327E440-2A8B-43FA-8E62-283731874734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8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02507"/>
            <a:ext cx="7734300" cy="5674455"/>
          </a:xfr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8C4348E8-5F32-4135-9735-14DFEF197A78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02508"/>
            <a:ext cx="2628900" cy="5674454"/>
          </a:xfrm>
        </p:spPr>
        <p:txBody>
          <a:bodyPr vert="eaVert"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2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D77415B9-F7E1-4329-86C5-BFD9CA71CB2B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250076" y="4549867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Latn-RS" dirty="0">
                <a:solidFill>
                  <a:schemeClr val="bg1">
                    <a:lumMod val="50000"/>
                  </a:schemeClr>
                </a:solidFill>
              </a:rPr>
              <a:t>ww.sf.bg.ac.rs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38200" y="1374682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r-Cyrl-RS" sz="3600" b="1" dirty="0">
                <a:solidFill>
                  <a:schemeClr val="accent1">
                    <a:lumMod val="50000"/>
                  </a:schemeClr>
                </a:solidFill>
                <a:latin typeface="Tw Cen MT (Body)Body)"/>
              </a:rPr>
              <a:t>ХВАЛА НА ПАЖЊИ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53738"/>
            <a:ext cx="9144000" cy="7507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Текст</a:t>
            </a:r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000" y="5100435"/>
            <a:ext cx="720000" cy="72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396" y="3872332"/>
            <a:ext cx="3933209" cy="60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0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40421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Поднаслов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77415B9-F7E1-4329-86C5-BFD9CA71CB2B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562011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56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E24CC09-28A3-4024-98F4-C9F66E8E8861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8973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A825FD8A-1FFE-4238-BA14-C5F811CB1A6B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4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8357086"/>
              </p:ext>
            </p:extLst>
          </p:nvPr>
        </p:nvGraphicFramePr>
        <p:xfrm>
          <a:off x="838200" y="2287207"/>
          <a:ext cx="10515600" cy="328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074813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593573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859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784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7887910"/>
                    </a:ext>
                  </a:extLst>
                </a:gridCol>
              </a:tblGrid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0"/>
                        </a:spcBef>
                      </a:pPr>
                      <a:r>
                        <a:rPr lang="sr-Cyrl-RS" dirty="0"/>
                        <a:t>Колона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4</a:t>
                      </a: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590650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81148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485372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15901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Табела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254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C068A37D-29CE-3143-9685-3E757B766BAC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823881815"/>
              </p:ext>
            </p:extLst>
          </p:nvPr>
        </p:nvGraphicFramePr>
        <p:xfrm>
          <a:off x="838200" y="1734937"/>
          <a:ext cx="1051560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Графикон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044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9CD9DD0-17BE-4D06-B789-47356A50A0A7}" type="datetime1">
              <a:rPr lang="sr-Latn-RS" smtClean="0"/>
              <a:pPr/>
              <a:t>5.10.2024.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15B9-F7E1-4329-86C5-BFD9CA71CB2B}" type="datetime1">
              <a:rPr lang="sr-Latn-RS" smtClean="0"/>
              <a:pPr/>
              <a:t>5.10.2024.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73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E578E"/>
          </a:solidFill>
          <a:latin typeface="Tw Cen MT (Body)Body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 (Body)Body)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(Body)Body)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 (Body)Body)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uprava.gov.rs/usluge/707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4182" y="2821576"/>
            <a:ext cx="9144000" cy="1328465"/>
          </a:xfrm>
        </p:spPr>
        <p:txBody>
          <a:bodyPr>
            <a:normAutofit/>
          </a:bodyPr>
          <a:lstStyle/>
          <a:p>
            <a:r>
              <a:rPr lang="sr-Cyrl-RS" sz="4000" dirty="0">
                <a:latin typeface="Cambria" pitchFamily="18" charset="0"/>
                <a:ea typeface="Cambria" pitchFamily="18" charset="0"/>
              </a:rPr>
              <a:t>Семинарски рад</a:t>
            </a:r>
            <a:br>
              <a:rPr lang="sr-Cyrl-RS" sz="4000" dirty="0">
                <a:latin typeface="Cambria" pitchFamily="18" charset="0"/>
                <a:ea typeface="Cambria" pitchFamily="18" charset="0"/>
              </a:rPr>
            </a:br>
            <a:endParaRPr lang="sr-Latn-RS" sz="4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5623" y="3602036"/>
            <a:ext cx="9144000" cy="656455"/>
          </a:xfrm>
        </p:spPr>
        <p:txBody>
          <a:bodyPr>
            <a:normAutofit/>
          </a:bodyPr>
          <a:lstStyle/>
          <a:p>
            <a:r>
              <a:rPr lang="sr-Cyrl-RS" sz="3500" dirty="0">
                <a:latin typeface="Cambria" pitchFamily="18" charset="0"/>
                <a:ea typeface="Cambria" pitchFamily="18" charset="0"/>
              </a:rPr>
              <a:t>теме</a:t>
            </a:r>
            <a:endParaRPr lang="sr-Latn-RS" sz="35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1484812" y="6329848"/>
            <a:ext cx="9144000" cy="528152"/>
          </a:xfrm>
        </p:spPr>
        <p:txBody>
          <a:bodyPr>
            <a:normAutofit/>
          </a:bodyPr>
          <a:lstStyle/>
          <a:p>
            <a:r>
              <a:rPr lang="sr-Cyrl-RS" sz="2000" dirty="0">
                <a:latin typeface="Cambria" pitchFamily="18" charset="0"/>
                <a:ea typeface="Cambria" pitchFamily="18" charset="0"/>
              </a:rPr>
              <a:t>Београд, 2024. 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2698" y="4316140"/>
            <a:ext cx="4611189" cy="2058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</a:b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Предметни наставници: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Проф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др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Радомир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Мијаиловић</a:t>
            </a:r>
            <a:endParaRPr lang="sr-Cyrl-RS" sz="2000" dirty="0">
              <a:solidFill>
                <a:schemeClr val="bg1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Проф. др Далибор Пешић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Доц. др Ђорђе Петровић</a:t>
            </a:r>
            <a:endParaRPr kumimoji="0" lang="sr-Latn-RS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6646" y="2204498"/>
            <a:ext cx="114387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3000" b="1" i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Предмет: Безбедност особа са инвалидитетом у саобраћају</a:t>
            </a:r>
            <a:endParaRPr lang="en-US" sz="3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3424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D846F4-49BD-2A3C-2CC2-C872212A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3341BE-FD9C-04A6-27E0-FD012904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Семинарски рад - правила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B2864-DB81-A750-BC90-58034788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72B50B9-22E7-2777-4E26-731C5D383E30}"/>
              </a:ext>
            </a:extLst>
          </p:cNvPr>
          <p:cNvSpPr/>
          <p:nvPr/>
        </p:nvSpPr>
        <p:spPr>
          <a:xfrm>
            <a:off x="3810000" y="2192944"/>
            <a:ext cx="4572000" cy="73152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Број поена</a:t>
            </a:r>
            <a:r>
              <a:rPr lang="sr-Cyrl-RS" sz="2400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 (мин 16)</a:t>
            </a:r>
            <a:endParaRPr lang="en-US" sz="2400" b="1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08A156-54EC-3B0F-1BA1-9A8229AC1D67}"/>
              </a:ext>
            </a:extLst>
          </p:cNvPr>
          <p:cNvSpPr/>
          <p:nvPr/>
        </p:nvSpPr>
        <p:spPr>
          <a:xfrm>
            <a:off x="838200" y="4913599"/>
            <a:ext cx="4572000" cy="73152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Одбрана</a:t>
            </a:r>
            <a:r>
              <a:rPr lang="sr-Cyrl-RS" sz="2400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ОБАВЕЗНА</a:t>
            </a:r>
            <a:endParaRPr lang="en-US" sz="2400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D414A7F-8570-CFE8-75CA-965CCC15B4EE}"/>
              </a:ext>
            </a:extLst>
          </p:cNvPr>
          <p:cNvSpPr/>
          <p:nvPr/>
        </p:nvSpPr>
        <p:spPr>
          <a:xfrm>
            <a:off x="838200" y="3554945"/>
            <a:ext cx="4572000" cy="73152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Услов</a:t>
            </a:r>
            <a:r>
              <a:rPr lang="sr-Cyrl-RS" sz="2400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ОБАВЕЗАН</a:t>
            </a:r>
            <a:endParaRPr lang="en-US" sz="2400" b="1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C68DD9-1BE3-6C29-35CC-422F94EEB4D9}"/>
              </a:ext>
            </a:extLst>
          </p:cNvPr>
          <p:cNvSpPr/>
          <p:nvPr/>
        </p:nvSpPr>
        <p:spPr>
          <a:xfrm>
            <a:off x="6781800" y="3554945"/>
            <a:ext cx="4572000" cy="73152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Потребан материјал</a:t>
            </a:r>
            <a:r>
              <a:rPr lang="sr-Cyrl-RS" sz="2400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.doc </a:t>
            </a:r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</a:t>
            </a:r>
            <a:r>
              <a:rPr lang="en-U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.ppt</a:t>
            </a:r>
            <a:endParaRPr lang="en-US" sz="2400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4B3F61C-8923-C57C-932A-B9D35D118EB6}"/>
              </a:ext>
            </a:extLst>
          </p:cNvPr>
          <p:cNvSpPr/>
          <p:nvPr/>
        </p:nvSpPr>
        <p:spPr>
          <a:xfrm>
            <a:off x="6781800" y="4913599"/>
            <a:ext cx="4572000" cy="73152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Термин одбране</a:t>
            </a:r>
            <a:r>
              <a:rPr lang="sr-Cyrl-RS" sz="2400" i="1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 договору (пре 31.12)</a:t>
            </a:r>
            <a:endParaRPr lang="en-US" sz="2400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13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ABC2C-7D4E-D83D-1846-2A32E12F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6F232D-D653-38B9-B934-43B4085A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Ваше ИДЕЈЕ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93C45-6131-C129-B58C-D102B6A9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pic>
        <p:nvPicPr>
          <p:cNvPr id="6" name="Graphic 5" descr="Classroom">
            <a:extLst>
              <a:ext uri="{FF2B5EF4-FFF2-40B4-BE49-F238E27FC236}">
                <a16:creationId xmlns:a16="http://schemas.microsoft.com/office/drawing/2014/main" id="{EE91BB55-3F2E-0DBB-01AC-247071270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1661298"/>
            <a:ext cx="4797083" cy="4797083"/>
          </a:xfrm>
          <a:prstGeom prst="rect">
            <a:avLst/>
          </a:prstGeom>
        </p:spPr>
      </p:pic>
      <p:pic>
        <p:nvPicPr>
          <p:cNvPr id="8" name="Graphic 7" descr="Thought bubble">
            <a:extLst>
              <a:ext uri="{FF2B5EF4-FFF2-40B4-BE49-F238E27FC236}">
                <a16:creationId xmlns:a16="http://schemas.microsoft.com/office/drawing/2014/main" id="{0D04D28B-7044-13D0-38F2-B2F74CC020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1743" y="856821"/>
            <a:ext cx="4339882" cy="4339882"/>
          </a:xfrm>
          <a:prstGeom prst="rect">
            <a:avLst/>
          </a:prstGeom>
        </p:spPr>
      </p:pic>
      <p:pic>
        <p:nvPicPr>
          <p:cNvPr id="13" name="Graphic 12" descr="Lightbulb and gear">
            <a:extLst>
              <a:ext uri="{FF2B5EF4-FFF2-40B4-BE49-F238E27FC236}">
                <a16:creationId xmlns:a16="http://schemas.microsoft.com/office/drawing/2014/main" id="{2F2A2C13-F242-D6AE-351D-C2B626AF0B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71604" y="1847011"/>
            <a:ext cx="12801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5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ABC2C-7D4E-D83D-1846-2A32E12F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4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6F232D-D653-38B9-B934-43B4085A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Предложене теме – Тема бр. 1 (1-2 групе)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93C45-6131-C129-B58C-D102B6A9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7D878B-8D79-CDD8-5B79-83072191157F}"/>
              </a:ext>
            </a:extLst>
          </p:cNvPr>
          <p:cNvSpPr/>
          <p:nvPr/>
        </p:nvSpPr>
        <p:spPr>
          <a:xfrm>
            <a:off x="851452" y="1690688"/>
            <a:ext cx="10515600" cy="9144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Паркирање особа са инвалидитетом – процедура </a:t>
            </a:r>
            <a:r>
              <a:rPr lang="ru-RU" sz="24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издавања паркинг карте и паркинг места за особе са инвалидитетом</a:t>
            </a:r>
            <a:endParaRPr lang="en-US" sz="3200" b="1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8557CBB-9DAF-676C-3064-CCAACE5DD1DD}"/>
              </a:ext>
            </a:extLst>
          </p:cNvPr>
          <p:cNvSpPr/>
          <p:nvPr/>
        </p:nvSpPr>
        <p:spPr>
          <a:xfrm>
            <a:off x="838200" y="3063239"/>
            <a:ext cx="4846320" cy="2820725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Неусаглашеност процедура на нивоу Републике.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Свака ЛС дефинише процедуру на свој начин.</a:t>
            </a:r>
            <a:endParaRPr lang="sr-Cyrl-RS" sz="22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FD2DAA-0B27-719F-C1B7-70400416C0DC}"/>
              </a:ext>
            </a:extLst>
          </p:cNvPr>
          <p:cNvSpPr/>
          <p:nvPr/>
        </p:nvSpPr>
        <p:spPr>
          <a:xfrm>
            <a:off x="6507480" y="3063240"/>
            <a:ext cx="4846320" cy="282072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Задатак: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Истражити и систематизовати процедуре (ко има право, потребна документа…) </a:t>
            </a: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https://euprava.gov.rs/usluge/7075</a:t>
            </a:r>
            <a:r>
              <a:rPr lang="sr-Cyrl-R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Најбоље решење</a:t>
            </a:r>
          </a:p>
        </p:txBody>
      </p:sp>
    </p:spTree>
    <p:extLst>
      <p:ext uri="{BB962C8B-B14F-4D97-AF65-F5344CB8AC3E}">
        <p14:creationId xmlns:p14="http://schemas.microsoft.com/office/powerpoint/2010/main" val="202271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ABC2C-7D4E-D83D-1846-2A32E12F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5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6F232D-D653-38B9-B934-43B4085A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Предложене теме – Тема бр. 2 (више група)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93C45-6131-C129-B58C-D102B6A9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7D878B-8D79-CDD8-5B79-83072191157F}"/>
              </a:ext>
            </a:extLst>
          </p:cNvPr>
          <p:cNvSpPr/>
          <p:nvPr/>
        </p:nvSpPr>
        <p:spPr>
          <a:xfrm>
            <a:off x="851452" y="1690688"/>
            <a:ext cx="10515600" cy="9144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Савремена решења за унапређење безбедности и приступачности особа са инвалидитетом у различитим својствима учешћа у саобраћају</a:t>
            </a:r>
            <a:endParaRPr lang="en-US" sz="2300" b="1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8557CBB-9DAF-676C-3064-CCAACE5DD1DD}"/>
              </a:ext>
            </a:extLst>
          </p:cNvPr>
          <p:cNvSpPr/>
          <p:nvPr/>
        </p:nvSpPr>
        <p:spPr>
          <a:xfrm>
            <a:off x="838200" y="3063239"/>
            <a:ext cx="4846320" cy="2820725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Особе са инвалидитетом се сусрећу са бројним баријерама приликом учешћа у саобраћају.</a:t>
            </a:r>
            <a:endParaRPr lang="sr-Cyrl-RS" sz="22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FD2DAA-0B27-719F-C1B7-70400416C0DC}"/>
              </a:ext>
            </a:extLst>
          </p:cNvPr>
          <p:cNvSpPr/>
          <p:nvPr/>
        </p:nvSpPr>
        <p:spPr>
          <a:xfrm>
            <a:off x="6507480" y="3063240"/>
            <a:ext cx="4846320" cy="282072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Задатак: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Фокус на једно својство (нпр. пешак).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Претрага релевантне литературе (извештаји, радови).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Представљање решења и осврт на имплементацију код нас.</a:t>
            </a:r>
          </a:p>
        </p:txBody>
      </p:sp>
    </p:spTree>
    <p:extLst>
      <p:ext uri="{BB962C8B-B14F-4D97-AF65-F5344CB8AC3E}">
        <p14:creationId xmlns:p14="http://schemas.microsoft.com/office/powerpoint/2010/main" val="220515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ABC2C-7D4E-D83D-1846-2A32E12F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6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6F232D-D653-38B9-B934-43B4085A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Предложене теме – Тема бр. 3 (1 група)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93C45-6131-C129-B58C-D102B6A9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7D878B-8D79-CDD8-5B79-83072191157F}"/>
              </a:ext>
            </a:extLst>
          </p:cNvPr>
          <p:cNvSpPr/>
          <p:nvPr/>
        </p:nvSpPr>
        <p:spPr>
          <a:xfrm>
            <a:off x="851452" y="1690688"/>
            <a:ext cx="10515600" cy="9144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Acoustic Vehicle Alerting System - (AVAS)</a:t>
            </a:r>
            <a:endParaRPr lang="en-US" sz="2300" b="1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8557CBB-9DAF-676C-3064-CCAACE5DD1DD}"/>
              </a:ext>
            </a:extLst>
          </p:cNvPr>
          <p:cNvSpPr/>
          <p:nvPr/>
        </p:nvSpPr>
        <p:spPr>
          <a:xfrm>
            <a:off x="838200" y="3063239"/>
            <a:ext cx="4846320" cy="2820725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Бука коју емитује возило битан фактор приликом преласка улице слепих и слабовидих особа.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Електро возила – ниска бука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FD2DAA-0B27-719F-C1B7-70400416C0DC}"/>
              </a:ext>
            </a:extLst>
          </p:cNvPr>
          <p:cNvSpPr/>
          <p:nvPr/>
        </p:nvSpPr>
        <p:spPr>
          <a:xfrm>
            <a:off x="6507480" y="3063240"/>
            <a:ext cx="4846320" cy="282072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Задатак: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Значај система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Принцип рада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Регулатива (ЕУ директива)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Досадашњи ефекти увођења овог система.</a:t>
            </a:r>
          </a:p>
        </p:txBody>
      </p:sp>
    </p:spTree>
    <p:extLst>
      <p:ext uri="{BB962C8B-B14F-4D97-AF65-F5344CB8AC3E}">
        <p14:creationId xmlns:p14="http://schemas.microsoft.com/office/powerpoint/2010/main" val="299843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ABC2C-7D4E-D83D-1846-2A32E12F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7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6F232D-D653-38B9-B934-43B4085A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Предложене теме – Тема бр. </a:t>
            </a:r>
            <a:r>
              <a:rPr lang="sr-Latn-RS" dirty="0"/>
              <a:t>4</a:t>
            </a:r>
            <a:r>
              <a:rPr lang="sr-Cyrl-RS" dirty="0"/>
              <a:t> (1</a:t>
            </a:r>
            <a:r>
              <a:rPr lang="sr-Latn-RS" dirty="0"/>
              <a:t>-2</a:t>
            </a:r>
            <a:r>
              <a:rPr lang="sr-Cyrl-RS" dirty="0"/>
              <a:t> група)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93C45-6131-C129-B58C-D102B6A9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97D878B-8D79-CDD8-5B79-83072191157F}"/>
              </a:ext>
            </a:extLst>
          </p:cNvPr>
          <p:cNvSpPr/>
          <p:nvPr/>
        </p:nvSpPr>
        <p:spPr>
          <a:xfrm>
            <a:off x="851452" y="1690688"/>
            <a:ext cx="10515600" cy="914400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3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Безбедност и приступачност у с</a:t>
            </a:r>
            <a:r>
              <a:rPr lang="ru-RU" sz="23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тратешким документима везаним за особе са инвалидитетом </a:t>
            </a:r>
            <a:endParaRPr lang="en-US" sz="2300" b="1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8557CBB-9DAF-676C-3064-CCAACE5DD1DD}"/>
              </a:ext>
            </a:extLst>
          </p:cNvPr>
          <p:cNvSpPr/>
          <p:nvPr/>
        </p:nvSpPr>
        <p:spPr>
          <a:xfrm>
            <a:off x="838200" y="3063239"/>
            <a:ext cx="4846320" cy="2820725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Проблем: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Положај саобраћаја у стратешким документима.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latin typeface="Cambria" panose="02040503050406030204" pitchFamily="18" charset="0"/>
                <a:ea typeface="Cambria" panose="02040503050406030204" pitchFamily="18" charset="0"/>
              </a:rPr>
              <a:t>У којим контекстима се помиње.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FD2DAA-0B27-719F-C1B7-70400416C0DC}"/>
              </a:ext>
            </a:extLst>
          </p:cNvPr>
          <p:cNvSpPr/>
          <p:nvPr/>
        </p:nvSpPr>
        <p:spPr>
          <a:xfrm>
            <a:off x="6507480" y="3063240"/>
            <a:ext cx="4846320" cy="2820724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r-Cyrl-RS" sz="24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Задатак: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Анализа садржаја одабраних докумената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Конвенција УН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Стратегије ЕУ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Cyrl-RS" sz="2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Домаће законодавство</a:t>
            </a:r>
          </a:p>
        </p:txBody>
      </p:sp>
    </p:spTree>
    <p:extLst>
      <p:ext uri="{BB962C8B-B14F-4D97-AF65-F5344CB8AC3E}">
        <p14:creationId xmlns:p14="http://schemas.microsoft.com/office/powerpoint/2010/main" val="276290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2" name="3D Model 1" descr="Red Question mark">
                <a:extLst>
                  <a:ext uri="{FF2B5EF4-FFF2-40B4-BE49-F238E27FC236}">
                    <a16:creationId xmlns:a16="http://schemas.microsoft.com/office/drawing/2014/main" id="{29DC1EA6-A880-696E-93E3-ADA591CDE11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46507270"/>
                  </p:ext>
                </p:extLst>
              </p:nvPr>
            </p:nvGraphicFramePr>
            <p:xfrm>
              <a:off x="4750593" y="2061847"/>
              <a:ext cx="2690813" cy="1800000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690813" cy="1800000"/>
                    </a:xfrm>
                    <a:prstGeom prst="rect">
                      <a:avLst/>
                    </a:prstGeom>
                  </am3d:spPr>
                  <am3d:camera>
                    <am3d:pos x="0" y="0" z="55389530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3517042" d="1000000"/>
                    <am3d:preTrans dx="0" dy="-18004113" dz="-4973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2236633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2" name="3D Model 1" descr="Red Question mark">
                <a:extLst>
                  <a:ext uri="{FF2B5EF4-FFF2-40B4-BE49-F238E27FC236}">
                    <a16:creationId xmlns:a16="http://schemas.microsoft.com/office/drawing/2014/main" id="{29DC1EA6-A880-696E-93E3-ADA591CDE1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0593" y="2061847"/>
                <a:ext cx="2690813" cy="180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3460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F_ppt_template_cir" id="{813B8F39-54D3-4201-886D-9A46251399D4}" vid="{BFF285B5-F1C9-41A9-A7DA-F2E1A9F227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SF_ppt_template_cir</Template>
  <TotalTime>1399</TotalTime>
  <Words>325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</vt:lpstr>
      <vt:lpstr>Tw Cen MT (Body)</vt:lpstr>
      <vt:lpstr>Tw Cen MT (Body)Body)</vt:lpstr>
      <vt:lpstr>Tw Cen MT (Body)dy)</vt:lpstr>
      <vt:lpstr>Office Theme</vt:lpstr>
      <vt:lpstr>Семинарски рад </vt:lpstr>
      <vt:lpstr>Семинарски рад - правила</vt:lpstr>
      <vt:lpstr>Ваше ИДЕЈЕ</vt:lpstr>
      <vt:lpstr>Предложене теме – Тема бр. 1 (1-2 групе)</vt:lpstr>
      <vt:lpstr>Предложене теме – Тема бр. 2 (више група)</vt:lpstr>
      <vt:lpstr>Предложене теме – Тема бр. 3 (1 група)</vt:lpstr>
      <vt:lpstr>Предложене теме – Тема бр. 4 (1-2 група)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 са инвалидитетом  </dc:title>
  <dc:creator>Đorđe Petrović</dc:creator>
  <cp:lastModifiedBy>Đorđe Petrović</cp:lastModifiedBy>
  <cp:revision>44</cp:revision>
  <dcterms:created xsi:type="dcterms:W3CDTF">2024-09-10T17:28:23Z</dcterms:created>
  <dcterms:modified xsi:type="dcterms:W3CDTF">2024-10-05T20:24:33Z</dcterms:modified>
</cp:coreProperties>
</file>