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6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234749" cy="3031435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ЕЛЕМЕНТИ ТЕЛЕКОМУНИКАЦИОНЕ ЕКОНОМИКЕ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5257848"/>
            <a:ext cx="9990124" cy="380952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viii </a:t>
            </a:r>
            <a:r>
              <a:rPr lang="sr-Cyrl-RS" b="1" dirty="0">
                <a:solidFill>
                  <a:schemeClr val="tx1"/>
                </a:solidFill>
              </a:rPr>
              <a:t>СЕМЕСТАР, модул: ТЕЛЕКОМУНИКАЦИОНИ САОБРАЋАЈ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300" b="1" dirty="0">
                <a:solidFill>
                  <a:schemeClr val="tx1"/>
                </a:solidFill>
              </a:rPr>
              <a:t>Елементи телекомуникационе економике</a:t>
            </a:r>
            <a:endParaRPr lang="en-GB" sz="3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sr-Latn-CS" dirty="0"/>
              <a:t>Циљ предмета</a:t>
            </a:r>
            <a:r>
              <a:rPr lang="sr-Cyrl-RS" dirty="0"/>
              <a:t> је у</a:t>
            </a:r>
            <a:r>
              <a:rPr lang="sr-Latn-CS" dirty="0"/>
              <a:t>познавање </a:t>
            </a:r>
            <a:r>
              <a:rPr lang="sr-Cyrl-RS" dirty="0"/>
              <a:t>студената </a:t>
            </a:r>
            <a:r>
              <a:rPr lang="sr-Latn-CS" dirty="0"/>
              <a:t>са основним појмовима, трендовима и економским законитостима на тржишту телекомуникација.</a:t>
            </a:r>
            <a:endParaRPr lang="sr-Cyrl-RS" dirty="0"/>
          </a:p>
          <a:p>
            <a:r>
              <a:rPr lang="sr-Cyrl-RS" dirty="0"/>
              <a:t>Током наставе обрађују се следеће теме:</a:t>
            </a:r>
          </a:p>
          <a:p>
            <a:pPr marL="0" indent="0">
              <a:buNone/>
            </a:pPr>
            <a:r>
              <a:rPr lang="sr-Cyrl-RS" dirty="0"/>
              <a:t>	1. </a:t>
            </a:r>
            <a:r>
              <a:rPr lang="sr-Latn-CS" dirty="0"/>
              <a:t>Структура тржишта телекомуникација - олигополи и 					слободна конкуренција. Приватни и јавни сектор. </a:t>
            </a:r>
          </a:p>
          <a:p>
            <a:pPr marL="0" indent="0">
              <a:buNone/>
            </a:pPr>
            <a:r>
              <a:rPr lang="sr-Latn-CS" dirty="0"/>
              <a:t>	2. Структура тражње </a:t>
            </a:r>
            <a:r>
              <a:rPr lang="sr-Cyrl-RS" dirty="0"/>
              <a:t>за телекомуникационим услугама.</a:t>
            </a:r>
            <a:endParaRPr lang="sr-Latn-CS" dirty="0"/>
          </a:p>
          <a:p>
            <a:pPr marL="0" indent="0">
              <a:buNone/>
            </a:pPr>
            <a:r>
              <a:rPr lang="sr-Latn-CS" dirty="0"/>
              <a:t>	3. Динамика тржишта</a:t>
            </a:r>
            <a:r>
              <a:rPr lang="sr-Cyrl-RS" dirty="0"/>
              <a:t> телекомуникација.</a:t>
            </a:r>
            <a:endParaRPr lang="sr-Latn-CS" dirty="0"/>
          </a:p>
          <a:p>
            <a:pPr marL="0" indent="0">
              <a:buNone/>
            </a:pPr>
            <a:r>
              <a:rPr lang="sr-Latn-CS" dirty="0"/>
              <a:t>	4. Економија благостања и телекомуникације. </a:t>
            </a:r>
          </a:p>
          <a:p>
            <a:pPr marL="0" indent="0">
              <a:buNone/>
            </a:pPr>
            <a:r>
              <a:rPr lang="sr-Latn-CS" dirty="0"/>
              <a:t>	5. Функције трошкова телекомуникационих ресурса и 					сервиса.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6.</a:t>
            </a:r>
            <a:r>
              <a:rPr lang="sr-Latn-CS" dirty="0"/>
              <a:t> Индустријска структура и власништво.  </a:t>
            </a:r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300" b="1" dirty="0">
                <a:solidFill>
                  <a:schemeClr val="tx1"/>
                </a:solidFill>
              </a:rPr>
              <a:t>Елементи телекомуникационе економике</a:t>
            </a:r>
            <a:endParaRPr lang="en-GB" sz="3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r>
              <a:rPr lang="sr-Cyrl-RS" dirty="0"/>
              <a:t>Током наставе обрађују се следеће теме:</a:t>
            </a:r>
          </a:p>
          <a:p>
            <a:pPr marL="0" indent="0">
              <a:buNone/>
            </a:pPr>
            <a:r>
              <a:rPr lang="sr-Cyrl-RS" dirty="0"/>
              <a:t>	7. </a:t>
            </a:r>
            <a:r>
              <a:rPr lang="sr-Latn-CS" dirty="0"/>
              <a:t>Улога планирања и предвиђања</a:t>
            </a:r>
            <a:r>
              <a:rPr lang="sr-Cyrl-RS" dirty="0"/>
              <a:t> у телекомуникацијама</a:t>
            </a:r>
            <a:r>
              <a:rPr lang="sr-Latn-CS" dirty="0"/>
              <a:t>.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8. </a:t>
            </a:r>
            <a:r>
              <a:rPr lang="sr-Latn-CS" dirty="0"/>
              <a:t>Телекомуникациона политика и регулација.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9. </a:t>
            </a:r>
            <a:r>
              <a:rPr lang="sr-Latn-CS" dirty="0"/>
              <a:t>Интерконекција и економска регулација.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10. </a:t>
            </a:r>
            <a:r>
              <a:rPr lang="sr-Latn-CS" dirty="0"/>
              <a:t>Светско тржиште телекомуникационих услуга - структура и </a:t>
            </a:r>
            <a:r>
              <a:rPr lang="sr-Cyrl-RS" dirty="0"/>
              <a:t>			</a:t>
            </a:r>
            <a:r>
              <a:rPr lang="sr-Latn-CS" dirty="0"/>
              <a:t>динамика.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11. </a:t>
            </a:r>
            <a:r>
              <a:rPr lang="sr-Latn-CS" dirty="0"/>
              <a:t>Савремене тенденције на тржишту телекомуникација.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	12. </a:t>
            </a:r>
            <a:r>
              <a:rPr lang="sr-Latn-CS" dirty="0"/>
              <a:t>Телекомуникациона политика ЕУ и стратегије мање </a:t>
            </a:r>
            <a:r>
              <a:rPr lang="sr-Cyrl-RS" dirty="0"/>
              <a:t>					</a:t>
            </a:r>
            <a:r>
              <a:rPr lang="sr-Latn-CS" dirty="0"/>
              <a:t>развијених земаља.</a:t>
            </a:r>
            <a:endParaRPr lang="en-GB" dirty="0"/>
          </a:p>
          <a:p>
            <a:r>
              <a:rPr lang="sr-Cyrl-RS" dirty="0"/>
              <a:t>Студенти израђују семинарски (истраживачки) рад и презентују га усмено на завршном испиту.</a:t>
            </a:r>
          </a:p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7851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RS" dirty="0"/>
              <a:t>	Ј.Ј. </a:t>
            </a:r>
            <a:r>
              <a:rPr lang="sr-Latn-CS" dirty="0"/>
              <a:t>Wheatley, </a:t>
            </a:r>
            <a:r>
              <a:rPr lang="sr-Cyrl-RS" dirty="0"/>
              <a:t>„</a:t>
            </a:r>
            <a:r>
              <a:rPr lang="sr-Latn-CS" b="1" i="1" dirty="0"/>
              <a:t>World Telecommunications Economics</a:t>
            </a:r>
            <a:r>
              <a:rPr lang="sr-Cyrl-RS" i="1" dirty="0"/>
              <a:t>“</a:t>
            </a:r>
            <a:r>
              <a:rPr lang="sr-Latn-CS" dirty="0"/>
              <a:t>, </a:t>
            </a:r>
            <a:r>
              <a:rPr lang="sr-Cyrl-RS" dirty="0"/>
              <a:t>			</a:t>
            </a:r>
            <a:r>
              <a:rPr lang="sr-Latn-CS" dirty="0"/>
              <a:t>The Institute of Electrical Engineers, London, United Kingdom, 1999.</a:t>
            </a:r>
            <a:endParaRPr lang="sr-Cyrl-RS" dirty="0"/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асистент, 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</TotalTime>
  <Words>334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ЕЛЕМЕНТИ ТЕЛЕКОМУНИКАЦИОНЕ ЕКОНОМИКЕ</vt:lpstr>
      <vt:lpstr>Елементи телекомуникационе економике</vt:lpstr>
      <vt:lpstr>Елементи телекомуникационе економике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16</cp:revision>
  <dcterms:created xsi:type="dcterms:W3CDTF">2017-09-24T15:27:53Z</dcterms:created>
  <dcterms:modified xsi:type="dcterms:W3CDTF">2020-09-17T15:02:02Z</dcterms:modified>
</cp:coreProperties>
</file>