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9" r:id="rId13"/>
    <p:sldId id="271" r:id="rId14"/>
    <p:sldId id="272" r:id="rId15"/>
    <p:sldId id="273" r:id="rId16"/>
    <p:sldId id="274" r:id="rId17"/>
    <p:sldId id="275" r:id="rId18"/>
    <p:sldId id="277" r:id="rId19"/>
    <p:sldId id="278" r:id="rId20"/>
    <p:sldId id="279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1203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BE989-93CF-4EC6-B9FE-50F68FB5FBB8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BD30A-3BF0-43C0-A2B5-A81B1DAB44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BE989-93CF-4EC6-B9FE-50F68FB5FBB8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BD30A-3BF0-43C0-A2B5-A81B1DAB44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BE989-93CF-4EC6-B9FE-50F68FB5FBB8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BD30A-3BF0-43C0-A2B5-A81B1DAB44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BE989-93CF-4EC6-B9FE-50F68FB5FBB8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BD30A-3BF0-43C0-A2B5-A81B1DAB44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BE989-93CF-4EC6-B9FE-50F68FB5FBB8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BD30A-3BF0-43C0-A2B5-A81B1DAB44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BE989-93CF-4EC6-B9FE-50F68FB5FBB8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BD30A-3BF0-43C0-A2B5-A81B1DAB44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BE989-93CF-4EC6-B9FE-50F68FB5FBB8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BD30A-3BF0-43C0-A2B5-A81B1DAB44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BE989-93CF-4EC6-B9FE-50F68FB5FBB8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BD30A-3BF0-43C0-A2B5-A81B1DAB44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BE989-93CF-4EC6-B9FE-50F68FB5FBB8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BD30A-3BF0-43C0-A2B5-A81B1DAB44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BE989-93CF-4EC6-B9FE-50F68FB5FBB8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BD30A-3BF0-43C0-A2B5-A81B1DAB44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BE989-93CF-4EC6-B9FE-50F68FB5FBB8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BD30A-3BF0-43C0-A2B5-A81B1DAB44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DBE989-93CF-4EC6-B9FE-50F68FB5FBB8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5BD30A-3BF0-43C0-A2B5-A81B1DAB44C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ELEMENTI </a:t>
            </a:r>
            <a:r>
              <a:rPr lang="en-US" dirty="0" smtClean="0"/>
              <a:t>I OSNOVNE KARAKTERISTIKE KONTAKTNE MREŽE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813" y="2047875"/>
            <a:ext cx="7572375" cy="276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1090613"/>
            <a:ext cx="5524500" cy="467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685800"/>
            <a:ext cx="5010150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1200" y="2438400"/>
            <a:ext cx="5267325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1809750"/>
            <a:ext cx="5486400" cy="323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613" y="1223963"/>
            <a:ext cx="7724775" cy="441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43075" y="928688"/>
            <a:ext cx="5657850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463" y="2319338"/>
            <a:ext cx="5553075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3550" y="1404938"/>
            <a:ext cx="5676900" cy="404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066800"/>
            <a:ext cx="7772400" cy="1500187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762000"/>
            <a:ext cx="5391150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600" y="1676400"/>
            <a:ext cx="554355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9200" y="2743200"/>
            <a:ext cx="7076294" cy="2982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57388" y="1552575"/>
            <a:ext cx="5229225" cy="375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399" y="1066801"/>
            <a:ext cx="6756877" cy="4014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0700" y="1900238"/>
            <a:ext cx="5562600" cy="305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2963" y="1600200"/>
            <a:ext cx="7458075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819400"/>
            <a:ext cx="7772400" cy="3200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381000"/>
            <a:ext cx="729615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3200400"/>
            <a:ext cx="7400925" cy="275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POLIGONACIJA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75" y="2362200"/>
            <a:ext cx="763905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06562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304800"/>
            <a:ext cx="6553199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0800" y="3391694"/>
            <a:ext cx="3962400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1038" y="2371725"/>
            <a:ext cx="7781925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700" y="1933575"/>
            <a:ext cx="7848600" cy="299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7</Words>
  <Application>Microsoft Office PowerPoint</Application>
  <PresentationFormat>On-screen Show (4:3)</PresentationFormat>
  <Paragraphs>2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ELEMENTI I OSNOVNE KARAKTERISTIKE KONTAKTNE MREŽE</vt:lpstr>
      <vt:lpstr>PowerPoint Presentation</vt:lpstr>
      <vt:lpstr>PowerPoint Presentation</vt:lpstr>
      <vt:lpstr>PowerPoint Presentation</vt:lpstr>
      <vt:lpstr>PowerPoint Presentation</vt:lpstr>
      <vt:lpstr>POLIGONACIJA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d.kostic</dc:creator>
  <cp:lastModifiedBy>Dragutin Kostic</cp:lastModifiedBy>
  <cp:revision>4</cp:revision>
  <dcterms:created xsi:type="dcterms:W3CDTF">2018-10-25T07:52:51Z</dcterms:created>
  <dcterms:modified xsi:type="dcterms:W3CDTF">2020-10-06T06:02:29Z</dcterms:modified>
</cp:coreProperties>
</file>