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203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989-93CF-4EC6-B9FE-50F68FB5FBB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30A-3BF0-43C0-A2B5-A81B1DAB4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989-93CF-4EC6-B9FE-50F68FB5FBB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30A-3BF0-43C0-A2B5-A81B1DAB4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989-93CF-4EC6-B9FE-50F68FB5FBB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30A-3BF0-43C0-A2B5-A81B1DAB4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989-93CF-4EC6-B9FE-50F68FB5FBB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30A-3BF0-43C0-A2B5-A81B1DAB4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989-93CF-4EC6-B9FE-50F68FB5FBB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30A-3BF0-43C0-A2B5-A81B1DAB4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989-93CF-4EC6-B9FE-50F68FB5FBB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30A-3BF0-43C0-A2B5-A81B1DAB4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989-93CF-4EC6-B9FE-50F68FB5FBB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30A-3BF0-43C0-A2B5-A81B1DAB4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989-93CF-4EC6-B9FE-50F68FB5FBB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30A-3BF0-43C0-A2B5-A81B1DAB4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989-93CF-4EC6-B9FE-50F68FB5FBB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30A-3BF0-43C0-A2B5-A81B1DAB4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989-93CF-4EC6-B9FE-50F68FB5FBB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30A-3BF0-43C0-A2B5-A81B1DAB4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BE989-93CF-4EC6-B9FE-50F68FB5FBB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BD30A-3BF0-43C0-A2B5-A81B1DAB44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BE989-93CF-4EC6-B9FE-50F68FB5FBB8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BD30A-3BF0-43C0-A2B5-A81B1DAB44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ELEMENTI </a:t>
            </a:r>
            <a:r>
              <a:rPr lang="en-US" dirty="0" smtClean="0"/>
              <a:t>I OSNOVNE KARAKTERISTIKE KONTAKTNE MREŽE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047875"/>
            <a:ext cx="7572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0" y="1090613"/>
            <a:ext cx="55245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685800"/>
            <a:ext cx="50101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438400"/>
            <a:ext cx="52673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09750"/>
            <a:ext cx="54864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223963"/>
            <a:ext cx="77247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928688"/>
            <a:ext cx="56578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463" y="2319338"/>
            <a:ext cx="55530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3550" y="1404938"/>
            <a:ext cx="56769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66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3911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76400"/>
            <a:ext cx="55435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743200"/>
            <a:ext cx="7076294" cy="298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7388" y="1552575"/>
            <a:ext cx="52292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066801"/>
            <a:ext cx="6756877" cy="401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0700" y="1900238"/>
            <a:ext cx="55626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963" y="1600200"/>
            <a:ext cx="74580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19400"/>
            <a:ext cx="7772400" cy="3200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296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200400"/>
            <a:ext cx="74009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POLIGONACIJA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2362200"/>
            <a:ext cx="76390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6553199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391694"/>
            <a:ext cx="39624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038" y="2371725"/>
            <a:ext cx="77819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933575"/>
            <a:ext cx="78486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7</Words>
  <Application>Microsoft Office PowerPoint</Application>
  <PresentationFormat>On-screen Show (4:3)</PresentationFormat>
  <Paragraphs>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ELEMENTI I OSNOVNE KARAKTERISTIKE KONTAKTNE MREŽE</vt:lpstr>
      <vt:lpstr>PowerPoint Presentation</vt:lpstr>
      <vt:lpstr>PowerPoint Presentation</vt:lpstr>
      <vt:lpstr>PowerPoint Presentation</vt:lpstr>
      <vt:lpstr>PowerPoint Presentation</vt:lpstr>
      <vt:lpstr>POLIGONACIJA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d.kostic</dc:creator>
  <cp:lastModifiedBy>Dragutin Kostic</cp:lastModifiedBy>
  <cp:revision>4</cp:revision>
  <dcterms:created xsi:type="dcterms:W3CDTF">2018-10-25T07:52:51Z</dcterms:created>
  <dcterms:modified xsi:type="dcterms:W3CDTF">2020-10-06T06:02:29Z</dcterms:modified>
</cp:coreProperties>
</file>