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256" r:id="rId2"/>
    <p:sldId id="257" r:id="rId3"/>
    <p:sldId id="258" r:id="rId4"/>
    <p:sldId id="300" r:id="rId5"/>
    <p:sldId id="301" r:id="rId6"/>
    <p:sldId id="260" r:id="rId7"/>
    <p:sldId id="259" r:id="rId8"/>
    <p:sldId id="302" r:id="rId9"/>
    <p:sldId id="261" r:id="rId10"/>
    <p:sldId id="271" r:id="rId11"/>
    <p:sldId id="303" r:id="rId12"/>
    <p:sldId id="304" r:id="rId13"/>
    <p:sldId id="276" r:id="rId14"/>
  </p:sldIdLst>
  <p:sldSz cx="9144000" cy="5143500" type="screen16x9"/>
  <p:notesSz cx="6858000" cy="9144000"/>
  <p:embeddedFontLst>
    <p:embeddedFont>
      <p:font typeface="Abel" panose="02000506030000020004" pitchFamily="2" charset="0"/>
      <p:regular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Viga" panose="020B0604020202020204" charset="0"/>
      <p:regular r:id="rId21"/>
    </p:embeddedFont>
    <p:embeddedFont>
      <p:font typeface="Wingdings 3" panose="05040102010807070707" pitchFamily="18" charset="2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pos="450">
          <p15:clr>
            <a:srgbClr val="9AA0A6"/>
          </p15:clr>
        </p15:guide>
        <p15:guide id="4" pos="5310">
          <p15:clr>
            <a:srgbClr val="9AA0A6"/>
          </p15:clr>
        </p15:guide>
        <p15:guide id="5" orient="horz" pos="341">
          <p15:clr>
            <a:srgbClr val="9AA0A6"/>
          </p15:clr>
        </p15:guide>
        <p15:guide id="6" orient="horz" pos="29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287C29-E736-4D5E-8B59-DA3918101369}">
  <a:tblStyle styleId="{FB287C29-E736-4D5E-8B59-DA39181013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  <p:guide pos="450"/>
        <p:guide pos="5310"/>
        <p:guide orient="horz" pos="341"/>
        <p:guide orient="horz"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7f8bac9508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7f8bac9508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735364758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735364758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f8bac9508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f8bac9508_0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274c6c70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274c6c70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f8bac9508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f8bac9508_0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274c6c70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274c6c70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2a1b1cc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2a1b1cc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274c6c70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274c6c70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f8bac9508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f8bac9508_0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316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f8bac9508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f8bac9508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730700" y="1608075"/>
            <a:ext cx="5682600" cy="135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Viga"/>
              <a:buNone/>
              <a:defRPr sz="4000">
                <a:latin typeface="Viga"/>
                <a:ea typeface="Viga"/>
                <a:cs typeface="Viga"/>
                <a:sym typeface="Vig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3007425"/>
            <a:ext cx="85206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bel"/>
              <a:buNone/>
              <a:defRPr sz="2000"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_1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APTION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204300" y="2992650"/>
            <a:ext cx="2735400" cy="9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536250" y="1250550"/>
            <a:ext cx="2071500" cy="9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29200" y="1247025"/>
            <a:ext cx="72669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9200" y="445025"/>
            <a:ext cx="810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729200" y="445025"/>
            <a:ext cx="810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1479450" y="1171175"/>
            <a:ext cx="2808000" cy="5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1479450" y="1770925"/>
            <a:ext cx="2665200" cy="22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785050" y="1758088"/>
            <a:ext cx="3573900" cy="8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785050" y="2693013"/>
            <a:ext cx="35739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772725" y="2801125"/>
            <a:ext cx="1786800" cy="6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title" hasCustomPrompt="1"/>
          </p:nvPr>
        </p:nvSpPr>
        <p:spPr>
          <a:xfrm>
            <a:off x="772725" y="1449375"/>
            <a:ext cx="17868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2"/>
          </p:nvPr>
        </p:nvSpPr>
        <p:spPr>
          <a:xfrm>
            <a:off x="2709975" y="2801125"/>
            <a:ext cx="1786800" cy="6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title" idx="3" hasCustomPrompt="1"/>
          </p:nvPr>
        </p:nvSpPr>
        <p:spPr>
          <a:xfrm>
            <a:off x="2709975" y="1449375"/>
            <a:ext cx="17868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4"/>
          </p:nvPr>
        </p:nvSpPr>
        <p:spPr>
          <a:xfrm>
            <a:off x="4647225" y="2801125"/>
            <a:ext cx="1786800" cy="6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5" hasCustomPrompt="1"/>
          </p:nvPr>
        </p:nvSpPr>
        <p:spPr>
          <a:xfrm>
            <a:off x="4647225" y="1449375"/>
            <a:ext cx="17868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6"/>
          </p:nvPr>
        </p:nvSpPr>
        <p:spPr>
          <a:xfrm>
            <a:off x="6584475" y="2801125"/>
            <a:ext cx="1786800" cy="6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7" hasCustomPrompt="1"/>
          </p:nvPr>
        </p:nvSpPr>
        <p:spPr>
          <a:xfrm>
            <a:off x="6584475" y="1449375"/>
            <a:ext cx="17868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8"/>
          </p:nvPr>
        </p:nvSpPr>
        <p:spPr>
          <a:xfrm>
            <a:off x="772725" y="2225625"/>
            <a:ext cx="1786800" cy="63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9"/>
          </p:nvPr>
        </p:nvSpPr>
        <p:spPr>
          <a:xfrm>
            <a:off x="2709975" y="2225625"/>
            <a:ext cx="1786800" cy="63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3"/>
          </p:nvPr>
        </p:nvSpPr>
        <p:spPr>
          <a:xfrm>
            <a:off x="4647225" y="2225625"/>
            <a:ext cx="1786800" cy="63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4"/>
          </p:nvPr>
        </p:nvSpPr>
        <p:spPr>
          <a:xfrm>
            <a:off x="6584475" y="2225625"/>
            <a:ext cx="1786800" cy="63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sz="1800"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1470542" y="3544550"/>
            <a:ext cx="3175200" cy="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Abel"/>
              <a:buNone/>
              <a:defRPr sz="1800">
                <a:latin typeface="Abel"/>
                <a:ea typeface="Abel"/>
                <a:cs typeface="Abel"/>
                <a:sym typeface="A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1470542" y="1152538"/>
            <a:ext cx="3546000" cy="18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ga"/>
              <a:buNone/>
              <a:defRPr sz="2400">
                <a:latin typeface="Viga"/>
                <a:ea typeface="Viga"/>
                <a:cs typeface="Viga"/>
                <a:sym typeface="Vi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iga"/>
              <a:buNone/>
              <a:defRPr sz="2800">
                <a:latin typeface="Viga"/>
                <a:ea typeface="Viga"/>
                <a:cs typeface="Viga"/>
                <a:sym typeface="Vig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iga"/>
              <a:buNone/>
              <a:defRPr sz="2800">
                <a:latin typeface="Viga"/>
                <a:ea typeface="Viga"/>
                <a:cs typeface="Viga"/>
                <a:sym typeface="Vig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iga"/>
              <a:buNone/>
              <a:defRPr sz="2800">
                <a:latin typeface="Viga"/>
                <a:ea typeface="Viga"/>
                <a:cs typeface="Viga"/>
                <a:sym typeface="Vig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iga"/>
              <a:buNone/>
              <a:defRPr sz="2800">
                <a:latin typeface="Viga"/>
                <a:ea typeface="Viga"/>
                <a:cs typeface="Viga"/>
                <a:sym typeface="Vig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iga"/>
              <a:buNone/>
              <a:defRPr sz="2800">
                <a:latin typeface="Viga"/>
                <a:ea typeface="Viga"/>
                <a:cs typeface="Viga"/>
                <a:sym typeface="Vig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iga"/>
              <a:buNone/>
              <a:defRPr sz="2800">
                <a:latin typeface="Viga"/>
                <a:ea typeface="Viga"/>
                <a:cs typeface="Viga"/>
                <a:sym typeface="Vig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iga"/>
              <a:buNone/>
              <a:defRPr sz="2800">
                <a:latin typeface="Viga"/>
                <a:ea typeface="Viga"/>
                <a:cs typeface="Viga"/>
                <a:sym typeface="Vig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iga"/>
              <a:buNone/>
              <a:defRPr sz="2800"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9200" y="445025"/>
            <a:ext cx="8103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iga"/>
              <a:buNone/>
              <a:defRPr sz="28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l"/>
              <a:buChar char="●"/>
              <a:defRPr sz="18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l"/>
              <a:buChar char="○"/>
              <a:defRPr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l"/>
              <a:buChar char="■"/>
              <a:defRPr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l"/>
              <a:buChar char="●"/>
              <a:defRPr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l"/>
              <a:buChar char="○"/>
              <a:defRPr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l"/>
              <a:buChar char="■"/>
              <a:defRPr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l"/>
              <a:buChar char="●"/>
              <a:defRPr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l"/>
              <a:buChar char="○"/>
              <a:defRPr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bel"/>
              <a:buChar char="■"/>
              <a:defRPr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7" r:id="rId6"/>
    <p:sldLayoutId id="2147483658" r:id="rId7"/>
    <p:sldLayoutId id="2147483659" r:id="rId8"/>
    <p:sldLayoutId id="214748366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>
            <a:spLocks noGrp="1"/>
          </p:cNvSpPr>
          <p:nvPr>
            <p:ph type="ctrTitle"/>
          </p:nvPr>
        </p:nvSpPr>
        <p:spPr>
          <a:xfrm>
            <a:off x="1730700" y="1608075"/>
            <a:ext cx="5682600" cy="135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CONTINUOUS Tenses</a:t>
            </a:r>
            <a:endParaRPr dirty="0"/>
          </a:p>
        </p:txBody>
      </p:sp>
      <p:sp>
        <p:nvSpPr>
          <p:cNvPr id="142" name="Google Shape;142;p32"/>
          <p:cNvSpPr txBox="1">
            <a:spLocks noGrp="1"/>
          </p:cNvSpPr>
          <p:nvPr>
            <p:ph type="subTitle" idx="1"/>
          </p:nvPr>
        </p:nvSpPr>
        <p:spPr>
          <a:xfrm>
            <a:off x="311700" y="3007425"/>
            <a:ext cx="85206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Present, Past, Future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5F077-71FB-2998-E409-A3091B54B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131" y="0"/>
            <a:ext cx="2248869" cy="22528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7"/>
          <p:cNvSpPr txBox="1">
            <a:spLocks noGrp="1"/>
          </p:cNvSpPr>
          <p:nvPr>
            <p:ph type="title"/>
          </p:nvPr>
        </p:nvSpPr>
        <p:spPr>
          <a:xfrm>
            <a:off x="1494263" y="1758088"/>
            <a:ext cx="5739161" cy="8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Communication satellites</a:t>
            </a:r>
            <a:endParaRPr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5" name="Google Shape;535;p47"/>
          <p:cNvSpPr txBox="1">
            <a:spLocks noGrp="1"/>
          </p:cNvSpPr>
          <p:nvPr>
            <p:ph type="body" idx="1"/>
          </p:nvPr>
        </p:nvSpPr>
        <p:spPr>
          <a:xfrm>
            <a:off x="2785049" y="3280311"/>
            <a:ext cx="35739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Latn-RS" dirty="0"/>
              <a:t>October 1993, page 3</a:t>
            </a:r>
            <a:endParaRPr dirty="0"/>
          </a:p>
        </p:txBody>
      </p:sp>
      <p:grpSp>
        <p:nvGrpSpPr>
          <p:cNvPr id="4" name="Google Shape;2627;p57">
            <a:extLst>
              <a:ext uri="{FF2B5EF4-FFF2-40B4-BE49-F238E27FC236}">
                <a16:creationId xmlns:a16="http://schemas.microsoft.com/office/drawing/2014/main" id="{83460B37-7E98-489F-3378-11C58BF941C2}"/>
              </a:ext>
            </a:extLst>
          </p:cNvPr>
          <p:cNvGrpSpPr/>
          <p:nvPr/>
        </p:nvGrpSpPr>
        <p:grpSpPr>
          <a:xfrm>
            <a:off x="4195892" y="392637"/>
            <a:ext cx="752215" cy="755850"/>
            <a:chOff x="2776150" y="2027775"/>
            <a:chExt cx="536625" cy="534600"/>
          </a:xfrm>
        </p:grpSpPr>
        <p:sp>
          <p:nvSpPr>
            <p:cNvPr id="5" name="Google Shape;2628;p57">
              <a:extLst>
                <a:ext uri="{FF2B5EF4-FFF2-40B4-BE49-F238E27FC236}">
                  <a16:creationId xmlns:a16="http://schemas.microsoft.com/office/drawing/2014/main" id="{4792CDD0-58B8-A465-19C3-D58CDCABD354}"/>
                </a:ext>
              </a:extLst>
            </p:cNvPr>
            <p:cNvSpPr/>
            <p:nvPr/>
          </p:nvSpPr>
          <p:spPr>
            <a:xfrm>
              <a:off x="2776150" y="2027775"/>
              <a:ext cx="536625" cy="534600"/>
            </a:xfrm>
            <a:custGeom>
              <a:avLst/>
              <a:gdLst/>
              <a:ahLst/>
              <a:cxnLst/>
              <a:rect l="l" t="t" r="r" b="b"/>
              <a:pathLst>
                <a:path w="21465" h="21384" extrusionOk="0">
                  <a:moveTo>
                    <a:pt x="4296" y="1009"/>
                  </a:moveTo>
                  <a:lnTo>
                    <a:pt x="4941" y="1652"/>
                  </a:lnTo>
                  <a:lnTo>
                    <a:pt x="3612" y="2980"/>
                  </a:lnTo>
                  <a:lnTo>
                    <a:pt x="2968" y="2336"/>
                  </a:lnTo>
                  <a:lnTo>
                    <a:pt x="4296" y="1009"/>
                  </a:lnTo>
                  <a:close/>
                  <a:moveTo>
                    <a:pt x="5532" y="2243"/>
                  </a:moveTo>
                  <a:lnTo>
                    <a:pt x="6316" y="3027"/>
                  </a:lnTo>
                  <a:lnTo>
                    <a:pt x="4987" y="4355"/>
                  </a:lnTo>
                  <a:lnTo>
                    <a:pt x="4203" y="3571"/>
                  </a:lnTo>
                  <a:lnTo>
                    <a:pt x="5532" y="2243"/>
                  </a:lnTo>
                  <a:close/>
                  <a:moveTo>
                    <a:pt x="2377" y="2927"/>
                  </a:moveTo>
                  <a:lnTo>
                    <a:pt x="3021" y="3571"/>
                  </a:lnTo>
                  <a:lnTo>
                    <a:pt x="1693" y="4900"/>
                  </a:lnTo>
                  <a:lnTo>
                    <a:pt x="1050" y="4256"/>
                  </a:lnTo>
                  <a:lnTo>
                    <a:pt x="2377" y="2927"/>
                  </a:lnTo>
                  <a:close/>
                  <a:moveTo>
                    <a:pt x="6906" y="3619"/>
                  </a:moveTo>
                  <a:lnTo>
                    <a:pt x="7679" y="4392"/>
                  </a:lnTo>
                  <a:lnTo>
                    <a:pt x="6353" y="5719"/>
                  </a:lnTo>
                  <a:lnTo>
                    <a:pt x="5578" y="4946"/>
                  </a:lnTo>
                  <a:lnTo>
                    <a:pt x="6906" y="3619"/>
                  </a:lnTo>
                  <a:close/>
                  <a:moveTo>
                    <a:pt x="3612" y="4162"/>
                  </a:moveTo>
                  <a:lnTo>
                    <a:pt x="4396" y="4946"/>
                  </a:lnTo>
                  <a:lnTo>
                    <a:pt x="3069" y="6273"/>
                  </a:lnTo>
                  <a:lnTo>
                    <a:pt x="2285" y="5489"/>
                  </a:lnTo>
                  <a:lnTo>
                    <a:pt x="3612" y="4162"/>
                  </a:lnTo>
                  <a:close/>
                  <a:moveTo>
                    <a:pt x="8270" y="4983"/>
                  </a:moveTo>
                  <a:lnTo>
                    <a:pt x="8930" y="5643"/>
                  </a:lnTo>
                  <a:lnTo>
                    <a:pt x="7603" y="6970"/>
                  </a:lnTo>
                  <a:lnTo>
                    <a:pt x="6941" y="6310"/>
                  </a:lnTo>
                  <a:lnTo>
                    <a:pt x="8270" y="4983"/>
                  </a:lnTo>
                  <a:close/>
                  <a:moveTo>
                    <a:pt x="4987" y="5537"/>
                  </a:moveTo>
                  <a:lnTo>
                    <a:pt x="5760" y="6310"/>
                  </a:lnTo>
                  <a:lnTo>
                    <a:pt x="4433" y="7638"/>
                  </a:lnTo>
                  <a:lnTo>
                    <a:pt x="3658" y="6864"/>
                  </a:lnTo>
                  <a:lnTo>
                    <a:pt x="4987" y="5537"/>
                  </a:lnTo>
                  <a:close/>
                  <a:moveTo>
                    <a:pt x="6353" y="6902"/>
                  </a:moveTo>
                  <a:lnTo>
                    <a:pt x="7012" y="7560"/>
                  </a:lnTo>
                  <a:lnTo>
                    <a:pt x="5683" y="8889"/>
                  </a:lnTo>
                  <a:lnTo>
                    <a:pt x="5023" y="8229"/>
                  </a:lnTo>
                  <a:lnTo>
                    <a:pt x="6353" y="6902"/>
                  </a:lnTo>
                  <a:close/>
                  <a:moveTo>
                    <a:pt x="11429" y="6752"/>
                  </a:moveTo>
                  <a:lnTo>
                    <a:pt x="14677" y="10000"/>
                  </a:lnTo>
                  <a:lnTo>
                    <a:pt x="11328" y="13346"/>
                  </a:lnTo>
                  <a:lnTo>
                    <a:pt x="8081" y="10098"/>
                  </a:lnTo>
                  <a:lnTo>
                    <a:pt x="11429" y="6752"/>
                  </a:lnTo>
                  <a:close/>
                  <a:moveTo>
                    <a:pt x="15783" y="12495"/>
                  </a:moveTo>
                  <a:lnTo>
                    <a:pt x="16443" y="13154"/>
                  </a:lnTo>
                  <a:lnTo>
                    <a:pt x="15114" y="14483"/>
                  </a:lnTo>
                  <a:lnTo>
                    <a:pt x="14454" y="13823"/>
                  </a:lnTo>
                  <a:lnTo>
                    <a:pt x="15783" y="12495"/>
                  </a:lnTo>
                  <a:close/>
                  <a:moveTo>
                    <a:pt x="7491" y="10691"/>
                  </a:moveTo>
                  <a:lnTo>
                    <a:pt x="10738" y="13938"/>
                  </a:lnTo>
                  <a:lnTo>
                    <a:pt x="10039" y="14632"/>
                  </a:lnTo>
                  <a:lnTo>
                    <a:pt x="6792" y="11387"/>
                  </a:lnTo>
                  <a:lnTo>
                    <a:pt x="7491" y="10691"/>
                  </a:lnTo>
                  <a:close/>
                  <a:moveTo>
                    <a:pt x="7398" y="13171"/>
                  </a:moveTo>
                  <a:lnTo>
                    <a:pt x="8215" y="13989"/>
                  </a:lnTo>
                  <a:lnTo>
                    <a:pt x="6723" y="15479"/>
                  </a:lnTo>
                  <a:cubicBezTo>
                    <a:pt x="6517" y="15149"/>
                    <a:pt x="6246" y="14864"/>
                    <a:pt x="5928" y="14638"/>
                  </a:cubicBezTo>
                  <a:lnTo>
                    <a:pt x="7398" y="13171"/>
                  </a:lnTo>
                  <a:close/>
                  <a:moveTo>
                    <a:pt x="17033" y="13746"/>
                  </a:moveTo>
                  <a:lnTo>
                    <a:pt x="17808" y="14521"/>
                  </a:lnTo>
                  <a:lnTo>
                    <a:pt x="16479" y="15848"/>
                  </a:lnTo>
                  <a:lnTo>
                    <a:pt x="15705" y="15074"/>
                  </a:lnTo>
                  <a:lnTo>
                    <a:pt x="17033" y="13746"/>
                  </a:lnTo>
                  <a:close/>
                  <a:moveTo>
                    <a:pt x="13865" y="14415"/>
                  </a:moveTo>
                  <a:lnTo>
                    <a:pt x="14525" y="15074"/>
                  </a:lnTo>
                  <a:lnTo>
                    <a:pt x="13196" y="16402"/>
                  </a:lnTo>
                  <a:lnTo>
                    <a:pt x="12536" y="15742"/>
                  </a:lnTo>
                  <a:lnTo>
                    <a:pt x="13865" y="14415"/>
                  </a:lnTo>
                  <a:close/>
                  <a:moveTo>
                    <a:pt x="18397" y="15110"/>
                  </a:moveTo>
                  <a:lnTo>
                    <a:pt x="19181" y="15893"/>
                  </a:lnTo>
                  <a:lnTo>
                    <a:pt x="17854" y="17221"/>
                  </a:lnTo>
                  <a:lnTo>
                    <a:pt x="17070" y="16438"/>
                  </a:lnTo>
                  <a:lnTo>
                    <a:pt x="18397" y="15110"/>
                  </a:lnTo>
                  <a:close/>
                  <a:moveTo>
                    <a:pt x="15114" y="15664"/>
                  </a:moveTo>
                  <a:lnTo>
                    <a:pt x="15889" y="16439"/>
                  </a:lnTo>
                  <a:lnTo>
                    <a:pt x="14560" y="17766"/>
                  </a:lnTo>
                  <a:lnTo>
                    <a:pt x="13787" y="16993"/>
                  </a:lnTo>
                  <a:lnTo>
                    <a:pt x="15114" y="15664"/>
                  </a:lnTo>
                  <a:close/>
                  <a:moveTo>
                    <a:pt x="19772" y="16485"/>
                  </a:moveTo>
                  <a:lnTo>
                    <a:pt x="20416" y="17129"/>
                  </a:lnTo>
                  <a:lnTo>
                    <a:pt x="19089" y="18458"/>
                  </a:lnTo>
                  <a:lnTo>
                    <a:pt x="18445" y="17814"/>
                  </a:lnTo>
                  <a:lnTo>
                    <a:pt x="19772" y="16485"/>
                  </a:lnTo>
                  <a:close/>
                  <a:moveTo>
                    <a:pt x="4246" y="14940"/>
                  </a:moveTo>
                  <a:cubicBezTo>
                    <a:pt x="4515" y="14940"/>
                    <a:pt x="4787" y="14992"/>
                    <a:pt x="5045" y="15100"/>
                  </a:cubicBezTo>
                  <a:cubicBezTo>
                    <a:pt x="5825" y="15422"/>
                    <a:pt x="6334" y="16184"/>
                    <a:pt x="6334" y="17029"/>
                  </a:cubicBezTo>
                  <a:cubicBezTo>
                    <a:pt x="6334" y="18181"/>
                    <a:pt x="5399" y="19116"/>
                    <a:pt x="4247" y="19117"/>
                  </a:cubicBezTo>
                  <a:lnTo>
                    <a:pt x="4245" y="19117"/>
                  </a:lnTo>
                  <a:cubicBezTo>
                    <a:pt x="3401" y="19117"/>
                    <a:pt x="2640" y="18608"/>
                    <a:pt x="2316" y="17829"/>
                  </a:cubicBezTo>
                  <a:cubicBezTo>
                    <a:pt x="1992" y="17048"/>
                    <a:pt x="2171" y="16149"/>
                    <a:pt x="2768" y="15552"/>
                  </a:cubicBezTo>
                  <a:cubicBezTo>
                    <a:pt x="3168" y="15153"/>
                    <a:pt x="3702" y="14940"/>
                    <a:pt x="4246" y="14940"/>
                  </a:cubicBezTo>
                  <a:close/>
                  <a:moveTo>
                    <a:pt x="16479" y="17029"/>
                  </a:moveTo>
                  <a:lnTo>
                    <a:pt x="17263" y="17813"/>
                  </a:lnTo>
                  <a:lnTo>
                    <a:pt x="15935" y="19141"/>
                  </a:lnTo>
                  <a:lnTo>
                    <a:pt x="15152" y="18358"/>
                  </a:lnTo>
                  <a:lnTo>
                    <a:pt x="16479" y="17029"/>
                  </a:lnTo>
                  <a:close/>
                  <a:moveTo>
                    <a:pt x="17854" y="18404"/>
                  </a:moveTo>
                  <a:lnTo>
                    <a:pt x="18497" y="19047"/>
                  </a:lnTo>
                  <a:lnTo>
                    <a:pt x="17170" y="20376"/>
                  </a:lnTo>
                  <a:lnTo>
                    <a:pt x="16527" y="19733"/>
                  </a:lnTo>
                  <a:lnTo>
                    <a:pt x="17854" y="18404"/>
                  </a:lnTo>
                  <a:close/>
                  <a:moveTo>
                    <a:pt x="4297" y="0"/>
                  </a:moveTo>
                  <a:cubicBezTo>
                    <a:pt x="4190" y="0"/>
                    <a:pt x="4083" y="41"/>
                    <a:pt x="4002" y="123"/>
                  </a:cubicBezTo>
                  <a:lnTo>
                    <a:pt x="165" y="3960"/>
                  </a:lnTo>
                  <a:cubicBezTo>
                    <a:pt x="0" y="4123"/>
                    <a:pt x="0" y="4387"/>
                    <a:pt x="165" y="4550"/>
                  </a:cubicBezTo>
                  <a:lnTo>
                    <a:pt x="5389" y="9774"/>
                  </a:lnTo>
                  <a:cubicBezTo>
                    <a:pt x="5470" y="9856"/>
                    <a:pt x="5577" y="9896"/>
                    <a:pt x="5684" y="9896"/>
                  </a:cubicBezTo>
                  <a:cubicBezTo>
                    <a:pt x="5790" y="9896"/>
                    <a:pt x="5897" y="9856"/>
                    <a:pt x="5978" y="9774"/>
                  </a:cubicBezTo>
                  <a:lnTo>
                    <a:pt x="7603" y="8151"/>
                  </a:lnTo>
                  <a:lnTo>
                    <a:pt x="8225" y="8774"/>
                  </a:lnTo>
                  <a:lnTo>
                    <a:pt x="5908" y="11091"/>
                  </a:lnTo>
                  <a:cubicBezTo>
                    <a:pt x="5746" y="11254"/>
                    <a:pt x="5746" y="11518"/>
                    <a:pt x="5908" y="11682"/>
                  </a:cubicBezTo>
                  <a:lnTo>
                    <a:pt x="6807" y="12580"/>
                  </a:lnTo>
                  <a:lnTo>
                    <a:pt x="5141" y="14246"/>
                  </a:lnTo>
                  <a:cubicBezTo>
                    <a:pt x="4851" y="14153"/>
                    <a:pt x="4550" y="14105"/>
                    <a:pt x="4247" y="14105"/>
                  </a:cubicBezTo>
                  <a:cubicBezTo>
                    <a:pt x="2634" y="14105"/>
                    <a:pt x="1323" y="15418"/>
                    <a:pt x="1323" y="17029"/>
                  </a:cubicBezTo>
                  <a:cubicBezTo>
                    <a:pt x="1323" y="18641"/>
                    <a:pt x="2634" y="19954"/>
                    <a:pt x="4247" y="19954"/>
                  </a:cubicBezTo>
                  <a:cubicBezTo>
                    <a:pt x="5859" y="19954"/>
                    <a:pt x="7170" y="18641"/>
                    <a:pt x="7170" y="17029"/>
                  </a:cubicBezTo>
                  <a:cubicBezTo>
                    <a:pt x="7170" y="16785"/>
                    <a:pt x="7140" y="16542"/>
                    <a:pt x="7079" y="16306"/>
                  </a:cubicBezTo>
                  <a:lnTo>
                    <a:pt x="8806" y="14579"/>
                  </a:lnTo>
                  <a:lnTo>
                    <a:pt x="9745" y="15519"/>
                  </a:lnTo>
                  <a:cubicBezTo>
                    <a:pt x="9827" y="15601"/>
                    <a:pt x="9933" y="15641"/>
                    <a:pt x="10040" y="15641"/>
                  </a:cubicBezTo>
                  <a:cubicBezTo>
                    <a:pt x="10147" y="15641"/>
                    <a:pt x="10254" y="15601"/>
                    <a:pt x="10337" y="15519"/>
                  </a:cubicBezTo>
                  <a:lnTo>
                    <a:pt x="12652" y="13202"/>
                  </a:lnTo>
                  <a:lnTo>
                    <a:pt x="13273" y="13823"/>
                  </a:lnTo>
                  <a:lnTo>
                    <a:pt x="11650" y="15446"/>
                  </a:lnTo>
                  <a:cubicBezTo>
                    <a:pt x="11486" y="15609"/>
                    <a:pt x="11486" y="15873"/>
                    <a:pt x="11650" y="16037"/>
                  </a:cubicBezTo>
                  <a:lnTo>
                    <a:pt x="16875" y="21261"/>
                  </a:lnTo>
                  <a:cubicBezTo>
                    <a:pt x="16956" y="21343"/>
                    <a:pt x="17063" y="21384"/>
                    <a:pt x="17169" y="21384"/>
                  </a:cubicBezTo>
                  <a:cubicBezTo>
                    <a:pt x="17276" y="21384"/>
                    <a:pt x="17383" y="21343"/>
                    <a:pt x="17464" y="21261"/>
                  </a:cubicBezTo>
                  <a:lnTo>
                    <a:pt x="21301" y="17424"/>
                  </a:lnTo>
                  <a:cubicBezTo>
                    <a:pt x="21464" y="17262"/>
                    <a:pt x="21464" y="16997"/>
                    <a:pt x="21301" y="16835"/>
                  </a:cubicBezTo>
                  <a:lnTo>
                    <a:pt x="16079" y="11609"/>
                  </a:lnTo>
                  <a:cubicBezTo>
                    <a:pt x="15997" y="11527"/>
                    <a:pt x="15890" y="11486"/>
                    <a:pt x="15783" y="11486"/>
                  </a:cubicBezTo>
                  <a:cubicBezTo>
                    <a:pt x="15676" y="11486"/>
                    <a:pt x="15569" y="11527"/>
                    <a:pt x="15488" y="11609"/>
                  </a:cubicBezTo>
                  <a:lnTo>
                    <a:pt x="13863" y="13232"/>
                  </a:lnTo>
                  <a:lnTo>
                    <a:pt x="13243" y="12611"/>
                  </a:lnTo>
                  <a:lnTo>
                    <a:pt x="15559" y="10295"/>
                  </a:lnTo>
                  <a:cubicBezTo>
                    <a:pt x="15723" y="10131"/>
                    <a:pt x="15723" y="9867"/>
                    <a:pt x="15559" y="9704"/>
                  </a:cubicBezTo>
                  <a:lnTo>
                    <a:pt x="11722" y="5867"/>
                  </a:lnTo>
                  <a:cubicBezTo>
                    <a:pt x="11641" y="5786"/>
                    <a:pt x="11534" y="5745"/>
                    <a:pt x="11427" y="5745"/>
                  </a:cubicBezTo>
                  <a:cubicBezTo>
                    <a:pt x="11320" y="5745"/>
                    <a:pt x="11214" y="5786"/>
                    <a:pt x="11132" y="5867"/>
                  </a:cubicBezTo>
                  <a:lnTo>
                    <a:pt x="8817" y="8184"/>
                  </a:lnTo>
                  <a:lnTo>
                    <a:pt x="8193" y="7560"/>
                  </a:lnTo>
                  <a:lnTo>
                    <a:pt x="9817" y="5937"/>
                  </a:lnTo>
                  <a:cubicBezTo>
                    <a:pt x="9980" y="5774"/>
                    <a:pt x="9980" y="5510"/>
                    <a:pt x="9817" y="5346"/>
                  </a:cubicBezTo>
                  <a:lnTo>
                    <a:pt x="4591" y="123"/>
                  </a:lnTo>
                  <a:cubicBezTo>
                    <a:pt x="4510" y="41"/>
                    <a:pt x="4403" y="0"/>
                    <a:pt x="4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29;p57">
              <a:extLst>
                <a:ext uri="{FF2B5EF4-FFF2-40B4-BE49-F238E27FC236}">
                  <a16:creationId xmlns:a16="http://schemas.microsoft.com/office/drawing/2014/main" id="{CD93B83C-DCE2-2478-CF7C-5ADAA4E9F2F4}"/>
                </a:ext>
              </a:extLst>
            </p:cNvPr>
            <p:cNvSpPr/>
            <p:nvPr/>
          </p:nvSpPr>
          <p:spPr>
            <a:xfrm>
              <a:off x="2848525" y="2422175"/>
              <a:ext cx="65125" cy="62675"/>
            </a:xfrm>
            <a:custGeom>
              <a:avLst/>
              <a:gdLst/>
              <a:ahLst/>
              <a:cxnLst/>
              <a:rect l="l" t="t" r="r" b="b"/>
              <a:pathLst>
                <a:path w="2605" h="2507" extrusionOk="0">
                  <a:moveTo>
                    <a:pt x="1348" y="834"/>
                  </a:moveTo>
                  <a:cubicBezTo>
                    <a:pt x="1563" y="834"/>
                    <a:pt x="1770" y="1001"/>
                    <a:pt x="1770" y="1253"/>
                  </a:cubicBezTo>
                  <a:cubicBezTo>
                    <a:pt x="1768" y="1484"/>
                    <a:pt x="1581" y="1671"/>
                    <a:pt x="1352" y="1671"/>
                  </a:cubicBezTo>
                  <a:cubicBezTo>
                    <a:pt x="978" y="1671"/>
                    <a:pt x="793" y="1221"/>
                    <a:pt x="1056" y="957"/>
                  </a:cubicBezTo>
                  <a:cubicBezTo>
                    <a:pt x="1141" y="872"/>
                    <a:pt x="1245" y="834"/>
                    <a:pt x="1348" y="834"/>
                  </a:cubicBezTo>
                  <a:close/>
                  <a:moveTo>
                    <a:pt x="1352" y="0"/>
                  </a:moveTo>
                  <a:cubicBezTo>
                    <a:pt x="844" y="0"/>
                    <a:pt x="387" y="305"/>
                    <a:pt x="194" y="774"/>
                  </a:cubicBezTo>
                  <a:cubicBezTo>
                    <a:pt x="0" y="1242"/>
                    <a:pt x="106" y="1781"/>
                    <a:pt x="465" y="2140"/>
                  </a:cubicBezTo>
                  <a:cubicBezTo>
                    <a:pt x="704" y="2379"/>
                    <a:pt x="1025" y="2507"/>
                    <a:pt x="1351" y="2507"/>
                  </a:cubicBezTo>
                  <a:cubicBezTo>
                    <a:pt x="1513" y="2507"/>
                    <a:pt x="1676" y="2476"/>
                    <a:pt x="1831" y="2411"/>
                  </a:cubicBezTo>
                  <a:cubicBezTo>
                    <a:pt x="2300" y="2217"/>
                    <a:pt x="2604" y="1760"/>
                    <a:pt x="2604" y="1253"/>
                  </a:cubicBezTo>
                  <a:cubicBezTo>
                    <a:pt x="2604" y="562"/>
                    <a:pt x="2043" y="2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30;p57">
              <a:extLst>
                <a:ext uri="{FF2B5EF4-FFF2-40B4-BE49-F238E27FC236}">
                  <a16:creationId xmlns:a16="http://schemas.microsoft.com/office/drawing/2014/main" id="{384C2EA2-C0D1-B78C-0324-1988AC82738F}"/>
                </a:ext>
              </a:extLst>
            </p:cNvPr>
            <p:cNvSpPr/>
            <p:nvPr/>
          </p:nvSpPr>
          <p:spPr>
            <a:xfrm>
              <a:off x="3183025" y="2062200"/>
              <a:ext cx="21950" cy="20925"/>
            </a:xfrm>
            <a:custGeom>
              <a:avLst/>
              <a:gdLst/>
              <a:ahLst/>
              <a:cxnLst/>
              <a:rect l="l" t="t" r="r" b="b"/>
              <a:pathLst>
                <a:path w="878" h="837" extrusionOk="0">
                  <a:moveTo>
                    <a:pt x="446" y="1"/>
                  </a:moveTo>
                  <a:cubicBezTo>
                    <a:pt x="396" y="1"/>
                    <a:pt x="345" y="10"/>
                    <a:pt x="296" y="29"/>
                  </a:cubicBezTo>
                  <a:cubicBezTo>
                    <a:pt x="110" y="102"/>
                    <a:pt x="1" y="298"/>
                    <a:pt x="38" y="495"/>
                  </a:cubicBezTo>
                  <a:cubicBezTo>
                    <a:pt x="75" y="693"/>
                    <a:pt x="247" y="835"/>
                    <a:pt x="447" y="837"/>
                  </a:cubicBezTo>
                  <a:cubicBezTo>
                    <a:pt x="613" y="837"/>
                    <a:pt x="764" y="738"/>
                    <a:pt x="829" y="587"/>
                  </a:cubicBezTo>
                  <a:cubicBezTo>
                    <a:pt x="874" y="486"/>
                    <a:pt x="877" y="371"/>
                    <a:pt x="837" y="268"/>
                  </a:cubicBezTo>
                  <a:cubicBezTo>
                    <a:pt x="806" y="187"/>
                    <a:pt x="752" y="120"/>
                    <a:pt x="680" y="72"/>
                  </a:cubicBezTo>
                  <a:cubicBezTo>
                    <a:pt x="610" y="25"/>
                    <a:pt x="528" y="1"/>
                    <a:pt x="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31;p57">
              <a:extLst>
                <a:ext uri="{FF2B5EF4-FFF2-40B4-BE49-F238E27FC236}">
                  <a16:creationId xmlns:a16="http://schemas.microsoft.com/office/drawing/2014/main" id="{918A0756-8555-1549-E4C9-885518F2696B}"/>
                </a:ext>
              </a:extLst>
            </p:cNvPr>
            <p:cNvSpPr/>
            <p:nvPr/>
          </p:nvSpPr>
          <p:spPr>
            <a:xfrm>
              <a:off x="3096025" y="2080525"/>
              <a:ext cx="72650" cy="59400"/>
            </a:xfrm>
            <a:custGeom>
              <a:avLst/>
              <a:gdLst/>
              <a:ahLst/>
              <a:cxnLst/>
              <a:rect l="l" t="t" r="r" b="b"/>
              <a:pathLst>
                <a:path w="2906" h="2376" extrusionOk="0">
                  <a:moveTo>
                    <a:pt x="2428" y="1"/>
                  </a:moveTo>
                  <a:cubicBezTo>
                    <a:pt x="2354" y="1"/>
                    <a:pt x="2279" y="22"/>
                    <a:pt x="2215" y="60"/>
                  </a:cubicBezTo>
                  <a:cubicBezTo>
                    <a:pt x="1468" y="508"/>
                    <a:pt x="780" y="1046"/>
                    <a:pt x="165" y="1662"/>
                  </a:cubicBezTo>
                  <a:cubicBezTo>
                    <a:pt x="1" y="1825"/>
                    <a:pt x="1" y="2089"/>
                    <a:pt x="163" y="2252"/>
                  </a:cubicBezTo>
                  <a:cubicBezTo>
                    <a:pt x="245" y="2334"/>
                    <a:pt x="353" y="2375"/>
                    <a:pt x="459" y="2375"/>
                  </a:cubicBezTo>
                  <a:cubicBezTo>
                    <a:pt x="566" y="2375"/>
                    <a:pt x="673" y="2334"/>
                    <a:pt x="755" y="2252"/>
                  </a:cubicBezTo>
                  <a:cubicBezTo>
                    <a:pt x="1320" y="1685"/>
                    <a:pt x="1955" y="1191"/>
                    <a:pt x="2643" y="778"/>
                  </a:cubicBezTo>
                  <a:cubicBezTo>
                    <a:pt x="2842" y="659"/>
                    <a:pt x="2906" y="402"/>
                    <a:pt x="2787" y="205"/>
                  </a:cubicBezTo>
                  <a:cubicBezTo>
                    <a:pt x="2712" y="78"/>
                    <a:pt x="2576" y="2"/>
                    <a:pt x="2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32;p57">
              <a:extLst>
                <a:ext uri="{FF2B5EF4-FFF2-40B4-BE49-F238E27FC236}">
                  <a16:creationId xmlns:a16="http://schemas.microsoft.com/office/drawing/2014/main" id="{712CCE92-09BC-79E8-5BC0-E30850F15621}"/>
                </a:ext>
              </a:extLst>
            </p:cNvPr>
            <p:cNvSpPr/>
            <p:nvPr/>
          </p:nvSpPr>
          <p:spPr>
            <a:xfrm>
              <a:off x="3270225" y="2151350"/>
              <a:ext cx="24475" cy="20975"/>
            </a:xfrm>
            <a:custGeom>
              <a:avLst/>
              <a:gdLst/>
              <a:ahLst/>
              <a:cxnLst/>
              <a:rect l="l" t="t" r="r" b="b"/>
              <a:pathLst>
                <a:path w="979" h="839" extrusionOk="0">
                  <a:moveTo>
                    <a:pt x="504" y="1"/>
                  </a:moveTo>
                  <a:cubicBezTo>
                    <a:pt x="344" y="1"/>
                    <a:pt x="184" y="90"/>
                    <a:pt x="114" y="266"/>
                  </a:cubicBezTo>
                  <a:cubicBezTo>
                    <a:pt x="1" y="555"/>
                    <a:pt x="226" y="839"/>
                    <a:pt x="502" y="839"/>
                  </a:cubicBezTo>
                  <a:cubicBezTo>
                    <a:pt x="557" y="839"/>
                    <a:pt x="613" y="828"/>
                    <a:pt x="669" y="803"/>
                  </a:cubicBezTo>
                  <a:cubicBezTo>
                    <a:pt x="881" y="711"/>
                    <a:pt x="978" y="464"/>
                    <a:pt x="887" y="252"/>
                  </a:cubicBezTo>
                  <a:cubicBezTo>
                    <a:pt x="814" y="84"/>
                    <a:pt x="659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33;p57">
              <a:extLst>
                <a:ext uri="{FF2B5EF4-FFF2-40B4-BE49-F238E27FC236}">
                  <a16:creationId xmlns:a16="http://schemas.microsoft.com/office/drawing/2014/main" id="{074EA60F-528D-D274-2806-19F55DF04032}"/>
                </a:ext>
              </a:extLst>
            </p:cNvPr>
            <p:cNvSpPr/>
            <p:nvPr/>
          </p:nvSpPr>
          <p:spPr>
            <a:xfrm>
              <a:off x="3185725" y="2170875"/>
              <a:ext cx="72125" cy="59875"/>
            </a:xfrm>
            <a:custGeom>
              <a:avLst/>
              <a:gdLst/>
              <a:ahLst/>
              <a:cxnLst/>
              <a:rect l="l" t="t" r="r" b="b"/>
              <a:pathLst>
                <a:path w="2885" h="2395" extrusionOk="0">
                  <a:moveTo>
                    <a:pt x="2409" y="0"/>
                  </a:moveTo>
                  <a:cubicBezTo>
                    <a:pt x="2332" y="0"/>
                    <a:pt x="2255" y="21"/>
                    <a:pt x="2186" y="65"/>
                  </a:cubicBezTo>
                  <a:cubicBezTo>
                    <a:pt x="1452" y="528"/>
                    <a:pt x="772" y="1072"/>
                    <a:pt x="160" y="1685"/>
                  </a:cubicBezTo>
                  <a:cubicBezTo>
                    <a:pt x="0" y="1850"/>
                    <a:pt x="3" y="2109"/>
                    <a:pt x="165" y="2272"/>
                  </a:cubicBezTo>
                  <a:cubicBezTo>
                    <a:pt x="246" y="2353"/>
                    <a:pt x="352" y="2394"/>
                    <a:pt x="459" y="2394"/>
                  </a:cubicBezTo>
                  <a:cubicBezTo>
                    <a:pt x="564" y="2394"/>
                    <a:pt x="668" y="2355"/>
                    <a:pt x="750" y="2277"/>
                  </a:cubicBezTo>
                  <a:cubicBezTo>
                    <a:pt x="1319" y="1706"/>
                    <a:pt x="1949" y="1202"/>
                    <a:pt x="2630" y="772"/>
                  </a:cubicBezTo>
                  <a:cubicBezTo>
                    <a:pt x="2825" y="649"/>
                    <a:pt x="2885" y="391"/>
                    <a:pt x="2761" y="195"/>
                  </a:cubicBezTo>
                  <a:cubicBezTo>
                    <a:pt x="2682" y="69"/>
                    <a:pt x="2547" y="0"/>
                    <a:pt x="2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34;p57">
              <a:extLst>
                <a:ext uri="{FF2B5EF4-FFF2-40B4-BE49-F238E27FC236}">
                  <a16:creationId xmlns:a16="http://schemas.microsoft.com/office/drawing/2014/main" id="{0B76C427-5C28-1B95-7CB1-44C56436C067}"/>
                </a:ext>
              </a:extLst>
            </p:cNvPr>
            <p:cNvSpPr/>
            <p:nvPr/>
          </p:nvSpPr>
          <p:spPr>
            <a:xfrm>
              <a:off x="3222625" y="2103600"/>
              <a:ext cx="23175" cy="20925"/>
            </a:xfrm>
            <a:custGeom>
              <a:avLst/>
              <a:gdLst/>
              <a:ahLst/>
              <a:cxnLst/>
              <a:rect l="l" t="t" r="r" b="b"/>
              <a:pathLst>
                <a:path w="927" h="837" extrusionOk="0">
                  <a:moveTo>
                    <a:pt x="497" y="0"/>
                  </a:moveTo>
                  <a:cubicBezTo>
                    <a:pt x="325" y="2"/>
                    <a:pt x="171" y="106"/>
                    <a:pt x="108" y="266"/>
                  </a:cubicBezTo>
                  <a:cubicBezTo>
                    <a:pt x="1" y="539"/>
                    <a:pt x="202" y="836"/>
                    <a:pt x="497" y="836"/>
                  </a:cubicBezTo>
                  <a:cubicBezTo>
                    <a:pt x="668" y="835"/>
                    <a:pt x="822" y="730"/>
                    <a:pt x="886" y="572"/>
                  </a:cubicBezTo>
                  <a:cubicBezTo>
                    <a:pt x="927" y="469"/>
                    <a:pt x="925" y="354"/>
                    <a:pt x="880" y="253"/>
                  </a:cubicBezTo>
                  <a:cubicBezTo>
                    <a:pt x="813" y="99"/>
                    <a:pt x="664" y="0"/>
                    <a:pt x="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35;p57">
              <a:extLst>
                <a:ext uri="{FF2B5EF4-FFF2-40B4-BE49-F238E27FC236}">
                  <a16:creationId xmlns:a16="http://schemas.microsoft.com/office/drawing/2014/main" id="{F87C49D7-287A-3AE3-8CFA-2853CBC2D39D}"/>
                </a:ext>
              </a:extLst>
            </p:cNvPr>
            <p:cNvSpPr/>
            <p:nvPr/>
          </p:nvSpPr>
          <p:spPr>
            <a:xfrm>
              <a:off x="3137975" y="2123125"/>
              <a:ext cx="72100" cy="59825"/>
            </a:xfrm>
            <a:custGeom>
              <a:avLst/>
              <a:gdLst/>
              <a:ahLst/>
              <a:cxnLst/>
              <a:rect l="l" t="t" r="r" b="b"/>
              <a:pathLst>
                <a:path w="2884" h="2393" extrusionOk="0">
                  <a:moveTo>
                    <a:pt x="2407" y="0"/>
                  </a:moveTo>
                  <a:cubicBezTo>
                    <a:pt x="2331" y="0"/>
                    <a:pt x="2254" y="21"/>
                    <a:pt x="2185" y="64"/>
                  </a:cubicBezTo>
                  <a:cubicBezTo>
                    <a:pt x="1452" y="527"/>
                    <a:pt x="773" y="1071"/>
                    <a:pt x="159" y="1684"/>
                  </a:cubicBezTo>
                  <a:cubicBezTo>
                    <a:pt x="1" y="1848"/>
                    <a:pt x="4" y="2108"/>
                    <a:pt x="165" y="2270"/>
                  </a:cubicBezTo>
                  <a:cubicBezTo>
                    <a:pt x="247" y="2351"/>
                    <a:pt x="354" y="2392"/>
                    <a:pt x="461" y="2392"/>
                  </a:cubicBezTo>
                  <a:cubicBezTo>
                    <a:pt x="565" y="2392"/>
                    <a:pt x="669" y="2354"/>
                    <a:pt x="750" y="2275"/>
                  </a:cubicBezTo>
                  <a:cubicBezTo>
                    <a:pt x="1319" y="1705"/>
                    <a:pt x="1949" y="1202"/>
                    <a:pt x="2630" y="772"/>
                  </a:cubicBezTo>
                  <a:cubicBezTo>
                    <a:pt x="2826" y="650"/>
                    <a:pt x="2884" y="391"/>
                    <a:pt x="2761" y="196"/>
                  </a:cubicBezTo>
                  <a:cubicBezTo>
                    <a:pt x="2681" y="69"/>
                    <a:pt x="2546" y="0"/>
                    <a:pt x="2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D0B431-9973-8D27-33F3-B213B0B1E24E}"/>
              </a:ext>
            </a:extLst>
          </p:cNvPr>
          <p:cNvSpPr txBox="1"/>
          <p:nvPr/>
        </p:nvSpPr>
        <p:spPr>
          <a:xfrm>
            <a:off x="245327" y="163552"/>
            <a:ext cx="8244468" cy="447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iga" panose="020B0604020202020204" charset="0"/>
              </a:rPr>
              <a:t>rapidly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iga" panose="020B0604020202020204" charset="0"/>
              </a:rPr>
              <a:t>transmission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iga" panose="020B0604020202020204" charset="0"/>
              </a:rPr>
              <a:t>communication satellite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iga" panose="020B0604020202020204" charset="0"/>
              </a:rPr>
              <a:t>transmission experiments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iga" panose="020B0604020202020204" charset="0"/>
              </a:rPr>
              <a:t>before long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iga" panose="020B0604020202020204" charset="0"/>
              </a:rPr>
              <a:t>earth stations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iga" panose="020B0604020202020204" charset="0"/>
              </a:rPr>
              <a:t>microwaves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iga" panose="020B0604020202020204" charset="0"/>
              </a:rPr>
              <a:t>relay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1FCC1-EB98-C442-E2F2-FBE6192D764D}"/>
              </a:ext>
            </a:extLst>
          </p:cNvPr>
          <p:cNvSpPr txBox="1"/>
          <p:nvPr/>
        </p:nvSpPr>
        <p:spPr>
          <a:xfrm>
            <a:off x="2085220" y="66906"/>
            <a:ext cx="2412437" cy="67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= quickly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BE8FD-80C6-D661-E5CF-9674C40BCD0F}"/>
              </a:ext>
            </a:extLst>
          </p:cNvPr>
          <p:cNvSpPr txBox="1"/>
          <p:nvPr/>
        </p:nvSpPr>
        <p:spPr>
          <a:xfrm>
            <a:off x="2787746" y="681418"/>
            <a:ext cx="2825034" cy="67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= prenos (signala)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2CC43-F32B-B4F7-D4A5-0E02E3A662F5}"/>
              </a:ext>
            </a:extLst>
          </p:cNvPr>
          <p:cNvSpPr txBox="1"/>
          <p:nvPr/>
        </p:nvSpPr>
        <p:spPr>
          <a:xfrm>
            <a:off x="4233745" y="1248174"/>
            <a:ext cx="4256049" cy="67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= komunikacioni satelit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2D3B46-C528-78C2-20C3-480D4891FD2B}"/>
              </a:ext>
            </a:extLst>
          </p:cNvPr>
          <p:cNvSpPr txBox="1"/>
          <p:nvPr/>
        </p:nvSpPr>
        <p:spPr>
          <a:xfrm>
            <a:off x="4367561" y="1982968"/>
            <a:ext cx="491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= eksperimenti (u oblasti/iz)</a:t>
            </a:r>
            <a:r>
              <a:rPr kumimoji="0" lang="sr-Latn-R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 						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prenosa signala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44C52-1684-E9CF-00D3-1B643B8CAFCE}"/>
              </a:ext>
            </a:extLst>
          </p:cNvPr>
          <p:cNvSpPr txBox="1"/>
          <p:nvPr/>
        </p:nvSpPr>
        <p:spPr>
          <a:xfrm>
            <a:off x="2352848" y="2383078"/>
            <a:ext cx="2825034" cy="67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= </a:t>
            </a:r>
            <a:r>
              <a:rPr lang="sr-Latn-RS" sz="2800" kern="1200" dirty="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rPr>
              <a:t>ubrzo</a:t>
            </a:r>
            <a:endParaRPr lang="sr-Latn-R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FBEE2-A601-BB56-5B54-7F608E38213A}"/>
              </a:ext>
            </a:extLst>
          </p:cNvPr>
          <p:cNvSpPr txBox="1"/>
          <p:nvPr/>
        </p:nvSpPr>
        <p:spPr>
          <a:xfrm>
            <a:off x="2787746" y="2906988"/>
            <a:ext cx="3293386" cy="67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= </a:t>
            </a:r>
            <a:r>
              <a:rPr lang="sr-Latn-RS" sz="2800" kern="1200" dirty="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rPr>
              <a:t>zemaljske stanice</a:t>
            </a:r>
            <a:endParaRPr lang="sr-Latn-R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15312A-463D-434E-8D96-493932736333}"/>
              </a:ext>
            </a:extLst>
          </p:cNvPr>
          <p:cNvSpPr txBox="1"/>
          <p:nvPr/>
        </p:nvSpPr>
        <p:spPr>
          <a:xfrm>
            <a:off x="2520116" y="3466887"/>
            <a:ext cx="2825034" cy="67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= </a:t>
            </a:r>
            <a:r>
              <a:rPr lang="sr-Latn-RS" sz="2800" kern="1200" dirty="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rPr>
              <a:t>mikrotalasi</a:t>
            </a:r>
            <a:endParaRPr lang="sr-Latn-R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147B5-10C9-75BA-9E58-445F64646C70}"/>
              </a:ext>
            </a:extLst>
          </p:cNvPr>
          <p:cNvSpPr txBox="1"/>
          <p:nvPr/>
        </p:nvSpPr>
        <p:spPr>
          <a:xfrm>
            <a:off x="1672623" y="3979911"/>
            <a:ext cx="2825034" cy="67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= </a:t>
            </a:r>
            <a:r>
              <a:rPr lang="sr-Latn-RS" sz="2800" kern="1200" dirty="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rPr>
              <a:t>relej</a:t>
            </a:r>
            <a:endParaRPr lang="sr-Latn-R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E5702-0465-A8D0-D343-77B026CC7AB5}"/>
              </a:ext>
            </a:extLst>
          </p:cNvPr>
          <p:cNvSpPr txBox="1"/>
          <p:nvPr/>
        </p:nvSpPr>
        <p:spPr>
          <a:xfrm>
            <a:off x="6081132" y="2995427"/>
            <a:ext cx="3109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panose="02000506030000020004" pitchFamily="2" charset="0"/>
              </a:rPr>
              <a:t>Main satellite functions:</a:t>
            </a:r>
          </a:p>
          <a:p>
            <a:r>
              <a:rPr lang="sr-Latn-RS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panose="02000506030000020004" pitchFamily="2" charset="0"/>
              </a:rPr>
              <a:t>-</a:t>
            </a: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panose="02000506030000020004" pitchFamily="2" charset="0"/>
              </a:rPr>
              <a:t>communication</a:t>
            </a:r>
          </a:p>
          <a:p>
            <a:r>
              <a:rPr lang="sr-Latn-RS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panose="02000506030000020004" pitchFamily="2" charset="0"/>
              </a:rPr>
              <a:t>-</a:t>
            </a: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panose="02000506030000020004" pitchFamily="2" charset="0"/>
              </a:rPr>
              <a:t>Earth observation</a:t>
            </a:r>
          </a:p>
          <a:p>
            <a:r>
              <a:rPr lang="sr-Latn-RS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panose="02000506030000020004" pitchFamily="2" charset="0"/>
              </a:rPr>
              <a:t>-</a:t>
            </a: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panose="02000506030000020004" pitchFamily="2" charset="0"/>
              </a:rPr>
              <a:t>navigation</a:t>
            </a:r>
          </a:p>
          <a:p>
            <a:r>
              <a:rPr lang="sr-Latn-RS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panose="02000506030000020004" pitchFamily="2" charset="0"/>
              </a:rPr>
              <a:t>-</a:t>
            </a: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panose="02000506030000020004" pitchFamily="2" charset="0"/>
              </a:rPr>
              <a:t>astronomical</a:t>
            </a:r>
          </a:p>
        </p:txBody>
      </p:sp>
      <p:grpSp>
        <p:nvGrpSpPr>
          <p:cNvPr id="12" name="Google Shape;298;p39">
            <a:extLst>
              <a:ext uri="{FF2B5EF4-FFF2-40B4-BE49-F238E27FC236}">
                <a16:creationId xmlns:a16="http://schemas.microsoft.com/office/drawing/2014/main" id="{43387144-7CC2-E88C-18E1-D644069A7D80}"/>
              </a:ext>
            </a:extLst>
          </p:cNvPr>
          <p:cNvGrpSpPr/>
          <p:nvPr/>
        </p:nvGrpSpPr>
        <p:grpSpPr>
          <a:xfrm>
            <a:off x="8251022" y="1040643"/>
            <a:ext cx="647651" cy="676787"/>
            <a:chOff x="6216367" y="1970156"/>
            <a:chExt cx="361147" cy="361147"/>
          </a:xfrm>
        </p:grpSpPr>
        <p:sp>
          <p:nvSpPr>
            <p:cNvPr id="13" name="Google Shape;299;p39">
              <a:extLst>
                <a:ext uri="{FF2B5EF4-FFF2-40B4-BE49-F238E27FC236}">
                  <a16:creationId xmlns:a16="http://schemas.microsoft.com/office/drawing/2014/main" id="{6CE1E855-A695-E67F-7533-F42830FE9B8F}"/>
                </a:ext>
              </a:extLst>
            </p:cNvPr>
            <p:cNvSpPr/>
            <p:nvPr/>
          </p:nvSpPr>
          <p:spPr>
            <a:xfrm>
              <a:off x="6247813" y="2069522"/>
              <a:ext cx="329701" cy="261781"/>
            </a:xfrm>
            <a:custGeom>
              <a:avLst/>
              <a:gdLst/>
              <a:ahLst/>
              <a:cxnLst/>
              <a:rect l="l" t="t" r="r" b="b"/>
              <a:pathLst>
                <a:path w="10359" h="8225" extrusionOk="0">
                  <a:moveTo>
                    <a:pt x="9663" y="0"/>
                  </a:moveTo>
                  <a:cubicBezTo>
                    <a:pt x="9637" y="0"/>
                    <a:pt x="9611" y="7"/>
                    <a:pt x="9585" y="22"/>
                  </a:cubicBezTo>
                  <a:cubicBezTo>
                    <a:pt x="9490" y="69"/>
                    <a:pt x="9466" y="153"/>
                    <a:pt x="9502" y="248"/>
                  </a:cubicBezTo>
                  <a:cubicBezTo>
                    <a:pt x="9847" y="962"/>
                    <a:pt x="10026" y="1736"/>
                    <a:pt x="10026" y="2534"/>
                  </a:cubicBezTo>
                  <a:cubicBezTo>
                    <a:pt x="10026" y="3963"/>
                    <a:pt x="9478" y="5308"/>
                    <a:pt x="8466" y="6320"/>
                  </a:cubicBezTo>
                  <a:cubicBezTo>
                    <a:pt x="7454" y="7332"/>
                    <a:pt x="6108" y="7880"/>
                    <a:pt x="4680" y="7880"/>
                  </a:cubicBezTo>
                  <a:cubicBezTo>
                    <a:pt x="3834" y="7880"/>
                    <a:pt x="3037" y="7689"/>
                    <a:pt x="2287" y="7308"/>
                  </a:cubicBezTo>
                  <a:cubicBezTo>
                    <a:pt x="1667" y="6999"/>
                    <a:pt x="1096" y="6558"/>
                    <a:pt x="632" y="6022"/>
                  </a:cubicBezTo>
                  <a:lnTo>
                    <a:pt x="632" y="6022"/>
                  </a:lnTo>
                  <a:lnTo>
                    <a:pt x="1286" y="6237"/>
                  </a:lnTo>
                  <a:cubicBezTo>
                    <a:pt x="1308" y="6245"/>
                    <a:pt x="1329" y="6249"/>
                    <a:pt x="1350" y="6249"/>
                  </a:cubicBezTo>
                  <a:cubicBezTo>
                    <a:pt x="1417" y="6249"/>
                    <a:pt x="1473" y="6206"/>
                    <a:pt x="1501" y="6141"/>
                  </a:cubicBezTo>
                  <a:cubicBezTo>
                    <a:pt x="1525" y="6046"/>
                    <a:pt x="1489" y="5963"/>
                    <a:pt x="1394" y="5927"/>
                  </a:cubicBezTo>
                  <a:lnTo>
                    <a:pt x="215" y="5546"/>
                  </a:lnTo>
                  <a:cubicBezTo>
                    <a:pt x="197" y="5539"/>
                    <a:pt x="180" y="5536"/>
                    <a:pt x="163" y="5536"/>
                  </a:cubicBezTo>
                  <a:cubicBezTo>
                    <a:pt x="122" y="5536"/>
                    <a:pt x="85" y="5553"/>
                    <a:pt x="60" y="5570"/>
                  </a:cubicBezTo>
                  <a:cubicBezTo>
                    <a:pt x="12" y="5606"/>
                    <a:pt x="1" y="5665"/>
                    <a:pt x="1" y="5725"/>
                  </a:cubicBezTo>
                  <a:lnTo>
                    <a:pt x="191" y="7094"/>
                  </a:lnTo>
                  <a:cubicBezTo>
                    <a:pt x="203" y="7177"/>
                    <a:pt x="274" y="7237"/>
                    <a:pt x="358" y="7237"/>
                  </a:cubicBezTo>
                  <a:lnTo>
                    <a:pt x="382" y="7237"/>
                  </a:lnTo>
                  <a:cubicBezTo>
                    <a:pt x="477" y="7225"/>
                    <a:pt x="536" y="7130"/>
                    <a:pt x="512" y="7046"/>
                  </a:cubicBezTo>
                  <a:lnTo>
                    <a:pt x="417" y="6272"/>
                  </a:lnTo>
                  <a:lnTo>
                    <a:pt x="417" y="6272"/>
                  </a:lnTo>
                  <a:cubicBezTo>
                    <a:pt x="893" y="6820"/>
                    <a:pt x="1489" y="7284"/>
                    <a:pt x="2120" y="7606"/>
                  </a:cubicBezTo>
                  <a:cubicBezTo>
                    <a:pt x="2918" y="8011"/>
                    <a:pt x="3775" y="8225"/>
                    <a:pt x="4680" y="8225"/>
                  </a:cubicBezTo>
                  <a:cubicBezTo>
                    <a:pt x="6204" y="8225"/>
                    <a:pt x="7621" y="7630"/>
                    <a:pt x="8692" y="6558"/>
                  </a:cubicBezTo>
                  <a:cubicBezTo>
                    <a:pt x="9764" y="5487"/>
                    <a:pt x="10359" y="4058"/>
                    <a:pt x="10359" y="2558"/>
                  </a:cubicBezTo>
                  <a:cubicBezTo>
                    <a:pt x="10359" y="1677"/>
                    <a:pt x="10157" y="855"/>
                    <a:pt x="9799" y="93"/>
                  </a:cubicBezTo>
                  <a:cubicBezTo>
                    <a:pt x="9775" y="35"/>
                    <a:pt x="9721" y="0"/>
                    <a:pt x="9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0;p39">
              <a:extLst>
                <a:ext uri="{FF2B5EF4-FFF2-40B4-BE49-F238E27FC236}">
                  <a16:creationId xmlns:a16="http://schemas.microsoft.com/office/drawing/2014/main" id="{51AC8181-EFB7-F692-AA68-A49C3AFCBB87}"/>
                </a:ext>
              </a:extLst>
            </p:cNvPr>
            <p:cNvSpPr/>
            <p:nvPr/>
          </p:nvSpPr>
          <p:spPr>
            <a:xfrm>
              <a:off x="6216367" y="1970156"/>
              <a:ext cx="329701" cy="260731"/>
            </a:xfrm>
            <a:custGeom>
              <a:avLst/>
              <a:gdLst/>
              <a:ahLst/>
              <a:cxnLst/>
              <a:rect l="l" t="t" r="r" b="b"/>
              <a:pathLst>
                <a:path w="10359" h="8192" extrusionOk="0">
                  <a:moveTo>
                    <a:pt x="5668" y="0"/>
                  </a:moveTo>
                  <a:cubicBezTo>
                    <a:pt x="4156" y="0"/>
                    <a:pt x="2739" y="596"/>
                    <a:pt x="1667" y="1667"/>
                  </a:cubicBezTo>
                  <a:cubicBezTo>
                    <a:pt x="596" y="2739"/>
                    <a:pt x="0" y="4168"/>
                    <a:pt x="0" y="5680"/>
                  </a:cubicBezTo>
                  <a:cubicBezTo>
                    <a:pt x="0" y="6525"/>
                    <a:pt x="179" y="7346"/>
                    <a:pt x="548" y="8097"/>
                  </a:cubicBezTo>
                  <a:cubicBezTo>
                    <a:pt x="584" y="8156"/>
                    <a:pt x="643" y="8192"/>
                    <a:pt x="703" y="8192"/>
                  </a:cubicBezTo>
                  <a:cubicBezTo>
                    <a:pt x="727" y="8192"/>
                    <a:pt x="750" y="8192"/>
                    <a:pt x="774" y="8180"/>
                  </a:cubicBezTo>
                  <a:cubicBezTo>
                    <a:pt x="858" y="8132"/>
                    <a:pt x="893" y="8037"/>
                    <a:pt x="846" y="7954"/>
                  </a:cubicBezTo>
                  <a:cubicBezTo>
                    <a:pt x="512" y="7239"/>
                    <a:pt x="334" y="6465"/>
                    <a:pt x="334" y="5656"/>
                  </a:cubicBezTo>
                  <a:cubicBezTo>
                    <a:pt x="334" y="4227"/>
                    <a:pt x="881" y="2894"/>
                    <a:pt x="1893" y="1882"/>
                  </a:cubicBezTo>
                  <a:cubicBezTo>
                    <a:pt x="2905" y="869"/>
                    <a:pt x="4239" y="322"/>
                    <a:pt x="5668" y="322"/>
                  </a:cubicBezTo>
                  <a:cubicBezTo>
                    <a:pt x="7239" y="322"/>
                    <a:pt x="8704" y="989"/>
                    <a:pt x="9716" y="2179"/>
                  </a:cubicBezTo>
                  <a:lnTo>
                    <a:pt x="9061" y="1953"/>
                  </a:lnTo>
                  <a:cubicBezTo>
                    <a:pt x="9044" y="1948"/>
                    <a:pt x="9027" y="1946"/>
                    <a:pt x="9010" y="1946"/>
                  </a:cubicBezTo>
                  <a:cubicBezTo>
                    <a:pt x="8942" y="1946"/>
                    <a:pt x="8878" y="1984"/>
                    <a:pt x="8859" y="2060"/>
                  </a:cubicBezTo>
                  <a:cubicBezTo>
                    <a:pt x="8823" y="2143"/>
                    <a:pt x="8870" y="2239"/>
                    <a:pt x="8966" y="2263"/>
                  </a:cubicBezTo>
                  <a:lnTo>
                    <a:pt x="10133" y="2655"/>
                  </a:lnTo>
                  <a:cubicBezTo>
                    <a:pt x="10156" y="2655"/>
                    <a:pt x="10168" y="2667"/>
                    <a:pt x="10192" y="2667"/>
                  </a:cubicBezTo>
                  <a:cubicBezTo>
                    <a:pt x="10240" y="2667"/>
                    <a:pt x="10275" y="2655"/>
                    <a:pt x="10299" y="2620"/>
                  </a:cubicBezTo>
                  <a:cubicBezTo>
                    <a:pt x="10347" y="2596"/>
                    <a:pt x="10359" y="2536"/>
                    <a:pt x="10359" y="2477"/>
                  </a:cubicBezTo>
                  <a:lnTo>
                    <a:pt x="10168" y="1108"/>
                  </a:lnTo>
                  <a:cubicBezTo>
                    <a:pt x="10158" y="1027"/>
                    <a:pt x="10088" y="971"/>
                    <a:pt x="10016" y="971"/>
                  </a:cubicBezTo>
                  <a:cubicBezTo>
                    <a:pt x="10003" y="971"/>
                    <a:pt x="9990" y="973"/>
                    <a:pt x="9978" y="977"/>
                  </a:cubicBezTo>
                  <a:cubicBezTo>
                    <a:pt x="9882" y="989"/>
                    <a:pt x="9823" y="1072"/>
                    <a:pt x="9835" y="1167"/>
                  </a:cubicBezTo>
                  <a:lnTo>
                    <a:pt x="9942" y="1941"/>
                  </a:lnTo>
                  <a:cubicBezTo>
                    <a:pt x="8870" y="703"/>
                    <a:pt x="7323" y="0"/>
                    <a:pt x="5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1;p39">
              <a:extLst>
                <a:ext uri="{FF2B5EF4-FFF2-40B4-BE49-F238E27FC236}">
                  <a16:creationId xmlns:a16="http://schemas.microsoft.com/office/drawing/2014/main" id="{1449CE82-314E-705B-EE16-FC4CDC403FFA}"/>
                </a:ext>
              </a:extLst>
            </p:cNvPr>
            <p:cNvSpPr/>
            <p:nvPr/>
          </p:nvSpPr>
          <p:spPr>
            <a:xfrm>
              <a:off x="6351252" y="2064875"/>
              <a:ext cx="17855" cy="28072"/>
            </a:xfrm>
            <a:custGeom>
              <a:avLst/>
              <a:gdLst/>
              <a:ahLst/>
              <a:cxnLst/>
              <a:rect l="l" t="t" r="r" b="b"/>
              <a:pathLst>
                <a:path w="561" h="882" extrusionOk="0">
                  <a:moveTo>
                    <a:pt x="358" y="1"/>
                  </a:moveTo>
                  <a:cubicBezTo>
                    <a:pt x="275" y="1"/>
                    <a:pt x="203" y="84"/>
                    <a:pt x="203" y="168"/>
                  </a:cubicBezTo>
                  <a:lnTo>
                    <a:pt x="203" y="477"/>
                  </a:lnTo>
                  <a:lnTo>
                    <a:pt x="84" y="596"/>
                  </a:lnTo>
                  <a:cubicBezTo>
                    <a:pt x="25" y="656"/>
                    <a:pt x="1" y="763"/>
                    <a:pt x="84" y="834"/>
                  </a:cubicBezTo>
                  <a:cubicBezTo>
                    <a:pt x="108" y="870"/>
                    <a:pt x="156" y="882"/>
                    <a:pt x="203" y="882"/>
                  </a:cubicBezTo>
                  <a:cubicBezTo>
                    <a:pt x="239" y="882"/>
                    <a:pt x="287" y="870"/>
                    <a:pt x="322" y="834"/>
                  </a:cubicBezTo>
                  <a:lnTo>
                    <a:pt x="501" y="680"/>
                  </a:lnTo>
                  <a:cubicBezTo>
                    <a:pt x="525" y="644"/>
                    <a:pt x="561" y="596"/>
                    <a:pt x="537" y="560"/>
                  </a:cubicBezTo>
                  <a:lnTo>
                    <a:pt x="525" y="168"/>
                  </a:lnTo>
                  <a:cubicBezTo>
                    <a:pt x="525" y="84"/>
                    <a:pt x="453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2;p39">
              <a:extLst>
                <a:ext uri="{FF2B5EF4-FFF2-40B4-BE49-F238E27FC236}">
                  <a16:creationId xmlns:a16="http://schemas.microsoft.com/office/drawing/2014/main" id="{3408376E-8A98-89FD-5DE3-4A6939FD4514}"/>
                </a:ext>
              </a:extLst>
            </p:cNvPr>
            <p:cNvSpPr/>
            <p:nvPr/>
          </p:nvSpPr>
          <p:spPr>
            <a:xfrm>
              <a:off x="6260321" y="2016688"/>
              <a:ext cx="272857" cy="269929"/>
            </a:xfrm>
            <a:custGeom>
              <a:avLst/>
              <a:gdLst/>
              <a:ahLst/>
              <a:cxnLst/>
              <a:rect l="l" t="t" r="r" b="b"/>
              <a:pathLst>
                <a:path w="8573" h="8481" extrusionOk="0">
                  <a:moveTo>
                    <a:pt x="2822" y="3182"/>
                  </a:moveTo>
                  <a:lnTo>
                    <a:pt x="3037" y="3217"/>
                  </a:lnTo>
                  <a:lnTo>
                    <a:pt x="3144" y="3217"/>
                  </a:lnTo>
                  <a:lnTo>
                    <a:pt x="2965" y="3598"/>
                  </a:lnTo>
                  <a:lnTo>
                    <a:pt x="2679" y="3527"/>
                  </a:lnTo>
                  <a:lnTo>
                    <a:pt x="2822" y="3182"/>
                  </a:lnTo>
                  <a:close/>
                  <a:moveTo>
                    <a:pt x="3918" y="3110"/>
                  </a:moveTo>
                  <a:lnTo>
                    <a:pt x="4251" y="3515"/>
                  </a:lnTo>
                  <a:lnTo>
                    <a:pt x="4203" y="3634"/>
                  </a:lnTo>
                  <a:cubicBezTo>
                    <a:pt x="4168" y="3718"/>
                    <a:pt x="4215" y="3813"/>
                    <a:pt x="4310" y="3837"/>
                  </a:cubicBezTo>
                  <a:cubicBezTo>
                    <a:pt x="4322" y="3837"/>
                    <a:pt x="4334" y="3860"/>
                    <a:pt x="4370" y="3860"/>
                  </a:cubicBezTo>
                  <a:cubicBezTo>
                    <a:pt x="4441" y="3860"/>
                    <a:pt x="4501" y="3813"/>
                    <a:pt x="4525" y="3741"/>
                  </a:cubicBezTo>
                  <a:lnTo>
                    <a:pt x="4572" y="3622"/>
                  </a:lnTo>
                  <a:cubicBezTo>
                    <a:pt x="4608" y="3515"/>
                    <a:pt x="4584" y="3408"/>
                    <a:pt x="4513" y="3325"/>
                  </a:cubicBezTo>
                  <a:lnTo>
                    <a:pt x="4430" y="3217"/>
                  </a:lnTo>
                  <a:lnTo>
                    <a:pt x="4727" y="3444"/>
                  </a:lnTo>
                  <a:cubicBezTo>
                    <a:pt x="4749" y="3458"/>
                    <a:pt x="4780" y="3469"/>
                    <a:pt x="4815" y="3469"/>
                  </a:cubicBezTo>
                  <a:cubicBezTo>
                    <a:pt x="4836" y="3469"/>
                    <a:pt x="4859" y="3465"/>
                    <a:pt x="4882" y="3456"/>
                  </a:cubicBezTo>
                  <a:lnTo>
                    <a:pt x="5096" y="3360"/>
                  </a:lnTo>
                  <a:lnTo>
                    <a:pt x="5227" y="3515"/>
                  </a:lnTo>
                  <a:cubicBezTo>
                    <a:pt x="5263" y="3563"/>
                    <a:pt x="5323" y="3575"/>
                    <a:pt x="5358" y="3575"/>
                  </a:cubicBezTo>
                  <a:lnTo>
                    <a:pt x="5775" y="3539"/>
                  </a:lnTo>
                  <a:lnTo>
                    <a:pt x="5799" y="3622"/>
                  </a:lnTo>
                  <a:cubicBezTo>
                    <a:pt x="5811" y="3658"/>
                    <a:pt x="5775" y="3694"/>
                    <a:pt x="5775" y="3706"/>
                  </a:cubicBezTo>
                  <a:cubicBezTo>
                    <a:pt x="5763" y="3718"/>
                    <a:pt x="5739" y="3753"/>
                    <a:pt x="5692" y="3753"/>
                  </a:cubicBezTo>
                  <a:lnTo>
                    <a:pt x="4977" y="3813"/>
                  </a:lnTo>
                  <a:cubicBezTo>
                    <a:pt x="4882" y="3813"/>
                    <a:pt x="4811" y="3872"/>
                    <a:pt x="4751" y="3944"/>
                  </a:cubicBezTo>
                  <a:cubicBezTo>
                    <a:pt x="4727" y="4003"/>
                    <a:pt x="4691" y="4063"/>
                    <a:pt x="4703" y="4122"/>
                  </a:cubicBezTo>
                  <a:lnTo>
                    <a:pt x="4227" y="3956"/>
                  </a:lnTo>
                  <a:cubicBezTo>
                    <a:pt x="4215" y="3956"/>
                    <a:pt x="4215" y="3944"/>
                    <a:pt x="4203" y="3932"/>
                  </a:cubicBezTo>
                  <a:cubicBezTo>
                    <a:pt x="4168" y="3753"/>
                    <a:pt x="4025" y="3610"/>
                    <a:pt x="3846" y="3610"/>
                  </a:cubicBezTo>
                  <a:lnTo>
                    <a:pt x="3834" y="3610"/>
                  </a:lnTo>
                  <a:lnTo>
                    <a:pt x="3322" y="3634"/>
                  </a:lnTo>
                  <a:lnTo>
                    <a:pt x="3477" y="3289"/>
                  </a:lnTo>
                  <a:cubicBezTo>
                    <a:pt x="3489" y="3265"/>
                    <a:pt x="3513" y="3229"/>
                    <a:pt x="3548" y="3229"/>
                  </a:cubicBezTo>
                  <a:lnTo>
                    <a:pt x="3918" y="3110"/>
                  </a:lnTo>
                  <a:close/>
                  <a:moveTo>
                    <a:pt x="7775" y="3646"/>
                  </a:moveTo>
                  <a:cubicBezTo>
                    <a:pt x="7787" y="3646"/>
                    <a:pt x="7835" y="3646"/>
                    <a:pt x="7859" y="3682"/>
                  </a:cubicBezTo>
                  <a:lnTo>
                    <a:pt x="8204" y="4003"/>
                  </a:lnTo>
                  <a:lnTo>
                    <a:pt x="8204" y="4349"/>
                  </a:lnTo>
                  <a:cubicBezTo>
                    <a:pt x="8156" y="5325"/>
                    <a:pt x="7763" y="6254"/>
                    <a:pt x="7061" y="6956"/>
                  </a:cubicBezTo>
                  <a:cubicBezTo>
                    <a:pt x="6954" y="7051"/>
                    <a:pt x="6835" y="7158"/>
                    <a:pt x="6716" y="7254"/>
                  </a:cubicBezTo>
                  <a:cubicBezTo>
                    <a:pt x="6775" y="7158"/>
                    <a:pt x="6835" y="7075"/>
                    <a:pt x="6870" y="6968"/>
                  </a:cubicBezTo>
                  <a:lnTo>
                    <a:pt x="7620" y="5194"/>
                  </a:lnTo>
                  <a:cubicBezTo>
                    <a:pt x="7656" y="5134"/>
                    <a:pt x="7644" y="5075"/>
                    <a:pt x="7609" y="5027"/>
                  </a:cubicBezTo>
                  <a:cubicBezTo>
                    <a:pt x="7585" y="4992"/>
                    <a:pt x="7525" y="4956"/>
                    <a:pt x="7466" y="4956"/>
                  </a:cubicBezTo>
                  <a:lnTo>
                    <a:pt x="7382" y="4956"/>
                  </a:lnTo>
                  <a:lnTo>
                    <a:pt x="7799" y="4134"/>
                  </a:lnTo>
                  <a:cubicBezTo>
                    <a:pt x="7882" y="4003"/>
                    <a:pt x="7835" y="3837"/>
                    <a:pt x="7704" y="3753"/>
                  </a:cubicBezTo>
                  <a:lnTo>
                    <a:pt x="7668" y="3718"/>
                  </a:lnTo>
                  <a:lnTo>
                    <a:pt x="7680" y="3706"/>
                  </a:lnTo>
                  <a:cubicBezTo>
                    <a:pt x="7716" y="3658"/>
                    <a:pt x="7739" y="3658"/>
                    <a:pt x="7775" y="3646"/>
                  </a:cubicBezTo>
                  <a:close/>
                  <a:moveTo>
                    <a:pt x="4257" y="0"/>
                  </a:moveTo>
                  <a:cubicBezTo>
                    <a:pt x="4208" y="0"/>
                    <a:pt x="4158" y="1"/>
                    <a:pt x="4108" y="3"/>
                  </a:cubicBezTo>
                  <a:cubicBezTo>
                    <a:pt x="3037" y="50"/>
                    <a:pt x="2048" y="491"/>
                    <a:pt x="1286" y="1241"/>
                  </a:cubicBezTo>
                  <a:cubicBezTo>
                    <a:pt x="524" y="1991"/>
                    <a:pt x="96" y="2991"/>
                    <a:pt x="48" y="4063"/>
                  </a:cubicBezTo>
                  <a:cubicBezTo>
                    <a:pt x="0" y="5122"/>
                    <a:pt x="358" y="6158"/>
                    <a:pt x="1048" y="6968"/>
                  </a:cubicBezTo>
                  <a:cubicBezTo>
                    <a:pt x="1072" y="7016"/>
                    <a:pt x="1120" y="7027"/>
                    <a:pt x="1179" y="7027"/>
                  </a:cubicBezTo>
                  <a:cubicBezTo>
                    <a:pt x="1227" y="7027"/>
                    <a:pt x="1251" y="7016"/>
                    <a:pt x="1286" y="6980"/>
                  </a:cubicBezTo>
                  <a:cubicBezTo>
                    <a:pt x="1358" y="6920"/>
                    <a:pt x="1358" y="6813"/>
                    <a:pt x="1298" y="6742"/>
                  </a:cubicBezTo>
                  <a:cubicBezTo>
                    <a:pt x="679" y="6004"/>
                    <a:pt x="346" y="5051"/>
                    <a:pt x="393" y="4063"/>
                  </a:cubicBezTo>
                  <a:cubicBezTo>
                    <a:pt x="441" y="3087"/>
                    <a:pt x="834" y="2158"/>
                    <a:pt x="1536" y="1455"/>
                  </a:cubicBezTo>
                  <a:cubicBezTo>
                    <a:pt x="2239" y="765"/>
                    <a:pt x="3156" y="360"/>
                    <a:pt x="4144" y="312"/>
                  </a:cubicBezTo>
                  <a:cubicBezTo>
                    <a:pt x="4200" y="309"/>
                    <a:pt x="4256" y="308"/>
                    <a:pt x="4312" y="308"/>
                  </a:cubicBezTo>
                  <a:cubicBezTo>
                    <a:pt x="4478" y="308"/>
                    <a:pt x="4641" y="321"/>
                    <a:pt x="4811" y="348"/>
                  </a:cubicBezTo>
                  <a:lnTo>
                    <a:pt x="5037" y="622"/>
                  </a:lnTo>
                  <a:lnTo>
                    <a:pt x="4942" y="848"/>
                  </a:lnTo>
                  <a:lnTo>
                    <a:pt x="4811" y="610"/>
                  </a:lnTo>
                  <a:cubicBezTo>
                    <a:pt x="4787" y="550"/>
                    <a:pt x="4727" y="527"/>
                    <a:pt x="4668" y="527"/>
                  </a:cubicBezTo>
                  <a:lnTo>
                    <a:pt x="4132" y="527"/>
                  </a:lnTo>
                  <a:cubicBezTo>
                    <a:pt x="4072" y="527"/>
                    <a:pt x="4013" y="550"/>
                    <a:pt x="3977" y="610"/>
                  </a:cubicBezTo>
                  <a:lnTo>
                    <a:pt x="3608" y="1324"/>
                  </a:lnTo>
                  <a:cubicBezTo>
                    <a:pt x="3560" y="1432"/>
                    <a:pt x="3560" y="1539"/>
                    <a:pt x="3608" y="1634"/>
                  </a:cubicBezTo>
                  <a:cubicBezTo>
                    <a:pt x="3668" y="1729"/>
                    <a:pt x="3751" y="1801"/>
                    <a:pt x="3858" y="1801"/>
                  </a:cubicBezTo>
                  <a:lnTo>
                    <a:pt x="4156" y="1836"/>
                  </a:lnTo>
                  <a:cubicBezTo>
                    <a:pt x="4215" y="1836"/>
                    <a:pt x="4275" y="1813"/>
                    <a:pt x="4310" y="1753"/>
                  </a:cubicBezTo>
                  <a:lnTo>
                    <a:pt x="4430" y="1598"/>
                  </a:lnTo>
                  <a:lnTo>
                    <a:pt x="4489" y="1670"/>
                  </a:lnTo>
                  <a:lnTo>
                    <a:pt x="4441" y="1955"/>
                  </a:lnTo>
                  <a:lnTo>
                    <a:pt x="3929" y="2027"/>
                  </a:lnTo>
                  <a:cubicBezTo>
                    <a:pt x="3906" y="2027"/>
                    <a:pt x="3894" y="2039"/>
                    <a:pt x="3858" y="2051"/>
                  </a:cubicBezTo>
                  <a:lnTo>
                    <a:pt x="3203" y="2527"/>
                  </a:lnTo>
                  <a:cubicBezTo>
                    <a:pt x="3179" y="2563"/>
                    <a:pt x="3144" y="2586"/>
                    <a:pt x="3144" y="2622"/>
                  </a:cubicBezTo>
                  <a:lnTo>
                    <a:pt x="3072" y="2920"/>
                  </a:lnTo>
                  <a:lnTo>
                    <a:pt x="2846" y="2884"/>
                  </a:lnTo>
                  <a:cubicBezTo>
                    <a:pt x="2836" y="2883"/>
                    <a:pt x="2826" y="2883"/>
                    <a:pt x="2816" y="2883"/>
                  </a:cubicBezTo>
                  <a:cubicBezTo>
                    <a:pt x="2686" y="2883"/>
                    <a:pt x="2580" y="2954"/>
                    <a:pt x="2525" y="3087"/>
                  </a:cubicBezTo>
                  <a:lnTo>
                    <a:pt x="2382" y="3456"/>
                  </a:lnTo>
                  <a:cubicBezTo>
                    <a:pt x="2358" y="3527"/>
                    <a:pt x="2358" y="3622"/>
                    <a:pt x="2405" y="3694"/>
                  </a:cubicBezTo>
                  <a:cubicBezTo>
                    <a:pt x="2441" y="3765"/>
                    <a:pt x="2501" y="3825"/>
                    <a:pt x="2596" y="3860"/>
                  </a:cubicBezTo>
                  <a:cubicBezTo>
                    <a:pt x="2441" y="3932"/>
                    <a:pt x="2322" y="4075"/>
                    <a:pt x="2322" y="4241"/>
                  </a:cubicBezTo>
                  <a:lnTo>
                    <a:pt x="2322" y="4313"/>
                  </a:lnTo>
                  <a:lnTo>
                    <a:pt x="1870" y="4849"/>
                  </a:lnTo>
                  <a:cubicBezTo>
                    <a:pt x="1786" y="4932"/>
                    <a:pt x="1763" y="5051"/>
                    <a:pt x="1763" y="5146"/>
                  </a:cubicBezTo>
                  <a:lnTo>
                    <a:pt x="1763" y="5777"/>
                  </a:lnTo>
                  <a:cubicBezTo>
                    <a:pt x="1763" y="5944"/>
                    <a:pt x="1822" y="6087"/>
                    <a:pt x="1941" y="6194"/>
                  </a:cubicBezTo>
                  <a:lnTo>
                    <a:pt x="2382" y="6623"/>
                  </a:lnTo>
                  <a:cubicBezTo>
                    <a:pt x="2489" y="6718"/>
                    <a:pt x="2608" y="6777"/>
                    <a:pt x="2739" y="6789"/>
                  </a:cubicBezTo>
                  <a:lnTo>
                    <a:pt x="4049" y="6908"/>
                  </a:lnTo>
                  <a:lnTo>
                    <a:pt x="4049" y="6956"/>
                  </a:lnTo>
                  <a:cubicBezTo>
                    <a:pt x="4037" y="7111"/>
                    <a:pt x="4096" y="7266"/>
                    <a:pt x="4227" y="7373"/>
                  </a:cubicBezTo>
                  <a:lnTo>
                    <a:pt x="4465" y="7551"/>
                  </a:lnTo>
                  <a:lnTo>
                    <a:pt x="4453" y="7587"/>
                  </a:lnTo>
                  <a:cubicBezTo>
                    <a:pt x="4394" y="7766"/>
                    <a:pt x="4453" y="7944"/>
                    <a:pt x="4584" y="8063"/>
                  </a:cubicBezTo>
                  <a:lnTo>
                    <a:pt x="4668" y="8123"/>
                  </a:lnTo>
                  <a:cubicBezTo>
                    <a:pt x="4608" y="8123"/>
                    <a:pt x="4561" y="8147"/>
                    <a:pt x="4501" y="8147"/>
                  </a:cubicBezTo>
                  <a:cubicBezTo>
                    <a:pt x="4451" y="8148"/>
                    <a:pt x="4402" y="8149"/>
                    <a:pt x="4353" y="8149"/>
                  </a:cubicBezTo>
                  <a:cubicBezTo>
                    <a:pt x="3418" y="8149"/>
                    <a:pt x="2523" y="7829"/>
                    <a:pt x="1822" y="7230"/>
                  </a:cubicBezTo>
                  <a:cubicBezTo>
                    <a:pt x="1793" y="7206"/>
                    <a:pt x="1759" y="7195"/>
                    <a:pt x="1724" y="7195"/>
                  </a:cubicBezTo>
                  <a:cubicBezTo>
                    <a:pt x="1672" y="7195"/>
                    <a:pt x="1619" y="7218"/>
                    <a:pt x="1584" y="7254"/>
                  </a:cubicBezTo>
                  <a:cubicBezTo>
                    <a:pt x="1524" y="7325"/>
                    <a:pt x="1536" y="7432"/>
                    <a:pt x="1596" y="7492"/>
                  </a:cubicBezTo>
                  <a:cubicBezTo>
                    <a:pt x="2358" y="8123"/>
                    <a:pt x="3322" y="8480"/>
                    <a:pt x="4322" y="8480"/>
                  </a:cubicBezTo>
                  <a:lnTo>
                    <a:pt x="4501" y="8480"/>
                  </a:lnTo>
                  <a:cubicBezTo>
                    <a:pt x="5573" y="8444"/>
                    <a:pt x="6573" y="7992"/>
                    <a:pt x="7323" y="7254"/>
                  </a:cubicBezTo>
                  <a:cubicBezTo>
                    <a:pt x="8085" y="6492"/>
                    <a:pt x="8513" y="5492"/>
                    <a:pt x="8561" y="4420"/>
                  </a:cubicBezTo>
                  <a:cubicBezTo>
                    <a:pt x="8573" y="3289"/>
                    <a:pt x="8216" y="2265"/>
                    <a:pt x="7537" y="1455"/>
                  </a:cubicBezTo>
                  <a:cubicBezTo>
                    <a:pt x="7506" y="1418"/>
                    <a:pt x="7462" y="1400"/>
                    <a:pt x="7417" y="1400"/>
                  </a:cubicBezTo>
                  <a:cubicBezTo>
                    <a:pt x="7375" y="1400"/>
                    <a:pt x="7333" y="1415"/>
                    <a:pt x="7299" y="1443"/>
                  </a:cubicBezTo>
                  <a:cubicBezTo>
                    <a:pt x="7228" y="1503"/>
                    <a:pt x="7228" y="1610"/>
                    <a:pt x="7287" y="1682"/>
                  </a:cubicBezTo>
                  <a:cubicBezTo>
                    <a:pt x="7728" y="2217"/>
                    <a:pt x="8025" y="2860"/>
                    <a:pt x="8144" y="3539"/>
                  </a:cubicBezTo>
                  <a:lnTo>
                    <a:pt x="8097" y="3503"/>
                  </a:lnTo>
                  <a:cubicBezTo>
                    <a:pt x="8018" y="3424"/>
                    <a:pt x="7923" y="3378"/>
                    <a:pt x="7804" y="3378"/>
                  </a:cubicBezTo>
                  <a:cubicBezTo>
                    <a:pt x="7780" y="3378"/>
                    <a:pt x="7754" y="3380"/>
                    <a:pt x="7728" y="3384"/>
                  </a:cubicBezTo>
                  <a:cubicBezTo>
                    <a:pt x="7597" y="3396"/>
                    <a:pt x="7478" y="3468"/>
                    <a:pt x="7406" y="3587"/>
                  </a:cubicBezTo>
                  <a:lnTo>
                    <a:pt x="7370" y="3634"/>
                  </a:lnTo>
                  <a:cubicBezTo>
                    <a:pt x="7299" y="3634"/>
                    <a:pt x="7228" y="3658"/>
                    <a:pt x="7168" y="3718"/>
                  </a:cubicBezTo>
                  <a:lnTo>
                    <a:pt x="6942" y="3468"/>
                  </a:lnTo>
                  <a:cubicBezTo>
                    <a:pt x="6911" y="3430"/>
                    <a:pt x="6866" y="3412"/>
                    <a:pt x="6821" y="3412"/>
                  </a:cubicBezTo>
                  <a:cubicBezTo>
                    <a:pt x="6780" y="3412"/>
                    <a:pt x="6738" y="3427"/>
                    <a:pt x="6704" y="3456"/>
                  </a:cubicBezTo>
                  <a:cubicBezTo>
                    <a:pt x="6632" y="3515"/>
                    <a:pt x="6632" y="3622"/>
                    <a:pt x="6692" y="3694"/>
                  </a:cubicBezTo>
                  <a:lnTo>
                    <a:pt x="7013" y="4099"/>
                  </a:lnTo>
                  <a:cubicBezTo>
                    <a:pt x="7049" y="4122"/>
                    <a:pt x="7085" y="4146"/>
                    <a:pt x="7132" y="4146"/>
                  </a:cubicBezTo>
                  <a:cubicBezTo>
                    <a:pt x="7180" y="4146"/>
                    <a:pt x="7228" y="4134"/>
                    <a:pt x="7251" y="4110"/>
                  </a:cubicBezTo>
                  <a:lnTo>
                    <a:pt x="7358" y="4003"/>
                  </a:lnTo>
                  <a:lnTo>
                    <a:pt x="7489" y="4099"/>
                  </a:lnTo>
                  <a:lnTo>
                    <a:pt x="7001" y="5075"/>
                  </a:lnTo>
                  <a:lnTo>
                    <a:pt x="6966" y="5075"/>
                  </a:lnTo>
                  <a:cubicBezTo>
                    <a:pt x="6930" y="5075"/>
                    <a:pt x="6894" y="5063"/>
                    <a:pt x="6870" y="5027"/>
                  </a:cubicBezTo>
                  <a:lnTo>
                    <a:pt x="6215" y="4230"/>
                  </a:lnTo>
                  <a:cubicBezTo>
                    <a:pt x="6181" y="4188"/>
                    <a:pt x="6129" y="4170"/>
                    <a:pt x="6079" y="4170"/>
                  </a:cubicBezTo>
                  <a:cubicBezTo>
                    <a:pt x="6043" y="4170"/>
                    <a:pt x="6007" y="4179"/>
                    <a:pt x="5977" y="4194"/>
                  </a:cubicBezTo>
                  <a:cubicBezTo>
                    <a:pt x="5894" y="4253"/>
                    <a:pt x="5894" y="4360"/>
                    <a:pt x="5942" y="4432"/>
                  </a:cubicBezTo>
                  <a:lnTo>
                    <a:pt x="6596" y="5242"/>
                  </a:lnTo>
                  <a:cubicBezTo>
                    <a:pt x="6684" y="5351"/>
                    <a:pt x="6811" y="5410"/>
                    <a:pt x="6932" y="5410"/>
                  </a:cubicBezTo>
                  <a:cubicBezTo>
                    <a:pt x="6944" y="5410"/>
                    <a:pt x="6955" y="5409"/>
                    <a:pt x="6966" y="5408"/>
                  </a:cubicBezTo>
                  <a:lnTo>
                    <a:pt x="7180" y="5384"/>
                  </a:lnTo>
                  <a:lnTo>
                    <a:pt x="6525" y="6908"/>
                  </a:lnTo>
                  <a:cubicBezTo>
                    <a:pt x="6477" y="7016"/>
                    <a:pt x="6418" y="7111"/>
                    <a:pt x="6335" y="7206"/>
                  </a:cubicBezTo>
                  <a:lnTo>
                    <a:pt x="5811" y="7825"/>
                  </a:lnTo>
                  <a:cubicBezTo>
                    <a:pt x="5537" y="7944"/>
                    <a:pt x="5275" y="8028"/>
                    <a:pt x="4989" y="8087"/>
                  </a:cubicBezTo>
                  <a:lnTo>
                    <a:pt x="4703" y="7825"/>
                  </a:lnTo>
                  <a:cubicBezTo>
                    <a:pt x="4680" y="7801"/>
                    <a:pt x="4668" y="7754"/>
                    <a:pt x="4680" y="7706"/>
                  </a:cubicBezTo>
                  <a:lnTo>
                    <a:pt x="4727" y="7551"/>
                  </a:lnTo>
                  <a:cubicBezTo>
                    <a:pt x="4739" y="7468"/>
                    <a:pt x="4727" y="7408"/>
                    <a:pt x="4668" y="7373"/>
                  </a:cubicBezTo>
                  <a:lnTo>
                    <a:pt x="4334" y="7123"/>
                  </a:lnTo>
                  <a:cubicBezTo>
                    <a:pt x="4310" y="7099"/>
                    <a:pt x="4287" y="7075"/>
                    <a:pt x="4287" y="7027"/>
                  </a:cubicBezTo>
                  <a:lnTo>
                    <a:pt x="4322" y="6813"/>
                  </a:lnTo>
                  <a:cubicBezTo>
                    <a:pt x="4322" y="6777"/>
                    <a:pt x="4322" y="6730"/>
                    <a:pt x="4287" y="6694"/>
                  </a:cubicBezTo>
                  <a:cubicBezTo>
                    <a:pt x="4263" y="6670"/>
                    <a:pt x="4215" y="6635"/>
                    <a:pt x="4168" y="6635"/>
                  </a:cubicBezTo>
                  <a:lnTo>
                    <a:pt x="2679" y="6504"/>
                  </a:lnTo>
                  <a:cubicBezTo>
                    <a:pt x="2620" y="6504"/>
                    <a:pt x="2560" y="6480"/>
                    <a:pt x="2536" y="6432"/>
                  </a:cubicBezTo>
                  <a:lnTo>
                    <a:pt x="2084" y="6004"/>
                  </a:lnTo>
                  <a:cubicBezTo>
                    <a:pt x="2048" y="5956"/>
                    <a:pt x="2013" y="5884"/>
                    <a:pt x="2013" y="5825"/>
                  </a:cubicBezTo>
                  <a:lnTo>
                    <a:pt x="2013" y="5194"/>
                  </a:lnTo>
                  <a:cubicBezTo>
                    <a:pt x="2013" y="5170"/>
                    <a:pt x="2024" y="5134"/>
                    <a:pt x="2048" y="5122"/>
                  </a:cubicBezTo>
                  <a:lnTo>
                    <a:pt x="2548" y="4539"/>
                  </a:lnTo>
                  <a:cubicBezTo>
                    <a:pt x="2584" y="4515"/>
                    <a:pt x="2596" y="4480"/>
                    <a:pt x="2596" y="4432"/>
                  </a:cubicBezTo>
                  <a:lnTo>
                    <a:pt x="2596" y="4301"/>
                  </a:lnTo>
                  <a:cubicBezTo>
                    <a:pt x="2596" y="4253"/>
                    <a:pt x="2620" y="4218"/>
                    <a:pt x="2667" y="4194"/>
                  </a:cubicBezTo>
                  <a:lnTo>
                    <a:pt x="3072" y="4015"/>
                  </a:lnTo>
                  <a:lnTo>
                    <a:pt x="3810" y="4003"/>
                  </a:lnTo>
                  <a:cubicBezTo>
                    <a:pt x="3834" y="4003"/>
                    <a:pt x="3846" y="4015"/>
                    <a:pt x="3846" y="4039"/>
                  </a:cubicBezTo>
                  <a:cubicBezTo>
                    <a:pt x="3858" y="4170"/>
                    <a:pt x="3965" y="4289"/>
                    <a:pt x="4096" y="4313"/>
                  </a:cubicBezTo>
                  <a:lnTo>
                    <a:pt x="4632" y="4491"/>
                  </a:lnTo>
                  <a:cubicBezTo>
                    <a:pt x="4668" y="4503"/>
                    <a:pt x="4705" y="4510"/>
                    <a:pt x="4741" y="4510"/>
                  </a:cubicBezTo>
                  <a:cubicBezTo>
                    <a:pt x="4813" y="4510"/>
                    <a:pt x="4882" y="4484"/>
                    <a:pt x="4930" y="4420"/>
                  </a:cubicBezTo>
                  <a:cubicBezTo>
                    <a:pt x="5001" y="4360"/>
                    <a:pt x="5037" y="4253"/>
                    <a:pt x="5025" y="4170"/>
                  </a:cubicBezTo>
                  <a:lnTo>
                    <a:pt x="5692" y="4110"/>
                  </a:lnTo>
                  <a:cubicBezTo>
                    <a:pt x="5823" y="4099"/>
                    <a:pt x="5930" y="4039"/>
                    <a:pt x="6013" y="3932"/>
                  </a:cubicBezTo>
                  <a:cubicBezTo>
                    <a:pt x="6096" y="3825"/>
                    <a:pt x="6120" y="3694"/>
                    <a:pt x="6096" y="3575"/>
                  </a:cubicBezTo>
                  <a:lnTo>
                    <a:pt x="6073" y="3479"/>
                  </a:lnTo>
                  <a:cubicBezTo>
                    <a:pt x="6050" y="3344"/>
                    <a:pt x="5931" y="3240"/>
                    <a:pt x="5776" y="3240"/>
                  </a:cubicBezTo>
                  <a:cubicBezTo>
                    <a:pt x="5768" y="3240"/>
                    <a:pt x="5760" y="3241"/>
                    <a:pt x="5751" y="3241"/>
                  </a:cubicBezTo>
                  <a:lnTo>
                    <a:pt x="5406" y="3277"/>
                  </a:lnTo>
                  <a:lnTo>
                    <a:pt x="5346" y="3217"/>
                  </a:lnTo>
                  <a:lnTo>
                    <a:pt x="5811" y="2753"/>
                  </a:lnTo>
                  <a:cubicBezTo>
                    <a:pt x="5870" y="2694"/>
                    <a:pt x="5870" y="2586"/>
                    <a:pt x="5811" y="2515"/>
                  </a:cubicBezTo>
                  <a:cubicBezTo>
                    <a:pt x="5781" y="2485"/>
                    <a:pt x="5739" y="2470"/>
                    <a:pt x="5696" y="2470"/>
                  </a:cubicBezTo>
                  <a:cubicBezTo>
                    <a:pt x="5653" y="2470"/>
                    <a:pt x="5608" y="2485"/>
                    <a:pt x="5573" y="2515"/>
                  </a:cubicBezTo>
                  <a:lnTo>
                    <a:pt x="5001" y="3063"/>
                  </a:lnTo>
                  <a:lnTo>
                    <a:pt x="4811" y="3146"/>
                  </a:lnTo>
                  <a:lnTo>
                    <a:pt x="4287" y="2741"/>
                  </a:lnTo>
                  <a:cubicBezTo>
                    <a:pt x="4260" y="2714"/>
                    <a:pt x="4220" y="2701"/>
                    <a:pt x="4181" y="2701"/>
                  </a:cubicBezTo>
                  <a:cubicBezTo>
                    <a:pt x="4168" y="2701"/>
                    <a:pt x="4156" y="2703"/>
                    <a:pt x="4144" y="2706"/>
                  </a:cubicBezTo>
                  <a:lnTo>
                    <a:pt x="3418" y="2944"/>
                  </a:lnTo>
                  <a:cubicBezTo>
                    <a:pt x="3394" y="2944"/>
                    <a:pt x="3370" y="2967"/>
                    <a:pt x="3358" y="2979"/>
                  </a:cubicBezTo>
                  <a:lnTo>
                    <a:pt x="3394" y="2753"/>
                  </a:lnTo>
                  <a:lnTo>
                    <a:pt x="3977" y="2336"/>
                  </a:lnTo>
                  <a:lnTo>
                    <a:pt x="4572" y="2253"/>
                  </a:lnTo>
                  <a:cubicBezTo>
                    <a:pt x="4644" y="2229"/>
                    <a:pt x="4703" y="2170"/>
                    <a:pt x="4703" y="2110"/>
                  </a:cubicBezTo>
                  <a:lnTo>
                    <a:pt x="4787" y="1634"/>
                  </a:lnTo>
                  <a:cubicBezTo>
                    <a:pt x="4787" y="1598"/>
                    <a:pt x="4787" y="1551"/>
                    <a:pt x="4751" y="1515"/>
                  </a:cubicBezTo>
                  <a:lnTo>
                    <a:pt x="4513" y="1205"/>
                  </a:lnTo>
                  <a:cubicBezTo>
                    <a:pt x="4489" y="1158"/>
                    <a:pt x="4430" y="1146"/>
                    <a:pt x="4382" y="1146"/>
                  </a:cubicBezTo>
                  <a:cubicBezTo>
                    <a:pt x="4322" y="1146"/>
                    <a:pt x="4275" y="1182"/>
                    <a:pt x="4251" y="1217"/>
                  </a:cubicBezTo>
                  <a:lnTo>
                    <a:pt x="4072" y="1491"/>
                  </a:lnTo>
                  <a:lnTo>
                    <a:pt x="3870" y="1479"/>
                  </a:lnTo>
                  <a:lnTo>
                    <a:pt x="4203" y="860"/>
                  </a:lnTo>
                  <a:lnTo>
                    <a:pt x="4525" y="860"/>
                  </a:lnTo>
                  <a:lnTo>
                    <a:pt x="4787" y="1324"/>
                  </a:lnTo>
                  <a:cubicBezTo>
                    <a:pt x="4811" y="1384"/>
                    <a:pt x="4870" y="1420"/>
                    <a:pt x="4930" y="1420"/>
                  </a:cubicBezTo>
                  <a:cubicBezTo>
                    <a:pt x="4989" y="1420"/>
                    <a:pt x="5049" y="1372"/>
                    <a:pt x="5084" y="1312"/>
                  </a:cubicBezTo>
                  <a:lnTo>
                    <a:pt x="5323" y="765"/>
                  </a:lnTo>
                  <a:cubicBezTo>
                    <a:pt x="5358" y="658"/>
                    <a:pt x="5346" y="550"/>
                    <a:pt x="5287" y="467"/>
                  </a:cubicBezTo>
                  <a:lnTo>
                    <a:pt x="5287" y="467"/>
                  </a:lnTo>
                  <a:cubicBezTo>
                    <a:pt x="5834" y="610"/>
                    <a:pt x="6346" y="884"/>
                    <a:pt x="6787" y="1253"/>
                  </a:cubicBezTo>
                  <a:cubicBezTo>
                    <a:pt x="6825" y="1280"/>
                    <a:pt x="6864" y="1292"/>
                    <a:pt x="6903" y="1292"/>
                  </a:cubicBezTo>
                  <a:cubicBezTo>
                    <a:pt x="6949" y="1292"/>
                    <a:pt x="6992" y="1274"/>
                    <a:pt x="7025" y="1241"/>
                  </a:cubicBezTo>
                  <a:cubicBezTo>
                    <a:pt x="7085" y="1158"/>
                    <a:pt x="7073" y="1062"/>
                    <a:pt x="7013" y="1003"/>
                  </a:cubicBezTo>
                  <a:cubicBezTo>
                    <a:pt x="6253" y="345"/>
                    <a:pt x="5266" y="0"/>
                    <a:pt x="4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366;p40">
            <a:extLst>
              <a:ext uri="{FF2B5EF4-FFF2-40B4-BE49-F238E27FC236}">
                <a16:creationId xmlns:a16="http://schemas.microsoft.com/office/drawing/2014/main" id="{C6962AB8-51ED-16DB-61B0-6EE11DE7FC8C}"/>
              </a:ext>
            </a:extLst>
          </p:cNvPr>
          <p:cNvGrpSpPr/>
          <p:nvPr/>
        </p:nvGrpSpPr>
        <p:grpSpPr>
          <a:xfrm>
            <a:off x="8408065" y="4382190"/>
            <a:ext cx="609409" cy="578949"/>
            <a:chOff x="6871400" y="3597975"/>
            <a:chExt cx="534600" cy="534600"/>
          </a:xfrm>
        </p:grpSpPr>
        <p:sp>
          <p:nvSpPr>
            <p:cNvPr id="18" name="Google Shape;367;p40">
              <a:extLst>
                <a:ext uri="{FF2B5EF4-FFF2-40B4-BE49-F238E27FC236}">
                  <a16:creationId xmlns:a16="http://schemas.microsoft.com/office/drawing/2014/main" id="{4DEC8CFC-56DD-2EC3-F63A-5C32A09ECDD6}"/>
                </a:ext>
              </a:extLst>
            </p:cNvPr>
            <p:cNvSpPr/>
            <p:nvPr/>
          </p:nvSpPr>
          <p:spPr>
            <a:xfrm>
              <a:off x="6871400" y="3765400"/>
              <a:ext cx="534600" cy="367175"/>
            </a:xfrm>
            <a:custGeom>
              <a:avLst/>
              <a:gdLst/>
              <a:ahLst/>
              <a:cxnLst/>
              <a:rect l="l" t="t" r="r" b="b"/>
              <a:pathLst>
                <a:path w="21384" h="14687" extrusionOk="0">
                  <a:moveTo>
                    <a:pt x="10686" y="1329"/>
                  </a:moveTo>
                  <a:cubicBezTo>
                    <a:pt x="11875" y="1329"/>
                    <a:pt x="12939" y="2126"/>
                    <a:pt x="13274" y="3267"/>
                  </a:cubicBezTo>
                  <a:cubicBezTo>
                    <a:pt x="13326" y="3444"/>
                    <a:pt x="13489" y="3567"/>
                    <a:pt x="13674" y="3567"/>
                  </a:cubicBezTo>
                  <a:lnTo>
                    <a:pt x="20537" y="3567"/>
                  </a:lnTo>
                  <a:lnTo>
                    <a:pt x="20537" y="4403"/>
                  </a:lnTo>
                  <a:lnTo>
                    <a:pt x="13699" y="4403"/>
                  </a:lnTo>
                  <a:cubicBezTo>
                    <a:pt x="13509" y="4403"/>
                    <a:pt x="13344" y="4531"/>
                    <a:pt x="13296" y="4715"/>
                  </a:cubicBezTo>
                  <a:cubicBezTo>
                    <a:pt x="12985" y="5902"/>
                    <a:pt x="11913" y="6731"/>
                    <a:pt x="10686" y="6731"/>
                  </a:cubicBezTo>
                  <a:cubicBezTo>
                    <a:pt x="9460" y="6731"/>
                    <a:pt x="8388" y="5902"/>
                    <a:pt x="8078" y="4715"/>
                  </a:cubicBezTo>
                  <a:cubicBezTo>
                    <a:pt x="8030" y="4531"/>
                    <a:pt x="7864" y="4403"/>
                    <a:pt x="7675" y="4403"/>
                  </a:cubicBezTo>
                  <a:lnTo>
                    <a:pt x="835" y="4403"/>
                  </a:lnTo>
                  <a:lnTo>
                    <a:pt x="835" y="3567"/>
                  </a:lnTo>
                  <a:lnTo>
                    <a:pt x="7699" y="3567"/>
                  </a:lnTo>
                  <a:cubicBezTo>
                    <a:pt x="7884" y="3567"/>
                    <a:pt x="8048" y="3444"/>
                    <a:pt x="8100" y="3267"/>
                  </a:cubicBezTo>
                  <a:cubicBezTo>
                    <a:pt x="8435" y="2126"/>
                    <a:pt x="9498" y="1329"/>
                    <a:pt x="10686" y="1329"/>
                  </a:cubicBezTo>
                  <a:close/>
                  <a:moveTo>
                    <a:pt x="11897" y="9391"/>
                  </a:moveTo>
                  <a:cubicBezTo>
                    <a:pt x="12243" y="9393"/>
                    <a:pt x="12523" y="9673"/>
                    <a:pt x="12524" y="10018"/>
                  </a:cubicBezTo>
                  <a:lnTo>
                    <a:pt x="12524" y="11356"/>
                  </a:lnTo>
                  <a:cubicBezTo>
                    <a:pt x="12524" y="11702"/>
                    <a:pt x="12243" y="11983"/>
                    <a:pt x="11897" y="11983"/>
                  </a:cubicBezTo>
                  <a:lnTo>
                    <a:pt x="9477" y="11983"/>
                  </a:lnTo>
                  <a:cubicBezTo>
                    <a:pt x="9130" y="11983"/>
                    <a:pt x="8850" y="11702"/>
                    <a:pt x="8850" y="11356"/>
                  </a:cubicBezTo>
                  <a:lnTo>
                    <a:pt x="8850" y="10018"/>
                  </a:lnTo>
                  <a:cubicBezTo>
                    <a:pt x="8850" y="9673"/>
                    <a:pt x="9130" y="9393"/>
                    <a:pt x="9477" y="9391"/>
                  </a:cubicBezTo>
                  <a:close/>
                  <a:moveTo>
                    <a:pt x="460" y="0"/>
                  </a:moveTo>
                  <a:cubicBezTo>
                    <a:pt x="229" y="0"/>
                    <a:pt x="42" y="187"/>
                    <a:pt x="42" y="418"/>
                  </a:cubicBezTo>
                  <a:cubicBezTo>
                    <a:pt x="42" y="650"/>
                    <a:pt x="229" y="836"/>
                    <a:pt x="460" y="836"/>
                  </a:cubicBezTo>
                  <a:lnTo>
                    <a:pt x="2778" y="836"/>
                  </a:lnTo>
                  <a:lnTo>
                    <a:pt x="2778" y="2731"/>
                  </a:lnTo>
                  <a:lnTo>
                    <a:pt x="419" y="2731"/>
                  </a:lnTo>
                  <a:cubicBezTo>
                    <a:pt x="187" y="2731"/>
                    <a:pt x="1" y="2917"/>
                    <a:pt x="1" y="3149"/>
                  </a:cubicBezTo>
                  <a:lnTo>
                    <a:pt x="1" y="4821"/>
                  </a:lnTo>
                  <a:cubicBezTo>
                    <a:pt x="1" y="5052"/>
                    <a:pt x="187" y="5239"/>
                    <a:pt x="419" y="5239"/>
                  </a:cubicBezTo>
                  <a:lnTo>
                    <a:pt x="4842" y="5239"/>
                  </a:lnTo>
                  <a:lnTo>
                    <a:pt x="4842" y="14269"/>
                  </a:lnTo>
                  <a:cubicBezTo>
                    <a:pt x="4842" y="14499"/>
                    <a:pt x="5029" y="14687"/>
                    <a:pt x="5260" y="14687"/>
                  </a:cubicBezTo>
                  <a:lnTo>
                    <a:pt x="7348" y="14687"/>
                  </a:lnTo>
                  <a:cubicBezTo>
                    <a:pt x="7579" y="14687"/>
                    <a:pt x="7766" y="14500"/>
                    <a:pt x="7766" y="14269"/>
                  </a:cubicBezTo>
                  <a:cubicBezTo>
                    <a:pt x="7766" y="14037"/>
                    <a:pt x="7579" y="13851"/>
                    <a:pt x="7348" y="13851"/>
                  </a:cubicBezTo>
                  <a:lnTo>
                    <a:pt x="5679" y="13851"/>
                  </a:lnTo>
                  <a:lnTo>
                    <a:pt x="5679" y="5239"/>
                  </a:lnTo>
                  <a:lnTo>
                    <a:pt x="7367" y="5239"/>
                  </a:lnTo>
                  <a:cubicBezTo>
                    <a:pt x="7823" y="6493"/>
                    <a:pt x="8945" y="7383"/>
                    <a:pt x="10270" y="7541"/>
                  </a:cubicBezTo>
                  <a:lnTo>
                    <a:pt x="10270" y="8555"/>
                  </a:lnTo>
                  <a:lnTo>
                    <a:pt x="9477" y="8555"/>
                  </a:lnTo>
                  <a:cubicBezTo>
                    <a:pt x="8669" y="8557"/>
                    <a:pt x="8015" y="9212"/>
                    <a:pt x="8015" y="10018"/>
                  </a:cubicBezTo>
                  <a:lnTo>
                    <a:pt x="8015" y="11356"/>
                  </a:lnTo>
                  <a:cubicBezTo>
                    <a:pt x="8015" y="12164"/>
                    <a:pt x="8669" y="12818"/>
                    <a:pt x="9477" y="12819"/>
                  </a:cubicBezTo>
                  <a:lnTo>
                    <a:pt x="11897" y="12819"/>
                  </a:lnTo>
                  <a:cubicBezTo>
                    <a:pt x="12705" y="12818"/>
                    <a:pt x="13359" y="12164"/>
                    <a:pt x="13359" y="11356"/>
                  </a:cubicBezTo>
                  <a:lnTo>
                    <a:pt x="13359" y="10018"/>
                  </a:lnTo>
                  <a:cubicBezTo>
                    <a:pt x="13359" y="9212"/>
                    <a:pt x="12705" y="8557"/>
                    <a:pt x="11897" y="8555"/>
                  </a:cubicBezTo>
                  <a:lnTo>
                    <a:pt x="11106" y="8555"/>
                  </a:lnTo>
                  <a:lnTo>
                    <a:pt x="11106" y="7541"/>
                  </a:lnTo>
                  <a:cubicBezTo>
                    <a:pt x="12428" y="7383"/>
                    <a:pt x="13551" y="6492"/>
                    <a:pt x="14007" y="5239"/>
                  </a:cubicBezTo>
                  <a:lnTo>
                    <a:pt x="15697" y="5239"/>
                  </a:lnTo>
                  <a:lnTo>
                    <a:pt x="15697" y="13851"/>
                  </a:lnTo>
                  <a:lnTo>
                    <a:pt x="14026" y="13851"/>
                  </a:lnTo>
                  <a:cubicBezTo>
                    <a:pt x="13795" y="13851"/>
                    <a:pt x="13608" y="14037"/>
                    <a:pt x="13608" y="14269"/>
                  </a:cubicBezTo>
                  <a:cubicBezTo>
                    <a:pt x="13608" y="14500"/>
                    <a:pt x="13795" y="14687"/>
                    <a:pt x="14026" y="14687"/>
                  </a:cubicBezTo>
                  <a:lnTo>
                    <a:pt x="16113" y="14687"/>
                  </a:lnTo>
                  <a:cubicBezTo>
                    <a:pt x="16345" y="14687"/>
                    <a:pt x="16531" y="14499"/>
                    <a:pt x="16531" y="14269"/>
                  </a:cubicBezTo>
                  <a:lnTo>
                    <a:pt x="16531" y="5239"/>
                  </a:lnTo>
                  <a:lnTo>
                    <a:pt x="20955" y="5239"/>
                  </a:lnTo>
                  <a:cubicBezTo>
                    <a:pt x="21187" y="5239"/>
                    <a:pt x="21373" y="5052"/>
                    <a:pt x="21373" y="4821"/>
                  </a:cubicBezTo>
                  <a:lnTo>
                    <a:pt x="21373" y="3149"/>
                  </a:lnTo>
                  <a:cubicBezTo>
                    <a:pt x="21373" y="2919"/>
                    <a:pt x="21187" y="2731"/>
                    <a:pt x="20955" y="2731"/>
                  </a:cubicBezTo>
                  <a:lnTo>
                    <a:pt x="18648" y="2731"/>
                  </a:lnTo>
                  <a:lnTo>
                    <a:pt x="18648" y="836"/>
                  </a:lnTo>
                  <a:lnTo>
                    <a:pt x="20966" y="836"/>
                  </a:lnTo>
                  <a:cubicBezTo>
                    <a:pt x="21197" y="836"/>
                    <a:pt x="21384" y="650"/>
                    <a:pt x="21384" y="418"/>
                  </a:cubicBezTo>
                  <a:cubicBezTo>
                    <a:pt x="21384" y="187"/>
                    <a:pt x="21197" y="0"/>
                    <a:pt x="20966" y="0"/>
                  </a:cubicBezTo>
                  <a:lnTo>
                    <a:pt x="15498" y="0"/>
                  </a:lnTo>
                  <a:cubicBezTo>
                    <a:pt x="15267" y="0"/>
                    <a:pt x="15080" y="187"/>
                    <a:pt x="15080" y="418"/>
                  </a:cubicBezTo>
                  <a:cubicBezTo>
                    <a:pt x="15080" y="650"/>
                    <a:pt x="15267" y="836"/>
                    <a:pt x="15498" y="836"/>
                  </a:cubicBezTo>
                  <a:lnTo>
                    <a:pt x="17814" y="836"/>
                  </a:lnTo>
                  <a:lnTo>
                    <a:pt x="17814" y="2731"/>
                  </a:lnTo>
                  <a:lnTo>
                    <a:pt x="13971" y="2731"/>
                  </a:lnTo>
                  <a:cubicBezTo>
                    <a:pt x="13733" y="2131"/>
                    <a:pt x="13335" y="1605"/>
                    <a:pt x="12821" y="1212"/>
                  </a:cubicBezTo>
                  <a:cubicBezTo>
                    <a:pt x="12190" y="733"/>
                    <a:pt x="11439" y="494"/>
                    <a:pt x="10687" y="494"/>
                  </a:cubicBezTo>
                  <a:cubicBezTo>
                    <a:pt x="9935" y="494"/>
                    <a:pt x="9183" y="733"/>
                    <a:pt x="8553" y="1212"/>
                  </a:cubicBezTo>
                  <a:cubicBezTo>
                    <a:pt x="8039" y="1605"/>
                    <a:pt x="7642" y="2131"/>
                    <a:pt x="7403" y="2731"/>
                  </a:cubicBezTo>
                  <a:lnTo>
                    <a:pt x="3612" y="2731"/>
                  </a:lnTo>
                  <a:lnTo>
                    <a:pt x="3612" y="836"/>
                  </a:lnTo>
                  <a:lnTo>
                    <a:pt x="5928" y="836"/>
                  </a:lnTo>
                  <a:cubicBezTo>
                    <a:pt x="6159" y="836"/>
                    <a:pt x="6346" y="650"/>
                    <a:pt x="6346" y="418"/>
                  </a:cubicBezTo>
                  <a:cubicBezTo>
                    <a:pt x="6346" y="187"/>
                    <a:pt x="6159" y="0"/>
                    <a:pt x="5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8;p40">
              <a:extLst>
                <a:ext uri="{FF2B5EF4-FFF2-40B4-BE49-F238E27FC236}">
                  <a16:creationId xmlns:a16="http://schemas.microsoft.com/office/drawing/2014/main" id="{BEBF2344-7ECC-F875-D87B-784F94D3EE2C}"/>
                </a:ext>
              </a:extLst>
            </p:cNvPr>
            <p:cNvSpPr/>
            <p:nvPr/>
          </p:nvSpPr>
          <p:spPr>
            <a:xfrm>
              <a:off x="7047175" y="3705625"/>
              <a:ext cx="182800" cy="48275"/>
            </a:xfrm>
            <a:custGeom>
              <a:avLst/>
              <a:gdLst/>
              <a:ahLst/>
              <a:cxnLst/>
              <a:rect l="l" t="t" r="r" b="b"/>
              <a:pathLst>
                <a:path w="7312" h="1931" extrusionOk="0">
                  <a:moveTo>
                    <a:pt x="3656" y="0"/>
                  </a:moveTo>
                  <a:cubicBezTo>
                    <a:pt x="2439" y="0"/>
                    <a:pt x="1223" y="396"/>
                    <a:pt x="211" y="1186"/>
                  </a:cubicBezTo>
                  <a:cubicBezTo>
                    <a:pt x="32" y="1328"/>
                    <a:pt x="0" y="1588"/>
                    <a:pt x="141" y="1770"/>
                  </a:cubicBezTo>
                  <a:cubicBezTo>
                    <a:pt x="223" y="1875"/>
                    <a:pt x="346" y="1931"/>
                    <a:pt x="471" y="1931"/>
                  </a:cubicBezTo>
                  <a:cubicBezTo>
                    <a:pt x="559" y="1931"/>
                    <a:pt x="648" y="1902"/>
                    <a:pt x="724" y="1845"/>
                  </a:cubicBezTo>
                  <a:cubicBezTo>
                    <a:pt x="1586" y="1173"/>
                    <a:pt x="2621" y="837"/>
                    <a:pt x="3656" y="837"/>
                  </a:cubicBezTo>
                  <a:cubicBezTo>
                    <a:pt x="4691" y="837"/>
                    <a:pt x="5726" y="1173"/>
                    <a:pt x="6587" y="1845"/>
                  </a:cubicBezTo>
                  <a:cubicBezTo>
                    <a:pt x="6663" y="1902"/>
                    <a:pt x="6753" y="1931"/>
                    <a:pt x="6841" y="1931"/>
                  </a:cubicBezTo>
                  <a:cubicBezTo>
                    <a:pt x="6965" y="1931"/>
                    <a:pt x="7088" y="1875"/>
                    <a:pt x="7171" y="1770"/>
                  </a:cubicBezTo>
                  <a:cubicBezTo>
                    <a:pt x="7312" y="1588"/>
                    <a:pt x="7280" y="1328"/>
                    <a:pt x="7101" y="1186"/>
                  </a:cubicBezTo>
                  <a:cubicBezTo>
                    <a:pt x="6089" y="396"/>
                    <a:pt x="4872" y="0"/>
                    <a:pt x="3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9;p40">
              <a:extLst>
                <a:ext uri="{FF2B5EF4-FFF2-40B4-BE49-F238E27FC236}">
                  <a16:creationId xmlns:a16="http://schemas.microsoft.com/office/drawing/2014/main" id="{0690A3A8-C758-3F62-90C4-14E285A06D2B}"/>
                </a:ext>
              </a:extLst>
            </p:cNvPr>
            <p:cNvSpPr/>
            <p:nvPr/>
          </p:nvSpPr>
          <p:spPr>
            <a:xfrm>
              <a:off x="7015025" y="3653225"/>
              <a:ext cx="247100" cy="59325"/>
            </a:xfrm>
            <a:custGeom>
              <a:avLst/>
              <a:gdLst/>
              <a:ahLst/>
              <a:cxnLst/>
              <a:rect l="l" t="t" r="r" b="b"/>
              <a:pathLst>
                <a:path w="9884" h="2373" extrusionOk="0">
                  <a:moveTo>
                    <a:pt x="4941" y="1"/>
                  </a:moveTo>
                  <a:cubicBezTo>
                    <a:pt x="3209" y="1"/>
                    <a:pt x="1573" y="563"/>
                    <a:pt x="210" y="1628"/>
                  </a:cubicBezTo>
                  <a:cubicBezTo>
                    <a:pt x="31" y="1770"/>
                    <a:pt x="1" y="2031"/>
                    <a:pt x="141" y="2212"/>
                  </a:cubicBezTo>
                  <a:cubicBezTo>
                    <a:pt x="223" y="2317"/>
                    <a:pt x="346" y="2373"/>
                    <a:pt x="471" y="2373"/>
                  </a:cubicBezTo>
                  <a:cubicBezTo>
                    <a:pt x="559" y="2373"/>
                    <a:pt x="648" y="2345"/>
                    <a:pt x="723" y="2288"/>
                  </a:cubicBezTo>
                  <a:cubicBezTo>
                    <a:pt x="1939" y="1338"/>
                    <a:pt x="3397" y="837"/>
                    <a:pt x="4941" y="837"/>
                  </a:cubicBezTo>
                  <a:cubicBezTo>
                    <a:pt x="6485" y="837"/>
                    <a:pt x="7945" y="1338"/>
                    <a:pt x="9159" y="2288"/>
                  </a:cubicBezTo>
                  <a:cubicBezTo>
                    <a:pt x="9234" y="2345"/>
                    <a:pt x="9323" y="2373"/>
                    <a:pt x="9412" y="2373"/>
                  </a:cubicBezTo>
                  <a:cubicBezTo>
                    <a:pt x="9536" y="2373"/>
                    <a:pt x="9659" y="2317"/>
                    <a:pt x="9741" y="2212"/>
                  </a:cubicBezTo>
                  <a:cubicBezTo>
                    <a:pt x="9883" y="2031"/>
                    <a:pt x="9852" y="1770"/>
                    <a:pt x="9673" y="1628"/>
                  </a:cubicBezTo>
                  <a:lnTo>
                    <a:pt x="9674" y="1628"/>
                  </a:lnTo>
                  <a:cubicBezTo>
                    <a:pt x="8311" y="563"/>
                    <a:pt x="6675" y="1"/>
                    <a:pt x="4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0;p40">
              <a:extLst>
                <a:ext uri="{FF2B5EF4-FFF2-40B4-BE49-F238E27FC236}">
                  <a16:creationId xmlns:a16="http://schemas.microsoft.com/office/drawing/2014/main" id="{C86492A4-8587-61DF-66DC-B1DDE1090424}"/>
                </a:ext>
              </a:extLst>
            </p:cNvPr>
            <p:cNvSpPr/>
            <p:nvPr/>
          </p:nvSpPr>
          <p:spPr>
            <a:xfrm>
              <a:off x="6981025" y="3597975"/>
              <a:ext cx="314900" cy="71075"/>
            </a:xfrm>
            <a:custGeom>
              <a:avLst/>
              <a:gdLst/>
              <a:ahLst/>
              <a:cxnLst/>
              <a:rect l="l" t="t" r="r" b="b"/>
              <a:pathLst>
                <a:path w="12596" h="2843" extrusionOk="0">
                  <a:moveTo>
                    <a:pt x="6301" y="1"/>
                  </a:moveTo>
                  <a:cubicBezTo>
                    <a:pt x="4074" y="1"/>
                    <a:pt x="1968" y="725"/>
                    <a:pt x="216" y="2096"/>
                  </a:cubicBezTo>
                  <a:cubicBezTo>
                    <a:pt x="33" y="2237"/>
                    <a:pt x="1" y="2500"/>
                    <a:pt x="142" y="2681"/>
                  </a:cubicBezTo>
                  <a:cubicBezTo>
                    <a:pt x="225" y="2787"/>
                    <a:pt x="348" y="2842"/>
                    <a:pt x="473" y="2842"/>
                  </a:cubicBezTo>
                  <a:cubicBezTo>
                    <a:pt x="562" y="2842"/>
                    <a:pt x="653" y="2813"/>
                    <a:pt x="729" y="2754"/>
                  </a:cubicBezTo>
                  <a:cubicBezTo>
                    <a:pt x="2334" y="1500"/>
                    <a:pt x="4262" y="837"/>
                    <a:pt x="6303" y="837"/>
                  </a:cubicBezTo>
                  <a:cubicBezTo>
                    <a:pt x="8344" y="837"/>
                    <a:pt x="10271" y="1500"/>
                    <a:pt x="11876" y="2754"/>
                  </a:cubicBezTo>
                  <a:cubicBezTo>
                    <a:pt x="11951" y="2810"/>
                    <a:pt x="12039" y="2837"/>
                    <a:pt x="12126" y="2837"/>
                  </a:cubicBezTo>
                  <a:cubicBezTo>
                    <a:pt x="12251" y="2837"/>
                    <a:pt x="12374" y="2782"/>
                    <a:pt x="12455" y="2676"/>
                  </a:cubicBezTo>
                  <a:cubicBezTo>
                    <a:pt x="12596" y="2496"/>
                    <a:pt x="12566" y="2237"/>
                    <a:pt x="12390" y="2094"/>
                  </a:cubicBezTo>
                  <a:lnTo>
                    <a:pt x="12388" y="2096"/>
                  </a:lnTo>
                  <a:cubicBezTo>
                    <a:pt x="10634" y="725"/>
                    <a:pt x="8530" y="1"/>
                    <a:pt x="6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1;p40">
              <a:extLst>
                <a:ext uri="{FF2B5EF4-FFF2-40B4-BE49-F238E27FC236}">
                  <a16:creationId xmlns:a16="http://schemas.microsoft.com/office/drawing/2014/main" id="{EBA41317-9D14-6096-FEBA-BDFEE1DA4975}"/>
                </a:ext>
              </a:extLst>
            </p:cNvPr>
            <p:cNvSpPr/>
            <p:nvPr/>
          </p:nvSpPr>
          <p:spPr>
            <a:xfrm>
              <a:off x="7128250" y="4022125"/>
              <a:ext cx="20875" cy="20925"/>
            </a:xfrm>
            <a:custGeom>
              <a:avLst/>
              <a:gdLst/>
              <a:ahLst/>
              <a:cxnLst/>
              <a:rect l="l" t="t" r="r" b="b"/>
              <a:pathLst>
                <a:path w="835" h="837" extrusionOk="0">
                  <a:moveTo>
                    <a:pt x="418" y="0"/>
                  </a:moveTo>
                  <a:cubicBezTo>
                    <a:pt x="187" y="0"/>
                    <a:pt x="0" y="188"/>
                    <a:pt x="0" y="418"/>
                  </a:cubicBezTo>
                  <a:cubicBezTo>
                    <a:pt x="0" y="649"/>
                    <a:pt x="187" y="836"/>
                    <a:pt x="418" y="836"/>
                  </a:cubicBezTo>
                  <a:cubicBezTo>
                    <a:pt x="648" y="836"/>
                    <a:pt x="835" y="649"/>
                    <a:pt x="835" y="418"/>
                  </a:cubicBezTo>
                  <a:cubicBezTo>
                    <a:pt x="835" y="188"/>
                    <a:pt x="648" y="0"/>
                    <a:pt x="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762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2DB9B9-3FC5-2235-10E2-5A1F16A60DA7}"/>
              </a:ext>
            </a:extLst>
          </p:cNvPr>
          <p:cNvSpPr txBox="1"/>
          <p:nvPr/>
        </p:nvSpPr>
        <p:spPr>
          <a:xfrm>
            <a:off x="223024" y="56638"/>
            <a:ext cx="8244468" cy="5030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iga" panose="020B0604020202020204" charset="0"/>
              </a:rPr>
              <a:t>frequency band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iga" panose="020B0604020202020204" charset="0"/>
              </a:rPr>
              <a:t>equipment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iga" panose="020B0604020202020204" charset="0"/>
              </a:rPr>
              <a:t>amplify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iga" panose="020B0604020202020204" charset="0"/>
              </a:rPr>
              <a:t>transponder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iga" panose="020B0604020202020204" charset="0"/>
              </a:rPr>
              <a:t>bandwidth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iga" panose="020B0604020202020204" charset="0"/>
              </a:rPr>
              <a:t>satellite design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iga" panose="020B0604020202020204" charset="0"/>
              </a:rPr>
              <a:t>MHz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iga" panose="020B0604020202020204" charset="0"/>
              </a:rPr>
              <a:t>data rate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iga" panose="020B0604020202020204" charset="0"/>
              </a:rPr>
              <a:t>Mb/s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2797B6-2BA4-5622-7B49-63E71EDF46F1}"/>
              </a:ext>
            </a:extLst>
          </p:cNvPr>
          <p:cNvSpPr txBox="1"/>
          <p:nvPr/>
        </p:nvSpPr>
        <p:spPr>
          <a:xfrm>
            <a:off x="3218985" y="0"/>
            <a:ext cx="5820937" cy="67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= opseg frekvencija / frekvencijski opseg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ED21C-7C6E-C61D-E6F1-64E9C8FB13CC}"/>
              </a:ext>
            </a:extLst>
          </p:cNvPr>
          <p:cNvSpPr txBox="1"/>
          <p:nvPr/>
        </p:nvSpPr>
        <p:spPr>
          <a:xfrm>
            <a:off x="4624039" y="676788"/>
            <a:ext cx="451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353535"/>
              </a:buClr>
              <a:defRPr/>
            </a:pPr>
            <a:r>
              <a:rPr lang="en-US" sz="2400" kern="1200" dirty="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rPr>
              <a:t>Continuous range of frequencies (e.g. Human ear</a:t>
            </a:r>
            <a:r>
              <a:rPr lang="sr-Latn-RS" sz="2400" kern="1200" dirty="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rPr>
              <a:t>: from</a:t>
            </a:r>
            <a:r>
              <a:rPr lang="en-US" sz="2400" kern="1200" dirty="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rPr>
              <a:t> 20 Hz </a:t>
            </a:r>
            <a:r>
              <a:rPr lang="sr-Latn-RS" sz="2400" kern="1200" dirty="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rPr>
              <a:t>to</a:t>
            </a:r>
            <a:r>
              <a:rPr lang="en-US" sz="2400" kern="1200" dirty="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rPr>
              <a:t> 20 kHz)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B35EDF-A477-6F9F-B669-D7A52D79E375}"/>
              </a:ext>
            </a:extLst>
          </p:cNvPr>
          <p:cNvSpPr txBox="1"/>
          <p:nvPr/>
        </p:nvSpPr>
        <p:spPr>
          <a:xfrm>
            <a:off x="2107524" y="564994"/>
            <a:ext cx="2412437" cy="67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= uređaj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7A3C83-FEB9-A8EB-1610-0D99573ABF02}"/>
              </a:ext>
            </a:extLst>
          </p:cNvPr>
          <p:cNvSpPr txBox="1"/>
          <p:nvPr/>
        </p:nvSpPr>
        <p:spPr>
          <a:xfrm>
            <a:off x="1772986" y="1092286"/>
            <a:ext cx="2412437" cy="67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= pojačati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E13425-6129-A613-E888-A0373359FB17}"/>
              </a:ext>
            </a:extLst>
          </p:cNvPr>
          <p:cNvSpPr txBox="1"/>
          <p:nvPr/>
        </p:nvSpPr>
        <p:spPr>
          <a:xfrm>
            <a:off x="2211602" y="1657280"/>
            <a:ext cx="2412437" cy="67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= transponder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B819C0-AD55-FDBE-F0FC-18C13E12DAC5}"/>
              </a:ext>
            </a:extLst>
          </p:cNvPr>
          <p:cNvSpPr txBox="1"/>
          <p:nvPr/>
        </p:nvSpPr>
        <p:spPr>
          <a:xfrm>
            <a:off x="4393636" y="2207393"/>
            <a:ext cx="4744873" cy="67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= širina frekvencijskog opsega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97574-740C-975B-8150-F2133142ACAB}"/>
              </a:ext>
            </a:extLst>
          </p:cNvPr>
          <p:cNvSpPr txBox="1"/>
          <p:nvPr/>
        </p:nvSpPr>
        <p:spPr>
          <a:xfrm>
            <a:off x="4624039" y="2879467"/>
            <a:ext cx="451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353535"/>
              </a:buClr>
              <a:defRPr/>
            </a:pPr>
            <a:r>
              <a:rPr lang="sr-Latn-RS" sz="2400" kern="1200" dirty="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rPr>
              <a:t>highest frequency minus lowest freq</a:t>
            </a:r>
            <a:br>
              <a:rPr lang="sr-Latn-RS" sz="2400" kern="1200" dirty="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rPr>
            </a:br>
            <a:r>
              <a:rPr lang="sr-Latn-RS" sz="2400" kern="1200" dirty="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rPr>
              <a:t>(e.g. Human ear: 20,000 Hz – 20 Hz)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E5A53D-66EE-6327-CB4A-509CBA37DDDF}"/>
              </a:ext>
            </a:extLst>
          </p:cNvPr>
          <p:cNvSpPr txBox="1"/>
          <p:nvPr/>
        </p:nvSpPr>
        <p:spPr>
          <a:xfrm>
            <a:off x="2512685" y="2767805"/>
            <a:ext cx="2245169" cy="67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= tip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050C3-9F53-45F0-4682-EE2C75DDDD00}"/>
              </a:ext>
            </a:extLst>
          </p:cNvPr>
          <p:cNvSpPr txBox="1"/>
          <p:nvPr/>
        </p:nvSpPr>
        <p:spPr>
          <a:xfrm>
            <a:off x="1474707" y="3313096"/>
            <a:ext cx="2412437" cy="67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= megaherc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CE6627-D0A0-CAE5-00F5-A8081420173A}"/>
              </a:ext>
            </a:extLst>
          </p:cNvPr>
          <p:cNvSpPr txBox="1"/>
          <p:nvPr/>
        </p:nvSpPr>
        <p:spPr>
          <a:xfrm>
            <a:off x="2159563" y="3851471"/>
            <a:ext cx="3966174" cy="67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= brzina prenosa podataka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6B506-A801-FCF0-264C-1B636A7D3545}"/>
              </a:ext>
            </a:extLst>
          </p:cNvPr>
          <p:cNvSpPr txBox="1"/>
          <p:nvPr/>
        </p:nvSpPr>
        <p:spPr>
          <a:xfrm>
            <a:off x="959004" y="4405358"/>
            <a:ext cx="8244468" cy="67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 panose="02000506030000020004" pitchFamily="2" charset="0"/>
                <a:ea typeface="+mn-ea"/>
                <a:cs typeface="+mn-cs"/>
              </a:rPr>
              <a:t>= </a:t>
            </a:r>
            <a:r>
              <a:rPr lang="sr-Latn-RS" sz="2800" kern="1200" dirty="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rPr>
              <a:t>megabita po sekundi (1 or 0: smallest unit of digital info)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el" panose="02000506030000020004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ED23CB-453B-0DB8-D6A7-2205CED52A00}"/>
              </a:ext>
            </a:extLst>
          </p:cNvPr>
          <p:cNvSpPr txBox="1"/>
          <p:nvPr/>
        </p:nvSpPr>
        <p:spPr>
          <a:xfrm rot="20810069">
            <a:off x="5953530" y="3855656"/>
            <a:ext cx="3291896" cy="590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spcBef>
                <a:spcPts val="1000"/>
              </a:spcBef>
              <a:buClr>
                <a:srgbClr val="353535"/>
              </a:buClr>
              <a:defRPr/>
            </a:pPr>
            <a:r>
              <a:rPr lang="sr-Latn-RS" sz="2400" kern="1200" dirty="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rPr>
              <a:t>≠ megabytes (MB=8 bits)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el" panose="02000506030000020004" pitchFamily="2" charset="0"/>
              <a:ea typeface="+mn-ea"/>
              <a:cs typeface="+mn-cs"/>
            </a:endParaRPr>
          </a:p>
        </p:txBody>
      </p:sp>
      <p:grpSp>
        <p:nvGrpSpPr>
          <p:cNvPr id="16" name="Google Shape;2672;p57">
            <a:extLst>
              <a:ext uri="{FF2B5EF4-FFF2-40B4-BE49-F238E27FC236}">
                <a16:creationId xmlns:a16="http://schemas.microsoft.com/office/drawing/2014/main" id="{1C59E7F2-9876-9643-580D-1CA679AAD2E3}"/>
              </a:ext>
            </a:extLst>
          </p:cNvPr>
          <p:cNvGrpSpPr/>
          <p:nvPr/>
        </p:nvGrpSpPr>
        <p:grpSpPr>
          <a:xfrm>
            <a:off x="8200204" y="1658083"/>
            <a:ext cx="534575" cy="458675"/>
            <a:chOff x="5868500" y="2856475"/>
            <a:chExt cx="534575" cy="458675"/>
          </a:xfrm>
        </p:grpSpPr>
        <p:sp>
          <p:nvSpPr>
            <p:cNvPr id="17" name="Google Shape;2673;p57">
              <a:extLst>
                <a:ext uri="{FF2B5EF4-FFF2-40B4-BE49-F238E27FC236}">
                  <a16:creationId xmlns:a16="http://schemas.microsoft.com/office/drawing/2014/main" id="{3F65AD64-9643-3929-FCB5-D534EE444388}"/>
                </a:ext>
              </a:extLst>
            </p:cNvPr>
            <p:cNvSpPr/>
            <p:nvPr/>
          </p:nvSpPr>
          <p:spPr>
            <a:xfrm>
              <a:off x="6121575" y="3203950"/>
              <a:ext cx="24475" cy="20975"/>
            </a:xfrm>
            <a:custGeom>
              <a:avLst/>
              <a:gdLst/>
              <a:ahLst/>
              <a:cxnLst/>
              <a:rect l="l" t="t" r="r" b="b"/>
              <a:pathLst>
                <a:path w="979" h="839" extrusionOk="0">
                  <a:moveTo>
                    <a:pt x="560" y="0"/>
                  </a:moveTo>
                  <a:cubicBezTo>
                    <a:pt x="187" y="0"/>
                    <a:pt x="0" y="451"/>
                    <a:pt x="264" y="715"/>
                  </a:cubicBezTo>
                  <a:cubicBezTo>
                    <a:pt x="349" y="800"/>
                    <a:pt x="454" y="838"/>
                    <a:pt x="556" y="838"/>
                  </a:cubicBezTo>
                  <a:cubicBezTo>
                    <a:pt x="771" y="838"/>
                    <a:pt x="978" y="671"/>
                    <a:pt x="978" y="418"/>
                  </a:cubicBezTo>
                  <a:cubicBezTo>
                    <a:pt x="978" y="188"/>
                    <a:pt x="791" y="0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74;p57">
              <a:extLst>
                <a:ext uri="{FF2B5EF4-FFF2-40B4-BE49-F238E27FC236}">
                  <a16:creationId xmlns:a16="http://schemas.microsoft.com/office/drawing/2014/main" id="{1A2987FA-0F97-4F0C-E958-4ACB422913A5}"/>
                </a:ext>
              </a:extLst>
            </p:cNvPr>
            <p:cNvSpPr/>
            <p:nvPr/>
          </p:nvSpPr>
          <p:spPr>
            <a:xfrm>
              <a:off x="5868500" y="2856475"/>
              <a:ext cx="534575" cy="458675"/>
            </a:xfrm>
            <a:custGeom>
              <a:avLst/>
              <a:gdLst/>
              <a:ahLst/>
              <a:cxnLst/>
              <a:rect l="l" t="t" r="r" b="b"/>
              <a:pathLst>
                <a:path w="21383" h="18347" extrusionOk="0">
                  <a:moveTo>
                    <a:pt x="10683" y="837"/>
                  </a:moveTo>
                  <a:cubicBezTo>
                    <a:pt x="11661" y="837"/>
                    <a:pt x="12487" y="1336"/>
                    <a:pt x="12487" y="1925"/>
                  </a:cubicBezTo>
                  <a:cubicBezTo>
                    <a:pt x="12487" y="2515"/>
                    <a:pt x="11661" y="3014"/>
                    <a:pt x="10683" y="3014"/>
                  </a:cubicBezTo>
                  <a:cubicBezTo>
                    <a:pt x="10678" y="3014"/>
                    <a:pt x="10673" y="3014"/>
                    <a:pt x="10669" y="3014"/>
                  </a:cubicBezTo>
                  <a:cubicBezTo>
                    <a:pt x="10396" y="3014"/>
                    <a:pt x="10125" y="2972"/>
                    <a:pt x="9865" y="2891"/>
                  </a:cubicBezTo>
                  <a:lnTo>
                    <a:pt x="9850" y="2887"/>
                  </a:lnTo>
                  <a:cubicBezTo>
                    <a:pt x="9278" y="2702"/>
                    <a:pt x="8879" y="2336"/>
                    <a:pt x="8879" y="1925"/>
                  </a:cubicBezTo>
                  <a:cubicBezTo>
                    <a:pt x="8879" y="1336"/>
                    <a:pt x="9705" y="837"/>
                    <a:pt x="10683" y="837"/>
                  </a:cubicBezTo>
                  <a:close/>
                  <a:moveTo>
                    <a:pt x="12487" y="3344"/>
                  </a:moveTo>
                  <a:lnTo>
                    <a:pt x="12487" y="4183"/>
                  </a:lnTo>
                  <a:cubicBezTo>
                    <a:pt x="12487" y="4602"/>
                    <a:pt x="11715" y="5071"/>
                    <a:pt x="10683" y="5071"/>
                  </a:cubicBezTo>
                  <a:cubicBezTo>
                    <a:pt x="9650" y="5071"/>
                    <a:pt x="8879" y="4602"/>
                    <a:pt x="8879" y="4183"/>
                  </a:cubicBezTo>
                  <a:lnTo>
                    <a:pt x="8879" y="3344"/>
                  </a:lnTo>
                  <a:cubicBezTo>
                    <a:pt x="9348" y="3660"/>
                    <a:pt x="9980" y="3851"/>
                    <a:pt x="10683" y="3851"/>
                  </a:cubicBezTo>
                  <a:cubicBezTo>
                    <a:pt x="11385" y="3851"/>
                    <a:pt x="12018" y="3660"/>
                    <a:pt x="12487" y="3344"/>
                  </a:cubicBezTo>
                  <a:close/>
                  <a:moveTo>
                    <a:pt x="4672" y="4728"/>
                  </a:moveTo>
                  <a:lnTo>
                    <a:pt x="4672" y="10216"/>
                  </a:lnTo>
                  <a:lnTo>
                    <a:pt x="849" y="10216"/>
                  </a:lnTo>
                  <a:cubicBezTo>
                    <a:pt x="1002" y="7744"/>
                    <a:pt x="2510" y="5591"/>
                    <a:pt x="4672" y="4728"/>
                  </a:cubicBezTo>
                  <a:close/>
                  <a:moveTo>
                    <a:pt x="6325" y="4345"/>
                  </a:moveTo>
                  <a:lnTo>
                    <a:pt x="6325" y="10217"/>
                  </a:lnTo>
                  <a:lnTo>
                    <a:pt x="5508" y="10217"/>
                  </a:lnTo>
                  <a:lnTo>
                    <a:pt x="5508" y="4468"/>
                  </a:lnTo>
                  <a:cubicBezTo>
                    <a:pt x="5777" y="4407"/>
                    <a:pt x="6050" y="4366"/>
                    <a:pt x="6325" y="4345"/>
                  </a:cubicBezTo>
                  <a:close/>
                  <a:moveTo>
                    <a:pt x="8042" y="5907"/>
                  </a:moveTo>
                  <a:lnTo>
                    <a:pt x="8042" y="6869"/>
                  </a:lnTo>
                  <a:cubicBezTo>
                    <a:pt x="8042" y="7390"/>
                    <a:pt x="8320" y="7876"/>
                    <a:pt x="8811" y="8235"/>
                  </a:cubicBezTo>
                  <a:lnTo>
                    <a:pt x="8811" y="10217"/>
                  </a:lnTo>
                  <a:lnTo>
                    <a:pt x="7163" y="10217"/>
                  </a:lnTo>
                  <a:lnTo>
                    <a:pt x="7163" y="5909"/>
                  </a:lnTo>
                  <a:lnTo>
                    <a:pt x="7163" y="5907"/>
                  </a:lnTo>
                  <a:close/>
                  <a:moveTo>
                    <a:pt x="12487" y="5452"/>
                  </a:moveTo>
                  <a:lnTo>
                    <a:pt x="12487" y="6869"/>
                  </a:lnTo>
                  <a:cubicBezTo>
                    <a:pt x="12487" y="7154"/>
                    <a:pt x="12281" y="7437"/>
                    <a:pt x="11925" y="7648"/>
                  </a:cubicBezTo>
                  <a:cubicBezTo>
                    <a:pt x="11797" y="7723"/>
                    <a:pt x="11719" y="7860"/>
                    <a:pt x="11718" y="8008"/>
                  </a:cubicBezTo>
                  <a:lnTo>
                    <a:pt x="11718" y="10217"/>
                  </a:lnTo>
                  <a:lnTo>
                    <a:pt x="9647" y="10217"/>
                  </a:lnTo>
                  <a:lnTo>
                    <a:pt x="9647" y="8009"/>
                  </a:lnTo>
                  <a:cubicBezTo>
                    <a:pt x="9647" y="7860"/>
                    <a:pt x="9568" y="7723"/>
                    <a:pt x="9441" y="7648"/>
                  </a:cubicBezTo>
                  <a:cubicBezTo>
                    <a:pt x="9084" y="7439"/>
                    <a:pt x="8878" y="7155"/>
                    <a:pt x="8878" y="6870"/>
                  </a:cubicBezTo>
                  <a:lnTo>
                    <a:pt x="8878" y="5453"/>
                  </a:lnTo>
                  <a:lnTo>
                    <a:pt x="8879" y="5452"/>
                  </a:lnTo>
                  <a:cubicBezTo>
                    <a:pt x="9348" y="5737"/>
                    <a:pt x="9980" y="5907"/>
                    <a:pt x="10683" y="5907"/>
                  </a:cubicBezTo>
                  <a:cubicBezTo>
                    <a:pt x="11386" y="5907"/>
                    <a:pt x="12018" y="5737"/>
                    <a:pt x="12487" y="5452"/>
                  </a:cubicBezTo>
                  <a:close/>
                  <a:moveTo>
                    <a:pt x="14219" y="5909"/>
                  </a:moveTo>
                  <a:lnTo>
                    <a:pt x="14219" y="10217"/>
                  </a:lnTo>
                  <a:lnTo>
                    <a:pt x="12555" y="10217"/>
                  </a:lnTo>
                  <a:lnTo>
                    <a:pt x="12555" y="8235"/>
                  </a:lnTo>
                  <a:cubicBezTo>
                    <a:pt x="13047" y="7878"/>
                    <a:pt x="13323" y="7390"/>
                    <a:pt x="13323" y="6870"/>
                  </a:cubicBezTo>
                  <a:lnTo>
                    <a:pt x="13323" y="5909"/>
                  </a:lnTo>
                  <a:close/>
                  <a:moveTo>
                    <a:pt x="15055" y="4347"/>
                  </a:moveTo>
                  <a:cubicBezTo>
                    <a:pt x="15329" y="4366"/>
                    <a:pt x="15603" y="4408"/>
                    <a:pt x="15871" y="4469"/>
                  </a:cubicBezTo>
                  <a:lnTo>
                    <a:pt x="15871" y="10217"/>
                  </a:lnTo>
                  <a:lnTo>
                    <a:pt x="15055" y="10217"/>
                  </a:lnTo>
                  <a:lnTo>
                    <a:pt x="15055" y="4347"/>
                  </a:lnTo>
                  <a:close/>
                  <a:moveTo>
                    <a:pt x="16709" y="4729"/>
                  </a:moveTo>
                  <a:cubicBezTo>
                    <a:pt x="18872" y="5592"/>
                    <a:pt x="20379" y="7745"/>
                    <a:pt x="20533" y="10217"/>
                  </a:cubicBezTo>
                  <a:lnTo>
                    <a:pt x="16709" y="10216"/>
                  </a:lnTo>
                  <a:lnTo>
                    <a:pt x="16709" y="4729"/>
                  </a:lnTo>
                  <a:close/>
                  <a:moveTo>
                    <a:pt x="17142" y="11055"/>
                  </a:moveTo>
                  <a:lnTo>
                    <a:pt x="17142" y="13898"/>
                  </a:lnTo>
                  <a:lnTo>
                    <a:pt x="13208" y="13898"/>
                  </a:lnTo>
                  <a:cubicBezTo>
                    <a:pt x="12978" y="13898"/>
                    <a:pt x="12790" y="14086"/>
                    <a:pt x="12790" y="14317"/>
                  </a:cubicBezTo>
                  <a:cubicBezTo>
                    <a:pt x="12790" y="14547"/>
                    <a:pt x="12978" y="14735"/>
                    <a:pt x="13208" y="14735"/>
                  </a:cubicBezTo>
                  <a:lnTo>
                    <a:pt x="17142" y="14735"/>
                  </a:lnTo>
                  <a:lnTo>
                    <a:pt x="17142" y="17509"/>
                  </a:lnTo>
                  <a:lnTo>
                    <a:pt x="4227" y="17509"/>
                  </a:lnTo>
                  <a:lnTo>
                    <a:pt x="4227" y="14737"/>
                  </a:lnTo>
                  <a:lnTo>
                    <a:pt x="8160" y="14737"/>
                  </a:lnTo>
                  <a:cubicBezTo>
                    <a:pt x="8390" y="14737"/>
                    <a:pt x="8578" y="14549"/>
                    <a:pt x="8578" y="14317"/>
                  </a:cubicBezTo>
                  <a:cubicBezTo>
                    <a:pt x="8578" y="14087"/>
                    <a:pt x="8390" y="13899"/>
                    <a:pt x="8160" y="13899"/>
                  </a:cubicBezTo>
                  <a:lnTo>
                    <a:pt x="4227" y="13899"/>
                  </a:lnTo>
                  <a:lnTo>
                    <a:pt x="4227" y="11055"/>
                  </a:lnTo>
                  <a:close/>
                  <a:moveTo>
                    <a:pt x="10683" y="1"/>
                  </a:moveTo>
                  <a:cubicBezTo>
                    <a:pt x="9202" y="1"/>
                    <a:pt x="8043" y="846"/>
                    <a:pt x="8043" y="1925"/>
                  </a:cubicBezTo>
                  <a:lnTo>
                    <a:pt x="8043" y="5071"/>
                  </a:lnTo>
                  <a:lnTo>
                    <a:pt x="7163" y="5071"/>
                  </a:lnTo>
                  <a:lnTo>
                    <a:pt x="7163" y="3912"/>
                  </a:lnTo>
                  <a:cubicBezTo>
                    <a:pt x="7163" y="3681"/>
                    <a:pt x="6976" y="3493"/>
                    <a:pt x="6744" y="3493"/>
                  </a:cubicBezTo>
                  <a:cubicBezTo>
                    <a:pt x="6146" y="3493"/>
                    <a:pt x="5552" y="3578"/>
                    <a:pt x="4977" y="3742"/>
                  </a:cubicBezTo>
                  <a:cubicBezTo>
                    <a:pt x="2046" y="4583"/>
                    <a:pt x="0" y="7418"/>
                    <a:pt x="0" y="10636"/>
                  </a:cubicBezTo>
                  <a:cubicBezTo>
                    <a:pt x="0" y="10867"/>
                    <a:pt x="187" y="11055"/>
                    <a:pt x="419" y="11055"/>
                  </a:cubicBezTo>
                  <a:lnTo>
                    <a:pt x="3388" y="11055"/>
                  </a:lnTo>
                  <a:lnTo>
                    <a:pt x="3388" y="17929"/>
                  </a:lnTo>
                  <a:cubicBezTo>
                    <a:pt x="3388" y="18159"/>
                    <a:pt x="3575" y="18347"/>
                    <a:pt x="3806" y="18347"/>
                  </a:cubicBezTo>
                  <a:lnTo>
                    <a:pt x="17558" y="18347"/>
                  </a:lnTo>
                  <a:cubicBezTo>
                    <a:pt x="17790" y="18347"/>
                    <a:pt x="17978" y="18159"/>
                    <a:pt x="17978" y="17929"/>
                  </a:cubicBezTo>
                  <a:lnTo>
                    <a:pt x="17978" y="11055"/>
                  </a:lnTo>
                  <a:lnTo>
                    <a:pt x="20964" y="11055"/>
                  </a:lnTo>
                  <a:cubicBezTo>
                    <a:pt x="21194" y="11055"/>
                    <a:pt x="21382" y="10867"/>
                    <a:pt x="21382" y="10636"/>
                  </a:cubicBezTo>
                  <a:cubicBezTo>
                    <a:pt x="21382" y="7418"/>
                    <a:pt x="19335" y="4583"/>
                    <a:pt x="16406" y="3742"/>
                  </a:cubicBezTo>
                  <a:cubicBezTo>
                    <a:pt x="15831" y="3578"/>
                    <a:pt x="15235" y="3493"/>
                    <a:pt x="14637" y="3493"/>
                  </a:cubicBezTo>
                  <a:cubicBezTo>
                    <a:pt x="14407" y="3494"/>
                    <a:pt x="14219" y="3681"/>
                    <a:pt x="14219" y="3912"/>
                  </a:cubicBezTo>
                  <a:lnTo>
                    <a:pt x="14219" y="5071"/>
                  </a:lnTo>
                  <a:lnTo>
                    <a:pt x="13324" y="5071"/>
                  </a:lnTo>
                  <a:lnTo>
                    <a:pt x="13324" y="1925"/>
                  </a:lnTo>
                  <a:cubicBezTo>
                    <a:pt x="13324" y="846"/>
                    <a:pt x="12164" y="1"/>
                    <a:pt x="10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21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2"/>
          <p:cNvSpPr txBox="1">
            <a:spLocks noGrp="1"/>
          </p:cNvSpPr>
          <p:nvPr>
            <p:ph type="title"/>
          </p:nvPr>
        </p:nvSpPr>
        <p:spPr>
          <a:xfrm>
            <a:off x="729200" y="445025"/>
            <a:ext cx="810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>
                <a:solidFill>
                  <a:schemeClr val="tx1"/>
                </a:solidFill>
              </a:rPr>
              <a:t>Thank you for your attention</a:t>
            </a:r>
            <a:endParaRPr sz="3600" dirty="0">
              <a:solidFill>
                <a:schemeClr val="tx1"/>
              </a:solidFill>
            </a:endParaRPr>
          </a:p>
        </p:txBody>
      </p:sp>
      <p:grpSp>
        <p:nvGrpSpPr>
          <p:cNvPr id="838" name="Google Shape;838;p52"/>
          <p:cNvGrpSpPr/>
          <p:nvPr/>
        </p:nvGrpSpPr>
        <p:grpSpPr>
          <a:xfrm>
            <a:off x="3821151" y="1376514"/>
            <a:ext cx="5011049" cy="2868384"/>
            <a:chOff x="729204" y="1599783"/>
            <a:chExt cx="4851963" cy="2466868"/>
          </a:xfrm>
        </p:grpSpPr>
        <p:sp>
          <p:nvSpPr>
            <p:cNvPr id="839" name="Google Shape;839;p52"/>
            <p:cNvSpPr/>
            <p:nvPr/>
          </p:nvSpPr>
          <p:spPr>
            <a:xfrm>
              <a:off x="4814841" y="3461497"/>
              <a:ext cx="42363" cy="36270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2"/>
            <p:cNvSpPr/>
            <p:nvPr/>
          </p:nvSpPr>
          <p:spPr>
            <a:xfrm>
              <a:off x="4814841" y="3513365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2"/>
            <p:cNvSpPr/>
            <p:nvPr/>
          </p:nvSpPr>
          <p:spPr>
            <a:xfrm>
              <a:off x="4814841" y="3564978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2"/>
            <p:cNvSpPr/>
            <p:nvPr/>
          </p:nvSpPr>
          <p:spPr>
            <a:xfrm>
              <a:off x="4866573" y="3513365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2"/>
            <p:cNvSpPr/>
            <p:nvPr/>
          </p:nvSpPr>
          <p:spPr>
            <a:xfrm>
              <a:off x="4866573" y="3564978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2"/>
            <p:cNvSpPr/>
            <p:nvPr/>
          </p:nvSpPr>
          <p:spPr>
            <a:xfrm>
              <a:off x="4918169" y="3513365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2"/>
            <p:cNvSpPr/>
            <p:nvPr/>
          </p:nvSpPr>
          <p:spPr>
            <a:xfrm>
              <a:off x="4918169" y="3564978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2"/>
            <p:cNvSpPr/>
            <p:nvPr/>
          </p:nvSpPr>
          <p:spPr>
            <a:xfrm>
              <a:off x="4918169" y="366845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2"/>
            <p:cNvSpPr/>
            <p:nvPr/>
          </p:nvSpPr>
          <p:spPr>
            <a:xfrm>
              <a:off x="4969918" y="3513365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2"/>
            <p:cNvSpPr/>
            <p:nvPr/>
          </p:nvSpPr>
          <p:spPr>
            <a:xfrm>
              <a:off x="4969918" y="3564978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2"/>
            <p:cNvSpPr/>
            <p:nvPr/>
          </p:nvSpPr>
          <p:spPr>
            <a:xfrm>
              <a:off x="4969918" y="3720191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2"/>
            <p:cNvSpPr/>
            <p:nvPr/>
          </p:nvSpPr>
          <p:spPr>
            <a:xfrm>
              <a:off x="4969918" y="366845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2"/>
            <p:cNvSpPr/>
            <p:nvPr/>
          </p:nvSpPr>
          <p:spPr>
            <a:xfrm>
              <a:off x="4969918" y="3616710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2"/>
            <p:cNvSpPr/>
            <p:nvPr/>
          </p:nvSpPr>
          <p:spPr>
            <a:xfrm>
              <a:off x="5074367" y="3513365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2"/>
            <p:cNvSpPr/>
            <p:nvPr/>
          </p:nvSpPr>
          <p:spPr>
            <a:xfrm>
              <a:off x="5074367" y="3564978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2"/>
            <p:cNvSpPr/>
            <p:nvPr/>
          </p:nvSpPr>
          <p:spPr>
            <a:xfrm>
              <a:off x="5074367" y="3720191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2"/>
            <p:cNvSpPr/>
            <p:nvPr/>
          </p:nvSpPr>
          <p:spPr>
            <a:xfrm>
              <a:off x="5074367" y="366845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2"/>
            <p:cNvSpPr/>
            <p:nvPr/>
          </p:nvSpPr>
          <p:spPr>
            <a:xfrm>
              <a:off x="5074367" y="3616710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2"/>
            <p:cNvSpPr/>
            <p:nvPr/>
          </p:nvSpPr>
          <p:spPr>
            <a:xfrm>
              <a:off x="5126659" y="3564978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2"/>
            <p:cNvSpPr/>
            <p:nvPr/>
          </p:nvSpPr>
          <p:spPr>
            <a:xfrm>
              <a:off x="5126659" y="366845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2"/>
            <p:cNvSpPr/>
            <p:nvPr/>
          </p:nvSpPr>
          <p:spPr>
            <a:xfrm>
              <a:off x="5126659" y="361671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2"/>
            <p:cNvSpPr/>
            <p:nvPr/>
          </p:nvSpPr>
          <p:spPr>
            <a:xfrm>
              <a:off x="4918169" y="3616710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2"/>
            <p:cNvSpPr/>
            <p:nvPr/>
          </p:nvSpPr>
          <p:spPr>
            <a:xfrm>
              <a:off x="4866573" y="361671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2"/>
            <p:cNvSpPr/>
            <p:nvPr/>
          </p:nvSpPr>
          <p:spPr>
            <a:xfrm>
              <a:off x="4814841" y="3616710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2"/>
            <p:cNvSpPr/>
            <p:nvPr/>
          </p:nvSpPr>
          <p:spPr>
            <a:xfrm>
              <a:off x="4607997" y="3564978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2"/>
            <p:cNvSpPr/>
            <p:nvPr/>
          </p:nvSpPr>
          <p:spPr>
            <a:xfrm>
              <a:off x="4607997" y="361671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2"/>
            <p:cNvSpPr/>
            <p:nvPr/>
          </p:nvSpPr>
          <p:spPr>
            <a:xfrm>
              <a:off x="4659610" y="3513365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2"/>
            <p:cNvSpPr/>
            <p:nvPr/>
          </p:nvSpPr>
          <p:spPr>
            <a:xfrm>
              <a:off x="4659610" y="3564978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2"/>
            <p:cNvSpPr/>
            <p:nvPr/>
          </p:nvSpPr>
          <p:spPr>
            <a:xfrm>
              <a:off x="4659610" y="3616710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2"/>
            <p:cNvSpPr/>
            <p:nvPr/>
          </p:nvSpPr>
          <p:spPr>
            <a:xfrm>
              <a:off x="4711342" y="3461497"/>
              <a:ext cx="42380" cy="36304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2"/>
            <p:cNvSpPr/>
            <p:nvPr/>
          </p:nvSpPr>
          <p:spPr>
            <a:xfrm>
              <a:off x="4711342" y="3513365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2"/>
            <p:cNvSpPr/>
            <p:nvPr/>
          </p:nvSpPr>
          <p:spPr>
            <a:xfrm>
              <a:off x="4711342" y="3564978"/>
              <a:ext cx="42380" cy="36304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2"/>
            <p:cNvSpPr/>
            <p:nvPr/>
          </p:nvSpPr>
          <p:spPr>
            <a:xfrm>
              <a:off x="4711342" y="3616710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2"/>
            <p:cNvSpPr/>
            <p:nvPr/>
          </p:nvSpPr>
          <p:spPr>
            <a:xfrm>
              <a:off x="4763092" y="34097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2"/>
            <p:cNvSpPr/>
            <p:nvPr/>
          </p:nvSpPr>
          <p:spPr>
            <a:xfrm>
              <a:off x="4763092" y="3461497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2"/>
            <p:cNvSpPr/>
            <p:nvPr/>
          </p:nvSpPr>
          <p:spPr>
            <a:xfrm>
              <a:off x="4763092" y="361671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2"/>
            <p:cNvSpPr/>
            <p:nvPr/>
          </p:nvSpPr>
          <p:spPr>
            <a:xfrm>
              <a:off x="4763092" y="3564978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2"/>
            <p:cNvSpPr/>
            <p:nvPr/>
          </p:nvSpPr>
          <p:spPr>
            <a:xfrm>
              <a:off x="4763092" y="3513365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2"/>
            <p:cNvSpPr/>
            <p:nvPr/>
          </p:nvSpPr>
          <p:spPr>
            <a:xfrm>
              <a:off x="5435457" y="3461497"/>
              <a:ext cx="42363" cy="36270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2"/>
            <p:cNvSpPr/>
            <p:nvPr/>
          </p:nvSpPr>
          <p:spPr>
            <a:xfrm>
              <a:off x="5228630" y="3513365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2"/>
            <p:cNvSpPr/>
            <p:nvPr/>
          </p:nvSpPr>
          <p:spPr>
            <a:xfrm>
              <a:off x="5228630" y="3461497"/>
              <a:ext cx="42363" cy="36270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2"/>
            <p:cNvSpPr/>
            <p:nvPr/>
          </p:nvSpPr>
          <p:spPr>
            <a:xfrm>
              <a:off x="5280362" y="34097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2"/>
            <p:cNvSpPr/>
            <p:nvPr/>
          </p:nvSpPr>
          <p:spPr>
            <a:xfrm>
              <a:off x="5176745" y="3358015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2"/>
            <p:cNvSpPr/>
            <p:nvPr/>
          </p:nvSpPr>
          <p:spPr>
            <a:xfrm>
              <a:off x="5073400" y="325467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2"/>
            <p:cNvSpPr/>
            <p:nvPr/>
          </p:nvSpPr>
          <p:spPr>
            <a:xfrm>
              <a:off x="4814841" y="3202921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2"/>
            <p:cNvSpPr/>
            <p:nvPr/>
          </p:nvSpPr>
          <p:spPr>
            <a:xfrm>
              <a:off x="4969918" y="3306402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2"/>
            <p:cNvSpPr/>
            <p:nvPr/>
          </p:nvSpPr>
          <p:spPr>
            <a:xfrm>
              <a:off x="4969918" y="3254670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2"/>
            <p:cNvSpPr/>
            <p:nvPr/>
          </p:nvSpPr>
          <p:spPr>
            <a:xfrm>
              <a:off x="4918169" y="3306402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2"/>
            <p:cNvSpPr/>
            <p:nvPr/>
          </p:nvSpPr>
          <p:spPr>
            <a:xfrm>
              <a:off x="4918169" y="3254670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2"/>
            <p:cNvSpPr/>
            <p:nvPr/>
          </p:nvSpPr>
          <p:spPr>
            <a:xfrm>
              <a:off x="4866573" y="325467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2"/>
            <p:cNvSpPr/>
            <p:nvPr/>
          </p:nvSpPr>
          <p:spPr>
            <a:xfrm>
              <a:off x="4866573" y="3202921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2"/>
            <p:cNvSpPr/>
            <p:nvPr/>
          </p:nvSpPr>
          <p:spPr>
            <a:xfrm>
              <a:off x="5383708" y="3771805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2"/>
            <p:cNvSpPr/>
            <p:nvPr/>
          </p:nvSpPr>
          <p:spPr>
            <a:xfrm>
              <a:off x="5331976" y="3875286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2"/>
            <p:cNvSpPr/>
            <p:nvPr/>
          </p:nvSpPr>
          <p:spPr>
            <a:xfrm>
              <a:off x="5331976" y="3823537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2"/>
            <p:cNvSpPr/>
            <p:nvPr/>
          </p:nvSpPr>
          <p:spPr>
            <a:xfrm>
              <a:off x="5280362" y="3875286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2"/>
            <p:cNvSpPr/>
            <p:nvPr/>
          </p:nvSpPr>
          <p:spPr>
            <a:xfrm>
              <a:off x="4969918" y="3875286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2"/>
            <p:cNvSpPr/>
            <p:nvPr/>
          </p:nvSpPr>
          <p:spPr>
            <a:xfrm>
              <a:off x="5021668" y="3771805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2"/>
            <p:cNvSpPr/>
            <p:nvPr/>
          </p:nvSpPr>
          <p:spPr>
            <a:xfrm>
              <a:off x="5021668" y="3720191"/>
              <a:ext cx="42228" cy="36185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2"/>
            <p:cNvSpPr/>
            <p:nvPr/>
          </p:nvSpPr>
          <p:spPr>
            <a:xfrm>
              <a:off x="5021668" y="366845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2"/>
            <p:cNvSpPr/>
            <p:nvPr/>
          </p:nvSpPr>
          <p:spPr>
            <a:xfrm>
              <a:off x="5021668" y="3616710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2"/>
            <p:cNvSpPr/>
            <p:nvPr/>
          </p:nvSpPr>
          <p:spPr>
            <a:xfrm>
              <a:off x="5021668" y="3564978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2"/>
            <p:cNvSpPr/>
            <p:nvPr/>
          </p:nvSpPr>
          <p:spPr>
            <a:xfrm>
              <a:off x="5021668" y="3513365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2"/>
            <p:cNvSpPr/>
            <p:nvPr/>
          </p:nvSpPr>
          <p:spPr>
            <a:xfrm>
              <a:off x="5021668" y="3461497"/>
              <a:ext cx="42363" cy="36270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2"/>
            <p:cNvSpPr/>
            <p:nvPr/>
          </p:nvSpPr>
          <p:spPr>
            <a:xfrm>
              <a:off x="4969918" y="3771805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2"/>
            <p:cNvSpPr/>
            <p:nvPr/>
          </p:nvSpPr>
          <p:spPr>
            <a:xfrm>
              <a:off x="4969918" y="3461497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2"/>
            <p:cNvSpPr/>
            <p:nvPr/>
          </p:nvSpPr>
          <p:spPr>
            <a:xfrm>
              <a:off x="4969918" y="34097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2"/>
            <p:cNvSpPr/>
            <p:nvPr/>
          </p:nvSpPr>
          <p:spPr>
            <a:xfrm>
              <a:off x="4918169" y="3771805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2"/>
            <p:cNvSpPr/>
            <p:nvPr/>
          </p:nvSpPr>
          <p:spPr>
            <a:xfrm>
              <a:off x="4918169" y="3720191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2"/>
            <p:cNvSpPr/>
            <p:nvPr/>
          </p:nvSpPr>
          <p:spPr>
            <a:xfrm>
              <a:off x="4918169" y="3461497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2"/>
            <p:cNvSpPr/>
            <p:nvPr/>
          </p:nvSpPr>
          <p:spPr>
            <a:xfrm>
              <a:off x="4918169" y="34097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2"/>
            <p:cNvSpPr/>
            <p:nvPr/>
          </p:nvSpPr>
          <p:spPr>
            <a:xfrm>
              <a:off x="4866573" y="3720191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2"/>
            <p:cNvSpPr/>
            <p:nvPr/>
          </p:nvSpPr>
          <p:spPr>
            <a:xfrm>
              <a:off x="4866573" y="366845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2"/>
            <p:cNvSpPr/>
            <p:nvPr/>
          </p:nvSpPr>
          <p:spPr>
            <a:xfrm>
              <a:off x="4866573" y="3461497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2"/>
            <p:cNvSpPr/>
            <p:nvPr/>
          </p:nvSpPr>
          <p:spPr>
            <a:xfrm>
              <a:off x="4866573" y="34097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2"/>
            <p:cNvSpPr/>
            <p:nvPr/>
          </p:nvSpPr>
          <p:spPr>
            <a:xfrm>
              <a:off x="4814841" y="366845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2"/>
            <p:cNvSpPr/>
            <p:nvPr/>
          </p:nvSpPr>
          <p:spPr>
            <a:xfrm>
              <a:off x="4814841" y="340974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2"/>
            <p:cNvSpPr/>
            <p:nvPr/>
          </p:nvSpPr>
          <p:spPr>
            <a:xfrm>
              <a:off x="4814841" y="3358015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2"/>
            <p:cNvSpPr/>
            <p:nvPr/>
          </p:nvSpPr>
          <p:spPr>
            <a:xfrm>
              <a:off x="4763092" y="366845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2"/>
            <p:cNvSpPr/>
            <p:nvPr/>
          </p:nvSpPr>
          <p:spPr>
            <a:xfrm>
              <a:off x="4763092" y="3358015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2"/>
            <p:cNvSpPr/>
            <p:nvPr/>
          </p:nvSpPr>
          <p:spPr>
            <a:xfrm>
              <a:off x="4711342" y="366845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2"/>
            <p:cNvSpPr/>
            <p:nvPr/>
          </p:nvSpPr>
          <p:spPr>
            <a:xfrm>
              <a:off x="4711342" y="34097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2"/>
            <p:cNvSpPr/>
            <p:nvPr/>
          </p:nvSpPr>
          <p:spPr>
            <a:xfrm>
              <a:off x="4659610" y="366845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2"/>
            <p:cNvSpPr/>
            <p:nvPr/>
          </p:nvSpPr>
          <p:spPr>
            <a:xfrm>
              <a:off x="4659610" y="3461497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2"/>
            <p:cNvSpPr/>
            <p:nvPr/>
          </p:nvSpPr>
          <p:spPr>
            <a:xfrm>
              <a:off x="4659610" y="34097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2"/>
            <p:cNvSpPr/>
            <p:nvPr/>
          </p:nvSpPr>
          <p:spPr>
            <a:xfrm>
              <a:off x="4607997" y="366845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2"/>
            <p:cNvSpPr/>
            <p:nvPr/>
          </p:nvSpPr>
          <p:spPr>
            <a:xfrm>
              <a:off x="4607997" y="3513365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2"/>
            <p:cNvSpPr/>
            <p:nvPr/>
          </p:nvSpPr>
          <p:spPr>
            <a:xfrm>
              <a:off x="4607997" y="3461497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2"/>
            <p:cNvSpPr/>
            <p:nvPr/>
          </p:nvSpPr>
          <p:spPr>
            <a:xfrm>
              <a:off x="4556265" y="366845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2"/>
            <p:cNvSpPr/>
            <p:nvPr/>
          </p:nvSpPr>
          <p:spPr>
            <a:xfrm>
              <a:off x="4556265" y="361671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2"/>
            <p:cNvSpPr/>
            <p:nvPr/>
          </p:nvSpPr>
          <p:spPr>
            <a:xfrm>
              <a:off x="4556265" y="3564978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2"/>
            <p:cNvSpPr/>
            <p:nvPr/>
          </p:nvSpPr>
          <p:spPr>
            <a:xfrm>
              <a:off x="4556265" y="3513365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2"/>
            <p:cNvSpPr/>
            <p:nvPr/>
          </p:nvSpPr>
          <p:spPr>
            <a:xfrm>
              <a:off x="3625340" y="3513365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2"/>
            <p:cNvSpPr/>
            <p:nvPr/>
          </p:nvSpPr>
          <p:spPr>
            <a:xfrm>
              <a:off x="3625340" y="3461497"/>
              <a:ext cx="42363" cy="36270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2"/>
            <p:cNvSpPr/>
            <p:nvPr/>
          </p:nvSpPr>
          <p:spPr>
            <a:xfrm>
              <a:off x="3625340" y="340974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2"/>
            <p:cNvSpPr/>
            <p:nvPr/>
          </p:nvSpPr>
          <p:spPr>
            <a:xfrm>
              <a:off x="3573591" y="3564978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2"/>
            <p:cNvSpPr/>
            <p:nvPr/>
          </p:nvSpPr>
          <p:spPr>
            <a:xfrm>
              <a:off x="3573591" y="3513365"/>
              <a:ext cx="42329" cy="36151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2"/>
            <p:cNvSpPr/>
            <p:nvPr/>
          </p:nvSpPr>
          <p:spPr>
            <a:xfrm>
              <a:off x="3573591" y="3461497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2"/>
            <p:cNvSpPr/>
            <p:nvPr/>
          </p:nvSpPr>
          <p:spPr>
            <a:xfrm>
              <a:off x="3521842" y="3047843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2"/>
            <p:cNvSpPr/>
            <p:nvPr/>
          </p:nvSpPr>
          <p:spPr>
            <a:xfrm>
              <a:off x="3521842" y="309943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2"/>
            <p:cNvSpPr/>
            <p:nvPr/>
          </p:nvSpPr>
          <p:spPr>
            <a:xfrm>
              <a:off x="3263418" y="278926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2"/>
            <p:cNvSpPr/>
            <p:nvPr/>
          </p:nvSpPr>
          <p:spPr>
            <a:xfrm>
              <a:off x="3263418" y="2841016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2"/>
            <p:cNvSpPr/>
            <p:nvPr/>
          </p:nvSpPr>
          <p:spPr>
            <a:xfrm>
              <a:off x="3263418" y="2892612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2"/>
            <p:cNvSpPr/>
            <p:nvPr/>
          </p:nvSpPr>
          <p:spPr>
            <a:xfrm>
              <a:off x="3263418" y="2944362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2"/>
            <p:cNvSpPr/>
            <p:nvPr/>
          </p:nvSpPr>
          <p:spPr>
            <a:xfrm>
              <a:off x="3263418" y="2996094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2"/>
            <p:cNvSpPr/>
            <p:nvPr/>
          </p:nvSpPr>
          <p:spPr>
            <a:xfrm>
              <a:off x="3263418" y="3047843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2"/>
            <p:cNvSpPr/>
            <p:nvPr/>
          </p:nvSpPr>
          <p:spPr>
            <a:xfrm>
              <a:off x="3263418" y="309943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2"/>
            <p:cNvSpPr/>
            <p:nvPr/>
          </p:nvSpPr>
          <p:spPr>
            <a:xfrm>
              <a:off x="3263418" y="3151188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2"/>
            <p:cNvSpPr/>
            <p:nvPr/>
          </p:nvSpPr>
          <p:spPr>
            <a:xfrm>
              <a:off x="3263418" y="3202921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2"/>
            <p:cNvSpPr/>
            <p:nvPr/>
          </p:nvSpPr>
          <p:spPr>
            <a:xfrm>
              <a:off x="3263418" y="325467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2"/>
            <p:cNvSpPr/>
            <p:nvPr/>
          </p:nvSpPr>
          <p:spPr>
            <a:xfrm>
              <a:off x="3263418" y="3306402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2"/>
            <p:cNvSpPr/>
            <p:nvPr/>
          </p:nvSpPr>
          <p:spPr>
            <a:xfrm>
              <a:off x="3263418" y="3358015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2"/>
            <p:cNvSpPr/>
            <p:nvPr/>
          </p:nvSpPr>
          <p:spPr>
            <a:xfrm>
              <a:off x="3263418" y="34097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2"/>
            <p:cNvSpPr/>
            <p:nvPr/>
          </p:nvSpPr>
          <p:spPr>
            <a:xfrm>
              <a:off x="3263418" y="3461497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2"/>
            <p:cNvSpPr/>
            <p:nvPr/>
          </p:nvSpPr>
          <p:spPr>
            <a:xfrm>
              <a:off x="3263418" y="3513365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2"/>
            <p:cNvSpPr/>
            <p:nvPr/>
          </p:nvSpPr>
          <p:spPr>
            <a:xfrm>
              <a:off x="3263418" y="361671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2"/>
            <p:cNvSpPr/>
            <p:nvPr/>
          </p:nvSpPr>
          <p:spPr>
            <a:xfrm>
              <a:off x="3315015" y="278926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2"/>
            <p:cNvSpPr/>
            <p:nvPr/>
          </p:nvSpPr>
          <p:spPr>
            <a:xfrm>
              <a:off x="3315015" y="2841016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2"/>
            <p:cNvSpPr/>
            <p:nvPr/>
          </p:nvSpPr>
          <p:spPr>
            <a:xfrm>
              <a:off x="3315015" y="2892612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2"/>
            <p:cNvSpPr/>
            <p:nvPr/>
          </p:nvSpPr>
          <p:spPr>
            <a:xfrm>
              <a:off x="3315015" y="2944362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2"/>
            <p:cNvSpPr/>
            <p:nvPr/>
          </p:nvSpPr>
          <p:spPr>
            <a:xfrm>
              <a:off x="3315015" y="2996094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2"/>
            <p:cNvSpPr/>
            <p:nvPr/>
          </p:nvSpPr>
          <p:spPr>
            <a:xfrm>
              <a:off x="3315015" y="3047843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2"/>
            <p:cNvSpPr/>
            <p:nvPr/>
          </p:nvSpPr>
          <p:spPr>
            <a:xfrm>
              <a:off x="3315015" y="309943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2"/>
            <p:cNvSpPr/>
            <p:nvPr/>
          </p:nvSpPr>
          <p:spPr>
            <a:xfrm>
              <a:off x="3315015" y="3151188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2"/>
            <p:cNvSpPr/>
            <p:nvPr/>
          </p:nvSpPr>
          <p:spPr>
            <a:xfrm>
              <a:off x="3315015" y="3202921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2"/>
            <p:cNvSpPr/>
            <p:nvPr/>
          </p:nvSpPr>
          <p:spPr>
            <a:xfrm>
              <a:off x="3315015" y="3254670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2"/>
            <p:cNvSpPr/>
            <p:nvPr/>
          </p:nvSpPr>
          <p:spPr>
            <a:xfrm>
              <a:off x="3315015" y="3306402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2"/>
            <p:cNvSpPr/>
            <p:nvPr/>
          </p:nvSpPr>
          <p:spPr>
            <a:xfrm>
              <a:off x="3315015" y="3358015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2"/>
            <p:cNvSpPr/>
            <p:nvPr/>
          </p:nvSpPr>
          <p:spPr>
            <a:xfrm>
              <a:off x="3315015" y="34097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2"/>
            <p:cNvSpPr/>
            <p:nvPr/>
          </p:nvSpPr>
          <p:spPr>
            <a:xfrm>
              <a:off x="3366764" y="278926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2"/>
            <p:cNvSpPr/>
            <p:nvPr/>
          </p:nvSpPr>
          <p:spPr>
            <a:xfrm>
              <a:off x="3366764" y="2841016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2"/>
            <p:cNvSpPr/>
            <p:nvPr/>
          </p:nvSpPr>
          <p:spPr>
            <a:xfrm>
              <a:off x="3366764" y="2892612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2"/>
            <p:cNvSpPr/>
            <p:nvPr/>
          </p:nvSpPr>
          <p:spPr>
            <a:xfrm>
              <a:off x="3366764" y="2944362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2"/>
            <p:cNvSpPr/>
            <p:nvPr/>
          </p:nvSpPr>
          <p:spPr>
            <a:xfrm>
              <a:off x="3366764" y="2996094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2"/>
            <p:cNvSpPr/>
            <p:nvPr/>
          </p:nvSpPr>
          <p:spPr>
            <a:xfrm>
              <a:off x="3366764" y="3047843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2"/>
            <p:cNvSpPr/>
            <p:nvPr/>
          </p:nvSpPr>
          <p:spPr>
            <a:xfrm>
              <a:off x="3366764" y="309943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2"/>
            <p:cNvSpPr/>
            <p:nvPr/>
          </p:nvSpPr>
          <p:spPr>
            <a:xfrm>
              <a:off x="3366764" y="3151188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2"/>
            <p:cNvSpPr/>
            <p:nvPr/>
          </p:nvSpPr>
          <p:spPr>
            <a:xfrm>
              <a:off x="3366764" y="3202921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2"/>
            <p:cNvSpPr/>
            <p:nvPr/>
          </p:nvSpPr>
          <p:spPr>
            <a:xfrm>
              <a:off x="3366764" y="3254670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2"/>
            <p:cNvSpPr/>
            <p:nvPr/>
          </p:nvSpPr>
          <p:spPr>
            <a:xfrm>
              <a:off x="3366764" y="3306402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2"/>
            <p:cNvSpPr/>
            <p:nvPr/>
          </p:nvSpPr>
          <p:spPr>
            <a:xfrm>
              <a:off x="3366764" y="3358015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2"/>
            <p:cNvSpPr/>
            <p:nvPr/>
          </p:nvSpPr>
          <p:spPr>
            <a:xfrm>
              <a:off x="3418513" y="2944362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2"/>
            <p:cNvSpPr/>
            <p:nvPr/>
          </p:nvSpPr>
          <p:spPr>
            <a:xfrm>
              <a:off x="3418513" y="2996094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2"/>
            <p:cNvSpPr/>
            <p:nvPr/>
          </p:nvSpPr>
          <p:spPr>
            <a:xfrm>
              <a:off x="3418513" y="3047843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2"/>
            <p:cNvSpPr/>
            <p:nvPr/>
          </p:nvSpPr>
          <p:spPr>
            <a:xfrm>
              <a:off x="3418513" y="3099439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2"/>
            <p:cNvSpPr/>
            <p:nvPr/>
          </p:nvSpPr>
          <p:spPr>
            <a:xfrm>
              <a:off x="3470245" y="2944362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2"/>
            <p:cNvSpPr/>
            <p:nvPr/>
          </p:nvSpPr>
          <p:spPr>
            <a:xfrm>
              <a:off x="3470245" y="2996094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2"/>
            <p:cNvSpPr/>
            <p:nvPr/>
          </p:nvSpPr>
          <p:spPr>
            <a:xfrm>
              <a:off x="3470245" y="3047843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2"/>
            <p:cNvSpPr/>
            <p:nvPr/>
          </p:nvSpPr>
          <p:spPr>
            <a:xfrm>
              <a:off x="3470245" y="309943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2"/>
            <p:cNvSpPr/>
            <p:nvPr/>
          </p:nvSpPr>
          <p:spPr>
            <a:xfrm>
              <a:off x="3470160" y="3151188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2"/>
            <p:cNvSpPr/>
            <p:nvPr/>
          </p:nvSpPr>
          <p:spPr>
            <a:xfrm>
              <a:off x="3418513" y="3151188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2"/>
            <p:cNvSpPr/>
            <p:nvPr/>
          </p:nvSpPr>
          <p:spPr>
            <a:xfrm>
              <a:off x="3418513" y="3202921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2"/>
            <p:cNvSpPr/>
            <p:nvPr/>
          </p:nvSpPr>
          <p:spPr>
            <a:xfrm>
              <a:off x="3418513" y="3254670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2"/>
            <p:cNvSpPr/>
            <p:nvPr/>
          </p:nvSpPr>
          <p:spPr>
            <a:xfrm>
              <a:off x="3418513" y="3306402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2"/>
            <p:cNvSpPr/>
            <p:nvPr/>
          </p:nvSpPr>
          <p:spPr>
            <a:xfrm>
              <a:off x="3418513" y="3358015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2"/>
            <p:cNvSpPr/>
            <p:nvPr/>
          </p:nvSpPr>
          <p:spPr>
            <a:xfrm>
              <a:off x="3418513" y="340974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2"/>
            <p:cNvSpPr/>
            <p:nvPr/>
          </p:nvSpPr>
          <p:spPr>
            <a:xfrm>
              <a:off x="3366764" y="34097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3366764" y="3461497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3315015" y="3461497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3315015" y="3513365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2"/>
            <p:cNvSpPr/>
            <p:nvPr/>
          </p:nvSpPr>
          <p:spPr>
            <a:xfrm>
              <a:off x="3315015" y="3616710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2"/>
            <p:cNvSpPr/>
            <p:nvPr/>
          </p:nvSpPr>
          <p:spPr>
            <a:xfrm>
              <a:off x="3315015" y="3564978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2"/>
            <p:cNvSpPr/>
            <p:nvPr/>
          </p:nvSpPr>
          <p:spPr>
            <a:xfrm>
              <a:off x="3263418" y="3564978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2"/>
            <p:cNvSpPr/>
            <p:nvPr/>
          </p:nvSpPr>
          <p:spPr>
            <a:xfrm>
              <a:off x="3004707" y="268578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2"/>
            <p:cNvSpPr/>
            <p:nvPr/>
          </p:nvSpPr>
          <p:spPr>
            <a:xfrm>
              <a:off x="3004707" y="273753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2"/>
            <p:cNvSpPr/>
            <p:nvPr/>
          </p:nvSpPr>
          <p:spPr>
            <a:xfrm>
              <a:off x="3004707" y="278926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2"/>
            <p:cNvSpPr/>
            <p:nvPr/>
          </p:nvSpPr>
          <p:spPr>
            <a:xfrm>
              <a:off x="3004707" y="2841016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2"/>
            <p:cNvSpPr/>
            <p:nvPr/>
          </p:nvSpPr>
          <p:spPr>
            <a:xfrm>
              <a:off x="3004707" y="2892612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2"/>
            <p:cNvSpPr/>
            <p:nvPr/>
          </p:nvSpPr>
          <p:spPr>
            <a:xfrm>
              <a:off x="3004707" y="2944362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2"/>
            <p:cNvSpPr/>
            <p:nvPr/>
          </p:nvSpPr>
          <p:spPr>
            <a:xfrm>
              <a:off x="3004707" y="2996094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2"/>
            <p:cNvSpPr/>
            <p:nvPr/>
          </p:nvSpPr>
          <p:spPr>
            <a:xfrm>
              <a:off x="2797880" y="2841016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2"/>
            <p:cNvSpPr/>
            <p:nvPr/>
          </p:nvSpPr>
          <p:spPr>
            <a:xfrm>
              <a:off x="2797880" y="2892612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2"/>
            <p:cNvSpPr/>
            <p:nvPr/>
          </p:nvSpPr>
          <p:spPr>
            <a:xfrm>
              <a:off x="2797880" y="2944362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2"/>
            <p:cNvSpPr/>
            <p:nvPr/>
          </p:nvSpPr>
          <p:spPr>
            <a:xfrm>
              <a:off x="2849629" y="2789267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2"/>
            <p:cNvSpPr/>
            <p:nvPr/>
          </p:nvSpPr>
          <p:spPr>
            <a:xfrm>
              <a:off x="2849629" y="2841016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2"/>
            <p:cNvSpPr/>
            <p:nvPr/>
          </p:nvSpPr>
          <p:spPr>
            <a:xfrm>
              <a:off x="2849629" y="2892612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2"/>
            <p:cNvSpPr/>
            <p:nvPr/>
          </p:nvSpPr>
          <p:spPr>
            <a:xfrm>
              <a:off x="2849629" y="2944362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2"/>
            <p:cNvSpPr/>
            <p:nvPr/>
          </p:nvSpPr>
          <p:spPr>
            <a:xfrm>
              <a:off x="2849629" y="2996094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2"/>
            <p:cNvSpPr/>
            <p:nvPr/>
          </p:nvSpPr>
          <p:spPr>
            <a:xfrm>
              <a:off x="2901225" y="268578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2"/>
            <p:cNvSpPr/>
            <p:nvPr/>
          </p:nvSpPr>
          <p:spPr>
            <a:xfrm>
              <a:off x="2901225" y="2737535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2"/>
            <p:cNvSpPr/>
            <p:nvPr/>
          </p:nvSpPr>
          <p:spPr>
            <a:xfrm>
              <a:off x="2901225" y="278926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2"/>
            <p:cNvSpPr/>
            <p:nvPr/>
          </p:nvSpPr>
          <p:spPr>
            <a:xfrm>
              <a:off x="2901225" y="2841016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2"/>
            <p:cNvSpPr/>
            <p:nvPr/>
          </p:nvSpPr>
          <p:spPr>
            <a:xfrm>
              <a:off x="2901225" y="2892612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2"/>
            <p:cNvSpPr/>
            <p:nvPr/>
          </p:nvSpPr>
          <p:spPr>
            <a:xfrm>
              <a:off x="2901225" y="2944362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2"/>
            <p:cNvSpPr/>
            <p:nvPr/>
          </p:nvSpPr>
          <p:spPr>
            <a:xfrm>
              <a:off x="2901225" y="2996094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2"/>
            <p:cNvSpPr/>
            <p:nvPr/>
          </p:nvSpPr>
          <p:spPr>
            <a:xfrm>
              <a:off x="2952974" y="268578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2"/>
            <p:cNvSpPr/>
            <p:nvPr/>
          </p:nvSpPr>
          <p:spPr>
            <a:xfrm>
              <a:off x="2952974" y="2737535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2"/>
            <p:cNvSpPr/>
            <p:nvPr/>
          </p:nvSpPr>
          <p:spPr>
            <a:xfrm>
              <a:off x="2952974" y="278926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2"/>
            <p:cNvSpPr/>
            <p:nvPr/>
          </p:nvSpPr>
          <p:spPr>
            <a:xfrm>
              <a:off x="2952974" y="2841016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2"/>
            <p:cNvSpPr/>
            <p:nvPr/>
          </p:nvSpPr>
          <p:spPr>
            <a:xfrm>
              <a:off x="2952974" y="2892612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2"/>
            <p:cNvSpPr/>
            <p:nvPr/>
          </p:nvSpPr>
          <p:spPr>
            <a:xfrm>
              <a:off x="2952974" y="2944362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2"/>
            <p:cNvSpPr/>
            <p:nvPr/>
          </p:nvSpPr>
          <p:spPr>
            <a:xfrm>
              <a:off x="2952974" y="2996094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2"/>
            <p:cNvSpPr/>
            <p:nvPr/>
          </p:nvSpPr>
          <p:spPr>
            <a:xfrm>
              <a:off x="2952974" y="3047843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2"/>
            <p:cNvSpPr/>
            <p:nvPr/>
          </p:nvSpPr>
          <p:spPr>
            <a:xfrm>
              <a:off x="3004707" y="3047843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2"/>
            <p:cNvSpPr/>
            <p:nvPr/>
          </p:nvSpPr>
          <p:spPr>
            <a:xfrm>
              <a:off x="3056456" y="2685786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2"/>
            <p:cNvSpPr/>
            <p:nvPr/>
          </p:nvSpPr>
          <p:spPr>
            <a:xfrm>
              <a:off x="3056456" y="2737535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2"/>
            <p:cNvSpPr/>
            <p:nvPr/>
          </p:nvSpPr>
          <p:spPr>
            <a:xfrm>
              <a:off x="3056456" y="2789267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2"/>
            <p:cNvSpPr/>
            <p:nvPr/>
          </p:nvSpPr>
          <p:spPr>
            <a:xfrm>
              <a:off x="3056456" y="2892612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2"/>
            <p:cNvSpPr/>
            <p:nvPr/>
          </p:nvSpPr>
          <p:spPr>
            <a:xfrm>
              <a:off x="3056456" y="2944362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2"/>
            <p:cNvSpPr/>
            <p:nvPr/>
          </p:nvSpPr>
          <p:spPr>
            <a:xfrm>
              <a:off x="3056456" y="2996094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2"/>
            <p:cNvSpPr/>
            <p:nvPr/>
          </p:nvSpPr>
          <p:spPr>
            <a:xfrm>
              <a:off x="3056456" y="3047843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2"/>
            <p:cNvSpPr/>
            <p:nvPr/>
          </p:nvSpPr>
          <p:spPr>
            <a:xfrm>
              <a:off x="3108188" y="268578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2"/>
            <p:cNvSpPr/>
            <p:nvPr/>
          </p:nvSpPr>
          <p:spPr>
            <a:xfrm>
              <a:off x="3108188" y="273753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3108188" y="278926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3108188" y="2892612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2"/>
            <p:cNvSpPr/>
            <p:nvPr/>
          </p:nvSpPr>
          <p:spPr>
            <a:xfrm>
              <a:off x="3108188" y="294436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2"/>
            <p:cNvSpPr/>
            <p:nvPr/>
          </p:nvSpPr>
          <p:spPr>
            <a:xfrm>
              <a:off x="3108188" y="2996094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2"/>
            <p:cNvSpPr/>
            <p:nvPr/>
          </p:nvSpPr>
          <p:spPr>
            <a:xfrm>
              <a:off x="3108188" y="3047843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2"/>
            <p:cNvSpPr/>
            <p:nvPr/>
          </p:nvSpPr>
          <p:spPr>
            <a:xfrm>
              <a:off x="3108188" y="309943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3159937" y="273753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2"/>
            <p:cNvSpPr/>
            <p:nvPr/>
          </p:nvSpPr>
          <p:spPr>
            <a:xfrm>
              <a:off x="3159937" y="278926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2"/>
            <p:cNvSpPr/>
            <p:nvPr/>
          </p:nvSpPr>
          <p:spPr>
            <a:xfrm>
              <a:off x="3159937" y="2892612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2"/>
            <p:cNvSpPr/>
            <p:nvPr/>
          </p:nvSpPr>
          <p:spPr>
            <a:xfrm>
              <a:off x="3159937" y="2944362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2"/>
            <p:cNvSpPr/>
            <p:nvPr/>
          </p:nvSpPr>
          <p:spPr>
            <a:xfrm>
              <a:off x="3159937" y="2996094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3159937" y="3047843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2"/>
            <p:cNvSpPr/>
            <p:nvPr/>
          </p:nvSpPr>
          <p:spPr>
            <a:xfrm>
              <a:off x="3159937" y="309943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2"/>
            <p:cNvSpPr/>
            <p:nvPr/>
          </p:nvSpPr>
          <p:spPr>
            <a:xfrm>
              <a:off x="3159937" y="3151188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2"/>
            <p:cNvSpPr/>
            <p:nvPr/>
          </p:nvSpPr>
          <p:spPr>
            <a:xfrm>
              <a:off x="3159937" y="3202921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2"/>
            <p:cNvSpPr/>
            <p:nvPr/>
          </p:nvSpPr>
          <p:spPr>
            <a:xfrm>
              <a:off x="3159937" y="3461497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2"/>
            <p:cNvSpPr/>
            <p:nvPr/>
          </p:nvSpPr>
          <p:spPr>
            <a:xfrm>
              <a:off x="3211669" y="278926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2"/>
            <p:cNvSpPr/>
            <p:nvPr/>
          </p:nvSpPr>
          <p:spPr>
            <a:xfrm>
              <a:off x="3211669" y="3564978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2"/>
            <p:cNvSpPr/>
            <p:nvPr/>
          </p:nvSpPr>
          <p:spPr>
            <a:xfrm>
              <a:off x="3211669" y="3513365"/>
              <a:ext cx="42211" cy="36151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2"/>
            <p:cNvSpPr/>
            <p:nvPr/>
          </p:nvSpPr>
          <p:spPr>
            <a:xfrm>
              <a:off x="3211669" y="3461497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2"/>
            <p:cNvSpPr/>
            <p:nvPr/>
          </p:nvSpPr>
          <p:spPr>
            <a:xfrm>
              <a:off x="3211669" y="34097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2"/>
            <p:cNvSpPr/>
            <p:nvPr/>
          </p:nvSpPr>
          <p:spPr>
            <a:xfrm>
              <a:off x="3211669" y="3358015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2"/>
            <p:cNvSpPr/>
            <p:nvPr/>
          </p:nvSpPr>
          <p:spPr>
            <a:xfrm>
              <a:off x="3211669" y="3306402"/>
              <a:ext cx="42211" cy="36151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2"/>
            <p:cNvSpPr/>
            <p:nvPr/>
          </p:nvSpPr>
          <p:spPr>
            <a:xfrm>
              <a:off x="3211669" y="325467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2"/>
            <p:cNvSpPr/>
            <p:nvPr/>
          </p:nvSpPr>
          <p:spPr>
            <a:xfrm>
              <a:off x="3211669" y="3202921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2"/>
            <p:cNvSpPr/>
            <p:nvPr/>
          </p:nvSpPr>
          <p:spPr>
            <a:xfrm>
              <a:off x="3211584" y="3151188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2"/>
            <p:cNvSpPr/>
            <p:nvPr/>
          </p:nvSpPr>
          <p:spPr>
            <a:xfrm>
              <a:off x="3211669" y="309943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2"/>
            <p:cNvSpPr/>
            <p:nvPr/>
          </p:nvSpPr>
          <p:spPr>
            <a:xfrm>
              <a:off x="3211669" y="3047843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2"/>
            <p:cNvSpPr/>
            <p:nvPr/>
          </p:nvSpPr>
          <p:spPr>
            <a:xfrm>
              <a:off x="3211669" y="2996094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2"/>
            <p:cNvSpPr/>
            <p:nvPr/>
          </p:nvSpPr>
          <p:spPr>
            <a:xfrm>
              <a:off x="3211669" y="2944362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2"/>
            <p:cNvSpPr/>
            <p:nvPr/>
          </p:nvSpPr>
          <p:spPr>
            <a:xfrm>
              <a:off x="3211669" y="2892612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2"/>
            <p:cNvSpPr/>
            <p:nvPr/>
          </p:nvSpPr>
          <p:spPr>
            <a:xfrm>
              <a:off x="3211669" y="2841016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2"/>
            <p:cNvSpPr/>
            <p:nvPr/>
          </p:nvSpPr>
          <p:spPr>
            <a:xfrm>
              <a:off x="3159937" y="2841016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2"/>
            <p:cNvSpPr/>
            <p:nvPr/>
          </p:nvSpPr>
          <p:spPr>
            <a:xfrm>
              <a:off x="3108188" y="2841016"/>
              <a:ext cx="42245" cy="3613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2"/>
            <p:cNvSpPr/>
            <p:nvPr/>
          </p:nvSpPr>
          <p:spPr>
            <a:xfrm>
              <a:off x="3056456" y="2841016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2"/>
            <p:cNvSpPr/>
            <p:nvPr/>
          </p:nvSpPr>
          <p:spPr>
            <a:xfrm>
              <a:off x="3625340" y="3099439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2"/>
            <p:cNvSpPr/>
            <p:nvPr/>
          </p:nvSpPr>
          <p:spPr>
            <a:xfrm>
              <a:off x="3625340" y="3047843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2"/>
            <p:cNvSpPr/>
            <p:nvPr/>
          </p:nvSpPr>
          <p:spPr>
            <a:xfrm>
              <a:off x="3625340" y="2996094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2"/>
            <p:cNvSpPr/>
            <p:nvPr/>
          </p:nvSpPr>
          <p:spPr>
            <a:xfrm>
              <a:off x="3573591" y="3151188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2"/>
            <p:cNvSpPr/>
            <p:nvPr/>
          </p:nvSpPr>
          <p:spPr>
            <a:xfrm>
              <a:off x="3573591" y="309943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2"/>
            <p:cNvSpPr/>
            <p:nvPr/>
          </p:nvSpPr>
          <p:spPr>
            <a:xfrm>
              <a:off x="3573591" y="3047843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2"/>
            <p:cNvSpPr/>
            <p:nvPr/>
          </p:nvSpPr>
          <p:spPr>
            <a:xfrm>
              <a:off x="3573591" y="2996094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2"/>
            <p:cNvSpPr/>
            <p:nvPr/>
          </p:nvSpPr>
          <p:spPr>
            <a:xfrm>
              <a:off x="3573591" y="2944362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2"/>
            <p:cNvSpPr/>
            <p:nvPr/>
          </p:nvSpPr>
          <p:spPr>
            <a:xfrm>
              <a:off x="3521842" y="3202921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2"/>
            <p:cNvSpPr/>
            <p:nvPr/>
          </p:nvSpPr>
          <p:spPr>
            <a:xfrm>
              <a:off x="3521842" y="3151188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2"/>
            <p:cNvSpPr/>
            <p:nvPr/>
          </p:nvSpPr>
          <p:spPr>
            <a:xfrm>
              <a:off x="3521842" y="2996094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2"/>
            <p:cNvSpPr/>
            <p:nvPr/>
          </p:nvSpPr>
          <p:spPr>
            <a:xfrm>
              <a:off x="3521842" y="2944362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2"/>
            <p:cNvSpPr/>
            <p:nvPr/>
          </p:nvSpPr>
          <p:spPr>
            <a:xfrm>
              <a:off x="3521842" y="2892612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3470245" y="3461497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2"/>
            <p:cNvSpPr/>
            <p:nvPr/>
          </p:nvSpPr>
          <p:spPr>
            <a:xfrm>
              <a:off x="3470245" y="34097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2"/>
            <p:cNvSpPr/>
            <p:nvPr/>
          </p:nvSpPr>
          <p:spPr>
            <a:xfrm>
              <a:off x="3470245" y="3358015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2"/>
            <p:cNvSpPr/>
            <p:nvPr/>
          </p:nvSpPr>
          <p:spPr>
            <a:xfrm>
              <a:off x="3470245" y="3306402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2"/>
            <p:cNvSpPr/>
            <p:nvPr/>
          </p:nvSpPr>
          <p:spPr>
            <a:xfrm>
              <a:off x="3470245" y="325467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2"/>
            <p:cNvSpPr/>
            <p:nvPr/>
          </p:nvSpPr>
          <p:spPr>
            <a:xfrm>
              <a:off x="3470245" y="3202921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2"/>
            <p:cNvSpPr/>
            <p:nvPr/>
          </p:nvSpPr>
          <p:spPr>
            <a:xfrm>
              <a:off x="3470245" y="2892612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2"/>
            <p:cNvSpPr/>
            <p:nvPr/>
          </p:nvSpPr>
          <p:spPr>
            <a:xfrm>
              <a:off x="3470245" y="2841016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2"/>
            <p:cNvSpPr/>
            <p:nvPr/>
          </p:nvSpPr>
          <p:spPr>
            <a:xfrm>
              <a:off x="3418513" y="3513365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2"/>
            <p:cNvSpPr/>
            <p:nvPr/>
          </p:nvSpPr>
          <p:spPr>
            <a:xfrm>
              <a:off x="3418513" y="3461497"/>
              <a:ext cx="42363" cy="36270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2"/>
            <p:cNvSpPr/>
            <p:nvPr/>
          </p:nvSpPr>
          <p:spPr>
            <a:xfrm>
              <a:off x="3418513" y="2841016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2"/>
            <p:cNvSpPr/>
            <p:nvPr/>
          </p:nvSpPr>
          <p:spPr>
            <a:xfrm>
              <a:off x="3418513" y="2789267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2"/>
            <p:cNvSpPr/>
            <p:nvPr/>
          </p:nvSpPr>
          <p:spPr>
            <a:xfrm>
              <a:off x="3366764" y="366845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2"/>
            <p:cNvSpPr/>
            <p:nvPr/>
          </p:nvSpPr>
          <p:spPr>
            <a:xfrm>
              <a:off x="3366764" y="3616710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3366764" y="3564978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2"/>
            <p:cNvSpPr/>
            <p:nvPr/>
          </p:nvSpPr>
          <p:spPr>
            <a:xfrm>
              <a:off x="3366764" y="3513365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2"/>
            <p:cNvSpPr/>
            <p:nvPr/>
          </p:nvSpPr>
          <p:spPr>
            <a:xfrm>
              <a:off x="3366764" y="2737535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2"/>
            <p:cNvSpPr/>
            <p:nvPr/>
          </p:nvSpPr>
          <p:spPr>
            <a:xfrm>
              <a:off x="3315015" y="366845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2"/>
            <p:cNvSpPr/>
            <p:nvPr/>
          </p:nvSpPr>
          <p:spPr>
            <a:xfrm>
              <a:off x="3315015" y="2737535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2"/>
            <p:cNvSpPr/>
            <p:nvPr/>
          </p:nvSpPr>
          <p:spPr>
            <a:xfrm>
              <a:off x="3315015" y="268578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2"/>
            <p:cNvSpPr/>
            <p:nvPr/>
          </p:nvSpPr>
          <p:spPr>
            <a:xfrm>
              <a:off x="3263418" y="366845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2"/>
            <p:cNvSpPr/>
            <p:nvPr/>
          </p:nvSpPr>
          <p:spPr>
            <a:xfrm>
              <a:off x="3263418" y="273753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2"/>
            <p:cNvSpPr/>
            <p:nvPr/>
          </p:nvSpPr>
          <p:spPr>
            <a:xfrm>
              <a:off x="3263418" y="268578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3211669" y="366845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3211669" y="361671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3211669" y="273753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2"/>
            <p:cNvSpPr/>
            <p:nvPr/>
          </p:nvSpPr>
          <p:spPr>
            <a:xfrm>
              <a:off x="3211669" y="268578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2"/>
            <p:cNvSpPr/>
            <p:nvPr/>
          </p:nvSpPr>
          <p:spPr>
            <a:xfrm>
              <a:off x="3159937" y="361671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2"/>
            <p:cNvSpPr/>
            <p:nvPr/>
          </p:nvSpPr>
          <p:spPr>
            <a:xfrm>
              <a:off x="3159937" y="3564978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2"/>
            <p:cNvSpPr/>
            <p:nvPr/>
          </p:nvSpPr>
          <p:spPr>
            <a:xfrm>
              <a:off x="3159937" y="3513365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2"/>
            <p:cNvSpPr/>
            <p:nvPr/>
          </p:nvSpPr>
          <p:spPr>
            <a:xfrm>
              <a:off x="3159937" y="34097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2"/>
            <p:cNvSpPr/>
            <p:nvPr/>
          </p:nvSpPr>
          <p:spPr>
            <a:xfrm>
              <a:off x="3159937" y="3358015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2"/>
            <p:cNvSpPr/>
            <p:nvPr/>
          </p:nvSpPr>
          <p:spPr>
            <a:xfrm>
              <a:off x="3159937" y="3306402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2"/>
            <p:cNvSpPr/>
            <p:nvPr/>
          </p:nvSpPr>
          <p:spPr>
            <a:xfrm>
              <a:off x="3159937" y="325467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2"/>
            <p:cNvSpPr/>
            <p:nvPr/>
          </p:nvSpPr>
          <p:spPr>
            <a:xfrm>
              <a:off x="3159937" y="268578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3108188" y="3461497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2"/>
            <p:cNvSpPr/>
            <p:nvPr/>
          </p:nvSpPr>
          <p:spPr>
            <a:xfrm>
              <a:off x="3108188" y="34097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2"/>
            <p:cNvSpPr/>
            <p:nvPr/>
          </p:nvSpPr>
          <p:spPr>
            <a:xfrm>
              <a:off x="3108188" y="325467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2"/>
            <p:cNvSpPr/>
            <p:nvPr/>
          </p:nvSpPr>
          <p:spPr>
            <a:xfrm>
              <a:off x="3108188" y="3202921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3108103" y="3151188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2"/>
            <p:cNvSpPr/>
            <p:nvPr/>
          </p:nvSpPr>
          <p:spPr>
            <a:xfrm>
              <a:off x="3108188" y="2634053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2"/>
            <p:cNvSpPr/>
            <p:nvPr/>
          </p:nvSpPr>
          <p:spPr>
            <a:xfrm>
              <a:off x="3056354" y="3151188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2"/>
            <p:cNvSpPr/>
            <p:nvPr/>
          </p:nvSpPr>
          <p:spPr>
            <a:xfrm>
              <a:off x="3056456" y="3099439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2"/>
            <p:cNvSpPr/>
            <p:nvPr/>
          </p:nvSpPr>
          <p:spPr>
            <a:xfrm>
              <a:off x="3056456" y="2634053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3004707" y="309943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2"/>
            <p:cNvSpPr/>
            <p:nvPr/>
          </p:nvSpPr>
          <p:spPr>
            <a:xfrm>
              <a:off x="3004707" y="2634053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2"/>
            <p:cNvSpPr/>
            <p:nvPr/>
          </p:nvSpPr>
          <p:spPr>
            <a:xfrm>
              <a:off x="3004707" y="2582440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2"/>
            <p:cNvSpPr/>
            <p:nvPr/>
          </p:nvSpPr>
          <p:spPr>
            <a:xfrm>
              <a:off x="2952974" y="309943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2"/>
            <p:cNvSpPr/>
            <p:nvPr/>
          </p:nvSpPr>
          <p:spPr>
            <a:xfrm>
              <a:off x="2952974" y="2634053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2"/>
            <p:cNvSpPr/>
            <p:nvPr/>
          </p:nvSpPr>
          <p:spPr>
            <a:xfrm>
              <a:off x="2952974" y="2582440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2"/>
            <p:cNvSpPr/>
            <p:nvPr/>
          </p:nvSpPr>
          <p:spPr>
            <a:xfrm>
              <a:off x="2901225" y="309943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2"/>
            <p:cNvSpPr/>
            <p:nvPr/>
          </p:nvSpPr>
          <p:spPr>
            <a:xfrm>
              <a:off x="2901225" y="3047843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2"/>
            <p:cNvSpPr/>
            <p:nvPr/>
          </p:nvSpPr>
          <p:spPr>
            <a:xfrm>
              <a:off x="2901225" y="2634053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2"/>
            <p:cNvSpPr/>
            <p:nvPr/>
          </p:nvSpPr>
          <p:spPr>
            <a:xfrm>
              <a:off x="2901225" y="2582440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2"/>
            <p:cNvSpPr/>
            <p:nvPr/>
          </p:nvSpPr>
          <p:spPr>
            <a:xfrm>
              <a:off x="2849629" y="3047843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2"/>
            <p:cNvSpPr/>
            <p:nvPr/>
          </p:nvSpPr>
          <p:spPr>
            <a:xfrm>
              <a:off x="2849629" y="2737535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2"/>
            <p:cNvSpPr/>
            <p:nvPr/>
          </p:nvSpPr>
          <p:spPr>
            <a:xfrm>
              <a:off x="2849629" y="2685786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2"/>
            <p:cNvSpPr/>
            <p:nvPr/>
          </p:nvSpPr>
          <p:spPr>
            <a:xfrm>
              <a:off x="2849629" y="2634053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2"/>
            <p:cNvSpPr/>
            <p:nvPr/>
          </p:nvSpPr>
          <p:spPr>
            <a:xfrm>
              <a:off x="2797880" y="3047843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2"/>
            <p:cNvSpPr/>
            <p:nvPr/>
          </p:nvSpPr>
          <p:spPr>
            <a:xfrm>
              <a:off x="2797880" y="2996094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2"/>
            <p:cNvSpPr/>
            <p:nvPr/>
          </p:nvSpPr>
          <p:spPr>
            <a:xfrm>
              <a:off x="2797880" y="278926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2"/>
            <p:cNvSpPr/>
            <p:nvPr/>
          </p:nvSpPr>
          <p:spPr>
            <a:xfrm>
              <a:off x="2797880" y="273753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2"/>
            <p:cNvSpPr/>
            <p:nvPr/>
          </p:nvSpPr>
          <p:spPr>
            <a:xfrm>
              <a:off x="2746148" y="2996094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2"/>
            <p:cNvSpPr/>
            <p:nvPr/>
          </p:nvSpPr>
          <p:spPr>
            <a:xfrm>
              <a:off x="2746148" y="2944362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2"/>
            <p:cNvSpPr/>
            <p:nvPr/>
          </p:nvSpPr>
          <p:spPr>
            <a:xfrm>
              <a:off x="2746148" y="2892612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2"/>
            <p:cNvSpPr/>
            <p:nvPr/>
          </p:nvSpPr>
          <p:spPr>
            <a:xfrm>
              <a:off x="2746148" y="2841016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2"/>
            <p:cNvSpPr/>
            <p:nvPr/>
          </p:nvSpPr>
          <p:spPr>
            <a:xfrm>
              <a:off x="2746148" y="2789267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2"/>
            <p:cNvSpPr/>
            <p:nvPr/>
          </p:nvSpPr>
          <p:spPr>
            <a:xfrm>
              <a:off x="3418513" y="2892612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2"/>
            <p:cNvSpPr/>
            <p:nvPr/>
          </p:nvSpPr>
          <p:spPr>
            <a:xfrm>
              <a:off x="2694398" y="1651515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2"/>
            <p:cNvSpPr/>
            <p:nvPr/>
          </p:nvSpPr>
          <p:spPr>
            <a:xfrm>
              <a:off x="2642802" y="1651515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2"/>
            <p:cNvSpPr/>
            <p:nvPr/>
          </p:nvSpPr>
          <p:spPr>
            <a:xfrm>
              <a:off x="3521842" y="2013420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2"/>
            <p:cNvSpPr/>
            <p:nvPr/>
          </p:nvSpPr>
          <p:spPr>
            <a:xfrm>
              <a:off x="3521842" y="206516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2"/>
            <p:cNvSpPr/>
            <p:nvPr/>
          </p:nvSpPr>
          <p:spPr>
            <a:xfrm>
              <a:off x="3521842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2"/>
            <p:cNvSpPr/>
            <p:nvPr/>
          </p:nvSpPr>
          <p:spPr>
            <a:xfrm>
              <a:off x="3521842" y="2168650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2"/>
            <p:cNvSpPr/>
            <p:nvPr/>
          </p:nvSpPr>
          <p:spPr>
            <a:xfrm>
              <a:off x="3521842" y="22202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2"/>
            <p:cNvSpPr/>
            <p:nvPr/>
          </p:nvSpPr>
          <p:spPr>
            <a:xfrm>
              <a:off x="3521842" y="227199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2"/>
            <p:cNvSpPr/>
            <p:nvPr/>
          </p:nvSpPr>
          <p:spPr>
            <a:xfrm>
              <a:off x="3521842" y="2323745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2"/>
            <p:cNvSpPr/>
            <p:nvPr/>
          </p:nvSpPr>
          <p:spPr>
            <a:xfrm>
              <a:off x="3263418" y="216865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2"/>
            <p:cNvSpPr/>
            <p:nvPr/>
          </p:nvSpPr>
          <p:spPr>
            <a:xfrm>
              <a:off x="3263418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2"/>
            <p:cNvSpPr/>
            <p:nvPr/>
          </p:nvSpPr>
          <p:spPr>
            <a:xfrm>
              <a:off x="3056456" y="222024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2"/>
            <p:cNvSpPr/>
            <p:nvPr/>
          </p:nvSpPr>
          <p:spPr>
            <a:xfrm>
              <a:off x="3108188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2"/>
            <p:cNvSpPr/>
            <p:nvPr/>
          </p:nvSpPr>
          <p:spPr>
            <a:xfrm>
              <a:off x="3108188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2"/>
            <p:cNvSpPr/>
            <p:nvPr/>
          </p:nvSpPr>
          <p:spPr>
            <a:xfrm>
              <a:off x="3159937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2"/>
            <p:cNvSpPr/>
            <p:nvPr/>
          </p:nvSpPr>
          <p:spPr>
            <a:xfrm>
              <a:off x="3211669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2"/>
            <p:cNvSpPr/>
            <p:nvPr/>
          </p:nvSpPr>
          <p:spPr>
            <a:xfrm>
              <a:off x="3211669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2"/>
            <p:cNvSpPr/>
            <p:nvPr/>
          </p:nvSpPr>
          <p:spPr>
            <a:xfrm>
              <a:off x="3263418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2"/>
            <p:cNvSpPr/>
            <p:nvPr/>
          </p:nvSpPr>
          <p:spPr>
            <a:xfrm>
              <a:off x="3263418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2"/>
            <p:cNvSpPr/>
            <p:nvPr/>
          </p:nvSpPr>
          <p:spPr>
            <a:xfrm>
              <a:off x="3315015" y="2168650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2"/>
            <p:cNvSpPr/>
            <p:nvPr/>
          </p:nvSpPr>
          <p:spPr>
            <a:xfrm>
              <a:off x="3315015" y="22202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2"/>
            <p:cNvSpPr/>
            <p:nvPr/>
          </p:nvSpPr>
          <p:spPr>
            <a:xfrm>
              <a:off x="3315015" y="227199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2"/>
            <p:cNvSpPr/>
            <p:nvPr/>
          </p:nvSpPr>
          <p:spPr>
            <a:xfrm>
              <a:off x="3315015" y="2323745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2"/>
            <p:cNvSpPr/>
            <p:nvPr/>
          </p:nvSpPr>
          <p:spPr>
            <a:xfrm>
              <a:off x="3366764" y="206516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2"/>
            <p:cNvSpPr/>
            <p:nvPr/>
          </p:nvSpPr>
          <p:spPr>
            <a:xfrm>
              <a:off x="3366764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2"/>
            <p:cNvSpPr/>
            <p:nvPr/>
          </p:nvSpPr>
          <p:spPr>
            <a:xfrm>
              <a:off x="3366764" y="2168650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2"/>
            <p:cNvSpPr/>
            <p:nvPr/>
          </p:nvSpPr>
          <p:spPr>
            <a:xfrm>
              <a:off x="3366764" y="22202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2"/>
            <p:cNvSpPr/>
            <p:nvPr/>
          </p:nvSpPr>
          <p:spPr>
            <a:xfrm>
              <a:off x="3366764" y="227199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2"/>
            <p:cNvSpPr/>
            <p:nvPr/>
          </p:nvSpPr>
          <p:spPr>
            <a:xfrm>
              <a:off x="3366764" y="2323745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2"/>
            <p:cNvSpPr/>
            <p:nvPr/>
          </p:nvSpPr>
          <p:spPr>
            <a:xfrm>
              <a:off x="3418513" y="206516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2"/>
            <p:cNvSpPr/>
            <p:nvPr/>
          </p:nvSpPr>
          <p:spPr>
            <a:xfrm>
              <a:off x="3418513" y="2116918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2"/>
            <p:cNvSpPr/>
            <p:nvPr/>
          </p:nvSpPr>
          <p:spPr>
            <a:xfrm>
              <a:off x="3418513" y="2168650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2"/>
            <p:cNvSpPr/>
            <p:nvPr/>
          </p:nvSpPr>
          <p:spPr>
            <a:xfrm>
              <a:off x="3418513" y="222024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2"/>
            <p:cNvSpPr/>
            <p:nvPr/>
          </p:nvSpPr>
          <p:spPr>
            <a:xfrm>
              <a:off x="3418513" y="2271996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2"/>
            <p:cNvSpPr/>
            <p:nvPr/>
          </p:nvSpPr>
          <p:spPr>
            <a:xfrm>
              <a:off x="3418513" y="2323745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2"/>
            <p:cNvSpPr/>
            <p:nvPr/>
          </p:nvSpPr>
          <p:spPr>
            <a:xfrm>
              <a:off x="3418513" y="2375477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2"/>
            <p:cNvSpPr/>
            <p:nvPr/>
          </p:nvSpPr>
          <p:spPr>
            <a:xfrm>
              <a:off x="3470245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2"/>
            <p:cNvSpPr/>
            <p:nvPr/>
          </p:nvSpPr>
          <p:spPr>
            <a:xfrm>
              <a:off x="3470245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2"/>
            <p:cNvSpPr/>
            <p:nvPr/>
          </p:nvSpPr>
          <p:spPr>
            <a:xfrm>
              <a:off x="3470245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2"/>
            <p:cNvSpPr/>
            <p:nvPr/>
          </p:nvSpPr>
          <p:spPr>
            <a:xfrm>
              <a:off x="3470245" y="2168650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2"/>
            <p:cNvSpPr/>
            <p:nvPr/>
          </p:nvSpPr>
          <p:spPr>
            <a:xfrm>
              <a:off x="3470245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2"/>
            <p:cNvSpPr/>
            <p:nvPr/>
          </p:nvSpPr>
          <p:spPr>
            <a:xfrm>
              <a:off x="3470245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2"/>
            <p:cNvSpPr/>
            <p:nvPr/>
          </p:nvSpPr>
          <p:spPr>
            <a:xfrm>
              <a:off x="3470245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2"/>
            <p:cNvSpPr/>
            <p:nvPr/>
          </p:nvSpPr>
          <p:spPr>
            <a:xfrm>
              <a:off x="3470245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2"/>
            <p:cNvSpPr/>
            <p:nvPr/>
          </p:nvSpPr>
          <p:spPr>
            <a:xfrm>
              <a:off x="3521842" y="237547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2"/>
            <p:cNvSpPr/>
            <p:nvPr/>
          </p:nvSpPr>
          <p:spPr>
            <a:xfrm>
              <a:off x="3573591" y="2013420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2"/>
            <p:cNvSpPr/>
            <p:nvPr/>
          </p:nvSpPr>
          <p:spPr>
            <a:xfrm>
              <a:off x="3573591" y="206516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2"/>
            <p:cNvSpPr/>
            <p:nvPr/>
          </p:nvSpPr>
          <p:spPr>
            <a:xfrm>
              <a:off x="3573591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2"/>
            <p:cNvSpPr/>
            <p:nvPr/>
          </p:nvSpPr>
          <p:spPr>
            <a:xfrm>
              <a:off x="3573591" y="2168650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2"/>
            <p:cNvSpPr/>
            <p:nvPr/>
          </p:nvSpPr>
          <p:spPr>
            <a:xfrm>
              <a:off x="3573591" y="22202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2"/>
            <p:cNvSpPr/>
            <p:nvPr/>
          </p:nvSpPr>
          <p:spPr>
            <a:xfrm>
              <a:off x="3573591" y="227199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2"/>
            <p:cNvSpPr/>
            <p:nvPr/>
          </p:nvSpPr>
          <p:spPr>
            <a:xfrm>
              <a:off x="3573591" y="2323745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2"/>
            <p:cNvSpPr/>
            <p:nvPr/>
          </p:nvSpPr>
          <p:spPr>
            <a:xfrm>
              <a:off x="3573591" y="237547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2"/>
            <p:cNvSpPr/>
            <p:nvPr/>
          </p:nvSpPr>
          <p:spPr>
            <a:xfrm>
              <a:off x="3573591" y="1961824"/>
              <a:ext cx="42329" cy="36151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2"/>
            <p:cNvSpPr/>
            <p:nvPr/>
          </p:nvSpPr>
          <p:spPr>
            <a:xfrm>
              <a:off x="3521842" y="1961824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2"/>
            <p:cNvSpPr/>
            <p:nvPr/>
          </p:nvSpPr>
          <p:spPr>
            <a:xfrm>
              <a:off x="3470245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2"/>
            <p:cNvSpPr/>
            <p:nvPr/>
          </p:nvSpPr>
          <p:spPr>
            <a:xfrm>
              <a:off x="3470245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2"/>
            <p:cNvSpPr/>
            <p:nvPr/>
          </p:nvSpPr>
          <p:spPr>
            <a:xfrm>
              <a:off x="3418513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2"/>
            <p:cNvSpPr/>
            <p:nvPr/>
          </p:nvSpPr>
          <p:spPr>
            <a:xfrm>
              <a:off x="3418513" y="1961824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2"/>
            <p:cNvSpPr/>
            <p:nvPr/>
          </p:nvSpPr>
          <p:spPr>
            <a:xfrm>
              <a:off x="3418513" y="1910091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2"/>
            <p:cNvSpPr/>
            <p:nvPr/>
          </p:nvSpPr>
          <p:spPr>
            <a:xfrm>
              <a:off x="3418513" y="1858342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2"/>
            <p:cNvSpPr/>
            <p:nvPr/>
          </p:nvSpPr>
          <p:spPr>
            <a:xfrm>
              <a:off x="3366764" y="237547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2"/>
            <p:cNvSpPr/>
            <p:nvPr/>
          </p:nvSpPr>
          <p:spPr>
            <a:xfrm>
              <a:off x="3366764" y="2013420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2"/>
            <p:cNvSpPr/>
            <p:nvPr/>
          </p:nvSpPr>
          <p:spPr>
            <a:xfrm>
              <a:off x="3366764" y="1961824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2"/>
            <p:cNvSpPr/>
            <p:nvPr/>
          </p:nvSpPr>
          <p:spPr>
            <a:xfrm>
              <a:off x="3366764" y="1910091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2"/>
            <p:cNvSpPr/>
            <p:nvPr/>
          </p:nvSpPr>
          <p:spPr>
            <a:xfrm>
              <a:off x="3366764" y="1858342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2"/>
            <p:cNvSpPr/>
            <p:nvPr/>
          </p:nvSpPr>
          <p:spPr>
            <a:xfrm>
              <a:off x="3366764" y="1806593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2"/>
            <p:cNvSpPr/>
            <p:nvPr/>
          </p:nvSpPr>
          <p:spPr>
            <a:xfrm>
              <a:off x="3315015" y="237547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2"/>
            <p:cNvSpPr/>
            <p:nvPr/>
          </p:nvSpPr>
          <p:spPr>
            <a:xfrm>
              <a:off x="3315015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2"/>
            <p:cNvSpPr/>
            <p:nvPr/>
          </p:nvSpPr>
          <p:spPr>
            <a:xfrm>
              <a:off x="3315015" y="206516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2"/>
            <p:cNvSpPr/>
            <p:nvPr/>
          </p:nvSpPr>
          <p:spPr>
            <a:xfrm>
              <a:off x="3315015" y="2013420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2"/>
            <p:cNvSpPr/>
            <p:nvPr/>
          </p:nvSpPr>
          <p:spPr>
            <a:xfrm>
              <a:off x="3315015" y="1961824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2"/>
            <p:cNvSpPr/>
            <p:nvPr/>
          </p:nvSpPr>
          <p:spPr>
            <a:xfrm>
              <a:off x="3315015" y="1910091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2"/>
            <p:cNvSpPr/>
            <p:nvPr/>
          </p:nvSpPr>
          <p:spPr>
            <a:xfrm>
              <a:off x="3315015" y="1858342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2"/>
            <p:cNvSpPr/>
            <p:nvPr/>
          </p:nvSpPr>
          <p:spPr>
            <a:xfrm>
              <a:off x="3315015" y="1806593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2"/>
            <p:cNvSpPr/>
            <p:nvPr/>
          </p:nvSpPr>
          <p:spPr>
            <a:xfrm>
              <a:off x="3263418" y="2427226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2"/>
            <p:cNvSpPr/>
            <p:nvPr/>
          </p:nvSpPr>
          <p:spPr>
            <a:xfrm>
              <a:off x="3263418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2"/>
            <p:cNvSpPr/>
            <p:nvPr/>
          </p:nvSpPr>
          <p:spPr>
            <a:xfrm>
              <a:off x="3263418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2"/>
            <p:cNvSpPr/>
            <p:nvPr/>
          </p:nvSpPr>
          <p:spPr>
            <a:xfrm>
              <a:off x="3263418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2"/>
            <p:cNvSpPr/>
            <p:nvPr/>
          </p:nvSpPr>
          <p:spPr>
            <a:xfrm>
              <a:off x="3263418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2"/>
            <p:cNvSpPr/>
            <p:nvPr/>
          </p:nvSpPr>
          <p:spPr>
            <a:xfrm>
              <a:off x="3263418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2"/>
            <p:cNvSpPr/>
            <p:nvPr/>
          </p:nvSpPr>
          <p:spPr>
            <a:xfrm>
              <a:off x="3263418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2"/>
            <p:cNvSpPr/>
            <p:nvPr/>
          </p:nvSpPr>
          <p:spPr>
            <a:xfrm>
              <a:off x="3263418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3263418" y="165151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3211669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3211669" y="2168650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3211669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3211669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2"/>
            <p:cNvSpPr/>
            <p:nvPr/>
          </p:nvSpPr>
          <p:spPr>
            <a:xfrm>
              <a:off x="3211669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2"/>
            <p:cNvSpPr/>
            <p:nvPr/>
          </p:nvSpPr>
          <p:spPr>
            <a:xfrm>
              <a:off x="3211669" y="1961824"/>
              <a:ext cx="42211" cy="36151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2"/>
            <p:cNvSpPr/>
            <p:nvPr/>
          </p:nvSpPr>
          <p:spPr>
            <a:xfrm>
              <a:off x="3211669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2"/>
            <p:cNvSpPr/>
            <p:nvPr/>
          </p:nvSpPr>
          <p:spPr>
            <a:xfrm>
              <a:off x="3211669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2"/>
            <p:cNvSpPr/>
            <p:nvPr/>
          </p:nvSpPr>
          <p:spPr>
            <a:xfrm>
              <a:off x="3211669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2"/>
            <p:cNvSpPr/>
            <p:nvPr/>
          </p:nvSpPr>
          <p:spPr>
            <a:xfrm>
              <a:off x="3211669" y="165151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2"/>
            <p:cNvSpPr/>
            <p:nvPr/>
          </p:nvSpPr>
          <p:spPr>
            <a:xfrm>
              <a:off x="3159937" y="2427226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2"/>
            <p:cNvSpPr/>
            <p:nvPr/>
          </p:nvSpPr>
          <p:spPr>
            <a:xfrm>
              <a:off x="3159937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2"/>
            <p:cNvSpPr/>
            <p:nvPr/>
          </p:nvSpPr>
          <p:spPr>
            <a:xfrm>
              <a:off x="3159937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2"/>
            <p:cNvSpPr/>
            <p:nvPr/>
          </p:nvSpPr>
          <p:spPr>
            <a:xfrm>
              <a:off x="3159937" y="2168650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3159937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3159937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3159937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3159937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3159937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3159937" y="1703264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3159937" y="165151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3108188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2"/>
            <p:cNvSpPr/>
            <p:nvPr/>
          </p:nvSpPr>
          <p:spPr>
            <a:xfrm>
              <a:off x="3108188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2"/>
            <p:cNvSpPr/>
            <p:nvPr/>
          </p:nvSpPr>
          <p:spPr>
            <a:xfrm>
              <a:off x="3108188" y="2168650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2"/>
            <p:cNvSpPr/>
            <p:nvPr/>
          </p:nvSpPr>
          <p:spPr>
            <a:xfrm>
              <a:off x="3108188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2"/>
            <p:cNvSpPr/>
            <p:nvPr/>
          </p:nvSpPr>
          <p:spPr>
            <a:xfrm>
              <a:off x="3108188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2"/>
            <p:cNvSpPr/>
            <p:nvPr/>
          </p:nvSpPr>
          <p:spPr>
            <a:xfrm>
              <a:off x="3108188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2"/>
            <p:cNvSpPr/>
            <p:nvPr/>
          </p:nvSpPr>
          <p:spPr>
            <a:xfrm>
              <a:off x="3108188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2"/>
            <p:cNvSpPr/>
            <p:nvPr/>
          </p:nvSpPr>
          <p:spPr>
            <a:xfrm>
              <a:off x="3108188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2"/>
            <p:cNvSpPr/>
            <p:nvPr/>
          </p:nvSpPr>
          <p:spPr>
            <a:xfrm>
              <a:off x="3108188" y="165151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2"/>
            <p:cNvSpPr/>
            <p:nvPr/>
          </p:nvSpPr>
          <p:spPr>
            <a:xfrm>
              <a:off x="3056456" y="2323745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2"/>
            <p:cNvSpPr/>
            <p:nvPr/>
          </p:nvSpPr>
          <p:spPr>
            <a:xfrm>
              <a:off x="3056456" y="2271996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3056456" y="2168650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2"/>
            <p:cNvSpPr/>
            <p:nvPr/>
          </p:nvSpPr>
          <p:spPr>
            <a:xfrm>
              <a:off x="3056456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2"/>
            <p:cNvSpPr/>
            <p:nvPr/>
          </p:nvSpPr>
          <p:spPr>
            <a:xfrm>
              <a:off x="3056456" y="1961824"/>
              <a:ext cx="42194" cy="36151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3004707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3004707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3004707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2"/>
            <p:cNvSpPr/>
            <p:nvPr/>
          </p:nvSpPr>
          <p:spPr>
            <a:xfrm>
              <a:off x="3004707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2"/>
            <p:cNvSpPr/>
            <p:nvPr/>
          </p:nvSpPr>
          <p:spPr>
            <a:xfrm>
              <a:off x="3004707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2952974" y="2427226"/>
              <a:ext cx="42465" cy="36270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2952974" y="237547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2952974" y="2323745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2952974" y="227199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2"/>
            <p:cNvSpPr/>
            <p:nvPr/>
          </p:nvSpPr>
          <p:spPr>
            <a:xfrm>
              <a:off x="2952974" y="22202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2"/>
            <p:cNvSpPr/>
            <p:nvPr/>
          </p:nvSpPr>
          <p:spPr>
            <a:xfrm>
              <a:off x="2952974" y="2168650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2952974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2901225" y="247895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2"/>
            <p:cNvSpPr/>
            <p:nvPr/>
          </p:nvSpPr>
          <p:spPr>
            <a:xfrm>
              <a:off x="2901225" y="2427226"/>
              <a:ext cx="42482" cy="36270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2"/>
            <p:cNvSpPr/>
            <p:nvPr/>
          </p:nvSpPr>
          <p:spPr>
            <a:xfrm>
              <a:off x="2901225" y="237547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2"/>
            <p:cNvSpPr/>
            <p:nvPr/>
          </p:nvSpPr>
          <p:spPr>
            <a:xfrm>
              <a:off x="2901225" y="227199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2"/>
            <p:cNvSpPr/>
            <p:nvPr/>
          </p:nvSpPr>
          <p:spPr>
            <a:xfrm>
              <a:off x="2901225" y="2168650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2901225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2"/>
            <p:cNvSpPr/>
            <p:nvPr/>
          </p:nvSpPr>
          <p:spPr>
            <a:xfrm>
              <a:off x="2901225" y="206516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2"/>
            <p:cNvSpPr/>
            <p:nvPr/>
          </p:nvSpPr>
          <p:spPr>
            <a:xfrm>
              <a:off x="2849629" y="2478959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2"/>
            <p:cNvSpPr/>
            <p:nvPr/>
          </p:nvSpPr>
          <p:spPr>
            <a:xfrm>
              <a:off x="2849629" y="2427226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2849629" y="2375477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2849629" y="2116918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2797880" y="2168650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2"/>
            <p:cNvSpPr/>
            <p:nvPr/>
          </p:nvSpPr>
          <p:spPr>
            <a:xfrm>
              <a:off x="2694398" y="2013420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2642802" y="206516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2642802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2591053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2591053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2"/>
            <p:cNvSpPr/>
            <p:nvPr/>
          </p:nvSpPr>
          <p:spPr>
            <a:xfrm>
              <a:off x="2591053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2"/>
            <p:cNvSpPr/>
            <p:nvPr/>
          </p:nvSpPr>
          <p:spPr>
            <a:xfrm>
              <a:off x="2591053" y="1754861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2"/>
            <p:cNvSpPr/>
            <p:nvPr/>
          </p:nvSpPr>
          <p:spPr>
            <a:xfrm>
              <a:off x="2591053" y="1703264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2"/>
            <p:cNvSpPr/>
            <p:nvPr/>
          </p:nvSpPr>
          <p:spPr>
            <a:xfrm>
              <a:off x="2591053" y="165151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2"/>
            <p:cNvSpPr/>
            <p:nvPr/>
          </p:nvSpPr>
          <p:spPr>
            <a:xfrm>
              <a:off x="2539321" y="1910091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2"/>
            <p:cNvSpPr/>
            <p:nvPr/>
          </p:nvSpPr>
          <p:spPr>
            <a:xfrm>
              <a:off x="2539321" y="1858342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2"/>
            <p:cNvSpPr/>
            <p:nvPr/>
          </p:nvSpPr>
          <p:spPr>
            <a:xfrm>
              <a:off x="2539321" y="1806593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2"/>
            <p:cNvSpPr/>
            <p:nvPr/>
          </p:nvSpPr>
          <p:spPr>
            <a:xfrm>
              <a:off x="2539321" y="1754861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2539321" y="1703264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2"/>
            <p:cNvSpPr/>
            <p:nvPr/>
          </p:nvSpPr>
          <p:spPr>
            <a:xfrm>
              <a:off x="2539321" y="1651515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2539321" y="1599783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2487572" y="1961824"/>
              <a:ext cx="42194" cy="36151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2487572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2487572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2"/>
            <p:cNvSpPr/>
            <p:nvPr/>
          </p:nvSpPr>
          <p:spPr>
            <a:xfrm>
              <a:off x="2487572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2"/>
            <p:cNvSpPr/>
            <p:nvPr/>
          </p:nvSpPr>
          <p:spPr>
            <a:xfrm>
              <a:off x="2487572" y="1754861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2487572" y="1703264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2487572" y="165151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2487572" y="1599783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2435839" y="1961824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2"/>
            <p:cNvSpPr/>
            <p:nvPr/>
          </p:nvSpPr>
          <p:spPr>
            <a:xfrm>
              <a:off x="2435839" y="1910091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2"/>
            <p:cNvSpPr/>
            <p:nvPr/>
          </p:nvSpPr>
          <p:spPr>
            <a:xfrm>
              <a:off x="2435839" y="1858342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2"/>
            <p:cNvSpPr/>
            <p:nvPr/>
          </p:nvSpPr>
          <p:spPr>
            <a:xfrm>
              <a:off x="2435839" y="1806593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2"/>
            <p:cNvSpPr/>
            <p:nvPr/>
          </p:nvSpPr>
          <p:spPr>
            <a:xfrm>
              <a:off x="2435839" y="1754861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2"/>
            <p:cNvSpPr/>
            <p:nvPr/>
          </p:nvSpPr>
          <p:spPr>
            <a:xfrm>
              <a:off x="2435839" y="1703264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2"/>
            <p:cNvSpPr/>
            <p:nvPr/>
          </p:nvSpPr>
          <p:spPr>
            <a:xfrm>
              <a:off x="2435839" y="1651515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2"/>
            <p:cNvSpPr/>
            <p:nvPr/>
          </p:nvSpPr>
          <p:spPr>
            <a:xfrm>
              <a:off x="2435839" y="1599783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2"/>
            <p:cNvSpPr/>
            <p:nvPr/>
          </p:nvSpPr>
          <p:spPr>
            <a:xfrm>
              <a:off x="2384226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2"/>
            <p:cNvSpPr/>
            <p:nvPr/>
          </p:nvSpPr>
          <p:spPr>
            <a:xfrm>
              <a:off x="2384226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2"/>
            <p:cNvSpPr/>
            <p:nvPr/>
          </p:nvSpPr>
          <p:spPr>
            <a:xfrm>
              <a:off x="2384226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2"/>
            <p:cNvSpPr/>
            <p:nvPr/>
          </p:nvSpPr>
          <p:spPr>
            <a:xfrm>
              <a:off x="2384226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2"/>
            <p:cNvSpPr/>
            <p:nvPr/>
          </p:nvSpPr>
          <p:spPr>
            <a:xfrm>
              <a:off x="2384226" y="1754861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2"/>
            <p:cNvSpPr/>
            <p:nvPr/>
          </p:nvSpPr>
          <p:spPr>
            <a:xfrm>
              <a:off x="2384226" y="1703264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2"/>
            <p:cNvSpPr/>
            <p:nvPr/>
          </p:nvSpPr>
          <p:spPr>
            <a:xfrm>
              <a:off x="2384226" y="165151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2"/>
            <p:cNvSpPr/>
            <p:nvPr/>
          </p:nvSpPr>
          <p:spPr>
            <a:xfrm>
              <a:off x="2384226" y="1599783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2"/>
            <p:cNvSpPr/>
            <p:nvPr/>
          </p:nvSpPr>
          <p:spPr>
            <a:xfrm>
              <a:off x="2332494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2"/>
            <p:cNvSpPr/>
            <p:nvPr/>
          </p:nvSpPr>
          <p:spPr>
            <a:xfrm>
              <a:off x="2332494" y="1961824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2332494" y="1910091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2332494" y="1858342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2"/>
            <p:cNvSpPr/>
            <p:nvPr/>
          </p:nvSpPr>
          <p:spPr>
            <a:xfrm>
              <a:off x="2332494" y="1806593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2"/>
            <p:cNvSpPr/>
            <p:nvPr/>
          </p:nvSpPr>
          <p:spPr>
            <a:xfrm>
              <a:off x="2332494" y="1754861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2332494" y="1703264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2332494" y="1651515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2332494" y="1599783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2280745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2280745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2280745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2280745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2280745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2280745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2280745" y="1754861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2280745" y="1703264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2"/>
            <p:cNvSpPr/>
            <p:nvPr/>
          </p:nvSpPr>
          <p:spPr>
            <a:xfrm>
              <a:off x="2280745" y="165151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2280745" y="1599783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2229012" y="2065169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2229012" y="2013420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2"/>
            <p:cNvSpPr/>
            <p:nvPr/>
          </p:nvSpPr>
          <p:spPr>
            <a:xfrm>
              <a:off x="2229012" y="1961824"/>
              <a:ext cx="42363" cy="36151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2229012" y="1910091"/>
              <a:ext cx="42363" cy="36202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2229012" y="1858342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2229012" y="1806593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2"/>
            <p:cNvSpPr/>
            <p:nvPr/>
          </p:nvSpPr>
          <p:spPr>
            <a:xfrm>
              <a:off x="2229012" y="1754861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2229012" y="1703264"/>
              <a:ext cx="42363" cy="36202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2229012" y="1651515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2229012" y="1599783"/>
              <a:ext cx="42363" cy="36202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2177399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2"/>
            <p:cNvSpPr/>
            <p:nvPr/>
          </p:nvSpPr>
          <p:spPr>
            <a:xfrm>
              <a:off x="2177399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2"/>
            <p:cNvSpPr/>
            <p:nvPr/>
          </p:nvSpPr>
          <p:spPr>
            <a:xfrm>
              <a:off x="2177399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2177399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2177399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2177399" y="1754861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2177399" y="1703264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2177399" y="165151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2177399" y="1599783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2125667" y="1806593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2125667" y="1754861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2125667" y="1703264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2125667" y="1651515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2073782" y="1754861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2073782" y="1703264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2073782" y="165151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2022033" y="1754861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2022033" y="1703264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2435839" y="3358015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2"/>
            <p:cNvSpPr/>
            <p:nvPr/>
          </p:nvSpPr>
          <p:spPr>
            <a:xfrm>
              <a:off x="2435839" y="3306402"/>
              <a:ext cx="42329" cy="36185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2435839" y="3254670"/>
              <a:ext cx="42329" cy="36168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2384226" y="3513365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2"/>
            <p:cNvSpPr/>
            <p:nvPr/>
          </p:nvSpPr>
          <p:spPr>
            <a:xfrm>
              <a:off x="2384090" y="3461497"/>
              <a:ext cx="42380" cy="36304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2"/>
            <p:cNvSpPr/>
            <p:nvPr/>
          </p:nvSpPr>
          <p:spPr>
            <a:xfrm>
              <a:off x="2384226" y="34097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2384226" y="3358015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2384226" y="3306402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2384226" y="325467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2332494" y="3513365"/>
              <a:ext cx="42228" cy="36185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2332494" y="3461497"/>
              <a:ext cx="42363" cy="36304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2"/>
            <p:cNvSpPr/>
            <p:nvPr/>
          </p:nvSpPr>
          <p:spPr>
            <a:xfrm>
              <a:off x="2332494" y="340974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2"/>
            <p:cNvSpPr/>
            <p:nvPr/>
          </p:nvSpPr>
          <p:spPr>
            <a:xfrm>
              <a:off x="2332494" y="3358015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2"/>
            <p:cNvSpPr/>
            <p:nvPr/>
          </p:nvSpPr>
          <p:spPr>
            <a:xfrm>
              <a:off x="2332494" y="3306402"/>
              <a:ext cx="42228" cy="36185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2"/>
            <p:cNvSpPr/>
            <p:nvPr/>
          </p:nvSpPr>
          <p:spPr>
            <a:xfrm>
              <a:off x="2332494" y="3254670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2280745" y="3564978"/>
              <a:ext cx="42245" cy="36304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2280745" y="3513365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2280745" y="3461497"/>
              <a:ext cx="42380" cy="36304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2280745" y="34097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2280745" y="3358015"/>
              <a:ext cx="42245" cy="36304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2"/>
            <p:cNvSpPr/>
            <p:nvPr/>
          </p:nvSpPr>
          <p:spPr>
            <a:xfrm>
              <a:off x="2280745" y="3306402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2"/>
            <p:cNvSpPr/>
            <p:nvPr/>
          </p:nvSpPr>
          <p:spPr>
            <a:xfrm>
              <a:off x="2280745" y="325467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2"/>
            <p:cNvSpPr/>
            <p:nvPr/>
          </p:nvSpPr>
          <p:spPr>
            <a:xfrm>
              <a:off x="2280745" y="3202921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2"/>
            <p:cNvSpPr/>
            <p:nvPr/>
          </p:nvSpPr>
          <p:spPr>
            <a:xfrm>
              <a:off x="2229012" y="3668459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2"/>
            <p:cNvSpPr/>
            <p:nvPr/>
          </p:nvSpPr>
          <p:spPr>
            <a:xfrm>
              <a:off x="2229012" y="3616710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2"/>
            <p:cNvSpPr/>
            <p:nvPr/>
          </p:nvSpPr>
          <p:spPr>
            <a:xfrm>
              <a:off x="2229012" y="3564978"/>
              <a:ext cx="42228" cy="36304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2"/>
            <p:cNvSpPr/>
            <p:nvPr/>
          </p:nvSpPr>
          <p:spPr>
            <a:xfrm>
              <a:off x="2229012" y="3513365"/>
              <a:ext cx="42228" cy="36185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2"/>
            <p:cNvSpPr/>
            <p:nvPr/>
          </p:nvSpPr>
          <p:spPr>
            <a:xfrm>
              <a:off x="2229012" y="3461497"/>
              <a:ext cx="42363" cy="36304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2"/>
            <p:cNvSpPr/>
            <p:nvPr/>
          </p:nvSpPr>
          <p:spPr>
            <a:xfrm>
              <a:off x="2229012" y="3409747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2"/>
            <p:cNvSpPr/>
            <p:nvPr/>
          </p:nvSpPr>
          <p:spPr>
            <a:xfrm>
              <a:off x="2229012" y="3358015"/>
              <a:ext cx="42363" cy="36270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2"/>
            <p:cNvSpPr/>
            <p:nvPr/>
          </p:nvSpPr>
          <p:spPr>
            <a:xfrm>
              <a:off x="2229012" y="3306402"/>
              <a:ext cx="42228" cy="36185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2"/>
            <p:cNvSpPr/>
            <p:nvPr/>
          </p:nvSpPr>
          <p:spPr>
            <a:xfrm>
              <a:off x="2229012" y="3254670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2"/>
            <p:cNvSpPr/>
            <p:nvPr/>
          </p:nvSpPr>
          <p:spPr>
            <a:xfrm>
              <a:off x="2229012" y="3202921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2"/>
            <p:cNvSpPr/>
            <p:nvPr/>
          </p:nvSpPr>
          <p:spPr>
            <a:xfrm>
              <a:off x="2229012" y="3151188"/>
              <a:ext cx="42363" cy="36270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2"/>
            <p:cNvSpPr/>
            <p:nvPr/>
          </p:nvSpPr>
          <p:spPr>
            <a:xfrm>
              <a:off x="2177399" y="3771805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2"/>
            <p:cNvSpPr/>
            <p:nvPr/>
          </p:nvSpPr>
          <p:spPr>
            <a:xfrm>
              <a:off x="2177399" y="3720191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2"/>
            <p:cNvSpPr/>
            <p:nvPr/>
          </p:nvSpPr>
          <p:spPr>
            <a:xfrm>
              <a:off x="2177399" y="366845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2"/>
            <p:cNvSpPr/>
            <p:nvPr/>
          </p:nvSpPr>
          <p:spPr>
            <a:xfrm>
              <a:off x="2177399" y="361671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2"/>
            <p:cNvSpPr/>
            <p:nvPr/>
          </p:nvSpPr>
          <p:spPr>
            <a:xfrm>
              <a:off x="2177263" y="3564978"/>
              <a:ext cx="42380" cy="36304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2"/>
            <p:cNvSpPr/>
            <p:nvPr/>
          </p:nvSpPr>
          <p:spPr>
            <a:xfrm>
              <a:off x="2177263" y="3513365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2"/>
            <p:cNvSpPr/>
            <p:nvPr/>
          </p:nvSpPr>
          <p:spPr>
            <a:xfrm>
              <a:off x="2177263" y="3461497"/>
              <a:ext cx="42380" cy="36304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2"/>
            <p:cNvSpPr/>
            <p:nvPr/>
          </p:nvSpPr>
          <p:spPr>
            <a:xfrm>
              <a:off x="2177399" y="34097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2"/>
            <p:cNvSpPr/>
            <p:nvPr/>
          </p:nvSpPr>
          <p:spPr>
            <a:xfrm>
              <a:off x="2177399" y="3358015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2"/>
            <p:cNvSpPr/>
            <p:nvPr/>
          </p:nvSpPr>
          <p:spPr>
            <a:xfrm>
              <a:off x="2177263" y="3306402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2"/>
            <p:cNvSpPr/>
            <p:nvPr/>
          </p:nvSpPr>
          <p:spPr>
            <a:xfrm>
              <a:off x="2177263" y="3254670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2"/>
            <p:cNvSpPr/>
            <p:nvPr/>
          </p:nvSpPr>
          <p:spPr>
            <a:xfrm>
              <a:off x="2177263" y="3202921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2"/>
            <p:cNvSpPr/>
            <p:nvPr/>
          </p:nvSpPr>
          <p:spPr>
            <a:xfrm>
              <a:off x="2177263" y="3151188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2"/>
            <p:cNvSpPr/>
            <p:nvPr/>
          </p:nvSpPr>
          <p:spPr>
            <a:xfrm>
              <a:off x="2177263" y="309943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2"/>
            <p:cNvSpPr/>
            <p:nvPr/>
          </p:nvSpPr>
          <p:spPr>
            <a:xfrm>
              <a:off x="2125667" y="382353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2"/>
            <p:cNvSpPr/>
            <p:nvPr/>
          </p:nvSpPr>
          <p:spPr>
            <a:xfrm>
              <a:off x="2125667" y="3771805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2"/>
            <p:cNvSpPr/>
            <p:nvPr/>
          </p:nvSpPr>
          <p:spPr>
            <a:xfrm>
              <a:off x="2125667" y="3720191"/>
              <a:ext cx="42228" cy="36185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2"/>
            <p:cNvSpPr/>
            <p:nvPr/>
          </p:nvSpPr>
          <p:spPr>
            <a:xfrm>
              <a:off x="2125667" y="366845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2"/>
            <p:cNvSpPr/>
            <p:nvPr/>
          </p:nvSpPr>
          <p:spPr>
            <a:xfrm>
              <a:off x="2125667" y="3616710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2"/>
            <p:cNvSpPr/>
            <p:nvPr/>
          </p:nvSpPr>
          <p:spPr>
            <a:xfrm>
              <a:off x="2125514" y="3564978"/>
              <a:ext cx="42380" cy="36304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2"/>
            <p:cNvSpPr/>
            <p:nvPr/>
          </p:nvSpPr>
          <p:spPr>
            <a:xfrm>
              <a:off x="2125667" y="3513365"/>
              <a:ext cx="42228" cy="36185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2"/>
            <p:cNvSpPr/>
            <p:nvPr/>
          </p:nvSpPr>
          <p:spPr>
            <a:xfrm>
              <a:off x="2125514" y="3461497"/>
              <a:ext cx="42516" cy="36304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2"/>
            <p:cNvSpPr/>
            <p:nvPr/>
          </p:nvSpPr>
          <p:spPr>
            <a:xfrm>
              <a:off x="2125667" y="340974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2"/>
            <p:cNvSpPr/>
            <p:nvPr/>
          </p:nvSpPr>
          <p:spPr>
            <a:xfrm>
              <a:off x="2125667" y="3358015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2"/>
            <p:cNvSpPr/>
            <p:nvPr/>
          </p:nvSpPr>
          <p:spPr>
            <a:xfrm>
              <a:off x="2125667" y="3306402"/>
              <a:ext cx="42228" cy="36185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2"/>
            <p:cNvSpPr/>
            <p:nvPr/>
          </p:nvSpPr>
          <p:spPr>
            <a:xfrm>
              <a:off x="2125667" y="3254670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2"/>
            <p:cNvSpPr/>
            <p:nvPr/>
          </p:nvSpPr>
          <p:spPr>
            <a:xfrm>
              <a:off x="2125667" y="3202921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2"/>
            <p:cNvSpPr/>
            <p:nvPr/>
          </p:nvSpPr>
          <p:spPr>
            <a:xfrm>
              <a:off x="2125565" y="3151188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2"/>
            <p:cNvSpPr/>
            <p:nvPr/>
          </p:nvSpPr>
          <p:spPr>
            <a:xfrm>
              <a:off x="2125565" y="3099439"/>
              <a:ext cx="42329" cy="36287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2"/>
            <p:cNvSpPr/>
            <p:nvPr/>
          </p:nvSpPr>
          <p:spPr>
            <a:xfrm>
              <a:off x="2125667" y="3047843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2"/>
            <p:cNvSpPr/>
            <p:nvPr/>
          </p:nvSpPr>
          <p:spPr>
            <a:xfrm>
              <a:off x="2125667" y="2271996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2"/>
            <p:cNvSpPr/>
            <p:nvPr/>
          </p:nvSpPr>
          <p:spPr>
            <a:xfrm>
              <a:off x="2073782" y="3875286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2"/>
            <p:cNvSpPr/>
            <p:nvPr/>
          </p:nvSpPr>
          <p:spPr>
            <a:xfrm>
              <a:off x="2073782" y="382353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2"/>
            <p:cNvSpPr/>
            <p:nvPr/>
          </p:nvSpPr>
          <p:spPr>
            <a:xfrm>
              <a:off x="2073782" y="3771805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2"/>
            <p:cNvSpPr/>
            <p:nvPr/>
          </p:nvSpPr>
          <p:spPr>
            <a:xfrm>
              <a:off x="2073782" y="3720191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2"/>
            <p:cNvSpPr/>
            <p:nvPr/>
          </p:nvSpPr>
          <p:spPr>
            <a:xfrm>
              <a:off x="2073782" y="366845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2"/>
            <p:cNvSpPr/>
            <p:nvPr/>
          </p:nvSpPr>
          <p:spPr>
            <a:xfrm>
              <a:off x="2073782" y="361671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2"/>
            <p:cNvSpPr/>
            <p:nvPr/>
          </p:nvSpPr>
          <p:spPr>
            <a:xfrm>
              <a:off x="2073782" y="3564978"/>
              <a:ext cx="42245" cy="36304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2"/>
            <p:cNvSpPr/>
            <p:nvPr/>
          </p:nvSpPr>
          <p:spPr>
            <a:xfrm>
              <a:off x="2073782" y="3513365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2"/>
            <p:cNvSpPr/>
            <p:nvPr/>
          </p:nvSpPr>
          <p:spPr>
            <a:xfrm>
              <a:off x="2073782" y="3461497"/>
              <a:ext cx="42380" cy="36304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2"/>
            <p:cNvSpPr/>
            <p:nvPr/>
          </p:nvSpPr>
          <p:spPr>
            <a:xfrm>
              <a:off x="2073782" y="34097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2"/>
            <p:cNvSpPr/>
            <p:nvPr/>
          </p:nvSpPr>
          <p:spPr>
            <a:xfrm>
              <a:off x="2073782" y="3358015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2"/>
            <p:cNvSpPr/>
            <p:nvPr/>
          </p:nvSpPr>
          <p:spPr>
            <a:xfrm>
              <a:off x="2073782" y="3306402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2"/>
            <p:cNvSpPr/>
            <p:nvPr/>
          </p:nvSpPr>
          <p:spPr>
            <a:xfrm>
              <a:off x="2073782" y="325467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2"/>
            <p:cNvSpPr/>
            <p:nvPr/>
          </p:nvSpPr>
          <p:spPr>
            <a:xfrm>
              <a:off x="2073782" y="3202921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2"/>
            <p:cNvSpPr/>
            <p:nvPr/>
          </p:nvSpPr>
          <p:spPr>
            <a:xfrm>
              <a:off x="2073782" y="3151188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2"/>
            <p:cNvSpPr/>
            <p:nvPr/>
          </p:nvSpPr>
          <p:spPr>
            <a:xfrm>
              <a:off x="2073782" y="3099439"/>
              <a:ext cx="42380" cy="3632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2"/>
            <p:cNvSpPr/>
            <p:nvPr/>
          </p:nvSpPr>
          <p:spPr>
            <a:xfrm>
              <a:off x="2073782" y="3047843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2"/>
            <p:cNvSpPr/>
            <p:nvPr/>
          </p:nvSpPr>
          <p:spPr>
            <a:xfrm>
              <a:off x="2073782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2"/>
            <p:cNvSpPr/>
            <p:nvPr/>
          </p:nvSpPr>
          <p:spPr>
            <a:xfrm>
              <a:off x="2073782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2"/>
            <p:cNvSpPr/>
            <p:nvPr/>
          </p:nvSpPr>
          <p:spPr>
            <a:xfrm>
              <a:off x="2073782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2"/>
            <p:cNvSpPr/>
            <p:nvPr/>
          </p:nvSpPr>
          <p:spPr>
            <a:xfrm>
              <a:off x="2022033" y="4030364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2"/>
            <p:cNvSpPr/>
            <p:nvPr/>
          </p:nvSpPr>
          <p:spPr>
            <a:xfrm>
              <a:off x="2022033" y="3875286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2"/>
            <p:cNvSpPr/>
            <p:nvPr/>
          </p:nvSpPr>
          <p:spPr>
            <a:xfrm>
              <a:off x="2022033" y="382353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2"/>
            <p:cNvSpPr/>
            <p:nvPr/>
          </p:nvSpPr>
          <p:spPr>
            <a:xfrm>
              <a:off x="2022033" y="3771805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2"/>
            <p:cNvSpPr/>
            <p:nvPr/>
          </p:nvSpPr>
          <p:spPr>
            <a:xfrm>
              <a:off x="2022033" y="3720191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2"/>
            <p:cNvSpPr/>
            <p:nvPr/>
          </p:nvSpPr>
          <p:spPr>
            <a:xfrm>
              <a:off x="2022033" y="366845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2"/>
            <p:cNvSpPr/>
            <p:nvPr/>
          </p:nvSpPr>
          <p:spPr>
            <a:xfrm>
              <a:off x="2022033" y="3616710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2"/>
            <p:cNvSpPr/>
            <p:nvPr/>
          </p:nvSpPr>
          <p:spPr>
            <a:xfrm>
              <a:off x="2022033" y="3564978"/>
              <a:ext cx="42380" cy="36304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2"/>
            <p:cNvSpPr/>
            <p:nvPr/>
          </p:nvSpPr>
          <p:spPr>
            <a:xfrm>
              <a:off x="2022033" y="3513365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2"/>
            <p:cNvSpPr/>
            <p:nvPr/>
          </p:nvSpPr>
          <p:spPr>
            <a:xfrm>
              <a:off x="2022033" y="3461497"/>
              <a:ext cx="42380" cy="36304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2"/>
            <p:cNvSpPr/>
            <p:nvPr/>
          </p:nvSpPr>
          <p:spPr>
            <a:xfrm>
              <a:off x="2022033" y="34097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2"/>
            <p:cNvSpPr/>
            <p:nvPr/>
          </p:nvSpPr>
          <p:spPr>
            <a:xfrm>
              <a:off x="2022033" y="3358015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2"/>
            <p:cNvSpPr/>
            <p:nvPr/>
          </p:nvSpPr>
          <p:spPr>
            <a:xfrm>
              <a:off x="2022033" y="3306402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2"/>
            <p:cNvSpPr/>
            <p:nvPr/>
          </p:nvSpPr>
          <p:spPr>
            <a:xfrm>
              <a:off x="2022033" y="3254670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2"/>
            <p:cNvSpPr/>
            <p:nvPr/>
          </p:nvSpPr>
          <p:spPr>
            <a:xfrm>
              <a:off x="2022033" y="3202921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2"/>
            <p:cNvSpPr/>
            <p:nvPr/>
          </p:nvSpPr>
          <p:spPr>
            <a:xfrm>
              <a:off x="2022033" y="3151188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2"/>
            <p:cNvSpPr/>
            <p:nvPr/>
          </p:nvSpPr>
          <p:spPr>
            <a:xfrm>
              <a:off x="2022033" y="309943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2"/>
            <p:cNvSpPr/>
            <p:nvPr/>
          </p:nvSpPr>
          <p:spPr>
            <a:xfrm>
              <a:off x="2022033" y="3047843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2"/>
            <p:cNvSpPr/>
            <p:nvPr/>
          </p:nvSpPr>
          <p:spPr>
            <a:xfrm>
              <a:off x="2022033" y="237547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2"/>
            <p:cNvSpPr/>
            <p:nvPr/>
          </p:nvSpPr>
          <p:spPr>
            <a:xfrm>
              <a:off x="2022033" y="227199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2"/>
            <p:cNvSpPr/>
            <p:nvPr/>
          </p:nvSpPr>
          <p:spPr>
            <a:xfrm>
              <a:off x="2022033" y="22202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2"/>
            <p:cNvSpPr/>
            <p:nvPr/>
          </p:nvSpPr>
          <p:spPr>
            <a:xfrm>
              <a:off x="2022033" y="2168650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2"/>
            <p:cNvSpPr/>
            <p:nvPr/>
          </p:nvSpPr>
          <p:spPr>
            <a:xfrm>
              <a:off x="2022033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2"/>
            <p:cNvSpPr/>
            <p:nvPr/>
          </p:nvSpPr>
          <p:spPr>
            <a:xfrm>
              <a:off x="2022033" y="1961824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2"/>
            <p:cNvSpPr/>
            <p:nvPr/>
          </p:nvSpPr>
          <p:spPr>
            <a:xfrm>
              <a:off x="2022033" y="1910091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2"/>
            <p:cNvSpPr/>
            <p:nvPr/>
          </p:nvSpPr>
          <p:spPr>
            <a:xfrm>
              <a:off x="2022033" y="1599783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2"/>
            <p:cNvSpPr/>
            <p:nvPr/>
          </p:nvSpPr>
          <p:spPr>
            <a:xfrm>
              <a:off x="1970436" y="4030364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2"/>
            <p:cNvSpPr/>
            <p:nvPr/>
          </p:nvSpPr>
          <p:spPr>
            <a:xfrm>
              <a:off x="1970436" y="3978768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2"/>
            <p:cNvSpPr/>
            <p:nvPr/>
          </p:nvSpPr>
          <p:spPr>
            <a:xfrm>
              <a:off x="1970436" y="3927018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2"/>
            <p:cNvSpPr/>
            <p:nvPr/>
          </p:nvSpPr>
          <p:spPr>
            <a:xfrm>
              <a:off x="1970436" y="3875286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2"/>
            <p:cNvSpPr/>
            <p:nvPr/>
          </p:nvSpPr>
          <p:spPr>
            <a:xfrm>
              <a:off x="1970436" y="382353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2"/>
            <p:cNvSpPr/>
            <p:nvPr/>
          </p:nvSpPr>
          <p:spPr>
            <a:xfrm>
              <a:off x="1970436" y="3771805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2"/>
            <p:cNvSpPr/>
            <p:nvPr/>
          </p:nvSpPr>
          <p:spPr>
            <a:xfrm>
              <a:off x="1970436" y="3720191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2"/>
            <p:cNvSpPr/>
            <p:nvPr/>
          </p:nvSpPr>
          <p:spPr>
            <a:xfrm>
              <a:off x="1970436" y="34097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2"/>
            <p:cNvSpPr/>
            <p:nvPr/>
          </p:nvSpPr>
          <p:spPr>
            <a:xfrm>
              <a:off x="1970436" y="3358015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2"/>
            <p:cNvSpPr/>
            <p:nvPr/>
          </p:nvSpPr>
          <p:spPr>
            <a:xfrm>
              <a:off x="1970436" y="3306402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2"/>
            <p:cNvSpPr/>
            <p:nvPr/>
          </p:nvSpPr>
          <p:spPr>
            <a:xfrm>
              <a:off x="1970436" y="325467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2"/>
            <p:cNvSpPr/>
            <p:nvPr/>
          </p:nvSpPr>
          <p:spPr>
            <a:xfrm>
              <a:off x="1970335" y="3202921"/>
              <a:ext cx="42346" cy="36219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2"/>
            <p:cNvSpPr/>
            <p:nvPr/>
          </p:nvSpPr>
          <p:spPr>
            <a:xfrm>
              <a:off x="1970335" y="3151188"/>
              <a:ext cx="42346" cy="36270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2"/>
            <p:cNvSpPr/>
            <p:nvPr/>
          </p:nvSpPr>
          <p:spPr>
            <a:xfrm>
              <a:off x="1970335" y="3099439"/>
              <a:ext cx="42346" cy="36287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2"/>
            <p:cNvSpPr/>
            <p:nvPr/>
          </p:nvSpPr>
          <p:spPr>
            <a:xfrm>
              <a:off x="1970436" y="3047843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2"/>
            <p:cNvSpPr/>
            <p:nvPr/>
          </p:nvSpPr>
          <p:spPr>
            <a:xfrm>
              <a:off x="1970436" y="2996094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2"/>
            <p:cNvSpPr/>
            <p:nvPr/>
          </p:nvSpPr>
          <p:spPr>
            <a:xfrm>
              <a:off x="1970436" y="2892612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2"/>
            <p:cNvSpPr/>
            <p:nvPr/>
          </p:nvSpPr>
          <p:spPr>
            <a:xfrm>
              <a:off x="1970436" y="2427226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2"/>
            <p:cNvSpPr/>
            <p:nvPr/>
          </p:nvSpPr>
          <p:spPr>
            <a:xfrm>
              <a:off x="1970436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2"/>
            <p:cNvSpPr/>
            <p:nvPr/>
          </p:nvSpPr>
          <p:spPr>
            <a:xfrm>
              <a:off x="1970436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2"/>
            <p:cNvSpPr/>
            <p:nvPr/>
          </p:nvSpPr>
          <p:spPr>
            <a:xfrm>
              <a:off x="1970436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2"/>
            <p:cNvSpPr/>
            <p:nvPr/>
          </p:nvSpPr>
          <p:spPr>
            <a:xfrm>
              <a:off x="1970436" y="2168650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2"/>
            <p:cNvSpPr/>
            <p:nvPr/>
          </p:nvSpPr>
          <p:spPr>
            <a:xfrm>
              <a:off x="1970436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2"/>
            <p:cNvSpPr/>
            <p:nvPr/>
          </p:nvSpPr>
          <p:spPr>
            <a:xfrm>
              <a:off x="1970436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2"/>
            <p:cNvSpPr/>
            <p:nvPr/>
          </p:nvSpPr>
          <p:spPr>
            <a:xfrm>
              <a:off x="1970436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2"/>
            <p:cNvSpPr/>
            <p:nvPr/>
          </p:nvSpPr>
          <p:spPr>
            <a:xfrm>
              <a:off x="1970436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2"/>
            <p:cNvSpPr/>
            <p:nvPr/>
          </p:nvSpPr>
          <p:spPr>
            <a:xfrm>
              <a:off x="1970436" y="165151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2"/>
            <p:cNvSpPr/>
            <p:nvPr/>
          </p:nvSpPr>
          <p:spPr>
            <a:xfrm>
              <a:off x="1970436" y="1599783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2"/>
            <p:cNvSpPr/>
            <p:nvPr/>
          </p:nvSpPr>
          <p:spPr>
            <a:xfrm>
              <a:off x="1918687" y="3978768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2"/>
            <p:cNvSpPr/>
            <p:nvPr/>
          </p:nvSpPr>
          <p:spPr>
            <a:xfrm>
              <a:off x="1918687" y="3927018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2"/>
            <p:cNvSpPr/>
            <p:nvPr/>
          </p:nvSpPr>
          <p:spPr>
            <a:xfrm>
              <a:off x="1918687" y="3875286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2"/>
            <p:cNvSpPr/>
            <p:nvPr/>
          </p:nvSpPr>
          <p:spPr>
            <a:xfrm>
              <a:off x="1918687" y="3358015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2"/>
            <p:cNvSpPr/>
            <p:nvPr/>
          </p:nvSpPr>
          <p:spPr>
            <a:xfrm>
              <a:off x="1918687" y="3306402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2"/>
            <p:cNvSpPr/>
            <p:nvPr/>
          </p:nvSpPr>
          <p:spPr>
            <a:xfrm>
              <a:off x="1918687" y="325467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2"/>
            <p:cNvSpPr/>
            <p:nvPr/>
          </p:nvSpPr>
          <p:spPr>
            <a:xfrm>
              <a:off x="1918687" y="3202921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2"/>
            <p:cNvSpPr/>
            <p:nvPr/>
          </p:nvSpPr>
          <p:spPr>
            <a:xfrm>
              <a:off x="1918602" y="3151188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2"/>
            <p:cNvSpPr/>
            <p:nvPr/>
          </p:nvSpPr>
          <p:spPr>
            <a:xfrm>
              <a:off x="1918602" y="3099439"/>
              <a:ext cx="42329" cy="36287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2"/>
            <p:cNvSpPr/>
            <p:nvPr/>
          </p:nvSpPr>
          <p:spPr>
            <a:xfrm>
              <a:off x="1918687" y="3047843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2"/>
            <p:cNvSpPr/>
            <p:nvPr/>
          </p:nvSpPr>
          <p:spPr>
            <a:xfrm>
              <a:off x="1918687" y="2892612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2"/>
            <p:cNvSpPr/>
            <p:nvPr/>
          </p:nvSpPr>
          <p:spPr>
            <a:xfrm>
              <a:off x="1918687" y="2841016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2"/>
            <p:cNvSpPr/>
            <p:nvPr/>
          </p:nvSpPr>
          <p:spPr>
            <a:xfrm>
              <a:off x="1918687" y="247895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2"/>
            <p:cNvSpPr/>
            <p:nvPr/>
          </p:nvSpPr>
          <p:spPr>
            <a:xfrm>
              <a:off x="1918687" y="2427226"/>
              <a:ext cx="42346" cy="36270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2"/>
            <p:cNvSpPr/>
            <p:nvPr/>
          </p:nvSpPr>
          <p:spPr>
            <a:xfrm>
              <a:off x="1918687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2"/>
            <p:cNvSpPr/>
            <p:nvPr/>
          </p:nvSpPr>
          <p:spPr>
            <a:xfrm>
              <a:off x="1918687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2"/>
            <p:cNvSpPr/>
            <p:nvPr/>
          </p:nvSpPr>
          <p:spPr>
            <a:xfrm>
              <a:off x="1918687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2"/>
            <p:cNvSpPr/>
            <p:nvPr/>
          </p:nvSpPr>
          <p:spPr>
            <a:xfrm>
              <a:off x="1918687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2"/>
            <p:cNvSpPr/>
            <p:nvPr/>
          </p:nvSpPr>
          <p:spPr>
            <a:xfrm>
              <a:off x="1918687" y="2168650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2"/>
            <p:cNvSpPr/>
            <p:nvPr/>
          </p:nvSpPr>
          <p:spPr>
            <a:xfrm>
              <a:off x="1918687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2"/>
            <p:cNvSpPr/>
            <p:nvPr/>
          </p:nvSpPr>
          <p:spPr>
            <a:xfrm>
              <a:off x="1918687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2"/>
            <p:cNvSpPr/>
            <p:nvPr/>
          </p:nvSpPr>
          <p:spPr>
            <a:xfrm>
              <a:off x="1918687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2"/>
            <p:cNvSpPr/>
            <p:nvPr/>
          </p:nvSpPr>
          <p:spPr>
            <a:xfrm>
              <a:off x="1918687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2"/>
            <p:cNvSpPr/>
            <p:nvPr/>
          </p:nvSpPr>
          <p:spPr>
            <a:xfrm>
              <a:off x="1918687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2"/>
            <p:cNvSpPr/>
            <p:nvPr/>
          </p:nvSpPr>
          <p:spPr>
            <a:xfrm>
              <a:off x="1918687" y="165151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2"/>
            <p:cNvSpPr/>
            <p:nvPr/>
          </p:nvSpPr>
          <p:spPr>
            <a:xfrm>
              <a:off x="1918687" y="1599783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2"/>
            <p:cNvSpPr/>
            <p:nvPr/>
          </p:nvSpPr>
          <p:spPr>
            <a:xfrm>
              <a:off x="1866955" y="3306402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2"/>
            <p:cNvSpPr/>
            <p:nvPr/>
          </p:nvSpPr>
          <p:spPr>
            <a:xfrm>
              <a:off x="1866955" y="325467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2"/>
            <p:cNvSpPr/>
            <p:nvPr/>
          </p:nvSpPr>
          <p:spPr>
            <a:xfrm>
              <a:off x="1866955" y="3202921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2"/>
            <p:cNvSpPr/>
            <p:nvPr/>
          </p:nvSpPr>
          <p:spPr>
            <a:xfrm>
              <a:off x="1866955" y="3151188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2"/>
            <p:cNvSpPr/>
            <p:nvPr/>
          </p:nvSpPr>
          <p:spPr>
            <a:xfrm>
              <a:off x="1866955" y="309943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2"/>
            <p:cNvSpPr/>
            <p:nvPr/>
          </p:nvSpPr>
          <p:spPr>
            <a:xfrm>
              <a:off x="1866955" y="3047843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2"/>
            <p:cNvSpPr/>
            <p:nvPr/>
          </p:nvSpPr>
          <p:spPr>
            <a:xfrm>
              <a:off x="1866955" y="2841016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2"/>
            <p:cNvSpPr/>
            <p:nvPr/>
          </p:nvSpPr>
          <p:spPr>
            <a:xfrm>
              <a:off x="1866955" y="273753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2"/>
            <p:cNvSpPr/>
            <p:nvPr/>
          </p:nvSpPr>
          <p:spPr>
            <a:xfrm>
              <a:off x="1866955" y="2530708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2"/>
            <p:cNvSpPr/>
            <p:nvPr/>
          </p:nvSpPr>
          <p:spPr>
            <a:xfrm>
              <a:off x="1866955" y="247895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2"/>
            <p:cNvSpPr/>
            <p:nvPr/>
          </p:nvSpPr>
          <p:spPr>
            <a:xfrm>
              <a:off x="1866955" y="2427226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2"/>
            <p:cNvSpPr/>
            <p:nvPr/>
          </p:nvSpPr>
          <p:spPr>
            <a:xfrm>
              <a:off x="1866955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2"/>
            <p:cNvSpPr/>
            <p:nvPr/>
          </p:nvSpPr>
          <p:spPr>
            <a:xfrm>
              <a:off x="1866955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2"/>
            <p:cNvSpPr/>
            <p:nvPr/>
          </p:nvSpPr>
          <p:spPr>
            <a:xfrm>
              <a:off x="1866955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2"/>
            <p:cNvSpPr/>
            <p:nvPr/>
          </p:nvSpPr>
          <p:spPr>
            <a:xfrm>
              <a:off x="1866955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2"/>
            <p:cNvSpPr/>
            <p:nvPr/>
          </p:nvSpPr>
          <p:spPr>
            <a:xfrm>
              <a:off x="1866955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2"/>
            <p:cNvSpPr/>
            <p:nvPr/>
          </p:nvSpPr>
          <p:spPr>
            <a:xfrm>
              <a:off x="1866955" y="1703264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2"/>
            <p:cNvSpPr/>
            <p:nvPr/>
          </p:nvSpPr>
          <p:spPr>
            <a:xfrm>
              <a:off x="1866955" y="165151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2"/>
            <p:cNvSpPr/>
            <p:nvPr/>
          </p:nvSpPr>
          <p:spPr>
            <a:xfrm>
              <a:off x="1815206" y="3047843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2"/>
            <p:cNvSpPr/>
            <p:nvPr/>
          </p:nvSpPr>
          <p:spPr>
            <a:xfrm>
              <a:off x="1815206" y="2841016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2"/>
            <p:cNvSpPr/>
            <p:nvPr/>
          </p:nvSpPr>
          <p:spPr>
            <a:xfrm>
              <a:off x="1815206" y="2737535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2"/>
            <p:cNvSpPr/>
            <p:nvPr/>
          </p:nvSpPr>
          <p:spPr>
            <a:xfrm>
              <a:off x="1815206" y="268578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2"/>
            <p:cNvSpPr/>
            <p:nvPr/>
          </p:nvSpPr>
          <p:spPr>
            <a:xfrm>
              <a:off x="1815206" y="2634053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2"/>
            <p:cNvSpPr/>
            <p:nvPr/>
          </p:nvSpPr>
          <p:spPr>
            <a:xfrm>
              <a:off x="1815206" y="2582440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2"/>
            <p:cNvSpPr/>
            <p:nvPr/>
          </p:nvSpPr>
          <p:spPr>
            <a:xfrm>
              <a:off x="1815206" y="2530708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2"/>
            <p:cNvSpPr/>
            <p:nvPr/>
          </p:nvSpPr>
          <p:spPr>
            <a:xfrm>
              <a:off x="1815206" y="247895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2"/>
            <p:cNvSpPr/>
            <p:nvPr/>
          </p:nvSpPr>
          <p:spPr>
            <a:xfrm>
              <a:off x="1815206" y="2427226"/>
              <a:ext cx="42482" cy="36270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2"/>
            <p:cNvSpPr/>
            <p:nvPr/>
          </p:nvSpPr>
          <p:spPr>
            <a:xfrm>
              <a:off x="1815206" y="237547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2"/>
            <p:cNvSpPr/>
            <p:nvPr/>
          </p:nvSpPr>
          <p:spPr>
            <a:xfrm>
              <a:off x="1815206" y="2323745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2"/>
            <p:cNvSpPr/>
            <p:nvPr/>
          </p:nvSpPr>
          <p:spPr>
            <a:xfrm>
              <a:off x="1815206" y="227199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2"/>
            <p:cNvSpPr/>
            <p:nvPr/>
          </p:nvSpPr>
          <p:spPr>
            <a:xfrm>
              <a:off x="1815206" y="22202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2"/>
            <p:cNvSpPr/>
            <p:nvPr/>
          </p:nvSpPr>
          <p:spPr>
            <a:xfrm>
              <a:off x="1815206" y="2013420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2"/>
            <p:cNvSpPr/>
            <p:nvPr/>
          </p:nvSpPr>
          <p:spPr>
            <a:xfrm>
              <a:off x="1815206" y="1961824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2"/>
            <p:cNvSpPr/>
            <p:nvPr/>
          </p:nvSpPr>
          <p:spPr>
            <a:xfrm>
              <a:off x="1815206" y="1858342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2"/>
            <p:cNvSpPr/>
            <p:nvPr/>
          </p:nvSpPr>
          <p:spPr>
            <a:xfrm>
              <a:off x="1815206" y="1703264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2"/>
            <p:cNvSpPr/>
            <p:nvPr/>
          </p:nvSpPr>
          <p:spPr>
            <a:xfrm>
              <a:off x="1815206" y="1651515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2"/>
            <p:cNvSpPr/>
            <p:nvPr/>
          </p:nvSpPr>
          <p:spPr>
            <a:xfrm>
              <a:off x="1763610" y="3047843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2"/>
            <p:cNvSpPr/>
            <p:nvPr/>
          </p:nvSpPr>
          <p:spPr>
            <a:xfrm>
              <a:off x="1763610" y="2996094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2"/>
            <p:cNvSpPr/>
            <p:nvPr/>
          </p:nvSpPr>
          <p:spPr>
            <a:xfrm>
              <a:off x="1763610" y="2944362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2"/>
            <p:cNvSpPr/>
            <p:nvPr/>
          </p:nvSpPr>
          <p:spPr>
            <a:xfrm>
              <a:off x="1763610" y="2634053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2"/>
            <p:cNvSpPr/>
            <p:nvPr/>
          </p:nvSpPr>
          <p:spPr>
            <a:xfrm>
              <a:off x="1763610" y="2582440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2"/>
            <p:cNvSpPr/>
            <p:nvPr/>
          </p:nvSpPr>
          <p:spPr>
            <a:xfrm>
              <a:off x="1763610" y="2530708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2"/>
            <p:cNvSpPr/>
            <p:nvPr/>
          </p:nvSpPr>
          <p:spPr>
            <a:xfrm>
              <a:off x="1763610" y="247895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2"/>
            <p:cNvSpPr/>
            <p:nvPr/>
          </p:nvSpPr>
          <p:spPr>
            <a:xfrm>
              <a:off x="1763610" y="2427226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2"/>
            <p:cNvSpPr/>
            <p:nvPr/>
          </p:nvSpPr>
          <p:spPr>
            <a:xfrm>
              <a:off x="1763610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2"/>
            <p:cNvSpPr/>
            <p:nvPr/>
          </p:nvSpPr>
          <p:spPr>
            <a:xfrm>
              <a:off x="1763610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2"/>
            <p:cNvSpPr/>
            <p:nvPr/>
          </p:nvSpPr>
          <p:spPr>
            <a:xfrm>
              <a:off x="1763610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2"/>
            <p:cNvSpPr/>
            <p:nvPr/>
          </p:nvSpPr>
          <p:spPr>
            <a:xfrm>
              <a:off x="1763610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2"/>
            <p:cNvSpPr/>
            <p:nvPr/>
          </p:nvSpPr>
          <p:spPr>
            <a:xfrm>
              <a:off x="1763610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2"/>
            <p:cNvSpPr/>
            <p:nvPr/>
          </p:nvSpPr>
          <p:spPr>
            <a:xfrm>
              <a:off x="1763610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2"/>
            <p:cNvSpPr/>
            <p:nvPr/>
          </p:nvSpPr>
          <p:spPr>
            <a:xfrm>
              <a:off x="1763610" y="1703264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2"/>
            <p:cNvSpPr/>
            <p:nvPr/>
          </p:nvSpPr>
          <p:spPr>
            <a:xfrm>
              <a:off x="1763610" y="165151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2"/>
            <p:cNvSpPr/>
            <p:nvPr/>
          </p:nvSpPr>
          <p:spPr>
            <a:xfrm>
              <a:off x="1711860" y="2944362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2"/>
            <p:cNvSpPr/>
            <p:nvPr/>
          </p:nvSpPr>
          <p:spPr>
            <a:xfrm>
              <a:off x="1711860" y="2892612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2"/>
            <p:cNvSpPr/>
            <p:nvPr/>
          </p:nvSpPr>
          <p:spPr>
            <a:xfrm>
              <a:off x="1711860" y="2841016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2"/>
            <p:cNvSpPr/>
            <p:nvPr/>
          </p:nvSpPr>
          <p:spPr>
            <a:xfrm>
              <a:off x="1711860" y="2634053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2"/>
            <p:cNvSpPr/>
            <p:nvPr/>
          </p:nvSpPr>
          <p:spPr>
            <a:xfrm>
              <a:off x="1711860" y="2582440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2"/>
            <p:cNvSpPr/>
            <p:nvPr/>
          </p:nvSpPr>
          <p:spPr>
            <a:xfrm>
              <a:off x="1711860" y="2530708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2"/>
            <p:cNvSpPr/>
            <p:nvPr/>
          </p:nvSpPr>
          <p:spPr>
            <a:xfrm>
              <a:off x="1711860" y="247895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2"/>
            <p:cNvSpPr/>
            <p:nvPr/>
          </p:nvSpPr>
          <p:spPr>
            <a:xfrm>
              <a:off x="1711860" y="2427226"/>
              <a:ext cx="42346" cy="36270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2"/>
            <p:cNvSpPr/>
            <p:nvPr/>
          </p:nvSpPr>
          <p:spPr>
            <a:xfrm>
              <a:off x="1711860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2"/>
            <p:cNvSpPr/>
            <p:nvPr/>
          </p:nvSpPr>
          <p:spPr>
            <a:xfrm>
              <a:off x="1711860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2"/>
            <p:cNvSpPr/>
            <p:nvPr/>
          </p:nvSpPr>
          <p:spPr>
            <a:xfrm>
              <a:off x="1711860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2"/>
            <p:cNvSpPr/>
            <p:nvPr/>
          </p:nvSpPr>
          <p:spPr>
            <a:xfrm>
              <a:off x="1711860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2"/>
            <p:cNvSpPr/>
            <p:nvPr/>
          </p:nvSpPr>
          <p:spPr>
            <a:xfrm>
              <a:off x="1711860" y="2168650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2"/>
            <p:cNvSpPr/>
            <p:nvPr/>
          </p:nvSpPr>
          <p:spPr>
            <a:xfrm>
              <a:off x="1711860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2"/>
            <p:cNvSpPr/>
            <p:nvPr/>
          </p:nvSpPr>
          <p:spPr>
            <a:xfrm>
              <a:off x="1711860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2"/>
            <p:cNvSpPr/>
            <p:nvPr/>
          </p:nvSpPr>
          <p:spPr>
            <a:xfrm>
              <a:off x="1711860" y="165151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2"/>
            <p:cNvSpPr/>
            <p:nvPr/>
          </p:nvSpPr>
          <p:spPr>
            <a:xfrm>
              <a:off x="1660128" y="2892612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2"/>
            <p:cNvSpPr/>
            <p:nvPr/>
          </p:nvSpPr>
          <p:spPr>
            <a:xfrm>
              <a:off x="1660128" y="2841016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2"/>
            <p:cNvSpPr/>
            <p:nvPr/>
          </p:nvSpPr>
          <p:spPr>
            <a:xfrm>
              <a:off x="1660128" y="2634053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2"/>
            <p:cNvSpPr/>
            <p:nvPr/>
          </p:nvSpPr>
          <p:spPr>
            <a:xfrm>
              <a:off x="1660128" y="2582440"/>
              <a:ext cx="42228" cy="36185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2"/>
            <p:cNvSpPr/>
            <p:nvPr/>
          </p:nvSpPr>
          <p:spPr>
            <a:xfrm>
              <a:off x="1660128" y="2530708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2"/>
            <p:cNvSpPr/>
            <p:nvPr/>
          </p:nvSpPr>
          <p:spPr>
            <a:xfrm>
              <a:off x="1660128" y="2478959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2"/>
            <p:cNvSpPr/>
            <p:nvPr/>
          </p:nvSpPr>
          <p:spPr>
            <a:xfrm>
              <a:off x="1660128" y="2427226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2"/>
            <p:cNvSpPr/>
            <p:nvPr/>
          </p:nvSpPr>
          <p:spPr>
            <a:xfrm>
              <a:off x="1660128" y="2375477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2"/>
            <p:cNvSpPr/>
            <p:nvPr/>
          </p:nvSpPr>
          <p:spPr>
            <a:xfrm>
              <a:off x="1660128" y="2323745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2"/>
            <p:cNvSpPr/>
            <p:nvPr/>
          </p:nvSpPr>
          <p:spPr>
            <a:xfrm>
              <a:off x="1660128" y="2271996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2"/>
            <p:cNvSpPr/>
            <p:nvPr/>
          </p:nvSpPr>
          <p:spPr>
            <a:xfrm>
              <a:off x="1660128" y="222024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2"/>
            <p:cNvSpPr/>
            <p:nvPr/>
          </p:nvSpPr>
          <p:spPr>
            <a:xfrm>
              <a:off x="1660128" y="2168650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2"/>
            <p:cNvSpPr/>
            <p:nvPr/>
          </p:nvSpPr>
          <p:spPr>
            <a:xfrm>
              <a:off x="1660128" y="206516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2"/>
            <p:cNvSpPr/>
            <p:nvPr/>
          </p:nvSpPr>
          <p:spPr>
            <a:xfrm>
              <a:off x="1660128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2"/>
            <p:cNvSpPr/>
            <p:nvPr/>
          </p:nvSpPr>
          <p:spPr>
            <a:xfrm>
              <a:off x="1660128" y="1961824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2"/>
            <p:cNvSpPr/>
            <p:nvPr/>
          </p:nvSpPr>
          <p:spPr>
            <a:xfrm>
              <a:off x="1660128" y="1910091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2"/>
            <p:cNvSpPr/>
            <p:nvPr/>
          </p:nvSpPr>
          <p:spPr>
            <a:xfrm>
              <a:off x="1660128" y="1754861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2"/>
            <p:cNvSpPr/>
            <p:nvPr/>
          </p:nvSpPr>
          <p:spPr>
            <a:xfrm>
              <a:off x="1660128" y="1651515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2"/>
            <p:cNvSpPr/>
            <p:nvPr/>
          </p:nvSpPr>
          <p:spPr>
            <a:xfrm>
              <a:off x="1608379" y="2892612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2"/>
            <p:cNvSpPr/>
            <p:nvPr/>
          </p:nvSpPr>
          <p:spPr>
            <a:xfrm>
              <a:off x="1608379" y="2841016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2"/>
            <p:cNvSpPr/>
            <p:nvPr/>
          </p:nvSpPr>
          <p:spPr>
            <a:xfrm>
              <a:off x="1608379" y="2634053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2"/>
            <p:cNvSpPr/>
            <p:nvPr/>
          </p:nvSpPr>
          <p:spPr>
            <a:xfrm>
              <a:off x="1608379" y="2582440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2"/>
            <p:cNvSpPr/>
            <p:nvPr/>
          </p:nvSpPr>
          <p:spPr>
            <a:xfrm>
              <a:off x="1608379" y="2530708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2"/>
            <p:cNvSpPr/>
            <p:nvPr/>
          </p:nvSpPr>
          <p:spPr>
            <a:xfrm>
              <a:off x="1608379" y="247895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2"/>
            <p:cNvSpPr/>
            <p:nvPr/>
          </p:nvSpPr>
          <p:spPr>
            <a:xfrm>
              <a:off x="1608379" y="2427226"/>
              <a:ext cx="42482" cy="36270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2"/>
            <p:cNvSpPr/>
            <p:nvPr/>
          </p:nvSpPr>
          <p:spPr>
            <a:xfrm>
              <a:off x="1608379" y="237547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2"/>
            <p:cNvSpPr/>
            <p:nvPr/>
          </p:nvSpPr>
          <p:spPr>
            <a:xfrm>
              <a:off x="1608379" y="2323745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2"/>
            <p:cNvSpPr/>
            <p:nvPr/>
          </p:nvSpPr>
          <p:spPr>
            <a:xfrm>
              <a:off x="1608379" y="227199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2"/>
            <p:cNvSpPr/>
            <p:nvPr/>
          </p:nvSpPr>
          <p:spPr>
            <a:xfrm>
              <a:off x="1608379" y="22202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2"/>
            <p:cNvSpPr/>
            <p:nvPr/>
          </p:nvSpPr>
          <p:spPr>
            <a:xfrm>
              <a:off x="1608379" y="2168650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2"/>
            <p:cNvSpPr/>
            <p:nvPr/>
          </p:nvSpPr>
          <p:spPr>
            <a:xfrm>
              <a:off x="1608379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2"/>
            <p:cNvSpPr/>
            <p:nvPr/>
          </p:nvSpPr>
          <p:spPr>
            <a:xfrm>
              <a:off x="1608379" y="206516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2"/>
            <p:cNvSpPr/>
            <p:nvPr/>
          </p:nvSpPr>
          <p:spPr>
            <a:xfrm>
              <a:off x="1608379" y="2013420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2"/>
            <p:cNvSpPr/>
            <p:nvPr/>
          </p:nvSpPr>
          <p:spPr>
            <a:xfrm>
              <a:off x="1608379" y="1806593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2"/>
            <p:cNvSpPr/>
            <p:nvPr/>
          </p:nvSpPr>
          <p:spPr>
            <a:xfrm>
              <a:off x="1556647" y="2841016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2"/>
            <p:cNvSpPr/>
            <p:nvPr/>
          </p:nvSpPr>
          <p:spPr>
            <a:xfrm>
              <a:off x="1556647" y="278926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2"/>
            <p:cNvSpPr/>
            <p:nvPr/>
          </p:nvSpPr>
          <p:spPr>
            <a:xfrm>
              <a:off x="1556647" y="2737535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2"/>
            <p:cNvSpPr/>
            <p:nvPr/>
          </p:nvSpPr>
          <p:spPr>
            <a:xfrm>
              <a:off x="1556647" y="268578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2"/>
            <p:cNvSpPr/>
            <p:nvPr/>
          </p:nvSpPr>
          <p:spPr>
            <a:xfrm>
              <a:off x="1556647" y="2634053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2"/>
            <p:cNvSpPr/>
            <p:nvPr/>
          </p:nvSpPr>
          <p:spPr>
            <a:xfrm>
              <a:off x="1556647" y="2582440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2"/>
            <p:cNvSpPr/>
            <p:nvPr/>
          </p:nvSpPr>
          <p:spPr>
            <a:xfrm>
              <a:off x="1556647" y="2530708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2"/>
            <p:cNvSpPr/>
            <p:nvPr/>
          </p:nvSpPr>
          <p:spPr>
            <a:xfrm>
              <a:off x="1556647" y="247895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2"/>
            <p:cNvSpPr/>
            <p:nvPr/>
          </p:nvSpPr>
          <p:spPr>
            <a:xfrm>
              <a:off x="1556647" y="2427226"/>
              <a:ext cx="42465" cy="36270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2"/>
            <p:cNvSpPr/>
            <p:nvPr/>
          </p:nvSpPr>
          <p:spPr>
            <a:xfrm>
              <a:off x="1556647" y="237547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2"/>
            <p:cNvSpPr/>
            <p:nvPr/>
          </p:nvSpPr>
          <p:spPr>
            <a:xfrm>
              <a:off x="1556647" y="2323745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2"/>
            <p:cNvSpPr/>
            <p:nvPr/>
          </p:nvSpPr>
          <p:spPr>
            <a:xfrm>
              <a:off x="1556647" y="227199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2"/>
            <p:cNvSpPr/>
            <p:nvPr/>
          </p:nvSpPr>
          <p:spPr>
            <a:xfrm>
              <a:off x="1556647" y="22202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2"/>
            <p:cNvSpPr/>
            <p:nvPr/>
          </p:nvSpPr>
          <p:spPr>
            <a:xfrm>
              <a:off x="1556647" y="2168650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2"/>
            <p:cNvSpPr/>
            <p:nvPr/>
          </p:nvSpPr>
          <p:spPr>
            <a:xfrm>
              <a:off x="1556647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2"/>
            <p:cNvSpPr/>
            <p:nvPr/>
          </p:nvSpPr>
          <p:spPr>
            <a:xfrm>
              <a:off x="1556647" y="206516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2"/>
            <p:cNvSpPr/>
            <p:nvPr/>
          </p:nvSpPr>
          <p:spPr>
            <a:xfrm>
              <a:off x="1556647" y="2013420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2"/>
            <p:cNvSpPr/>
            <p:nvPr/>
          </p:nvSpPr>
          <p:spPr>
            <a:xfrm>
              <a:off x="1556647" y="1961824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2"/>
            <p:cNvSpPr/>
            <p:nvPr/>
          </p:nvSpPr>
          <p:spPr>
            <a:xfrm>
              <a:off x="1556647" y="1754861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2"/>
            <p:cNvSpPr/>
            <p:nvPr/>
          </p:nvSpPr>
          <p:spPr>
            <a:xfrm>
              <a:off x="1505034" y="278926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2"/>
            <p:cNvSpPr/>
            <p:nvPr/>
          </p:nvSpPr>
          <p:spPr>
            <a:xfrm>
              <a:off x="1505034" y="273753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2"/>
            <p:cNvSpPr/>
            <p:nvPr/>
          </p:nvSpPr>
          <p:spPr>
            <a:xfrm>
              <a:off x="1505034" y="268578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2"/>
            <p:cNvSpPr/>
            <p:nvPr/>
          </p:nvSpPr>
          <p:spPr>
            <a:xfrm>
              <a:off x="1505034" y="2634053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2"/>
            <p:cNvSpPr/>
            <p:nvPr/>
          </p:nvSpPr>
          <p:spPr>
            <a:xfrm>
              <a:off x="1505034" y="2582440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2"/>
            <p:cNvSpPr/>
            <p:nvPr/>
          </p:nvSpPr>
          <p:spPr>
            <a:xfrm>
              <a:off x="1505034" y="2530708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2"/>
            <p:cNvSpPr/>
            <p:nvPr/>
          </p:nvSpPr>
          <p:spPr>
            <a:xfrm>
              <a:off x="1505034" y="247895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2"/>
            <p:cNvSpPr/>
            <p:nvPr/>
          </p:nvSpPr>
          <p:spPr>
            <a:xfrm>
              <a:off x="1505034" y="2427226"/>
              <a:ext cx="42346" cy="36270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2"/>
            <p:cNvSpPr/>
            <p:nvPr/>
          </p:nvSpPr>
          <p:spPr>
            <a:xfrm>
              <a:off x="1505034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2"/>
            <p:cNvSpPr/>
            <p:nvPr/>
          </p:nvSpPr>
          <p:spPr>
            <a:xfrm>
              <a:off x="1505034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2"/>
            <p:cNvSpPr/>
            <p:nvPr/>
          </p:nvSpPr>
          <p:spPr>
            <a:xfrm>
              <a:off x="1505034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2"/>
            <p:cNvSpPr/>
            <p:nvPr/>
          </p:nvSpPr>
          <p:spPr>
            <a:xfrm>
              <a:off x="1505034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2"/>
            <p:cNvSpPr/>
            <p:nvPr/>
          </p:nvSpPr>
          <p:spPr>
            <a:xfrm>
              <a:off x="1505034" y="2168650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2"/>
            <p:cNvSpPr/>
            <p:nvPr/>
          </p:nvSpPr>
          <p:spPr>
            <a:xfrm>
              <a:off x="1505034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2"/>
            <p:cNvSpPr/>
            <p:nvPr/>
          </p:nvSpPr>
          <p:spPr>
            <a:xfrm>
              <a:off x="1505034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2"/>
            <p:cNvSpPr/>
            <p:nvPr/>
          </p:nvSpPr>
          <p:spPr>
            <a:xfrm>
              <a:off x="1505034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2"/>
            <p:cNvSpPr/>
            <p:nvPr/>
          </p:nvSpPr>
          <p:spPr>
            <a:xfrm>
              <a:off x="1505034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2"/>
            <p:cNvSpPr/>
            <p:nvPr/>
          </p:nvSpPr>
          <p:spPr>
            <a:xfrm>
              <a:off x="1505034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2"/>
            <p:cNvSpPr/>
            <p:nvPr/>
          </p:nvSpPr>
          <p:spPr>
            <a:xfrm>
              <a:off x="1453301" y="2634053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2"/>
            <p:cNvSpPr/>
            <p:nvPr/>
          </p:nvSpPr>
          <p:spPr>
            <a:xfrm>
              <a:off x="1453301" y="2582440"/>
              <a:ext cx="42228" cy="36185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2"/>
            <p:cNvSpPr/>
            <p:nvPr/>
          </p:nvSpPr>
          <p:spPr>
            <a:xfrm>
              <a:off x="1453301" y="2530708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2"/>
            <p:cNvSpPr/>
            <p:nvPr/>
          </p:nvSpPr>
          <p:spPr>
            <a:xfrm>
              <a:off x="1453301" y="2478959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2"/>
            <p:cNvSpPr/>
            <p:nvPr/>
          </p:nvSpPr>
          <p:spPr>
            <a:xfrm>
              <a:off x="1453301" y="2427226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2"/>
            <p:cNvSpPr/>
            <p:nvPr/>
          </p:nvSpPr>
          <p:spPr>
            <a:xfrm>
              <a:off x="1453301" y="2375477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2"/>
            <p:cNvSpPr/>
            <p:nvPr/>
          </p:nvSpPr>
          <p:spPr>
            <a:xfrm>
              <a:off x="1453301" y="2323745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2"/>
            <p:cNvSpPr/>
            <p:nvPr/>
          </p:nvSpPr>
          <p:spPr>
            <a:xfrm>
              <a:off x="1453301" y="2271996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2"/>
            <p:cNvSpPr/>
            <p:nvPr/>
          </p:nvSpPr>
          <p:spPr>
            <a:xfrm>
              <a:off x="1453301" y="222024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2"/>
            <p:cNvSpPr/>
            <p:nvPr/>
          </p:nvSpPr>
          <p:spPr>
            <a:xfrm>
              <a:off x="1453301" y="2168650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2"/>
            <p:cNvSpPr/>
            <p:nvPr/>
          </p:nvSpPr>
          <p:spPr>
            <a:xfrm>
              <a:off x="1453301" y="2116918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2"/>
            <p:cNvSpPr/>
            <p:nvPr/>
          </p:nvSpPr>
          <p:spPr>
            <a:xfrm>
              <a:off x="1453301" y="206516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2"/>
            <p:cNvSpPr/>
            <p:nvPr/>
          </p:nvSpPr>
          <p:spPr>
            <a:xfrm>
              <a:off x="1453301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2"/>
            <p:cNvSpPr/>
            <p:nvPr/>
          </p:nvSpPr>
          <p:spPr>
            <a:xfrm>
              <a:off x="1453301" y="1961824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2"/>
            <p:cNvSpPr/>
            <p:nvPr/>
          </p:nvSpPr>
          <p:spPr>
            <a:xfrm>
              <a:off x="1453301" y="1910091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2"/>
            <p:cNvSpPr/>
            <p:nvPr/>
          </p:nvSpPr>
          <p:spPr>
            <a:xfrm>
              <a:off x="1453301" y="1858342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2"/>
            <p:cNvSpPr/>
            <p:nvPr/>
          </p:nvSpPr>
          <p:spPr>
            <a:xfrm>
              <a:off x="1453301" y="1703264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2"/>
            <p:cNvSpPr/>
            <p:nvPr/>
          </p:nvSpPr>
          <p:spPr>
            <a:xfrm>
              <a:off x="1401552" y="273753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2"/>
            <p:cNvSpPr/>
            <p:nvPr/>
          </p:nvSpPr>
          <p:spPr>
            <a:xfrm>
              <a:off x="1401552" y="268578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2"/>
            <p:cNvSpPr/>
            <p:nvPr/>
          </p:nvSpPr>
          <p:spPr>
            <a:xfrm>
              <a:off x="1401552" y="2634053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2"/>
            <p:cNvSpPr/>
            <p:nvPr/>
          </p:nvSpPr>
          <p:spPr>
            <a:xfrm>
              <a:off x="1401552" y="2582440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2"/>
            <p:cNvSpPr/>
            <p:nvPr/>
          </p:nvSpPr>
          <p:spPr>
            <a:xfrm>
              <a:off x="1401552" y="2530708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2"/>
            <p:cNvSpPr/>
            <p:nvPr/>
          </p:nvSpPr>
          <p:spPr>
            <a:xfrm>
              <a:off x="1401552" y="247895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2"/>
            <p:cNvSpPr/>
            <p:nvPr/>
          </p:nvSpPr>
          <p:spPr>
            <a:xfrm>
              <a:off x="1401552" y="2427226"/>
              <a:ext cx="42346" cy="36270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2"/>
            <p:cNvSpPr/>
            <p:nvPr/>
          </p:nvSpPr>
          <p:spPr>
            <a:xfrm>
              <a:off x="1401552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2"/>
            <p:cNvSpPr/>
            <p:nvPr/>
          </p:nvSpPr>
          <p:spPr>
            <a:xfrm>
              <a:off x="1401552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2"/>
            <p:cNvSpPr/>
            <p:nvPr/>
          </p:nvSpPr>
          <p:spPr>
            <a:xfrm>
              <a:off x="1401552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2"/>
            <p:cNvSpPr/>
            <p:nvPr/>
          </p:nvSpPr>
          <p:spPr>
            <a:xfrm>
              <a:off x="1401552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2"/>
            <p:cNvSpPr/>
            <p:nvPr/>
          </p:nvSpPr>
          <p:spPr>
            <a:xfrm>
              <a:off x="1401552" y="2168650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2"/>
            <p:cNvSpPr/>
            <p:nvPr/>
          </p:nvSpPr>
          <p:spPr>
            <a:xfrm>
              <a:off x="1401552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2"/>
            <p:cNvSpPr/>
            <p:nvPr/>
          </p:nvSpPr>
          <p:spPr>
            <a:xfrm>
              <a:off x="1401552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2"/>
            <p:cNvSpPr/>
            <p:nvPr/>
          </p:nvSpPr>
          <p:spPr>
            <a:xfrm>
              <a:off x="1401552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2"/>
            <p:cNvSpPr/>
            <p:nvPr/>
          </p:nvSpPr>
          <p:spPr>
            <a:xfrm>
              <a:off x="1401552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2"/>
            <p:cNvSpPr/>
            <p:nvPr/>
          </p:nvSpPr>
          <p:spPr>
            <a:xfrm>
              <a:off x="1401552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2"/>
            <p:cNvSpPr/>
            <p:nvPr/>
          </p:nvSpPr>
          <p:spPr>
            <a:xfrm>
              <a:off x="1401552" y="1754861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2"/>
            <p:cNvSpPr/>
            <p:nvPr/>
          </p:nvSpPr>
          <p:spPr>
            <a:xfrm>
              <a:off x="1349820" y="2634053"/>
              <a:ext cx="42363" cy="36270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2"/>
            <p:cNvSpPr/>
            <p:nvPr/>
          </p:nvSpPr>
          <p:spPr>
            <a:xfrm>
              <a:off x="1349820" y="2582440"/>
              <a:ext cx="42363" cy="36185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2"/>
            <p:cNvSpPr/>
            <p:nvPr/>
          </p:nvSpPr>
          <p:spPr>
            <a:xfrm>
              <a:off x="1349820" y="2530708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2"/>
            <p:cNvSpPr/>
            <p:nvPr/>
          </p:nvSpPr>
          <p:spPr>
            <a:xfrm>
              <a:off x="1349820" y="2478959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2"/>
            <p:cNvSpPr/>
            <p:nvPr/>
          </p:nvSpPr>
          <p:spPr>
            <a:xfrm>
              <a:off x="1349820" y="2427226"/>
              <a:ext cx="42465" cy="36270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2"/>
            <p:cNvSpPr/>
            <p:nvPr/>
          </p:nvSpPr>
          <p:spPr>
            <a:xfrm>
              <a:off x="1349820" y="2375477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2"/>
            <p:cNvSpPr/>
            <p:nvPr/>
          </p:nvSpPr>
          <p:spPr>
            <a:xfrm>
              <a:off x="1349820" y="2323745"/>
              <a:ext cx="42363" cy="36202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2"/>
            <p:cNvSpPr/>
            <p:nvPr/>
          </p:nvSpPr>
          <p:spPr>
            <a:xfrm>
              <a:off x="1349820" y="2271996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2"/>
            <p:cNvSpPr/>
            <p:nvPr/>
          </p:nvSpPr>
          <p:spPr>
            <a:xfrm>
              <a:off x="1349820" y="2220247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2"/>
            <p:cNvSpPr/>
            <p:nvPr/>
          </p:nvSpPr>
          <p:spPr>
            <a:xfrm>
              <a:off x="1349820" y="2168650"/>
              <a:ext cx="42363" cy="36168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2"/>
            <p:cNvSpPr/>
            <p:nvPr/>
          </p:nvSpPr>
          <p:spPr>
            <a:xfrm>
              <a:off x="1349820" y="2116918"/>
              <a:ext cx="42363" cy="36202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2"/>
            <p:cNvSpPr/>
            <p:nvPr/>
          </p:nvSpPr>
          <p:spPr>
            <a:xfrm>
              <a:off x="1349820" y="2065169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2"/>
            <p:cNvSpPr/>
            <p:nvPr/>
          </p:nvSpPr>
          <p:spPr>
            <a:xfrm>
              <a:off x="1349820" y="2013420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2"/>
            <p:cNvSpPr/>
            <p:nvPr/>
          </p:nvSpPr>
          <p:spPr>
            <a:xfrm>
              <a:off x="1349820" y="1961824"/>
              <a:ext cx="42363" cy="36151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2"/>
            <p:cNvSpPr/>
            <p:nvPr/>
          </p:nvSpPr>
          <p:spPr>
            <a:xfrm>
              <a:off x="1349820" y="1806593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2"/>
            <p:cNvSpPr/>
            <p:nvPr/>
          </p:nvSpPr>
          <p:spPr>
            <a:xfrm>
              <a:off x="1298071" y="2530708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2"/>
            <p:cNvSpPr/>
            <p:nvPr/>
          </p:nvSpPr>
          <p:spPr>
            <a:xfrm>
              <a:off x="1298071" y="247895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2"/>
            <p:cNvSpPr/>
            <p:nvPr/>
          </p:nvSpPr>
          <p:spPr>
            <a:xfrm>
              <a:off x="1298071" y="2427226"/>
              <a:ext cx="42482" cy="36270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2"/>
            <p:cNvSpPr/>
            <p:nvPr/>
          </p:nvSpPr>
          <p:spPr>
            <a:xfrm>
              <a:off x="1298071" y="237547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2"/>
            <p:cNvSpPr/>
            <p:nvPr/>
          </p:nvSpPr>
          <p:spPr>
            <a:xfrm>
              <a:off x="1298071" y="2323745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2"/>
            <p:cNvSpPr/>
            <p:nvPr/>
          </p:nvSpPr>
          <p:spPr>
            <a:xfrm>
              <a:off x="1298071" y="227199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2"/>
            <p:cNvSpPr/>
            <p:nvPr/>
          </p:nvSpPr>
          <p:spPr>
            <a:xfrm>
              <a:off x="1298071" y="22202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2"/>
            <p:cNvSpPr/>
            <p:nvPr/>
          </p:nvSpPr>
          <p:spPr>
            <a:xfrm>
              <a:off x="1298071" y="2168650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2"/>
            <p:cNvSpPr/>
            <p:nvPr/>
          </p:nvSpPr>
          <p:spPr>
            <a:xfrm>
              <a:off x="1298071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2"/>
            <p:cNvSpPr/>
            <p:nvPr/>
          </p:nvSpPr>
          <p:spPr>
            <a:xfrm>
              <a:off x="1298071" y="206516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2"/>
            <p:cNvSpPr/>
            <p:nvPr/>
          </p:nvSpPr>
          <p:spPr>
            <a:xfrm>
              <a:off x="1298071" y="2013420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2"/>
            <p:cNvSpPr/>
            <p:nvPr/>
          </p:nvSpPr>
          <p:spPr>
            <a:xfrm>
              <a:off x="1298071" y="1961824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2"/>
            <p:cNvSpPr/>
            <p:nvPr/>
          </p:nvSpPr>
          <p:spPr>
            <a:xfrm>
              <a:off x="1298071" y="1858342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2"/>
            <p:cNvSpPr/>
            <p:nvPr/>
          </p:nvSpPr>
          <p:spPr>
            <a:xfrm>
              <a:off x="1298071" y="1806593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2"/>
            <p:cNvSpPr/>
            <p:nvPr/>
          </p:nvSpPr>
          <p:spPr>
            <a:xfrm>
              <a:off x="1298071" y="1754861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2"/>
            <p:cNvSpPr/>
            <p:nvPr/>
          </p:nvSpPr>
          <p:spPr>
            <a:xfrm>
              <a:off x="1246474" y="2323745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2"/>
            <p:cNvSpPr/>
            <p:nvPr/>
          </p:nvSpPr>
          <p:spPr>
            <a:xfrm>
              <a:off x="1246474" y="2271996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2"/>
            <p:cNvSpPr/>
            <p:nvPr/>
          </p:nvSpPr>
          <p:spPr>
            <a:xfrm>
              <a:off x="1246474" y="222024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2"/>
            <p:cNvSpPr/>
            <p:nvPr/>
          </p:nvSpPr>
          <p:spPr>
            <a:xfrm>
              <a:off x="1246474" y="2168650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2"/>
            <p:cNvSpPr/>
            <p:nvPr/>
          </p:nvSpPr>
          <p:spPr>
            <a:xfrm>
              <a:off x="1246474" y="2116918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2"/>
            <p:cNvSpPr/>
            <p:nvPr/>
          </p:nvSpPr>
          <p:spPr>
            <a:xfrm>
              <a:off x="1246474" y="206516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2"/>
            <p:cNvSpPr/>
            <p:nvPr/>
          </p:nvSpPr>
          <p:spPr>
            <a:xfrm>
              <a:off x="1246474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2"/>
            <p:cNvSpPr/>
            <p:nvPr/>
          </p:nvSpPr>
          <p:spPr>
            <a:xfrm>
              <a:off x="1246474" y="1961824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2"/>
            <p:cNvSpPr/>
            <p:nvPr/>
          </p:nvSpPr>
          <p:spPr>
            <a:xfrm>
              <a:off x="1246474" y="1806593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2"/>
            <p:cNvSpPr/>
            <p:nvPr/>
          </p:nvSpPr>
          <p:spPr>
            <a:xfrm>
              <a:off x="1194725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2"/>
            <p:cNvSpPr/>
            <p:nvPr/>
          </p:nvSpPr>
          <p:spPr>
            <a:xfrm>
              <a:off x="1194725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2"/>
            <p:cNvSpPr/>
            <p:nvPr/>
          </p:nvSpPr>
          <p:spPr>
            <a:xfrm>
              <a:off x="1194725" y="216865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2"/>
            <p:cNvSpPr/>
            <p:nvPr/>
          </p:nvSpPr>
          <p:spPr>
            <a:xfrm>
              <a:off x="1194725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2"/>
            <p:cNvSpPr/>
            <p:nvPr/>
          </p:nvSpPr>
          <p:spPr>
            <a:xfrm>
              <a:off x="1194725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2"/>
            <p:cNvSpPr/>
            <p:nvPr/>
          </p:nvSpPr>
          <p:spPr>
            <a:xfrm>
              <a:off x="1194725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2"/>
            <p:cNvSpPr/>
            <p:nvPr/>
          </p:nvSpPr>
          <p:spPr>
            <a:xfrm>
              <a:off x="1194725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2"/>
            <p:cNvSpPr/>
            <p:nvPr/>
          </p:nvSpPr>
          <p:spPr>
            <a:xfrm>
              <a:off x="1142993" y="222024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2"/>
            <p:cNvSpPr/>
            <p:nvPr/>
          </p:nvSpPr>
          <p:spPr>
            <a:xfrm>
              <a:off x="1142993" y="2168650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2"/>
            <p:cNvSpPr/>
            <p:nvPr/>
          </p:nvSpPr>
          <p:spPr>
            <a:xfrm>
              <a:off x="1142993" y="2116918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2"/>
            <p:cNvSpPr/>
            <p:nvPr/>
          </p:nvSpPr>
          <p:spPr>
            <a:xfrm>
              <a:off x="1142993" y="206516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2"/>
            <p:cNvSpPr/>
            <p:nvPr/>
          </p:nvSpPr>
          <p:spPr>
            <a:xfrm>
              <a:off x="1142993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2"/>
            <p:cNvSpPr/>
            <p:nvPr/>
          </p:nvSpPr>
          <p:spPr>
            <a:xfrm>
              <a:off x="1142993" y="1961824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2"/>
            <p:cNvSpPr/>
            <p:nvPr/>
          </p:nvSpPr>
          <p:spPr>
            <a:xfrm>
              <a:off x="1091244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2"/>
            <p:cNvSpPr/>
            <p:nvPr/>
          </p:nvSpPr>
          <p:spPr>
            <a:xfrm>
              <a:off x="1091244" y="206516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2"/>
            <p:cNvSpPr/>
            <p:nvPr/>
          </p:nvSpPr>
          <p:spPr>
            <a:xfrm>
              <a:off x="1091244" y="2013420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2"/>
            <p:cNvSpPr/>
            <p:nvPr/>
          </p:nvSpPr>
          <p:spPr>
            <a:xfrm>
              <a:off x="1091244" y="1961824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2"/>
            <p:cNvSpPr/>
            <p:nvPr/>
          </p:nvSpPr>
          <p:spPr>
            <a:xfrm>
              <a:off x="1039512" y="2116918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2"/>
            <p:cNvSpPr/>
            <p:nvPr/>
          </p:nvSpPr>
          <p:spPr>
            <a:xfrm>
              <a:off x="1039512" y="206516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2"/>
            <p:cNvSpPr/>
            <p:nvPr/>
          </p:nvSpPr>
          <p:spPr>
            <a:xfrm>
              <a:off x="1039512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2"/>
            <p:cNvSpPr/>
            <p:nvPr/>
          </p:nvSpPr>
          <p:spPr>
            <a:xfrm>
              <a:off x="1039512" y="1961824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2"/>
            <p:cNvSpPr/>
            <p:nvPr/>
          </p:nvSpPr>
          <p:spPr>
            <a:xfrm>
              <a:off x="987763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2"/>
            <p:cNvSpPr/>
            <p:nvPr/>
          </p:nvSpPr>
          <p:spPr>
            <a:xfrm>
              <a:off x="987763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2"/>
            <p:cNvSpPr/>
            <p:nvPr/>
          </p:nvSpPr>
          <p:spPr>
            <a:xfrm>
              <a:off x="987763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2"/>
            <p:cNvSpPr/>
            <p:nvPr/>
          </p:nvSpPr>
          <p:spPr>
            <a:xfrm>
              <a:off x="987763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2"/>
            <p:cNvSpPr/>
            <p:nvPr/>
          </p:nvSpPr>
          <p:spPr>
            <a:xfrm>
              <a:off x="936030" y="2116918"/>
              <a:ext cx="42363" cy="36202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2"/>
            <p:cNvSpPr/>
            <p:nvPr/>
          </p:nvSpPr>
          <p:spPr>
            <a:xfrm>
              <a:off x="936030" y="2065169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2"/>
            <p:cNvSpPr/>
            <p:nvPr/>
          </p:nvSpPr>
          <p:spPr>
            <a:xfrm>
              <a:off x="936030" y="2013420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2"/>
            <p:cNvSpPr/>
            <p:nvPr/>
          </p:nvSpPr>
          <p:spPr>
            <a:xfrm>
              <a:off x="936030" y="1961824"/>
              <a:ext cx="42363" cy="36151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2"/>
            <p:cNvSpPr/>
            <p:nvPr/>
          </p:nvSpPr>
          <p:spPr>
            <a:xfrm>
              <a:off x="884281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2"/>
            <p:cNvSpPr/>
            <p:nvPr/>
          </p:nvSpPr>
          <p:spPr>
            <a:xfrm>
              <a:off x="884281" y="206516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2"/>
            <p:cNvSpPr/>
            <p:nvPr/>
          </p:nvSpPr>
          <p:spPr>
            <a:xfrm>
              <a:off x="884281" y="2013420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2"/>
            <p:cNvSpPr/>
            <p:nvPr/>
          </p:nvSpPr>
          <p:spPr>
            <a:xfrm>
              <a:off x="884281" y="1961824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2"/>
            <p:cNvSpPr/>
            <p:nvPr/>
          </p:nvSpPr>
          <p:spPr>
            <a:xfrm>
              <a:off x="832685" y="2168650"/>
              <a:ext cx="42329" cy="36168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2"/>
            <p:cNvSpPr/>
            <p:nvPr/>
          </p:nvSpPr>
          <p:spPr>
            <a:xfrm>
              <a:off x="832685" y="2116901"/>
              <a:ext cx="42329" cy="36185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2"/>
            <p:cNvSpPr/>
            <p:nvPr/>
          </p:nvSpPr>
          <p:spPr>
            <a:xfrm>
              <a:off x="832685" y="2065169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2"/>
            <p:cNvSpPr/>
            <p:nvPr/>
          </p:nvSpPr>
          <p:spPr>
            <a:xfrm>
              <a:off x="832685" y="2013420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2"/>
            <p:cNvSpPr/>
            <p:nvPr/>
          </p:nvSpPr>
          <p:spPr>
            <a:xfrm>
              <a:off x="832685" y="1961824"/>
              <a:ext cx="42329" cy="36168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2"/>
            <p:cNvSpPr/>
            <p:nvPr/>
          </p:nvSpPr>
          <p:spPr>
            <a:xfrm>
              <a:off x="780936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2"/>
            <p:cNvSpPr/>
            <p:nvPr/>
          </p:nvSpPr>
          <p:spPr>
            <a:xfrm>
              <a:off x="780936" y="2168650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2"/>
            <p:cNvSpPr/>
            <p:nvPr/>
          </p:nvSpPr>
          <p:spPr>
            <a:xfrm>
              <a:off x="780936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2"/>
            <p:cNvSpPr/>
            <p:nvPr/>
          </p:nvSpPr>
          <p:spPr>
            <a:xfrm>
              <a:off x="780936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2"/>
            <p:cNvSpPr/>
            <p:nvPr/>
          </p:nvSpPr>
          <p:spPr>
            <a:xfrm>
              <a:off x="780936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2"/>
            <p:cNvSpPr/>
            <p:nvPr/>
          </p:nvSpPr>
          <p:spPr>
            <a:xfrm>
              <a:off x="780936" y="1961824"/>
              <a:ext cx="42194" cy="36151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2"/>
            <p:cNvSpPr/>
            <p:nvPr/>
          </p:nvSpPr>
          <p:spPr>
            <a:xfrm>
              <a:off x="729204" y="222024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2"/>
            <p:cNvSpPr/>
            <p:nvPr/>
          </p:nvSpPr>
          <p:spPr>
            <a:xfrm>
              <a:off x="729204" y="2116918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2"/>
            <p:cNvSpPr/>
            <p:nvPr/>
          </p:nvSpPr>
          <p:spPr>
            <a:xfrm>
              <a:off x="729204" y="206516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2"/>
            <p:cNvSpPr/>
            <p:nvPr/>
          </p:nvSpPr>
          <p:spPr>
            <a:xfrm>
              <a:off x="729204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2"/>
            <p:cNvSpPr/>
            <p:nvPr/>
          </p:nvSpPr>
          <p:spPr>
            <a:xfrm>
              <a:off x="3573591" y="268578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2"/>
            <p:cNvSpPr/>
            <p:nvPr/>
          </p:nvSpPr>
          <p:spPr>
            <a:xfrm>
              <a:off x="3573591" y="2737535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2"/>
            <p:cNvSpPr/>
            <p:nvPr/>
          </p:nvSpPr>
          <p:spPr>
            <a:xfrm>
              <a:off x="3625340" y="2737535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2"/>
            <p:cNvSpPr/>
            <p:nvPr/>
          </p:nvSpPr>
          <p:spPr>
            <a:xfrm>
              <a:off x="3625340" y="2841016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2"/>
            <p:cNvSpPr/>
            <p:nvPr/>
          </p:nvSpPr>
          <p:spPr>
            <a:xfrm>
              <a:off x="3677072" y="278926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2"/>
            <p:cNvSpPr/>
            <p:nvPr/>
          </p:nvSpPr>
          <p:spPr>
            <a:xfrm>
              <a:off x="3625340" y="2789267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2"/>
            <p:cNvSpPr/>
            <p:nvPr/>
          </p:nvSpPr>
          <p:spPr>
            <a:xfrm>
              <a:off x="4038994" y="1910091"/>
              <a:ext cx="42363" cy="36202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2"/>
            <p:cNvSpPr/>
            <p:nvPr/>
          </p:nvSpPr>
          <p:spPr>
            <a:xfrm>
              <a:off x="4038994" y="1961824"/>
              <a:ext cx="42363" cy="36151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2"/>
            <p:cNvSpPr/>
            <p:nvPr/>
          </p:nvSpPr>
          <p:spPr>
            <a:xfrm>
              <a:off x="4038994" y="2013420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2"/>
            <p:cNvSpPr/>
            <p:nvPr/>
          </p:nvSpPr>
          <p:spPr>
            <a:xfrm>
              <a:off x="4038994" y="2065169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2"/>
            <p:cNvSpPr/>
            <p:nvPr/>
          </p:nvSpPr>
          <p:spPr>
            <a:xfrm>
              <a:off x="4038994" y="2116918"/>
              <a:ext cx="42363" cy="36202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2"/>
            <p:cNvSpPr/>
            <p:nvPr/>
          </p:nvSpPr>
          <p:spPr>
            <a:xfrm>
              <a:off x="4038994" y="2168650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2"/>
            <p:cNvSpPr/>
            <p:nvPr/>
          </p:nvSpPr>
          <p:spPr>
            <a:xfrm>
              <a:off x="4038994" y="2220247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2"/>
            <p:cNvSpPr/>
            <p:nvPr/>
          </p:nvSpPr>
          <p:spPr>
            <a:xfrm>
              <a:off x="4038994" y="2271996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2"/>
            <p:cNvSpPr/>
            <p:nvPr/>
          </p:nvSpPr>
          <p:spPr>
            <a:xfrm>
              <a:off x="4038994" y="2323745"/>
              <a:ext cx="42363" cy="36202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2"/>
            <p:cNvSpPr/>
            <p:nvPr/>
          </p:nvSpPr>
          <p:spPr>
            <a:xfrm>
              <a:off x="4038994" y="2375477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2"/>
            <p:cNvSpPr/>
            <p:nvPr/>
          </p:nvSpPr>
          <p:spPr>
            <a:xfrm>
              <a:off x="4038994" y="2427226"/>
              <a:ext cx="42465" cy="36270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2"/>
            <p:cNvSpPr/>
            <p:nvPr/>
          </p:nvSpPr>
          <p:spPr>
            <a:xfrm>
              <a:off x="4038994" y="2478959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2"/>
            <p:cNvSpPr/>
            <p:nvPr/>
          </p:nvSpPr>
          <p:spPr>
            <a:xfrm>
              <a:off x="4038994" y="2530708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2"/>
            <p:cNvSpPr/>
            <p:nvPr/>
          </p:nvSpPr>
          <p:spPr>
            <a:xfrm>
              <a:off x="4038994" y="2582440"/>
              <a:ext cx="42363" cy="36185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2"/>
            <p:cNvSpPr/>
            <p:nvPr/>
          </p:nvSpPr>
          <p:spPr>
            <a:xfrm>
              <a:off x="3780418" y="1910091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2"/>
            <p:cNvSpPr/>
            <p:nvPr/>
          </p:nvSpPr>
          <p:spPr>
            <a:xfrm>
              <a:off x="3780418" y="1961824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2"/>
            <p:cNvSpPr/>
            <p:nvPr/>
          </p:nvSpPr>
          <p:spPr>
            <a:xfrm>
              <a:off x="3780418" y="2013420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2"/>
            <p:cNvSpPr/>
            <p:nvPr/>
          </p:nvSpPr>
          <p:spPr>
            <a:xfrm>
              <a:off x="3780418" y="206516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2"/>
            <p:cNvSpPr/>
            <p:nvPr/>
          </p:nvSpPr>
          <p:spPr>
            <a:xfrm>
              <a:off x="3780418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2"/>
            <p:cNvSpPr/>
            <p:nvPr/>
          </p:nvSpPr>
          <p:spPr>
            <a:xfrm>
              <a:off x="3780418" y="2168650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2"/>
            <p:cNvSpPr/>
            <p:nvPr/>
          </p:nvSpPr>
          <p:spPr>
            <a:xfrm>
              <a:off x="3780418" y="22202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2"/>
            <p:cNvSpPr/>
            <p:nvPr/>
          </p:nvSpPr>
          <p:spPr>
            <a:xfrm>
              <a:off x="3780418" y="227199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2"/>
            <p:cNvSpPr/>
            <p:nvPr/>
          </p:nvSpPr>
          <p:spPr>
            <a:xfrm>
              <a:off x="3780418" y="2323745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2"/>
            <p:cNvSpPr/>
            <p:nvPr/>
          </p:nvSpPr>
          <p:spPr>
            <a:xfrm>
              <a:off x="3780418" y="237547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2"/>
            <p:cNvSpPr/>
            <p:nvPr/>
          </p:nvSpPr>
          <p:spPr>
            <a:xfrm>
              <a:off x="3780418" y="2427226"/>
              <a:ext cx="42482" cy="36270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2"/>
            <p:cNvSpPr/>
            <p:nvPr/>
          </p:nvSpPr>
          <p:spPr>
            <a:xfrm>
              <a:off x="3780418" y="247895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2"/>
            <p:cNvSpPr/>
            <p:nvPr/>
          </p:nvSpPr>
          <p:spPr>
            <a:xfrm>
              <a:off x="3521842" y="2427226"/>
              <a:ext cx="42482" cy="36270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2"/>
            <p:cNvSpPr/>
            <p:nvPr/>
          </p:nvSpPr>
          <p:spPr>
            <a:xfrm>
              <a:off x="3521842" y="2582440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2"/>
            <p:cNvSpPr/>
            <p:nvPr/>
          </p:nvSpPr>
          <p:spPr>
            <a:xfrm>
              <a:off x="3521842" y="2530708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2"/>
            <p:cNvSpPr/>
            <p:nvPr/>
          </p:nvSpPr>
          <p:spPr>
            <a:xfrm>
              <a:off x="3521842" y="247895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2"/>
            <p:cNvSpPr/>
            <p:nvPr/>
          </p:nvSpPr>
          <p:spPr>
            <a:xfrm>
              <a:off x="3573591" y="2427226"/>
              <a:ext cx="42482" cy="36270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2"/>
            <p:cNvSpPr/>
            <p:nvPr/>
          </p:nvSpPr>
          <p:spPr>
            <a:xfrm>
              <a:off x="3573591" y="247895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2"/>
            <p:cNvSpPr/>
            <p:nvPr/>
          </p:nvSpPr>
          <p:spPr>
            <a:xfrm>
              <a:off x="3625340" y="1961824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2"/>
            <p:cNvSpPr/>
            <p:nvPr/>
          </p:nvSpPr>
          <p:spPr>
            <a:xfrm>
              <a:off x="3625340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2"/>
            <p:cNvSpPr/>
            <p:nvPr/>
          </p:nvSpPr>
          <p:spPr>
            <a:xfrm>
              <a:off x="3625340" y="206516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2"/>
            <p:cNvSpPr/>
            <p:nvPr/>
          </p:nvSpPr>
          <p:spPr>
            <a:xfrm>
              <a:off x="3625340" y="2116918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2"/>
            <p:cNvSpPr/>
            <p:nvPr/>
          </p:nvSpPr>
          <p:spPr>
            <a:xfrm>
              <a:off x="3625340" y="2168650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2"/>
            <p:cNvSpPr/>
            <p:nvPr/>
          </p:nvSpPr>
          <p:spPr>
            <a:xfrm>
              <a:off x="3625340" y="222024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2"/>
            <p:cNvSpPr/>
            <p:nvPr/>
          </p:nvSpPr>
          <p:spPr>
            <a:xfrm>
              <a:off x="3625340" y="2271996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2"/>
            <p:cNvSpPr/>
            <p:nvPr/>
          </p:nvSpPr>
          <p:spPr>
            <a:xfrm>
              <a:off x="3625340" y="2323745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2"/>
            <p:cNvSpPr/>
            <p:nvPr/>
          </p:nvSpPr>
          <p:spPr>
            <a:xfrm>
              <a:off x="3625340" y="2375477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2"/>
            <p:cNvSpPr/>
            <p:nvPr/>
          </p:nvSpPr>
          <p:spPr>
            <a:xfrm>
              <a:off x="3625340" y="2427226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2"/>
            <p:cNvSpPr/>
            <p:nvPr/>
          </p:nvSpPr>
          <p:spPr>
            <a:xfrm>
              <a:off x="3625340" y="2478959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2"/>
            <p:cNvSpPr/>
            <p:nvPr/>
          </p:nvSpPr>
          <p:spPr>
            <a:xfrm>
              <a:off x="3625340" y="2530708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2"/>
            <p:cNvSpPr/>
            <p:nvPr/>
          </p:nvSpPr>
          <p:spPr>
            <a:xfrm>
              <a:off x="3677072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2"/>
            <p:cNvSpPr/>
            <p:nvPr/>
          </p:nvSpPr>
          <p:spPr>
            <a:xfrm>
              <a:off x="3677072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2"/>
            <p:cNvSpPr/>
            <p:nvPr/>
          </p:nvSpPr>
          <p:spPr>
            <a:xfrm>
              <a:off x="3677072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2"/>
            <p:cNvSpPr/>
            <p:nvPr/>
          </p:nvSpPr>
          <p:spPr>
            <a:xfrm>
              <a:off x="3677072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2"/>
            <p:cNvSpPr/>
            <p:nvPr/>
          </p:nvSpPr>
          <p:spPr>
            <a:xfrm>
              <a:off x="3677072" y="2168650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2"/>
            <p:cNvSpPr/>
            <p:nvPr/>
          </p:nvSpPr>
          <p:spPr>
            <a:xfrm>
              <a:off x="3677072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2"/>
            <p:cNvSpPr/>
            <p:nvPr/>
          </p:nvSpPr>
          <p:spPr>
            <a:xfrm>
              <a:off x="3677072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2"/>
            <p:cNvSpPr/>
            <p:nvPr/>
          </p:nvSpPr>
          <p:spPr>
            <a:xfrm>
              <a:off x="3677072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2"/>
            <p:cNvSpPr/>
            <p:nvPr/>
          </p:nvSpPr>
          <p:spPr>
            <a:xfrm>
              <a:off x="3677072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2"/>
            <p:cNvSpPr/>
            <p:nvPr/>
          </p:nvSpPr>
          <p:spPr>
            <a:xfrm>
              <a:off x="3677072" y="2427226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2"/>
            <p:cNvSpPr/>
            <p:nvPr/>
          </p:nvSpPr>
          <p:spPr>
            <a:xfrm>
              <a:off x="3677072" y="247895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2"/>
            <p:cNvSpPr/>
            <p:nvPr/>
          </p:nvSpPr>
          <p:spPr>
            <a:xfrm>
              <a:off x="3677072" y="2530708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2"/>
            <p:cNvSpPr/>
            <p:nvPr/>
          </p:nvSpPr>
          <p:spPr>
            <a:xfrm>
              <a:off x="3728821" y="1961824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2"/>
            <p:cNvSpPr/>
            <p:nvPr/>
          </p:nvSpPr>
          <p:spPr>
            <a:xfrm>
              <a:off x="3728821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2"/>
            <p:cNvSpPr/>
            <p:nvPr/>
          </p:nvSpPr>
          <p:spPr>
            <a:xfrm>
              <a:off x="3728821" y="206516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2"/>
            <p:cNvSpPr/>
            <p:nvPr/>
          </p:nvSpPr>
          <p:spPr>
            <a:xfrm>
              <a:off x="3728821" y="2116918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2"/>
            <p:cNvSpPr/>
            <p:nvPr/>
          </p:nvSpPr>
          <p:spPr>
            <a:xfrm>
              <a:off x="3728821" y="2168650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2"/>
            <p:cNvSpPr/>
            <p:nvPr/>
          </p:nvSpPr>
          <p:spPr>
            <a:xfrm>
              <a:off x="3728821" y="222024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2"/>
            <p:cNvSpPr/>
            <p:nvPr/>
          </p:nvSpPr>
          <p:spPr>
            <a:xfrm>
              <a:off x="3728821" y="2271996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2"/>
            <p:cNvSpPr/>
            <p:nvPr/>
          </p:nvSpPr>
          <p:spPr>
            <a:xfrm>
              <a:off x="3728821" y="2323745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2"/>
            <p:cNvSpPr/>
            <p:nvPr/>
          </p:nvSpPr>
          <p:spPr>
            <a:xfrm>
              <a:off x="3728821" y="2375477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2"/>
            <p:cNvSpPr/>
            <p:nvPr/>
          </p:nvSpPr>
          <p:spPr>
            <a:xfrm>
              <a:off x="3728821" y="2427226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2"/>
            <p:cNvSpPr/>
            <p:nvPr/>
          </p:nvSpPr>
          <p:spPr>
            <a:xfrm>
              <a:off x="3728821" y="2478959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2"/>
            <p:cNvSpPr/>
            <p:nvPr/>
          </p:nvSpPr>
          <p:spPr>
            <a:xfrm>
              <a:off x="3728821" y="2530708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2"/>
            <p:cNvSpPr/>
            <p:nvPr/>
          </p:nvSpPr>
          <p:spPr>
            <a:xfrm>
              <a:off x="3780418" y="2530708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2"/>
            <p:cNvSpPr/>
            <p:nvPr/>
          </p:nvSpPr>
          <p:spPr>
            <a:xfrm>
              <a:off x="3780418" y="2582440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2"/>
            <p:cNvSpPr/>
            <p:nvPr/>
          </p:nvSpPr>
          <p:spPr>
            <a:xfrm>
              <a:off x="3832167" y="1910091"/>
              <a:ext cx="42363" cy="36202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2"/>
            <p:cNvSpPr/>
            <p:nvPr/>
          </p:nvSpPr>
          <p:spPr>
            <a:xfrm>
              <a:off x="3832167" y="1961824"/>
              <a:ext cx="42363" cy="36151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2"/>
            <p:cNvSpPr/>
            <p:nvPr/>
          </p:nvSpPr>
          <p:spPr>
            <a:xfrm>
              <a:off x="3832167" y="2013420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2"/>
            <p:cNvSpPr/>
            <p:nvPr/>
          </p:nvSpPr>
          <p:spPr>
            <a:xfrm>
              <a:off x="3832167" y="2065169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2"/>
            <p:cNvSpPr/>
            <p:nvPr/>
          </p:nvSpPr>
          <p:spPr>
            <a:xfrm>
              <a:off x="3832167" y="2116918"/>
              <a:ext cx="42363" cy="36202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2"/>
            <p:cNvSpPr/>
            <p:nvPr/>
          </p:nvSpPr>
          <p:spPr>
            <a:xfrm>
              <a:off x="3832167" y="2168650"/>
              <a:ext cx="42363" cy="36168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2"/>
            <p:cNvSpPr/>
            <p:nvPr/>
          </p:nvSpPr>
          <p:spPr>
            <a:xfrm>
              <a:off x="3832167" y="2220247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2"/>
            <p:cNvSpPr/>
            <p:nvPr/>
          </p:nvSpPr>
          <p:spPr>
            <a:xfrm>
              <a:off x="3832167" y="2271996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2"/>
            <p:cNvSpPr/>
            <p:nvPr/>
          </p:nvSpPr>
          <p:spPr>
            <a:xfrm>
              <a:off x="3832167" y="2323745"/>
              <a:ext cx="42363" cy="36202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2"/>
            <p:cNvSpPr/>
            <p:nvPr/>
          </p:nvSpPr>
          <p:spPr>
            <a:xfrm>
              <a:off x="3832167" y="2375477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2"/>
            <p:cNvSpPr/>
            <p:nvPr/>
          </p:nvSpPr>
          <p:spPr>
            <a:xfrm>
              <a:off x="3832167" y="2427226"/>
              <a:ext cx="42465" cy="36270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2"/>
            <p:cNvSpPr/>
            <p:nvPr/>
          </p:nvSpPr>
          <p:spPr>
            <a:xfrm>
              <a:off x="3832167" y="2478959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2"/>
            <p:cNvSpPr/>
            <p:nvPr/>
          </p:nvSpPr>
          <p:spPr>
            <a:xfrm>
              <a:off x="3832167" y="2530708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2"/>
            <p:cNvSpPr/>
            <p:nvPr/>
          </p:nvSpPr>
          <p:spPr>
            <a:xfrm>
              <a:off x="3832167" y="2582440"/>
              <a:ext cx="42363" cy="36185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2"/>
            <p:cNvSpPr/>
            <p:nvPr/>
          </p:nvSpPr>
          <p:spPr>
            <a:xfrm>
              <a:off x="3883899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2"/>
            <p:cNvSpPr/>
            <p:nvPr/>
          </p:nvSpPr>
          <p:spPr>
            <a:xfrm>
              <a:off x="3883899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2"/>
            <p:cNvSpPr/>
            <p:nvPr/>
          </p:nvSpPr>
          <p:spPr>
            <a:xfrm>
              <a:off x="3883899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2"/>
            <p:cNvSpPr/>
            <p:nvPr/>
          </p:nvSpPr>
          <p:spPr>
            <a:xfrm>
              <a:off x="3883899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2"/>
            <p:cNvSpPr/>
            <p:nvPr/>
          </p:nvSpPr>
          <p:spPr>
            <a:xfrm>
              <a:off x="3883899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2"/>
            <p:cNvSpPr/>
            <p:nvPr/>
          </p:nvSpPr>
          <p:spPr>
            <a:xfrm>
              <a:off x="3883899" y="216865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2"/>
            <p:cNvSpPr/>
            <p:nvPr/>
          </p:nvSpPr>
          <p:spPr>
            <a:xfrm>
              <a:off x="3883899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2"/>
            <p:cNvSpPr/>
            <p:nvPr/>
          </p:nvSpPr>
          <p:spPr>
            <a:xfrm>
              <a:off x="3883899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2"/>
            <p:cNvSpPr/>
            <p:nvPr/>
          </p:nvSpPr>
          <p:spPr>
            <a:xfrm>
              <a:off x="3883899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2"/>
            <p:cNvSpPr/>
            <p:nvPr/>
          </p:nvSpPr>
          <p:spPr>
            <a:xfrm>
              <a:off x="3883899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2"/>
            <p:cNvSpPr/>
            <p:nvPr/>
          </p:nvSpPr>
          <p:spPr>
            <a:xfrm>
              <a:off x="3883899" y="2427226"/>
              <a:ext cx="42346" cy="36270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2"/>
            <p:cNvSpPr/>
            <p:nvPr/>
          </p:nvSpPr>
          <p:spPr>
            <a:xfrm>
              <a:off x="3883899" y="247895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2"/>
            <p:cNvSpPr/>
            <p:nvPr/>
          </p:nvSpPr>
          <p:spPr>
            <a:xfrm>
              <a:off x="3883899" y="2530708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2"/>
            <p:cNvSpPr/>
            <p:nvPr/>
          </p:nvSpPr>
          <p:spPr>
            <a:xfrm>
              <a:off x="3883899" y="2582440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2"/>
            <p:cNvSpPr/>
            <p:nvPr/>
          </p:nvSpPr>
          <p:spPr>
            <a:xfrm>
              <a:off x="3883899" y="2634053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2"/>
            <p:cNvSpPr/>
            <p:nvPr/>
          </p:nvSpPr>
          <p:spPr>
            <a:xfrm>
              <a:off x="3935648" y="1961824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2"/>
            <p:cNvSpPr/>
            <p:nvPr/>
          </p:nvSpPr>
          <p:spPr>
            <a:xfrm>
              <a:off x="3935648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2"/>
            <p:cNvSpPr/>
            <p:nvPr/>
          </p:nvSpPr>
          <p:spPr>
            <a:xfrm>
              <a:off x="3935648" y="206516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2"/>
            <p:cNvSpPr/>
            <p:nvPr/>
          </p:nvSpPr>
          <p:spPr>
            <a:xfrm>
              <a:off x="3935648" y="2116918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2"/>
            <p:cNvSpPr/>
            <p:nvPr/>
          </p:nvSpPr>
          <p:spPr>
            <a:xfrm>
              <a:off x="3935648" y="2168650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2"/>
            <p:cNvSpPr/>
            <p:nvPr/>
          </p:nvSpPr>
          <p:spPr>
            <a:xfrm>
              <a:off x="3935648" y="222024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2"/>
            <p:cNvSpPr/>
            <p:nvPr/>
          </p:nvSpPr>
          <p:spPr>
            <a:xfrm>
              <a:off x="3935648" y="2271996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2"/>
            <p:cNvSpPr/>
            <p:nvPr/>
          </p:nvSpPr>
          <p:spPr>
            <a:xfrm>
              <a:off x="3935648" y="2323745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2"/>
            <p:cNvSpPr/>
            <p:nvPr/>
          </p:nvSpPr>
          <p:spPr>
            <a:xfrm>
              <a:off x="3935648" y="2375477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2"/>
            <p:cNvSpPr/>
            <p:nvPr/>
          </p:nvSpPr>
          <p:spPr>
            <a:xfrm>
              <a:off x="3935648" y="2427226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2"/>
            <p:cNvSpPr/>
            <p:nvPr/>
          </p:nvSpPr>
          <p:spPr>
            <a:xfrm>
              <a:off x="3935648" y="2478959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2"/>
            <p:cNvSpPr/>
            <p:nvPr/>
          </p:nvSpPr>
          <p:spPr>
            <a:xfrm>
              <a:off x="3935648" y="2530708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2"/>
            <p:cNvSpPr/>
            <p:nvPr/>
          </p:nvSpPr>
          <p:spPr>
            <a:xfrm>
              <a:off x="3935648" y="2582440"/>
              <a:ext cx="42228" cy="36185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2"/>
            <p:cNvSpPr/>
            <p:nvPr/>
          </p:nvSpPr>
          <p:spPr>
            <a:xfrm>
              <a:off x="3935648" y="2634053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2"/>
            <p:cNvSpPr/>
            <p:nvPr/>
          </p:nvSpPr>
          <p:spPr>
            <a:xfrm>
              <a:off x="3987380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2"/>
            <p:cNvSpPr/>
            <p:nvPr/>
          </p:nvSpPr>
          <p:spPr>
            <a:xfrm>
              <a:off x="3987380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2"/>
            <p:cNvSpPr/>
            <p:nvPr/>
          </p:nvSpPr>
          <p:spPr>
            <a:xfrm>
              <a:off x="3987380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2"/>
            <p:cNvSpPr/>
            <p:nvPr/>
          </p:nvSpPr>
          <p:spPr>
            <a:xfrm>
              <a:off x="3987380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2"/>
            <p:cNvSpPr/>
            <p:nvPr/>
          </p:nvSpPr>
          <p:spPr>
            <a:xfrm>
              <a:off x="3987380" y="2168650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2"/>
            <p:cNvSpPr/>
            <p:nvPr/>
          </p:nvSpPr>
          <p:spPr>
            <a:xfrm>
              <a:off x="3987380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2"/>
            <p:cNvSpPr/>
            <p:nvPr/>
          </p:nvSpPr>
          <p:spPr>
            <a:xfrm>
              <a:off x="3987380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2"/>
            <p:cNvSpPr/>
            <p:nvPr/>
          </p:nvSpPr>
          <p:spPr>
            <a:xfrm>
              <a:off x="3987380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2"/>
            <p:cNvSpPr/>
            <p:nvPr/>
          </p:nvSpPr>
          <p:spPr>
            <a:xfrm>
              <a:off x="3987380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2"/>
            <p:cNvSpPr/>
            <p:nvPr/>
          </p:nvSpPr>
          <p:spPr>
            <a:xfrm>
              <a:off x="3987380" y="2427226"/>
              <a:ext cx="42346" cy="36270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2"/>
            <p:cNvSpPr/>
            <p:nvPr/>
          </p:nvSpPr>
          <p:spPr>
            <a:xfrm>
              <a:off x="3987380" y="247895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2"/>
            <p:cNvSpPr/>
            <p:nvPr/>
          </p:nvSpPr>
          <p:spPr>
            <a:xfrm>
              <a:off x="3987380" y="2530708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2"/>
            <p:cNvSpPr/>
            <p:nvPr/>
          </p:nvSpPr>
          <p:spPr>
            <a:xfrm>
              <a:off x="3987380" y="2582440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2"/>
            <p:cNvSpPr/>
            <p:nvPr/>
          </p:nvSpPr>
          <p:spPr>
            <a:xfrm>
              <a:off x="3987380" y="2634053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2"/>
            <p:cNvSpPr/>
            <p:nvPr/>
          </p:nvSpPr>
          <p:spPr>
            <a:xfrm>
              <a:off x="4038994" y="2634053"/>
              <a:ext cx="42363" cy="36270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2"/>
            <p:cNvSpPr/>
            <p:nvPr/>
          </p:nvSpPr>
          <p:spPr>
            <a:xfrm>
              <a:off x="4038994" y="2685786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2"/>
            <p:cNvSpPr/>
            <p:nvPr/>
          </p:nvSpPr>
          <p:spPr>
            <a:xfrm>
              <a:off x="4090726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2"/>
            <p:cNvSpPr/>
            <p:nvPr/>
          </p:nvSpPr>
          <p:spPr>
            <a:xfrm>
              <a:off x="4090726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2"/>
            <p:cNvSpPr/>
            <p:nvPr/>
          </p:nvSpPr>
          <p:spPr>
            <a:xfrm>
              <a:off x="4090726" y="1961824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2"/>
            <p:cNvSpPr/>
            <p:nvPr/>
          </p:nvSpPr>
          <p:spPr>
            <a:xfrm>
              <a:off x="4090726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2"/>
            <p:cNvSpPr/>
            <p:nvPr/>
          </p:nvSpPr>
          <p:spPr>
            <a:xfrm>
              <a:off x="4090726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2"/>
            <p:cNvSpPr/>
            <p:nvPr/>
          </p:nvSpPr>
          <p:spPr>
            <a:xfrm>
              <a:off x="4090726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2"/>
            <p:cNvSpPr/>
            <p:nvPr/>
          </p:nvSpPr>
          <p:spPr>
            <a:xfrm>
              <a:off x="4090726" y="2168650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2"/>
            <p:cNvSpPr/>
            <p:nvPr/>
          </p:nvSpPr>
          <p:spPr>
            <a:xfrm>
              <a:off x="4090726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2"/>
            <p:cNvSpPr/>
            <p:nvPr/>
          </p:nvSpPr>
          <p:spPr>
            <a:xfrm>
              <a:off x="4090726" y="2271996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2"/>
            <p:cNvSpPr/>
            <p:nvPr/>
          </p:nvSpPr>
          <p:spPr>
            <a:xfrm>
              <a:off x="4090726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2"/>
            <p:cNvSpPr/>
            <p:nvPr/>
          </p:nvSpPr>
          <p:spPr>
            <a:xfrm>
              <a:off x="4090726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2"/>
            <p:cNvSpPr/>
            <p:nvPr/>
          </p:nvSpPr>
          <p:spPr>
            <a:xfrm>
              <a:off x="4090726" y="2427226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2"/>
            <p:cNvSpPr/>
            <p:nvPr/>
          </p:nvSpPr>
          <p:spPr>
            <a:xfrm>
              <a:off x="4090726" y="247895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2"/>
            <p:cNvSpPr/>
            <p:nvPr/>
          </p:nvSpPr>
          <p:spPr>
            <a:xfrm>
              <a:off x="4090726" y="2530708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2"/>
            <p:cNvSpPr/>
            <p:nvPr/>
          </p:nvSpPr>
          <p:spPr>
            <a:xfrm>
              <a:off x="4090726" y="2582440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2"/>
            <p:cNvSpPr/>
            <p:nvPr/>
          </p:nvSpPr>
          <p:spPr>
            <a:xfrm>
              <a:off x="4090726" y="2634053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2"/>
            <p:cNvSpPr/>
            <p:nvPr/>
          </p:nvSpPr>
          <p:spPr>
            <a:xfrm>
              <a:off x="4090726" y="273753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2"/>
            <p:cNvSpPr/>
            <p:nvPr/>
          </p:nvSpPr>
          <p:spPr>
            <a:xfrm>
              <a:off x="4090726" y="268578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2"/>
            <p:cNvSpPr/>
            <p:nvPr/>
          </p:nvSpPr>
          <p:spPr>
            <a:xfrm>
              <a:off x="4142475" y="1806593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2"/>
            <p:cNvSpPr/>
            <p:nvPr/>
          </p:nvSpPr>
          <p:spPr>
            <a:xfrm>
              <a:off x="4142475" y="1858342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2"/>
            <p:cNvSpPr/>
            <p:nvPr/>
          </p:nvSpPr>
          <p:spPr>
            <a:xfrm>
              <a:off x="4142475" y="1910091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2"/>
            <p:cNvSpPr/>
            <p:nvPr/>
          </p:nvSpPr>
          <p:spPr>
            <a:xfrm>
              <a:off x="4142475" y="1961824"/>
              <a:ext cx="42228" cy="36185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2"/>
            <p:cNvSpPr/>
            <p:nvPr/>
          </p:nvSpPr>
          <p:spPr>
            <a:xfrm>
              <a:off x="4142475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2"/>
            <p:cNvSpPr/>
            <p:nvPr/>
          </p:nvSpPr>
          <p:spPr>
            <a:xfrm>
              <a:off x="4142475" y="206516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2"/>
            <p:cNvSpPr/>
            <p:nvPr/>
          </p:nvSpPr>
          <p:spPr>
            <a:xfrm>
              <a:off x="4142475" y="2116918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2"/>
            <p:cNvSpPr/>
            <p:nvPr/>
          </p:nvSpPr>
          <p:spPr>
            <a:xfrm>
              <a:off x="4142475" y="2168650"/>
              <a:ext cx="42228" cy="36185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2"/>
            <p:cNvSpPr/>
            <p:nvPr/>
          </p:nvSpPr>
          <p:spPr>
            <a:xfrm>
              <a:off x="4142475" y="222024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2"/>
            <p:cNvSpPr/>
            <p:nvPr/>
          </p:nvSpPr>
          <p:spPr>
            <a:xfrm>
              <a:off x="4142475" y="2271996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2"/>
            <p:cNvSpPr/>
            <p:nvPr/>
          </p:nvSpPr>
          <p:spPr>
            <a:xfrm>
              <a:off x="4142475" y="2323745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2"/>
            <p:cNvSpPr/>
            <p:nvPr/>
          </p:nvSpPr>
          <p:spPr>
            <a:xfrm>
              <a:off x="4142475" y="2375477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2"/>
            <p:cNvSpPr/>
            <p:nvPr/>
          </p:nvSpPr>
          <p:spPr>
            <a:xfrm>
              <a:off x="4142475" y="2427226"/>
              <a:ext cx="42363" cy="36270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2"/>
            <p:cNvSpPr/>
            <p:nvPr/>
          </p:nvSpPr>
          <p:spPr>
            <a:xfrm>
              <a:off x="4142475" y="247895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2"/>
            <p:cNvSpPr/>
            <p:nvPr/>
          </p:nvSpPr>
          <p:spPr>
            <a:xfrm>
              <a:off x="4142475" y="2530708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2"/>
            <p:cNvSpPr/>
            <p:nvPr/>
          </p:nvSpPr>
          <p:spPr>
            <a:xfrm>
              <a:off x="4142475" y="2582440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2"/>
            <p:cNvSpPr/>
            <p:nvPr/>
          </p:nvSpPr>
          <p:spPr>
            <a:xfrm>
              <a:off x="4142475" y="2634053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2"/>
            <p:cNvSpPr/>
            <p:nvPr/>
          </p:nvSpPr>
          <p:spPr>
            <a:xfrm>
              <a:off x="4142475" y="2685786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2"/>
            <p:cNvSpPr/>
            <p:nvPr/>
          </p:nvSpPr>
          <p:spPr>
            <a:xfrm>
              <a:off x="4194207" y="1806593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2"/>
            <p:cNvSpPr/>
            <p:nvPr/>
          </p:nvSpPr>
          <p:spPr>
            <a:xfrm>
              <a:off x="4194207" y="1858342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2"/>
            <p:cNvSpPr/>
            <p:nvPr/>
          </p:nvSpPr>
          <p:spPr>
            <a:xfrm>
              <a:off x="4194207" y="1910091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2"/>
            <p:cNvSpPr/>
            <p:nvPr/>
          </p:nvSpPr>
          <p:spPr>
            <a:xfrm>
              <a:off x="4194207" y="1961824"/>
              <a:ext cx="42346" cy="36151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2"/>
            <p:cNvSpPr/>
            <p:nvPr/>
          </p:nvSpPr>
          <p:spPr>
            <a:xfrm>
              <a:off x="4194207" y="2013420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2"/>
            <p:cNvSpPr/>
            <p:nvPr/>
          </p:nvSpPr>
          <p:spPr>
            <a:xfrm>
              <a:off x="4194207" y="206516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2"/>
            <p:cNvSpPr/>
            <p:nvPr/>
          </p:nvSpPr>
          <p:spPr>
            <a:xfrm>
              <a:off x="4194207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2"/>
            <p:cNvSpPr/>
            <p:nvPr/>
          </p:nvSpPr>
          <p:spPr>
            <a:xfrm>
              <a:off x="4194207" y="2168650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2"/>
            <p:cNvSpPr/>
            <p:nvPr/>
          </p:nvSpPr>
          <p:spPr>
            <a:xfrm>
              <a:off x="4194207" y="22202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2"/>
            <p:cNvSpPr/>
            <p:nvPr/>
          </p:nvSpPr>
          <p:spPr>
            <a:xfrm>
              <a:off x="4194207" y="227199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2"/>
            <p:cNvSpPr/>
            <p:nvPr/>
          </p:nvSpPr>
          <p:spPr>
            <a:xfrm>
              <a:off x="4194207" y="2323745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2"/>
            <p:cNvSpPr/>
            <p:nvPr/>
          </p:nvSpPr>
          <p:spPr>
            <a:xfrm>
              <a:off x="4194207" y="237547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2"/>
            <p:cNvSpPr/>
            <p:nvPr/>
          </p:nvSpPr>
          <p:spPr>
            <a:xfrm>
              <a:off x="4194207" y="2427226"/>
              <a:ext cx="42482" cy="36270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2"/>
            <p:cNvSpPr/>
            <p:nvPr/>
          </p:nvSpPr>
          <p:spPr>
            <a:xfrm>
              <a:off x="4194207" y="247895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2"/>
            <p:cNvSpPr/>
            <p:nvPr/>
          </p:nvSpPr>
          <p:spPr>
            <a:xfrm>
              <a:off x="4194207" y="2582440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2"/>
            <p:cNvSpPr/>
            <p:nvPr/>
          </p:nvSpPr>
          <p:spPr>
            <a:xfrm>
              <a:off x="4194207" y="2634053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2"/>
            <p:cNvSpPr/>
            <p:nvPr/>
          </p:nvSpPr>
          <p:spPr>
            <a:xfrm>
              <a:off x="4194207" y="268578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2"/>
            <p:cNvSpPr/>
            <p:nvPr/>
          </p:nvSpPr>
          <p:spPr>
            <a:xfrm>
              <a:off x="4245956" y="1806593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2"/>
            <p:cNvSpPr/>
            <p:nvPr/>
          </p:nvSpPr>
          <p:spPr>
            <a:xfrm>
              <a:off x="4245956" y="1858342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2"/>
            <p:cNvSpPr/>
            <p:nvPr/>
          </p:nvSpPr>
          <p:spPr>
            <a:xfrm>
              <a:off x="4245956" y="1910091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2"/>
            <p:cNvSpPr/>
            <p:nvPr/>
          </p:nvSpPr>
          <p:spPr>
            <a:xfrm>
              <a:off x="4245956" y="1961824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2"/>
            <p:cNvSpPr/>
            <p:nvPr/>
          </p:nvSpPr>
          <p:spPr>
            <a:xfrm>
              <a:off x="4245956" y="2013420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2"/>
            <p:cNvSpPr/>
            <p:nvPr/>
          </p:nvSpPr>
          <p:spPr>
            <a:xfrm>
              <a:off x="4245956" y="206516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2"/>
            <p:cNvSpPr/>
            <p:nvPr/>
          </p:nvSpPr>
          <p:spPr>
            <a:xfrm>
              <a:off x="4245956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2"/>
            <p:cNvSpPr/>
            <p:nvPr/>
          </p:nvSpPr>
          <p:spPr>
            <a:xfrm>
              <a:off x="4245956" y="2168650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2"/>
            <p:cNvSpPr/>
            <p:nvPr/>
          </p:nvSpPr>
          <p:spPr>
            <a:xfrm>
              <a:off x="4245956" y="22202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245956" y="227199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245956" y="2323745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245956" y="237547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2"/>
            <p:cNvSpPr/>
            <p:nvPr/>
          </p:nvSpPr>
          <p:spPr>
            <a:xfrm>
              <a:off x="4245956" y="2427226"/>
              <a:ext cx="42465" cy="36270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2"/>
            <p:cNvSpPr/>
            <p:nvPr/>
          </p:nvSpPr>
          <p:spPr>
            <a:xfrm>
              <a:off x="4245956" y="247895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2"/>
            <p:cNvSpPr/>
            <p:nvPr/>
          </p:nvSpPr>
          <p:spPr>
            <a:xfrm>
              <a:off x="4245956" y="2582440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2"/>
            <p:cNvSpPr/>
            <p:nvPr/>
          </p:nvSpPr>
          <p:spPr>
            <a:xfrm>
              <a:off x="4245956" y="2634053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2"/>
            <p:cNvSpPr/>
            <p:nvPr/>
          </p:nvSpPr>
          <p:spPr>
            <a:xfrm>
              <a:off x="4245956" y="268578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2"/>
            <p:cNvSpPr/>
            <p:nvPr/>
          </p:nvSpPr>
          <p:spPr>
            <a:xfrm>
              <a:off x="4245956" y="2737535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2"/>
            <p:cNvSpPr/>
            <p:nvPr/>
          </p:nvSpPr>
          <p:spPr>
            <a:xfrm>
              <a:off x="4297689" y="1754861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4297689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4297689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4297689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4297689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4866573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4866573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4918169" y="1858342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4918169" y="1910091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2"/>
            <p:cNvSpPr/>
            <p:nvPr/>
          </p:nvSpPr>
          <p:spPr>
            <a:xfrm>
              <a:off x="4969918" y="1806593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2"/>
            <p:cNvSpPr/>
            <p:nvPr/>
          </p:nvSpPr>
          <p:spPr>
            <a:xfrm>
              <a:off x="4969918" y="1858342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2"/>
            <p:cNvSpPr/>
            <p:nvPr/>
          </p:nvSpPr>
          <p:spPr>
            <a:xfrm>
              <a:off x="4969918" y="1910091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2"/>
            <p:cNvSpPr/>
            <p:nvPr/>
          </p:nvSpPr>
          <p:spPr>
            <a:xfrm>
              <a:off x="5021668" y="1858342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2"/>
            <p:cNvSpPr/>
            <p:nvPr/>
          </p:nvSpPr>
          <p:spPr>
            <a:xfrm>
              <a:off x="5021668" y="1910091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2"/>
            <p:cNvSpPr/>
            <p:nvPr/>
          </p:nvSpPr>
          <p:spPr>
            <a:xfrm>
              <a:off x="5073400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2"/>
            <p:cNvSpPr/>
            <p:nvPr/>
          </p:nvSpPr>
          <p:spPr>
            <a:xfrm>
              <a:off x="5383708" y="1910091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2"/>
            <p:cNvSpPr/>
            <p:nvPr/>
          </p:nvSpPr>
          <p:spPr>
            <a:xfrm>
              <a:off x="5125149" y="1858342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2"/>
            <p:cNvSpPr/>
            <p:nvPr/>
          </p:nvSpPr>
          <p:spPr>
            <a:xfrm>
              <a:off x="5176745" y="1858342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2"/>
            <p:cNvSpPr/>
            <p:nvPr/>
          </p:nvSpPr>
          <p:spPr>
            <a:xfrm>
              <a:off x="5228630" y="1858342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2"/>
            <p:cNvSpPr/>
            <p:nvPr/>
          </p:nvSpPr>
          <p:spPr>
            <a:xfrm>
              <a:off x="5331976" y="1910091"/>
              <a:ext cx="42363" cy="36202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2"/>
            <p:cNvSpPr/>
            <p:nvPr/>
          </p:nvSpPr>
          <p:spPr>
            <a:xfrm>
              <a:off x="5280362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2"/>
            <p:cNvSpPr/>
            <p:nvPr/>
          </p:nvSpPr>
          <p:spPr>
            <a:xfrm>
              <a:off x="5228630" y="1910091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2"/>
            <p:cNvSpPr/>
            <p:nvPr/>
          </p:nvSpPr>
          <p:spPr>
            <a:xfrm>
              <a:off x="5176745" y="1910091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2"/>
            <p:cNvSpPr/>
            <p:nvPr/>
          </p:nvSpPr>
          <p:spPr>
            <a:xfrm>
              <a:off x="5125149" y="1910091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2"/>
            <p:cNvSpPr/>
            <p:nvPr/>
          </p:nvSpPr>
          <p:spPr>
            <a:xfrm>
              <a:off x="5073400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2"/>
            <p:cNvSpPr/>
            <p:nvPr/>
          </p:nvSpPr>
          <p:spPr>
            <a:xfrm>
              <a:off x="5073400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2"/>
            <p:cNvSpPr/>
            <p:nvPr/>
          </p:nvSpPr>
          <p:spPr>
            <a:xfrm>
              <a:off x="5021668" y="1961824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2"/>
            <p:cNvSpPr/>
            <p:nvPr/>
          </p:nvSpPr>
          <p:spPr>
            <a:xfrm>
              <a:off x="4969918" y="1961824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2"/>
            <p:cNvSpPr/>
            <p:nvPr/>
          </p:nvSpPr>
          <p:spPr>
            <a:xfrm>
              <a:off x="4918169" y="1961824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2"/>
            <p:cNvSpPr/>
            <p:nvPr/>
          </p:nvSpPr>
          <p:spPr>
            <a:xfrm>
              <a:off x="4866573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2"/>
            <p:cNvSpPr/>
            <p:nvPr/>
          </p:nvSpPr>
          <p:spPr>
            <a:xfrm>
              <a:off x="4556265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2"/>
            <p:cNvSpPr/>
            <p:nvPr/>
          </p:nvSpPr>
          <p:spPr>
            <a:xfrm>
              <a:off x="4556265" y="2530708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2"/>
            <p:cNvSpPr/>
            <p:nvPr/>
          </p:nvSpPr>
          <p:spPr>
            <a:xfrm>
              <a:off x="4607997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2"/>
            <p:cNvSpPr/>
            <p:nvPr/>
          </p:nvSpPr>
          <p:spPr>
            <a:xfrm>
              <a:off x="4607997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2"/>
            <p:cNvSpPr/>
            <p:nvPr/>
          </p:nvSpPr>
          <p:spPr>
            <a:xfrm>
              <a:off x="4607997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2"/>
            <p:cNvSpPr/>
            <p:nvPr/>
          </p:nvSpPr>
          <p:spPr>
            <a:xfrm>
              <a:off x="4607997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2"/>
            <p:cNvSpPr/>
            <p:nvPr/>
          </p:nvSpPr>
          <p:spPr>
            <a:xfrm>
              <a:off x="4607997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2"/>
            <p:cNvSpPr/>
            <p:nvPr/>
          </p:nvSpPr>
          <p:spPr>
            <a:xfrm>
              <a:off x="4607997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2"/>
            <p:cNvSpPr/>
            <p:nvPr/>
          </p:nvSpPr>
          <p:spPr>
            <a:xfrm>
              <a:off x="4607997" y="2168650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2"/>
            <p:cNvSpPr/>
            <p:nvPr/>
          </p:nvSpPr>
          <p:spPr>
            <a:xfrm>
              <a:off x="4607997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2"/>
            <p:cNvSpPr/>
            <p:nvPr/>
          </p:nvSpPr>
          <p:spPr>
            <a:xfrm>
              <a:off x="4607997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2"/>
            <p:cNvSpPr/>
            <p:nvPr/>
          </p:nvSpPr>
          <p:spPr>
            <a:xfrm>
              <a:off x="4659610" y="1858342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2"/>
            <p:cNvSpPr/>
            <p:nvPr/>
          </p:nvSpPr>
          <p:spPr>
            <a:xfrm>
              <a:off x="4659610" y="1910091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2"/>
            <p:cNvSpPr/>
            <p:nvPr/>
          </p:nvSpPr>
          <p:spPr>
            <a:xfrm>
              <a:off x="4659610" y="1961824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2"/>
            <p:cNvSpPr/>
            <p:nvPr/>
          </p:nvSpPr>
          <p:spPr>
            <a:xfrm>
              <a:off x="4659610" y="2013420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2"/>
            <p:cNvSpPr/>
            <p:nvPr/>
          </p:nvSpPr>
          <p:spPr>
            <a:xfrm>
              <a:off x="4659610" y="206516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2"/>
            <p:cNvSpPr/>
            <p:nvPr/>
          </p:nvSpPr>
          <p:spPr>
            <a:xfrm>
              <a:off x="4659610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2"/>
            <p:cNvSpPr/>
            <p:nvPr/>
          </p:nvSpPr>
          <p:spPr>
            <a:xfrm>
              <a:off x="4659610" y="2168650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2"/>
            <p:cNvSpPr/>
            <p:nvPr/>
          </p:nvSpPr>
          <p:spPr>
            <a:xfrm>
              <a:off x="4659610" y="22202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2"/>
            <p:cNvSpPr/>
            <p:nvPr/>
          </p:nvSpPr>
          <p:spPr>
            <a:xfrm>
              <a:off x="4711342" y="1858342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2"/>
            <p:cNvSpPr/>
            <p:nvPr/>
          </p:nvSpPr>
          <p:spPr>
            <a:xfrm>
              <a:off x="4711342" y="1910091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2"/>
            <p:cNvSpPr/>
            <p:nvPr/>
          </p:nvSpPr>
          <p:spPr>
            <a:xfrm>
              <a:off x="4711342" y="1961824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2"/>
            <p:cNvSpPr/>
            <p:nvPr/>
          </p:nvSpPr>
          <p:spPr>
            <a:xfrm>
              <a:off x="4711342" y="2013420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2"/>
            <p:cNvSpPr/>
            <p:nvPr/>
          </p:nvSpPr>
          <p:spPr>
            <a:xfrm>
              <a:off x="4711342" y="206516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2"/>
            <p:cNvSpPr/>
            <p:nvPr/>
          </p:nvSpPr>
          <p:spPr>
            <a:xfrm>
              <a:off x="4711342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2"/>
            <p:cNvSpPr/>
            <p:nvPr/>
          </p:nvSpPr>
          <p:spPr>
            <a:xfrm>
              <a:off x="4711342" y="2168650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2"/>
            <p:cNvSpPr/>
            <p:nvPr/>
          </p:nvSpPr>
          <p:spPr>
            <a:xfrm>
              <a:off x="4711342" y="2220247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2"/>
            <p:cNvSpPr/>
            <p:nvPr/>
          </p:nvSpPr>
          <p:spPr>
            <a:xfrm>
              <a:off x="4763092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2"/>
            <p:cNvSpPr/>
            <p:nvPr/>
          </p:nvSpPr>
          <p:spPr>
            <a:xfrm>
              <a:off x="4763092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2"/>
            <p:cNvSpPr/>
            <p:nvPr/>
          </p:nvSpPr>
          <p:spPr>
            <a:xfrm>
              <a:off x="4763092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2"/>
            <p:cNvSpPr/>
            <p:nvPr/>
          </p:nvSpPr>
          <p:spPr>
            <a:xfrm>
              <a:off x="4814841" y="1858342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2"/>
            <p:cNvSpPr/>
            <p:nvPr/>
          </p:nvSpPr>
          <p:spPr>
            <a:xfrm>
              <a:off x="4814841" y="1910091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2"/>
            <p:cNvSpPr/>
            <p:nvPr/>
          </p:nvSpPr>
          <p:spPr>
            <a:xfrm>
              <a:off x="4814841" y="1961824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2"/>
            <p:cNvSpPr/>
            <p:nvPr/>
          </p:nvSpPr>
          <p:spPr>
            <a:xfrm>
              <a:off x="4814841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2"/>
            <p:cNvSpPr/>
            <p:nvPr/>
          </p:nvSpPr>
          <p:spPr>
            <a:xfrm>
              <a:off x="4763092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2"/>
            <p:cNvSpPr/>
            <p:nvPr/>
          </p:nvSpPr>
          <p:spPr>
            <a:xfrm>
              <a:off x="4763092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2"/>
            <p:cNvSpPr/>
            <p:nvPr/>
          </p:nvSpPr>
          <p:spPr>
            <a:xfrm>
              <a:off x="4763092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2"/>
            <p:cNvSpPr/>
            <p:nvPr/>
          </p:nvSpPr>
          <p:spPr>
            <a:xfrm>
              <a:off x="4763092" y="2168650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2"/>
            <p:cNvSpPr/>
            <p:nvPr/>
          </p:nvSpPr>
          <p:spPr>
            <a:xfrm>
              <a:off x="4763092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2"/>
            <p:cNvSpPr/>
            <p:nvPr/>
          </p:nvSpPr>
          <p:spPr>
            <a:xfrm>
              <a:off x="4763092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2"/>
            <p:cNvSpPr/>
            <p:nvPr/>
          </p:nvSpPr>
          <p:spPr>
            <a:xfrm>
              <a:off x="4711342" y="227199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2"/>
            <p:cNvSpPr/>
            <p:nvPr/>
          </p:nvSpPr>
          <p:spPr>
            <a:xfrm>
              <a:off x="4659610" y="227199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2"/>
            <p:cNvSpPr/>
            <p:nvPr/>
          </p:nvSpPr>
          <p:spPr>
            <a:xfrm>
              <a:off x="4659610" y="2323745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2"/>
            <p:cNvSpPr/>
            <p:nvPr/>
          </p:nvSpPr>
          <p:spPr>
            <a:xfrm>
              <a:off x="4607997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2"/>
            <p:cNvSpPr/>
            <p:nvPr/>
          </p:nvSpPr>
          <p:spPr>
            <a:xfrm>
              <a:off x="4297689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2"/>
            <p:cNvSpPr/>
            <p:nvPr/>
          </p:nvSpPr>
          <p:spPr>
            <a:xfrm>
              <a:off x="4297689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2"/>
            <p:cNvSpPr/>
            <p:nvPr/>
          </p:nvSpPr>
          <p:spPr>
            <a:xfrm>
              <a:off x="4297689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2"/>
            <p:cNvSpPr/>
            <p:nvPr/>
          </p:nvSpPr>
          <p:spPr>
            <a:xfrm>
              <a:off x="4297689" y="2168650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2"/>
            <p:cNvSpPr/>
            <p:nvPr/>
          </p:nvSpPr>
          <p:spPr>
            <a:xfrm>
              <a:off x="4297689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2"/>
            <p:cNvSpPr/>
            <p:nvPr/>
          </p:nvSpPr>
          <p:spPr>
            <a:xfrm>
              <a:off x="4297689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2"/>
            <p:cNvSpPr/>
            <p:nvPr/>
          </p:nvSpPr>
          <p:spPr>
            <a:xfrm>
              <a:off x="4297689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2"/>
            <p:cNvSpPr/>
            <p:nvPr/>
          </p:nvSpPr>
          <p:spPr>
            <a:xfrm>
              <a:off x="4297689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2"/>
            <p:cNvSpPr/>
            <p:nvPr/>
          </p:nvSpPr>
          <p:spPr>
            <a:xfrm>
              <a:off x="4297689" y="2427226"/>
              <a:ext cx="42346" cy="36270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2"/>
            <p:cNvSpPr/>
            <p:nvPr/>
          </p:nvSpPr>
          <p:spPr>
            <a:xfrm>
              <a:off x="4297689" y="247895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2"/>
            <p:cNvSpPr/>
            <p:nvPr/>
          </p:nvSpPr>
          <p:spPr>
            <a:xfrm>
              <a:off x="4297689" y="2582440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2"/>
            <p:cNvSpPr/>
            <p:nvPr/>
          </p:nvSpPr>
          <p:spPr>
            <a:xfrm>
              <a:off x="4297689" y="2634053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2"/>
            <p:cNvSpPr/>
            <p:nvPr/>
          </p:nvSpPr>
          <p:spPr>
            <a:xfrm>
              <a:off x="4297689" y="268578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2"/>
            <p:cNvSpPr/>
            <p:nvPr/>
          </p:nvSpPr>
          <p:spPr>
            <a:xfrm>
              <a:off x="4297689" y="273753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2"/>
            <p:cNvSpPr/>
            <p:nvPr/>
          </p:nvSpPr>
          <p:spPr>
            <a:xfrm>
              <a:off x="4297689" y="278926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2"/>
            <p:cNvSpPr/>
            <p:nvPr/>
          </p:nvSpPr>
          <p:spPr>
            <a:xfrm>
              <a:off x="4349438" y="1754861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2"/>
            <p:cNvSpPr/>
            <p:nvPr/>
          </p:nvSpPr>
          <p:spPr>
            <a:xfrm>
              <a:off x="4349438" y="1806593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2"/>
            <p:cNvSpPr/>
            <p:nvPr/>
          </p:nvSpPr>
          <p:spPr>
            <a:xfrm>
              <a:off x="4349438" y="1858342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2"/>
            <p:cNvSpPr/>
            <p:nvPr/>
          </p:nvSpPr>
          <p:spPr>
            <a:xfrm>
              <a:off x="4349438" y="1910091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2"/>
            <p:cNvSpPr/>
            <p:nvPr/>
          </p:nvSpPr>
          <p:spPr>
            <a:xfrm>
              <a:off x="4349438" y="1961824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2"/>
            <p:cNvSpPr/>
            <p:nvPr/>
          </p:nvSpPr>
          <p:spPr>
            <a:xfrm>
              <a:off x="4349438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2"/>
            <p:cNvSpPr/>
            <p:nvPr/>
          </p:nvSpPr>
          <p:spPr>
            <a:xfrm>
              <a:off x="4349438" y="206516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2"/>
            <p:cNvSpPr/>
            <p:nvPr/>
          </p:nvSpPr>
          <p:spPr>
            <a:xfrm>
              <a:off x="4349438" y="2116918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2"/>
            <p:cNvSpPr/>
            <p:nvPr/>
          </p:nvSpPr>
          <p:spPr>
            <a:xfrm>
              <a:off x="4349438" y="2168650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2"/>
            <p:cNvSpPr/>
            <p:nvPr/>
          </p:nvSpPr>
          <p:spPr>
            <a:xfrm>
              <a:off x="4349438" y="222024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2"/>
            <p:cNvSpPr/>
            <p:nvPr/>
          </p:nvSpPr>
          <p:spPr>
            <a:xfrm>
              <a:off x="4349438" y="2271996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2"/>
            <p:cNvSpPr/>
            <p:nvPr/>
          </p:nvSpPr>
          <p:spPr>
            <a:xfrm>
              <a:off x="4349438" y="2323745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2"/>
            <p:cNvSpPr/>
            <p:nvPr/>
          </p:nvSpPr>
          <p:spPr>
            <a:xfrm>
              <a:off x="4349438" y="2375477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2"/>
            <p:cNvSpPr/>
            <p:nvPr/>
          </p:nvSpPr>
          <p:spPr>
            <a:xfrm>
              <a:off x="4349438" y="2427226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2"/>
            <p:cNvSpPr/>
            <p:nvPr/>
          </p:nvSpPr>
          <p:spPr>
            <a:xfrm>
              <a:off x="4349438" y="2478959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2"/>
            <p:cNvSpPr/>
            <p:nvPr/>
          </p:nvSpPr>
          <p:spPr>
            <a:xfrm>
              <a:off x="4349438" y="2582440"/>
              <a:ext cx="42228" cy="36185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2"/>
            <p:cNvSpPr/>
            <p:nvPr/>
          </p:nvSpPr>
          <p:spPr>
            <a:xfrm>
              <a:off x="4349438" y="2634053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2"/>
            <p:cNvSpPr/>
            <p:nvPr/>
          </p:nvSpPr>
          <p:spPr>
            <a:xfrm>
              <a:off x="4349438" y="2685786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2"/>
            <p:cNvSpPr/>
            <p:nvPr/>
          </p:nvSpPr>
          <p:spPr>
            <a:xfrm>
              <a:off x="4349438" y="2841016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2"/>
            <p:cNvSpPr/>
            <p:nvPr/>
          </p:nvSpPr>
          <p:spPr>
            <a:xfrm>
              <a:off x="4349438" y="2789267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2"/>
            <p:cNvSpPr/>
            <p:nvPr/>
          </p:nvSpPr>
          <p:spPr>
            <a:xfrm>
              <a:off x="4349438" y="2737535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2"/>
            <p:cNvSpPr/>
            <p:nvPr/>
          </p:nvSpPr>
          <p:spPr>
            <a:xfrm>
              <a:off x="4401170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2"/>
            <p:cNvSpPr/>
            <p:nvPr/>
          </p:nvSpPr>
          <p:spPr>
            <a:xfrm>
              <a:off x="4401170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2"/>
            <p:cNvSpPr/>
            <p:nvPr/>
          </p:nvSpPr>
          <p:spPr>
            <a:xfrm>
              <a:off x="4401170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2"/>
            <p:cNvSpPr/>
            <p:nvPr/>
          </p:nvSpPr>
          <p:spPr>
            <a:xfrm>
              <a:off x="4401170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2"/>
            <p:cNvSpPr/>
            <p:nvPr/>
          </p:nvSpPr>
          <p:spPr>
            <a:xfrm>
              <a:off x="4401170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2"/>
            <p:cNvSpPr/>
            <p:nvPr/>
          </p:nvSpPr>
          <p:spPr>
            <a:xfrm>
              <a:off x="4401170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2"/>
            <p:cNvSpPr/>
            <p:nvPr/>
          </p:nvSpPr>
          <p:spPr>
            <a:xfrm>
              <a:off x="4401170" y="216865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2"/>
            <p:cNvSpPr/>
            <p:nvPr/>
          </p:nvSpPr>
          <p:spPr>
            <a:xfrm>
              <a:off x="4401170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2"/>
            <p:cNvSpPr/>
            <p:nvPr/>
          </p:nvSpPr>
          <p:spPr>
            <a:xfrm>
              <a:off x="4401170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2"/>
            <p:cNvSpPr/>
            <p:nvPr/>
          </p:nvSpPr>
          <p:spPr>
            <a:xfrm>
              <a:off x="4401170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2"/>
            <p:cNvSpPr/>
            <p:nvPr/>
          </p:nvSpPr>
          <p:spPr>
            <a:xfrm>
              <a:off x="4401170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2"/>
            <p:cNvSpPr/>
            <p:nvPr/>
          </p:nvSpPr>
          <p:spPr>
            <a:xfrm>
              <a:off x="4401170" y="2427226"/>
              <a:ext cx="42346" cy="36270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2"/>
            <p:cNvSpPr/>
            <p:nvPr/>
          </p:nvSpPr>
          <p:spPr>
            <a:xfrm>
              <a:off x="4401170" y="247895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2"/>
            <p:cNvSpPr/>
            <p:nvPr/>
          </p:nvSpPr>
          <p:spPr>
            <a:xfrm>
              <a:off x="4401170" y="2582440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2"/>
            <p:cNvSpPr/>
            <p:nvPr/>
          </p:nvSpPr>
          <p:spPr>
            <a:xfrm>
              <a:off x="4401170" y="2634053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2"/>
            <p:cNvSpPr/>
            <p:nvPr/>
          </p:nvSpPr>
          <p:spPr>
            <a:xfrm>
              <a:off x="4401170" y="273753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2"/>
            <p:cNvSpPr/>
            <p:nvPr/>
          </p:nvSpPr>
          <p:spPr>
            <a:xfrm>
              <a:off x="4401170" y="268578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2"/>
            <p:cNvSpPr/>
            <p:nvPr/>
          </p:nvSpPr>
          <p:spPr>
            <a:xfrm>
              <a:off x="4452919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2"/>
            <p:cNvSpPr/>
            <p:nvPr/>
          </p:nvSpPr>
          <p:spPr>
            <a:xfrm>
              <a:off x="4452919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2"/>
            <p:cNvSpPr/>
            <p:nvPr/>
          </p:nvSpPr>
          <p:spPr>
            <a:xfrm>
              <a:off x="4452919" y="1961824"/>
              <a:ext cx="42194" cy="36151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2"/>
            <p:cNvSpPr/>
            <p:nvPr/>
          </p:nvSpPr>
          <p:spPr>
            <a:xfrm>
              <a:off x="4452919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2"/>
            <p:cNvSpPr/>
            <p:nvPr/>
          </p:nvSpPr>
          <p:spPr>
            <a:xfrm>
              <a:off x="4452919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2"/>
            <p:cNvSpPr/>
            <p:nvPr/>
          </p:nvSpPr>
          <p:spPr>
            <a:xfrm>
              <a:off x="4452919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2"/>
            <p:cNvSpPr/>
            <p:nvPr/>
          </p:nvSpPr>
          <p:spPr>
            <a:xfrm>
              <a:off x="4452919" y="2168650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2"/>
            <p:cNvSpPr/>
            <p:nvPr/>
          </p:nvSpPr>
          <p:spPr>
            <a:xfrm>
              <a:off x="4452919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2"/>
            <p:cNvSpPr/>
            <p:nvPr/>
          </p:nvSpPr>
          <p:spPr>
            <a:xfrm>
              <a:off x="4452919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2"/>
            <p:cNvSpPr/>
            <p:nvPr/>
          </p:nvSpPr>
          <p:spPr>
            <a:xfrm>
              <a:off x="4452919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2"/>
            <p:cNvSpPr/>
            <p:nvPr/>
          </p:nvSpPr>
          <p:spPr>
            <a:xfrm>
              <a:off x="4452919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2"/>
            <p:cNvSpPr/>
            <p:nvPr/>
          </p:nvSpPr>
          <p:spPr>
            <a:xfrm>
              <a:off x="4452919" y="2427226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2"/>
            <p:cNvSpPr/>
            <p:nvPr/>
          </p:nvSpPr>
          <p:spPr>
            <a:xfrm>
              <a:off x="4452919" y="247895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2"/>
            <p:cNvSpPr/>
            <p:nvPr/>
          </p:nvSpPr>
          <p:spPr>
            <a:xfrm>
              <a:off x="4452783" y="2582440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2"/>
            <p:cNvSpPr/>
            <p:nvPr/>
          </p:nvSpPr>
          <p:spPr>
            <a:xfrm>
              <a:off x="4452919" y="2634053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2"/>
            <p:cNvSpPr/>
            <p:nvPr/>
          </p:nvSpPr>
          <p:spPr>
            <a:xfrm>
              <a:off x="4452783" y="268578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2"/>
            <p:cNvSpPr/>
            <p:nvPr/>
          </p:nvSpPr>
          <p:spPr>
            <a:xfrm>
              <a:off x="4504668" y="1858342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2"/>
            <p:cNvSpPr/>
            <p:nvPr/>
          </p:nvSpPr>
          <p:spPr>
            <a:xfrm>
              <a:off x="4504668" y="1910091"/>
              <a:ext cx="42194" cy="36168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2"/>
            <p:cNvSpPr/>
            <p:nvPr/>
          </p:nvSpPr>
          <p:spPr>
            <a:xfrm>
              <a:off x="4504668" y="1961824"/>
              <a:ext cx="42194" cy="36168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2"/>
            <p:cNvSpPr/>
            <p:nvPr/>
          </p:nvSpPr>
          <p:spPr>
            <a:xfrm>
              <a:off x="4504668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2"/>
            <p:cNvSpPr/>
            <p:nvPr/>
          </p:nvSpPr>
          <p:spPr>
            <a:xfrm>
              <a:off x="4504668" y="206516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2"/>
            <p:cNvSpPr/>
            <p:nvPr/>
          </p:nvSpPr>
          <p:spPr>
            <a:xfrm>
              <a:off x="4504668" y="2116901"/>
              <a:ext cx="42194" cy="36185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2"/>
            <p:cNvSpPr/>
            <p:nvPr/>
          </p:nvSpPr>
          <p:spPr>
            <a:xfrm>
              <a:off x="4504668" y="2168650"/>
              <a:ext cx="42194" cy="36168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2"/>
            <p:cNvSpPr/>
            <p:nvPr/>
          </p:nvSpPr>
          <p:spPr>
            <a:xfrm>
              <a:off x="4504668" y="2220247"/>
              <a:ext cx="42228" cy="3632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2"/>
            <p:cNvSpPr/>
            <p:nvPr/>
          </p:nvSpPr>
          <p:spPr>
            <a:xfrm>
              <a:off x="4504668" y="2271996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2"/>
            <p:cNvSpPr/>
            <p:nvPr/>
          </p:nvSpPr>
          <p:spPr>
            <a:xfrm>
              <a:off x="4556265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2"/>
            <p:cNvSpPr/>
            <p:nvPr/>
          </p:nvSpPr>
          <p:spPr>
            <a:xfrm>
              <a:off x="4556265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2"/>
            <p:cNvSpPr/>
            <p:nvPr/>
          </p:nvSpPr>
          <p:spPr>
            <a:xfrm>
              <a:off x="4556265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2"/>
            <p:cNvSpPr/>
            <p:nvPr/>
          </p:nvSpPr>
          <p:spPr>
            <a:xfrm>
              <a:off x="4556265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2"/>
            <p:cNvSpPr/>
            <p:nvPr/>
          </p:nvSpPr>
          <p:spPr>
            <a:xfrm>
              <a:off x="4556265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2"/>
            <p:cNvSpPr/>
            <p:nvPr/>
          </p:nvSpPr>
          <p:spPr>
            <a:xfrm>
              <a:off x="4556265" y="2116918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2"/>
            <p:cNvSpPr/>
            <p:nvPr/>
          </p:nvSpPr>
          <p:spPr>
            <a:xfrm>
              <a:off x="4556265" y="216865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2"/>
            <p:cNvSpPr/>
            <p:nvPr/>
          </p:nvSpPr>
          <p:spPr>
            <a:xfrm>
              <a:off x="4556265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2"/>
            <p:cNvSpPr/>
            <p:nvPr/>
          </p:nvSpPr>
          <p:spPr>
            <a:xfrm>
              <a:off x="4556265" y="227199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2"/>
            <p:cNvSpPr/>
            <p:nvPr/>
          </p:nvSpPr>
          <p:spPr>
            <a:xfrm>
              <a:off x="4556265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2"/>
            <p:cNvSpPr/>
            <p:nvPr/>
          </p:nvSpPr>
          <p:spPr>
            <a:xfrm>
              <a:off x="4504668" y="2323745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2"/>
            <p:cNvSpPr/>
            <p:nvPr/>
          </p:nvSpPr>
          <p:spPr>
            <a:xfrm>
              <a:off x="4504668" y="2375477"/>
              <a:ext cx="42194" cy="36168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2"/>
            <p:cNvSpPr/>
            <p:nvPr/>
          </p:nvSpPr>
          <p:spPr>
            <a:xfrm>
              <a:off x="4504668" y="2427226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2"/>
            <p:cNvSpPr/>
            <p:nvPr/>
          </p:nvSpPr>
          <p:spPr>
            <a:xfrm>
              <a:off x="4504668" y="2478959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2"/>
            <p:cNvSpPr/>
            <p:nvPr/>
          </p:nvSpPr>
          <p:spPr>
            <a:xfrm>
              <a:off x="4504516" y="268578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2"/>
            <p:cNvSpPr/>
            <p:nvPr/>
          </p:nvSpPr>
          <p:spPr>
            <a:xfrm>
              <a:off x="4504668" y="2634053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2"/>
            <p:cNvSpPr/>
            <p:nvPr/>
          </p:nvSpPr>
          <p:spPr>
            <a:xfrm>
              <a:off x="4504516" y="2582440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2"/>
            <p:cNvSpPr/>
            <p:nvPr/>
          </p:nvSpPr>
          <p:spPr>
            <a:xfrm>
              <a:off x="4504668" y="2530708"/>
              <a:ext cx="42194" cy="36168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2"/>
            <p:cNvSpPr/>
            <p:nvPr/>
          </p:nvSpPr>
          <p:spPr>
            <a:xfrm>
              <a:off x="4452919" y="2530708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2"/>
            <p:cNvSpPr/>
            <p:nvPr/>
          </p:nvSpPr>
          <p:spPr>
            <a:xfrm>
              <a:off x="4401170" y="2530708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2"/>
            <p:cNvSpPr/>
            <p:nvPr/>
          </p:nvSpPr>
          <p:spPr>
            <a:xfrm>
              <a:off x="4349438" y="2530708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2"/>
            <p:cNvSpPr/>
            <p:nvPr/>
          </p:nvSpPr>
          <p:spPr>
            <a:xfrm>
              <a:off x="4297689" y="2530708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2"/>
            <p:cNvSpPr/>
            <p:nvPr/>
          </p:nvSpPr>
          <p:spPr>
            <a:xfrm>
              <a:off x="4245956" y="2530708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2"/>
            <p:cNvSpPr/>
            <p:nvPr/>
          </p:nvSpPr>
          <p:spPr>
            <a:xfrm>
              <a:off x="4194207" y="2530708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2"/>
            <p:cNvSpPr/>
            <p:nvPr/>
          </p:nvSpPr>
          <p:spPr>
            <a:xfrm>
              <a:off x="4659610" y="3202921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2"/>
            <p:cNvSpPr/>
            <p:nvPr/>
          </p:nvSpPr>
          <p:spPr>
            <a:xfrm>
              <a:off x="4659610" y="3151188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2"/>
            <p:cNvSpPr/>
            <p:nvPr/>
          </p:nvSpPr>
          <p:spPr>
            <a:xfrm>
              <a:off x="4711342" y="3047843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2"/>
            <p:cNvSpPr/>
            <p:nvPr/>
          </p:nvSpPr>
          <p:spPr>
            <a:xfrm>
              <a:off x="4711342" y="2996094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2"/>
            <p:cNvSpPr/>
            <p:nvPr/>
          </p:nvSpPr>
          <p:spPr>
            <a:xfrm>
              <a:off x="4607997" y="2996094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2"/>
            <p:cNvSpPr/>
            <p:nvPr/>
          </p:nvSpPr>
          <p:spPr>
            <a:xfrm>
              <a:off x="4607997" y="2892612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2"/>
            <p:cNvSpPr/>
            <p:nvPr/>
          </p:nvSpPr>
          <p:spPr>
            <a:xfrm>
              <a:off x="4556265" y="3202921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2"/>
            <p:cNvSpPr/>
            <p:nvPr/>
          </p:nvSpPr>
          <p:spPr>
            <a:xfrm>
              <a:off x="4556265" y="3151188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2"/>
            <p:cNvSpPr/>
            <p:nvPr/>
          </p:nvSpPr>
          <p:spPr>
            <a:xfrm>
              <a:off x="4556265" y="309943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2"/>
            <p:cNvSpPr/>
            <p:nvPr/>
          </p:nvSpPr>
          <p:spPr>
            <a:xfrm>
              <a:off x="4504566" y="3202921"/>
              <a:ext cx="42329" cy="36287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2"/>
            <p:cNvSpPr/>
            <p:nvPr/>
          </p:nvSpPr>
          <p:spPr>
            <a:xfrm>
              <a:off x="4504566" y="3151188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2"/>
            <p:cNvSpPr/>
            <p:nvPr/>
          </p:nvSpPr>
          <p:spPr>
            <a:xfrm>
              <a:off x="4659610" y="3306402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2"/>
            <p:cNvSpPr/>
            <p:nvPr/>
          </p:nvSpPr>
          <p:spPr>
            <a:xfrm>
              <a:off x="4607997" y="3306402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2"/>
            <p:cNvSpPr/>
            <p:nvPr/>
          </p:nvSpPr>
          <p:spPr>
            <a:xfrm>
              <a:off x="4556265" y="3306402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2"/>
            <p:cNvSpPr/>
            <p:nvPr/>
          </p:nvSpPr>
          <p:spPr>
            <a:xfrm>
              <a:off x="4504516" y="3306402"/>
              <a:ext cx="42346" cy="36185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2"/>
            <p:cNvSpPr/>
            <p:nvPr/>
          </p:nvSpPr>
          <p:spPr>
            <a:xfrm>
              <a:off x="4452919" y="3306402"/>
              <a:ext cx="42194" cy="36185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2"/>
            <p:cNvSpPr/>
            <p:nvPr/>
          </p:nvSpPr>
          <p:spPr>
            <a:xfrm>
              <a:off x="4452919" y="325467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2"/>
            <p:cNvSpPr/>
            <p:nvPr/>
          </p:nvSpPr>
          <p:spPr>
            <a:xfrm>
              <a:off x="4401170" y="3254670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2"/>
            <p:cNvSpPr/>
            <p:nvPr/>
          </p:nvSpPr>
          <p:spPr>
            <a:xfrm>
              <a:off x="4401085" y="3202921"/>
              <a:ext cx="42329" cy="36219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2"/>
            <p:cNvSpPr/>
            <p:nvPr/>
          </p:nvSpPr>
          <p:spPr>
            <a:xfrm>
              <a:off x="4349336" y="3202921"/>
              <a:ext cx="42329" cy="36219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2"/>
            <p:cNvSpPr/>
            <p:nvPr/>
          </p:nvSpPr>
          <p:spPr>
            <a:xfrm>
              <a:off x="4349336" y="3151188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2"/>
            <p:cNvSpPr/>
            <p:nvPr/>
          </p:nvSpPr>
          <p:spPr>
            <a:xfrm>
              <a:off x="4297604" y="3151188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2"/>
            <p:cNvSpPr/>
            <p:nvPr/>
          </p:nvSpPr>
          <p:spPr>
            <a:xfrm>
              <a:off x="4297604" y="3099439"/>
              <a:ext cx="42329" cy="3632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2"/>
            <p:cNvSpPr/>
            <p:nvPr/>
          </p:nvSpPr>
          <p:spPr>
            <a:xfrm>
              <a:off x="4401085" y="3099439"/>
              <a:ext cx="42329" cy="36287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2"/>
            <p:cNvSpPr/>
            <p:nvPr/>
          </p:nvSpPr>
          <p:spPr>
            <a:xfrm>
              <a:off x="4349438" y="3047843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2"/>
            <p:cNvSpPr/>
            <p:nvPr/>
          </p:nvSpPr>
          <p:spPr>
            <a:xfrm>
              <a:off x="4297689" y="2996094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2"/>
            <p:cNvSpPr/>
            <p:nvPr/>
          </p:nvSpPr>
          <p:spPr>
            <a:xfrm>
              <a:off x="5538803" y="1910091"/>
              <a:ext cx="42363" cy="36202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2"/>
            <p:cNvSpPr/>
            <p:nvPr/>
          </p:nvSpPr>
          <p:spPr>
            <a:xfrm>
              <a:off x="5487189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2"/>
            <p:cNvSpPr/>
            <p:nvPr/>
          </p:nvSpPr>
          <p:spPr>
            <a:xfrm>
              <a:off x="5487189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2"/>
            <p:cNvSpPr/>
            <p:nvPr/>
          </p:nvSpPr>
          <p:spPr>
            <a:xfrm>
              <a:off x="5435457" y="1910091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2"/>
            <p:cNvSpPr/>
            <p:nvPr/>
          </p:nvSpPr>
          <p:spPr>
            <a:xfrm>
              <a:off x="5435457" y="1858342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2"/>
            <p:cNvSpPr/>
            <p:nvPr/>
          </p:nvSpPr>
          <p:spPr>
            <a:xfrm>
              <a:off x="5383708" y="1961824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2"/>
            <p:cNvSpPr/>
            <p:nvPr/>
          </p:nvSpPr>
          <p:spPr>
            <a:xfrm>
              <a:off x="5383708" y="1858342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2"/>
            <p:cNvSpPr/>
            <p:nvPr/>
          </p:nvSpPr>
          <p:spPr>
            <a:xfrm>
              <a:off x="5331976" y="1961824"/>
              <a:ext cx="42363" cy="36151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2"/>
            <p:cNvSpPr/>
            <p:nvPr/>
          </p:nvSpPr>
          <p:spPr>
            <a:xfrm>
              <a:off x="5331976" y="1858342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2"/>
            <p:cNvSpPr/>
            <p:nvPr/>
          </p:nvSpPr>
          <p:spPr>
            <a:xfrm>
              <a:off x="5280362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2"/>
            <p:cNvSpPr/>
            <p:nvPr/>
          </p:nvSpPr>
          <p:spPr>
            <a:xfrm>
              <a:off x="5280362" y="1961824"/>
              <a:ext cx="42245" cy="36151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2"/>
            <p:cNvSpPr/>
            <p:nvPr/>
          </p:nvSpPr>
          <p:spPr>
            <a:xfrm>
              <a:off x="5280362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2"/>
            <p:cNvSpPr/>
            <p:nvPr/>
          </p:nvSpPr>
          <p:spPr>
            <a:xfrm>
              <a:off x="5280362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2"/>
            <p:cNvSpPr/>
            <p:nvPr/>
          </p:nvSpPr>
          <p:spPr>
            <a:xfrm>
              <a:off x="5228630" y="206516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2"/>
            <p:cNvSpPr/>
            <p:nvPr/>
          </p:nvSpPr>
          <p:spPr>
            <a:xfrm>
              <a:off x="5228630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2"/>
            <p:cNvSpPr/>
            <p:nvPr/>
          </p:nvSpPr>
          <p:spPr>
            <a:xfrm>
              <a:off x="5228630" y="1961824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2"/>
            <p:cNvSpPr/>
            <p:nvPr/>
          </p:nvSpPr>
          <p:spPr>
            <a:xfrm>
              <a:off x="5228630" y="1806593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2"/>
            <p:cNvSpPr/>
            <p:nvPr/>
          </p:nvSpPr>
          <p:spPr>
            <a:xfrm>
              <a:off x="5176745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2"/>
            <p:cNvSpPr/>
            <p:nvPr/>
          </p:nvSpPr>
          <p:spPr>
            <a:xfrm>
              <a:off x="5176745" y="2065169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2"/>
            <p:cNvSpPr/>
            <p:nvPr/>
          </p:nvSpPr>
          <p:spPr>
            <a:xfrm>
              <a:off x="5176745" y="1961824"/>
              <a:ext cx="42380" cy="36151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2"/>
            <p:cNvSpPr/>
            <p:nvPr/>
          </p:nvSpPr>
          <p:spPr>
            <a:xfrm>
              <a:off x="5176745" y="1806593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2"/>
            <p:cNvSpPr/>
            <p:nvPr/>
          </p:nvSpPr>
          <p:spPr>
            <a:xfrm>
              <a:off x="5125149" y="2168650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2"/>
            <p:cNvSpPr/>
            <p:nvPr/>
          </p:nvSpPr>
          <p:spPr>
            <a:xfrm>
              <a:off x="5125149" y="2116918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2"/>
            <p:cNvSpPr/>
            <p:nvPr/>
          </p:nvSpPr>
          <p:spPr>
            <a:xfrm>
              <a:off x="5125149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2"/>
            <p:cNvSpPr/>
            <p:nvPr/>
          </p:nvSpPr>
          <p:spPr>
            <a:xfrm>
              <a:off x="5125149" y="1961824"/>
              <a:ext cx="42228" cy="36151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2"/>
            <p:cNvSpPr/>
            <p:nvPr/>
          </p:nvSpPr>
          <p:spPr>
            <a:xfrm>
              <a:off x="5125149" y="1806593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2"/>
            <p:cNvSpPr/>
            <p:nvPr/>
          </p:nvSpPr>
          <p:spPr>
            <a:xfrm>
              <a:off x="5073400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2"/>
            <p:cNvSpPr/>
            <p:nvPr/>
          </p:nvSpPr>
          <p:spPr>
            <a:xfrm>
              <a:off x="5073400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2"/>
            <p:cNvSpPr/>
            <p:nvPr/>
          </p:nvSpPr>
          <p:spPr>
            <a:xfrm>
              <a:off x="5021668" y="2013420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2"/>
            <p:cNvSpPr/>
            <p:nvPr/>
          </p:nvSpPr>
          <p:spPr>
            <a:xfrm>
              <a:off x="5021668" y="1806593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2"/>
            <p:cNvSpPr/>
            <p:nvPr/>
          </p:nvSpPr>
          <p:spPr>
            <a:xfrm>
              <a:off x="5021668" y="1754861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2"/>
            <p:cNvSpPr/>
            <p:nvPr/>
          </p:nvSpPr>
          <p:spPr>
            <a:xfrm>
              <a:off x="4969918" y="2013420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2"/>
            <p:cNvSpPr/>
            <p:nvPr/>
          </p:nvSpPr>
          <p:spPr>
            <a:xfrm>
              <a:off x="4969918" y="1754861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2"/>
            <p:cNvSpPr/>
            <p:nvPr/>
          </p:nvSpPr>
          <p:spPr>
            <a:xfrm>
              <a:off x="4918169" y="247895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2"/>
            <p:cNvSpPr/>
            <p:nvPr/>
          </p:nvSpPr>
          <p:spPr>
            <a:xfrm>
              <a:off x="4918169" y="2427226"/>
              <a:ext cx="42482" cy="36270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2"/>
            <p:cNvSpPr/>
            <p:nvPr/>
          </p:nvSpPr>
          <p:spPr>
            <a:xfrm>
              <a:off x="4918169" y="2323745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2"/>
            <p:cNvSpPr/>
            <p:nvPr/>
          </p:nvSpPr>
          <p:spPr>
            <a:xfrm>
              <a:off x="4918169" y="2116918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2"/>
            <p:cNvSpPr/>
            <p:nvPr/>
          </p:nvSpPr>
          <p:spPr>
            <a:xfrm>
              <a:off x="4918169" y="2013420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2"/>
            <p:cNvSpPr/>
            <p:nvPr/>
          </p:nvSpPr>
          <p:spPr>
            <a:xfrm>
              <a:off x="4918169" y="1806593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2"/>
            <p:cNvSpPr/>
            <p:nvPr/>
          </p:nvSpPr>
          <p:spPr>
            <a:xfrm>
              <a:off x="4918169" y="1754861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2"/>
            <p:cNvSpPr/>
            <p:nvPr/>
          </p:nvSpPr>
          <p:spPr>
            <a:xfrm>
              <a:off x="4866573" y="2530708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2"/>
            <p:cNvSpPr/>
            <p:nvPr/>
          </p:nvSpPr>
          <p:spPr>
            <a:xfrm>
              <a:off x="4866573" y="247895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2"/>
            <p:cNvSpPr/>
            <p:nvPr/>
          </p:nvSpPr>
          <p:spPr>
            <a:xfrm>
              <a:off x="4866573" y="2220247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2"/>
            <p:cNvSpPr/>
            <p:nvPr/>
          </p:nvSpPr>
          <p:spPr>
            <a:xfrm>
              <a:off x="4866573" y="2168650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2"/>
            <p:cNvSpPr/>
            <p:nvPr/>
          </p:nvSpPr>
          <p:spPr>
            <a:xfrm>
              <a:off x="4866573" y="2065169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2"/>
            <p:cNvSpPr/>
            <p:nvPr/>
          </p:nvSpPr>
          <p:spPr>
            <a:xfrm>
              <a:off x="4866573" y="2013420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2"/>
            <p:cNvSpPr/>
            <p:nvPr/>
          </p:nvSpPr>
          <p:spPr>
            <a:xfrm>
              <a:off x="4866573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2"/>
            <p:cNvSpPr/>
            <p:nvPr/>
          </p:nvSpPr>
          <p:spPr>
            <a:xfrm>
              <a:off x="4814841" y="2582440"/>
              <a:ext cx="42228" cy="36185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2"/>
            <p:cNvSpPr/>
            <p:nvPr/>
          </p:nvSpPr>
          <p:spPr>
            <a:xfrm>
              <a:off x="4814841" y="2530708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2"/>
            <p:cNvSpPr/>
            <p:nvPr/>
          </p:nvSpPr>
          <p:spPr>
            <a:xfrm>
              <a:off x="4814841" y="2271996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2"/>
            <p:cNvSpPr/>
            <p:nvPr/>
          </p:nvSpPr>
          <p:spPr>
            <a:xfrm>
              <a:off x="4814841" y="2220247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2"/>
            <p:cNvSpPr/>
            <p:nvPr/>
          </p:nvSpPr>
          <p:spPr>
            <a:xfrm>
              <a:off x="4814841" y="2168650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2"/>
            <p:cNvSpPr/>
            <p:nvPr/>
          </p:nvSpPr>
          <p:spPr>
            <a:xfrm>
              <a:off x="4814841" y="2116918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2"/>
            <p:cNvSpPr/>
            <p:nvPr/>
          </p:nvSpPr>
          <p:spPr>
            <a:xfrm>
              <a:off x="4814841" y="2065169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2"/>
            <p:cNvSpPr/>
            <p:nvPr/>
          </p:nvSpPr>
          <p:spPr>
            <a:xfrm>
              <a:off x="4814841" y="1806593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2"/>
            <p:cNvSpPr/>
            <p:nvPr/>
          </p:nvSpPr>
          <p:spPr>
            <a:xfrm>
              <a:off x="4763092" y="2582440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2"/>
            <p:cNvSpPr/>
            <p:nvPr/>
          </p:nvSpPr>
          <p:spPr>
            <a:xfrm>
              <a:off x="4763092" y="2530708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2"/>
            <p:cNvSpPr/>
            <p:nvPr/>
          </p:nvSpPr>
          <p:spPr>
            <a:xfrm>
              <a:off x="4763092" y="2323745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2"/>
            <p:cNvSpPr/>
            <p:nvPr/>
          </p:nvSpPr>
          <p:spPr>
            <a:xfrm>
              <a:off x="4763092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2"/>
            <p:cNvSpPr/>
            <p:nvPr/>
          </p:nvSpPr>
          <p:spPr>
            <a:xfrm>
              <a:off x="4711342" y="247895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2"/>
            <p:cNvSpPr/>
            <p:nvPr/>
          </p:nvSpPr>
          <p:spPr>
            <a:xfrm>
              <a:off x="4711342" y="2427226"/>
              <a:ext cx="42482" cy="36270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2"/>
            <p:cNvSpPr/>
            <p:nvPr/>
          </p:nvSpPr>
          <p:spPr>
            <a:xfrm>
              <a:off x="4711342" y="237547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2"/>
            <p:cNvSpPr/>
            <p:nvPr/>
          </p:nvSpPr>
          <p:spPr>
            <a:xfrm>
              <a:off x="4711342" y="2323745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2"/>
            <p:cNvSpPr/>
            <p:nvPr/>
          </p:nvSpPr>
          <p:spPr>
            <a:xfrm>
              <a:off x="4711342" y="1806593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2"/>
            <p:cNvSpPr/>
            <p:nvPr/>
          </p:nvSpPr>
          <p:spPr>
            <a:xfrm>
              <a:off x="4659610" y="237547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2"/>
            <p:cNvSpPr/>
            <p:nvPr/>
          </p:nvSpPr>
          <p:spPr>
            <a:xfrm>
              <a:off x="4659610" y="1806593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2"/>
            <p:cNvSpPr/>
            <p:nvPr/>
          </p:nvSpPr>
          <p:spPr>
            <a:xfrm>
              <a:off x="4607997" y="2582440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2"/>
            <p:cNvSpPr/>
            <p:nvPr/>
          </p:nvSpPr>
          <p:spPr>
            <a:xfrm>
              <a:off x="4607997" y="2530708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2"/>
            <p:cNvSpPr/>
            <p:nvPr/>
          </p:nvSpPr>
          <p:spPr>
            <a:xfrm>
              <a:off x="4607997" y="247895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2"/>
            <p:cNvSpPr/>
            <p:nvPr/>
          </p:nvSpPr>
          <p:spPr>
            <a:xfrm>
              <a:off x="4607997" y="237547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2"/>
            <p:cNvSpPr/>
            <p:nvPr/>
          </p:nvSpPr>
          <p:spPr>
            <a:xfrm>
              <a:off x="4607997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2"/>
            <p:cNvSpPr/>
            <p:nvPr/>
          </p:nvSpPr>
          <p:spPr>
            <a:xfrm>
              <a:off x="4556265" y="273753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2"/>
            <p:cNvSpPr/>
            <p:nvPr/>
          </p:nvSpPr>
          <p:spPr>
            <a:xfrm>
              <a:off x="4556265" y="268578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2"/>
            <p:cNvSpPr/>
            <p:nvPr/>
          </p:nvSpPr>
          <p:spPr>
            <a:xfrm>
              <a:off x="4556265" y="2634053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2"/>
            <p:cNvSpPr/>
            <p:nvPr/>
          </p:nvSpPr>
          <p:spPr>
            <a:xfrm>
              <a:off x="4556265" y="2582440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2"/>
            <p:cNvSpPr/>
            <p:nvPr/>
          </p:nvSpPr>
          <p:spPr>
            <a:xfrm>
              <a:off x="4556265" y="247895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2"/>
            <p:cNvSpPr/>
            <p:nvPr/>
          </p:nvSpPr>
          <p:spPr>
            <a:xfrm>
              <a:off x="4556265" y="2427226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2"/>
            <p:cNvSpPr/>
            <p:nvPr/>
          </p:nvSpPr>
          <p:spPr>
            <a:xfrm>
              <a:off x="4556265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2"/>
            <p:cNvSpPr/>
            <p:nvPr/>
          </p:nvSpPr>
          <p:spPr>
            <a:xfrm>
              <a:off x="4504668" y="2737535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2"/>
            <p:cNvSpPr/>
            <p:nvPr/>
          </p:nvSpPr>
          <p:spPr>
            <a:xfrm>
              <a:off x="4504668" y="1806593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2"/>
            <p:cNvSpPr/>
            <p:nvPr/>
          </p:nvSpPr>
          <p:spPr>
            <a:xfrm>
              <a:off x="4504566" y="1703264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2"/>
            <p:cNvSpPr/>
            <p:nvPr/>
          </p:nvSpPr>
          <p:spPr>
            <a:xfrm>
              <a:off x="4452919" y="2996094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2"/>
            <p:cNvSpPr/>
            <p:nvPr/>
          </p:nvSpPr>
          <p:spPr>
            <a:xfrm>
              <a:off x="4452919" y="2944362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2"/>
            <p:cNvSpPr/>
            <p:nvPr/>
          </p:nvSpPr>
          <p:spPr>
            <a:xfrm>
              <a:off x="4452919" y="2892612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2"/>
            <p:cNvSpPr/>
            <p:nvPr/>
          </p:nvSpPr>
          <p:spPr>
            <a:xfrm>
              <a:off x="4452919" y="273753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2"/>
            <p:cNvSpPr/>
            <p:nvPr/>
          </p:nvSpPr>
          <p:spPr>
            <a:xfrm>
              <a:off x="4452919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2"/>
            <p:cNvSpPr/>
            <p:nvPr/>
          </p:nvSpPr>
          <p:spPr>
            <a:xfrm>
              <a:off x="4452817" y="1703264"/>
              <a:ext cx="42346" cy="36270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2"/>
            <p:cNvSpPr/>
            <p:nvPr/>
          </p:nvSpPr>
          <p:spPr>
            <a:xfrm>
              <a:off x="4401170" y="2944362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2"/>
            <p:cNvSpPr/>
            <p:nvPr/>
          </p:nvSpPr>
          <p:spPr>
            <a:xfrm>
              <a:off x="4401170" y="2841016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2"/>
            <p:cNvSpPr/>
            <p:nvPr/>
          </p:nvSpPr>
          <p:spPr>
            <a:xfrm>
              <a:off x="4401170" y="278926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2"/>
            <p:cNvSpPr/>
            <p:nvPr/>
          </p:nvSpPr>
          <p:spPr>
            <a:xfrm>
              <a:off x="4401170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2"/>
            <p:cNvSpPr/>
            <p:nvPr/>
          </p:nvSpPr>
          <p:spPr>
            <a:xfrm>
              <a:off x="4401170" y="1754861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2"/>
            <p:cNvSpPr/>
            <p:nvPr/>
          </p:nvSpPr>
          <p:spPr>
            <a:xfrm>
              <a:off x="4401085" y="1703264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2"/>
            <p:cNvSpPr/>
            <p:nvPr/>
          </p:nvSpPr>
          <p:spPr>
            <a:xfrm>
              <a:off x="4349438" y="2944362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2"/>
            <p:cNvSpPr/>
            <p:nvPr/>
          </p:nvSpPr>
          <p:spPr>
            <a:xfrm>
              <a:off x="4349438" y="2892612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2"/>
            <p:cNvSpPr/>
            <p:nvPr/>
          </p:nvSpPr>
          <p:spPr>
            <a:xfrm>
              <a:off x="4349336" y="1703264"/>
              <a:ext cx="42329" cy="36202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2"/>
            <p:cNvSpPr/>
            <p:nvPr/>
          </p:nvSpPr>
          <p:spPr>
            <a:xfrm>
              <a:off x="4297689" y="2892612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2"/>
            <p:cNvSpPr/>
            <p:nvPr/>
          </p:nvSpPr>
          <p:spPr>
            <a:xfrm>
              <a:off x="4297689" y="2841016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2"/>
            <p:cNvSpPr/>
            <p:nvPr/>
          </p:nvSpPr>
          <p:spPr>
            <a:xfrm>
              <a:off x="4297604" y="1703264"/>
              <a:ext cx="42329" cy="36202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2"/>
            <p:cNvSpPr/>
            <p:nvPr/>
          </p:nvSpPr>
          <p:spPr>
            <a:xfrm>
              <a:off x="4245956" y="2841016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2"/>
            <p:cNvSpPr/>
            <p:nvPr/>
          </p:nvSpPr>
          <p:spPr>
            <a:xfrm>
              <a:off x="4245956" y="278926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2"/>
            <p:cNvSpPr/>
            <p:nvPr/>
          </p:nvSpPr>
          <p:spPr>
            <a:xfrm>
              <a:off x="4245956" y="1754861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2"/>
            <p:cNvSpPr/>
            <p:nvPr/>
          </p:nvSpPr>
          <p:spPr>
            <a:xfrm>
              <a:off x="4245956" y="1703264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2"/>
            <p:cNvSpPr/>
            <p:nvPr/>
          </p:nvSpPr>
          <p:spPr>
            <a:xfrm>
              <a:off x="4194207" y="2737535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2"/>
            <p:cNvSpPr/>
            <p:nvPr/>
          </p:nvSpPr>
          <p:spPr>
            <a:xfrm>
              <a:off x="4194207" y="1754861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2"/>
            <p:cNvSpPr/>
            <p:nvPr/>
          </p:nvSpPr>
          <p:spPr>
            <a:xfrm>
              <a:off x="4142475" y="2789267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2"/>
            <p:cNvSpPr/>
            <p:nvPr/>
          </p:nvSpPr>
          <p:spPr>
            <a:xfrm>
              <a:off x="4142475" y="2737535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2"/>
            <p:cNvSpPr/>
            <p:nvPr/>
          </p:nvSpPr>
          <p:spPr>
            <a:xfrm>
              <a:off x="4142475" y="1754861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2"/>
            <p:cNvSpPr/>
            <p:nvPr/>
          </p:nvSpPr>
          <p:spPr>
            <a:xfrm>
              <a:off x="4090726" y="2841016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2"/>
            <p:cNvSpPr/>
            <p:nvPr/>
          </p:nvSpPr>
          <p:spPr>
            <a:xfrm>
              <a:off x="4090726" y="278926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2"/>
            <p:cNvSpPr/>
            <p:nvPr/>
          </p:nvSpPr>
          <p:spPr>
            <a:xfrm>
              <a:off x="4090726" y="1806593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2"/>
            <p:cNvSpPr/>
            <p:nvPr/>
          </p:nvSpPr>
          <p:spPr>
            <a:xfrm>
              <a:off x="4038994" y="2996094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2"/>
            <p:cNvSpPr/>
            <p:nvPr/>
          </p:nvSpPr>
          <p:spPr>
            <a:xfrm>
              <a:off x="4038994" y="2944362"/>
              <a:ext cx="42363" cy="36270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2"/>
            <p:cNvSpPr/>
            <p:nvPr/>
          </p:nvSpPr>
          <p:spPr>
            <a:xfrm>
              <a:off x="4038994" y="2892612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2"/>
            <p:cNvSpPr/>
            <p:nvPr/>
          </p:nvSpPr>
          <p:spPr>
            <a:xfrm>
              <a:off x="4038994" y="2841016"/>
              <a:ext cx="42363" cy="36168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2"/>
            <p:cNvSpPr/>
            <p:nvPr/>
          </p:nvSpPr>
          <p:spPr>
            <a:xfrm>
              <a:off x="4038994" y="2789267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2"/>
            <p:cNvSpPr/>
            <p:nvPr/>
          </p:nvSpPr>
          <p:spPr>
            <a:xfrm>
              <a:off x="4038994" y="2737535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2"/>
            <p:cNvSpPr/>
            <p:nvPr/>
          </p:nvSpPr>
          <p:spPr>
            <a:xfrm>
              <a:off x="4038994" y="1858342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2"/>
            <p:cNvSpPr/>
            <p:nvPr/>
          </p:nvSpPr>
          <p:spPr>
            <a:xfrm>
              <a:off x="4038994" y="1806593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2"/>
            <p:cNvSpPr/>
            <p:nvPr/>
          </p:nvSpPr>
          <p:spPr>
            <a:xfrm>
              <a:off x="3987380" y="2944362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2"/>
            <p:cNvSpPr/>
            <p:nvPr/>
          </p:nvSpPr>
          <p:spPr>
            <a:xfrm>
              <a:off x="3987380" y="2892612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2"/>
            <p:cNvSpPr/>
            <p:nvPr/>
          </p:nvSpPr>
          <p:spPr>
            <a:xfrm>
              <a:off x="3987380" y="2841016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2"/>
            <p:cNvSpPr/>
            <p:nvPr/>
          </p:nvSpPr>
          <p:spPr>
            <a:xfrm>
              <a:off x="3987380" y="2789267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2"/>
            <p:cNvSpPr/>
            <p:nvPr/>
          </p:nvSpPr>
          <p:spPr>
            <a:xfrm>
              <a:off x="3987380" y="273753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2"/>
            <p:cNvSpPr/>
            <p:nvPr/>
          </p:nvSpPr>
          <p:spPr>
            <a:xfrm>
              <a:off x="3987380" y="268578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2"/>
            <p:cNvSpPr/>
            <p:nvPr/>
          </p:nvSpPr>
          <p:spPr>
            <a:xfrm>
              <a:off x="3987380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2"/>
            <p:cNvSpPr/>
            <p:nvPr/>
          </p:nvSpPr>
          <p:spPr>
            <a:xfrm>
              <a:off x="3935648" y="2737535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2"/>
            <p:cNvSpPr/>
            <p:nvPr/>
          </p:nvSpPr>
          <p:spPr>
            <a:xfrm>
              <a:off x="3935648" y="2685786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2"/>
            <p:cNvSpPr/>
            <p:nvPr/>
          </p:nvSpPr>
          <p:spPr>
            <a:xfrm>
              <a:off x="3935648" y="1910091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2"/>
            <p:cNvSpPr/>
            <p:nvPr/>
          </p:nvSpPr>
          <p:spPr>
            <a:xfrm>
              <a:off x="3935648" y="1858342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2"/>
            <p:cNvSpPr/>
            <p:nvPr/>
          </p:nvSpPr>
          <p:spPr>
            <a:xfrm>
              <a:off x="3935648" y="1806593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2"/>
            <p:cNvSpPr/>
            <p:nvPr/>
          </p:nvSpPr>
          <p:spPr>
            <a:xfrm>
              <a:off x="3935648" y="1754861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2"/>
            <p:cNvSpPr/>
            <p:nvPr/>
          </p:nvSpPr>
          <p:spPr>
            <a:xfrm>
              <a:off x="3883899" y="268578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2"/>
            <p:cNvSpPr/>
            <p:nvPr/>
          </p:nvSpPr>
          <p:spPr>
            <a:xfrm>
              <a:off x="3883899" y="1858342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2"/>
            <p:cNvSpPr/>
            <p:nvPr/>
          </p:nvSpPr>
          <p:spPr>
            <a:xfrm>
              <a:off x="3883899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2"/>
            <p:cNvSpPr/>
            <p:nvPr/>
          </p:nvSpPr>
          <p:spPr>
            <a:xfrm>
              <a:off x="3883899" y="1703264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2"/>
            <p:cNvSpPr/>
            <p:nvPr/>
          </p:nvSpPr>
          <p:spPr>
            <a:xfrm>
              <a:off x="3832167" y="2685786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2"/>
            <p:cNvSpPr/>
            <p:nvPr/>
          </p:nvSpPr>
          <p:spPr>
            <a:xfrm>
              <a:off x="3832167" y="2634053"/>
              <a:ext cx="42363" cy="36270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2"/>
            <p:cNvSpPr/>
            <p:nvPr/>
          </p:nvSpPr>
          <p:spPr>
            <a:xfrm>
              <a:off x="3832167" y="1858342"/>
              <a:ext cx="42363" cy="36219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2"/>
            <p:cNvSpPr/>
            <p:nvPr/>
          </p:nvSpPr>
          <p:spPr>
            <a:xfrm>
              <a:off x="3832167" y="1806593"/>
              <a:ext cx="42363" cy="36287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2"/>
            <p:cNvSpPr/>
            <p:nvPr/>
          </p:nvSpPr>
          <p:spPr>
            <a:xfrm>
              <a:off x="3832167" y="1703264"/>
              <a:ext cx="42363" cy="36202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2"/>
            <p:cNvSpPr/>
            <p:nvPr/>
          </p:nvSpPr>
          <p:spPr>
            <a:xfrm>
              <a:off x="3832167" y="1599783"/>
              <a:ext cx="42363" cy="36202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2"/>
            <p:cNvSpPr/>
            <p:nvPr/>
          </p:nvSpPr>
          <p:spPr>
            <a:xfrm>
              <a:off x="3780418" y="278926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2"/>
            <p:cNvSpPr/>
            <p:nvPr/>
          </p:nvSpPr>
          <p:spPr>
            <a:xfrm>
              <a:off x="3780418" y="2737535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2"/>
            <p:cNvSpPr/>
            <p:nvPr/>
          </p:nvSpPr>
          <p:spPr>
            <a:xfrm>
              <a:off x="3780418" y="2634053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2"/>
            <p:cNvSpPr/>
            <p:nvPr/>
          </p:nvSpPr>
          <p:spPr>
            <a:xfrm>
              <a:off x="3780418" y="1858342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2"/>
            <p:cNvSpPr/>
            <p:nvPr/>
          </p:nvSpPr>
          <p:spPr>
            <a:xfrm>
              <a:off x="3780418" y="1703264"/>
              <a:ext cx="42380" cy="36202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2"/>
            <p:cNvSpPr/>
            <p:nvPr/>
          </p:nvSpPr>
          <p:spPr>
            <a:xfrm>
              <a:off x="3728821" y="2841016"/>
              <a:ext cx="42228" cy="36168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2"/>
            <p:cNvSpPr/>
            <p:nvPr/>
          </p:nvSpPr>
          <p:spPr>
            <a:xfrm>
              <a:off x="3728821" y="2789267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2"/>
            <p:cNvSpPr/>
            <p:nvPr/>
          </p:nvSpPr>
          <p:spPr>
            <a:xfrm>
              <a:off x="3728821" y="2737535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2"/>
            <p:cNvSpPr/>
            <p:nvPr/>
          </p:nvSpPr>
          <p:spPr>
            <a:xfrm>
              <a:off x="3728821" y="2582440"/>
              <a:ext cx="42228" cy="36185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2"/>
            <p:cNvSpPr/>
            <p:nvPr/>
          </p:nvSpPr>
          <p:spPr>
            <a:xfrm>
              <a:off x="3728821" y="1910091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2"/>
            <p:cNvSpPr/>
            <p:nvPr/>
          </p:nvSpPr>
          <p:spPr>
            <a:xfrm>
              <a:off x="3728821" y="1858342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2"/>
            <p:cNvSpPr/>
            <p:nvPr/>
          </p:nvSpPr>
          <p:spPr>
            <a:xfrm>
              <a:off x="3728821" y="1754861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2"/>
            <p:cNvSpPr/>
            <p:nvPr/>
          </p:nvSpPr>
          <p:spPr>
            <a:xfrm>
              <a:off x="3728821" y="1599783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2"/>
            <p:cNvSpPr/>
            <p:nvPr/>
          </p:nvSpPr>
          <p:spPr>
            <a:xfrm>
              <a:off x="3677072" y="2892612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2"/>
            <p:cNvSpPr/>
            <p:nvPr/>
          </p:nvSpPr>
          <p:spPr>
            <a:xfrm>
              <a:off x="3677072" y="2841016"/>
              <a:ext cx="42245" cy="36168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2"/>
            <p:cNvSpPr/>
            <p:nvPr/>
          </p:nvSpPr>
          <p:spPr>
            <a:xfrm>
              <a:off x="3677072" y="2737535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2"/>
            <p:cNvSpPr/>
            <p:nvPr/>
          </p:nvSpPr>
          <p:spPr>
            <a:xfrm>
              <a:off x="3677072" y="268578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2"/>
            <p:cNvSpPr/>
            <p:nvPr/>
          </p:nvSpPr>
          <p:spPr>
            <a:xfrm>
              <a:off x="3677072" y="2582440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2"/>
            <p:cNvSpPr/>
            <p:nvPr/>
          </p:nvSpPr>
          <p:spPr>
            <a:xfrm>
              <a:off x="3677072" y="1910091"/>
              <a:ext cx="42245" cy="36202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2"/>
            <p:cNvSpPr/>
            <p:nvPr/>
          </p:nvSpPr>
          <p:spPr>
            <a:xfrm>
              <a:off x="3677072" y="1806593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2"/>
            <p:cNvSpPr/>
            <p:nvPr/>
          </p:nvSpPr>
          <p:spPr>
            <a:xfrm>
              <a:off x="3677072" y="1754861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2"/>
            <p:cNvSpPr/>
            <p:nvPr/>
          </p:nvSpPr>
          <p:spPr>
            <a:xfrm>
              <a:off x="3625340" y="2892612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2"/>
            <p:cNvSpPr/>
            <p:nvPr/>
          </p:nvSpPr>
          <p:spPr>
            <a:xfrm>
              <a:off x="3625340" y="2685786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2"/>
            <p:cNvSpPr/>
            <p:nvPr/>
          </p:nvSpPr>
          <p:spPr>
            <a:xfrm>
              <a:off x="3625340" y="2634053"/>
              <a:ext cx="42228" cy="36270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2"/>
            <p:cNvSpPr/>
            <p:nvPr/>
          </p:nvSpPr>
          <p:spPr>
            <a:xfrm>
              <a:off x="3625340" y="2582440"/>
              <a:ext cx="42228" cy="36185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2"/>
            <p:cNvSpPr/>
            <p:nvPr/>
          </p:nvSpPr>
          <p:spPr>
            <a:xfrm>
              <a:off x="3625340" y="1910091"/>
              <a:ext cx="42228" cy="36202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2"/>
            <p:cNvSpPr/>
            <p:nvPr/>
          </p:nvSpPr>
          <p:spPr>
            <a:xfrm>
              <a:off x="3625340" y="1651515"/>
              <a:ext cx="42228" cy="36219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2"/>
            <p:cNvSpPr/>
            <p:nvPr/>
          </p:nvSpPr>
          <p:spPr>
            <a:xfrm>
              <a:off x="3573591" y="2892612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2"/>
            <p:cNvSpPr/>
            <p:nvPr/>
          </p:nvSpPr>
          <p:spPr>
            <a:xfrm>
              <a:off x="3573591" y="2841016"/>
              <a:ext cx="42380" cy="36168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2"/>
            <p:cNvSpPr/>
            <p:nvPr/>
          </p:nvSpPr>
          <p:spPr>
            <a:xfrm>
              <a:off x="3573591" y="278926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2"/>
            <p:cNvSpPr/>
            <p:nvPr/>
          </p:nvSpPr>
          <p:spPr>
            <a:xfrm>
              <a:off x="3573591" y="2634053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2"/>
            <p:cNvSpPr/>
            <p:nvPr/>
          </p:nvSpPr>
          <p:spPr>
            <a:xfrm>
              <a:off x="3573591" y="2582440"/>
              <a:ext cx="42380" cy="36185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2"/>
            <p:cNvSpPr/>
            <p:nvPr/>
          </p:nvSpPr>
          <p:spPr>
            <a:xfrm>
              <a:off x="3573591" y="2530708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2"/>
            <p:cNvSpPr/>
            <p:nvPr/>
          </p:nvSpPr>
          <p:spPr>
            <a:xfrm>
              <a:off x="3521842" y="2789267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2"/>
            <p:cNvSpPr/>
            <p:nvPr/>
          </p:nvSpPr>
          <p:spPr>
            <a:xfrm>
              <a:off x="3521842" y="2737535"/>
              <a:ext cx="42380" cy="36219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2"/>
            <p:cNvSpPr/>
            <p:nvPr/>
          </p:nvSpPr>
          <p:spPr>
            <a:xfrm>
              <a:off x="3521842" y="2685786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2"/>
            <p:cNvSpPr/>
            <p:nvPr/>
          </p:nvSpPr>
          <p:spPr>
            <a:xfrm>
              <a:off x="3521842" y="2634053"/>
              <a:ext cx="42380" cy="36270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2"/>
            <p:cNvSpPr/>
            <p:nvPr/>
          </p:nvSpPr>
          <p:spPr>
            <a:xfrm>
              <a:off x="3470245" y="2685786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2"/>
            <p:cNvSpPr/>
            <p:nvPr/>
          </p:nvSpPr>
          <p:spPr>
            <a:xfrm>
              <a:off x="3470245" y="2634053"/>
              <a:ext cx="42245" cy="36270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2"/>
            <p:cNvSpPr/>
            <p:nvPr/>
          </p:nvSpPr>
          <p:spPr>
            <a:xfrm>
              <a:off x="3470245" y="2582440"/>
              <a:ext cx="42245" cy="36185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2"/>
            <p:cNvSpPr/>
            <p:nvPr/>
          </p:nvSpPr>
          <p:spPr>
            <a:xfrm>
              <a:off x="3470245" y="2530708"/>
              <a:ext cx="42245" cy="36219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2"/>
            <p:cNvSpPr/>
            <p:nvPr/>
          </p:nvSpPr>
          <p:spPr>
            <a:xfrm>
              <a:off x="3470245" y="2478959"/>
              <a:ext cx="42245" cy="36287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2"/>
            <p:cNvSpPr/>
            <p:nvPr/>
          </p:nvSpPr>
          <p:spPr>
            <a:xfrm>
              <a:off x="3470245" y="2427226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2"/>
            <p:cNvSpPr/>
            <p:nvPr/>
          </p:nvSpPr>
          <p:spPr>
            <a:xfrm>
              <a:off x="3418513" y="2582440"/>
              <a:ext cx="42228" cy="36185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2"/>
            <p:cNvSpPr/>
            <p:nvPr/>
          </p:nvSpPr>
          <p:spPr>
            <a:xfrm>
              <a:off x="3418513" y="2478959"/>
              <a:ext cx="42228" cy="36287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2"/>
            <p:cNvSpPr/>
            <p:nvPr/>
          </p:nvSpPr>
          <p:spPr>
            <a:xfrm>
              <a:off x="3418513" y="2427226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2"/>
            <p:cNvSpPr/>
            <p:nvPr/>
          </p:nvSpPr>
          <p:spPr>
            <a:xfrm>
              <a:off x="3366764" y="2478959"/>
              <a:ext cx="42380" cy="36287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2"/>
            <p:cNvSpPr/>
            <p:nvPr/>
          </p:nvSpPr>
          <p:spPr>
            <a:xfrm>
              <a:off x="3366764" y="2427226"/>
              <a:ext cx="42329" cy="36270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17" name="Content Placeholder 4">
            <a:extLst>
              <a:ext uri="{FF2B5EF4-FFF2-40B4-BE49-F238E27FC236}">
                <a16:creationId xmlns:a16="http://schemas.microsoft.com/office/drawing/2014/main" id="{F9D3A3E6-80E6-7728-C50F-B117876A7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6" y="2921620"/>
            <a:ext cx="2962506" cy="2221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>
            <a:spLocks noGrp="1"/>
          </p:cNvSpPr>
          <p:nvPr>
            <p:ph type="body" idx="1"/>
          </p:nvPr>
        </p:nvSpPr>
        <p:spPr>
          <a:xfrm>
            <a:off x="265889" y="693906"/>
            <a:ext cx="7730211" cy="42607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r>
              <a:rPr lang="en" sz="3000" dirty="0"/>
              <a:t>Statements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endParaRPr lang="en-US" sz="3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endParaRPr sz="3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r>
              <a:rPr lang="en-US" sz="3000" dirty="0"/>
              <a:t>Questions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endParaRPr lang="en-US" sz="3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endParaRPr sz="3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r>
              <a:rPr lang="en" sz="3000" dirty="0"/>
              <a:t>Negations</a:t>
            </a:r>
            <a:endParaRPr sz="3000" dirty="0"/>
          </a:p>
        </p:txBody>
      </p:sp>
      <p:sp>
        <p:nvSpPr>
          <p:cNvPr id="148" name="Google Shape;148;p33"/>
          <p:cNvSpPr txBox="1">
            <a:spLocks noGrp="1"/>
          </p:cNvSpPr>
          <p:nvPr>
            <p:ph type="title"/>
          </p:nvPr>
        </p:nvSpPr>
        <p:spPr>
          <a:xfrm>
            <a:off x="761626" y="218047"/>
            <a:ext cx="810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r-Latn-RS" b="1" dirty="0"/>
              <a:t>Present Continuous </a:t>
            </a:r>
            <a:r>
              <a:rPr lang="sr-Latn-RS" dirty="0"/>
              <a:t>– How do we make it?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BB3BF-0B09-F970-2BAF-0BAC46948A1F}"/>
              </a:ext>
            </a:extLst>
          </p:cNvPr>
          <p:cNvSpPr txBox="1"/>
          <p:nvPr/>
        </p:nvSpPr>
        <p:spPr>
          <a:xfrm>
            <a:off x="2667920" y="746139"/>
            <a:ext cx="6578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charset="0"/>
              </a:rPr>
              <a:t>Auxiliary verb </a:t>
            </a:r>
            <a:r>
              <a:rPr kumimoji="0" lang="sr-Latn-RS" sz="2200" b="1" i="0" u="sng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charset="0"/>
              </a:rPr>
              <a:t>to be </a:t>
            </a:r>
            <a:r>
              <a:rPr kumimoji="0" lang="sr-Latn-RS" sz="22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charset="0"/>
              </a:rPr>
              <a:t>(present tense)</a:t>
            </a:r>
            <a:r>
              <a:rPr kumimoji="0" lang="sr-Latn-R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charset="0"/>
              </a:rPr>
              <a:t> </a:t>
            </a:r>
            <a:r>
              <a:rPr kumimoji="0" lang="sr-Latn-RS" sz="22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charset="0"/>
              </a:rPr>
              <a:t>+ </a:t>
            </a:r>
            <a:r>
              <a:rPr kumimoji="0" lang="sr-Latn-R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el" charset="0"/>
              </a:rPr>
              <a:t>-ing </a:t>
            </a:r>
            <a:r>
              <a:rPr kumimoji="0" lang="sr-Latn-RS" sz="22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charset="0"/>
              </a:rPr>
              <a:t>form (present participle)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F3C5A-CF8A-BF39-ADB0-82FB3219FBA5}"/>
              </a:ext>
            </a:extLst>
          </p:cNvPr>
          <p:cNvSpPr txBox="1"/>
          <p:nvPr/>
        </p:nvSpPr>
        <p:spPr>
          <a:xfrm>
            <a:off x="2562226" y="1457450"/>
            <a:ext cx="6034629" cy="10772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I </a:t>
            </a:r>
            <a:r>
              <a:rPr kumimoji="0" lang="sr-Latn-RS" sz="1600" b="1" i="0" u="sng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am</a:t>
            </a:r>
            <a:r>
              <a:rPr kumimoji="0" lang="sr-Latn-R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working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You </a:t>
            </a:r>
            <a:r>
              <a:rPr kumimoji="0" lang="sr-Latn-RS" sz="1600" b="1" i="0" u="sng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are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working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He/she </a:t>
            </a:r>
            <a:r>
              <a:rPr kumimoji="0" lang="sr-Latn-RS" sz="1600" b="1" i="0" u="sng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is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working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6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1. We </a:t>
            </a:r>
            <a:r>
              <a:rPr kumimoji="0" lang="sr-Latn-RS" sz="1600" b="1" i="0" u="sng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are</a:t>
            </a:r>
            <a:r>
              <a:rPr kumimoji="0" lang="sr-Latn-R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working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2. You </a:t>
            </a:r>
            <a:r>
              <a:rPr kumimoji="0" lang="sr-Latn-RS" sz="1600" b="1" i="0" u="sng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are</a:t>
            </a:r>
            <a:r>
              <a:rPr kumimoji="0" lang="sr-Latn-R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working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3. They </a:t>
            </a:r>
            <a:r>
              <a:rPr kumimoji="0" lang="sr-Latn-RS" sz="1600" b="1" i="0" u="sng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are</a:t>
            </a:r>
            <a:r>
              <a:rPr kumimoji="0" lang="sr-Latn-R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working</a:t>
            </a:r>
            <a:endParaRPr kumimoji="0" lang="sr-Latn-R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1888" y="2400930"/>
            <a:ext cx="6682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Just use the inversion on the pronoun and the auxiliary </a:t>
            </a:r>
            <a:r>
              <a:rPr lang="en-US" sz="2000" b="1" u="sng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to be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A76EEF-04BB-8572-725F-48CBC9B8AC89}"/>
              </a:ext>
            </a:extLst>
          </p:cNvPr>
          <p:cNvSpPr txBox="1"/>
          <p:nvPr/>
        </p:nvSpPr>
        <p:spPr>
          <a:xfrm>
            <a:off x="2619702" y="2797323"/>
            <a:ext cx="4797286" cy="10772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I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am</a:t>
            </a:r>
            <a:r>
              <a:rPr lang="sr-Latn-R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pPr marL="342900" indent="-342900">
              <a:buFontTx/>
              <a:buAutoNum type="arabicPeriod"/>
            </a:pP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You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are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pPr marL="342900" indent="-342900">
              <a:buAutoNum type="arabicPeriod"/>
            </a:pP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He/she </a:t>
            </a:r>
            <a:r>
              <a:rPr lang="sr-Latn-R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is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endParaRPr lang="sr-Latn-R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1. 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We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are</a:t>
            </a:r>
            <a:r>
              <a:rPr lang="sr-Latn-R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2. 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You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are</a:t>
            </a:r>
            <a:r>
              <a:rPr lang="sr-Latn-R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3. 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They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are</a:t>
            </a:r>
            <a:r>
              <a:rPr lang="sr-Latn-R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  <a:endParaRPr lang="sr-Latn-RS" sz="16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2A44BC-6AA0-7C23-B406-C59C66274C44}"/>
              </a:ext>
            </a:extLst>
          </p:cNvPr>
          <p:cNvSpPr txBox="1"/>
          <p:nvPr/>
        </p:nvSpPr>
        <p:spPr>
          <a:xfrm>
            <a:off x="2568355" y="3692749"/>
            <a:ext cx="460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Just add </a:t>
            </a:r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  <a:latin typeface="Abel" charset="0"/>
              </a:rPr>
              <a:t>not</a:t>
            </a:r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 after </a:t>
            </a:r>
            <a:r>
              <a:rPr lang="sr-Latn-RS" sz="2000" b="1" u="sng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to be</a:t>
            </a:r>
            <a:r>
              <a:rPr lang="sr-Latn-R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.</a:t>
            </a:r>
            <a:endParaRPr lang="sr-Latn-RS" sz="2000" dirty="0">
              <a:solidFill>
                <a:schemeClr val="tx1">
                  <a:lumMod val="20000"/>
                  <a:lumOff val="80000"/>
                </a:schemeClr>
              </a:solidFill>
              <a:latin typeface="Abe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920AF5-A44E-2581-508B-5A4F8C257CDD}"/>
              </a:ext>
            </a:extLst>
          </p:cNvPr>
          <p:cNvSpPr txBox="1"/>
          <p:nvPr/>
        </p:nvSpPr>
        <p:spPr>
          <a:xfrm>
            <a:off x="2612413" y="4059389"/>
            <a:ext cx="6034629" cy="10772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 </a:t>
            </a:r>
            <a:r>
              <a:rPr lang="sr-Latn-R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am</a:t>
            </a:r>
            <a:r>
              <a:rPr lang="sr-Latn-R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not</a:t>
            </a:r>
            <a:r>
              <a:rPr lang="sr-Latn-R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pPr marL="342900" indent="-342900">
              <a:buFontTx/>
              <a:buAutoNum type="arabicPeriod"/>
            </a:pP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You </a:t>
            </a:r>
            <a:r>
              <a:rPr lang="sr-Latn-R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are</a:t>
            </a:r>
            <a:r>
              <a:rPr lang="sr-Latn-R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not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pPr marL="342900" indent="-342900">
              <a:buAutoNum type="arabicPeriod"/>
            </a:pP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He/she </a:t>
            </a:r>
            <a:r>
              <a:rPr lang="sr-Latn-R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is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not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endParaRPr lang="sr-Latn-R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1. We </a:t>
            </a:r>
            <a:r>
              <a:rPr lang="sr-Latn-R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are</a:t>
            </a:r>
            <a:r>
              <a:rPr lang="sr-Latn-R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not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2. You </a:t>
            </a:r>
            <a:r>
              <a:rPr lang="sr-Latn-R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are</a:t>
            </a:r>
            <a:r>
              <a:rPr lang="sr-Latn-R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not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3. They </a:t>
            </a:r>
            <a:r>
              <a:rPr lang="sr-Latn-R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are</a:t>
            </a:r>
            <a:r>
              <a:rPr lang="sr-Latn-R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not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  <a:endParaRPr lang="sr-Latn-R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uiExpand="1" build="p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"/>
          <p:cNvSpPr txBox="1">
            <a:spLocks noGrp="1"/>
          </p:cNvSpPr>
          <p:nvPr>
            <p:ph type="title"/>
          </p:nvPr>
        </p:nvSpPr>
        <p:spPr>
          <a:xfrm>
            <a:off x="772725" y="1073239"/>
            <a:ext cx="17868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01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57" name="Google Shape;157;p34"/>
          <p:cNvSpPr txBox="1">
            <a:spLocks noGrp="1"/>
          </p:cNvSpPr>
          <p:nvPr>
            <p:ph type="title" idx="3"/>
          </p:nvPr>
        </p:nvSpPr>
        <p:spPr>
          <a:xfrm>
            <a:off x="2709976" y="1069490"/>
            <a:ext cx="17868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02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59" name="Google Shape;159;p34"/>
          <p:cNvSpPr txBox="1">
            <a:spLocks noGrp="1"/>
          </p:cNvSpPr>
          <p:nvPr>
            <p:ph type="title" idx="5"/>
          </p:nvPr>
        </p:nvSpPr>
        <p:spPr>
          <a:xfrm>
            <a:off x="4678729" y="1069490"/>
            <a:ext cx="17868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03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61" name="Google Shape;161;p34"/>
          <p:cNvSpPr txBox="1">
            <a:spLocks noGrp="1"/>
          </p:cNvSpPr>
          <p:nvPr>
            <p:ph type="title" idx="7"/>
          </p:nvPr>
        </p:nvSpPr>
        <p:spPr>
          <a:xfrm>
            <a:off x="6465529" y="1067732"/>
            <a:ext cx="17868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04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62" name="Google Shape;162;p34"/>
          <p:cNvSpPr txBox="1">
            <a:spLocks noGrp="1"/>
          </p:cNvSpPr>
          <p:nvPr>
            <p:ph type="subTitle" idx="8"/>
          </p:nvPr>
        </p:nvSpPr>
        <p:spPr>
          <a:xfrm>
            <a:off x="772725" y="2225625"/>
            <a:ext cx="1786800" cy="63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Ongoing actions that have a duration</a:t>
            </a:r>
            <a:endParaRPr dirty="0"/>
          </a:p>
        </p:txBody>
      </p:sp>
      <p:sp>
        <p:nvSpPr>
          <p:cNvPr id="163" name="Google Shape;163;p34"/>
          <p:cNvSpPr txBox="1">
            <a:spLocks noGrp="1"/>
          </p:cNvSpPr>
          <p:nvPr>
            <p:ph type="subTitle" idx="9"/>
          </p:nvPr>
        </p:nvSpPr>
        <p:spPr>
          <a:xfrm>
            <a:off x="2697005" y="2044346"/>
            <a:ext cx="1786800" cy="63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Temporary actions</a:t>
            </a:r>
            <a:endParaRPr dirty="0"/>
          </a:p>
        </p:txBody>
      </p:sp>
      <p:sp>
        <p:nvSpPr>
          <p:cNvPr id="164" name="Google Shape;164;p34"/>
          <p:cNvSpPr txBox="1">
            <a:spLocks noGrp="1"/>
          </p:cNvSpPr>
          <p:nvPr>
            <p:ph type="subTitle" idx="13"/>
          </p:nvPr>
        </p:nvSpPr>
        <p:spPr>
          <a:xfrm>
            <a:off x="4660195" y="2038834"/>
            <a:ext cx="1786800" cy="63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Future actions and plans</a:t>
            </a:r>
            <a:endParaRPr dirty="0"/>
          </a:p>
        </p:txBody>
      </p:sp>
      <p:sp>
        <p:nvSpPr>
          <p:cNvPr id="165" name="Google Shape;165;p34"/>
          <p:cNvSpPr txBox="1">
            <a:spLocks noGrp="1"/>
          </p:cNvSpPr>
          <p:nvPr>
            <p:ph type="subTitle" idx="14"/>
          </p:nvPr>
        </p:nvSpPr>
        <p:spPr>
          <a:xfrm>
            <a:off x="6465529" y="2042061"/>
            <a:ext cx="1786800" cy="63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Annoying habits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0" y="192483"/>
            <a:ext cx="914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500" b="1" kern="1200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Present Continuous </a:t>
            </a:r>
            <a:r>
              <a:rPr lang="sr-Latn-RS" sz="3500" kern="1200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– When do we use it?</a:t>
            </a: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CF8EF9-C73B-FED3-D4DB-02FDDAD6D5DF}"/>
              </a:ext>
            </a:extLst>
          </p:cNvPr>
          <p:cNvSpPr txBox="1"/>
          <p:nvPr/>
        </p:nvSpPr>
        <p:spPr>
          <a:xfrm>
            <a:off x="84307" y="2931310"/>
            <a:ext cx="2944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The weather </a:t>
            </a:r>
            <a:r>
              <a:rPr lang="sr-Latn-R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is</a:t>
            </a:r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 slowly </a:t>
            </a:r>
            <a:r>
              <a:rPr lang="sr-Latn-R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becoming</a:t>
            </a:r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 cold. </a:t>
            </a: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  <a:latin typeface="Abel" charset="0"/>
            </a:endParaRPr>
          </a:p>
          <a:p>
            <a:endParaRPr lang="en-US" sz="2000" dirty="0">
              <a:latin typeface="Abel" charset="0"/>
            </a:endParaRPr>
          </a:p>
          <a:p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I’</a:t>
            </a:r>
            <a:r>
              <a:rPr lang="sr-Latn-R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m not getting </a:t>
            </a:r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any younger.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51A824-F519-8E0E-3693-F512ECB9602A}"/>
              </a:ext>
            </a:extLst>
          </p:cNvPr>
          <p:cNvSpPr txBox="1"/>
          <p:nvPr/>
        </p:nvSpPr>
        <p:spPr>
          <a:xfrm>
            <a:off x="2913375" y="2858325"/>
            <a:ext cx="18805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She </a:t>
            </a:r>
            <a:r>
              <a:rPr lang="sr-Latn-R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is working </a:t>
            </a:r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on a surprise.</a:t>
            </a: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  <a:latin typeface="Abel" charset="0"/>
            </a:endParaRPr>
          </a:p>
          <a:p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            </a:t>
            </a:r>
            <a:r>
              <a:rPr lang="sr-Latn-R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≠</a:t>
            </a:r>
            <a:endParaRPr lang="en-US" sz="2000" b="1" dirty="0">
              <a:solidFill>
                <a:schemeClr val="tx1">
                  <a:lumMod val="20000"/>
                  <a:lumOff val="80000"/>
                </a:schemeClr>
              </a:solidFill>
              <a:latin typeface="Abel" charset="0"/>
            </a:endParaRPr>
          </a:p>
          <a:p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She works for the CIA.</a:t>
            </a:r>
            <a:endParaRPr lang="sr-Latn-RS" sz="2000" b="1" dirty="0">
              <a:solidFill>
                <a:schemeClr val="tx1">
                  <a:lumMod val="20000"/>
                  <a:lumOff val="80000"/>
                </a:schemeClr>
              </a:solidFill>
              <a:latin typeface="Abe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02DD9E-7244-EB81-6ED5-13A53805A251}"/>
              </a:ext>
            </a:extLst>
          </p:cNvPr>
          <p:cNvSpPr txBox="1"/>
          <p:nvPr/>
        </p:nvSpPr>
        <p:spPr>
          <a:xfrm>
            <a:off x="4678729" y="2852813"/>
            <a:ext cx="1994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In four years, I </a:t>
            </a:r>
            <a:r>
              <a:rPr lang="sr-Latn-R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am getting </a:t>
            </a:r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a degree in Transport &amp; Traffic Engineering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F9AA95-4D64-44A3-7B91-011B8E40A53E}"/>
              </a:ext>
            </a:extLst>
          </p:cNvPr>
          <p:cNvSpPr txBox="1"/>
          <p:nvPr/>
        </p:nvSpPr>
        <p:spPr>
          <a:xfrm>
            <a:off x="6752842" y="2852812"/>
            <a:ext cx="2062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You’</a:t>
            </a:r>
            <a:r>
              <a:rPr lang="sr-Latn-R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re</a:t>
            </a:r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 always </a:t>
            </a:r>
            <a:r>
              <a:rPr lang="sr-Latn-R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leaving</a:t>
            </a:r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 your clothes in piles on the floor!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>
            <a:spLocks noGrp="1"/>
          </p:cNvSpPr>
          <p:nvPr>
            <p:ph type="body" idx="1"/>
          </p:nvPr>
        </p:nvSpPr>
        <p:spPr>
          <a:xfrm>
            <a:off x="265889" y="693906"/>
            <a:ext cx="7730211" cy="42607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r>
              <a:rPr lang="en" sz="3000" dirty="0"/>
              <a:t>Statements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endParaRPr lang="en-US" sz="3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endParaRPr sz="3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r>
              <a:rPr lang="en-US" sz="3000" dirty="0"/>
              <a:t>Questions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endParaRPr lang="en-US" sz="3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endParaRPr sz="3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r>
              <a:rPr lang="en" sz="3000" dirty="0"/>
              <a:t>Negations</a:t>
            </a:r>
            <a:endParaRPr sz="3000" dirty="0"/>
          </a:p>
        </p:txBody>
      </p:sp>
      <p:sp>
        <p:nvSpPr>
          <p:cNvPr id="148" name="Google Shape;148;p33"/>
          <p:cNvSpPr txBox="1">
            <a:spLocks noGrp="1"/>
          </p:cNvSpPr>
          <p:nvPr>
            <p:ph type="title"/>
          </p:nvPr>
        </p:nvSpPr>
        <p:spPr>
          <a:xfrm>
            <a:off x="761626" y="218047"/>
            <a:ext cx="810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/>
              <a:t>Past </a:t>
            </a:r>
            <a:r>
              <a:rPr lang="sr-Latn-RS" b="1" dirty="0"/>
              <a:t>Continuous </a:t>
            </a:r>
            <a:r>
              <a:rPr lang="sr-Latn-RS" dirty="0"/>
              <a:t>– How do we make it?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BB3BF-0B09-F970-2BAF-0BAC46948A1F}"/>
              </a:ext>
            </a:extLst>
          </p:cNvPr>
          <p:cNvSpPr txBox="1"/>
          <p:nvPr/>
        </p:nvSpPr>
        <p:spPr>
          <a:xfrm>
            <a:off x="2667920" y="746139"/>
            <a:ext cx="6196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charset="0"/>
              </a:rPr>
              <a:t>Auxiliary verb </a:t>
            </a:r>
            <a:r>
              <a:rPr kumimoji="0" lang="sr-Latn-RS" sz="2200" b="1" i="0" u="sng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charset="0"/>
              </a:rPr>
              <a:t>to be </a:t>
            </a:r>
            <a:r>
              <a:rPr kumimoji="0" lang="sr-Latn-RS" sz="22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charset="0"/>
              </a:rPr>
              <a:t>(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charset="0"/>
              </a:rPr>
              <a:t>past </a:t>
            </a:r>
            <a:r>
              <a:rPr kumimoji="0" lang="sr-Latn-RS" sz="22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charset="0"/>
              </a:rPr>
              <a:t>tense)</a:t>
            </a:r>
            <a:r>
              <a:rPr kumimoji="0" lang="sr-Latn-R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charset="0"/>
              </a:rPr>
              <a:t> </a:t>
            </a:r>
            <a:r>
              <a:rPr kumimoji="0" lang="sr-Latn-RS" sz="22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charset="0"/>
              </a:rPr>
              <a:t>+ </a:t>
            </a:r>
            <a:r>
              <a:rPr kumimoji="0" lang="sr-Latn-R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el" charset="0"/>
              </a:rPr>
              <a:t>-ing </a:t>
            </a:r>
            <a:r>
              <a:rPr kumimoji="0" lang="sr-Latn-RS" sz="22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charset="0"/>
              </a:rPr>
              <a:t>form (present participle)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F3C5A-CF8A-BF39-ADB0-82FB3219FBA5}"/>
              </a:ext>
            </a:extLst>
          </p:cNvPr>
          <p:cNvSpPr txBox="1"/>
          <p:nvPr/>
        </p:nvSpPr>
        <p:spPr>
          <a:xfrm>
            <a:off x="2562226" y="1457450"/>
            <a:ext cx="6034629" cy="10772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I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was 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working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You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were</a:t>
            </a:r>
            <a:r>
              <a:rPr kumimoji="0" lang="en-US" sz="1600" b="1" i="0" u="sng" strike="noStrike" kern="0" cap="none" spc="0" normalizeH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working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He/she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was 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working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6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1. We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were 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working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2. You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were 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working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3. They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were 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working</a:t>
            </a:r>
            <a:endParaRPr kumimoji="0" lang="sr-Latn-R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1888" y="2400930"/>
            <a:ext cx="6383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Just use the inversion on the pronoun and the auxiliary </a:t>
            </a:r>
            <a:r>
              <a:rPr lang="en-US" sz="2000" b="1" u="sng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to be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A76EEF-04BB-8572-725F-48CBC9B8AC89}"/>
              </a:ext>
            </a:extLst>
          </p:cNvPr>
          <p:cNvSpPr txBox="1"/>
          <p:nvPr/>
        </p:nvSpPr>
        <p:spPr>
          <a:xfrm>
            <a:off x="2562226" y="2797323"/>
            <a:ext cx="4854762" cy="10772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I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was</a:t>
            </a:r>
            <a:r>
              <a:rPr lang="en-U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pPr marL="342900" indent="-342900">
              <a:buFontTx/>
              <a:buAutoNum type="arabicPeriod"/>
            </a:pP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You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were</a:t>
            </a:r>
            <a:r>
              <a:rPr lang="en-U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pPr marL="342900" indent="-342900">
              <a:buAutoNum type="arabicPeriod"/>
            </a:pP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He/she </a:t>
            </a:r>
            <a:r>
              <a:rPr lang="en-U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was</a:t>
            </a:r>
            <a:r>
              <a:rPr lang="en-U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endParaRPr lang="sr-Latn-R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1. 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We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were</a:t>
            </a:r>
            <a:r>
              <a:rPr lang="en-U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2. 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You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were</a:t>
            </a:r>
            <a:r>
              <a:rPr lang="en-U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3. 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They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were</a:t>
            </a:r>
            <a:r>
              <a:rPr lang="en-U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  <a:endParaRPr lang="sr-Latn-RS" sz="16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2A44BC-6AA0-7C23-B406-C59C66274C44}"/>
              </a:ext>
            </a:extLst>
          </p:cNvPr>
          <p:cNvSpPr txBox="1"/>
          <p:nvPr/>
        </p:nvSpPr>
        <p:spPr>
          <a:xfrm>
            <a:off x="2568355" y="3692749"/>
            <a:ext cx="4739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Just add </a:t>
            </a:r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  <a:latin typeface="Abel" charset="0"/>
              </a:rPr>
              <a:t>not</a:t>
            </a:r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 after </a:t>
            </a:r>
            <a:r>
              <a:rPr lang="sr-Latn-RS" sz="2000" b="1" u="sng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to be</a:t>
            </a:r>
            <a:r>
              <a:rPr lang="sr-Latn-R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.</a:t>
            </a:r>
            <a:endParaRPr lang="sr-Latn-RS" sz="2000" dirty="0">
              <a:solidFill>
                <a:schemeClr val="tx1">
                  <a:lumMod val="20000"/>
                  <a:lumOff val="80000"/>
                </a:schemeClr>
              </a:solidFill>
              <a:latin typeface="Abe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920AF5-A44E-2581-508B-5A4F8C257CDD}"/>
              </a:ext>
            </a:extLst>
          </p:cNvPr>
          <p:cNvSpPr txBox="1"/>
          <p:nvPr/>
        </p:nvSpPr>
        <p:spPr>
          <a:xfrm>
            <a:off x="2612413" y="4059389"/>
            <a:ext cx="6034629" cy="10772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 </a:t>
            </a:r>
            <a:r>
              <a:rPr lang="en-U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was</a:t>
            </a:r>
            <a:r>
              <a:rPr lang="en-U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not</a:t>
            </a:r>
            <a:r>
              <a:rPr lang="sr-Latn-R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pPr marL="342900" indent="-342900">
              <a:buFontTx/>
              <a:buAutoNum type="arabicPeriod"/>
            </a:pP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You </a:t>
            </a:r>
            <a:r>
              <a:rPr lang="en-U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were</a:t>
            </a:r>
            <a:r>
              <a:rPr lang="en-U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not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pPr marL="342900" indent="-342900">
              <a:buAutoNum type="arabicPeriod"/>
            </a:pP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He/she </a:t>
            </a:r>
            <a:r>
              <a:rPr lang="en-U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was</a:t>
            </a:r>
            <a:r>
              <a:rPr lang="en-U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not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endParaRPr lang="sr-Latn-R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1. We </a:t>
            </a:r>
            <a:r>
              <a:rPr lang="en-U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were</a:t>
            </a:r>
            <a:r>
              <a:rPr lang="en-U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not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2. You </a:t>
            </a:r>
            <a:r>
              <a:rPr lang="en-U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were</a:t>
            </a:r>
            <a:r>
              <a:rPr lang="en-U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not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</a:p>
          <a:p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3. They </a:t>
            </a:r>
            <a:r>
              <a:rPr lang="en-US" sz="1600" b="1" u="sng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were</a:t>
            </a:r>
            <a:r>
              <a:rPr lang="en-US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not</a:t>
            </a:r>
            <a:r>
              <a:rPr lang="sr-Latn-R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working</a:t>
            </a:r>
            <a:endParaRPr lang="sr-Latn-R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uiExpand="1" build="p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"/>
          <p:cNvSpPr txBox="1">
            <a:spLocks noGrp="1"/>
          </p:cNvSpPr>
          <p:nvPr>
            <p:ph type="title"/>
          </p:nvPr>
        </p:nvSpPr>
        <p:spPr>
          <a:xfrm>
            <a:off x="746785" y="976595"/>
            <a:ext cx="17868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01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57" name="Google Shape;157;p34"/>
          <p:cNvSpPr txBox="1">
            <a:spLocks noGrp="1"/>
          </p:cNvSpPr>
          <p:nvPr>
            <p:ph type="title" idx="3"/>
          </p:nvPr>
        </p:nvSpPr>
        <p:spPr>
          <a:xfrm>
            <a:off x="2697005" y="976595"/>
            <a:ext cx="17868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02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59" name="Google Shape;159;p34"/>
          <p:cNvSpPr txBox="1">
            <a:spLocks noGrp="1"/>
          </p:cNvSpPr>
          <p:nvPr>
            <p:ph type="title" idx="5"/>
          </p:nvPr>
        </p:nvSpPr>
        <p:spPr>
          <a:xfrm>
            <a:off x="4647225" y="976595"/>
            <a:ext cx="17868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03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61" name="Google Shape;161;p34"/>
          <p:cNvSpPr txBox="1">
            <a:spLocks noGrp="1"/>
          </p:cNvSpPr>
          <p:nvPr>
            <p:ph type="title" idx="7"/>
          </p:nvPr>
        </p:nvSpPr>
        <p:spPr>
          <a:xfrm>
            <a:off x="6597445" y="976595"/>
            <a:ext cx="17868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04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62" name="Google Shape;162;p34"/>
          <p:cNvSpPr txBox="1">
            <a:spLocks noGrp="1"/>
          </p:cNvSpPr>
          <p:nvPr>
            <p:ph type="subTitle" idx="8"/>
          </p:nvPr>
        </p:nvSpPr>
        <p:spPr>
          <a:xfrm>
            <a:off x="204232" y="1704740"/>
            <a:ext cx="2269787" cy="11341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0"/>
            <a:r>
              <a:rPr lang="sr-Latn-RS" b="1" dirty="0"/>
              <a:t>Past actions that had a duration (also temporary)</a:t>
            </a:r>
          </a:p>
        </p:txBody>
      </p:sp>
      <p:sp>
        <p:nvSpPr>
          <p:cNvPr id="163" name="Google Shape;163;p34"/>
          <p:cNvSpPr txBox="1">
            <a:spLocks noGrp="1"/>
          </p:cNvSpPr>
          <p:nvPr>
            <p:ph type="subTitle" idx="9"/>
          </p:nvPr>
        </p:nvSpPr>
        <p:spPr>
          <a:xfrm>
            <a:off x="2345763" y="1616057"/>
            <a:ext cx="2038920" cy="12228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0"/>
            <a:r>
              <a:rPr lang="sr-Latn-RS" b="1" dirty="0"/>
              <a:t>Past actions that had a duration (but interrupted)</a:t>
            </a:r>
          </a:p>
        </p:txBody>
      </p:sp>
      <p:sp>
        <p:nvSpPr>
          <p:cNvPr id="164" name="Google Shape;164;p34"/>
          <p:cNvSpPr txBox="1">
            <a:spLocks noGrp="1"/>
          </p:cNvSpPr>
          <p:nvPr>
            <p:ph type="subTitle" idx="13"/>
          </p:nvPr>
        </p:nvSpPr>
        <p:spPr>
          <a:xfrm>
            <a:off x="4256427" y="1611470"/>
            <a:ext cx="2269787" cy="12228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0"/>
            <a:r>
              <a:rPr lang="sr-Latn-RS" b="1" dirty="0"/>
              <a:t>Two past actions that had a duration (simultaneous)</a:t>
            </a:r>
          </a:p>
        </p:txBody>
      </p:sp>
      <p:sp>
        <p:nvSpPr>
          <p:cNvPr id="165" name="Google Shape;165;p34"/>
          <p:cNvSpPr txBox="1">
            <a:spLocks noGrp="1"/>
          </p:cNvSpPr>
          <p:nvPr>
            <p:ph type="subTitle" idx="14"/>
          </p:nvPr>
        </p:nvSpPr>
        <p:spPr>
          <a:xfrm>
            <a:off x="6668676" y="1705853"/>
            <a:ext cx="1786800" cy="9615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Annoying habits (in the past as well!)</a:t>
            </a:r>
            <a:endParaRPr b="1" dirty="0"/>
          </a:p>
        </p:txBody>
      </p:sp>
      <p:sp>
        <p:nvSpPr>
          <p:cNvPr id="14" name="Rectangle 13"/>
          <p:cNvSpPr/>
          <p:nvPr/>
        </p:nvSpPr>
        <p:spPr>
          <a:xfrm>
            <a:off x="0" y="192483"/>
            <a:ext cx="914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kern="1200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Past </a:t>
            </a:r>
            <a:r>
              <a:rPr lang="sr-Latn-RS" sz="3500" b="1" kern="1200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Continuous </a:t>
            </a:r>
            <a:r>
              <a:rPr lang="sr-Latn-RS" sz="3500" kern="1200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– When do we use it?</a:t>
            </a: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CF8EF9-C73B-FED3-D4DB-02FDDAD6D5DF}"/>
              </a:ext>
            </a:extLst>
          </p:cNvPr>
          <p:cNvSpPr txBox="1"/>
          <p:nvPr/>
        </p:nvSpPr>
        <p:spPr>
          <a:xfrm>
            <a:off x="99597" y="2834283"/>
            <a:ext cx="29442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I </a:t>
            </a:r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was sleeping 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the entire weekend.</a:t>
            </a:r>
            <a:endParaRPr lang="sr-Latn-RS" sz="2000" dirty="0">
              <a:solidFill>
                <a:schemeClr val="tx1">
                  <a:lumMod val="20000"/>
                  <a:lumOff val="80000"/>
                </a:schemeClr>
              </a:solidFill>
              <a:latin typeface="Abel" charset="0"/>
            </a:endParaRPr>
          </a:p>
          <a:p>
            <a:endParaRPr lang="sr-Latn-RS" sz="2000" dirty="0">
              <a:solidFill>
                <a:schemeClr val="tx1">
                  <a:lumMod val="20000"/>
                  <a:lumOff val="80000"/>
                </a:schemeClr>
              </a:solidFill>
              <a:latin typeface="Abel" charset="0"/>
            </a:endParaRPr>
          </a:p>
          <a:p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He </a:t>
            </a:r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was working 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as a double agent the whole time! (vs. He worked as an agent back in 1987)</a:t>
            </a:r>
          </a:p>
          <a:p>
            <a:endParaRPr lang="sr-Latn-RS" sz="2000" dirty="0">
              <a:solidFill>
                <a:schemeClr val="tx1">
                  <a:lumMod val="20000"/>
                  <a:lumOff val="80000"/>
                </a:schemeClr>
              </a:solidFill>
              <a:latin typeface="Abe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51A824-F519-8E0E-3693-F512ECB9602A}"/>
              </a:ext>
            </a:extLst>
          </p:cNvPr>
          <p:cNvSpPr txBox="1"/>
          <p:nvPr/>
        </p:nvSpPr>
        <p:spPr>
          <a:xfrm>
            <a:off x="2926703" y="2843457"/>
            <a:ext cx="1844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She </a:t>
            </a:r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was playing 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video games when her phone rang.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02DD9E-7244-EB81-6ED5-13A53805A251}"/>
              </a:ext>
            </a:extLst>
          </p:cNvPr>
          <p:cNvSpPr txBox="1"/>
          <p:nvPr/>
        </p:nvSpPr>
        <p:spPr>
          <a:xfrm>
            <a:off x="4759319" y="2834283"/>
            <a:ext cx="1994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While the teacher </a:t>
            </a:r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was talking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, I </a:t>
            </a:r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was not listening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 to a single word.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F9AA95-4D64-44A3-7B91-011B8E40A53E}"/>
              </a:ext>
            </a:extLst>
          </p:cNvPr>
          <p:cNvSpPr txBox="1"/>
          <p:nvPr/>
        </p:nvSpPr>
        <p:spPr>
          <a:xfrm>
            <a:off x="6753763" y="2843457"/>
            <a:ext cx="2062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They </a:t>
            </a:r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were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 always </a:t>
            </a:r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leaving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 their trash all over the apartment!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subTitle" idx="1"/>
          </p:nvPr>
        </p:nvSpPr>
        <p:spPr>
          <a:xfrm>
            <a:off x="996174" y="1174595"/>
            <a:ext cx="5367455" cy="2593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Two ways to make it and use it:</a:t>
            </a:r>
            <a:endParaRPr lang="sr-Latn-R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Modal will + bare infinitive (continuous) – less probable</a:t>
            </a:r>
            <a:endParaRPr lang="sr-Latn-R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Semi-modal going to + bare infinitive (continuous) – more probable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DF7EC7-BAC0-2838-DC8D-AEA770CA9A3D}"/>
              </a:ext>
            </a:extLst>
          </p:cNvPr>
          <p:cNvSpPr/>
          <p:nvPr/>
        </p:nvSpPr>
        <p:spPr>
          <a:xfrm>
            <a:off x="0" y="192483"/>
            <a:ext cx="914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500" b="1" kern="1200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Future</a:t>
            </a:r>
            <a:r>
              <a:rPr lang="en-US" sz="3500" b="1" kern="1200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sr-Latn-RS" sz="3500" b="1" kern="1200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Continuous </a:t>
            </a:r>
            <a:r>
              <a:rPr lang="sr-Latn-RS" sz="2800" kern="1200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– a tense that is not a tense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>
            <a:spLocks noGrp="1"/>
          </p:cNvSpPr>
          <p:nvPr>
            <p:ph type="title"/>
          </p:nvPr>
        </p:nvSpPr>
        <p:spPr>
          <a:xfrm>
            <a:off x="1420820" y="1171174"/>
            <a:ext cx="5381423" cy="36015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a continuous infinitive?</a:t>
            </a:r>
            <a:br>
              <a:rPr lang="sr-Latn-RS" dirty="0"/>
            </a:br>
            <a:br>
              <a:rPr lang="en-US" dirty="0"/>
            </a:br>
            <a:r>
              <a:rPr lang="en-US" dirty="0"/>
              <a:t>Regular infinitive:</a:t>
            </a:r>
            <a:br>
              <a:rPr lang="sr-Latn-RS" dirty="0"/>
            </a:br>
            <a:br>
              <a:rPr lang="en-US" dirty="0"/>
            </a:br>
            <a:r>
              <a:rPr lang="en-US" dirty="0"/>
              <a:t>Make it –</a:t>
            </a:r>
            <a:r>
              <a:rPr lang="en-US" dirty="0" err="1"/>
              <a:t>ing</a:t>
            </a:r>
            <a:r>
              <a:rPr lang="sr-Latn-RS" dirty="0"/>
              <a:t>:</a:t>
            </a:r>
            <a:br>
              <a:rPr lang="sr-Latn-RS" dirty="0"/>
            </a:br>
            <a:br>
              <a:rPr lang="en-US" dirty="0"/>
            </a:br>
            <a:r>
              <a:rPr lang="en-US" dirty="0"/>
              <a:t>What is missing? Auxiliary?</a:t>
            </a:r>
            <a:br>
              <a:rPr lang="en-US" dirty="0"/>
            </a:br>
            <a:endParaRPr lang="sr-Latn-R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30C6EE3-4287-F081-D8F3-FEA07523C355}"/>
              </a:ext>
            </a:extLst>
          </p:cNvPr>
          <p:cNvSpPr/>
          <p:nvPr/>
        </p:nvSpPr>
        <p:spPr>
          <a:xfrm>
            <a:off x="0" y="192483"/>
            <a:ext cx="914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500" b="1" kern="1200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Future</a:t>
            </a:r>
            <a:r>
              <a:rPr lang="en-US" sz="3500" b="1" kern="1200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sr-Latn-RS" sz="3500" b="1" kern="1200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Continuous </a:t>
            </a:r>
            <a:r>
              <a:rPr lang="sr-Latn-RS" sz="2800" kern="1200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– a tense that is not a tense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8A53E-D9DF-753F-3168-64377362A33F}"/>
              </a:ext>
            </a:extLst>
          </p:cNvPr>
          <p:cNvSpPr txBox="1"/>
          <p:nvPr/>
        </p:nvSpPr>
        <p:spPr>
          <a:xfrm>
            <a:off x="5605346" y="2048530"/>
            <a:ext cx="160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panose="02000506030000020004" pitchFamily="2" charset="0"/>
              </a:rPr>
              <a:t>to work</a:t>
            </a:r>
            <a:endParaRPr lang="en-US" sz="2800" dirty="0">
              <a:solidFill>
                <a:schemeClr val="tx1">
                  <a:lumMod val="20000"/>
                  <a:lumOff val="80000"/>
                </a:schemeClr>
              </a:solidFill>
              <a:latin typeface="Abel" panose="02000506030000020004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886F530-5F5A-1A97-2994-714333033890}"/>
              </a:ext>
            </a:extLst>
          </p:cNvPr>
          <p:cNvSpPr txBox="1"/>
          <p:nvPr/>
        </p:nvSpPr>
        <p:spPr>
          <a:xfrm>
            <a:off x="4572000" y="2919499"/>
            <a:ext cx="1940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panose="02000506030000020004" pitchFamily="2" charset="0"/>
              </a:rPr>
              <a:t>to working?</a:t>
            </a:r>
            <a:endParaRPr lang="en-US" sz="2800" dirty="0">
              <a:solidFill>
                <a:schemeClr val="tx1">
                  <a:lumMod val="20000"/>
                  <a:lumOff val="80000"/>
                </a:schemeClr>
              </a:solidFill>
              <a:latin typeface="Abel" panose="02000506030000020004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B94DBFD-C54A-4CC2-F514-9DF908DAF921}"/>
              </a:ext>
            </a:extLst>
          </p:cNvPr>
          <p:cNvSpPr txBox="1"/>
          <p:nvPr/>
        </p:nvSpPr>
        <p:spPr>
          <a:xfrm>
            <a:off x="6330174" y="3814380"/>
            <a:ext cx="233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panose="02000506030000020004" pitchFamily="2" charset="0"/>
              </a:rPr>
              <a:t>to be working!</a:t>
            </a:r>
            <a:endParaRPr lang="en-US" sz="2800" dirty="0">
              <a:solidFill>
                <a:schemeClr val="tx1">
                  <a:lumMod val="20000"/>
                  <a:lumOff val="80000"/>
                </a:schemeClr>
              </a:solidFill>
              <a:latin typeface="Abel" panose="0200050603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>
            <a:spLocks noGrp="1"/>
          </p:cNvSpPr>
          <p:nvPr>
            <p:ph type="body" idx="1"/>
          </p:nvPr>
        </p:nvSpPr>
        <p:spPr>
          <a:xfrm>
            <a:off x="0" y="693906"/>
            <a:ext cx="8864625" cy="42607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r>
              <a:rPr lang="en" sz="3000" dirty="0"/>
              <a:t>Statements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endParaRPr lang="en-US" sz="3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endParaRPr sz="3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r>
              <a:rPr lang="en-US" sz="3000" dirty="0"/>
              <a:t>Questions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endParaRPr lang="en-US" sz="3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endParaRPr sz="3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iga"/>
              <a:buAutoNum type="arabicPeriod"/>
            </a:pPr>
            <a:r>
              <a:rPr lang="en" sz="3000" dirty="0"/>
              <a:t>Negations</a:t>
            </a:r>
            <a:endParaRPr sz="3000" dirty="0"/>
          </a:p>
        </p:txBody>
      </p:sp>
      <p:sp>
        <p:nvSpPr>
          <p:cNvPr id="148" name="Google Shape;148;p33"/>
          <p:cNvSpPr txBox="1">
            <a:spLocks noGrp="1"/>
          </p:cNvSpPr>
          <p:nvPr>
            <p:ph type="title"/>
          </p:nvPr>
        </p:nvSpPr>
        <p:spPr>
          <a:xfrm>
            <a:off x="761626" y="218047"/>
            <a:ext cx="810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r-Latn-RS" b="1" dirty="0"/>
              <a:t>Future</a:t>
            </a:r>
            <a:r>
              <a:rPr lang="en-US" b="1" dirty="0"/>
              <a:t> </a:t>
            </a:r>
            <a:r>
              <a:rPr lang="sr-Latn-RS" b="1" dirty="0"/>
              <a:t>Continuous </a:t>
            </a:r>
            <a:r>
              <a:rPr lang="sr-Latn-RS" dirty="0"/>
              <a:t>– How do we make it?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BB3BF-0B09-F970-2BAF-0BAC46948A1F}"/>
              </a:ext>
            </a:extLst>
          </p:cNvPr>
          <p:cNvSpPr txBox="1"/>
          <p:nvPr/>
        </p:nvSpPr>
        <p:spPr>
          <a:xfrm>
            <a:off x="2612413" y="746139"/>
            <a:ext cx="6252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22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Modals </a:t>
            </a:r>
            <a:r>
              <a:rPr lang="en-US" sz="2200" b="1" u="sng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will/shall </a:t>
            </a:r>
            <a:r>
              <a:rPr lang="en-US" sz="22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or semi-modal </a:t>
            </a:r>
            <a:r>
              <a:rPr lang="en-US" sz="2200" b="1" u="sng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going to </a:t>
            </a:r>
            <a:r>
              <a:rPr lang="en-US" sz="22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+ </a:t>
            </a:r>
            <a:r>
              <a:rPr lang="en-US" sz="2200" dirty="0">
                <a:solidFill>
                  <a:schemeClr val="tx1"/>
                </a:solidFill>
                <a:latin typeface="Abel" charset="0"/>
              </a:rPr>
              <a:t>progressive infinitive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25444" y="2400930"/>
            <a:ext cx="7340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Just use the inversion on the 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  <a:latin typeface="Abel" charset="0"/>
              </a:rPr>
              <a:t>pronoun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 and the modal/auxiliary verb </a:t>
            </a:r>
            <a:r>
              <a:rPr lang="en-US" sz="2000" b="1" u="sng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to be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2A44BC-6AA0-7C23-B406-C59C66274C44}"/>
              </a:ext>
            </a:extLst>
          </p:cNvPr>
          <p:cNvSpPr txBox="1"/>
          <p:nvPr/>
        </p:nvSpPr>
        <p:spPr>
          <a:xfrm>
            <a:off x="2568355" y="3692749"/>
            <a:ext cx="4739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Just add </a:t>
            </a:r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  <a:latin typeface="Abel" charset="0"/>
              </a:rPr>
              <a:t>not</a:t>
            </a:r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 after </a:t>
            </a:r>
            <a:r>
              <a:rPr lang="sr-Latn-RS" sz="2000" b="1" u="sng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modals</a:t>
            </a:r>
            <a:r>
              <a:rPr lang="sr-Latn-RS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/auxilliary </a:t>
            </a:r>
            <a:r>
              <a:rPr lang="sr-Latn-RS" sz="2000" b="1" u="sng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to be</a:t>
            </a:r>
            <a:r>
              <a:rPr lang="sr-Latn-R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bel" charset="0"/>
              </a:rPr>
              <a:t>.</a:t>
            </a:r>
            <a:endParaRPr lang="sr-Latn-RS" sz="2000" dirty="0">
              <a:solidFill>
                <a:schemeClr val="tx1">
                  <a:lumMod val="20000"/>
                  <a:lumOff val="80000"/>
                </a:schemeClr>
              </a:solidFill>
              <a:latin typeface="Abe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427149-7A00-723E-49F4-EF746ADC4D0F}"/>
              </a:ext>
            </a:extLst>
          </p:cNvPr>
          <p:cNvSpPr txBox="1"/>
          <p:nvPr/>
        </p:nvSpPr>
        <p:spPr>
          <a:xfrm>
            <a:off x="609825" y="1450357"/>
            <a:ext cx="8656470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 defTabSz="457200">
              <a:buClrTx/>
              <a:buFontTx/>
              <a:buAutoNum type="arabicPeriod"/>
              <a:defRPr/>
            </a:pPr>
            <a:r>
              <a:rPr lang="sr-Latn-RS" sz="1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I </a:t>
            </a:r>
            <a:r>
              <a:rPr lang="sr-Latn-RS" sz="18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will/am going to </a:t>
            </a:r>
            <a:r>
              <a:rPr lang="sr-Latn-RS" sz="1800" kern="1200" dirty="0">
                <a:solidFill>
                  <a:schemeClr val="tx1"/>
                </a:solidFill>
                <a:latin typeface="Century Gothic" panose="020B0502020202020204"/>
                <a:ea typeface="+mn-ea"/>
                <a:cs typeface="+mn-cs"/>
              </a:rPr>
              <a:t>be working</a:t>
            </a:r>
          </a:p>
          <a:p>
            <a:pPr marL="342900" indent="-342900" defTabSz="457200">
              <a:buClrTx/>
              <a:buFontTx/>
              <a:buAutoNum type="arabicPeriod"/>
            </a:pPr>
            <a:r>
              <a:rPr lang="sr-Latn-RS" sz="1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You </a:t>
            </a:r>
            <a:r>
              <a:rPr lang="sr-Latn-RS" sz="18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will/are going to</a:t>
            </a:r>
            <a:r>
              <a:rPr lang="sr-Latn-RS" sz="1800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800" kern="1200" dirty="0">
                <a:solidFill>
                  <a:schemeClr val="tx1"/>
                </a:solidFill>
                <a:latin typeface="Century Gothic" panose="020B0502020202020204"/>
                <a:ea typeface="+mn-ea"/>
                <a:cs typeface="+mn-cs"/>
              </a:rPr>
              <a:t>be working</a:t>
            </a:r>
          </a:p>
          <a:p>
            <a:pPr marL="342900" indent="-342900" defTabSz="457200">
              <a:buClrTx/>
              <a:buFontTx/>
              <a:buAutoNum type="arabicPeriod"/>
            </a:pPr>
            <a:r>
              <a:rPr lang="sr-Latn-RS" sz="1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He/she </a:t>
            </a:r>
            <a:r>
              <a:rPr lang="sr-Latn-RS" sz="18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will/is going to</a:t>
            </a:r>
            <a:r>
              <a:rPr lang="sr-Latn-RS" sz="1800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800" kern="1200" dirty="0">
                <a:solidFill>
                  <a:schemeClr val="tx1"/>
                </a:solidFill>
                <a:latin typeface="Century Gothic" panose="020B0502020202020204"/>
                <a:ea typeface="+mn-ea"/>
                <a:cs typeface="+mn-cs"/>
              </a:rPr>
              <a:t>be working</a:t>
            </a:r>
          </a:p>
          <a:p>
            <a:pPr marL="342900" indent="-342900" defTabSz="457200">
              <a:buClrTx/>
              <a:buFontTx/>
              <a:buAutoNum type="arabicPeriod"/>
            </a:pPr>
            <a:endParaRPr lang="sr-Latn-RS" sz="1800" kern="1200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endParaRPr>
          </a:p>
          <a:p>
            <a:pPr marL="342900" indent="-342900" defTabSz="457200">
              <a:buClrTx/>
              <a:buFontTx/>
              <a:buAutoNum type="arabicPeriod"/>
            </a:pPr>
            <a:endParaRPr lang="sr-Latn-RS" sz="1800" kern="1200" dirty="0">
              <a:solidFill>
                <a:schemeClr val="tx1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endParaRPr>
          </a:p>
          <a:p>
            <a:pPr defTabSz="457200">
              <a:buClrTx/>
              <a:buFontTx/>
              <a:buNone/>
            </a:pPr>
            <a:r>
              <a:rPr lang="sr-Latn-RS" sz="1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1. We </a:t>
            </a:r>
            <a:r>
              <a:rPr lang="sr-Latn-RS" sz="18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will/are going to </a:t>
            </a:r>
            <a:r>
              <a:rPr lang="sr-Latn-RS" sz="1800" kern="1200" dirty="0">
                <a:solidFill>
                  <a:schemeClr val="tx1"/>
                </a:solidFill>
                <a:latin typeface="Century Gothic" panose="020B0502020202020204"/>
                <a:ea typeface="+mn-ea"/>
                <a:cs typeface="+mn-cs"/>
              </a:rPr>
              <a:t>be working</a:t>
            </a:r>
          </a:p>
          <a:p>
            <a:pPr defTabSz="457200">
              <a:buClrTx/>
              <a:buFontTx/>
              <a:buNone/>
            </a:pPr>
            <a:r>
              <a:rPr lang="sr-Latn-RS" sz="1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2. You </a:t>
            </a:r>
            <a:r>
              <a:rPr lang="sr-Latn-RS" sz="18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will/are going to </a:t>
            </a:r>
            <a:r>
              <a:rPr lang="sr-Latn-RS" sz="1800" kern="1200" dirty="0">
                <a:solidFill>
                  <a:schemeClr val="tx1"/>
                </a:solidFill>
                <a:latin typeface="Century Gothic" panose="020B0502020202020204"/>
                <a:ea typeface="+mn-ea"/>
                <a:cs typeface="+mn-cs"/>
              </a:rPr>
              <a:t>be working</a:t>
            </a:r>
          </a:p>
          <a:p>
            <a:pPr defTabSz="457200">
              <a:buClrTx/>
              <a:buFontTx/>
              <a:buNone/>
            </a:pPr>
            <a:r>
              <a:rPr lang="sr-Latn-RS" sz="1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3. They </a:t>
            </a:r>
            <a:r>
              <a:rPr lang="sr-Latn-RS" sz="18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will/are going to </a:t>
            </a:r>
            <a:r>
              <a:rPr lang="sr-Latn-RS" sz="1800" kern="1200" dirty="0">
                <a:solidFill>
                  <a:schemeClr val="tx1"/>
                </a:solidFill>
                <a:latin typeface="Century Gothic" panose="020B0502020202020204"/>
                <a:ea typeface="+mn-ea"/>
                <a:cs typeface="+mn-cs"/>
              </a:rPr>
              <a:t>be working</a:t>
            </a:r>
            <a:endParaRPr lang="sr-Latn-RS" sz="1800" b="1" kern="1200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EFF7F6-4C17-1DAB-B0D7-E8A42128CECC}"/>
              </a:ext>
            </a:extLst>
          </p:cNvPr>
          <p:cNvSpPr txBox="1"/>
          <p:nvPr/>
        </p:nvSpPr>
        <p:spPr>
          <a:xfrm>
            <a:off x="925177" y="2703352"/>
            <a:ext cx="8452948" cy="140038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 defTabSz="457200">
              <a:buClrTx/>
              <a:buFontTx/>
              <a:buAutoNum type="arabicPeriod"/>
            </a:pP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  <a:latin typeface="Century Gothic" panose="020B0502020202020204"/>
                <a:ea typeface="+mn-ea"/>
                <a:cs typeface="+mn-cs"/>
              </a:rPr>
              <a:t>I</a:t>
            </a: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7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will/am </a:t>
            </a:r>
            <a:r>
              <a:rPr lang="sr-Latn-RS" sz="1700" b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going to</a:t>
            </a: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700" kern="1200" dirty="0">
                <a:solidFill>
                  <a:schemeClr val="tx1"/>
                </a:solidFill>
                <a:latin typeface="Century Gothic" panose="020B0502020202020204"/>
                <a:ea typeface="+mn-ea"/>
                <a:cs typeface="+mn-cs"/>
              </a:rPr>
              <a:t>be working</a:t>
            </a:r>
          </a:p>
          <a:p>
            <a:pPr marL="342900" indent="-342900" defTabSz="457200">
              <a:buClrTx/>
              <a:buFontTx/>
              <a:buAutoNum type="arabicPeriod"/>
            </a:pP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  <a:latin typeface="Century Gothic" panose="020B0502020202020204"/>
                <a:ea typeface="+mn-ea"/>
                <a:cs typeface="+mn-cs"/>
              </a:rPr>
              <a:t>You</a:t>
            </a: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7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will/are </a:t>
            </a:r>
            <a:r>
              <a:rPr lang="sr-Latn-RS" sz="1700" b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going to</a:t>
            </a: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700" kern="1200" dirty="0">
                <a:solidFill>
                  <a:schemeClr val="tx1"/>
                </a:solidFill>
                <a:latin typeface="Century Gothic" panose="020B0502020202020204"/>
                <a:ea typeface="+mn-ea"/>
                <a:cs typeface="+mn-cs"/>
              </a:rPr>
              <a:t>be working</a:t>
            </a:r>
          </a:p>
          <a:p>
            <a:pPr marL="342900" indent="-342900" defTabSz="457200">
              <a:buClrTx/>
              <a:buFontTx/>
              <a:buAutoNum type="arabicPeriod"/>
            </a:pP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  <a:latin typeface="Century Gothic" panose="020B0502020202020204"/>
                <a:ea typeface="+mn-ea"/>
                <a:cs typeface="+mn-cs"/>
              </a:rPr>
              <a:t>He/she </a:t>
            </a:r>
            <a:r>
              <a:rPr lang="sr-Latn-RS" sz="17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will/is </a:t>
            </a:r>
            <a:r>
              <a:rPr lang="sr-Latn-RS" sz="1700" b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going to</a:t>
            </a: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700" kern="1200" dirty="0">
                <a:solidFill>
                  <a:schemeClr val="tx1"/>
                </a:solidFill>
                <a:latin typeface="Century Gothic" panose="020B0502020202020204"/>
                <a:ea typeface="+mn-ea"/>
                <a:cs typeface="+mn-cs"/>
              </a:rPr>
              <a:t>be working</a:t>
            </a:r>
          </a:p>
          <a:p>
            <a:pPr defTabSz="457200">
              <a:buClrTx/>
              <a:buFontTx/>
              <a:buNone/>
              <a:defRPr/>
            </a:pPr>
            <a:endParaRPr lang="sr-Latn-RS" sz="1700" kern="1200" dirty="0">
              <a:solidFill>
                <a:schemeClr val="tx1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endParaRPr>
          </a:p>
          <a:p>
            <a:pPr defTabSz="457200">
              <a:buClrTx/>
              <a:buFontTx/>
              <a:buNone/>
              <a:defRPr/>
            </a:pPr>
            <a:endParaRPr lang="sr-Latn-RS" sz="1700" kern="1200" dirty="0">
              <a:solidFill>
                <a:schemeClr val="tx1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endParaRPr>
          </a:p>
          <a:p>
            <a:pPr defTabSz="457200">
              <a:buClrTx/>
              <a:buFontTx/>
              <a:buNone/>
            </a:pP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1. </a:t>
            </a: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  <a:latin typeface="Century Gothic" panose="020B0502020202020204"/>
                <a:ea typeface="+mn-ea"/>
                <a:cs typeface="+mn-cs"/>
              </a:rPr>
              <a:t>We</a:t>
            </a: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7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will/are </a:t>
            </a:r>
            <a:r>
              <a:rPr lang="sr-Latn-RS" sz="1700" b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going to</a:t>
            </a: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700" kern="1200" dirty="0">
                <a:solidFill>
                  <a:schemeClr val="tx1"/>
                </a:solidFill>
                <a:latin typeface="Century Gothic" panose="020B0502020202020204"/>
                <a:ea typeface="+mn-ea"/>
                <a:cs typeface="+mn-cs"/>
              </a:rPr>
              <a:t>be working</a:t>
            </a:r>
          </a:p>
          <a:p>
            <a:pPr defTabSz="457200">
              <a:buClrTx/>
              <a:buFontTx/>
              <a:buNone/>
            </a:pP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2. </a:t>
            </a: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  <a:latin typeface="Century Gothic" panose="020B0502020202020204"/>
                <a:ea typeface="+mn-ea"/>
                <a:cs typeface="+mn-cs"/>
              </a:rPr>
              <a:t>You</a:t>
            </a: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7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will/are </a:t>
            </a:r>
            <a:r>
              <a:rPr lang="sr-Latn-RS" sz="1700" b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going to</a:t>
            </a: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700" kern="1200" dirty="0">
                <a:solidFill>
                  <a:schemeClr val="tx1"/>
                </a:solidFill>
                <a:latin typeface="Century Gothic" panose="020B0502020202020204"/>
                <a:ea typeface="+mn-ea"/>
                <a:cs typeface="+mn-cs"/>
              </a:rPr>
              <a:t>be working</a:t>
            </a:r>
          </a:p>
          <a:p>
            <a:pPr defTabSz="457200">
              <a:buClrTx/>
              <a:buFontTx/>
              <a:buNone/>
            </a:pP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3. </a:t>
            </a: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  <a:latin typeface="Century Gothic" panose="020B0502020202020204"/>
                <a:ea typeface="+mn-ea"/>
                <a:cs typeface="+mn-cs"/>
              </a:rPr>
              <a:t>They</a:t>
            </a: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7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will/are </a:t>
            </a:r>
            <a:r>
              <a:rPr lang="sr-Latn-RS" sz="1700" b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going to</a:t>
            </a:r>
            <a:r>
              <a:rPr lang="sr-Latn-RS" sz="17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700" kern="1200" dirty="0">
                <a:solidFill>
                  <a:schemeClr val="tx1"/>
                </a:solidFill>
                <a:latin typeface="Century Gothic" panose="020B0502020202020204"/>
                <a:ea typeface="+mn-ea"/>
                <a:cs typeface="+mn-cs"/>
              </a:rPr>
              <a:t>be working</a:t>
            </a:r>
            <a:endParaRPr lang="sr-Latn-RS" sz="1700" b="1" kern="1200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F1859A-9D1D-3BC1-760A-9836798531B1}"/>
              </a:ext>
            </a:extLst>
          </p:cNvPr>
          <p:cNvSpPr txBox="1"/>
          <p:nvPr/>
        </p:nvSpPr>
        <p:spPr>
          <a:xfrm>
            <a:off x="-1" y="4183985"/>
            <a:ext cx="9567746" cy="12464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 defTabSz="457200">
              <a:buClrTx/>
              <a:buFontTx/>
              <a:buAutoNum type="arabicPeriod"/>
            </a:pP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I </a:t>
            </a:r>
            <a:r>
              <a:rPr lang="sr-Latn-RS" sz="15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will/shall/</a:t>
            </a:r>
            <a:r>
              <a:rPr lang="sr-Latn-RS" sz="1500" i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am</a:t>
            </a:r>
            <a:r>
              <a:rPr lang="sr-Latn-RS" sz="15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  <a:latin typeface="Century Gothic" panose="020B0502020202020204"/>
                <a:ea typeface="+mn-ea"/>
                <a:cs typeface="+mn-cs"/>
              </a:rPr>
              <a:t>not</a:t>
            </a:r>
            <a:r>
              <a:rPr lang="sr-Latn-RS" sz="1500" b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500" i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(going to) </a:t>
            </a: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be working</a:t>
            </a:r>
          </a:p>
          <a:p>
            <a:pPr marL="342900" indent="-342900" defTabSz="457200">
              <a:buClrTx/>
              <a:buFontTx/>
              <a:buAutoNum type="arabicPeriod"/>
            </a:pP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You </a:t>
            </a:r>
            <a:r>
              <a:rPr lang="sr-Latn-RS" sz="15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will/shall/</a:t>
            </a:r>
            <a:r>
              <a:rPr lang="sr-Latn-RS" sz="1500" i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are</a:t>
            </a:r>
            <a:r>
              <a:rPr lang="sr-Latn-RS" sz="15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  <a:latin typeface="Century Gothic" panose="020B0502020202020204"/>
                <a:ea typeface="+mn-ea"/>
                <a:cs typeface="+mn-cs"/>
              </a:rPr>
              <a:t>not</a:t>
            </a: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500" i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(going to) </a:t>
            </a: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be working</a:t>
            </a:r>
          </a:p>
          <a:p>
            <a:pPr marL="342900" indent="-342900" defTabSz="457200">
              <a:buClrTx/>
              <a:buFontTx/>
              <a:buAutoNum type="arabicPeriod"/>
            </a:pP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He/she </a:t>
            </a:r>
            <a:r>
              <a:rPr lang="sr-Latn-RS" sz="15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will/shall/</a:t>
            </a:r>
            <a:r>
              <a:rPr lang="sr-Latn-RS" sz="1500" i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are</a:t>
            </a:r>
            <a:r>
              <a:rPr lang="sr-Latn-RS" sz="1500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  <a:latin typeface="Century Gothic" panose="020B0502020202020204"/>
                <a:ea typeface="+mn-ea"/>
                <a:cs typeface="+mn-cs"/>
              </a:rPr>
              <a:t>not</a:t>
            </a: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500" i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(going to) </a:t>
            </a: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be working</a:t>
            </a:r>
          </a:p>
          <a:p>
            <a:pPr defTabSz="457200">
              <a:buClrTx/>
              <a:buFontTx/>
              <a:buNone/>
              <a:defRPr/>
            </a:pPr>
            <a:endParaRPr lang="sr-Latn-RS" sz="1500" kern="1200" dirty="0">
              <a:solidFill>
                <a:schemeClr val="tx1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endParaRPr>
          </a:p>
          <a:p>
            <a:pPr defTabSz="457200">
              <a:buClrTx/>
              <a:buFontTx/>
              <a:buNone/>
              <a:defRPr/>
            </a:pPr>
            <a:endParaRPr lang="sr-Latn-RS" sz="1500" kern="1200" dirty="0">
              <a:solidFill>
                <a:schemeClr val="tx1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endParaRPr>
          </a:p>
          <a:p>
            <a:pPr defTabSz="457200">
              <a:buClrTx/>
              <a:buFontTx/>
              <a:buNone/>
            </a:pP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1. We </a:t>
            </a:r>
            <a:r>
              <a:rPr lang="sr-Latn-RS" sz="15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will/shall/</a:t>
            </a:r>
            <a:r>
              <a:rPr lang="sr-Latn-RS" sz="1500" i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are</a:t>
            </a:r>
            <a:r>
              <a:rPr lang="sr-Latn-RS" sz="15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  <a:latin typeface="Century Gothic" panose="020B0502020202020204"/>
                <a:ea typeface="+mn-ea"/>
                <a:cs typeface="+mn-cs"/>
              </a:rPr>
              <a:t>not</a:t>
            </a: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500" i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(going to)</a:t>
            </a: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be working</a:t>
            </a:r>
          </a:p>
          <a:p>
            <a:pPr defTabSz="457200">
              <a:buClrTx/>
              <a:buFontTx/>
              <a:buNone/>
            </a:pP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2. You </a:t>
            </a:r>
            <a:r>
              <a:rPr lang="sr-Latn-RS" sz="15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will/shall/</a:t>
            </a:r>
            <a:r>
              <a:rPr lang="sr-Latn-RS" sz="1500" i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are</a:t>
            </a:r>
            <a:r>
              <a:rPr lang="sr-Latn-RS" sz="15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  <a:latin typeface="Century Gothic" panose="020B0502020202020204"/>
                <a:ea typeface="+mn-ea"/>
                <a:cs typeface="+mn-cs"/>
              </a:rPr>
              <a:t>not</a:t>
            </a: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500" i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(going to) </a:t>
            </a: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be working</a:t>
            </a:r>
          </a:p>
          <a:p>
            <a:pPr defTabSz="457200">
              <a:buClrTx/>
              <a:buFontTx/>
              <a:buNone/>
            </a:pP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3. They </a:t>
            </a:r>
            <a:r>
              <a:rPr lang="sr-Latn-RS" sz="15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will/shall/</a:t>
            </a:r>
            <a:r>
              <a:rPr lang="sr-Latn-RS" sz="1500" i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are</a:t>
            </a:r>
            <a:r>
              <a:rPr lang="sr-Latn-RS" sz="1500" b="1" u="sng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highlight>
                  <a:srgbClr val="800080"/>
                </a:highlight>
                <a:latin typeface="Century Gothic" panose="020B0502020202020204"/>
                <a:ea typeface="+mn-ea"/>
                <a:cs typeface="+mn-cs"/>
              </a:rPr>
              <a:t>not</a:t>
            </a: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sr-Latn-RS" sz="1500" i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(going to) </a:t>
            </a:r>
            <a:r>
              <a:rPr lang="sr-Latn-RS" sz="15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be working</a:t>
            </a:r>
            <a:endParaRPr lang="sr-Latn-RS" sz="1500" b="1" kern="1200" dirty="0">
              <a:solidFill>
                <a:schemeClr val="tx1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75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title" idx="2"/>
          </p:nvPr>
        </p:nvSpPr>
        <p:spPr>
          <a:xfrm>
            <a:off x="0" y="0"/>
            <a:ext cx="5607750" cy="9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rgbClr val="F25ABC"/>
                </a:solidFill>
              </a:rPr>
              <a:t>Practical exercises</a:t>
            </a:r>
            <a:endParaRPr dirty="0">
              <a:solidFill>
                <a:srgbClr val="F25ABC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7BE431-EB51-A9FA-E3AC-A534B5266C61}"/>
              </a:ext>
            </a:extLst>
          </p:cNvPr>
          <p:cNvSpPr txBox="1">
            <a:spLocks/>
          </p:cNvSpPr>
          <p:nvPr/>
        </p:nvSpPr>
        <p:spPr>
          <a:xfrm>
            <a:off x="0" y="748701"/>
            <a:ext cx="10513612" cy="464105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Viga" panose="020B0604020202020204" charset="0"/>
              </a:rPr>
              <a:t>English grammar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page 24 – ex. I, sentence: 27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Viga" panose="020B0604020202020204" charset="0"/>
              </a:rPr>
              <a:t>Testovi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page 4 – sentence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	page 5 – sentence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	page 6 – sentence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	page 7 – sentence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	page 8 – sentence 5 (translation),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	page 11 – sentence 4 (translation)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	page 12 – exercise V, sentence 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	page 13 – ex. VI sentence 5, ex. IX sentence 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	page 14, sentence 3 (translation)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	page 17, exercise IX, sentence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	page 21, exercise IX, sentence 2, 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	page 24, ex. V, sentence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	page 28, sentence 2 (translation)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	page 30, ex. VI, sentence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	page 31, sentence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	page 36, sentence 3 (translation)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	page 45, sentence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	page 56, ex. VI, sentence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	page 72, ex. V, sentence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uturistic Engineering Center by Slidesgo">
  <a:themeElements>
    <a:clrScheme name="Simple Light">
      <a:dk1>
        <a:srgbClr val="F25ABC"/>
      </a:dk1>
      <a:lt1>
        <a:srgbClr val="FFFFFF"/>
      </a:lt1>
      <a:dk2>
        <a:srgbClr val="2C3F6F"/>
      </a:dk2>
      <a:lt2>
        <a:srgbClr val="92A3CE"/>
      </a:lt2>
      <a:accent1>
        <a:srgbClr val="0686BF"/>
      </a:accent1>
      <a:accent2>
        <a:srgbClr val="F25ABC"/>
      </a:accent2>
      <a:accent3>
        <a:srgbClr val="2C3F6F"/>
      </a:accent3>
      <a:accent4>
        <a:srgbClr val="F25ABC"/>
      </a:accent4>
      <a:accent5>
        <a:srgbClr val="92A3CE"/>
      </a:accent5>
      <a:accent6>
        <a:srgbClr val="2C3F6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1158</Words>
  <Application>Microsoft Office PowerPoint</Application>
  <PresentationFormat>On-screen Show (16:9)</PresentationFormat>
  <Paragraphs>213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Abel</vt:lpstr>
      <vt:lpstr>Wingdings 3</vt:lpstr>
      <vt:lpstr>Century Gothic</vt:lpstr>
      <vt:lpstr>Arial</vt:lpstr>
      <vt:lpstr>Viga</vt:lpstr>
      <vt:lpstr>Futuristic Engineering Center by Slidesgo</vt:lpstr>
      <vt:lpstr>CONTINUOUS Tenses</vt:lpstr>
      <vt:lpstr>Present Continuous – How do we make it?</vt:lpstr>
      <vt:lpstr>01</vt:lpstr>
      <vt:lpstr>Past Continuous – How do we make it?</vt:lpstr>
      <vt:lpstr>01</vt:lpstr>
      <vt:lpstr>PowerPoint Presentation</vt:lpstr>
      <vt:lpstr>What is a continuous infinitive?  Regular infinitive:  Make it –ing:  What is missing? Auxiliary? </vt:lpstr>
      <vt:lpstr>Future Continuous – How do we make it?</vt:lpstr>
      <vt:lpstr>Practical exercises</vt:lpstr>
      <vt:lpstr>Communication satellites</vt:lpstr>
      <vt:lpstr>PowerPoint Presentation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Tenses</dc:title>
  <cp:lastModifiedBy>Sofija Stefanović</cp:lastModifiedBy>
  <cp:revision>18</cp:revision>
  <dcterms:modified xsi:type="dcterms:W3CDTF">2024-10-16T08:22:19Z</dcterms:modified>
</cp:coreProperties>
</file>