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4" r:id="rId8"/>
    <p:sldId id="261" r:id="rId9"/>
    <p:sldId id="262" r:id="rId10"/>
    <p:sldId id="270" r:id="rId11"/>
    <p:sldId id="263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3:5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5473,'0'0'2529,"-26"-6"-2577,26 4 48,0 4-1017,-15 22-807,-11 0-2121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20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43 1040,'-6'-6'12422,"3"4"-12417,1 3-15,1-1 0,-1 1 0,1 0 0,-1 0 0,1 0 0,-1 0 0,1 0 0,0 0 0,0 1 0,-1-1 0,1 0 0,0 1 0,0-1 0,0 0 0,0 1 0,1-1 0,-1 1 0,0 0 0,1-1 0,-1 1 0,1 0 0,-1-1 0,1 1 0,0 0 0,0-1 0,0 1 0,0 2 0,-5 51 38,1 4 1,0 13-49,4-68 9,1 1 0,-1 0 0,1 0 0,1 0 0,-1-1 0,1 1 0,0 0 0,0-1 0,0 0 0,0 1 0,1-1 0,4 6 0,16 21-85,-21-28 40,1 1 1,-1 0 0,0-1 0,1 1 0,0-1-1,0 0 1,0 0 0,0 0 0,0 0 0,1 0-1,-1-1 1,1 0 0,0 1 0,-1-1-1,1-1 1,0 1 0,0 0 0,1-1 0,-1 0-1,0 0 1,0 0 0,0-1 0,1 1 0,-1-1-1,8-1 1,-8 1 50,-1-1-1,0 0 1,0 1-1,1-1 1,-1-1 0,0 1-1,0 0 1,0-1-1,0 0 1,0 1-1,-1-1 1,1-1 0,0 1-1,-1 0 1,0 0-1,1-1 1,-1 1-1,3-6 1,-2 4 15,0-1 1,0 1-1,0-1 0,-1 1 0,0-1 1,0 0-1,0 0 0,-1 0 0,1 0 1,-1 0-1,0-8 0,-1 0 148,1-14 216,-2 0 1,-8-53 0,5 68-222,-1 1-1,0 0 1,-1 0 0,0 1 0,-1 0 0,-15-18 0,10 11-66,3 4-85,7 10 4,1 1-1,0-1 1,-1 1-1,1 0 1,-1-1-1,0 1 0,0 0 1,0 0-1,0 0 1,0 0-1,0 0 0,0 1 1,-1-1-1,1 1 1,-1-1-1,1 1 1,-1 0-1,1 0 0,-1 0 1,0 0-1,-3 0 1,4 3-56,1 0 1,0 0-1,-1 0 1,1 1-1,0-1 0,1 0 1,-1 1-1,0-1 1,1 1-1,-1-1 1,1 1-1,0-1 1,-1 1-1,2 2 1,-3 3-294,-9 48-3852,5-34 147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0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16 592,'0'-16'10156,"0"20"-10149,0 0 0,1 0 0,0-1 0,0 1 1,0 0-1,0-1 0,1 1 0,-1-1 0,1 0 0,0 1 1,2 3-1,-1-4 26,-1 1 0,0 0 1,0 0-1,0 0 0,0 1 0,-1-1 1,1 0-1,-1 1 0,0 4 0,2 57 779,-3-45-794,1 0-1,1 0 1,0-1 0,9 32 0,-8-35-2,0-1 0,-1 1 1,-1-1-1,0 1 1,-2-1-1,0 1 1,-5 28-1,-2 46-226,7-47 285,0-15 49,1 0 0,6 43 0,-2-50-687,-1 1 0,0 38 0,-11-80-2085,5 1-169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1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1240,'0'0'5660,"-3"5"-4996,-11 18-181,11-17 121,9-6-353,-3 0-178,1-1 0,-1 1-1,1 0 1,0 0-1,-1 1 1,1-1 0,-1 1-1,1-1 1,-1 1 0,0 0-1,1 0 1,-1 1-1,0-1 1,0 1 0,0 0-1,0 0 1,0 0 0,5 4-1,-5-4-49,1 0-1,-1 0 1,1 0-1,-1 0 1,1-1-1,0 0 1,0 1 0,0-1-1,-1-1 1,1 1-1,0 0 1,0-1-1,7 0 1,60-5 627,-46 2-456,170-1-51,-125 5-130,12-20 6,-80 19-37,-1 0-1,0 1 1,1-1 0,-1 0-1,0 1 1,0-1 0,1 1-1,-1-1 1,0 1 0,0 0-1,0-1 1,0 1 0,0 0-1,0 0 1,0 0 0,0 0-1,0 0 1,0 0 0,0 0-1,-1 0 1,1 0 0,0 0-1,-1 0 1,1 1 0,-1-1-1,1 0 1,-1 0 0,1 1-1,-1 1 1,5 41 184,-4-44-161,0 0-1,0 0 1,-1 0-1,1 0 1,0 0 0,0 0-1,-1 0 1,1 0-1,0 0 1,0 0 0,0-1-1,-1 1 1,1 0-1,0-1 1,-1 1-1,1 0 1,0-1 0,-1 1-1,1-1 1,0 1-1,-1-1 1,1 1 0,-1-1-1,1 0 1,1-2-51,1 0 0,-1 0 0,1 1 0,-1 0 0,1-1 1,0 1-1,0 0 0,-1 0 0,2 0 0,5-2 0,23-16-1031,-32 19 1111,0 1 0,0-1 0,1 1 0,-1-1 0,1 1 0,-1-1 0,0 1 0,1-1 0,-1 1-1,1-1 1,-1 1 0,1 0 0,-1-1 0,1 1 0,0 0 0,-1-1 0,1 1 0,-1 0 0,1 0 0,0 0 0,-1-1 0,1 1 0,-1 0 0,1 0-1,0 0 1,-1 0 0,1 0 0,0 0 0,-1 0 0,2 1 0,-1 19 2013,-2-3-2311,2 32 345,10 74 0,-8-94-47,-1 0 0,-3 34 0,-1-33 15,6 58 0,5-40-41,-5-31 0,-1 0 1,1 33 0,-4-26 4,-1-15-29,1 0 0,0 0 0,0-1 0,1 1 1,0 0-1,1 0 0,4 16 0,2 61 661,-7-74-2248,-1-32-3303,0 9 1200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2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42 101 1712,'0'0'3188,"-8"-10"-2636,-25 10 3173,57 0-251,19 0-3468,-20 2 5,0-2-1,0-1 1,0 0-1,0-2 1,0-1-1,36-10 1,-45 10-2,-1 0 1,1 2-1,27-4 0,27-5 38,-39 5-66,-24 5-8,-1 1 1,1-1 0,-1 0-1,0-1 1,1 1-1,-1-1 1,0 1 0,0-1-1,6-5 1,4-2-388,-5 2 1129,-26 5-511,2 2-1444,0 0-1619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4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0 477 520,'6'10'12571,"-8"-65"-12063,1 40-498,0 0 1,0 0-1,2-1 0,0 1 1,1 0-1,0 0 0,6-20 1,5-6-12,-8 22-4,1 0 0,1 0 1,1 0-1,0 1 0,1 0 0,1 1 1,18-24-1,-13 27-11,0 1 0,1 1 1,1 1-1,17-10 0,-30 19 14,1 1 0,-1-1 0,0 1 0,0 0-1,0 1 1,1-1 0,-1 1 0,0 0 0,1 0 0,-1 0-1,0 0 1,1 1 0,-1-1 0,0 1 0,8 3 0,28 2 10,-33-5 5,0 1 0,0-1 0,0 1 0,0 0 1,-1 1-1,1 0 0,-1 0 0,1 0 0,-1 1 1,7 5-1,27 14 72,33 14-2,-64 19 298,11-10-392,-17-40 34,0-1 0,0 1-1,-1 0 1,1 0 0,-1 0 0,-1 0-1,1 0 1,-1 0 0,0 1-1,0 6 1,-2-7-16,1 0 1,0-1-1,0 1 0,0-1 1,1 1-1,0 0 0,0-1 1,1 1-1,-1-1 0,1 0 1,1 1-1,-1-1 0,0 0 1,1 0-1,0-1 0,1 1 1,3 5-1,-4-7 0,0 1 0,0 0-1,-1-1 1,0 1 0,0 0 0,0 0 0,0 0-1,-1 1 1,1-1 0,-1 0 0,0 5-1,-1-9 65,6 37-1639,-6-24-590,0-2-2286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5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1224,'0'0'10685,"0"21"-10035,1-2-610,0 0 1,2-1 0,0 0-1,1 1 1,1-1 0,1-1 0,1 1-1,14 28 1,-20-45-41,1 7 7,1 1-1,-1-1 1,-1 0-1,0 1 1,0-1-1,0 0 1,-1 1-1,-1 8 1,0 2-458,5-10 100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6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63 104 1008,'0'0'3845,"-7"0"-4386,-28 0 516,16 0 3229,19 0-3096,-1-1 0,1 1 0,0 0 0,0 0 0,0-1 0,0 1 0,0 0 1,0 0-1,0-1 0,0 1 0,0 0 0,0-1 0,0 1 0,0 0 0,3-5 2162,-3 4-2162,0 1 0,0 0 0,1 0 0,-1 0 0,0 0 0,1 0 0,-1 0 0,0 0 1,0-1-1,1 1 0,36 2-130,-26 0 3,0-1-1,-1-1 0,1 0 1,0 0-1,-1-1 1,15-3-1,-1-14-393,-2-6-3725,-20 22 3181,-1 0 806,0 1 0,0-1 0,0 1 0,0-1 0,-1 1-1,1-1 1,0 0 0,-1 1 0,1-1 0,-1 0 0,1 1 0,-1-1 0,0 0 0,0 0-1,0 0 1,0-3 0,0 2-242,0-10-2421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7.1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3 208,'0'0'11735,"26"32"-11506,-19-30-181,0 0 1,0-1-1,0 1 1,0-1-1,0-1 0,0 1 1,0-1-1,0-1 1,1 1-1,-1-1 0,0 0 1,0-1-1,0 1 1,0-2-1,-1 1 0,8-4 1,-3-7-1573,-1 0-3396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7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31 1192,'0'0'5607,"-2"-5"-4395,-1-4-1280,0-5 3569,3 13-3428,1 1 0,0 0 0,-1-1 0,1 1 0,0 0 0,0 0 0,-1-1 0,1 1 0,0 0 0,0 0 0,0 0-1,-1 0 1,1 0 0,0 0 0,0 0 0,0 0 0,-1 0 0,1 1 0,0-1 0,0 0 0,-1 0 0,1 1 0,1 0 0,5 1-67,-1 1 0,1 1 0,-1-1-1,0 1 1,0 0 0,9 8 0,20 13 3,-32-24 6,0 1-1,-1-1 0,1 1 0,-1-1 0,1 1 0,-1 0 0,0 0 0,0 0 0,1 0 0,-1 1 0,-1-1 0,1 0 0,0 1 0,-1-1 0,1 1 0,1 3 0,-2 1 63,0-1 0,0 0-1,0 1 1,0-1 0,-1 1 0,-1 6 0,1 5-88,2 14-115,-1-28 138,0 1 0,0-1 1,-1 0-1,0 0 0,0 1 0,0-1 0,-1 0 1,1 1-1,-1-1 0,0 0 0,0 0 0,0 0 1,-1 0-1,1 0 0,-1 0 0,-2 4 0,-7 7 76,6-9-126,1-1 1,0 1 0,0 0-1,1 1 1,-1-1-1,1 0 1,1 1 0,-1 0-1,1 0 1,0 0-1,-1 10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48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88 600,'0'0'2777,"0"9"-2400,0 37 339,0-21 4876,3 2-4742,3-10-840,2 0 0,0-1 1,0 0-1,1-1 0,1 0 1,1 0-1,20 21 0,-30-35-10,0 1-1,1-1 1,-1 0-1,1 0 1,0 0-1,-1 0 1,1 0-1,0 0 1,-1 0-1,1 0 0,0 0 1,0-1-1,0 1 1,0-1-1,-1 0 1,1 1-1,0-1 1,0 0-1,0 0 1,0 0-1,0 0 1,0-1-1,0 1 1,0 0-1,0-1 0,0 1 1,-1-1-1,1 0 1,3-1-1,-2 0 0,0-1 0,0 1 0,0-1 0,-1 0 0,1 0-1,-1 0 1,1 0 0,-1 0 0,0 0 0,0 0 0,-1-1 0,1 1-1,2-8 1,0-7 6,0-1-1,-1 1 0,0-1 1,-2 0-1,0 0 0,-1 0 0,-1 1 1,-4-22-1,3 34 90,0 0 0,0 0-1,-1 1 1,0 0 0,0-1 0,-1 1-1,1 0 1,-1 0 0,0 1 0,0-1 0,-1 1-1,1 0 1,-1 0 0,-7-4 0,5 3-59,1 1 1,-1 0-1,0 1 1,0 0 0,0 0-1,0 0 1,-1 1-1,1 0 1,-1 0 0,1 1-1,-9-1 1,15 3-232,-1 1 0,1 0 0,0-1-1,0 1 1,-1 0 0,1 0 0,0 0 0,1 0 0,-1 0 0,0 0 0,0 0 0,1 0 0,-1 0 0,1 0 0,0 0 0,0 0 0,0 0 0,0 3-1,-1 4-1366,-5 12-2590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17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45 176,'-8'11'11028,"34"-10"-11049,-20 0 26,0 0 0,-1 0 0,1-1 0,0 0 0,0 0 0,0-1 0,0 1 0,0-1 0,0-1 0,-1 1 0,1-1 0,0 0 0,-1 0 0,8-4 0,-8 4-2,1 0 0,-1 0 0,1 1 0,0-1 0,-1 2-1,1-1 1,0 0 0,0 1 0,0 0 0,0 1 0,6 0-1,7 0 7,31 28-37,-31-25 7,-1-1 0,1 0-1,0-1 1,0-1 0,35-3-1,-10 2-73,-36-2 81,-1 1-1,1-1 0,-1 0 1,1 0-1,-1-1 0,0 0 0,0-1 1,11-6-1,28-12-37,-31 17-39,0 1 0,0 0 0,1 1-1,-1 1 1,1 0 0,19 1 0,55-2 112,-89 3-1,1 2-19,0-1 1,0 0-1,0 0 0,0 0 1,0 0-1,1-1 1,-1 1-1,0-1 0,1 1 1,-1-1-1,0 0 1,5 0-1,7 2 1,15 19 5,-29-21-13,47 0 24,3 0-17,-50 0 84,42-5-109,-25-2-507,-46-2-4310,8 9 1923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01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20 56,'0'0'4140,"-3"0"-4042,-7 0-86,-5 0-518,12 1 719,-1-1 0,0 0 0,0 0 0,0 0 0,0 0 0,0-1 0,0 0 0,0 0 0,0 0 0,0 0 0,1 0 0,-1-1 0,0 0 0,-3-2 0,-16-2 2586,21 6-977,15 1-1515,-9 0-303,0 1 0,0-1 1,0 1-1,0 0 0,0 1 1,0-1-1,-1 1 0,1 0 1,-1-1-1,0 2 0,0-1 1,0 0-1,0 0 1,3 6-1,18 16 57,36 16-52,-36-26 5,39 32-1,-27-17 66,1-2 1,49 29-1,-82-55-82,1 0 1,-1 0-1,1 0 1,-1-1-1,1 0 1,0 0 0,-1 0-1,1 0 1,0-1-1,7 1 1,15 1 189,-25-1-179,1-1 0,-1 1 1,0 0-1,-1 0 0,1 0 0,0 0 1,0 0-1,0 0 0,0 0 1,-1 1-1,1-1 0,-1 1 1,1-1-1,1 4 0,-1-3-3,-1 0 0,1-1-1,-1 1 1,1 0 0,0-1 0,0 0-1,-1 1 1,1-1 0,0 0-1,0 0 1,0 0 0,0 0 0,1 0-1,-1 0 1,4 0 0,33-1 12,-33-1-10,0 1 0,1-1-1,-1 1 1,0 1-1,1-1 1,6 2 0,61 20 121,-71-22-122,1 1 22,-1-1-1,1 1 1,0 0-1,-1 0 1,1 0-1,-1 0 1,1 1-1,-1 0 1,6 3-1,-9-5-54,0 2 27,1 0-1,-1 0 1,0-1-1,1 1 1,0 0-1,-1-1 1,1 1-1,0-1 1,0 1-1,-1-1 1,1 1-1,2 1 1,-2-1 27,1-1 1,-1 1-1,0-1 0,0 1 1,-1-1-1,1 1 1,0 0-1,0-1 0,-1 1 1,1 0-1,-1 0 1,1 3-1,28 29-58,25 24 19,-13-13 71,-39-45-54,-2 0 45,1 0-128,1 0 73,-2 0 129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19.8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36 104 5009,'0'0'5904,"-1"0"-5900,0 0 1,0 0-1,1 0 0,-1 0 1,0-1-1,1 1 0,-1 0 0,0 0 1,1-1-1,-1 1 0,0 0 1,1-1-1,-1 1 0,1 0 1,-1-1-1,1 1 0,-1-1 0,1 1 1,-1-1-1,1 0 0,-2 0 1,6-9 46,0 1-1,1 0 1,0 0 0,0 0 0,1 1 0,9-12 0,-9 12 237,-6 7-291,1 0 1,-1 1 0,0-1-1,1 0 1,-1 0-1,0 1 1,1-1-1,-1 0 1,1 1 0,0-1-1,-1 1 1,1-1-1,-1 1 1,1-1-1,0 1 1,-1-1 0,1 1-1,0-1 1,0 1-1,-1 0 1,1-1 0,0 1-1,0 0 1,0 0-1,-1 0 1,1 0-1,0-1 1,0 1 0,0 0-1,0 0 1,-1 1-1,1-1 1,0 0-1,0 0 1,0 0 0,0 0-1,-1 1 1,1-1-1,0 0 1,0 1-1,-1-1 1,1 1 0,0-1-1,-1 1 1,1-1-1,0 1 1,-1-1 0,1 1-1,-1 0 1,1-1-1,-1 1 1,1 0-1,-1-1 1,0 1 0,1 0-1,-1 0 1,0-1-1,1 1 1,-1 0-1,0 0 1,0 0 0,0 1-1,3 6-37,0 1-1,-1-1 0,0 1 0,1 13 1,-2-12 84,0-1 1,-1 1-1,0-1 1,-1 1-1,0-1 0,0 1 1,-1-1-1,0 1 1,0-1-1,-1 0 1,0 0-1,-1 0 1,0-1-1,-1 1 1,1-1-1,-2 0 0,-11 14 1,3-3 117,9-12-109,0 0-1,0-1 1,0 0 0,-1 0 0,1 0 0,-1-1 0,-10 7 0,15-11 47,43-1-1157,-4-2 858,-24 1 74,-1 0-1,1 1 1,0 1 0,16 2-1,-29-2 150,0 0-1,0 1 0,0-1 0,0 0 0,-1 1 0,1-1 1,0 1-1,-1-1 0,1 1 0,-1-1 0,0 1 1,0-1-1,1 1 0,-1-1 0,0 1 0,0-1 1,0 1-1,0-1 0,-1 1 0,1-1 0,0 1 1,-1 1-1,-7 39 582,-32 45-332,25-57-181,1 1-1,-12 39 1,29-65 49,10-8-100,22-12-102,-13 6 44,27-5-258,-37 12-13,1-1 0,-1-1 0,0 0 0,-1 0 1,1-1-1,-1-1 0,0 0 0,0 0 0,-1-1 0,18-15 0,-15 9-772,-1-1 1,0 0-1,10-16 0,-6-2-3948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0.9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6 130 2024,'0'0'5726,"-6"-15"-4021,6 9-1612,1 1 0,0-1-1,0 0 1,0 0 0,0 1 0,1-1-1,0 1 1,0 0 0,1-1-1,0 1 1,-1 0 0,6-5 0,-6 6-56,0 1 0,1 1 0,-1-1 0,1 0 0,0 1 0,-1-1 0,1 1 0,0 0 0,1 0 0,-1 0 0,0 0 0,1 1 0,-1-1 0,1 1 0,-1 0 0,1 0 0,-1 0 0,1 1 0,5-1 0,-8 1-2,0 1-1,0 0 1,0 0-1,0 0 1,0 0-1,0 0 1,0 0-1,0 0 1,0 0-1,0 0 1,-1 0-1,1 0 1,0 1-1,-1-1 1,1 0 0,-1 0-1,0 1 1,1-1-1,-1 0 1,0 1-1,0-1 1,0 0-1,1 1 1,-2-1-1,1 1 1,0-1-1,-1 3 1,2 0 24,0 37 50,0 0 0,-3 1 1,-2-1-1,-15 75 0,7-70-67,7-18 164,-2-1 0,-1 0 0,-1 0 0,-15 29-1,23-55-176,1 0-1,0-1 0,-1 1 0,1 0 0,0-1 0,-1 1 1,1 0-1,0-1 0,0 1 0,-1 0 0,1 0 1,0 0-1,0-1 0,0 1 0,0 0 0,0 0 0,0-1 1,1 1-1,-1 0 0,0 0 0,0-1 0,0 1 1,1 0-1,-1 0 0,0-1 0,1 1 0,-1 0 1,1-1-1,0 2 0,24 10 71,32-6-321,-44-7 207,-1 0 1,0-1-1,0 0 0,0-1 0,0 0 0,19-8 1,71-39-596,-30 14-4259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1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93 188 3649,'0'0'9222,"-17"-7"-9117,-49-22-85,56 21-7,17 4-21,-6 4 8,0 0-1,0 0 1,0 0 0,1 0 0,-1 0-1,0 0 1,0 0 0,0 0-1,0 1 1,0-1 0,1 0-1,-1 1 1,0-1 0,0 1 0,0-1-1,0 1 1,0-1 0,0 1-1,0 0 1,1 1 0,1 4 19,-1 0 1,1 1-1,-1 0 1,0-1-1,0 1 1,1 13-1,-3-13 21,1 0 0,1-1 0,-1 1 0,1-1 0,0 0-1,5 11 1,-5-15-43,-1 0 0,1 0 0,-1 0 0,1 0 0,0-1 0,0 1 0,0 0 0,0-1-1,0 0 1,0 1 0,0-1 0,0 0 0,1 0 0,-1 0 0,0-1 0,1 1 0,-1 0 0,0-1 0,1 0 0,-1 1-1,1-1 1,-1 0 0,3-1 0,4 1-85,-1 0-1,0-1 1,0 0-1,1-1 1,-1 0-1,0 0 1,-1-1-1,1 1 1,13-8-1,-18 8 59,0 0 0,1 0 0,-1-1 1,0 1-1,0-1 0,0 1 0,-1-1 0,1 0 0,-1 0 0,1 0 0,-1-1 1,0 1-1,0-1 0,-1 1 0,1-1 0,-1 1 0,1-1 0,-1 0 0,0 0 1,-1 1-1,1-1 0,0-8 0,-1 4 143,-1-1 0,0 0-1,0 1 1,0 0 0,-1-1 0,-1 1 0,1 0 0,-1 0-1,-1 0 1,1 0 0,-1 1 0,-1 0 0,1-1 0,-1 1-1,0 1 1,-1-1 0,-6-5 0,8 8-64,0 0-1,0 0 1,0 1-1,0-1 1,-1 1-1,0 0 1,1 1 0,-1-1-1,0 1 1,0 0-1,-6-2 1,9 4-52,1-1-1,-1 1 1,1 0 0,-1 0 0,1 0 0,0 0-1,-1 0 1,1 0 0,-1 0 0,1 0-1,-1 1 1,1-1 0,0 0 0,-1 1-1,1-1 1,0 1 0,-1 0 0,1-1-1,0 1 1,0 0 0,0 0 0,-1 0 0,1 0-1,0 0 1,0 0 0,0 0 0,0 0-1,1 0 1,-1 0 0,0 1 0,0-1-1,1 0 1,-1 1 0,1-1 0,-1 0-1,1 1 1,0-1 0,-1 0 0,1 1 0,0-1-1,0 1 1,0-1 0,0 1 0,0 2-1,1 75-1144,12-30-3122,-6-32-287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2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33 4809,'0'0'7731,"-1"0"-7725,1-1-1,-1 1 1,0 0-1,0 0 1,1 0-1,-1 0 1,0 0 0,0 0-1,0 0 1,1 0-1,-1 0 1,0 0 0,0 1-1,1-1 1,-1 0-1,0 0 1,1 1-1,-1-1 1,0 0 0,1 1-1,-2 0 1,1 1-5,0 1 1,0-1-1,0 0 1,0 0-1,1 1 1,-1-1-1,1 1 1,0-1-1,-1 0 1,1 1-1,0-1 1,1 1-1,-1-1 1,0 0-1,1 1 1,-1-1-1,1 1 1,1 3-1,17 45-11,-8-24-101,-9-20 74,0 0 0,1 0 0,-1 0 1,1 0-1,1-1 0,-1 1 0,1-1 0,0 0 0,1 0 0,0 0 0,0-1 0,7 7 1,-10-11 30,-1 0 1,0 0-1,1-1 1,-1 1-1,1-1 1,-1 1-1,1-1 1,0 1-1,-1-1 1,1 0 0,-1 0-1,1 0 1,-1 0-1,1 0 1,0 0-1,-1 0 1,1 0-1,-1-1 1,1 1-1,-1-1 1,1 1-1,-1-1 1,1 0 0,1 0-1,-1-1-16,1 0 0,-1-1 0,1 1 0,-1-1-1,0 1 1,0-1 0,0 0 0,0 1 0,-1-1 0,4-6 0,0-5-93,-1 0 1,0 1-1,-1-1 1,2-19-1,-4 26 86,0-1-1,0 1 1,-1 0-1,0-1 0,0 1 1,-1-1-1,-2-10 0,1 15 87,1 0 0,0 0 0,-1 1 0,1-1 0,-1 0 0,0 1-1,0 0 1,0-1 0,0 1 0,0 0 0,-1 0 0,1 0 0,-1 0-1,1 0 1,-1 1 0,0-1 0,1 1 0,-1 0 0,-5-2 0,-2-1 223,-1 1 1,0 0-1,0 1 1,0 0 0,0 1-1,-21 0 1,32 1-336,-1 1-1,0-1 1,0 0 0,1 1 0,-1-1-1,0 1 1,1-1 0,-1 1 0,1 0-1,-1-1 1,1 1 0,-1-1-1,1 1 1,-1 0 0,1 0 0,-1-1-1,1 1 1,0 0 0,-1 0 0,1-1-1,0 1 1,0 0 0,0 0-1,0 0 1,-1-1 0,1 1 0,0 0-1,1 2 1,-2 30-2416,1-26 1205,0 19-3052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3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180 0 3169,'0'0'7191,"-2"8"-7015,-6 37-55,-4 64 1,8-63 48,-2 1 1,-12 46-1,-30 59 139,-17 71 330,59-198-1631,2 1 0,0 0 0,2 0 0,1 0-1,1 0 1,6 42 0,3-39-4085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3.7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1 5049,'0'0'5615,"5"12"-5713,21 38 159,24 49-39,-45-87 22,-1 0 0,0 0 0,-1 1 0,0-1 0,-1 1 0,2 22 0,-4-33-10,0 0-1,0 0 1,0-1-1,0 1 1,0 0 0,0 0-1,-1 0 1,1 0-1,-1 0 1,1 0-1,-1-1 1,0 1 0,0 0-1,1 0 1,-1-1-1,0 1 1,-1-1 0,1 1-1,0-1 1,0 1-1,-1-1 1,1 1 0,-1-1-1,1 0 1,-1 0-1,1 0 1,-3 1-1,-2 0 2,0-1-1,-1 1 0,1-1 0,-1 0 1,0-1-1,-12 0 0,17 0-50,-1-1 0,1 1 0,0-1 0,-1 1 0,1-1 0,0 0 0,0 1 0,0-1 0,-1 0 0,1-1 0,0 1 1,0 0-1,0-1 0,0 1 0,1-1 0,-1 1 0,0-1 0,1 0 0,-1 0 0,1 0 0,0 0 0,-1 0 0,1 0 0,0 0 0,-1-4 0,-3-5-210,1-1 0,1 0 0,-3-20-1,4 21 20,-8-47-1800,1 4-1587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4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66 181 7770</inkml:trace>
  <inkml:trace contextRef="#ctx0" brushRef="#br0" timeOffset="0.01">66 181 7770,'-65'-96'1856,"71"88"-1256,6 0 328,5-5-359,10-3-465,8 0 120,0 3-224,1 5-104,14 5-857,-12 3-951,-9 0-2129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4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0 1192,'0'0'8337,"-6"24"-8120,-20 74-116,23-82-109,0 1 0,1 0-1,0 0 1,2 0-1,2 32 1,0-2-1991,-2-46 1853,0 1-1,0-1 1,0 0 0,0 1 0,0-1 0,0 0 0,-1 1 0,1-1 0,0 0-1,-1 0 1,1 1 0,-1-1 0,1 0 0,-1 0 0,0 0 0,0 0 0,1 0 0,-1 0-1,0 0 1,0 0 0,0 0 0,-1 1 0,-12 5-2075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4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4425,'0'0'8147,"-2"17"-7983,-3 51-137,6-65-34,-1 0 1,1 0-1,0 0 0,0 0 1,0 0-1,0 0 0,1 0 1,-1 0-1,1-1 1,0 1-1,-1 0 0,1-1 1,0 0-1,1 1 1,-1-1-1,0 0 0,1 0 1,-1 0-1,1 0 1,-1-1-1,1 1 0,0-1 1,3 2-1,8 5-132,-3-1-123,2 2 84,-1 0 0,1 0 0,-1 1 1,11 13-1,-21-21-31,0 0 1,0 0-1,0 1 0,0-1 0,-1 1 1,1-1-1,-1 1 0,0 0 1,1-1-1,-1 1 0,0 0 1,0 0-1,-1 0 0,1 0 1,-1 0-1,1 0 0,-1 0 0,0 0 1,0 0-1,-1 0 0,1 0 1,0 0-1,-1 0 0,0 0 1,0 0-1,0-1 0,-2 6 1,-7 4-2390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9:25.1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7522,'0'0'6457,"35"0"-6529,1 0 72,2 0-280,3 0-440,-6 0-440,1-5-769,-13 2-1128,-8-2-1103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03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62 1304,'0'0'5453,"-5"1"-5032,-34 3 4210,45 15-4656,38 14 382,-33-26-327,0 0 1,-1 1-1,-1 0 1,15 16-1,-20-20-30,-1-1 0,1 1 0,0-1 0,1 0-1,-1-1 1,1 1 0,-1-1 0,1 1 0,8 1 0,-8-2 10,0 0 0,0 1 0,0-1 0,0 1 0,9 7 0,-14-10-1,1 0 0,-1 0 0,0 1 0,0-1 0,0 0 0,1 0 0,-1 1 0,0-1 0,0 0 0,0 1 0,0-1 0,0 0 0,0 1 0,0-1 0,0 0 0,0 1 0,0-1 0,0 0 0,0 1 0,0-1 0,0 0 0,0 1 0,0-1 0,0 0 0,0 1 0,0-1 0,0 0 0,0 1 0,-1-1 0,1 0 0,0 0 0,0 1 0,0-1 0,-1 0 0,1 0 0,0 1 0,0-1 0,-1 0 0,1 0 0,0 0 0,0 1 0,-1-1 0,1 0 0,0 0 0,-1 0 0,1 0 0,0 0 0,0 0 0,-1 1 0,1-1 0,-1 0 0,-14 5-25,-26 1 611,1-1 0,-74-2-1,105-2-598,0 1 0,1 0 0,-1 1-1,0 0 1,-15 7 0,-1 1 5,25-11-6,0 0-1,0-1 0,0 1 1,1 0-1,-1 0 0,0 0 1,0 0-1,0 0 0,0 0 1,0 0-1,0 0 0,0 0 1,0 0-1,0-1 0,0 1 1,0 0-1,0 0 0,1 0 1,-1 0-1,0 0 1,0 0-1,0 0 0,0-1 1,0 1-1,0 0 0,0 0 1,0 0-1,0 0 0,0 0 1,0 0-1,0 0 0,0-1 1,-1 1-1,1 0 0,0 0 1,0 0-1,0 0 0,0 0 1,0 0-1,0 0 0,0-1 1,0 1-1,0 0 0,0 0 1,0 0-1,0 0 0,0 0 1,-1 0-1,1 0 0,0 0 1,0 0-1,0 0 0,0 0 1,0 0-1,0 0 0,0 0 1,-1 0-1,1 0 0,0 0 1,0 0-1,0 0 0,0 0 1,0 0-1,0 0 0,0 0 1,-1 0-1,1 0 0,0 0 1,10-18-149,28-35 132,-16 22-142,-17 24 154,-1-1 0,0 0 0,0 0 0,0 0 0,-1 0 1,0 0-1,-1-1 0,2-9 0,1-77 465,-5 91-404,0 3-27,2 3-469,1 2 451,1 0 0,0 0 0,0 0 0,0-1 0,0 0 0,1 0 0,-1 0 0,1 0 1,0-1-1,0 1 0,0-1 0,0 0 0,6 1 0,-8-3-10,0 1 0,-1-1 0,1 1 1,0 0-1,0 0 0,-1 0 0,1 0 0,-1 0 0,1 1 0,-1-1 1,0 1-1,1 0 0,-1-1 0,0 1 0,0 0 0,0 0 0,-1 1 1,1-1-1,0 0 0,-1 0 0,1 1 0,-1-1 0,0 1 1,0-1-1,0 1 0,1 4 0,-2-7 56,1 1 24,-1-1-95,0 0-1,0 0 1,1 0 0,-1 0 0,0 1-1,0-1 1,0 0 0,1 0-1,-1 0 1,0 1 0,0-1 0,0 0-1,1 0 1,-1 0 0,0 1 0,0-1-1,0 0 1,0 0 0,0 1-1,0-1 1,0 0 0,0 1 0,0-1-1,0 0 1,0 0 0,0 1-1,0-1 1,0 0 0,0 0 0,0 1-1,0-1 1,0 0 0,0 1 0,0-1-1,0 0 1,0 0 0,0 1-1,0-1 1,-1 0 0,1 0 0,0 0-1,0 1 1,0-1 0,0 0-1,-1 0 1,1 0 0,0 1 0,0-1-1,0 0 1,-1 0 0,1 0 0,0 0-1,0 0 1,-1 1 0,1-1-1,0 0 1,-1 0 0,1 0 0,0 0-1,0 0 1,-1 0 0,1 0-1,0 0 1,0 0 0,-1 0 0,1 0-1,0 0 1,-1 0 0,-15 1-3051,-2-1-3676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1:08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0 1408,'0'0'8431,"0"19"-7304,-17 229-660,20-163-416,32-85-413,-29 0 356,-1-1-1,1 0 0,-1-1 1,1 0-1,-1 1 0,0-2 1,0 1-1,1 0 0,-2-1 1,1 0-1,0-1 0,7-5 1,54-54-982,-51 48 409,43-53-2723,-53 62 2834,-1 0 0,0-1 0,0 0 0,0 0 0,-1 0 0,0 0 0,-1 0 0,1-1 0,1-9 0,-4 5-659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1:09.2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1064,'0'0'4475,"0"8"-3635,0 11-495,-1-5-76,1 0-1,0 1 0,1-1 1,0 0-1,1 0 0,1-1 1,0 1-1,6 15 0,10 18-108,-17-38-158,1-1 0,0 1 1,0-1-1,1 0 1,0 0-1,1 0 1,0-1-1,0 1 1,7 6-1,-11-13 58,0 0 1,0-1-1,1 1 0,-1 0 0,0-1 0,1 1 0,-1-1 1,0 1-1,1-1 0,-1 0 0,0 0 0,1 0 0,-1 1 0,1-1 1,-1-1-1,0 1 0,1 0 0,-1 0 0,0 0 0,1-1 0,-1 1 1,0-1-1,1 1 0,-1-1 0,0 1 0,0-1 0,1 0 0,-1 0 1,0 1-1,2-3 0,32-31 77,-32 31-89,27-32-1001,40-63 0,-16 2-3537,-38 63 625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17.6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191 7 568,'-5'-6'10095,"4"6"-10057,0 0 0,0-1 0,0 1 0,0 0 0,0 0 0,0 1 0,0-1-1,0 0 1,0 0 0,-1 0 0,1 1 0,0-1 0,0 0 0,1 1 0,-1-1 0,0 1-1,0-1 1,0 1 0,0 0 0,0-1 0,0 1 0,1 0 0,-1 0 0,-1 0-1,-116 238 84,81-161-105,31-57-7666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18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15 4609,'0'0'6951,"-10"-14"-7301,19 24 295,0 0 1,-1 0-1,-1 1 0,0 0 0,-1 1 0,0 0 0,0 0 0,5 17 0,-5-12 2,1 0 1,1 0 0,18 27-1,-23-40-205,1-1-1,-1 0 0,1 0 1,-1 0-1,1 0 0,0-1 1,0 1-1,0-1 0,1 0 1,-1 0-1,0 0 1,1-1-1,-1 0 0,1 0 1,0 0-1,6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18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 5905,'0'0'5076,"-16"0"-4913,22 0-231,5-1-180,-1 1 1,1 1-1,0 0 1,0 0-1,0 1 0,-1 0 1,14 5-1,-19-5-129,1 0 0,-1-1-1,1 0 1,0 0 0,-1 0-1,1-1 1,10 0 0,-7 0-486,9 0-1990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45.8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1 4241,'0'0'3459,"-21"5"-2466,-28 82-872,-55 104-152,104-191 34,0 1-119,-1 0-1,1-1 0,0 1 0,0 0 1,-1 0-1,1-1 0,0 1 1,-1 0-1,1 0 0,-1-1 1,1 1-1,-1 0 0,0-1 0,1 1 1,-1-1-1,1 1 0,-1-1 1,0 1-1,1-1 0,-1 1 0,0-1 1,0 0-1,0 1 0,1-1 1,-1 0-1,0 0 0,0 1 1,0-1-1,1 0 0,-1 0 0,-1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46.1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7402,'0'0'4259,"0"-1"-4253,0 1 0,0 0 0,0 0 0,0 0 0,0-1-1,0 1 1,0 0 0,0 0 0,1 0 0,-1-1 0,0 1 0,0 0-1,0 0 1,0 0 0,0 0 0,0 0 0,1-1 0,-1 1 0,0 0 0,0 0-1,0 0 1,0 0 0,0 0 0,1 0 0,-1 0 0,0-1 0,0 1 0,0 0-1,1 0 1,-1 0 0,0 0 0,0 0 0,0 0 0,1 0 0,-1 0 0,0 0-1,0 0 1,0 0 0,1 0 0,-1 0 0,0 0 0,0 0 0,0 1 0,1-1-1,-1 0 1,0 0 0,0 0 0,0 0 0,0 0 0,1 0 0,-1 0-1,0 1 1,0-1 0,0 0 0,0 0 0,0 0 0,0 0 0,1 0 0,-1 1-1,0-1 1,0 0 0,8 5-41,0 0 0,0 0 0,0 0 0,-1 1 0,0 0 0,0 1 0,-1 0 0,0 0 0,0 0 0,0 1 0,5 10 0,8 16-779,21 50 0,-29-59 355,-15-56-3953,-6 7 1915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46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6185,'15'76'1745,"-18"-76"-1097,3 3 256,12-3-976,11 0 64,1 0-840,5 0 424,-2 0-801,-10 0-463,-5 0-2489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51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0 274 2633,'0'0'8357,"24"-16"-8349,9-16 40,44-57 1,-48 53-658,53-50 0,-73 79 322,2-1-387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2:52.1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22 4929,'0'0'6822,"-5"-4"-6384,-15-10-311,15 10-136,7 5-59,0-1 79,0 1 0,0 0 1,0 0-1,0 0 0,0-1 0,-1 2 0,1-1 0,0 0 0,-1 0 1,1 0-1,-1 1 0,1-1 0,-1 1 0,0-1 0,2 3 0,23 35 215,-16-24-240,115 143-3300,-122-151 2597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25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19 2473,'0'0'6385,"-3"-19"-1136,2 20-5235,-1-1 0,1 1 0,-1-1 0,1 1 0,-1 0-1,1 0 1,0 0 0,-1 0 0,1 0 0,0 0 0,0 0 0,0 0 0,0 0 0,0 0 0,0 1 0,0-1-1,0 0 1,0 1 0,1-1 0,-1 1 0,0-1 0,1 1 0,0-1 0,-1 1 0,1-1 0,0 1-1,-1 0 1,1-1 0,0 4 0,-2 58-64,2-54 66,0 10-56,-1 0 0,0 0 0,-1 0 0,-1 0 0,-1 0 0,-11 31 0,19-48-111,0-1 0,-1 0 0,1 0 0,1-1 0,-1 1 0,0-1 0,0 0 1,0 0-1,0 0 0,0 0 0,0-1 0,0 1 0,6-3 0,-3-3 112,1 1 0,-1-2 0,0 1 0,10-13 0,-14 16 83,0 0 0,0-1 0,-1 1 0,0-1-1,0 0 1,0 0 0,0 0 0,0 0 0,-1 0 0,1 0-1,-1 0 1,1-7 772,-2 56-1347,0 193 654,0-238-119,0-4-1623,0-8-2088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5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36 183 3273,'0'0'3752,"-29"2"1060,26 40-4547,2-33-187,0 1 0,0-1 1,1 1-1,0-1 1,0 1-1,1-1 1,1 0-1,-1 1 0,2-1 1,-1 0-1,5 9 1,0-4-85,0-1 0,2-1 0,-1 1 0,2-2 0,-1 1 0,2-1 0,-1-1 0,1 0 0,1 0 0,13 8 0,-25-18 9,0 0-1,1 0 0,-1 0 0,0 0 0,1 0 0,-1 1 0,0-1 0,0 0 0,1 0 0,-1 0 0,0 0 0,1 0 0,-1 0 0,0 0 0,0 0 1,1 0-1,-1-1 0,0 1 0,1 0 0,-1 0 0,0 0 0,0 0 0,1 0 0,-1 0 0,0 0 0,0-1 0,0 1 0,1 0 0,-1 0 0,0 0 1,0-1-1,0 1 0,1 0 0,-1 0 0,0-1 0,0 1 0,0 0 0,0 0 0,0-1 0,1 1 0,-1 0 0,0 0 0,0-1 0,0 1 1,0 0-1,0-1 0,2-15 28,-1 14-18,10-45-377,2 1-1,3 0 0,1 1 0,3 1 1,38-65-1,-6 9-5613,-43 80 2243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5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78 5097,'0'0'4248,"12"12"-3463,-3-2-738,1-1 1,0 0-1,1 0 0,0-1 0,0-1 0,0 0 1,1 0-1,0-1 0,1-1 0,-1 0 0,1-1 1,0 0-1,0-1 0,20 3 0,-29-7-98,0 1-1,-1-1 0,1 0 0,0 0 0,-1 0 1,1 0-1,0-1 0,-1 1 0,0-1 0,1 0 1,-1 0-1,0 0 0,0-1 0,0 1 0,0-1 1,-1 1-1,1-1 0,-1 0 0,1 0 0,-1 0 1,0 0-1,0-1 0,1-3 0,6-10-772,-2-1 0,0 0 0,6-23 0,-12 35 426,9-29-2278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7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3849,'0'-6'5693,"3"36"-5692,1-1 0,1 0 0,2 0 0,1 0-1,12 29 1,-17-51 0,0-1 0,0 0 0,1 0 0,-1 0-1,1-1 1,10 11 0,-13-15-27,0 1 0,0-1 1,0 1-1,1-1 0,-1 0 1,0 0-1,1 0 0,-1 1 0,1-1 1,0-1-1,-1 1 0,1 0 1,0 0-1,-1-1 0,1 1 0,0-1 1,0 1-1,0-1 0,0 0 0,-1 0 1,1 1-1,0-1 0,0-1 1,0 1-1,0 0 0,-1 0 0,1-1 1,0 1-1,0-1 0,0 1 1,1-2-1,1-3 14,-1 0 1,0 0-1,0 0 1,-1 0 0,1-1-1,-1 1 1,0-1-1,-1 0 1,2-8-1,1 0-120,45-144-4529,-42 134 2471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7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93 4521,'0'0'3983,"3"11"-3940,1 6-55,1-1 0,0 0 0,1 0-1,1 0 1,1-1 0,12 19 0,-19-33-7,-1 0 0,1 0 0,-1-1 0,1 1-1,-1 0 1,1-1 0,0 1 0,0-1 0,-1 1 0,1-1 0,0 1 0,0-1 0,-1 1 0,1-1 0,0 0 0,0 0 0,0 1-1,0-1 1,0 0 0,-1 0 0,1 0 0,0 0 0,0 0 0,0 0 0,0 0 0,0 0 0,0 0 0,0 0 0,-1-1 0,1 1-1,0 0 1,0-1 0,0 1 0,0 0 0,-1-1 0,1 1 0,0-1 0,0 1 0,-1-1 0,1 1 0,0-1 0,-1 0 0,1 1 0,-1-1-1,1-1 1,24-37-50,-23 34 113,74-149-1423,-57 118-656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9.1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1 107 512,'0'0'6987,"0"7"-6339,2 4-594,0 0 0,1 0 1,0 0-1,0-1 0,1 1 0,1-1 0,0 0 0,0 0 0,7 9 1,-9-16-67,-3-3 15,1 0 1,0 0-1,-1 0 1,1 0 0,-1 0-1,1 0 1,-1 0-1,1 0 1,0-1 0,-1 1-1,1 0 1,-1 0 0,1 0-1,-1-1 1,1 1-1,-1 0 1,1 0 0,-1-1-1,0 1 1,1 0-1,-1-1 1,1 1 0,-1-1-1,0 1 1,1-1 0,-1 1-1,0-1 1,1 1-1,-1-1 1,0 1 0,1-2-1,9-20 173,-8 16-150,7-13-95,3-5-329,-2-1 0,0 0 1,-1 0-1,8-43 0,-17 68 351,0-1 0,0 1-1,0 0 1,0 0 0,0-1-1,0 1 1,0 0 0,0 0-1,0 0 1,0-1 0,0 1-1,0 0 1,0 0 0,0-1-1,0 1 1,0 0 0,0 0-1,0 0 1,1-1 0,-1 1-1,0 0 1,0 0 0,0 0-1,0 0 1,1-1 0,-1 1-1,0 0 1,0 0 0,0 0-1,1 0 1,-1 0 0,0 0 0,0 0-1,0 0 1,1 0 0,-1-1-1,0 1 1,0 0 0,0 0-1,1 0 1,-1 0 0,0 0-1,0 0 1,1 1 0,1-1-515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9.4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1 1 6913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3:29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1 149 6913,'115'-56'2470,"-92"45"-848,-19 12-1610,-1 0-1,0 0 1,1 0-1,-1 0 1,0 0-1,0 1 1,1-1-1,-1 1 1,0 0-1,-1 0 1,1 0-1,0 1 1,-1-1-1,1 0 1,-1 1-1,1 0 1,-1 0-1,0-1 1,0 1-1,-1 0 1,1 1-1,-1-1 1,3 6-1,4 10-77,-1 1 0,7 31 0,-14-50 56,0-1 8,0 1 0,0-1-1,0 0 1,0 0 0,0 0 0,0 0 0,0 1-1,0-1 1,0 0 0,0 0 0,0 0 0,0 0-1,0 1 1,0-1 0,0 0 0,0 0 0,0 0 0,0 1-1,0-1 1,0 0 0,0 0 0,1 0 0,-1 0-1,0 0 1,0 1 0,0-1 0,0 0 0,0 0-1,0 0 1,1 0 0,-1 0 0,0 0 0,0 0-1,0 1 1,0-1 0,0 0 0,1 0 0,-1 0-1,0 0 1,0 0 0,0 0 0,0 0 0,1 0-1,-1 0 1,0 0 0,0 0 0,0 0 0,1 0-1,-1 0 1,0 0 0,0 0 0,0 0 0,0 0-1,1 0 1,-1 0 0,0 0 0,0 0 0,0-1 0,0 1-1,0 0 1,1 0 0,-1 0 0,0 0 0,9-18-43,9-41-146,-13 45-30,4-14-1736,1 1 0,26-47 0,-27 59-1912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47:27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1424 1 1304,'-10'1'10482,"-40"1"-10548,-51-4 380,-115 4 720,186 2-983,1 0 1,-35 11-1,-39 7 179,85-19-211,-1 0 0,1 2 0,-1 0 0,1 1 0,1 1 0,-1 1 0,-31 19-1,1 6 109,-56 48-1,67-50-69,-2-1 0,-69 41 0,95-64-58,1 1 0,0 1-1,0 0 1,1 1 0,0 0 0,-11 14 0,-55 77-12,38-47 11,22-32 11,0 1-1,-13 26 1,25-39-10,0 1 1,1-1-1,0 1 0,1 0 1,0 0-1,1 0 1,0 0-1,0 12 0,0 17-4,-2 197 9,9-204 4,1 0-1,1-1 1,12 32-1,-3-11-66,-11-39 54,0-1 0,0 1 0,2-1 0,0 0 0,0-1 0,16 21 0,64 65-21,-4-6 24,-68-71 2,1-1-1,32 29 1,-39-42-7,0 1 0,1-1 0,0-1 0,0 0 0,0 0 0,1-1 0,0-1 0,12 5 0,-6-4-4,-1 1 1,0 1-1,0 1 0,-1 0 1,27 19-1,-29-19 13,1 0 1,0-1-1,0-1 1,1 0 0,-1-1-1,22 5 1,98 12-20,-55-10 8,-7-4-50,-1-3 0,1-4-1,133-13 1,-188 10 52,25-4 7,0-1 1,57-20 0,-43 12 1,-11 0-19,-1-1 0,60-32 0,-54 24-9,60-20 0,-54 21-60,-1-2-1,0-2 0,83-57 1,-51 30-80,-85 51 168,0 0 0,0 1 1,0-1-1,0 0 0,0 0 0,-1 0 0,1-1 0,-1 1 1,0 0-1,0 0 0,0-1 0,-1 1 0,1-1 1,-1-5-1,5-13-4,24-46-1,-21 53 2,-1 0 0,-1-1 0,0 0 1,-1 1-1,3-21 0,-7 16 92,-1-1 0,-1 1 0,-1 0 0,-1 0 0,-8-31 0,-5-31 131,-1-17-102,10 68 14,1 0 0,-2-57-1,9 79-100,0 0-1,-1 0 1,-1 0-1,1 1 0,-1-1 1,-1 0-1,1 0 1,-1 1-1,-1-1 0,0 1 1,0 0-1,-1 0 1,0 0-1,0 0 0,-1 1 1,-8-12-1,1 2-27,0 0 1,1-1-1,-11-25 0,13 24 41,-1 1 0,-1 0 0,-17-23 1,-26-37 302,39 53-341,-32-38 0,40 56 6,1 0 0,-1 1 0,0 0 1,0 0-1,0 1 0,-1 0 1,0 0-1,0 0 0,-14-4 1,-24-8 12,0 3 0,0 1 0,-2 3 1,1 2-1,-1 2 0,-56-1 0,81 7-58,-1 0 1,1 2-1,0 0 0,0 1 0,0 2 0,-34 10 0,-60 31-487,-48 16-2690,152-59-145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5:3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3 672,'0'0'840,"-32"13"-1912,32-28 632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5:53.55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399 3 232,'0'0'5309,"-29"-3"-1879,23 9-3424,1 0 1,0 0-1,0 0 0,1 1 0,0-1 1,0 1-1,-3 9 0,-6 9 58,-35 55 57,-20 25 131,62-94-232,0-1 1,-1 0-1,-1 0 1,0 0-1,0-1 0,-10 8 1,-9 44-5,14-38-23,7-12 36,0 0-1,0-1 0,-15 20 0,16-25 2,0 2 0,1-1 0,-1 0 0,2 1 1,-5 8-1,-1 2 71,5-11-93,3-5-6,0 1 1,1-1-1,-1 1 0,0-1 0,0 1 0,1-1 0,-1 1 0,1-1 0,-1 1 1,1 0-1,0-1 0,-1 1 0,1-1 0,0 1 0,0 3 0,0-4 33,-2-1-26,-5 6 131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27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230 108 1200,'0'0'5071,"-53"-5"-992,46 5-3745,4-1-300,0 0-1,0 1 1,0 0-1,0 0 0,0 0 1,0 0-1,0 0 1,0 0-1,0 1 1,0 0-1,0-1 1,1 1-1,-1 0 1,0 0-1,0 1 0,1-1 1,-1 0-1,1 1 1,-1 0-1,1 0 1,0-1-1,0 1 1,-1 1-1,1-1 0,1 0 1,-1 0-1,0 1 1,1-1-1,-1 1 1,-1 4-1,-5 8 26,1 0-1,1 0 1,0 1-1,1 0 1,1 0-1,1 0 1,-3 30 0,3-25-14,0-1 1,-1 0 0,-1 0 0,-11 29 0,13-41-29,0 0 0,1 0 0,0 0 1,0 0-1,1 0 0,0 0 0,1 0 0,0 1 1,0-1-1,1 0 0,0 0 0,0 0 1,4 15-1,3-1-5,0 0 1,1 0-1,18 31 0,-24-50-44,-1 0 0,0 0 0,1 0 0,0 0 0,0-1 0,-1 1-1,2-1 1,-1 0 0,0 0 0,0 0 0,1 0 0,5 2 0,-4-2 19,0 1 1,0 0-1,0 0 1,-1 0-1,1 0 0,6 7 1,-7-7 6,0 0-1,0 0 1,0 0 0,0-1 0,1 0-1,-1 0 1,1 0 0,0 0 0,0 0-1,0-1 1,-1 0 0,1 0-1,0 0 1,0-1 0,0 0 0,1 0-1,-1 0 1,0-1 0,8-1 0,-1 0-59,-1 0 1,0-1-1,1 0 1,-1-1-1,-1-1 0,1 1 1,17-12-1,-6-1-246,-1-2 0,37-40 0,-50 51 294,-7 6 72,0 0 0,1-1 0,-1 1 0,0-1 0,0 1 0,-1-1 0,1 1 0,0-1 0,-1 0 0,0 1 0,1-1 0,-1-3 0,0 2-29,0 1 0,0-1 0,1 0 0,0 1 1,-1-1-1,1 1 0,1-1 0,1-3 0,4-3-9,0-1 0,-1 0-1,0 0 1,-1 0-1,0-1 1,-1 0-1,0 0 1,-1 0-1,0 0 1,-1-1-1,0 1 1,0-15-1,-3 17 209,0 1 0,-1 0-1,0-1 1,-1 1 0,-6-17-1,-9-37-47,15 31-194,2 15 82,-1 1 0,0 0 0,-2 0 0,-6-20 0,8 30-1,-1 0 0,0 0 0,0 1 1,0 0-1,-1-1 0,0 1 1,0 0-1,0 1 0,-1-1 0,0 1 1,1 0-1,-1 0 0,-1 0 1,-9-5-1,5 3 26,-1 1 0,0 1-1,0-1 1,-1 2 0,-18-5 0,26 7-173,0 1 0,-1-1-1,1 1 1,-1 0 0,1 0-1,-1 0 1,1 0 0,0 1 0,-1 0-1,1 0 1,0 0 0,-1 0 0,1 1-1,0 0 1,0 0 0,0 0-1,0 0 1,-3 3 0,-17 17-3757,3-2-5387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5:46.17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62 96,'2'0'12278,"2"0"-13158,56 9 507,-48-6 275,1-1 1,-1 0-1,20 1 0,-4-4 74,-15 0 8,0 1-1,0 0 1,1 1-1,16 3 1,2 4-7,0-2 1,-1 0 0,55 1-1,106-9-331,-75 0 255,65-13 155,-129 8-9,-2-4-56,-40 8 1,-1 0 1,1 1 0,0 0-1,16 0 1,-21 2 8,1-1-1,0 0 1,-1-1-1,1 0 1,-1 1 0,1-2-1,7-3 1,-8 3 0,0 1 0,1-1 0,-1 1 0,1 1 0,-1-1 0,1 1 0,8-1 1,-9 2 6,0-1 1,-1 0 0,1 0-1,-1-1 1,1 0 0,-1 0-1,6-3 1,-6 2-20,1 1 1,0 0-1,-1 0 0,1 0 1,0 1-1,0 0 0,8-1 0,-10 2-3,0 0 10,-1-1 0,1 1 0,-1 0 0,1 1 0,-1-1 0,0 1 0,1-1 0,-1 1 0,1 0 0,-1 0 0,0 0 0,0 1 0,4 1 0,-6-2 30,1-1 0,-2 0 50,0 0-44,0 2-4,-1-1 1,0 1 0,0-1-1,0 0 1,0 1-1,0-1 1,0 0-1,0 0 1,0 1-1,0-1 1,-1 0 0,1 0-1,0 0 1,-1-1-1,1 1 1,-1 0-1,1 0 1,-1-1-1,1 1 1,-1-1 0,1 1-1,-1-1 1,-2 1-1,-56 11 42,35-7-28,14-3 0,-1 0-1,1-1 1,-22 0 0,25-1-36,-1 0 1,1 0 0,-1 1 0,1 0 0,0 1 0,-1-1 0,1 2 0,-9 2-1,11-3 55,0-1-1,0-1 0,0 1 0,0-1 0,0 0 1,0 0-1,-9-2 0,-8 1-1,-40 9-42,60-6-8,2-2 43,-37 0 160,-15-1 77,0 2 0,0 3 0,-53 10 0,90-12-261,0 0 0,1-1-1,-28-2 1,-29 3-1,25 5 34,15-2 41,-53 2 0,84-7-106,-44 0 147,-98 10-1074,326-26 724,-146 14 222,0-2 1,-1-1-1,47-14 0,-9 3-18,-53 13-14,0 1 0,0 1 0,40 3 0,7 1-23,58 2 113,-49 2-92,93-5 0,-96-3 42,-40-3 560,-22 1-1600,-22 2-5391,-2 1 801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5:48.9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454 11 576,'0'0'5433,"-9"-10"-2831,7 10-2582,0 0-1,0 1 0,0 0 1,0-1-1,0 1 0,0 0 1,0 0-1,0 0 1,0 0-1,1 0 0,-1 0 1,0 1-1,1-1 1,-1 1-1,1-1 0,0 1 1,-1-1-1,1 1 0,0 0 1,0 0-1,0-1 1,0 1-1,0 0 0,1 0 1,-1 0-1,0 0 1,1 0-1,0 0 0,-1 3 1,0 0-9,-1-1 0,1 0 0,-1 0 0,0 0 0,0 0 0,0 0 0,-5 5 0,-24 23 430,18-20-365,0 1-1,1 0 1,0 1 0,1 0 0,1 1 0,-16 29 0,14-18 19,-2-1 0,0 0 0,-2-2 0,-34 41 0,14-15-113,-19 19 434,48-62-392,1 1 0,0-1-1,0 1 1,1 0-1,-1 1 1,2-1 0,-1 1-1,1 0 1,-4 10-1,8-16-23,-2 6-31,6-11-22,9-10 17,23-20 43,-2-2 0,-2-1 0,45-66-1,-58 77-1,154-223-49,-164 235 48,0 0 0,-1-1 0,10-22 0,-25 49 19,0 0 0,-1-1 1,-1 0-1,0 0 0,-16 16 0,9-11 9,1 1 1,-21 34-1,5 8-16,20-37 3,-1 0-1,-1-1 1,0 0-1,-30 34 0,26-38 69,1 2-1,1-1 1,1 2-1,1 0 1,-13 27-1,-12 9 3,6-12 144,29-39-215,3-2-22,0-3 204,6-8-5582,0-4 1504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5:57.47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0 624,'0'0'3438,"9"0"-6361,-6 0 2216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5:58.08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1 280,'0'0'2409,"-17"5"-2409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04.11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556 157 864,'0'0'3065,"21"-30"-6453,-19 16 5524,-2 13-2182,-1 0-1,1 0 1,0 0-1,0 0 1,0 0 0,0 0-1,0 0 1,0 0-1,1 0 1,-1 0-1,0 0 1,0 0 0,1 0-1,-1 0 1,0 0-1,1 1 1,-1-1-1,2-2 1,10-9 2116,-22 11 1412,-3 1-4278,-5 19 1300,-7 6-67,2 1 0,1 2 0,2 0 0,-21 38-1,4-9-10,28-45-256,1-1 0,-2-1 0,0 1 0,-12 9 1,11-7-154,0 0 1,1 1-1,1 1 1,-16 29-1,15-25-4,9-18 28,-25 39 252,18-28-287,1 1-1,0 0 1,-7 19-1,-9 17 9,15-23-22,7-23 11,1 0-1,-1 0 1,0-1-1,1 1 0,-1 0 1,0 0-1,-1-1 1,1 1-1,0-1 1,-1 1-1,-2 2 1,-23 48 239,21-47-218,1 1-1,-1-1 1,1 1-1,1 1 0,-8 13 1,5-8-18,5-10 5,-1-1 0,0 1 0,1-1-1,-1 1 1,0-1 0,0 0 0,-1 0 0,1 0 0,0-1-1,-1 1 1,-6 1 0,-2 2 51,-2 2-49,26-12-21,28-17-16,-17-4 18,-2-1 0,37-58 0,-10 11 8,-40 62 0,0-1 0,-1 1-1,0-2 1,-1 1 0,0-1-1,-2 0 1,7-24 0,-8 28-5,0 1 0,1 0 0,0 1 1,1-1-1,-1 1 0,8-9 0,11-21 3,-2-23 33,11 15-117,-29 41 76,0 0-1,1 0 1,0 0 0,0 0-1,0 1 1,1-1 0,0 1 0,9-6-1,-6 4 6,-1 0 0,0-1 0,0 0 0,10-11-1,-11 10-113,0 1 0,0 1 0,1-1-1,0 1 1,0 0 0,1 1-1,-1 0 1,15-7 0,-8 3 56,-5 6 145,0-1 0,1 1 0,-1 0-1,1 1 1,-1 0 0,1 0 0,0 1 0,0 1-1,0 0 1,-1 0 0,12 2 0,-6-1 64,-1-1 1,1 0-1,24-5 0,10-6 235,93-18-284,-35 21-99,-20 6 27,-66 3-16,-1-1 0,1-1 0,39-7 1,62-24 148,-100 29-178,-1 0 0,38 2 1,-35 1 22,1-1 0,25-4 0,35-6-15,0 3-1,162 8 0,-104 2 17,287-2-624,-442 0-1549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08.99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327 1 1200,'0'0'6164,"-32"8"-4330,26-2-1838,1 0-1,1 0 1,-1 0-1,1 1 1,0 0-1,0-1 1,-3 11-1,4-9 38,-1 0-1,0 0 0,-1 0 1,0-1-1,-8 12 1,3-9-11,2 1 0,0 1 0,0-1 1,1 2-1,-10 21 0,-5 10 10,15-31 31,-1-1-1,-1 0 1,0-1 0,0 0-1,-17 15 1,20-20-61,0 0 1,1 1-1,0 0 0,0 0 0,0 1 1,-3 8-1,-13 18 82,17-30-193,-3 1 124,6 1-2955,1-4 577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13.37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15 544 96,'0'0'3426,"0"-1"-3024,-1 1-1,0 0 1,0 0 0,0 0-1,0-1 1,0 1 0,1 0-1,-1-1 1,0 1 0,0-1-1,0 1 1,1-1-1,-1 1 1,0-1 0,1 1-1,-1-1 1,0 0 0,1-2-409,1 0 1,0 1 0,0-1 0,0 0-1,0 1 1,0-1 0,0 1-1,1-1 1,-1 1 0,1 0 0,-1 0-1,1 0 1,3-4 0,35-30-97,-18 17-32,-17 13 137,0 0-1,-1 0 1,1 0 0,-1-1-1,0 0 1,-1 0-1,0 0 1,3-9 0,5-11 2,-8 21-9,1 1 0,-1 0 0,1 0 1,0 0-1,0 0 0,1 0 0,7-6 0,-8 8 11,0-1-1,0 0 0,0 1 1,0-2-1,-1 1 0,0 0 1,0-1-1,5-9 0,-5 5-8,0 1-1,1-1 0,0 1 1,0 0-1,1 0 0,0 0 1,0 0-1,1 1 1,0 0-1,8-8 0,-9 10 11,-1 0 0,0 0 0,0 0-1,-1 0 1,5-9 0,-5 8-12,-1 1 0,2 0 0,-1 0 0,1 0 0,-1 0 0,1 1 0,0-1 0,7-4 0,-8 7 6,0-1 0,0 0 0,0 0 0,-1 0 0,1 0 0,-1 0 0,1 0 0,-1-1 0,0 1 0,-1-1 0,3-4 0,0-11-3698,-4 9-1556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15.3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23 154 600,'0'0'3426,"-3"-4"-2948,1 2-85,-9-15-455,5 11 4860,181-5-3990,-165 11-564,0-1 0,0 0 1,0-1-1,0 0 0,13-5 1,31-4 0,89-9 0,-116 17-154,50-5-128,-45 3 171,46-1 1,29-4-31,-81 6-79,-1 2 1,1 1-1,25 1 1,-2 1-13,-28-2-7,1-1 0,-1-1 0,1 0 0,30-11 0,-45 13-141,10-1 674,-14 0-548,-11 1-591,-8-2-2090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26.55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115 2 232,'0'0'3067,"-20"0"-2671,14 0 3365,-10-1-3419,15 1-303,0 0 0,0 0-1,0 0 1,0 0 0,0 0 0,0 0-1,0 0 1,0 0 0,0 0-1,0 0 1,0 1 0,0-1 0,0 0-1,0 1 1,0-1 0,0 1 0,0-1-1,0 1 1,0-1 0,1 1 0,-1 0-1,0-1 1,0 1 0,1 0 0,-1 0-1,1-1 1,-1 1 0,0 0 0,1 0-1,-1 0 1,1 0 0,0 0-1,-1 0 1,1 1 0,-4 6 38,1 0-1,1 0 1,0 0 0,0 0 0,0 1-1,1-1 1,0 0 0,1 1 0,0-1-1,0 1 1,1-1 0,1 9-1,0 12 89,-2 127 721,0-156-872,-16 0-5535,0 0 258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28.0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78 800,'0'0'4398,"0"-5"-4001,0-27 3022,28 26-2992,59 2-191,-54 4 303,0-2 0,62-12 0,-59 8-447,-1 2 0,1 1-1,0 2 1,46 4-1,3 0 24,129-3-25,-213 0 528,-1-3-3412,0 0 527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55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57 535 1768,'0'0'4247,"-6"0"-2180,-35-2-4656,32 2 4658,20-1-1200,-1 0 1,1 0 0,0-1 0,19-6-1,8-6-1211,40-21 0,-29 12 705,-38 17-350,0 2 1,0-1-1,1 1 0,-1 1 1,1 0-1,0 0 0,0 1 1,14 0-1,-21 1-14,-1 1 0,1-2 1,-1 1-1,0 0 0,1-1 0,-1 0 0,0 0 0,0 0 1,0 0-1,4-4 0,-4 3-1,0 1-1,0-1 1,0 1 0,0 0-1,0 0 1,1 0 0,-1 1-1,1 0 1,-1-1 0,6 1-1,-7 0 8,0 0-1,0 0 0,0 0 0,0-1 0,-1 1 0,1-1 1,0 1-1,4-4 0,1-1-1,38-6-10,-40 11 8,-1 0-1,1 0 1,0-1-1,0 0 1,-1 0-1,1 0 1,-1 0 0,7-5-1,0 1-4,1 0-1,-1 0 0,1 2 1,25-7-1,-14 4 42,28-15-40,-44 18 1,0 0 0,0 0 0,0 1 0,0 0 0,1 0 0,-1 1 0,1 0 0,14-1 1,-17 1 5,-1 1 0,0-1 0,0 0 0,0 0 0,0-1 0,0 1 0,8-7 0,3 0 2,17-5-16,1 1 0,67-15 0,-73 19-86,-21 6 44,0 1 0,0 0-1,0 0 1,0 0 0,12 0 0,-16 1 50,0-1 0,0 1 0,0-1 0,0 0-1,0 0 1,0 0 0,0 0 0,-1 0 0,5-5-1,5-4 47,56-29 296,-65 37-341,1 0 0,0 1 0,0 0 0,0-1 0,0 1 0,0 1 0,0-1 0,0 1 0,1-1 0,-1 1 0,0 0 0,1 1 0,-1-1 0,1 1 0,5 0 0,-10-1 22,0 0 1,0 0-1,0 0 1,0 0-1,0 0 1,0 0-1,1 0 1,-1 0-1,0 0 1,0 0-1,1 1 1,-1-1-1,0 0 1,1 0-1,-1 0 1,1 0-1,-1 0 1,1 1-1,0-1 1,-1 0-1,1 0 1,0 1-1,1-2 1,20 1-369,-11 0 15,-18 1-211,-18 0-746,-9 0-2663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29.1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52 14 256,'0'0'-128,"-10"2"128,-31 8 228,56-8 7700,77 3-6687,-45-14-883,-39 6-284,-1 1 0,0 1 0,1-1 0,-1 1-1,9 0 1,-12-3 234,4-2-334,-12 3-38,1 3-103,0 0 1,1 1-1,-1-1 1,0 1 0,1 0-1,-1 0 1,1 0-1,-1 0 1,1 0 0,0 0-1,-4 3 1,-9 5-1821,3-4-636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29.93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28 3 592,'0'0'5188,"-27"8"-4284,28-5 808,10-2-905,21-4-572,-17 2-31,44 1 646,-59-8-6398,0 6 2636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30.73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 27 1016,'0'0'3166,"-5"6"1430,24-6-4414,-1 0 1,1-1-1,0 0 0,-1-2 1,1 0-1,-1-1 0,21-8 1,-15 4 43,-18 8-3226,-6 2 762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38.91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495 27 2865,'0'0'6704,"-5"-3"-3743,-14-8-2790,14 9-225,-1 0 0,1 0 0,-1 0 0,0 1 0,1 0 0,-1 0-1,0 0 1,0 1 0,0 0 0,1 0 0,-1 0 0,-10 3 0,1-1-19,0 1 1,1 1 0,-26 10 0,-106 51 16,145-64 47,0-1-1,1 0 1,-1 1 0,0-1-1,0 0 1,0 1 0,0-1-1,0 1 1,1 0 0,-1-1-1,0 1 1,0 0-1,1-1 1,-1 1 0,0 0-1,1 0 1,-1-1 0,1 1-1,-1 0 1,1 0 0,-1 0-1,1 0 1,0 0-1,0 0 1,-1 0 0,1 0-1,0 0 1,0 0 0,0 0-1,0-1 1,0 1 0,0 0-1,0 0 1,0 0-1,0 0 1,1 0 0,-1 0-1,0 0 1,1 1 0,0 0-30,0 0 1,1 0 0,-1 0 0,0 0 0,1 0 0,-1-1 0,1 1 0,0 0 0,-1-1-1,1 0 1,0 1 0,0-1 0,4 2 0,-3-1 36,1-1-1,-1 1 1,1 1 0,-1-1-1,0 0 1,0 1 0,0 0-1,0-1 1,0 1 0,0 0-1,-1 0 1,0 1 0,1-1-1,-1 1 1,0-1 0,1 5-1,2 1 3,-3-7 0,0 1 0,0 0 0,1 0 0,-1-1 0,1 1 0,-1-1 0,1 0 0,0 0 1,0 0-1,4 2 0,-5-3 0,0 0 1,0 0 0,0 0-1,0 0 1,0 1 0,0-1-1,0 1 1,0-1 0,-1 1-1,1 0 1,0 0 0,-1 0-1,1 0 1,-1 0 0,0 0-1,0 0 1,0 0 0,0 0-1,0 1 1,0-1 0,-1 0-1,1 1 1,-1-1 0,1 5-1,-1 11 5,1-13 11,0 1 1,-1-1-1,0 1 1,0-1-1,0 0 0,-1 1 1,0-1-1,0 0 1,0 1-1,-1-1 1,1 0-1,-1 0 0,0 0 1,-1 0-1,1 0 1,-1-1-1,0 1 0,0-1 1,-1 1-1,-4 4 1,1-3 73,0 0 1,0 0-1,-1-1 0,1 0 1,-1-1-1,0 1 1,0-1-1,0-1 0,-1 0 1,0 0-1,1 0 1,-1-1-1,0-1 0,0 1 1,0-2-1,0 1 1,0-1-1,-14-2 0,19 1-45,1-1-1,-1 0 1,1 1-1,0-2 0,0 1 1,0 0-1,0-1 1,0 1-1,0-1 0,0 0 1,-2-4-1,-28-38 51,30 40-93,-2-7-193,3 3-3011,2 6-815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39.4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42 12 3833,'0'0'7347,"-1"-4"-6754,1 3-590,0 1 0,0 0 0,0 0 0,0 0 0,0-1 0,0 1 0,0 0 0,0 0 0,0 0 0,0-1 0,0 1-1,0 0 1,0 0 0,0 0 0,0-1 0,0 1 0,0 0 0,0 0 0,0 0 0,0-1 0,-1 1 0,1 0 0,0 0 0,0 0 0,0-1 0,0 1 0,0 0 0,0 0-1,-1 0 1,1 0 0,0 0 0,0 0 0,0-1 0,-1 1 0,1 0 0,0 0 0,0 0 0,0 0 0,0 0 0,-1 0 0,1 0 0,0 0 0,0 0 0,-1 0 0,1 0-1,0 0 1,0 0 0,0 0 0,-1 0 0,1 0 0,0 0 0,0 0 0,0 0 0,-1 0 0,1 0 0,0 0 0,0 0 0,0 0 0,-1 1 0,1-1 0,0 0 0,-6 22 155,-3 59 60,4-31-163,1-28-144,-4 47-852,8-68 817,0 0 0,1-1 1,-1 1-1,0-1 0,1 1 0,-1-1 0,1 1 0,-1-1 0,0 1 1,1-1-1,-1 1 0,1-1 0,0 0 0,-1 1 0,1-1 0,-1 0 1,1 1-1,-1-1 0,1 0 0,0 0 0,-1 0 0,1 0 0,0 1 1,-1-1-1,1 0 0,0 0 0,-1 0 0,1 0 0,-1 0 0,2-1 1,4 1-2306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39.8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 11 6977,'0'0'3681,"-12"-11"-7722,24 11 1433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0.8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58 6977,'0'0'3477,"0"5"-3571,-18 252-283,18-256 763,0-30 15,-1-16-464,1-47-228,0 86 277,1 0-1,0 0 1,0-1-1,0 1 1,1 1-1,0-1 1,1 0-1,-1 0 1,1 1-1,0-1 1,5-7-1,-1 5 99,10-8-188,-15 17 99,-1-1 0,0 0 0,0 1 0,0-1-1,0 1 1,0-1 0,0 1 0,0-1 0,0 1 0,0 0 0,0 0 0,0-1 0,0 1 0,0 0 0,-1 0-1,1 0 1,0 0 0,-1 0 0,1 0 0,0 0 0,-1 0 0,1 2 0,2 3 9,0 0-1,0-1 1,1 1 0,0-1-1,0 0 1,0 0 0,0 0 0,1-1-1,0 1 1,0-1 0,0 0 0,0-1-1,1 1 1,-1-1 0,1 0-1,0-1 1,0 1 0,0-1 0,0 0-1,1-1 1,-1 1 0,1-1-1,8 0 1,-13-1-1,1-1 0,0 0-1,0 0 1,-1 0 0,1 0 0,-1-1 0,1 1-1,-1-1 1,1 1 0,-1-1 0,0 0-1,0 0 1,0 0 0,3-4 0,31-38 13,-28 34-15,10-12 50,-12 16 98,0-1 0,-1 0 0,0 0-1,0 0 1,7-16 0,-13 38 197,0 0 0,1 0-1,3 31 1,-3-34-234,6 28-174,-3-28-9,-2 0 0,1 1-1,-1 18 1,-2-27-239,1-1 1,0 1 0,-1 0-1,0-1 1,0 1 0,0-1-1,-1 0 1,1 1 0,-4 5-1,-4 0-3988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1.5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106 1 200,'0'0'6655,"-2"0"-6581,0 0 0,0 0-1,0 0 1,0 0 0,0 1 0,0-1 0,-1 1 0,1-1 0,0 1-1,1 0 1,-1 0 0,-3 1 0,3 6-86,0 0 0,0-1 0,1 1 1,0 0-1,0 0 0,1 0 0,1 13 0,-1-13 20,1-1 0,-1 0 0,0 0 0,-1 0 0,0 1 0,0-1-1,0 0 1,-1 0 0,0 0 0,0 0 0,-5 8 0,-11 11 238,14-21-271,1 0 0,-1 0 1,0 0-1,1 1 1,0 0-1,1-1 1,-1 1-1,1 0 0,0 0 1,1 0-1,-3 13 1,6-20-179,0 1 0,0 0 0,1 0 0,-1-1 0,0 1 0,0-1 0,-1 0 0,1 0 0,0 0 0,0 0 0,0 0 0,0 0 0,1-1 0,12-16-2248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2.3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1 108 2473,'0'0'2343,"11"-15"-2091,36-44-68,-45 56-142,0 1 1,1-1 0,-1 0 0,1 1-1,0 0 1,0-1 0,0 1-1,0 0 1,0 1 0,0-1-1,1 1 1,-1-1 0,1 1-1,-1 0 1,1 0 0,-1 0 0,1 1-1,-1-1 1,1 1 0,0 0-1,-1 0 1,1 0 0,0 0-1,6 2 1,10 0 51,-17-2-60,0 0-1,1 1 0,-1 0 0,0-1 0,0 1 1,1 1-1,-1-1 0,0 0 0,0 1 0,0-1 1,-1 1-1,1 0 0,0 0 0,0 0 0,-1 0 1,0 1-1,1-1 0,-1 1 0,0-1 0,0 1 1,2 5-1,-2-7 40,-1 1 0,0 0 0,-1 0 0,1 0 0,0 0 0,0 0 0,-1 0 0,1 0 0,-1 0 0,0 0 0,0 1 0,1-1 0,-1 0 0,-1 0 0,1 0 1,0 0-1,0 0 0,-1 0 0,1 0 0,-1 0 0,0 0 0,0 0 0,1 0 0,-1 0 0,-1 0 0,1 0 0,0-1 0,0 1 0,-1 0 0,1-1 0,0 1 0,-1-1 0,-3 3 0,-33 22 129,38-25-234,8 18-1116,144 34 1376,-151-53-208,0 1 0,0-1 0,0 1 0,0 0 1,0-1-1,0 1 0,-1 0 0,1-1 0,0 1 1,0 0-1,-1 0 0,1 0 0,-1 0 0,1 0 0,-1 0 1,1 0-1,-1-1 0,1 2 0,-1-1 0,0 0 1,0 0-1,1 0 0,-1 0 0,0 0 0,0 0 1,0 0-1,0 0 0,0 0 0,-1 0 0,1 0 1,0 0-1,0 0 0,-1 0 0,1 0 0,0 0 1,-1 0-1,1 0 0,-1 0 0,0 0 0,1 0 1,-2 1-1,0 2 92,-1-1 0,1 1 0,-1-1 0,0 1 0,0-1 0,0 0 0,0 0 0,-6 4 0,-10 3 10,0 0-1,-1-1 1,0-1 0,-1 0 0,0-2 0,0-1-1,0 0 1,0-2 0,-43 2 0,64-5-208,-1 0 1,1 0 0,-1-1-1,1 1 1,0 0 0,-1-1-1,1 1 1,-1 0 0,1-1-1,0 1 1,-1 0 0,1-1-1,0 1 1,0-1 0,-1 1-1,1-1 1,0 1 0,0 0 0,0-1-1,0 1 1,-1-1 0,1 1-1,0-1 1,0 1 0,0-1-1,0 1 1,0-1 0,0 1-1,0-1 1,0 1 0,1-1-1,-1 1 1,0-1 0,0 1-1,0-1 1,1-5-2213,-1-2-386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2.9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48 128 4537,'0'0'2751,"-6"24"-3078,4 18 398,1 28 112,2-68-171,0 0 1,0-1-1,0 1 0,1-1 1,-1 1-1,0-1 1,1 0-1,-1 1 0,1-1 1,-1 0-1,1 0 1,-1 0-1,1 0 0,0 0 1,0-1-1,-1 1 1,1 0-1,0-1 0,0 1 1,0-1-1,0 0 1,-1 1-1,4-1 0,46 4 55,-28-4-48,33-1 18,-53 0-19,0 1-1,0-1 0,-1 0 1,1 0-1,0 0 1,0 0-1,-1 0 0,1-1 1,-1 1-1,1-1 1,-1 1-1,1-1 0,-1 0 1,0 0-1,4-5 1,0-2 230,-1-1 1,0 0-1,0 0 0,-1 0 1,0-1-1,-1 0 1,0 1-1,0-1 1,-1 0-1,-1 0 1,0-1-1,-1 1 0,0 0 1,0 0-1,-1 0 1,-4-16-1,4 23-239,0 0 1,0 1-1,-1-1 0,1 1 0,-1-1 0,0 1 0,0 0 0,-1 0 0,1-1 1,-1 1-1,1 1 0,-1-1 0,0 0 0,0 1 0,0 0 0,0-1 0,-1 1 1,1 0-1,-1 1 0,1-1 0,-1 1 0,1-1 0,-1 1 0,0 0 0,0 0 1,0 1-1,0-1 0,1 1 0,-1 0 0,-7 0 0,3 0-67,-1 1 0,1 0 0,0 0 0,0 0 1,0 1-1,0 0 0,0 1 0,0 0 0,1 0 0,-1 0 0,1 1 0,0 0 0,-10 8 0,10-6-85,0 1 0,0-1-1,1 2 1,-1-1 0,2 0 0,-1 1 0,1 0-1,0 1 1,1-1 0,-4 10 0,6-12-622,1 1-1,-1 0 1,1-1 0,0 1 0,1 9-1,0-4-3212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57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1 2937,'0'0'6652,"-18"8"-5959,-21 39-460,35-39 21,-1-1-1,-1 0 1,1-1-1,-1 1 1,0-1 0,-1 0-1,-11 8 1,-79 57 660,94-70-836,2-1 4,40 3-78,-37-3-4,126 6 23,-114-6-21,0-1 1,-1 0 0,1-2 0,0 1 0,-1-2-1,0 0 1,14-5 0,-27 8 24,1 1 0,0 0 1,-1-1-1,1 1 0,-1 0 0,1-1 0,-1 1 1,1-1-1,-1 1 0,1-1 0,-1 1 0,0-1 1,1 0-1,-1 1 0,0-1 0,1 1 0,-1-1 1,0 0-1,0 1 0,1-1 0,-1 0 0,0 1 1,0-1-1,0 0 0,0 0 0,0 1 1,0-1-1,0 0 0,0 1 0,0-1 0,0 0 1,-1 0-1,-13-29 171,8 22-198,0 0 0,-1 1 1,1 0-1,-15-12 0,5 9 22,14 10-21,0-1 1,0 0-1,0 0 1,0 0-1,0 0 1,1 0-1,-1-1 1,0 1-1,1 0 1,-1-1-1,0 0 1,1 1-1,0-1 1,-1 0-1,1 1 1,0-1-1,0 0 1,0 0-1,0 0 1,0 0-1,1 0 1,-1 0-1,1 0 1,-1-5-1,1 8-109,0-1 0,0 1-1,0-1 1,0 0 0,0 1-1,0-1 1,0 1 0,1-1-1,-1 0 1,0 1 0,0-1-1,0 0 1,1 1 0,-1-1 0,0 0-1,1 1 1,-1-1 0,0 0-1,1 1 1,-1-1 0,0 0-1,1 0 1,-1 0 0,0 1 0,1-1-1,-1 0 1,1 0 0,-1 0-1,0 0 1,1 0 0,-1 0-1,1 1 1,16 2-4588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3.6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95 4 1792,'0'0'6370,"1"-3"-6068,0 24 476,1 78-592,-2-91-84,-1 1 0,0-1-1,0 1 1,-1-1 0,0 1 0,0-1-1,-1 0 1,0 0 0,-1 0 0,-7 13 0,-4-3 112,8-10-171,0 1 1,0-1 0,1 1 0,0 1-1,1-1 1,-6 15 0,10-23-46,0 1 0,1-1 0,-1 1 1,1-1-1,-1 1 0,1 0 0,-1-1 0,1 1 1,0 0-1,0 0 0,0-1 0,0 1 0,0 0 1,0-1-1,1 1 0,-1 0 0,1-1 1,-1 1-1,1 0 0,-1-1 0,1 1 0,0-1 1,0 1-1,0-1 0,0 0 0,0 1 0,0-1 1,0 0-1,0 1 0,0-1 0,1 0 0,-1 0 1,0 0-1,1 0 0,-1 0 0,1-1 1,-1 1-1,3 0 0,5 1 10,-1 0-1,1-1 1,-1-1-1,1 1 1,-1-1-1,12-2 1,2 1 3,2-2 23,1 0-1,-1-2 0,0 0 1,0-2-1,33-14 0,-48 18 3,17-12-1704,-25 11-1753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4.9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30 4401,'0'0'1590,"10"0"-1640,190-14 2487,15-1-1781,-223 24 243,-19 9-326,-46 22 0,55-32-562,1 0 0,0 2-1,0 0 1,0 1 0,2 0 0,-1 2 0,2 0 0,-24 25 0,36-33-17,-1 0 0,1 1-1,0-1 1,0 1 0,0-1 0,1 1-1,0 0 1,0-1 0,0 1 0,1 0-1,0 0 1,1 9 0,-1-4 27,0-10 159,6-1-155,-5 0-24,22 1 7,0-1 0,0-1 0,0-2 1,0 0-1,0-1 0,29-9 0,-7-1 1,-30 10-131,-1 0 1,0-1-1,25-13 0,-10 1-5005,-23 9 408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5.38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148 1 4385,'0'0'2412,"-6"21"-2950,5-15 727,-1 1 0,0-1 0,0 0 0,0-1 0,-1 1 1,0 0-1,0-1 0,0 1 0,-1-1 0,0 0 0,0 0 1,0-1-1,-8 8 0,-15 20-86,22-25-115,0 1 0,1 0 0,1 0 0,-1 0 0,1 0 1,0 1-1,-1 9 0,-1 1-457,5-18 230,-1 0 1,1 0-1,-1 0 0,1 0 1,-1 0-1,1 0 1,-1 0-1,0 0 0,0 0 1,1 0-1,-1-1 0,0 1 1,0 0-1,0-1 1,0 1-1,0 0 0,0-1 1,0 1-1,0-1 1,0 1-1,0-1 0,0 0 1,0 1-1,0-1 0,-2 0 1,-3 1-2004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5.73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12 1672,'0'0'8434,"0"-11"-8367,2 22-78,-1 0 1,2-1 0,0 1-1,0 0 1,1-1-1,0 0 1,0 0 0,1 0-1,1 0 1,0-1-1,12 15 1,-6-7 115,-1 0-1,14 30 1,-13-24 323,-4-9-4801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6.0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58 5905,'0'0'3105,"133"-31"-3081,-107 28-24,1 3 0,-4 0 0,-2-3-8,-3 3-8,-4 0-296,1-8-552,-3 6-945,-3-9-2232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6.7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109 1 5417,'0'0'3325,"0"12"-3241,-1 2 142,-1-1 1,0 1-1,-2 0 0,1-1 0,-2 1 1,0-1-1,0 0 0,-8 13 1,6-14-235,1 1 0,0 0 0,1 0 0,0 1 0,2 0-1,-1-1 1,2 1 0,-2 16 0,4-29-138,0 0 0,0-1 0,0 1 1,0 0-1,0 0 0,-1-1 0,1 1 0,0 0 0,0-1 0,-1 1 0,1 0 0,0-1 0,-1 1 0,1-1 0,-1 1 0,1 0 0,-1-1 0,1 1 0,-1-1 0,1 1 0,-1-1 0,1 0 1,-1 1-1,0-1 0,1 1 0,-1-1 0,0 0 0,1 0 0,-1 1 0,0-1 0,0 0 0,1 0 0,-1 0 0,0 0 0,1 0 0,-1 0 0,0 0 0,-1 0 0,-4 0-1383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7.1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 4369,'0'0'6795,"3"-2"-6811,-1 2 11,1-1 1,-1 1-1,0-1 1,1 1-1,-1 0 0,0 0 1,1 0-1,-1 0 1,1 1-1,-1-1 1,0 0-1,0 1 1,1 0-1,-1 0 1,0-1-1,0 1 1,0 0-1,0 1 0,0-1 1,0 0-1,0 1 1,2 1-1,53 43 21,-41-31-50,64 50-185,-80-64-464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7.4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24 1 5513,'0'0'3866,"0"7"-3694,0 40 261,-2 0 0,-11 69 0,4-79-3624,9-32 365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8.0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39 52 3041,'0'0'6984,"-4"3"-6908,1-1-64,0 1-1,1-1 1,-1 1 0,1 0 0,-1 0 0,1 0-1,0 1 1,0-1 0,0 0 0,1 1 0,-1 0-1,1-1 1,-1 1 0,1 0 0,1-1 0,-1 1-1,0 0 1,1 0 0,0 4 0,-2 21 154,4 45 1,0-30-104,-2-42-64,0 1 0,1-1 0,-1 1 0,1-1 0,0 1 0,-1-1 1,1 0-1,0 1 0,1-1 0,-1 0 0,0 0 0,1 1 0,-1-1 0,1 0 0,-1 0 0,1-1 0,0 1 0,0 0 1,0-1-1,0 1 0,0-1 0,0 1 0,1-1 0,-1 0 0,0 0 0,1 0 0,-1 0 0,0-1 0,1 1 0,-1-1 1,4 1-1,-1 0-1,1 0 0,-1 0 0,0-1 0,1 0 0,-1 0 0,1-1 0,-1 1 0,0-1 0,1 0 0,-1 0 0,0-1 0,0 0 0,0 0 0,6-3 0,15-12 5,-1-2 0,0-1 0,26-27-1,-38 34 14,-1-1 1,0 0-1,-1-1 0,-1 0 0,0-1 0,14-31 0,-22 42 187,0-1 0,0 0-1,-1 0 1,0 0-1,0 0 1,0-9 0,-1-11-5077,0 23 3760,0 8-1490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8.53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83 0 5601,'0'0'4382,"-3"5"-4394,-2 7 16,1 0 0,1 1-1,0-1 1,-3 24 0,4-21 67,0-1 1,-1 1-1,-1-1 0,0 0 1,-7 15-1,1-11-152,-6 13 262,9-11-2993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29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 2657,'0'0'5761,"-39"0"-1712,25 0-3878,5-1-118,0 1-1,-1 1 1,1-1 0,-13 4 0,18-3-50,0 1 1,0-1-1,1 1 0,-1 0 0,1 0 0,-1 0 0,1 1 1,0-1-1,0 1 0,0-1 0,0 1 0,0 0 1,-3 5-1,2-2 13,-1 1 1,1 0 0,0 0 0,0 0-1,1 1 1,0-1 0,0 1-1,1-1 1,0 1 0,1 0 0,-2 11-1,3-15-37,0 0 0,0-1 0,0 1-1,0 0 1,1 0 0,0 0 0,-1-1-1,1 1 1,1 0 0,-1-1-1,1 1 1,-1-1 0,1 1 0,0-1-1,0 0 1,0 0 0,1 0 0,-1 0-1,1 0 1,0 0 0,-1-1 0,1 1-1,0-1 1,1 0 0,-1 0 0,4 2-1,6 1-502,0-1-1,0 0 1,0 0-1,1-1 1,-1-1-1,1-1 0,-1 0 1,20-1-1,-31-1 458,1 0 0,0 0 0,0 0 0,-1 0 0,1-1 0,-1 1 0,1-1 0,-1 0 0,0 0 1,0 0-1,0 0 0,0 0 0,0 0 0,0-1 0,0 1 0,-1 0 0,1-1 0,-1 0 0,2-4 0,22-57 118,-22 49 556,-1-1-1,-1 1 0,0-24 1,-1 26-44,-1 12-560,0 1 0,1-1 1,-1 0-1,0 0 0,0 0 0,0 1 1,0-1-1,0 0 0,1 1 1,-1-1-1,0 1 0,0-1 0,0 1 1,-1 0-1,1-1 0,0 1 0,0 0 1,0 0-1,0 0 0,0 0 1,0 0-1,0 0 0,0 0 0,-2 0 1,-38 0-2613,34 0 967,-2 0-637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8.89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0 157 4761,'0'0'3894,"18"-9"-3460,23-11 58,76-25 1,61 7-28,3-1-3972,-162 33 500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49.53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88 62 4705,'0'0'2795,"-7"26"-2776,-23 86-10,27-98 1,1 1 0,1 0 0,0 0 1,0-1-1,3 23 0,-1-31 15,0 1 0,0-1 0,-1 1 0,0-1 1,-1 1-1,0-1 0,1 0 0,-2 1 1,1-1-1,-1 0 0,0 0 0,-5 10 0,6-14-4,1-1-1,-1 1 1,0-1 0,0 0-1,0 1 1,0-1-1,0 0 1,0 0-1,0 0 1,0 0 0,0 0-1,-1 0 1,1 0-1,0 0 1,-1 0-1,1-1 1,-1 1-1,1-1 1,-1 1 0,1-1-1,-1 1 1,1-1-1,-4 0 1,5-42-767,2 24 741,1 1 1,8-28-1,5-31 53,-14 39 5,-1 21-72,0-1 0,1 1 0,0 0 0,9-29 0,-9 41-43,-1 0-1,1 0 1,0-1-1,1 2 1,-1-1 0,1 0-1,-1 0 1,1 1 0,0-1-1,1 1 1,-1 0-1,1 0 1,-1 0 0,1 1-1,0-1 1,0 1 0,0 0-1,0 0 1,0 0-1,0 1 1,1-1 0,4 0-1,14-2 1,0 1-1,0 1 0,31 2 0,-43 0 57,-10-1 41,1 1 0,-1 0 0,0 0 0,1 0 0,-1 0 0,1 1 0,-1-1 0,1 0 1,-1 1-1,0-1 0,1 0 0,-1 1 0,0 0 0,1-1 0,-1 1 0,0 0 0,0 0 0,1-1 0,-1 1 0,0 0 0,0 0 0,0 0 0,0 1 1,0-1-1,-1 0 0,1 0 0,0 0 0,0 1 0,-1-1 0,1 0 0,-1 1 0,1-1 0,-1 0 0,0 1 0,1-1 0,-1 1 0,0-1 0,0 1 1,0-1-1,0 1 0,0-1 0,0 0 0,-1 1 0,1-1 0,-1 3 0,0 1 184,0 0 0,-1 0 0,0 0 0,0 0 0,0 0 0,0-1 0,-1 1 0,0-1 0,0 1 0,0-1 0,-6 6 0,-2-1-88,1 1 0,0 0 0,1 1 1,-15 21-1,21-26-162,-1 1 0,1 0 0,0-1 0,1 2 0,0-1 0,0 0 0,0 0 0,1 1 0,0-1 0,0 14 0,1-18 52,1-1-1,-1 0 1,1 0 0,-1 0 0,1 0 0,0 0 0,0 0 0,0 0 0,0 0 0,0 0 0,0-1 0,0 1 0,0 0 0,1-1 0,-1 1-1,1-1 1,-1 1 0,1-1 0,0 0 0,0 1 0,-1-1 0,1 0 0,0 0 0,0 0 0,0-1 0,0 1 0,0 0 0,0-1 0,0 1 0,1-1-1,-1 0 1,0 0 0,4 0 0,11 2 74,0-2-1,0 0 0,21-4 1,-27 3-94,-5 1-242,1-2-1,-1 1 0,0-1 0,0 0 0,0 0 0,0 0 0,0-1 1,0 0-1,0 0 0,9-8 0,1-2-3443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0.09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164 1 4417,'0'0'6741,"-4"5"-6518,-10 17-218,0 1-1,2 0 1,1 1 0,-12 35-1,14-31 7,-2-1-1,-1-1 1,-2 0 0,-18 28-1,25-47-542,6-15-3243,6-9-1063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0.43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1 384,'0'0'8302,"12"12"-7615,47 62-633,48 54 1199,-103-123-1132,0 0 0,0 1 0,-1-1 0,0 1 0,0-1 0,4 11 0,4 10-234,-10-26-68,0 1-1,0 0 0,0-1 0,0 1 1,0 0-1,-1-1 0,1 1 0,0-1 0,0 0 1,0 1-1,0-1 0,0 0 0,1 0 0,-1 1 1,0-1-1,0 0 0,0 0 0,0 0 1,0 0-1,0 0 0,0 0 0,2-1 0,1 1-1701,3 0-2179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0.78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61 4689,'0'0'3793,"203"-29"-3489,-150 21-240,-9 6 64,-5-6-128,-10 2-232,-8 4-1152,-15-4-1057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1.1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133 1 312,'0'0'7776,"-1"3"-7593,-5 48-79,6-43-42,0-1 0,0 0 0,-1 0 0,0 0 0,0-1 0,-1 1 0,0 0 0,-5 12 0,-38 44 1137,37-54-1064,-1 1-1,2 1 1,-1 0 0,2 0-1,-1 0 1,1 1-1,-6 17 1,12-28-135,-1 1 1,1-1-1,-1 0 0,1 1 0,-1-1 1,1 1-1,0-1 0,0 0 0,0 1 1,0-1-1,0 1 0,0-1 1,0 1-1,0-1 0,1 1 0,-1-1 1,0 0-1,1 1 0,-1-1 0,1 0 1,0 1-1,-1-1 0,1 0 0,0 1 1,0-1-1,0 0 0,0 0 1,0 0-1,0 0 0,0 0 0,0 0 1,0 0-1,0-1 0,1 1 0,-1 0 1,0 0-1,3 0 0,3 0 50,1 1-1,0-2 1,-1 1-1,1-1 1,-1 0-1,10-2 1,10 1 147,4 0-156,1-2 0,-1-1 1,0-1-1,42-14 0,116-49-47,-184 66-80,-1 1-38,0-1 1,0 1-1,-1-1 0,1 0 1,0 1-1,-1-2 1,1 1-1,-1 0 0,0-1 1,1 0-1,-1 1 1,0-1-1,-1 0 1,1-1-1,2-3 0,-3-4-2701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1.5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133 1 4977,'0'0'5193,"-5"18"-5174,-43 148 42,40-145-32,-1-2 1,0 1-1,-25 35 0,18-31-30,13-13-207,14-11-7766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1.9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 6673,'0'0'4697,"6"0"-4487,2-1-198,-3 0-11,-1 0 1,1 1-1,0-1 0,0 1 1,-1 0-1,1 1 1,0-1-1,-1 1 1,1 0-1,0 0 1,-1 0-1,1 0 1,-1 1-1,0 0 1,0 0-1,1 0 1,-1 1-1,0-1 1,-1 1-1,8 6 0,57 101 97,-66-107-226,1-1 1,-1 0-1,1 0 0,0-1 1,0 1-1,-1 0 0,1-1 1,0 0-1,0 1 0,1-1 1,-1 0-1,0-1 1,0 1-1,0-1 0,1 1 1,-1-1-1,0 0 0,0 0 1,1 0-1,-1-1 0,0 1 1,0-1-1,5-1 1,21-5-3625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2.2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130 0 6281,'0'0'5604,"-15"10"-5757,12-3 143,1 0-1,0 1 1,1-1 0,-1 1-1,1-1 1,1 0 0,0 1 0,0 12-1,0 7-2,-2-12-238,-1 1 0,-1-1 0,0 0-1,-1 0 1,-1-1 0,0 0 0,-1 1-1,-1-2 1,-14 22 0,-8 15-947,23-39-1461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2.8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23 27 7458,'0'0'4282,"-1"4"-4509,-3 85-129,4-62 606,-2 0 1,-6 39 0,6-56-242,0 1-1,0-1 1,1 1-1,1 0 1,0 13 0,0-21-18,1 0 0,-1 0 0,1-1 1,0 1-1,0 0 0,0-1 1,0 1-1,0 0 0,0-1 0,1 1 1,-1-1-1,1 0 0,0 1 0,-1-1 1,1 0-1,0 0 0,1 0 1,-1-1-1,0 1 0,0 0 0,1-1 1,-1 1-1,1-1 0,3 2 1,5 1-3,0 0 0,0-1 0,0 0 0,0-1 0,1 0 1,-1 0-1,1-1 0,-1-1 0,1 0 0,-1-1 0,1 0 1,-1 0-1,0-2 0,1 1 0,-1-1 0,0-1 0,0 0 1,-1 0-1,1-1 0,-1-1 0,0 0 0,-1 0 0,1-1 1,10-9-1,3-6-70,-1 0 1,0-2-1,-2 0 1,18-28-1,-30 40 282,0-1 0,-1 0 0,-1 0 0,0 0 0,-1-1 0,0 0 0,-1 0 0,-1 0 0,0 0-1,-1-1 1,0-14 0,-2 29-195,0-1-1,0 1 0,0 0 1,0 0-1,0 0 0,0 0 1,0-1-1,0 1 0,0 0 1,-1 0-1,1 0 0,0 0 1,0-1-1,0 1 0,0 0 1,0 0-1,0 0 0,-1 0 1,1 0-1,0 0 0,0 0 1,0-1-1,0 1 0,-1 0 1,1 0-1,0 0 0,0 0 1,0 0-1,-1 0 0,1 0 1,0 0-1,0 0 0,0 0 1,-1 0-1,1 0 0,0 0 1,0 0-1,0 0 0,0 0 1,-1 0-1,1 0 0,0 0 1,0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30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59 4793,'0'0'4937,"-1"0"-4852,-3 0 6,1 1-55,0 0 0,0 1-1,1-1 1,-1 1 0,0-1-1,1 1 1,-1 0 0,1 0-1,0 0 1,0 1 0,0-1-1,0 0 1,0 1 0,0-1 0,0 1-1,1 0 1,-3 5 0,-7 9 285,8-13-291,0 0 0,1 0 1,-1 0-1,1 1 0,0 0 0,0-1 0,0 1 0,0 0 0,0 5 0,1-7-28,1-1-1,-1 0 1,1 0 0,0 1-1,0-1 1,0 0 0,0 0-1,1 1 1,-1-1 0,1 0-1,-1 0 1,1 0 0,0 1-1,0-1 1,-1 0 0,2 0-1,-1 0 1,0 0-1,0-1 1,1 1 0,-1 0-1,2 1 1,11 11 45,-12-12-74,-1 0 0,1-1 0,0 1-1,0 0 1,0-1 0,-1 0 0,2 1 0,-1-1-1,0 0 1,0 0 0,0 0 0,0 0-1,1 0 1,-1-1 0,0 1 0,1-1 0,-1 1-1,0-1 1,1 0 0,-1 0 0,1 0-1,2-1 1,3 2 23,0-1-1,0-1 1,0 0-1,0 0 1,14-4-1,-20 4 18,0 1-1,0-1 0,0 0 0,-1 0 1,1 0-1,0 0 0,-1-1 0,1 1 1,0 0-1,-1-1 0,0 1 0,1-1 1,-1 0-1,0 1 0,0-1 0,0 0 0,0 0 1,0 1-1,0-1 0,-1 0 0,1 0 1,0 0-1,-1 0 0,0 0 0,1 0 1,-1 0-1,0 0 0,0-3 0,-1-16 170,-1 1 0,-6-25-1,-2-38-191,10 83 23,1-1 1,-1 0-1,0 0 0,0 0 0,0 0 1,0 0-1,0 0 0,0 0 0,0 1 0,0-1 1,0 0-1,0 0 0,-1 0 0,1 0 1,0 0-1,-1 0 0,1 1 0,0-1 1,-1 0-1,1 0 0,-1 0 0,1 1 0,-1-1 1,0 0-1,1 1 0,-1-1 0,0 1 1,1-1-1,-1 0 0,0 1 0,0-1 1,1 1-1,-1 0 0,0-1 0,0 1 0,0 0 1,0 0-1,0-1 0,1 1 0,-1 0 1,0 0-1,0 0 0,0 0 0,0 0 1,0 0-1,0 0 0,0 0 0,-1 1 1,0 0-140,-1 0 1,1 0 0,-1 0 0,1 0 0,-1 1 0,1-1 0,0 1 0,0 0 0,-1-1-1,1 1 1,1 0 0,-1 0 0,0 1 0,-2 3 0,-3 7-2462,-2-2-1642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3.8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295 16 3121,'0'0'5936,"-6"-3"-5691,1 1-259,1 0 0,0 0-1,-1 1 1,1-1 0,-1 1 0,1 0-1,-1 0 1,1 1 0,-1 0 0,0-1-1,1 2 1,-1-1 0,0 0 0,1 1-1,-1 0 1,1 0 0,-1 0 0,1 1-1,-1-1 1,1 1 0,0 0 0,0 0-1,0 1 1,-7 4 0,-4 3 79,1 0 1,-1 0-1,-20 21 1,31-27-51,0 0-1,1 0 1,0 0-1,0 1 1,0-1 0,0 1-1,0 0 1,1 0 0,0 0-1,0 0 1,1 0 0,-1 1-1,1-1 1,0 1-1,0 10 1,1-16-24,0 1 0,1 0 0,-1 0 0,1-1 0,-1 1-1,1 0 1,0-1 0,-1 1 0,1 0 0,0-1 0,-1 1 0,1-1 0,0 1 0,-1-1 0,1 1 0,0-1-1,0 0 1,0 1 0,-1-1 0,1 0 0,0 0 0,0 0 0,0 1 0,0-1 0,0 0 0,0 0-1,1-1 1,30 3-28,-29-2 32,18 0-20,0 1 1,0 0-1,-1 2 1,38 9 0,-48-9 16,-1 1 1,1 0-1,-1 0 0,0 1 1,0 0-1,-1 0 1,1 1-1,-1 0 1,0 1-1,-1 0 1,0 0-1,7 9 1,-13-16 17,-1 1 1,1 0-1,0 0 1,-1-1 0,1 1-1,-1 0 1,1 0-1,-1 0 1,1-1 0,-1 1-1,0 0 1,1 0 0,-1 0-1,0 0 1,0 0-1,0 0 1,0 0 0,0 0-1,0 0 1,0 0-1,0 0 1,0 0 0,0 0-1,0 0 1,-1 0 0,1-1-1,0 1 1,-1 0-1,1 0 1,0 0 0,-1 0-1,1 0 1,-1-1-1,0 1 1,1 0 0,-1 0-1,0-1 1,1 1-1,-1-1 1,0 1 0,-1 0-1,-42 19 927,27-14-778,-48 27 426,46-23-394,1 0 0,-1-1 0,-1-1 0,-40 10 1,59-17-149,0-1 0,0 1 0,0-1 0,-1 0 0,1 1 0,0-1 0,0 0 0,-1 0 0,1 0 0,0 0 0,0 0 0,-1 0 0,1 0 0,0-1 0,0 1 0,-1 0 0,1-1 0,0 1 0,0-1 0,0 1 0,0-1 0,0 0 0,0 1 0,0-1 1,0 0-1,0 0 0,0 1 0,0-1 0,0 0 0,0 0 0,1 0 0,-1 0 0,0 0 0,1-1 0,-1 1 0,1 0 0,-1 0 0,1 0 0,-1 0 0,1-1 0,0 1 0,0 0 0,-1-2 0,1 0-92,-1 1 1,1-1-1,-1 1 0,0-1 0,0 1 1,0 0-1,-1-1 0,1 1 0,-1 0 0,1 0 1,-4-4-1,4 5-107,0 0 0,-1 1-1,1-1 1,0 1 0,0-1 0,0 1 0,-1-1-1,1 1 1,0-1 0,-1 1 0,1 0 0,0 0 0,-1 0-1,1 0 1,0 0 0,-1 0 0,-1 0 0,-5 1-2222,-3-1-4044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4.6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52 0 3665,'0'0'2819,"-6"11"752,-21 39-2776,22-31-781,1 0 1,0 1-1,1-1 0,1 1 0,1-1 0,2 32 0,0-15-81,-1-35 66,0 0-1,0 0 0,0 0 1,1 0-1,-1-1 0,0 1 1,1 0-1,-1 0 0,1-1 1,-1 1-1,0 0 0,1-1 1,0 1-1,-1 0 0,1-1 1,-1 1-1,1-1 0,0 1 0,-1-1 1,1 1-1,0-1 0,0 1 1,-1-1-1,1 0 0,0 1 1,0-1-1,0 0 0,-1 0 1,1 0-1,0 0 0,0 1 1,1-1-1,35 0 19,-25-1 43,7 0-63,-1-1 0,1 0 1,-1-2-1,0 0 0,0-1 1,24-11-1,5-4-1085,51-31 1,-71 36-989,42-34 0,-37 20-2482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4.99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78 3513,'0'0'5260,"9"-2"-4848,91-9-278,66-11-622,-164 22 340,1 0 1,-1 0-1,0-1 0,0 1 0,0-1 1,0 1-1,0-1 0,0 0 0,0 0 1,0 0-1,-1 0 0,1 0 0,0 0 1,0 0-1,-1-1 0,1 1 0,-1 0 0,1-1 1,-1 0-1,1 1 0,-1-1 0,0 0 1,0 1-1,2-5 0,-3-6-4053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5.3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1296,'0'0'8234,"14"0"-8234,-5 0 8,6 3-8,0-3 0,5 2 0,1-2 64,0 0-56,2 0-16,1 0-272,2 0-1008,-2 0-1057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5.7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72 1 5009,'0'0'5319,"0"4"-5238,0 15-34,1-1-29,-2-1 1,0 0 0,-3 20 0,2-31 8,0 1-1,0 0 1,0 0 0,-1-1 0,0 0-1,0 1 1,-1-1 0,0 0-1,0-1 1,0 1 0,-8 7 0,8-9 474,-13 15-2047,16-13 116,13-5 483,-1-4 658,-1-1 0,0 1 0,0-1 0,-1-1 1,1 0-1,-1-1 0,13-9 0,-3 3-553,17-12-1395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6.09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282 7 928,'-3'-6'9951,"-3"5"-9801,0 7-144,-1-1-1,1 1 1,0 0-1,0 1 1,1 0 0,-6 8-1,-18 22 25,12-21 25,-1 4 271,-1-2 1,0 0 0,-2-1-1,0-1 1,-1-1-1,-33 17 1,55-31-331,0-1 1,0 0-1,-1 0 1,1 0-1,0 0 0,0 0 1,0 0-1,-1 0 1,1 0-1,0 0 0,0 1 1,0-1-1,-1 0 1,1 0-1,0 0 0,0 1 1,0-1-1,0 0 1,-1 0-1,1 0 1,0 1-1,0-1 0,0 0 1,0 0-1,0 0 1,0 1-1,0-1 0,0 0 1,0 0-1,0 1 1,0-1-1,0 0 0,0 0 1,0 1-1,0-1 1,0 0-1,0 0 1,0 1-1,0-1 0,0 0 1,0 0-1,0 0 1,1 1-1,10 9-90,20 7 62,-30-17 33,14 5 19,0 0-1,1 0 1,-1-2-1,1 0 0,25 1 1,42 9 25,-57-2-1995,-2 0-3794,-14-10 120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6.99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221 164 2473,'0'0'5529,"3"-4"-5396,4-5-16,0 0 0,0 0 0,11-21 0,-16 26-16,-1 0 0,1 0 0,-1 0 0,0 0 0,0-1 0,0 1 0,0-1 0,-1 1 0,0 0 0,0-1 0,0 1 0,0-1 0,-1 1 0,1 0 0,-3-6 1,2 8-69,-1 0 0,1 0 0,-1 0 0,0 0 0,0 0 0,0 0 0,0 1 0,0-1 0,0 1 1,0-1-1,0 1 0,-1 0 0,1 0 0,0 0 0,-1 0 0,1 0 0,-1 0 0,0 1 0,1-1 1,-1 1-1,1 0 0,-1 0 0,0 0 0,1 0 0,-1 0 0,-2 1 0,-4-1-7,1 1-1,-1 0 0,1 0 1,0 1-1,-1 0 0,1 0 0,-9 5 1,7-2-28,1 1 1,0 1-1,0 0 0,0 0 1,1 1-1,0 0 1,1 0-1,0 0 1,0 1-1,1 1 0,-6 10 1,7-12 6,1 0 0,1 1 0,-1-1 0,1 1 0,1 0 0,0-1 0,0 1 0,1 0 0,0 0 0,0 0 0,1 0 0,0 1 0,1-1 0,1 10 0,2-10 29,1 0 0,-1 0-1,2-1 1,-1 1 0,1-2 0,0 1 0,1 0 0,-1-1 0,2 0 0,-1-1 0,11 8 0,-11-11-31,0-1 0,0 1 0,0-1 1,0-1-1,0 1 0,0-1 1,1-1-1,-1 1 0,0-1 1,1 0-1,9-2 0,8 1-24,-1 0-179,1-1 0,-1-1 0,0-1 0,0-1 0,0-1 0,0-1 0,29-13 0,-37 13 250,0-1 0,0-1 0,-1 0 0,0-1 0,-1 0 0,0-1 0,-1-1 0,0 0 0,0-1 1,19-27-1,-29 36 262,0-1 0,0 0 0,0 0 0,-1-1 0,0 1 0,0 0 0,0-1 0,-1 0 0,2-9 0,-3 14-53,-2 14-546,-2-1 324,-2 1-1,0-1 0,0-1 0,-1 1 0,-1-1 1,-16 19-1,-12 19 144,26-33-195,6-11-9,0 0 0,1 0 0,0 1 1,0-1-1,0 1 0,0 0 0,1 0 1,0 0-1,1 0 0,-1 0 0,0 12 1,2-17 8,0 0 0,0-1 0,1 1 0,-1 0 0,0-1 0,1 1 0,-1-1 0,0 1 0,1-1 0,-1 1 1,1-1-1,-1 1 0,1-1 0,-1 1 0,1-1 0,0 1 0,-1-1 0,1 0 0,-1 1 0,1-1 0,0 0 0,-1 0 1,1 0-1,0 1 0,-1-1 0,1 0 0,0 0 0,0 0 0,-1 0 0,1 0 0,0 0 0,30 0-1296,-24-1 35,5 1-2319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7.3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0 9058,'0'0'5689,"-17"45"-6777,34-18-792,1-3-3618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7.9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 64 5337,'0'0'6105,"5"0"-6127,64-5 584,-1-2 1,0-4-1,87-25 1,-153 35-582,34-2-29,-36 3-23,0 15-97,-1 1 173,-1 0 0,-1-1 0,-1 1-1,0-1 1,-1 1 0,-8 16 0,5-10 5,0-1-1,-6 33 1,12-46 8,0 1-1,-1-1 1,0 0 0,-1 0 0,0 0 0,0 0-1,-1-1 1,0 0 0,0 0 0,-1 0 0,1 0-1,-1-1 1,-1 0 0,-7 6 0,-15 9 104,0-1 0,-36 19 0,38-23-92,21-13 44,1 0 0,-1 0-1,1 0 1,-1-1 0,0 0 0,0 0 0,0 0 0,0-1 0,0 0 0,-1 0 0,1 0 0,0-1 0,-12 0 0,16-1-74,1 0 1,-1 0-1,1 1 1,0-1 0,-1 0-1,1 0 1,0 0 0,0 0-1,0-1 1,0 1-1,0 0 1,0 0 0,0-1-1,0 1 1,1 0 0,-1-1-1,0 1 1,1-1 0,-1 1-1,1-1 1,0 1-1,-1-1 1,1 1 0,0-1-1,0 0 1,0-1 0,-2-50-701,2 44 298,0-30-2977,0 25-1921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7:06:58.9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64 19 5857,'0'0'5918,"-1"16"-6079,-1-5 318,-1-1-1,0 1 0,0-1 0,-1 0 0,0 0 0,-7 9 0,6-9-125,0 0 0,1 0 0,0 0 1,0 1-1,1-1 0,-2 14 0,3-11 0,2-1 0,-1 1-1,2 0 1,0 0-1,4 21 1,-4-28-24,1 0 1,0 0-1,0-1 0,0 1 0,1-1 0,0 1 1,0-1-1,0 0 0,1 0 0,-1-1 1,1 1-1,0-1 0,1 1 0,5 3 0,-5-6-92,1 0-1,0 0 1,0-1-1,-1 0 0,1 0 1,0 0-1,0-1 0,0 0 1,0 0-1,0 0 1,0-1-1,0 0 0,0 0 1,-1-1-1,1 1 0,0-1 1,-1 0-1,6-4 0,18-15-1075,-1-1-1,-1-1 1,43-50 0,-60 60 1199,1-1 1,-2 0 0,0-1-1,8-18 1,-13 24 544,0-1 0,-1 0 1,0 0-1,0-1 0,-1 1 0,-1-1 1,1-16-1,-2 25-455,0-3 58,0 0 1,0 0 0,0 0 0,1 0-1,-1 0 1,1 0 0,2-6 0,-2 11-194,-1 0-2,2 0-6,-3 1 32,-1 0-1,0 0 1,0 1 0,1-1-1,-1 0 1,0 1 0,1-1 0,0 1-1,-1 0 1,1-1 0,0 1-1,0 0 1,-2 3 0,-18 34 48,18-33-45,-4 10-11,1 0 1,0 1 0,1-1-1,1 1 1,1 0 0,0 0-1,1 0 1,1 20 0,-4 22-16,-3-18-209,20-44-1644,12-16-553,5-4-1808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32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0 728,'0'0'5627,"-7"2"-228,-22 10-5178,22-2-221,1 1 1,-1-1 0,2 1 0,-1 0 0,2 0 0,-1 0 0,1 1 0,1 0 0,0 0 0,-1 18 0,-1 16 48,2 64 1,3-92-43,1-10-6,0 0 1,0 0-1,1 1 1,5 14-1,-4-15 1,-1 1-1,0-1 0,0 1 1,-1 0-1,1 8 1,-2-10 12,1 0 0,0 0-1,0 0 1,1-1 0,-1 1 0,2 0 0,-1-1 0,1 1 0,0-1 0,0 0 0,0 0 0,1 0 0,0-1 0,0 1 0,1-1 0,5 6 0,-3-2-1,-1 1 1,0 0-1,9 21 1,10 18 15,-22-46-51,1 0 1,-1 0 0,0 0-1,1-1 1,0 1 0,-1-1-1,1 0 1,0 0 0,0 0-1,0-1 1,1 1-1,4 0 1,58 13-312,-61-14 325,2 0-42,1-1-1,-1 0 1,1-1 0,-1 0 0,0 0 0,0-1-1,1 0 1,-1 0 0,0-1 0,-1 0 0,1 0-1,0-1 1,-1 0 0,0 0 0,0-1-1,0 0 1,-1 0 0,1-1 0,10-12 0,-16 16 85,0 0 1,0 0-1,-1 0 1,1 0 0,0 0-1,-1 0 1,1-1-1,-1 1 1,0 0-1,0 0 1,0 0 0,0-1-1,0 1 1,-1-2-1,1 1-30,0 0-1,0 1 1,0-1-1,0 0 0,0 1 1,0-1-1,1 0 1,-1 1-1,1-1 1,0 1-1,1-4 0,7-9-21,-5 10 34,0-1-1,0 0 0,-1 0 0,0 0 0,0 0 1,0-1-1,-1 1 0,0-1 0,0 1 0,0-1 0,-1 0 1,0-12-1,0 15-42,0 0 1,0 0-1,0-1 1,0 1-1,1 0 1,-1 0-1,1 0 1,0 0-1,0 0 1,1 1-1,-1-1 1,6-5-1,-5 5 35,0 1 1,0-1-1,0 0 0,-1 0 0,1 0 0,-1-1 1,0 1-1,0 0 0,-1-1 0,1 0 0,-1 1 1,0-1-1,0-4 0,-16-74 1111,15 78-1065,0-1 0,-1 0 0,0 0-1,0 0 1,0 0 0,-1 1 0,0-1 0,0 1-1,-1-1 1,1 1 0,-1 0 0,-4-6-1,-5-4 301,0 1-1,-21-20 1,23 25-297,0 0 0,1-1-1,0 0 1,0-1 0,2 0 0,-13-20 0,20 29-14,-1 1-1,0 0 1,1-1 0,-1 1-1,0 0 1,0 0 0,0 0 0,0 0-1,-1 0 1,1 0 0,0 0 0,0 0-1,-1 0 1,1 0 0,0 1 0,-1-1-1,1 0 1,-1 1 0,1-1 0,0 1-1,-1 0 1,0-1 0,1 1-1,-3 0 1,-13-1-1959,8 1-808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09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27 3401,'0'0'4846,"27"-11"-5329,19-5 642,-83 17 2420,36 0-2578,1 0 0,0-1 0,-1 1 0,1 0 0,0 0 0,0-1 0,-1 1 0,1 0 0,0 0 0,0 0 0,0 0 0,0-1 0,0 1 0,0 0 0,0 0 0,1 0 0,-1-1 0,0 1 0,0 0 0,1 0 0,-1 0-1,0-1 1,1 1 0,-1 0 0,1-1 0,-1 1 0,1 0 0,-1-1 0,1 1 0,-1 0 0,1-1 0,0 1 0,-1-1 0,1 1 0,0-1 0,-1 0 0,1 1 0,0-1 0,0 0 0,-1 1 0,1-1 0,0 0 0,0 0 0,0 0 0,-1 0 0,1 1 0,1-1 0,0 0-3,-1 0 1,0 1 0,1-1 0,-1 1 0,0-1 0,1 1 0,-1 0-1,0-1 1,0 1 0,1 0 0,-1 0 0,0 0 0,0 0 0,0 0-1,0 0 1,0 0 0,0 0 0,-1 0 0,1 1 0,0-1 0,-1 0-1,2 3 1,-2 2 12,0 1 1,0-1-1,0 1 0,-1-1 0,0 0 0,0 1 0,-1-1 0,1 0 0,-1 0 1,-1 0-1,1 0 0,-4 6 0,-7 9 119,-28 36 0,6-9-23,27-34-95,-1-1-1,2 2 1,-1-1-1,2 1 1,0 0-1,1 0 1,1 1-1,0 0 1,1-1-1,1 1 1,0 0-1,1 18 1,1-26-18,0 0 1,0 1-1,1-1 0,1 0 1,-1 0-1,5 12 1,-5-17-9,0-1 1,0 0 0,0 0 0,0 0 0,0 0 0,1 0 0,-1 0 0,1 0-1,-1-1 1,1 1 0,0 0 0,-1-1 0,1 1 0,0-1 0,0 0 0,0 1-1,0-1 1,0 0 0,0 0 0,1 0 0,-1-1 0,0 1 0,0-1-1,1 1 1,-1-1 0,0 0 0,4 1 0,-2-1 0,14 0-107,1 1 0,-1-2 0,1-1-1,-1 0 1,1-1 0,-1-1-1,26-9 1,91-46-5863,-119 52 3948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09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1 192 4201,'0'0'2644,"26"-19"-2450,11-11-52,8-5 645,64-39 0,-105 72-763,0 1-1,0 1 0,1-1 1,-1 1-1,0-1 0,1 1 1,-1 0-1,5 1 0,8 0 14,18-3-481,-1-1 0,62-14 0,-70 9-1697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09.7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66 704,'0'0'2129,"38"11"-1281,-23-11-256,0-5-328,2-6-80,-2 1-64,3-1-16,11-5-104,-8 5-504,-1-2-536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0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7346,'0'0'5122,"9"13"-5583,1-3 425,0 1 0,-1 0 0,0 0 0,-1 1 0,0 0 0,-1 1 1,-1 0-1,0 0 0,-1 0 0,0 1 0,-1 0 0,0 0 1,-1 0-1,-1 0 0,0 0 0,0 17 0,-11 117 39,9-148-10,14-22-8,13-65 41,-19 56-51,2 0-1,0 1 1,2 1 0,1 0-1,22-35 1,-27 53-265,-5 7 115,0 0 0,0 0 0,0-1-1,0 1 1,-1 0 0,0-1 0,0 0 0,0 1 0,-1-1-1,3-9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0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15 3273,'0'0'6509,"0"-4"-5953,2-6-267,-2 12-119,0 27-77,-3 47-95,-17 308-576,21-398-10,0 0 0,1 0 1,4-17-1,4-28-2033,-9 8-2397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1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0 241 2056,'0'0'2682,"30"-28"-2403,96-88-20,-115 105-212,0 1 0,1 1 1,0 0-1,0 0 0,1 1 1,0 1-1,1 0 0,0 1 0,18-6 1,-25 10-48,-4 0 16,0 1 0,0 0-1,-1 1 1,1-1 0,0 0-1,0 1 1,0-1 0,0 1-1,0 0 1,0 0 0,0 0-1,6 2 1,-7-2 21,-1 1 0,0 0-1,0 0 1,0 0 0,0 0 0,0 0-1,0 0 1,0 0 0,0 0-1,0 0 1,0 0 0,-1 1 0,1-1-1,-1 0 1,1 1 0,0-1 0,-1 0-1,0 1 1,1-1 0,-1 0-1,0 1 1,0-1 0,0 1 0,0-1-1,0 3 1,1 135 2420,-1-138-2455,0 1 1,1-1 0,-1 0-1,1 1 1,-1-1-1,1 0 1,-1 1 0,1-1-1,0 0 1,0 0-1,-1 0 1,1 0 0,0 0-1,0 0 1,0 0 0,0 0-1,1 0 1,-1 0-1,0 0 1,0-1 0,0 1-1,1 0 1,-1-1 0,0 1-1,0-1 1,1 1-1,1-1 1,16 10 69,-19-10-47,0 1 0,0-1 0,0 0 0,0 1 1,0-1-1,1 0 0,-1 0 0,0 1 0,0-1 0,0 0 0,-1 1 0,1-1 0,0 0 0,0 0 0,0 1 1,0-1-1,0 0 0,0 1 0,0-1 0,0 0 0,0 0 0,-1 1 0,1-1 0,0 0 0,0 0 0,0 1 1,-1-1-1,1 0 0,0 0 0,0 0 0,-1 1 0,1-1 0,0 0 0,0 0 0,-1 0 0,1 0 1,0 0-1,0 0 0,-1 0 0,1 0 0,0 1 0,-1-1 0,1 0 0,0 0 0,-1 0 0,1 0 0,0 0 1,-1-1-1,-15 6 75,-24 1 149,0-1 1,-63 0 0,104-14-3708,11-1-1040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6.9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9 4337,'0'0'4570,"0"-2"-4203,-2-3-224,1 4-150,-2 33-105,-17 52-245,14-65 95,1 1 0,0 1 0,2-1 0,-2 34 0,5-8-3115,0-30-437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7.5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35 384,'0'0'731,"26"-6"-822,80-18 14,-105 23 107,0 0 0,0 1 0,1-1 0,-1 1-1,1 0 1,-1-1 0,0 1 0,1 0 0,-1 0 0,0 0 0,1 0 0,-1 0 0,1 0 0,-1 0 0,0 1-1,1-1 1,-1 0 0,0 1 0,1-1 0,-1 1 0,0-1 0,0 1 0,1 0 0,-1-1 0,0 1 0,0 0 0,0 0-1,0 0 1,1 1 0,-1 1 141,0-1 0,-1 0 0,1 0 1,-1 1-1,0-1 0,0 1 0,0-1 0,0 0 0,0 1 0,0-1 0,-1 3 0,0 10 133,2-13-306,0-1 0,0 1 0,0-1 0,0 1 0,0-1 0,1 0 1,-1 1-1,0-1 0,1 0 0,-1 0 0,1 0 0,-1 0 0,4 1 0,-5-2 14,1 0 0,0 0-1,0 1 1,0-1 0,0 1 0,0-1-1,0 0 1,0 1 0,0-1-1,-1 1 1,1 0 0,0-1-1,0 1 1,-1 0 0,1-1 0,-1 1-1,1 0 1,0 0 0,-1-1-1,1 1 1,-1 0 0,0 0 0,1 0-1,-1 0 1,0 0 0,1 0-1,-1 0 1,0 0 0,0 0 0,0 0-1,0 0 1,0 0 0,0 0-1,0-1 1,0 1 0,0 0 0,0 0-1,-1 0 1,1 0 0,0 0-1,-1 0 1,1 0 0,-1 0 0,1 0-1,-1-1 1,1 1 0,-1 0-1,1 0 1,-1-1 0,0 1 0,1 0-1,-1-1 1,0 1 0,-1 0-1,-31 33 724,-63 49-1,23-21-228,73-62-466,0 1 0,-1-1 0,1 0 0,0 1 0,0-1 0,-1 0 0,1 0 0,-1 1 0,1-1 0,0 0 0,-1 0 0,1 1 0,0-1 0,-1 0 0,1 0 0,-1 0 0,1 0 0,-1 0 0,1 0 0,0 0 0,-1 0 0,1 0 0,-1 0 0,1 0 0,-1 0 0,1 0 0,-1 0 0,1 0 0,0 0 0,-1 0 0,1 0 0,-1-1-1,1 1 1,0 0 0,-1 0 0,0-1 0,-8-15 196,8 14-304,1 0 1,-1 1-1,1-1 0,-1 1 0,0-1 0,0 1 0,1 0 0,-1-1 0,0 1 0,0 0 1,0 0-1,-1-1 0,1 1 0,0 0 0,0 0 0,-1 0 0,1 0 0,0 0 0,-1 1 1,1-1-1,-2 0 0,-11 0-1646,2 1-890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8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376 41 936,'0'0'5916,"-4"-5"-5298,-19-24 298,21 27-862,-1 1 1,0 0-1,1 1 0,-1-1 1,0 0-1,0 1 1,0-1-1,1 1 0,-1 0 1,0 0-1,0 0 1,0 1-1,-4 0 0,-39 9 29,39-6-13,-1-1 1,1 1-1,-1 0 0,1 1 1,0 0-1,1 0 0,-1 0 1,1 1-1,0 0 0,-6 8 0,11-13-83,0 0-1,0 1 1,1-1-1,-1 0 1,0 1-1,1-1 0,-1 1 1,1-1-1,0 1 1,-1-1-1,1 1 1,0-1-1,0 1 0,0-1 1,0 1-1,0 0 1,0-1-1,0 1 1,1-1-1,-1 1 0,0-1 1,1 1-1,0-1 1,-1 0-1,1 1 1,0-1-1,-1 1 0,1-1 1,0 0-1,0 0 1,0 0-1,2 2 1,3 2-187,1-1 1,-1 0 0,1 0-1,0-1 1,12 5 0,-14-7 138,-1 0 0,0 1 0,0-1 0,0 1 0,-1 0 0,1 0 0,0 1-1,-1-1 1,1 1 0,5 5 0,-7 1 70,0-1 0,-1 1 0,0 0 0,0-1 0,-1 1 0,0 0 0,-1 0-1,-2 16 1,2-22-4,0-1 0,-1 1 0,1-1 0,-1 1 0,1-1 0,-1 0 0,0 1 0,0-1 0,0 0 0,0 0 0,0 0 0,-1-1 0,1 1 0,-3 1-1,-39 21 82,38-21-91,-29 15 227,21-9-6,0-1-1,-1 0 0,-1-1 0,1-1 0,-1-1 1,0 0-1,0-1 0,-26 3 0,41-12-237,-1 0 0,1-1 0,-1 1 0,2-1 0,-1 1 0,0-1 0,1 1 1,0-1-1,1 1 0,-1-1 0,1 1 0,1-6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9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1 3441,'0'0'3166,"6"53"-3020,-6-42-163,0 7 180,0 1 1,0-1-1,-2 0 0,0 0 0,-1 0 1,-11 33-1,6-29-87,1 0-1,1 1 1,1 0 0,1-1-1,1 1 1,1 42-1,-11-63-2983,10-2 1877,-8 0-3430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00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0 507 1096,'0'0'4816,"8"-13"333,31-49-5237,-29 44 106,-1 0 0,-1-1 0,0 0 0,-2-1 0,0 0 0,3-25 0,-8 43-17,5-16 2,0-1 1,1 1-1,2 0 0,13-22 1,3-9-15,-14 29 23,-7 12 1,1-1 1,-1 0-1,0 1 0,-1-1 1,0-1-1,0 1 1,2-17-1,-6 26-11,1 0-1,-1 0 1,0 0 0,0 0-1,1 0 1,-1 0 0,0 0-1,0 1 1,1-1 0,-1 0-1,0 0 1,1 1 0,-1-1-1,0 1 1,1-1 0,-1 0-1,1 1 1,-1-1 0,0 1-1,1-1 1,-1 1-1,1 0 1,0-1 0,-1 1-1,1 0 1,-1-1 0,1 1-1,-1 1 1,0 12 4,0 1 1,0 0-1,2 0 1,-1 0-1,2 0 1,0-1-1,1 1 0,0-1 1,1 1-1,9 18 1,3 20-38,-13-42 27,-1 0 1,0 0-1,0 0 1,-2 1-1,1-1 1,-1 0-1,-1 0 0,-2 17 1,-4-1 112,0 0 0,-11 26 0,-1 2-34,12-26-51,1 1 1,2 0 0,1-1 0,2 1 0,4 57-1,-1-1 122,-2-86-169,-1 0-1,1 0 0,0 0 1,0 0-1,0 1 0,-1-1 1,1 0-1,0 0 1,0 0-1,-1 0 0,1 0 1,0 0-1,0 0 0,-1 0 1,1 0-1,0 0 1,-1 0-1,1 0 0,0 0 1,0 0-1,-1 0 0,1 0 1,0 0-1,0 0 1,-1 0-1,1 0 0,0 0 1,0-1-1,-1 1 0,1 0 1,0 0-1,0 0 1,0 0-1,-1-1 0,1 1 1,0 0-1,0 0 1,0 0-1,0-1 0,0 1 1,-1 0-1,1 0 0,0-1 1,0 1-1,0 0 1,0 0-1,0-1 0,0 1 1,0 0-1,0 0 0,0-1 1,-11-13-3929,5 6-1405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50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0 104,'0'0'3430,"1"1"-3516,9 7 8835,-10 54-8225,0-61-362,0 36-89,0 135 407,9-132 187,-8-28-660,0 0 0,1 1 0,6 19 0,-5-20 164,0 1-1,-1-1 1,2 23 0,-1 239-35,-5-250-142,-7 44 1,5-44 1,-2 46 0,-9 65 46,9 32-967,9-263-3944,-3 60-525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19.6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4369,'0'0'1566,"11"4"-1578,-5-3 12,0 1 0,0 0 1,-1 1-1,1-1 1,0 1-1,-1 1 1,1-1-1,-1 1 0,0 0 1,0 0-1,-1 0 1,1 0-1,-1 1 1,0 0-1,0 0 0,-1 0 1,1 1-1,-1-1 1,0 1-1,-1 0 1,5 10-1,-1 20 216,-5-30-97,0 1 1,0 0 0,1 0-1,0-1 1,0 1-1,4 7 1,-5-12-158,0-1 0,1 1 0,-1 0 0,1 0 0,-1-1 0,1 1 0,-1-1 0,1 0 0,0 1 0,0-1 0,0 0-1,0 0 1,0 0 0,0 0 0,0 0 0,0-1 0,0 1 0,0-1 0,0 1 0,0-1 0,1 0 0,-1 0 0,4 0 0,9 0-1257,-2 0-649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20.1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1 2665,'0'0'2012,"0"37"-1533,-1-23-173,-1-1 1,0 0 0,-1 0-1,0 0 1,-5 12-1,-11 48 301,10-14-560,-26 89 0,34-138-1748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26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43 1008,'0'0'8539,"0"-6"-8409,0 1 0,0-1-1,-1 1 1,1-1-1,-4-9 1,-5 15-114,-1 1 0,1 0-1,-1 0 1,1 0 0,0 2 0,-1-1 0,1 1 0,0 0 0,0 1-1,1 0 1,-1 0 0,1 1 0,0 0 0,0 1 0,1 0 0,-1 0-1,-9 11 1,1-3-16,-36 37-5,49-48 3,0 1 0,0 0 0,1 0 0,0 0 0,-1 0 0,2 0 0,-1 0 0,0 0 0,1 1 0,0-1 0,0 1 0,0-1 0,0 8 0,39-10-186,282-2-631,-319 37 799,-1-21 31,1-13-10,-1 1 1,1-1 0,-1 0-1,0 0 1,0 1 0,0-1 0,-1 0-1,1 0 1,-1 1 0,0-1 0,0 0-1,0 0 1,0 0 0,0 0-1,-1 0 1,1 0 0,-1 0 0,0-1-1,0 1 1,0-1 0,0 1 0,0-1-1,-5 4 1,-20 16 99,16-12 22,0 0 1,-1-1 0,-1-1-1,1 1 1,-1-2-1,-1 0 1,-20 8 0,27-14-14,0-1 0,-1 1 0,1-2 0,0 1 0,0-1 0,-1 0 0,1 0 0,0-1 0,0 0 0,0 0 0,0-1 1,-7-3-1,6 2-239,-1 1 0,1 0 0,-1 0 0,0 1 0,0 0 0,-15-1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27.9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51 432,'0'0'5373,"-11"-5"-4777,-35-13 10,3-10 4674,43 71-5558,2 12 96,0-38 122,-1 1 0,-1-1-1,0 1 1,-2 0 0,0-1 0,-1 1-1,-7 25 1,8-39 69,0 0-1,-1 0 0,1-1 1,-1 1-1,0-1 1,0 1-1,0-1 1,-5 3-1,8-5-192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28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1 199 2697,'0'0'3574,"15"-24"-3308,49-75-4,-57 89-226,-1 1 0,1 0 0,1 0 0,-1 1 0,16-13 0,-22 20-40,1 0-1,-1 0 1,0 0 0,0 0 0,1 0 0,-1 1 0,0-1 0,1 1 0,-1-1 0,1 1 0,-1-1 0,0 1 0,1 0 0,-1-1 0,1 1 0,-1 0-1,1 0 1,0 0 0,-1 0 0,1 1 0,-1-1 0,0 0 0,1 1 0,-1-1 0,1 1 0,-1-1 0,1 1 0,-1-1 0,0 1 0,1 0 0,-1 0-1,0 0 1,0 0 0,0 0 0,0 0 0,2 2 0,37 38 101,-26-27 28,-1 0-1,0 1 1,11 16 0,-23-29-67,0-1 0,0 0 0,-1 0 0,1 1-1,0-1 1,-1 1 0,0-1 0,1 0 0,-1 1 0,0-1-1,1 1 1,-1-1 0,0 1 0,0-1 0,0 1 0,0-1 0,-1 1-1,1-1 1,0 1 0,-1-1 0,1 0 0,-1 1 0,0 1-1,-1 0 27,0 0 0,0 0 0,0-1 0,-1 1 0,1-1 0,-1 1 0,1-1 0,-1 0 0,-5 4 0,-4 0 80,1 0 1,-1-1-1,-1 0 1,-14 4-1,-38-2 466,55-7-1388,0 0 1,0 1 0,1 0 0,-1 1-1,-12 3 1,4 3-3246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29.8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348 8 3625,'0'0'4854,"-13"-1"-4586,-139-6 2854,148 8-3120,1-1 0,-1 1 0,0 0-1,0 0 1,1 0 0,-1 0 0,1 1-1,-1 0 1,1 0 0,-1 0 0,-4 4 0,-38 33-4,20-16-3,-36 30-60,62-53-7,0 4-824,1-3 872,-1 1 0,0-1 0,1 1 0,0-1 1,-1 1-1,1-1 0,0 1 0,0-1 0,-1 1 1,1-1-1,2 1 0,11 6-55,0-1-1,0-1 1,1 0 0,0-1 0,0 0 0,1-2-1,-1 0 1,1 0 0,27 0 0,-23-2-131,-1 1 1,0 1 0,0 0-1,0 2 1,28 10-1,-46-15 217,0 0 0,-1 1 0,1-1 0,-1 0 0,1 0 0,0 0 0,-1 1-1,1-1 1,-1 0 0,1 1 0,-1-1 0,1 1 0,-1-1 0,1 0-1,-1 1 1,0-1 0,1 1 0,-1-1 0,1 1 0,-1-1 0,0 1-1,0 0 1,1-1 0,-1 1 0,0-1 0,0 1 0,0 0 0,0-1-1,1 1 1,-1-1 0,0 1 0,0 0 0,0-1 0,-1 1 0,1 0-1,0-1 1,0 1 0,0-1 0,0 1 0,0 0 0,-1-1 0,1 1-1,0-1 1,-1 1 0,1-1 0,0 1 0,-1-1 0,1 1 0,0-1-1,-1 1 1,1-1 0,-1 1 0,1-1 0,-1 0 0,1 1 0,-2-1-1,-32 23 753,30-21-754,-19 11 145,-1-2-1,0 0 0,-1-2 1,-34 9-1,57-17-126,-1-1 0,1 1 1,0-1-1,-1 0 0,1 0 0,0 0 0,-1 0 0,1-1 0,0 1 0,-1-1 0,1 1 0,0-1 1,0 0-1,-1 0 0,1 0 0,0 0 0,0 0 0,0 0 0,0 0 0,0-1 0,0 1 1,1-1-1,-1 0 0,0 1 0,-1-3 0,2 2-398,0 0 0,0 0 0,0 1 0,1-1 0,-1 0 0,0 0 0,1 0 0,-1 0 0,1 0 0,0 0 0,-1-4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30.2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0 6585,'0'0'3927,"-18"56"-3743,-17-2-149,20-31-69,-25 47-1,36-47-321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30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1 114 6569,'0'0'1601,"16"-17"-1560,55-49-32,-67 62-12,0 1-1,0 0 0,0 0 0,0 1 1,0-1-1,1 1 0,-1 0 0,1 0 1,0 1-1,-1-1 0,1 1 0,0 0 1,0 0-1,0 1 0,8 0 0,-3 0-9,0 2-1,0 0 1,0 0-1,0 1 1,11 4-1,3 1 9,-8-4-1,0-1 1,33 2 0,-45-4-227,1-1 1,-1 1 0,0-1 0,1-1 0,-1 1-1,1-1 1,-1 1 0,0-1 0,0 0 0,1-1-1,-1 1 1,0-1 0,0 0 0,0 0-1,5-4 1,1-9-4127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11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80,'3'-3'11002,"6"-2"-10931,-9 5-71,36-1-221,-1 1 1,0 2-1,0 2 1,66 15-1,7 1-2379,-98-18 2604,1 0 0,-1-1 0,0 0 1,1-1-1,15-2 0,2 1 8,22 20-706,-3-16-1355,-47-3 2145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12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277 1 656,'0'0'9890,"-22"3"-9476,3 6-390,0 1 0,1 1 0,-16 13 1,18-12 1,-1-1 0,0-1-1,0 0 1,-22 8 0,32-15 123,-1 0-1,1-1 0,-1 0 0,0 0 1,-13 0 222,45 9-898,44 30 548,-61-35-68,1 0 1,0-1 0,0 0 0,0 0 0,1-1 0,-1 0 0,1-1-1,0 0 1,0 0 0,1-1 0,-1 0 0,0 0 0,14 0-1,-22-43 897,-1 29-765,-1 0-1,1 0 1,-2 0 0,0 0-1,0 0 1,-1 1 0,-1-1-1,0 1 1,-7-16 0,13 37-3185,9 29 66,-10-20 758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51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164 115 1528,'0'0'5835,"1"-8"-5688,1-48 2336,-20 67-1188,2 14-1050,1 0 1,-16 36 0,18-33-22,-1-2 1,-23 34 0,21-33-105,9-17-67,13-35-46,0 10-29,1 0-1,0 1 1,1-1 0,1 1 0,0 1-1,21-24 1,-15 18 33,25-39-1,-33 31 449,15 3-487,-16 17 3,1 0 0,-2 0 0,1 0 0,6-12-1,-12 19 110,2 34 32,20-17-84,-20-17-33,-1 1 0,1 0 1,0 0-1,0 0 0,-1 0 0,1 1 0,-1-1 0,1 0 0,-1 1 0,1-1 0,-1 1 0,0-1 0,0 1 0,0-1 0,0 1 0,0 0 0,0 0 0,0 0 1,0-1-1,-1 1 0,1 0 0,-1 0 0,1 4 0,1 38-16,-2-32 32,1 1 1,0-1-1,0 1 0,6 18 1,-5-22 78,0 0 0,0 0 0,-1 0 0,0 0 0,0 11 0,-4-17-41,-1-1 1,1 0-1,-1 0 1,1 0-1,-1-1 1,0 0-1,1 1 1,-1-1-1,0 0 1,-5 0-1,4 0 30,-9 3 213,0-2 1,0 0 0,0 0-1,-15-1 1,22 3-730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15.1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43 592,'0'0'5907,"-3"-4"-4824,1 2-649,-10-10-219,8 1 3885,436 3-4670,-317 2-185,-115 7 795,1 0-125,-1-1 0,0 0-1,0 1 1,0-1 0,0 0-1,0 1 1,1-1 0,-1 0-1,0 1 1,0-1-1,0 0 1,0 1 0,0-1-1,0 0 1,0 1 0,0-1-1,0 0 1,0 1 0,-1-1-1,1 0 1,0 1 0,0-1-1,0 0 1,0 0 0,0 1-1,-1-1 1,1 0-1,0 1 1,0-1 0,0 0-1,-1 0 1,1 1 0,0-1-1,0 0 1,-1 0 0,1 0-1,0 1 1,-1-1 0,1 0-1,-3 1-530,-5 1-2007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15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4689,'0'0'2135,"3"-2"-2132,13-1 144,0 0 0,0 2 0,0-1-1,0 2 1,0 0 0,0 1 0,0 1 0,0 0 0,-1 1 0,1 1 0,-1 0 0,21 9 0,-34-12-134,-1 1 0,1-1 1,-1 0-1,1 1 0,-1-1 1,0 1-1,0-1 0,0 1 1,0 0-1,0-1 0,0 1 1,0 0-1,0 0 0,-1 0 1,1 0-1,-1 0 0,0 0 1,1 0-1,-1-1 0,0 1 1,0 0-1,0 0 0,0 0 1,0 0-1,-1 0 0,0 4 1,0 0 22,0-1 0,0 1 0,-1 0 0,0-1 0,0 1 0,0-1 0,-7 11 0,9-16-33,-9 13 46,0-1 0,-1 0-1,-14 12 1,20-20 27,-1-1 0,0 1 0,-1-1 0,1 0 0,-1 0 0,1-1 0,-1 0 0,0 0-1,0 0 1,1 0 0,-8 0 0,-42 6 1421,55-8-1437,-27-4 380,26 3-457,-1 1 0,1-1 0,0 0 0,0 0 0,0 0 0,0 0 0,0 0 0,0-1 0,0 1 0,0 0 0,1 0 0,-1-1 0,0 1 0,1 0 0,-1-1 0,1 1 0,-1 0 0,1-1 0,0 1 0,0-1 0,-1 1 0,1-1 0,0 1 0,0-1 0,1 1 0,-1 0 1,0-1-1,0 1 0,1-1 0,-1 1 0,1-2 0,0 0-265,1 0 0,-1 1 0,1-1 1,0 1-1,0-1 0,0 1 0,0 0 1,0-1-1,0 1 0,0 0 0,1 1 1,-1-1-1,4-2 0,7-4-2400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46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21 101 312,'0'0'995,"-21"-24"5144,40 21-6021,-1 0 0,1-1 1,-1-1-1,0-1 0,0 0 1,17-10-1,46-15-480,-76 31 187,0-3-1705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47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26 107 184,'0'0'2285,"-26"5"3840,44-7-6129,0 0 0,-1-2 0,1 0 0,-1-1 1,0-1-1,-1 0 0,1-1 0,-1-1 0,27-18 0,35-15-45,-76 41 15,0 0 264,-25 0-2815,17 0 661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51.4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18 146 1984,'0'0'4123,"-2"-6"-3677,-2 0-212,2 4-117,1 0 1,0 0 0,0 0 0,0 0 0,0 0-1,0 0 1,0 0 0,0 0 0,1 0-1,-1 0 1,1 0 0,-1-4 0,2 6-101,0 1 0,0-1 0,0 0-1,0 0 1,-1 1 0,1-1 0,0 0 0,0 0 0,0 0 0,0 0 0,0 0 0,0 0 0,0 0 0,0 0 0,0 0-1,-1-1 1,1 1 0,0 0 0,0 0 0,0-1 0,0 1 0,0-1 0,-1 1 0,1-1 0,1 0 0,27-13-100,-6 2-105,1 1 1,24-8-1,-24 10-232,45-24 0,-66 30 424,-2 3 24,-19 0-2900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0:52.1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0 109 40,'0'0'7959,"35"0"-7974,-21-3-5,0-1-1,0-1 0,-1 0 0,0-1 1,0 0-1,15-10 0,-15 8-54,1 0 1,0 2-1,1-1 0,23-6 1,-33 4 126,-5 9-92,0-1 0,0 1-1,0-1 1,0 1-1,0-1 1,0 1-1,0-1 1,0 1 0,0-1-1,1 1 1,-1-1-1,0 1 1,0 0 0,1-1-1,-1 1 1,0-1-1,1 1 1,-1-1-1,0 1 1,1 0 0,-1-1-1,0 1 1,1 0-1,-1-1 1,1 1 0,-1 0-1,1 0 1,-1 0-1,1-1 1,-1 1 0,1 0-1,-1 0 1,1 0-1,-1 0 1,1 0-1,-1 0 1,2 0 0,-14 13-770,1-2 70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22.8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22 912,'0'0'888,"29"-11"1830,-29 11-2680,0-1 0,0 1 0,0 0 0,0-1 0,0 1-1,0 0 1,0-1 0,0 1 0,0 0 0,0-1 0,0 1 0,0 0-1,0-1 1,0 1 0,0 0 0,0-1 0,0 1 0,0 0 0,0 0-1,1-1 1,-1 1 0,0 0 0,0-1 0,0 1 0,0 0-1,1 0 1,-1-1 0,0 1 0,0 0 0,1 0 0,-1 0 0,0-1-1,0 1 1,1 0 0,-1 0 0,0 0 0,1 0 0,-1 0 0,0-1-1,1 1 1,-1 0 0,0 0 0,1 0 0,-1 0 0,0 0 0,1 0-1,0 0 1,6 18 3061,-6-15-2852,0 0 0,0-1-1,0 1 1,0 0 0,0-1-1,0 1 1,1-1 0,-1 0 0,1 1-1,0-1 1,2 2 0,6 2-238,-2-2 33,0 0 0,0 0 0,-1 1 0,1 1 0,-1-1 0,0 1 0,9 11 0,-9-10-12,0 3-50,0-1 0,1 0 0,1 0 1,0-1-1,0 0 0,0-1 0,1 0 1,0 0-1,19 9 0,-18-2-4189,-10-10 3473,2 2-1754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23.7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290 1 1736,'0'0'5096,"-4"1"-4923,-39 15 731,36-15-677,0 1 0,-1 0-1,1 1 1,0 0 0,0 0-1,1 1 1,-1 0 0,1 0-1,-1 0 1,1 1-1,1 0 1,-1 0 0,-6 7-1,-3 5-124,0-1-1,-1-1 0,-1 0 0,-1-1 0,-26 15 1,41-27-101,2-2-9,1 1 1,-1-1 0,0 1 0,1-1 0,-1 1 0,1-1 0,-1 1 0,0-1 0,1 1 0,-1 0 0,1-1 0,0 1 0,-1 0 0,1-1 0,-1 1 0,1 0 0,0 0 0,0-1 0,-1 1 0,1 0 0,0 0 0,0 0 0,0-1 0,0 1 0,0 0 0,0 0 0,0 0 0,0-1 0,0 2 0,0 4-4,0-6 35,-7 5-399,29 1-9015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24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 3713,'0'0'7919,"-2"0"-7894,1 0 0,-1 0 1,0 0-1,0 0 0,1 1 0,-1-1 0,0 1 1,1-1-1,-1 1 0,1-1 0,-1 1 1,-2 1-1,2 92 60,1 57 395,2-132-470,0 0 0,-2-1-1,0 1 1,-1 0 0,-1-1-1,0 1 1,-12 30 0,15-46 219,-1-3-242,1 0-1,0 0 1,-1 0-1,1-1 0,-1 1 1,1 0-1,-1-1 1,1 1-1,-1 0 1,1-1-1,0 1 1,-1 0-1,1-1 1,0 1-1,-1-1 1,1 1-1,0 0 1,0-1-1,-1 1 1,1-1-1,0 1 1,0-1-1,0 1 0,0-1 1,0 1-1,0-1 1,-1 1-1,1-1 1,0 1-1,1-1 1,-1 1-1,0-1 1,0 1-1,0-1 1,0 1-1,0-1 1,0 1-1,1-1 1,-1 1-1,0-1 1,0 1-1,1-1 1,-1 1-1,0-1 0,1 0 1,13-24-3162,1 9-1331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32.4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3 128,'-1'-2'12297,"5"3"-12206,11 8-76,0 1 0,-2 0-1,23 20 1,-29-22-22,1-1-1,0 0 1,0 0 0,1-1 0,-1 0-1,1 0 1,1-1 0,-1 0 0,1-1-1,0 0 1,0 0 0,0-1 0,13 2-1,-21-5-564,24 2 1232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5:35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1 808,'0'0'5685,"-5"1"-5214,-6 1 134,-20 8 5146,29-9-5790,1 0 0,0 0 0,0 0-1,-1 0 1,1 0 0,0 1 0,0-1-1,0 0 1,0 0 0,1 1 0,-1-1-1,0 1 1,0 1 0,-38 89-264,-12 37 471,51-128-169,-1 1-1,1 0 1,0 0-1,0 0 0,-1-1 1,1 1-1,0 0 1,1 0-1,-1-1 1,0 1-1,0 0 1,1 0-1,-1 0 1,1-1-1,-1 1 1,1 0-1,0-1 1,0 1-1,0-1 1,0 1-1,0-1 1,0 1-1,2 1 1,39 28-54,-36-28 50,0 0 0,0 1 0,0 0 0,-1 0 0,9 9 0,1 10 11,-13-20-5,-1-1 1,1 1-1,0 0 0,0-1 1,0 1-1,0-1 1,0 0-1,1 0 0,-1 1 1,1-1-1,-1-1 0,1 1 1,0 0-1,0-1 0,0 1 1,0-1-1,4 1 0,8 4-8,-2 0 0,1 1 0,-1 0 0,0 1 0,21 17 0,2 1 17,-29-25-120,0 1-1,0-1 1,0 0-1,-1-1 0,1 1 1,0-1-1,0-1 1,0 1-1,0-1 1,0-1-1,11-3 0,18-3 19,-34 7 97,-1-1 0,1 0-1,-1 1 1,1-1-1,-1 0 1,1 0 0,-1 0-1,0 0 1,0 0-1,0 0 1,1-2 0,2-4 7,13-15 59,-7 10 134,-1 0-1,0-1 1,-1 0-1,9-20 1,-15 28-156,0 0-1,-1 1 1,1-1 0,-1 0 0,-1 0-1,1 0 1,-1 0 0,0 0 0,0 0 0,-1 0-1,0 0 1,0 0 0,0 0 0,-1 0-1,-3-9 1,1 3-25,1 0 0,1 0 0,0 0 0,1 0-1,0 0 1,1-1 0,0 1 0,2-16 0,0 12 38,-1 1 0,-1-1-1,-1 1 1,-3-24 0,3 38-23,0 0 0,0 0 1,0 0-1,0 0 0,0 0 0,0 0 0,0 0 0,0 1 0,0-1 0,0 0 0,0 1 0,-1-1 0,1 1 1,0-1-1,0 1 0,-1 0 0,1-1 0,0 1 0,-1 0 0,1 0 0,0 0 0,-2 0 0,-36-1 100,34 1-110,4 0-50,0 0-1,1 0 1,-1 0 0,0 0-1,1 1 1,-1-1-1,1 0 1,-1 0 0,0 1-1,1-1 1,-1 0-1,1 1 1,-1-1 0,0 0-1,1 1 1,-1-1-1,1 1 1,0-1 0,-1 1-1,1-1 1,-1 1-1,1-1 1,0 1 0,-1-1-1,1 1 1,0 0-1,0-1 1,-1 1 0,1 1-1,-3 24-938,2-12-237,-5 15-2581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33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393 21 2457,'0'0'4889,"-4"-3"-4123,-1 0-654,0 1 0,1 0-1,-1 0 1,0 0 0,0 0-1,0 1 1,-1 0-1,1 0 1,0 0 0,0 1-1,-1 0 1,1 0 0,0 0-1,-1 0 1,1 1-1,0 0 1,0 0 0,0 1-1,0-1 1,0 1-1,0 0 1,0 0 0,0 1-1,1-1 1,-7 6 0,-1 0-84,-1 1 1,1 0 0,1 1 0,0 1 0,0 0 0,1 0 0,1 1 0,-12 17-1,16-22-17,-1-1 0,0 1 0,0-1 1,0 0-1,-1-1 0,0 1 0,-15 8 0,15-11-75,1 1 1,-1 0 0,1 1-1,0 0 1,0 0 0,1 0-1,-1 1 1,1-1 0,1 1 0,-7 10-1,9-8 208,0 1-1,0 0 1,1 0 0,1 0-1,-1-1 1,1 1-1,1 0 1,1 10 0,0 12 82,12 237-15,-14-260-199,1-6 20,-1 0 0,0 1 0,0-1 0,0 0 0,0 1 0,0-1 0,0 0-1,-1 0 1,1 1 0,-1-1 0,0 0 0,0 0 0,1 0 0,-1 0 0,0 0 0,-1 0 0,1 0 0,-2 2 0,3-3 181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36.9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3 1512,'0'0'10891,"0"0"-10887,0 0 1,0 0-1,0 0 1,0 0 0,0 0-1,0 0 1,0 0 0,0 0-1,1 0 1,-1 0-1,0-1 1,0 1 0,0 0-1,0 0 1,0 0-1,-1 0 1,1 0 0,0 0-1,0 0 1,0 0 0,0 0-1,0 0 1,0-1-1,0 1 1,0 0 0,0 0-1,0 0 1,0 0-1,0 0 1,0 0 0,0 0-1,0 0 1,0 0 0,0 0-1,0 0 1,0 0-1,-1 0 1,1 0 0,0 0-1,0-1 1,0 1-1,0 0 1,0 0 0,0 0-1,0 0 1,0 0 0,0 0-1,0 0 1,-1 0-1,1 0 1,0 0 0,0 0-1,0 0 1,0 0-1,0 0 1,0 0 0,0 0-1,0 1 1,0-1 0,0 0-1,-1 0 1,1 0-1,165 0-684,-164 0 673,0 0 0,0 0-1,0 0 1,1 0-1,-1 1 1,0-1 0,0 0-1,0 1 1,0-1 0,0 1-1,0-1 1,0 1 0,0 0-1,0-1 1,0 1 0,0 0-1,0 0 1,0-1 0,0 1-1,-1 0 1,1 0 0,0 0-1,-1 0 1,1 0-1,-1 0 1,1 0 0,-1 0-1,1 1 1,-1 0 0,1-1 9,-1 0 0,1 0 0,-1 0 0,0 1 0,1-1 1,0 0-1,-1 0 0,1 0 0,0 0 0,-1 0 0,1-1 1,0 1-1,0 0 0,0 0 0,0 0 0,0-1 0,0 1 0,0 0 1,0-1-1,0 1 0,0-1 0,0 1 0,0-1 0,0 0 0,1 1 1,-1-1-1,0 0 0,0 0 0,2 0 0,54 0-835,-56 0 753,0 23-747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37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4721,'0'0'2445,"13"0"-2183,3-1-91,-1-1 99,1 1 0,-1 1 1,0 0-1,0 1 0,21 5 1,60 22 950,-95-27-1211,0 0-1,0 0 0,0 0 1,0-1-1,0 1 1,0 0-1,-1 0 1,1 0-1,0 1 0,-1-1 1,1 0-1,-1 0 1,1 0-1,-1 0 0,1 1 1,-1-1-1,0 0 1,1 0-1,-1 1 1,0-1-1,0 0 0,0 0 1,0 1-1,0-1 1,0 0-1,-1 0 0,1 1 1,0-1-1,-1 0 1,1 0-1,0 0 1,-2 3-1,-18 36 446,0-12-265,-2 4-128,0 0-1,2 1 0,-28 64 1,47-96-7,0 0-1,-1 0 1,1 0 0,-1-1 0,1 1 0,0 0 0,-1-1 0,1 1-1,-1-1 1,0 0 0,1 1 0,-1-1 0,1 0 0,-1 0-1,0 0 1,1 0 0,-1 0 0,1 0 0,-1 0 0,0-1-1,1 1 1,-1-1 0,1 1 0,-1-1 0,-1-1 0,-44-14 145,42 13-925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40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146 126 3545,'0'0'8390,"-4"-8"-7750,2 0-511,1 5-91,0 0-1,0 1 1,1-1-1,-2 0 1,1 0-1,0 1 1,-1-1-1,1 1 1,-1-1 0,0 1-1,0 0 1,-2-3-1,3 4-22,0 0-1,0 0 0,-1 1 1,1-1-1,0 0 1,0 1-1,0-1 1,-1 1-1,1-1 1,0 1-1,0 0 1,-1-1-1,1 1 0,0 0 1,-1 0-1,1 0 1,0 0-1,-1 0 1,1 0-1,0 0 1,-1 1-1,1-1 0,0 0 1,-1 1-1,1-1 1,0 1-1,0-1 1,0 1-1,-1 0 1,1 0-1,0-1 0,0 1 1,-2 2-1,-32 37-151,28-30 195,3-5-55,0-1 1,1 1-1,0 0 0,0 0 0,0 0 1,1 0-1,-1 1 0,1-1 0,0 1 1,1-1-1,-1 1 0,0 10 0,2-12-8,1 1-1,-1-1 0,1 1 1,0-1-1,0 1 1,0-1-1,1 0 0,0 1 1,-1-1-1,2 0 1,-1 0-1,0 0 0,1-1 1,0 1-1,-1-1 1,7 7-1,-1-2-115,1 0-1,0-1 1,0 0 0,0 0-1,1-1 1,0 0 0,0 0-1,0-1 1,16 5 0,-20-8 96,0-1 0,0 1 0,0-1 0,0 0 0,1-1 0,-1 0 0,0 0 1,0 0-1,0 0 0,0-1 0,1 0 0,-1-1 0,0 1 0,-1-1 0,1 0 0,0-1 1,0 1-1,-1-1 0,7-4 0,4-5 17,1 1 1,-2-2 0,0 0-1,24-28 1,-33 35 17,-2-1 1,1 0-1,-1-1 1,0 1 0,0-1-1,-1 0 1,0 0-1,0 0 1,-1 0-1,0 0 1,0-1-1,-1 1 1,0-17 0,-1 22 42,-1 0 0,0-1 0,0 1 0,0 0 0,0-1 1,-1 1-1,0 0 0,1 0 0,-1 0 0,0 0 0,0 1 1,-1-1-1,1 0 0,0 1 0,-1 0 0,0-1 0,1 1 1,-1 0-1,-6-3 0,-5-3 2,-1 0 0,-29-11 0,24 13-60,-1 1 0,0 0 1,0 2-1,0 1 0,-1 0 1,1 1-1,-29 4 0,47-3-34,0 0 0,0 1 0,0-1 0,0 1 0,0 0-1,0 0 1,0 0 0,0 0 0,0 0 0,1 1-1,-1-1 1,0 1 0,1 0 0,-1 0 0,1 0-1,0 0 1,0 0 0,0 0 0,0 1 0,-3 4 0,1 0-436,0 1 1,0-1-1,1 1 1,1 0 0,-1 0-1,-1 14 1,-1 23-3883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47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21 2657,'0'0'2844,"20"15"2213,-26-19-4404,-10-5 723,15 9-1460,1 7-618,0 0 695,0 0-1,1 0 0,-1 0 1,2 0-1,-1 0 1,1 0-1,0-1 1,0 1-1,1-1 0,0 1 1,0-1-1,0 0 1,1 0-1,0 0 1,5 5-1,-3-4-6,1-1 0,0 0 0,1 0 0,-1-1 0,1 1 0,0-2-1,1 1 1,-1-1 0,1-1 0,10 4 0,7-1-62,0 0 0,1-2 0,0-1 0,0-1 0,0-1 0,51-6 0,-60 2 17,-1 0 0,1-2-1,-1 0 1,0-1 0,-1-1 0,0 0-1,0-1 1,0-1 0,-1 0 0,0-1-1,16-15 1,-30 24 68,1 0-1,-1-1 1,0 1 0,1 0-1,-1-1 1,0 1-1,0-1 1,0 1 0,0-1-1,0 0 1,0 1 0,0-1-1,-1 0 1,1 0-1,-1 0 1,1 0 0,-1 1-1,0-1 1,1 0-1,-1 0 1,0 0 0,0 0-1,-1 0 1,1 0-1,0 1 1,-1-3 0,-1 1 22,1 0 1,-1 0 0,0 1-1,0-1 1,0 1 0,-1-1-1,1 1 1,-1 0 0,1 0-1,-1 0 1,0 0 0,1 1-1,-7-3 1,-5-2 132,-1 0 1,1 1-1,-1 1 0,-1 0 1,-17-1-1,-87-2 79,105 7-232,-1 0 1,1 2 0,0 0 0,0 0 0,-26 9-1,22-1-160,1-1-1,1 2 0,0 1 1,-27 23-1,-3 1-1141,5-7-1376,1-4-1739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4657,'0'0'6735,"2"-1"-6653,0 1 1,0-1-1,0 1 1,-1 0-1,1 0 1,0 0-1,0 0 1,0 0-1,0 0 1,0 0-1,-1 1 1,4 0-1,9 8-98,-1 1 0,-1 0-1,0 1 1,0 0 0,-1 1 0,-1 0 0,11 17 0,8 6-306,-17-21 131,-9-9-53,-1-1 0,1 0 0,0 0 0,1 0 0,-1-1 0,1 1 0,-1-1 0,1 0 0,0 0 0,0 0 0,1-1 1,-1 1-1,1-1 0,-1 0 0,1 0 0,-1-1 0,1 1 0,5 0 0,-6-4-996,-1-7-906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0.7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0 3953,'0'0'4630,"-25"5"-4528,-78 17-82,97-21-21,0 1 0,0 0 0,0 0 1,0 1-1,0-1 0,1 1 1,0 0-1,-1 1 0,1-1 1,0 1-1,0 0 0,1 1 1,-1-1-1,1 1 0,0 0 1,-3 5-1,-10 10-2,-22 12 184,32-28-100,0 1 0,1 0 0,-1 1 0,1-1 0,0 1 0,-9 13 0,5 2-3775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1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0 416,'0'0'10602,"-6"17"-10408,-1 2-169,1 1 0,0 1 1,2-1-1,0 1 0,-1 31 1,5-48-26,1-1-1,0 1 1,0 0 0,0-1 0,0 1-1,1 0 1,-1-1 0,1 0 0,0 1-1,0-1 1,0 0 0,0 0 0,4 4 0,-4-5-13,1 1 1,-1 0 0,0 0 0,0 0 0,0 1 0,0-1 0,-1 0 0,1 1 0,-1-1 0,0 1 0,0 0 0,0-1 0,0 5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1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12 6601,'0'0'6008,"-4"-1"-5848,3 1-163,1 0 0,-1 0-1,1 0 1,-1 0 0,1 0-1,-1 0 1,1 0 0,-1 0-1,1 0 1,0 0 0,-1 0-1,1 0 1,-1 0-1,1-1 1,-1 1 0,1 0-1,0 0 1,-1 0 0,1-1-1,-1 1 1,1 0 0,0 0-1,-1-1 1,1 1 0,0 0-1,-1-1 1,1 1 0,0 0-1,0-1 1,-1 1-1,1 0 1,0-1 0,0 1-1,0-1 1,-1 1 0,1-1-1,21-1-179,40 5-394,-30 8 190,-27-10 243,0 1 0,0 0 0,0-1 0,0 0 0,0 0 0,0 0 0,9 0 0,39-1-4992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2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7642,'0'0'2235,"17"10"-2343,5 0 95,-13-6 1,1 1 0,-1-1 1,0 2-1,-1-1 0,1 1 0,12 12 0,-19-16 37,-1 0 1,1 0 0,0 0 0,-1 0-1,0 0 1,1 1 0,-1-1-1,0 0 1,0 0 0,-1 1-1,1-1 1,0 1 0,-1-1-1,1 1 1,-1-1 0,0 1-1,0-1 1,0 1 0,0-1 0,0 1-1,0-1 1,-1 1 0,1-1-1,-1 0 1,0 1 0,0-1-1,0 1 1,-2 3 0,-4 8-212,-1-1 1,-1 0 0,-15 20 0,7-11-3344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36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98 184,'0'0'3956,"-7"5"-3722,-21 14-198,28-19-6,-1 1 0,1-1 0,0 0 0,0 0 0,-1 0-1,1 0 1,0 1 0,0-1 0,-1 0 0,1 0 0,0 0-1,0 0 1,-1 0 0,1 0 0,0 0 0,-1 0 0,1 0 0,0 0-1,0 0 1,-1 0 0,1 0 0,0 0 0,-1 0 0,1 0 0,0 0-1,0 0 1,-1 0 0,1 0 0,0-1 0,0 1 0,-1 0 0,1 0-1,0 0 1,0 0 0,0-1 0,-1 1 0,1 0 0,0 0-1,0 0 1,0-1 0,-1 1 0,1 0 0,0 0 0,0-1 0,0 1-1,0 0 1,0 0 0,0-1 0,0 1 0,-3-14 2902,3 17-991,-2 8-1715,-2 7-14,0-1-1,-1 0 1,-12 28 0,11-33-39,1 2 0,0-1 1,1 1-1,1-1 1,0 1-1,-2 28 1,4-2-113,-1-26-63,1-1 1,1 1-1,0-1 0,1 0 0,0 1 1,1-1-1,1 0 0,0 0 1,9 23-1,-10-33-23,0-1 0,1 1 0,-1-1 0,1 1 1,0-1-1,-1 0 0,1 0 0,0 0 0,0-1 0,0 1 0,1-1 0,-1 0 1,0 0-1,0 0 0,1 0 0,-1 0 0,1-1 0,-1 1 0,0-1 1,1 0-1,-1 0 0,1 0 0,-1-1 0,1 1 0,4-2 0,2 0-181,0 0 0,-1 0 0,1-1-1,0 0 1,-1-1 0,0 0 0,15-9-1,-10 2 11,0 0-1,-1-1 1,0-1 0,-1 0-1,0 0 1,-1-1-1,-1-1 1,0 0-1,-1 0 1,0-1-1,8-24 1,-11 24 375,-1-1-1,0 1 1,-1-1-1,-1 0 1,-1 0-1,0 0 1,-1-1-1,-1 1 1,-1 0 0,0 0-1,-1 0 1,-5-18-1,5 26 8,-1-1 0,0 1 0,-1 0 0,0 0 0,-9-13 0,12 19-145,-1 1-1,1-1 1,-1 1-1,0 0 0,0 0 1,0 0-1,0 0 1,0 0-1,0 0 1,0 1-1,-1-1 1,1 1-1,-1-1 0,1 1 1,-1 0-1,1 0 1,-1 0-1,0 0 1,1 1-1,-1-1 1,0 1-1,0-1 1,0 1-1,-4 0 0,4 2-105,0 0 0,0 0-1,1 0 1,-1 0 0,1 0-1,0 0 1,-1 1-1,1-1 1,0 1 0,0 0-1,1-1 1,-1 1 0,0 0-1,1 0 1,0 0-1,-2 4 1,-2 4-229,-37 82-3240,24-52-51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2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1 203 5193,'0'0'-1298,"3"-3"-168,-3 3 1548,1-1 1,-1 1 0,0-1 0,0 1 0,1 0 0,-1-1-1,0 1 1,1-1 0,-1 1 0,0 0 0,1 0 0,-1-1 0,1 1-1,-1 0 1,0 0 0,1-1 0,-1 1 0,1 0 0,-1 0 0,1 0-1,-1 0 1,1-1 0,-1 1 0,1 0 0,-1 0 0,1 0 0,-1 0-1,1 0 1,-1 0 0,1 0 0,-1 1 0,1-1 0,-1 0 0,0 0-1,1 0 1,-1 0 0,1 1 0,-1-1 0,1 0 0,-1 0 0,0 1-1,1-1 1,0 1 0,1 26 3813,-3-13-5185,1-6 1258,0 1 0,0-1 0,1 1 0,0-1 0,1 1 0,0-1 0,5 15 1,-6-20 20,1-1 0,0 1 0,-1-1 0,1 1 1,0-1-1,0 1 0,0-1 0,0 0 1,1 0-1,-1 0 0,1-1 0,-1 1 1,1 0-1,0-1 0,-1 0 0,1 0 0,0 1 1,0-2-1,0 1 0,0 0 0,0 0 1,0-1-1,0 0 0,0 0 0,0 0 1,3 0-1,93 0 103,-96-1-80,0 0 1,-1 0-1,1 0 0,-1 0 1,0 0-1,1-1 0,-1 1 1,0-1-1,0 0 0,0 1 1,0-1-1,0 0 1,0 0-1,0 0 0,-1 0 1,1-1-1,-1 1 0,0 0 1,1-1-1,-1 1 0,0-1 1,0 1-1,-1-1 0,1 1 1,0-1-1,-1-4 0,3-9 204,-1 1-1,0 0 0,-1-19 1,-1 14 56,-1 0 0,-1 1 0,-8-40 0,9 52-183,-1 0-1,-1 0 0,0 1 1,0-1-1,0 0 0,0 1 1,-1 0-1,0 0 0,-1 0 1,1 0-1,-1 1 0,0-1 1,-1 1-1,-6-5 0,11 9-120,0 1-1,0-1 1,1 0 0,-1 1-1,0-1 1,0 1 0,0-1-1,0 1 1,0-1 0,0 1-1,0 0 1,0-1 0,0 1-1,0 0 1,0 0 0,0 0-1,0 0 1,0 0-1,0 0 1,0 0 0,0 0-1,0 0 1,0 0 0,0 1-1,0-1 1,0 0 0,0 1-1,0-1 1,0 1 0,0-1-1,0 1 1,0-1-1,0 1 1,0 0 0,1-1-1,-1 1 1,0 0 0,0 0-1,1 0 1,-1-1 0,1 1-1,-1 0 1,1 0 0,-1 0-1,1 0 1,-1 1-1,-2 6-469,0 1 0,1-1-1,0 0 1,-2 14-1,2-10 50,-6 28-2418,2-5-1748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4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30 856,'0'0'10121,"-4"-1"-9242,4 0-855,0 1-1,0 0 1,1 0 0,-1 0 0,0 0-1,0 0 1,0 0 0,0 0 0,0 0 0,0 0-1,0 0 1,1 0 0,-1 0 0,0 0-1,0 0 1,0-1 0,0 1 0,0 0-1,0 0 1,0 0 0,0 0 0,0 0 0,0 0-1,0 0 1,0-1 0,0 1 0,0 0-1,1 0 1,-1 0 0,0 0 0,0 0-1,0 0 1,0-1 0,0 1 0,0 0 0,-1 0-1,1 0 1,0 0 0,0 0 0,0 0-1,0-1 1,0 1 0,0 0 0,0 0-1,0 0 1,0 0 0,0 0 0,0 0-1,0 0 1,0-1 0,-1 1 0,29-2 377,61 3-628,-49-1 380,-32 0-152,578-15 54,-283 9-399,-204 6 288,-98 0 129,-14 0-5255,-7 0 1617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55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 3529,'0'0'4254,"0"-4"-3593,0-15 2742,8 19-3295,34 0-101,723-8 879,-603 8-1183,-170 16-518,-27 7-2206,20-12 35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11.9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2 6553,'0'0'4344,"-5"0"-3526,4-1-793,-1 1 1,1 0 0,0 0 0,0 0 0,0 0 0,0 0 0,0 0 0,-1 0 0,1 0 0,0 0 0,0 0 0,0 1 0,0-1 0,0 1 0,0-1 0,0 1-1,0-1 1,0 1 0,0-1 0,0 1 0,0 0 0,0-1 0,0 1 0,-1 2 0,-9 35 357,10-31-342,-11 82 22,5 0 1,6 163-1,4-110-307,-4-120 143,0-17 49,1 0 0,-1 0 0,1 0 0,0 0-1,0 0 1,0 0 0,1 0 0,0 0 0,0 0 0,0-1-1,1 1 1,-1 0 0,1-1 0,0 1 0,0-1 0,1 1-1,5 6 1,-6-10-6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13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4153,'0'0'4634,"14"0"-4332,16 1-225,-8 1-6,1-2 0,-1 0-1,0-1 1,0-1-1,43-11 1,-57 12-11,0-1 1,0 1-1,0 1 0,1-1 1,-1 1-1,0 1 0,0-1 1,0 1-1,0 1 0,0-1 1,13 6-1,13 1 132,41 2 96,0-4 0,140-6 0,-119-10-345,-63 5 757,47 0 0,-81 5-674,0 0-1,0 0 1,0 0-1,0 0 0,0 0 1,0 1-1,0-1 1,0 0-1,0 1 1,0-1-1,0 1 0,0-1 1,1 1-1,-1 0 1,0-1-1,0 1 1,0 0-1,1 0 0,-1-1 1,0 1-1,1 0 1,-1 0-1,1 0 0,-1 0 1,1 0-1,-1 1 1,-6 36 65,8-24-115,0 1-1,0 0 1,6 19 0,1 3 51,-2 1 0,-1 0 1,-1 71-1,-1 315 356,-3-418-384,-1 0 1,0 0 0,0 0 0,0 0 0,-1 0-1,-2 8 1,-3 8 48,-4 31-157,9-42 44,0 1 1,0-1-1,-1 0 1,-1 1-1,0-2 0,-7 15 1,10-43-5371,-1-3-477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13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1664,'0'0'8938,"25"13"-7289,43-2-1640,1-3 0,1-3 0,80-5 1,-88 0-5,-49-1-4,0 0 0,0-2 0,0 1 0,-1-1 0,1-1 0,-1 0 0,0-1 0,12-7 0,-9 5 19,1 1-1,-1 0 1,28-6-1,-30 9-2474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14.4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29 2897,'0'0'6000,"-6"-16"-5823,7 15-106,0 0 0,0 0 0,0 0 0,1 0 0,-1 0 0,0 0 0,0 0 0,1 0 0,-1 1 0,1-1 0,-1 0 0,0 1 0,1 0 0,-1-1 0,1 1 0,-1 0 0,1-1 0,0 1 0,-1 0 0,1 0 0,-1 0 0,1 1-1,1-1 1,43 3 1829,-44-3-1886,15 2-9,1 1 0,0 1 0,23 8 0,-34-10-3,1 1 0,0 0 0,-1 1 0,1 0 0,-1 0 0,0 0 0,-1 1 0,1 0 0,9 10 0,-16-15-11,1 1 0,-1-1 0,0 0 0,1 0 0,-1 0 0,0 1 0,0-1 0,0 0 0,1 0 0,-1 1 0,0-1 0,0 0 0,0 0 0,1 1 0,-1-1 0,0 0 0,0 1 0,0-1 0,0 0 0,0 0 0,0 1 0,0-1 0,0 0 0,0 1 0,0-1 0,0 0 0,0 1 0,0-1 0,0 0 0,0 1 0,0-1 0,0 0 0,0 1 0,0-1 0,0 0 1,0 1-1,-1-1 0,1 0 0,0 0 0,0 1 0,0-1 0,0 0 0,-1 0 0,1 1 0,0-1 0,0 0 0,-1 0 0,1 0 0,0 1 0,-1-1 0,1 0 0,0 0 0,0 0 0,-1 0 0,1 0 0,-20 2-1788,18-2 1441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15.1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183 14 3569,'0'0'3537,"-2"-13"1309,0 13-4843,0 1 0,0-1 1,-1 1-1,1 0 0,0 0 0,0 0 0,0 0 1,0 0-1,0 0 0,0 0 0,0 1 1,1-1-1,-1 1 0,0-1 0,1 1 0,-3 2 1,-27 39-12,13-17 4,6-9 0,8-12 7,0 1-1,0-1 1,0 1-1,0-1 1,-1-1-1,0 1 1,0-1-1,0 1 1,0-1-1,-8 4 1,12-8-3,1 0 0,-1 0 0,0 0 0,1 1 0,-1-1 0,0 0 1,0 0-1,1 0 0,-1 0 0,0 0 0,0-1 0,1 1 1,-1 0-1,0 0 0,0 0 0,1-1 0,-1 1 0,0 0 1,1 0-1,-1-1 0,0 1 0,1-1 0,-1 1 0,1-1 0,-1 1 1,1-1-1,-1 1 0,1-1 0,-1 1 0,1-1 0,-1-1 1,-4-2-25,4 4-60,28 0-11296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15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170 0 576</inkml:trace>
  <inkml:trace contextRef="#ctx0" brushRef="#br0" timeOffset="1">170 0 576,'-113'113'1862,"84"-91"7049,3-16-7457,25 6-1431,1-1-1,0 0 1,0 1 0,1-1 0,1 0 0,4 18 0,4 43 67,-10-23-251,8-48-2530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20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19 2617,'0'0'6581,"-12"-18"-3675,11 18-2870,0 0 1,1 0-1,-1 0 1,0 0-1,0 0 0,1 1 1,-1-1-1,0 0 1,1 1-1,-1-1 0,0 0 1,1 1-1,-1-1 1,0 1-1,1-1 1,-1 1-1,1-1 0,-1 1 1,1-1-1,-1 1 1,1-1-1,-1 1 0,1 0 1,0-1-1,-1 1 1,1 0-1,0 0 0,-1-1 1,1 1-1,0 0 1,0-1-1,0 1 1,0 1-1,-16 45-143,8-22 276,5-12-150,0 0-1,0 0 1,1 0-1,1 0 0,0 1 1,1-1-1,1 0 1,0 0-1,1 1 1,0-1-1,5 16 1,3 40 5,-7-49 37,-1 0 1,-1 0-1,-1 0 1,-1-1 0,-1 1-1,0 0 1,-2-1-1,0 1 1,-8 19 0,8-26-51,1-1 0,0 1 0,0-1 0,1 1 0,1 0 0,0 0 0,2 24 0,-3 29 10,-4 66-740,9-127 565,-2-5 149,-1 0 0,1 0 0,-1 0-1,1 0 1,-1 0 0,1 0 0,-1 1 0,1-1 0,-1 0-1,0 0 1,1 0 0,-1 1 0,1-1 0,-1 0-1,1 0 1,-1 1 0,0-1 0,1 0 0,-1 1 0,0-1-1,1 1 1,-1-1 0,0 0 0,0 1 0,1-1 0,-1 1-1,0-1 1,0 1 0,1 0 0,0 30 54,-2-15-33,7-14 59,-1-1-1,1 1 1,0-1-1,0 0 1,-1-1 0,1 1-1,0-1 1,0-1-1,7 0 1,-2 1-11,296 18-10,-291-17-57,0 0-1,-1 1 0,1 0 1,0 1-1,-1 1 0,0 1 0,0 0 1,25 12-1,-34-15 6,0 0 0,0 0-1,0-1 1,1 0 0,-1 0 0,1 0-1,-1-1 1,1 0 0,7-1 0,-7 0-1,-1 1 1,1 0-1,0 0 0,0 1 1,0 0-1,-1 0 1,1 0-1,0 1 1,8 3-1,-13-4-158,1-1 1,0 1-1,0-1 0,0 0 0,-1 0 1,1 0-1,0 0 0,0 0 0,4-1 1,3 0-1288,-25 1-2402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37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35 7042,'0'0'4787,"0"0"-4783,0 0-1,0-1 1,0 1-1,0 0 1,0 0-1,0 0 1,-1 0-1,1-1 1,0 1-1,0 0 1,0 0-1,0 0 1,0-1-1,0 1 1,0 0-1,0 0 1,0 0-1,0-1 1,0 1-1,0 0 1,0 0-1,0 0 1,0-1-1,0 1 1,0 0-1,0 0 1,0 0-1,0-1 1,0 1-1,0 0 1,1 0-1,-1 0 1,0-1-1,0 1 1,0 0-1,0 0 1,0 0-1,1 0 1,-1-1-1,21-1 363,-1 1 0,1 0 0,21 3-1,44-3-937,-15-1-1848,-71 1 2329,1 1 1,-1 0-1,0 0 1,0 0-1,1-1 0,-1 1 1,0 0-1,0 0 1,1-1-1,-1 1 1,0 0-1,0 0 1,0-1-1,1 1 1,-1 0-1,0-1 1,0 1-1,0 0 1,0-1-1,0 1 1,0 0-1,0-1 1,0 1-1,0 0 1,0-1-1,0 1 1,0 0-1,0-1 1,0 1-1,0-1 1,0 1-1,0 0 1,0-1-1,-1-2-1135,1-5-4238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22.1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10 3825,'0'0'5869,"-5"-2"-4937,-10-5-13,28 6 65,38 10-576,-21 1-402,0-2 0,0-1 0,1-1-1,52 2 1,129-7 145,-98-3-56,324 4-226,-438-2 149,0 12 57,0-1 0,0 0 0,-1 1 1,-1-1-1,0 0 0,-1 0 0,0 0 1,0 0-1,-6 11 0,2-5-42,2 0 1,0 0-1,2 1 0,0 0 1,0 0-1,2 0 0,0 0 1,2 21-1,-4 59 30,0-81 52,-1 0 0,-9 27 0,8-31-106,1 0 0,1 1 0,0-1 0,0 1 0,0 20-1,2-13-6,-1 0-1,-1 0 0,-6 21 1,4-21-13,2-1-1,-4 43 1,7 51-203,0-113 258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23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1592,'0'0'4585,"5"5"-2127,1-5-2893,-3 0-1004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24.2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0 2593,'0'0'3587,"21"3"3398,-12 0-7625,105 88 990,-64-54 177,-44-32-517,0-1 1,0 0 0,0 0-1,1 0 1,-1-1 0,1 0-1,0 0 1,13 3 728,-53 8-666,-80 43 431,105-52-469,0 0-1,1 1 1,-1 0-1,1 0 0,1 1 1,-1 0-1,-7 11 1,-13 12-20,3-6 31,14-12-52,-1-2 0,0 1-1,-21 14 1,29-25-7,3 0-47,13-1-1013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25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64 4201,'0'0'7087,"-10"-5"-6829,18 2-92,0 1 1,1 0-1,0 0 0,-1 1 0,1 0 0,13 1 0,19-2 305,-5-3-448,-2 1 39,0-1 0,0-2 0,44-14 0,-95 20 54,12 0-60,1 0-1,-1 1 1,1 0-1,-1 0 1,1 0-1,-1 0 1,-8 2 0,11-1-48,1 0 1,-1-1 0,1 1 0,-1 0 0,1 0 0,0 0-1,-1 0 1,1 0 0,0 0 0,0 0 0,0 1 0,0-1-1,-1 0 1,2 1 0,-1-1 0,0 1 0,0-1-1,0 1 1,1-1 0,-1 1 0,1 0 0,-1-1 0,1 1-1,0 0 1,0-1 0,-1 1 0,1 0 0,0-1 0,1 4-1,-1 2-21,-1-1-1,2 1 0,-1-1 1,1 1-1,0-1 0,0 1 0,1-1 1,0 0-1,0 1 0,0-1 1,1 0-1,0 0 0,0-1 0,1 1 1,-1-1-1,1 1 0,9 7 1,-12-11 18,0-1 0,0 1 0,0-1 0,0 1-1,0-1 1,0 1 0,0-1 0,0 1 0,-1 0 0,1 0 0,-1-1 0,1 1 0,-1 0 0,1 0 0,-1 0 0,0-1 0,0 1 0,0 0 0,0 0 0,-1 0 0,1 0 0,0-1 0,-1 1 0,1 0 0,-1 0 0,-1 2 0,-2 4 57,0-2 0,-1 1 0,0 0 0,0-1 0,-7 6 1,-16 21-46,6 16-10,21-44 7,-1 0-1,1 0 1,-1 0-1,0-1 1,0 1-1,-1-1 1,1 1-1,-1-1 1,0 0-1,0 0 1,0 0-1,-1 0 1,0-1-1,1 1 1,-1-1-1,0 0 1,-8 4-1,2-2 76,0-1-1,0-1 0,-1 0 0,1 0 0,-1-1 0,0 0 0,1-1 0,-1 0 1,0-1-1,0 0 0,0 0 0,-14-4 0,17 0-77,1 0 0,0-1 0,0 0 0,0-1 0,0 0 0,1 0 1,0 0-1,0-1 0,-6-9 0,12 12-1734,9 8 792,10 9-1368,-10 3-2256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26.7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301 1 3745,'0'0'4434,"0"79"-1892,-1-43-2064,0-23-437,0-1 0,1 1 1,0-1-1,1 1 0,1-1 0,0 0 0,0 1 0,1-1 0,7 17 0,-6-20 20,0 0 0,0 0 0,-1 0-1,-1 0 1,0 1 0,0-1-1,0 1 1,-2-1 0,1 20 730,-8 0-2446,4-26 1719,0-1 1,-1 1-1,1-1 0,-1 1 0,1-1 1,-1 0-1,0-1 0,0 1 0,0-1 1,0 0-1,-1 0 0,1 0 1,0 0-1,0-1 0,-9 1 0,10-1 21,0 0-1,0 0 0,-1 0 0,1-1 1,0 1-1,0-1 0,0 0 0,-1 0 1,1 0-1,0 0 0,0 0 1,0-1-1,0 1 0,1-1 0,-1 0 1,0 0-1,1 0 0,-1 0 0,1 0 1,-3-4-1,3 4-66,1 1 1,0-1-1,0 1 0,-1-1 1,1 1-1,-1 0 0,1 0 1,-1 0-1,1 0 0,-1 0 1,0 0-1,1 0 0,-1 0 1,0 1-1,0-1 0,0 1 1,1-1-1,-1 1 0,0 0 1,0 0-1,0 0 0,0 0 1,0 0-1,-2 0 0,-54 14-95,10-2 192,-2-12 123,49 0-236,12 18-5310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38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0 117 3329,'0'0'8775,"6"-16"-9263,27 4 368,47-13 0,-16 7 122,-26 4 3,-23 8-25,1 0-1,0 1 1,0 1 0,0 0 0,0 2-1,24-2 1,-24 33-93,-11-25 89,0 0 1,1-1 0,-1 0 0,1 0-1,0 0 1,0 0 0,1-1 0,-1 0-1,0 0 1,1-1 0,-1 0 0,1 0-1,-1 0 1,1-1 0,11-1 0,-6 2-409,0-1 1,-1 1-1,19 5 1,-29-6 382,0 0 0,1 1 0,-1-1 0,0 0 0,0 1 0,0-1 0,0 1 0,0-1 0,0 1 0,0-1 0,0 1 0,0 0 0,-1 0 0,1-1 0,0 1 0,0 0 0,-1 0 0,1 0 0,1 1 0,-2-1 48,0 0 1,0 0 0,0 0-1,0-1 1,0 1 0,0 0 0,0 0-1,0 0 1,-1-1 0,1 1-1,0 0 1,0 0 0,-1-1 0,1 1-1,-1 0 1,1-1 0,0 1-1,-1 0 1,1-1 0,-2 2 0,-37 28 805,31-24-845,7-6-45,1 0 0,-1 1 1,1-1-1,-1 1 1,1-1-1,0 1 0,-1-1 1,1 1-1,-1-1 1,1 1-1,0 0 1,0-1-1,-1 1 0,1-1 1,0 1-1,0 0 1,0-1-1,-1 1 1,1 0-1,0-1 0,0 1 1,0-1-1,0 1 1,0 0-1,1 0 0,-1 0-33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38.9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3305,'0'0'3834,"0"21"-3405,-3 372 1606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0.7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0 312,'0'0'6525,"-3"0"-6435,-9 0-49,9 0 3,30 16 475,30-6-349,1-2 0,74 1 0,-102-7-168,49 2 125,0-2 0,124-16 0,-168 11-151,47 1 0,-70 2 22,21 10-37,-5 1 26,6-7-26,0-2 0,0-1 1,0-2-1,0-1 0,47-9 1,-17 8-152,-54 3 195,0 1 0,-1-2 1,1 1-1,0-2 1,-1 1-1,14-4 1,33-19 6,-157 27-1645,43 5-2972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1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21 4241,'0'0'2801,"-4"0"-2548,-39 0 391,40-10-3013,3 7 1581,0-5-2034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1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420 37 2737,'-52'-28'1767,"50"26"-1475,0 1 1,0 0 0,-1 0 0,1 1 0,0-1 0,0 0 0,-1 1 0,1-1-1,0 1 1,-1 0 0,1 0 0,0 0 0,-1 0 0,1 0 0,-4 1-1,-5 0 1704,-4 24-2043,-3 1 71,-1-1 0,-1 0-1,-1-1 1,-43 37-1,8-7 5,28-26 20,15-18 33,2 2-1,0 0 1,0 0 0,-16 25 0,26-35-53,-1 7 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38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 5265,'0'0'4100,"0"6"-3714,1 60 244,-4 0-1,-12 78 1,11-70-366,5-52-273,-1-22 1,0 1 1,0-1 0,0 1-1,0-1 1,0 1 0,0 0-1,0-1 1,0 1 0,0-1-1,0 1 1,0-1 0,1 1-1,-1-1 1,0 0 0,0 1 0,1-1-1,-1 1 1,0-1 0,0 1-1,1-1 1,-1 0 0,1 1-1,-1-1 1,0 0 0,1 1-1,-1-1 1,1 0 0,-1 0-1,1 1 1,-1-1 0,1 0 0,-1 0-1,1 0 1,-1 1 0,1-1-1,-1 0 1,1 0 0,-1 0-1,1 0 1,-1 0 0,1 0-1,-1 0 1,1 0 0,-1-1-1,1 1 1,-1 0 0,1 0 0,-1 0-1,1 0 1,-1-1 0,1 1-1,-1 0 1,1-1 0,24-16-179,-22 13 166,28-32-178,-2-2-1,-2-1 0,27-49 1,-52 82 381,0 3 674,-2 6 54,-1 10-983,1-11 73,1 64 28,-4 0 1,-13 83-1,16-145-394,-3 18 1194,3-22-924,-1 1 1,1-1-1,0 0 0,0 0 0,0 1 1,0-1-1,0 0 0,0 1 1,0-1-1,0 0 0,0 0 1,0 1-1,0-1 0,0 0 0,1 1 1,-1-1-1,0 0 0,0 0 1,0 1-1,0-1 0,0 0 0,1 1 1,-1-1-1,0 0 0,0 0 1,0 0-1,1 1 0,-1-1 0,0 0 1,0 0-1,1 0 0,-1 0 1,0 1-1,0-1 0,1 0 0,-1 0 1,0 0-1,0 0 0,1 0 1,-1 0-1,0 0 0,1 0 0,-1 0 1,0 0-1,1 0 0,-1 0 1,0 0-1,0 0 0,1 0 0,-1 0 1,1 0-1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2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3393,'0'0'2720,"8"0"-2748,-5 0 33,0 0 1,-1 0-1,1 1 0,0-1 0,0 1 0,-1-1 0,1 1 0,-1 0 0,1 0 0,0 0 0,-1 1 0,4 1 1,-3 0 68,-1 0 1,1 0 0,-1 0-1,0 0 1,0 0 0,0 0 0,0 1-1,0-1 1,-1 1 0,0-1-1,2 6 1,0 3 326,1 0 0,1 0 0,0-1 0,1 0 0,0 0 0,0-1 0,1 1 0,0-1 0,1-1 0,12 12-1,5 5-292,-1 1-1,-1 0 1,30 49-1,-45-62-100,-1 0 0,0 0-1,-1 1 1,0 0 0,-1 0 0,-1 0-1,0 1 1,-2 0 0,1-1 0,-1 23 0,-2-13 10,0-25-88,15-4-2609,-7-8 903,-5-1-674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3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1 432,'0'0'5869,"-9"0"-5007,-26 0-162,26 0 1396,26 0-1774,27 2 81,86 17 0,-32-3-296,-81-14-98,289 28 41,-245-27 101,1-3-1,-1-3 1,61-11 0,-73 7-131,0 1-1,0 3 1,1 2 0,71 8 0,100 6-200,-221-13 10,-11 1-492,-4 1-3764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4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36 744,'0'0'3344,"-3"-5"-2731,2 3-468,0 0 0,0 0-1,-1 0 1,1 0 0,-1 0 0,1 0-1,-1 1 1,0-1 0,0 0 0,0 1-1,0 0 1,0-1 0,0 1 0,0 0-1,0 0 1,-1 0 0,1 0 0,0 1-1,0-1 1,-1 1 0,1-1 0,-1 1-1,1 0 1,0 0 0,-1 0 0,1 0-1,-1 0 1,1 1 0,0-1 0,-1 1 0,1-1-1,-4 2 1,4 1-173,-1 0 1,1 0-1,-1 0 0,1 0 1,0 0-1,0 1 0,1-1 0,-1 1 1,1-1-1,-1 1 0,1 0 1,0-1-1,0 8 0,-7 14 41,-19 23 55,22-42 1,0 1 0,1 0 0,0 0 0,0 1 0,1-1 0,-1 1 0,2 0 0,-1 0 0,1 0 0,-2 15 0,5-22-70,-1 1-1,1-1 1,-1 0-1,1 0 1,0 0 0,0 0-1,-1 0 1,1 0-1,0 0 1,0 0 0,0 0-1,0 0 1,0 0-1,0 0 1,0-1-1,1 1 1,-1 0 0,0-1-1,0 1 1,0-1-1,1 1 1,-1-1 0,0 0-1,1 0 1,-1 1-1,0-1 1,1 0-1,-1 0 1,2 0 0,52 1-20,-45-1 55,-8-1-32,0 0 1,1 0-1,-1-1 1,0 1-1,0 0 1,0-1-1,0 1 1,-1-1-1,1 0 1,0 0-1,-1 0 1,1 0-1,-1 0 1,1 0-1,-1 0 1,0 0-1,2-5 1,0 2 40,-1-1 0,1 1 0,-1-1 0,0 1 0,-1-1 0,2-11 1,-4 16-16,0 0 0,0-1 1,0 1-1,0 0 0,0 0 1,-1 0-1,1 0 0,0 0 1,-1 0-1,1 0 0,-1 0 1,1 1-1,-1-1 0,1 0 1,-1 1-1,1-1 0,-1 1 1,0 0-1,-2-1 0,-35-5 67,10 5-458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5.1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395 46 640,'0'0'804,"-11"-7"-1500,-31-21 701,39 26-20,0 1-1,0-1 0,0 1 0,0 0 0,0 0 0,-1 1 0,1-1 0,0 0 0,-1 1 0,1 0 0,0 0 0,-1 0 0,1 0 0,0 1 0,-1-1 0,1 1 0,0 0 0,0 0 0,0 0 0,-1 0 0,-3 3 0,-1-1 189,-13 2 453,1-2 1,-1 0-1,1 0 1,-1-2-1,0-1 1,-24-3-1,-9 2-1953,18 1-186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7.9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175 20 3025,'-6'-1'10605,"-24"-1"-10860,22 5 248,-1 1 0,1 0 0,0 1-1,0 0 1,0 0 0,1 0 0,0 1 0,0 0 0,0 1 0,1 0 0,0 0 0,0 0 0,0 0 0,1 1-1,1 0 1,-1 0 0,1 1 0,1-1 0,-1 1 0,1 0 0,1 0 0,0 0 0,0 0 0,-1 18-1,3-22 7,0 1-1,0 0 0,0 0 0,1-1 1,-1 1-1,1-1 0,1 1 0,-1-1 0,1 1 1,0-1-1,0 0 0,1 1 0,-1-1 1,1-1-1,0 1 0,1 0 0,-1-1 0,1 1 1,0-1-1,0 0 0,0 0 0,1-1 1,4 4-1,4 4-49,0-1 1,1 0 0,0-1 0,1-1-1,0 0 1,0-1 0,0-1-1,1 0 1,0-1 0,0-1-1,1 0 1,-1-1 0,1-1-1,23 0 1,-36-2 40,0-1 0,-1 0 1,1-1-1,-1 1 0,1-1 0,-1 1 0,0-1 1,1 0-1,-1 0 0,0-1 0,0 1 0,0 0 1,-1-1-1,1 0 0,-1 0 0,1 0 0,-1 0 1,0 0-1,3-7 0,5-7 12,-1-1 0,10-26 1,-10 24 46,-1-1 1,-1-1-1,-1 1 1,-1-1-1,-1-1 0,-1 1 1,-1 0-1,-1-1 1,-2-34-1,0 54-50,0 1 1,0 0-1,0-1 0,0 1 0,0 0 0,-1 0 0,1 0 0,-1 0 0,0 0 1,1 0-1,-1 0 0,0 1 0,0-1 0,0 1 0,0-1 0,0 1 0,0 0 0,-1 0 1,1 0-1,0 0 0,-1 0 0,1 0 0,-1 1 0,1-1 0,-1 1 0,1 0 0,-4 0 1,-8-2-24,0 1 0,0 1 0,-20 2 0,28-2 39,-1 1 0,1 1 0,0-1 0,-1 1 0,1 0 0,0 1-1,0-1 1,-10 8 0,14-9-155,0 0 0,0 0 0,0 1 0,0-1 0,1 1 0,-1-1 1,0 1-1,1 0 0,-1 0 0,1 0 0,0 0 0,0 0 0,0 0 0,0 0 0,0 0 0,0 0 0,0 0 0,0 0 0,1 1 0,-1-1 0,1 0 0,0 1 0,0-1 0,0 0 0,0 0 0,0 1 1,1 2-1,4 6-3460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48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112 109 3777,'0'0'3526,"-10"-3"-3305,-33-11-105,41 13-77,1 0-1,-1 1 0,1 0 1,-1-1-1,1 1 1,-1 0-1,0 0 0,1 0 1,-1 0-1,1 0 0,-1 0 1,1 1-1,-1-1 1,1 0-1,-1 1 0,1-1 1,-1 1-1,1 0 0,-1-1 1,1 1-1,0 0 1,-1 0-1,1 0 0,0 0 1,0 0-1,-1 0 0,1 0 1,0 0-1,0 1 1,1-1-1,-1 0 0,0 1 1,0-1-1,0 0 0,1 1 1,-1-1-1,1 1 1,-1 2-1,-1 4 83,0 1 1,1-1-1,0 1 0,0-1 1,1 10-1,0-14-160,-1 35 172,0-25-69,1 0 0,0 0 1,1 0-1,0 0 0,1 0 1,4 13-1,-4-23-66,-1 0 0,1 0 1,0 0-1,0 0 0,1-1 0,-1 1 0,1-1 1,0 1-1,0-1 0,0 0 0,0 0 1,0 0-1,1-1 0,-1 1 0,1-1 0,0 0 1,0 0-1,0 0 0,0 0 0,0-1 1,0 0-1,0 1 0,9 0 0,-4-1-18,0 1-1,0-1 0,0 0 0,1-1 1,-1 0-1,0-1 0,0 0 1,1-1-1,-1 1 0,0-2 1,0 1-1,-1-1 0,1 0 1,0-1-1,-1 0 0,12-8 1,-13 7 25,-1 0 1,-1 0 0,1 0 0,-1-1 0,0 0 0,0 0 0,-1 0 0,0 0 0,0-1-1,0 1 1,-1-1 0,0 0 0,0-1 0,-1 1 0,0 0 0,0-1 0,0 1 0,-1-1-1,-1 1 1,1-12 0,-1 10 106,0 1-1,0-1 1,-1 0 0,0 1-1,-1-1 1,0 1-1,0-1 1,-1 1 0,0 0-1,0 0 1,-1 0-1,0 1 1,0-1 0,-1 1-1,0 0 1,0 0-1,-1 1 1,0-1 0,0 1-1,0 0 1,-11-7-1,10 8-193,3 0 2,-1 1-1,0 0 0,1 0 0,-2 0 0,1 1 0,0 0 0,-1 0 0,1 0 0,-1 1 0,-10-3 0,11 10-872,-23 58-1233,11-31-255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1:50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1 213 1272,'0'0'10008,"16"0"-10180,1 1 269,42 3 33,-2 3 0,68 15-1,-103-18-128,0-1 0,0-2 0,0 0 0,32-3 0,-3 0 4,280-5 73,-200 8-41,157-4 228,-116-25-67,-118 16-176,88-7-1,114 19-86,-154 2 76,1-3 0,106-17 0,-73-2 60,230-4 0,-281 24-60,48 1 574,144-18-1,150-2-564,-109 12 143,181 1-74,-277 9-82,-132-5-5,1-3 0,-1-5 1,103-23-1,-175 30-101,-18 4 45,1-1 0,0 0-1,0 0 1,-1 0 0,1 0 0,0 0 0,0 0-1,0 0 1,-1 0 0,1 0 0,0 0-1,0 0 1,-1-1 0,1 1 0,0 0 0,0 0-1,-1-1 1,1 1 0,0-1 0,-1 1 0,1-1-1,-1 1 1,1-1 0,0 1 0,-1-1 0,1 1-1,-1-1 1,1 1 0,-1-1 0,0 0-1,1 1 1,-1-1 0,0 0 0,1 0 0,-1 1-1,0-1 1,0 0 0,1 0 0,-1 1 0,0-1-1,0 0 1,0 0 0,0 0 0,0 1-1,0-1 1,0 0 0,-1 0 0,1 1 0,0-1-1,0 0 1,-1-1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06.4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80 126 1480,'0'0'3106,"-3"-8"-3020,0-4 12,-11-34-4,13 45-23,0-1-1,1 0 1,-1 1 0,0-1 0,0 1-1,0-1 1,0 1 0,-1 0 0,1-1-1,0 1 1,0 0 0,-1 0-1,1 0 1,-1 0 0,1 0 0,-1 0-1,1 0 1,-1 1 0,0-1-1,1 0 1,-1 1 0,0 0 0,0-1-1,-2 1 1,0 0 210,4 0-145,-1 0 0,1 0 0,-1 0-1,0 1 1,1-1 0,-1 0 0,1 0 0,-1 0 0,0 0 0,1 0 0,-1 0 0,0 0 0,1-1 0,-1 1 0,1 0-1,-1 0 1,0 0 0,1-1 0,-1 1 0,1 0 0,-1-1 0,1 1 0,-1 0 0,1-1 0,-1 1 0,1-1 0,-1 1 0,1 0-1,-1-1 1,1 1 0,0-1 0,-1 0 0,1 1 0,0-1 0,0 1 0,-1-1 0,1 1 0,0-1 0,0 0 0,0 1 0,0-1-1,0-1 1,3 1-131,0-1-1,1 0 0,-1 1 0,1-1 0,0 1 0,-1 0 1,1 0-1,0 1 0,0-1 0,-1 1 0,1 0 0,6 0 1,-1-1 7,25-3-9,-1 2-1,1 1 0,0 2 1,0 1-1,35 7 1,9 3 9,0-4 1,0-4 0,100-7 0,-43 1-36,275 5-99,-208-1 212,-123 0-93,-41 0 7,-1-1 0,1-3 0,44-6 0,-18-1 156,-34 7-6333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08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57 102 1688,'0'0'4816,"-4"0"-4645,-11 0-138,11 0 38,-20 39 2704,22-35-2760,1-1-1,0 1 1,-1 0 0,1 0-1,1-1 1,-1 1 0,0 0-1,1 0 1,0 0 0,0 5-1,38-8 100,-37-1-100,1-1 0,-1 1 0,0 0 1,0-1-1,0 1 0,1-1 0,-1 1 0,0-1 1,0 1-1,0-1 0,0 0 0,0 0 0,0 1 1,0-1-1,0 0 0,0 0 0,0 0 0,-1 0 1,1 0-1,0 0 0,-1 0 0,1-1 0,-1 1 1,1 0-1,-1 0 0,1 0 0,-1-1 0,0 1 1,1 0-1,-1 0 0,0-1 0,0 1 0,0-2 1,-1-54 315,0 38-347,1 14 4,1 4 8,-1-1 1,0 0-1,0 1 0,0-1 1,0 1-1,0-1 1,0 1-1,-1-1 0,1 0 1,0 1-1,-1-1 1,1 1-1,-1-1 0,0 1 1,1 0-1,-1-1 0,0 1 1,0 0-1,-2-3 1,2 8 3,0-1 0,0 1-1,0 0 1,0 0 0,1 0 0,-1-1 0,1 1 0,0 7 0,0-9 11,0 0 0,0-1 1,0 1-1,0 0 0,1-1 0,-1 1 0,0 0 0,1-1 0,-1 1 0,1-1 0,-1 1 1,1 0-1,0-1 0,0 1 0,0-1 0,0 0 0,0 1 0,0-1 0,0 0 0,0 0 0,0 1 1,1-1-1,-1 0 0,0 0 0,1-1 0,-1 1 0,1 0 0,-1 0 0,1-1 0,0 1 1,-1 0-1,1-1 0,-1 0 0,1 1 0,0-1 0,-1 0 0,4 0 0,-4-45 2027,-1 44-2041,1 0-1,-1 0 1,1 1 0,0-1 0,-1 0 0,1 0-1,0 1 1,0-1 0,-1 0 0,1 1 0,0-1-1,0 1 1,0-1 0,0 1 0,0-1-1,0 1 1,0 0 0,0 0 0,0-1 0,0 1-1,0 0 1,0 0 0,0 0 0,0 0 0,0 0-1,0 0 1,2 0 0,41 1-296,-32-1 254,377-21 942,-168 11-549,-92 6-214,-85 1 155,46-12-1,-52 8-270,-1 2-1,45-1 0,207 12 112,-185 5-128,-66-5 39,49 0 1,-59-4-27,-19-1 0,0-1 0,1 1 0,-1-2 0,0 1 0,14-3-1,-13-1-95,5 0 461,-12 4-982,-9 3-1099,-7 2-2607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10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15 2905,'0'0'6277,"-35"-1"-3680,17-4-2133,13 3-412,0 0 0,0 1 0,0 0 0,0 0 0,0 0 0,0 1 0,0-1 0,0 1 0,0 1 0,-6 0 0,10 3-101,0 0-1,0 0 1,0 0 0,1 0 0,-1 0-1,1 0 1,0 0 0,0 0 0,1 7 0,0-3-83,-1 117-126,0-122 257,1-1 0,0 1 1,0 0-1,0-1 0,0 1 0,0-1 0,0 1 0,1-1 0,-1 0 0,1 0 0,0 1 0,-1-1 1,1 0-1,0 0 0,0-1 0,0 1 0,1 0 0,-1-1 0,0 1 0,1-1 0,-1 0 0,1 0 1,-1 0-1,1 0 0,4 1 0,4 2-2,-1-1-1,1-1 1,0 0 0,-1 0 0,16 0 0,-24-5-1,-1 0 0,0 0 0,0 0 0,0 0 0,0 0 0,-1 0 0,1 0 0,-1 0 1,1 0-1,-1 0 0,-1-5 0,1 6-4,13-95-219,-13 96 272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39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2537,'0'0'5023,"5"-4"-4387,6-6-318,-2-1-1,1 0 1,-1 0-1,-1-1 0,0 0 1,-1-1-1,0 1 0,10-28 1,-7 17-231,1 0 0,23-34 0,-1 13-17,53-52-1,-86 109 686,-9 62 290,6-59-994,0 1-1,1 0 0,0 19 0,3-31-54,-1 1 0,1-1 0,0 1 0,0-1 0,0 0 0,1 1 0,0-1 0,0 0 0,0 0 0,1 0 0,0 0 0,0 0 0,6 7 0,-3-5-18,0 0 1,0 0 0,-1 1-1,0 0 1,0 0 0,-1 0 0,5 14-1,-8-18 15,0 1-1,0 0 0,0 0 1,-1 0-1,0 0 1,0 0-1,0 0 0,-1 0 1,0 0-1,0 0 1,0-1-1,0 1 0,-1 0 1,0 0-1,-4 7 0,-4 8-538,-12 23 320,16-14-7137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11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51 760,'0'0'1814,"10"-8"-782,29-24 302,-29 25 1469,-11 7-2722,0 0 0,1 1 0,-1-1-1,0 0 1,0 1 0,0-1 0,0 0 0,0 0 0,0 0 0,0 1 0,0-1-1,1 0 1,-1 0 0,0-1 0,0 1 0,0 0 0,0 0 0,0 0-1,0-1 1,0 1 0,-1-1 0,2 1-89,-1 0 0,1-1 0,0 1 0,-1 0 0,1-1 1,-1 1-1,1 0 0,-1 0 0,1 0 0,-1-1 0,1 1 0,-1 0 0,1 0 0,-1 0 0,1 0 1,-1 0-1,1 0 0,-1 0 0,0 0 0,1 0 0,-1 0 0,1 0 0,-1 0 0,1 1 0,-1-1 1,1 0-1,-1 0 0,1 0 0,-1 1 0,1-1 0,0 0 0,-1 1 0,1-1 0,-1 0 0,1 1 0,0-1 1,-1 1-1,1-1 0,0 0 0,-1 1 0,1-1 0,0 1 0,0-1 0,0 1 0,-1-1 0,1 1 1,0-1-1,0 1 0,0-1 0,0 1 0,0-1 0,0 1 0,0 0 0,0 0 0,-1 3 74,0 0 0,0 0 0,0 0 0,0 0-1,-1 0 1,0-1 0,0 1 0,0 0 0,0-1-1,0 1 1,-1-1 0,1 0 0,-1 0 0,-3 3-1,2-3-31,1 0 1,0 0-1,0 1 0,1-1 0,-1 1 0,1 0 0,0 0 0,0 0 0,0 0 0,0 0 0,1 0 0,-1 0 0,1 1 0,-1 5 0,2-9-34,1-1-1,-1 1 1,1-1 0,-1 1 0,0 0 0,1-1-1,-1 1 1,1-1 0,0 0 0,-1 1-1,1-1 1,-1 1 0,1-1 0,-1 0 0,1 1-1,0-1 1,-1 0 0,1 0 0,0 1-1,-1-1 1,1 0 0,0 0 0,0 0-1,-1 0 1,1 0 0,0 0 0,0 0 0,27 0 9,-23 0-3,34 2 17,-28-1-17,-1 0 0,1-1 1,0 0-1,0 0 0,-1-1 0,1 0 0,18-6 0,-28 6 15,0 1-1,0-1 1,0 0-1,-1 0 1,1 0-1,-1 0 1,1 0 0,0 1-1,-1-1 1,1 0-1,-1 0 1,0 0-1,1 0 1,-1-1-1,0 1 1,0 0-1,0 0 1,0 0-1,1 0 1,-2 0-1,1 0 1,0 0-1,0 0 1,0 0 0,0 0-1,-1 0 1,1 0-1,0 0 1,-1 0-1,1 0 1,-1 0-1,0-1 1,-20-41 986,15 32-857,4 7-168,1 1 0,-1-1-1,0 0 1,1 0-1,0 0 1,0 0 0,0 0-1,0-7 1,19 10-4680,-1 3 1733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18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3793,'0'0'5632,"0"-5"-4680,0-12-480,0 4 3375,0 13-3850,0 0 0,0 0-1,0 0 1,0 0-1,0 0 1,-1 0-1,1 0 1,0-1 0,0 1-1,0 0 1,0 0-1,0 0 1,0 0 0,0 0-1,0 0 1,0 0-1,0-1 1,1 1-1,-1 0 1,0 0 0,0 0-1,0 0 1,0 0-1,0 0 1,0 0-1,0 0 1,0 0 0,0-1-1,0 1 1,0 0-1,0 0 1,0 0-1,0 0 1,1 0 0,-1 0-1,0 0 1,0 0-1,0 0 1,0 0-1,0 0 1,0 0 0,0 0-1,0 0 1,1 0-1,-1 0 1,0 0-1,0 0 1,0 0 0,0 0-1,0 0 1,0 0-1,0 0 1,1 0-1,-1 0 1,0 0 0,0 0-1,0 0 1,0 0-1,0 0 1,0 0-1,0 0 1,0 0 0,1 0-1,-1 0 1,4 6-2,0 0 1,-1 0 0,1 0 0,-1 1-1,0-1 1,-1 1 0,0 0 0,0 0-1,0 0 1,-1 0 0,1 11 0,1 89 12,-4-73-12,0-3 21,-9 46 0,6-55-88,1-1-1,1 0 1,0 1 0,2-1 0,3 27 0,-2-44-189,0 0 0,0 0 1,0 1-1,1-1 1,0 0-1,-1-1 0,2 1 1,-1 0-1,0 0 1,1-1-1,3 5 0,12 7-3448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2:19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6 5433,'0'0'5813,"-2"-2"-5587,2 2-224,0 0 0,0-1-1,-1 1 1,1 0 0,0 0 0,0-1 0,0 1 0,-1 0 0,1 0-1,0 0 1,0-1 0,0 1 0,-1 0 0,1 0 0,0 0 0,0 0-1,-1 0 1,1 0 0,0-1 0,0 1 0,-1 0 0,1 0 0,0 0-1,-1 0 1,1 0 0,0 0 0,0 0 0,-1 0 0,1 0 0,0 0 0,-1 0-1,1 1 1,0-1 0,0 0 0,-1 0 0,1 0 0,0 0 0,0 0-1,-1 0 1,1 1 0,0-1 0,0 0 0,-1 0 0,1 0 0,0 0-1,0 1 1,0-1 0,0 0 0,-1 0 0,1 1 0,0-1 0,0 0-1,0 0 1,0 1 0,0-1 0,0 0 0,0 0 0,0 1 0,0-1 0,-1 0-1,1 1 1,0-1 0,1 0 0,-1 1 0,0 20-8,0-19 17,10 98 1,-6-71-17,2 44 1,-8 17-425,-1-53-2959,2-28 389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3:32.7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183 26 520,'0'0'6041,"1"-4"-4600,-1 3-1352,0 0 1,0 0 0,1 0-1,-1 0 1,0 1 0,0-1-1,1 0 1,-1 0-1,0 0 1,1 0 0,-1 0-1,1 0 1,0 1 0,-1-1-1,1 0 1,-1 0-1,1 1 1,0-1 0,0 0-1,-1 1 1,1-1 0,0 1-1,0-1 1,0 1 0,0-1-1,0 1 1,-1 0-1,1-1 1,0 1 0,0 0-1,0 0 1,0 0 0,0 0-1,0 0 1,0 0-1,0 0 1,0 0 0,0 0-1,0 0 1,0 0 0,0 1-1,1-1 1,-2 0-2,4 1-69,-1-1-1,1 1 1,-1-1 0,0 1-1,1 0 1,-1 0 0,0 1-1,0-1 1,0 1 0,4 2-1,15 6 40,19 13-43,-40-22-12,1 1 0,0 0 0,-1-1 0,1 1 0,-1 0 0,0 0 0,0 0 0,0 0 0,0 0 1,0 0-1,0 0 0,0 0 0,-1 0 0,1 0 0,-1 0 0,1 1 0,-1-1 0,0 4 0,-15 153 480,16-122-464,0-26 10,0-1-1,0 1 0,-1 0 0,-1 0 0,0-1 1,0 1-1,-1 0 0,-1-1 0,1 0 1,-2 1-1,1-1 0,-2 0 0,-9 17 0,-9 4 67,5-8 83,-27 46 1,40-61-159,1 1-1,0 0 1,1 1 0,0-1 0,0 0 0,1 1-1,0 0 1,1-1 0,-1 15 0,-3 68-50,3-68 14,0 0 0,1-1 0,1 1 0,2 0-1,0-1 1,7 28 0,-4-28 18,-2 1 0,0 0-1,-1 0 1,-3 42-1,1-33-5,4 53-1,-1-77 4,-1 0 0,1-1 0,1 1 0,-1 0 0,2-1 0,-1 0 0,1 0 0,0 0 0,1-1 0,0 0 0,9 10 0,-7-8-3,0 0 0,0 0-1,-1 1 1,-1 0 0,0 1 0,6 12 0,-11-16 35,1 1 1,-1-1 0,0 1-1,-1-1 1,0 1-1,0 0 1,-1-1 0,1 1-1,-2-1 1,1 1 0,-1-1-1,0 0 1,-1 1 0,0-1-1,0 0 1,-4 7 0,2-4-17,0 0 1,1 0 0,1 1 0,0-1 0,0 1 0,1 0 0,0 13 0,2-21-3,0-1 1,-1 0-1,1 1 1,0-1-1,-1 0 1,1 0-1,-1 1 1,0-1-1,1 0 0,-1 0 1,0 0-1,0 0 1,-1 0-1,1 0 1,0 0-1,-1 0 0,1 0 1,-1-1-1,0 1 1,1-1-1,-1 1 1,0-1-1,0 1 0,0-1 1,0 0-1,0 0 1,0 0-1,0 0 1,0-1-1,-1 1 1,-3 0-1,-7 5 50,-9 4 14,14-6-55,0 0-1,0 0 0,0-1 1,-1 0-1,0 0 1,1-1-1,-1-1 0,0 1 1,-14-1-1,20-1-2,0 0 0,0 0 0,0 0 0,0 0-1,0-1 1,0 1 0,0-1 0,1 0 0,-1 0-1,0 0 1,0 0 0,1-1 0,-1 1 0,1-1 0,-1 0-1,1 1 1,-1-1 0,1 0 0,0 0 0,0-1-1,0 1 1,0 0 0,1-1 0,-1 1 0,1-1 0,-3-3-1,-5 39-6573,9-28 4674,-5 14-4794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07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148 0 72,'0'0'11624,"0"9"-11527,-2 22-92,-1-1 0,-2 1 0,0-1 0,-3 0 0,0 0 0,-2 0 0,-1-1 0,-1-1 0,-2 0 0,-1-1 0,-1-1 1,-19 25-1,32-48-16,3-2-41,39-8-244,-10-3 231,39-20 1,-44 19-1367,0 0 0,35-10 0,-59 21 1352,0 0 1,1 0 0,-1-1 0,0 1-1,1 0 1,-1 0 0,0 0 0,0 0-1,1-1 1,-1 1 0,0 0 0,1 0 0,-1 0-1,1 0 1,-1 0 0,0 0 0,1 0-1,-1 0 1,0 0 0,1 0 0,-1 0-1,0 0 1,1 0 0,-1 0 0,0 1-1,1-1 1,-1 0 0,0 0 0,1 0 0,-1 0-1,0 1 1,1-1 0,-1 0 0,0 0-1,0 1 1,1-1 0,-1 0 0,0 0-1,0 1 1,1-1 0,-1 0 0,0 1 0,0-1-1,0 0 1,0 1 0,0-1 0,0 0-1,1 1 1,-1-1 0,0 0 0,0 1-1,0-1 1,0 0 0,0 1 0,0-1 0,0 0-1,0 1 1,0-1 0,-1 1 0,1-1-1,0 1 1,0 7-1509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08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1 3041,'0'0'3907,"0"35"-1584,-8 176-4259,8-197 1326,-3 38-622,2-51 1142,1 1 0,0-1 0,-1 0-1,1 1 1,-1-1 0,1 0 0,-1 1-1,0-1 1,1 0 0,-1 0-1,0 0 1,0 0 0,0 0 0,0 0-1,0 0 1,0 0 0,0 0-1,0 0 1,0-1 0,0 1 0,-1 0-1,1-1 1,0 1 0,0-1 0,-1 1-1,1-1 1,0 0 0,-1 0-1,1 1 1,-1-1 0,-1 0 0,-6 0-1443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09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22 656,'0'0'1428,"19"-4"-1786,6-2 330,-12 3 30,0 0 0,0 1 0,1 0 0,-1 1 0,14 1 0,-25 0 28,0 1 1,0-1-1,0 1 1,0-1-1,-1 1 1,1 0-1,0 0 1,0 0-1,-1 0 1,1 0-1,-1 1 1,1-1-1,-1 0 1,1 1-1,-1-1 1,0 1-1,0-1 1,0 1-1,0 0 1,0 0-1,0-1 1,0 1-1,0 0 1,-1 0-1,1 0 1,-1 0-1,1 0 1,-1 0-1,0 0 1,0 2-1,5 69 1481,-5-67-1349,1 3-21,-1-1 0,-1 1 0,1 0 0,-1-1 0,-1 1 1,0-1-1,0 1 0,0-1 0,-1 0 0,-1 0 0,1 0 0,-7 10 1,6-11-178,3-6-13,1 0 1,-1 0 0,1-1-1,-1 1 1,1 0 0,-1 0-1,0 0 1,1 0 0,-1-1 0,0 1-1,0 0 1,0 0 0,1-1-1,-1 1 1,0-1 0,0 1-1,0-1 1,0 1 0,0-1 0,0 0-1,0 1 1,0-1 0,0 0-1,-1 0 1,1 0 0,0 0-1,0 0 1,0 0 0,0 0 0,0 0-1,-2 0 1,-10 0-1116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48.7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2056,'0'0'2056,"51"-3"4722,428 6-6696,-473-2-133,0 0-1,1 0 1,-1 1 0,0-1 0,0 1 0,0 1 0,-1-1 0,1 1 0,-1 0-1,1 1 1,8 6 0,-5-9-1365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19:49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51 1168,'0'0'7858,"-4"-3"-7309,4 3-522,0-1 0,-1 1-1,1 0 1,-1 0-1,1 0 1,0 0-1,-1-1 1,1 1 0,-1 0-1,1 0 1,0-1-1,-1 1 1,1 0-1,0-1 1,-1 1 0,1 0-1,0-1 1,0 1-1,-1 0 1,1-1 0,0 1-1,0-1 1,0 1-1,0 0 1,-1-1-1,1 1 1,0-1 0,0 1-1,0-1 1,0 1-1,0-1 1,0 1-1,0 0 1,0-1 0,0 1-1,0-1 1,1 1-1,-1-1 1,21-1 1035,-1 2-1243,101-16 803,-83 10-520,70-4 0,-108 10-102,42 0 3,42 6 1,-70-4-5,1 1-1,-1 0 1,0 1-1,0 0 1,0 2-1,20 9 1,-22-12 27,-10-2-33,0-1 0,1 1 0,-1-1 0,0 1 0,0 0 0,1 0 0,-1 0 0,0 0 1,0 0-1,0 0 0,2 2 0,-3-2-63,-2 1-731,1-2 693,0 1 0,-1-1 1,1 1-1,0-1 0,0 0 0,-1 1 1,1-1-1,0 1 0,-1-1 1,1 0-1,0 1 0,-1-1 1,1 0-1,-1 0 0,1 1 0,-1-1 1,1 0-1,-1 0 0,1 1 1,-1-1-1,1 0 0,-1 0 0,1 0 1,-1 0-1,0 0 0,-2 1-504,-9 2-2138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45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1736,'0'0'10429,"0"24"-10646,14 352 377,-2 44-445,-12-454-1537,0-3-4074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0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524 202 4977,'0'0'5561,"-11"-9"-5243,-38-30-137,48 38-163,-1-1 1,1 1-1,-1 0 1,0 0-1,0 0 0,1 0 1,-1 0-1,0 1 1,0-1-1,0 0 0,0 1 1,0 0-1,0-1 0,0 1 1,0 0-1,0 0 1,0 0-1,0 0 0,0 1 1,0-1-1,0 0 1,0 1-1,0-1 0,0 1 1,0 0-1,0 0 0,1 0 1,-1 0-1,0 0 1,1 0-1,-1 0 0,0 0 1,-1 2-1,-4 2 85,-205 107 564,121-66 121,83-43-762,1 1 1,0 0-1,0 0 0,0 1 0,0 0 0,1 0 1,0 1-1,-6 6 0,9-7-32,0 0-1,0-1 0,1 1 1,0 0-1,0 0 1,0 1-1,0-1 1,1 0-1,0 0 0,0 1 1,1-1-1,-1 1 1,1 7-1,1 5-1,1 0 0,0-1-1,1 1 1,1-1 0,1 0 0,9 23 0,52 100 28,-7-14-29,-47-96 4,-2-2 7,1-2 0,25 44-1,-30-60-5,1-1-1,0 0 1,0-1-1,1 0 1,0 0-1,0-1 0,1 0 1,0 0-1,0-1 1,16 8-1,-5-4-11,1-1-1,0 0 1,0-2 0,1-1-1,0 0 1,0-2-1,0 0 1,0-2-1,1 0 1,-1-1 0,40-5-1,-46 2-6,0-1 0,0-1 1,0 0-1,0-2 0,-1 1 0,0-2 0,0 0 0,0-1 1,-1 0-1,0-1 0,-1-1 0,0 0 0,-1-1 0,0 0 0,0-1 1,16-23-1,-8 6-40,-1-1 1,-2-1-1,-2-1 1,0-1 0,-2 0-1,-2 0 1,14-69-1,-16 51 118,-2 0-1,-3 0 0,-2-1 0,-8-96 1,4 132 23,-1 1 0,-1 0 0,0 0 0,-1 0 0,0 1 0,-1 0 0,-1 0 0,0 0 0,-1 1 0,-1 0 0,0 0 0,0 1 0,-2 0 0,1 1 0,-1 0 0,-1 1 0,0 0 0,-18-11 0,14 10-27,-1 2 0,-1 0 0,0 0 0,0 2 1,0 0-1,-1 1 0,0 1 0,0 1 0,-1 1 0,1 0 0,-1 2 0,0 0 0,-38 4 0,55-3-85,0 1-1,1 0 0,-1-1 0,0 1 0,1 0 0,-1 1 0,1-1 0,-1 0 0,1 1 0,0-1 0,-1 1 0,1 0 1,0 0-1,0 0 0,0 0 0,1 0 0,-1 0 0,0 0 0,1 1 0,-1-1 0,1 1 0,0-1 0,-2 5 0,-1 6-655,1-1-1,0 1 1,-3 23-1,5-27 27,-3 48-4163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47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30 109 328,'0'0'2054,"-3"-11"-1270,-12-31-44,3 27 3479,15 13-3743,4 0-666,5 1 193,0 0 0,0 0 0,0 1 1,0 0-1,-1 1 0,1 0 0,0 1 0,0 1 0,-1 0 0,1 0 0,17 9 0,-17-9 5,-1 1 0,1-2 0,-1 0 0,1 0 0,0-1 0,0 0 0,0-1 0,16-2 0,12-3 6,44-12-1,-43 8-10,-27 8 3,1-1 0,0 2 0,-1 0 0,1 0 0,22 5 0,-26-3 10,1 0 1,-1-1-1,0 0 1,0-1-1,1 0 1,-1-1-1,0 0 1,0-1-1,0 0 1,12-4-1,-9 0-238,-3 1 447,1 0 0,0 0-1,1 1 1,-1 1 0,1 0 0,0 1 0,20-2 0,22 4-454,-54 1 268,0 2-32,0 1 0,0-1-1,1 0 1,-1 0 0,1 0-1,0 0 1,0 0 0,0 0 0,0 0-1,0-1 1,1 1 0,-1-1 0,4 3-1,11 14 0,-17-19-6,3 4 40,-1 0 1,0 1-1,0-1 1,0 0 0,-1 1-1,0-1 1,1 6-1,-2-9-6,0 39 1357,2-10-1324,8 50 1,-5-50-28,2 52 1,-8 39-73,2 131 49,12-169-135,-8-63 125,-2 0 0,2 37 1,1 48-21,-6-103 343,0-1-317,0 0 0,0-1 0,-1 1 0,1 0 0,-1 0 0,1 0 0,-1 0 0,1 0 0,-1 0 0,1 0 0,-1-1 0,0 1 0,1 0 0,-1 0 0,0-1 0,0 1 0,-1 0 0,2-1-7,-19 12 129,0-2 0,-1 0-1,-1-2 1,1 0 0,-1-1 0,-36 6-1,45-11 39,-1 0 0,1-2 0,-1 1-1,-22-4 1,23 2-41,0 0 0,-1 1 0,1 1-1,-22 2 1,0 8-133,27-9 2,-1 1 0,0-1 1,0 0-1,0-1 0,0 1 1,-8-1-1,-95-1 89,110 0-196,12 6-3546,-2 0 2685,-1 0 1,0 0 0,0 1-1,9 9 1,-1 3-3737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56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59 88,'0'0'528,"-9"-8"-439,-26-26-15,11 17 9682,39 18-7680,28 0-2079,-1 3-1,46 9 1,133 26 37,-169-30-47,0-3 0,1-2 0,67-3 0,-73-1 13,131 4 15,177-7 14,-46-22 48,79 4 487,-343 21 4,-96 15-3295,-33-4-4988,48-8 4681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5:58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56,'0'0'384,"12"0"-824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6:02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233 1 104,'0'0'284,"-18"4"-256,-54 16-16,9-10-139,58-9 96,0-1 1,0 1-1,0 0 1,0 0-1,0 0 1,1 1 0,-1 0-1,-6 3 1,-18 10 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6:05.4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81 64,'12'0'11405,"27"0"-11542,8-1 207,200 9 525,-210-7-461,0-1 0,0-2-1,-1-1 1,58-13 0,-15 2-13,100 1-55,-51 2-19,22-2 485,-95 5-498,1 2 0,-1 4-1,88 5 1,-122 0-33,0 1-1,0 1 1,-1 1 0,27 11 0,-30-10 1,2 0 1,-1-1-1,1-1 1,-1-1-1,1-1 1,20 1-1,-59-1-8288,19-3 8052,-1-1 0,1 1 0,-1-1 0,1 1 0,-1-1 0,-1-1-1,-12-14-2300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6:19.7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93 184,'0'0'2702,"22"-15"601,66-47-1409,-66 47 924,-28 34-3507,0 1 714,2 0 1,0 0 0,1 1 0,0-1-1,2 1 1,1 0 0,2 27 0,0 5-2,12 155 32,-8 152 32,-3-315-628,0-4-658,-4-34 464,-2-17-29,-6-8-1763,-4 1-339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6:21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45 280,'0'0'723,"-3"-5"-674,0 1 80,2 3-94,0 0 1,1 1-1,-1-1 0,0 0 0,1 0 1,-1 0-1,1 1 0,-1-1 0,1 0 0,-1 0 1,1 0-1,0 0 0,-1 0 0,1 0 1,0 0-1,0 0 0,0 0 0,0 1 1,0-1-1,0 0 0,0 0 0,0 0 1,0 0-1,0 0 0,0 0 0,0 0 0,1 0 1,-1 0-1,0 0 0,1 0 0,-1 0 1,1 0-1,-1 1 0,1-1 0,0 0 1,-1 0-1,3-2 1313,-4 22 4823,-6 89-6209,9-21 11,0-45 197,-1 0 1,-8 62-1,1-68 65,0 1-103,-4 76 0,10 26 519,0-43-2217,0-32-5499,-2-81 5679,-11 0 171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6:21.9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19 312,'0'0'4029,"0"36"-2211,0-31-1726,1 0 0,-1 1 0,1-1 0,0 0 0,1 0 1,-1 0-1,1 0 0,0 0 0,0 0 0,3 5 0,-3-8-22,0 0-1,0 0 1,1 0-1,-1-1 1,0 1-1,1-1 1,-1 0-1,1 1 1,0-1-1,-1 0 1,1 0-1,0-1 0,0 1 1,-1 0-1,1-1 1,0 0-1,0 0 1,0 0-1,5 0 1,-5 0-48,8 0 97,-1 0 0,1-1 0,0 0 0,11-2 0,-17 1-62,0 0 0,0 0 0,0-1 0,0 1 1,0-1-1,-1 0 0,1-1 0,-1 1 0,0-1 0,4-3 0,-3 3-83,0-1-1,-1 1 0,1-1 0,-1 1 1,0-1-1,0-1 0,0 1 0,-1 0 1,0-1-1,0 0 0,-1 1 0,1-1 1,-1 0-1,0-1 0,1-9 0,-21 16-7172,12 0 5059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6:44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1062 91 160,'-2'-5'12460,"-2"-14"-12223,4 19-273,-4-3-27,0 1-1,0 0 1,1 0-1,-2 0 0,1 0 1,0 0-1,-7-1 1,0-1 49,-1-1 0,-1 0-1,1 0 1,-1 1 0,0 1 0,0 0 0,0 0 0,0 2 0,-25-1 0,-5 1-21,26 0 21,-1 0 0,1 1 0,0 1 0,0 1 0,0 0 0,-33 9 0,26-4 34,-1 0 1,0-2 0,0-1-1,-1-2 1,1 0-1,-39-2 1,64 0-20,-106 18 324,105-17-313,-31 19-72,-42 19 244,60-33-153,9-2-29,1 0 1,0 0-1,1 0 0,-1 1 0,1-1 1,-1 1-1,1 0 0,-4 9 1,-3 4-9,-2-1 16,-1-1 0,0 0 0,-25 23 0,34-34-11,0 1 0,1 1 0,0-1 0,0 0 1,1 1-1,0 0 0,-2 10 0,-2 3 4,-15 26-22,17-40 13,0 1 1,0 1-1,1-1 0,0 0 0,1 1 1,-1-1-1,2 1 0,-1 0 0,0 11 1,-1 36 21,-15 86-1,15-127-14,2 11 5,1 0 1,0 0-1,2 1 1,1-1-1,1 0 1,1 0-1,9 25 1,-8-35-13,0 0 0,1-1 0,0 1 0,1-1 0,1-1 0,13 17 0,16 27 5,-12-13 11,2-2 0,62 74 1,-65-93 3,1 0 1,0-2-1,2-1 1,0-1-1,1-2 1,1 0-1,1-3 1,0 0 0,56 16-1,6 2-4,-35-10-106,0-3 0,105 19-1,-101-27-541,102 35-1,-105-28 593,-48-16 44,0-1 0,0 0 0,0 0 0,0-1-1,15-2 1,8 0-1,168-16-162,-167 16 150,0-1 0,-1-1-1,0-2 1,0-2 0,-1-1 0,56-22-1,-48 19 19,-31 10-1,0 0 1,-1-1-1,1 0 0,13-8 0,36-30 64,-41 27-80,1 1 0,21-11 0,-38 23 43,2-1 46,0 0 1,1 0 0,-1 0 0,-1 0 0,1-1 0,0 1 0,-1-1-1,1 0 1,-1 0 0,0-1 0,0 1 0,0 0 0,4-8 0,-1 0-90,1 0 0,0 0 1,0 1-1,1 0 1,0 0-1,18-15 1,-14 14-37,-1-1 0,0 0 1,12-17-1,-22 25 111,0 1 1,1 0-1,-1-1 0,0 1 0,-1-1 0,1 1 1,-1-1-1,1 1 0,-1-8 0,0 7-32,0 0-1,0 0 1,0 0 0,1 0-1,0 0 1,0-1-1,0 1 1,3-7 0,25-31-161,-24 37 106,-1 1 0,0-1 0,-1 0 0,1 0 0,-1 0 1,0-1-1,-1 1 0,1-1 0,-1 0 0,0 0 0,0 1 0,-1-1 0,0 0 0,1-13 1,-1 1 24,2 1 0,0-1 0,0 0 0,2 1 0,0 0 0,1 0 0,11-22 0,-10 25 3,-5 4 46,1 1-1,-1 0 0,-1-1 0,1 1 0,-1-14 1,3-20-56,1 7 286,0-64 0,2-13-124,-7 108-87,0-1 1,0 0-1,-1 0 1,0 0-1,0 0 1,0 0-1,-1 1 1,0-1-1,0 0 1,0 1-1,-4-6 1,-11-36-75,16 40 17,-1 0 1,0 0 0,0 0-1,0 0 1,-1 0 0,0 0-1,-1 1 1,1 0 0,-1-1-1,0 1 1,-1 1 0,1-1-1,-1 1 1,0-1 0,-8-4-1,10 6-8,-1 0-1,1-1 1,0 1-1,0 0 1,1-1-1,-1 0 0,1 1 1,0-1-1,0 0 1,0 0-1,0-6 1,1 7 13,1 0-1,-1 0 1,0 0 0,0 1 0,-1-1-1,1 1 1,-1-1 0,0 1 0,0-1 0,0 1-1,0 0 1,0 0 0,-1 0 0,1 0-1,-1 1 1,0-1 0,0 0 0,0 1 0,0 0-1,0 0 1,-1 0 0,-4-2 0,-61-29 15,53 24-18,-1 1-1,-31-11 1,42 17-16,0-1 1,1 0-1,-1 0 0,0 0 0,1-1 0,0 1 1,0-1-1,-7-8 0,8 8-1,-1 0 0,1 0 1,-1 1-1,0-1 0,0 1 0,0 0 1,0 0-1,0 1 0,-1-1 0,-7-1 0,-27-9 25,34 10-12,-1 0 1,0 1-1,0 0 0,0 0 1,0 1-1,0-1 1,-14 1-1,-71-2-53,44 1-23,-77 5 1,46 7 80,70-9-11,0 0-1,1 0 0,-1 1 0,1 0 0,-10 4 0,9-3 5,1 0 0,-1-1 0,1 0 0,-1 0 0,-10-1 0,15 0-22,2 1 13,1-2 9,-42 8 60,42-8 16,1 0-65,-25 2-976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7:52.2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0 56,'-1'6'7643,"-7"26"-6864,-53 232 1199,60-258-2108,-1-1 1,-1 1-1,1-1 1,-1 0 0,0 0-1,0 0 1,0 0 0,-1 0-1,1-1 1,-7 7 0,5-6-668,0 0 0,1 0 1,0 1-1,0 0 1,-4 7-1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1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72 4321,'0'0'7375,"0"-4"-7159,0-5-241,2-29 537,-1 37-503,-1 0 1,0 0-1,1 0 1,-1 0-1,1 0 1,-1 0-1,1 0 1,0 0-1,-1 0 1,1 0-1,0 0 1,0 0-1,-1 0 1,1 1-1,0-1 1,0 0-1,0 1 1,0-1-1,0 0 1,0 1-1,0-1 1,0 1-1,1 0 1,-1-1-1,0 1 1,0 0-1,0 0 1,0-1-1,1 1 1,1 0-1,8 0-200,1 0 0,0 1 0,0 0-1,-1 1 1,1 0 0,15 6-1,-23-7 161,-1 0 0,0 1 0,0 0 0,0-1 0,0 1 0,0 0 0,0 1 0,0-1-1,-1 1 1,1-1 0,-1 1 0,0 0 0,0-1 0,0 1 0,0 0 0,0 1-1,0-1 1,-1 0 0,0 0 0,0 1 0,0-1 0,0 1 0,0-1 0,0 1-1,-1-1 1,0 5 0,0-2 37,0 1 0,-1-1 0,0 0 0,0 1-1,-1-1 1,0 0 0,0 0 0,0 0 0,-1 0 0,0 0 0,0-1-1,0 1 1,-1-1 0,0 0 0,0 0 0,-8 9 0,-10 7 90,-1-1 1,-36 23 0,19-13 48,5-4-35,21-17-73,0 1 1,0 1-1,1 0 0,1 1 0,-20 22 0,33-33-37,-1 0-1,0-1 1,0 1-1,1-1 0,-1 1 1,0-1-1,1 1 0,-1-1 1,0 1-1,1-1 0,-1 1 1,1-1-1,-1 1 1,1-1-1,-1 0 0,1 1 1,-1-1-1,1 0 0,-1 1 1,1-1-1,-1 0 0,1 0 1,0 0-1,-1 1 1,1-1-1,0 0 0,-1 0 1,1 0-1,-1 0 0,1 0 1,0 0-1,-1 0 0,1 0 1,0-1-1,33 5 74,-31-3-41,217 11-165,-216-13-191,-14-1-1273,-7-3-3981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7:52.8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0 880,'0'0'4873,"-10"9"-4342,-4 4-515,-2 3 571,-1-1 1,-1 0-1,0-1 0,-34 18 1,51-32-586,-1 1 0,1-1 0,-1 1 0,1-1 0,-1 1 0,1 0 0,0 0 1,-1-1-1,1 1 0,0 0 0,-1 0 0,1 0 0,0 1 0,0-1 0,0 0 0,0 0 1,0 0-1,0 1 0,1-1 0,-1 1 0,0-1 0,1 1 0,-1-1 0,1 1 0,-1-1 1,1 1-1,-1-1 0,1 4 0,1 0-95,1 0 0,0 0 0,0-1 0,0 1 0,0 0 1,1-1-1,0 1 0,4 4 0,6 16-119,-12-22 130,0 0 0,0 0-1,0 0 1,1 0 0,-1 0-1,1-1 1,0 1 0,0 0-1,0-1 1,0 1 0,0-1-1,0 0 1,1 0 0,-1 0-1,1 0 1,-1 0 0,1 0-1,0-1 1,0 1 0,3 0-1,34 6-4032,-33-8 2253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27:53.5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9 139 3097,'0'0'4410,"0"-7"-4521,0 5-80,0 4-23,-9 105 963,24-132-1196,-4 7 412,-7 9-9,-1-1 1,0 0 0,0 1 0,1-16 0,-4 21 77,1 1 1,-1-1-1,0 1 1,0-1-1,0 0 1,-1 1-1,1-1 1,-1 1-1,0-1 1,0 1-1,0-1 1,0 1-1,-1 0 1,1-1-1,-4-4 1,4 8-17,1 0 0,-1-1 1,1 1-1,0-1 0,-1 1 0,1-1 1,-1 1-1,1-1 0,0 1 1,-1-1-1,1 0 0,0 1 1,0-1-1,0 1 0,-1-1 0,1 0 1,0 1-1,0-1 0,0 0 1,0 1-1,0-1 0,0 1 1,0-1-1,0 0 0,0 1 0,0-1 1,1 0-1,-1 1 0,0-1 1,0 1-1,0-1 0,1 0 1,0 0-1,21-9 77,35 6-680,-55 4 521,1 0-13,0 0 0,-1 0 0,1 0 0,-1 0 0,1 1 0,-1-1 0,1 1 0,-1 0 1,1 0-1,-1 0 0,0 0 0,1 0 0,-1 0 0,0 0 0,0 1 0,0-1 0,0 1 0,0 0 1,0 0-1,2 2 0,23 18-409,-25-22 477,-1 1 1,1 0-1,0-1 0,0 1 0,0-1 0,0 1 0,0-1 0,0 0 1,0 0-1,-1 0 0,1 0 0,0 0 0,0 0 0,0-1 1,0 1-1,0-1 0,0 1 0,0-1 0,-1 0 0,1 1 0,0-1 1,-1 0-1,1 0 0,0 0 0,-1-1 0,1 1 0,-1 0 1,1 0-1,-1-1 0,0 1 0,0-1 0,2-2 0,0 0 141,0-1-1,0 1 1,-1 0-1,0-1 1,0 1-1,0-1 1,0 0-1,-1 0 0,0 0 1,0 1-1,1-9 2189,-2 42-2104,0-24-262,0-1-1,0 0 1,1 1-1,0-1 1,0 0-1,0 0 1,0 0-1,1 0 1,-1 0-1,1 0 0,0 0 1,0 0-1,1-1 1,3 5-1,2 1-695,0-1-1,1 0 0,17 12 0,-7-6-717,-12-8-1006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24.9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113 101 3449,'0'0'2683,"-12"-3"-2144,-37-8 162,48 11-591,-1-1 0,1 1-1,-1-1 1,1 1 0,0-1-1,-1 1 1,1-1-1,0 0 1,0 0 0,0 0-1,-1 0 1,1 0 0,0 0-1,0 0 1,0 0 0,0 0-1,0 0 1,1 0 0,-1-1-1,0 1 1,1 0 0,-1-1-1,1 1 1,-1-1 0,1 1-1,-1-3 1,2-38 8,0 27 249,-20 38-413,17-17 10,0-1 1,1 1 0,0-1 0,0 1 0,0 0-1,1-1 1,0 1 0,1 10 0,-1-15 29,1 1 0,-1 0 0,1-1 0,0 1 0,-1-1 0,1 1 0,0-1 0,0 1 0,0-1 0,0 0 0,0 1 0,0-1 0,0 0 0,0 0 0,1 1 0,-1-1 0,0 0 0,1-1 0,-1 1 0,1 0 0,-1 0 0,1 0 0,-1-1 0,1 1 0,0-1 0,-1 1 0,1-1 0,0 0 0,-1 0 0,1 0 1,2 0-1,230-1 124,-158-3-98,-1 4 1,1 3-1,78 13 1,-80-1 127,-16-3-52,-1-2-1,99 3 0,-62-14-73,108-16 0,-117 10 170,145 6 0,-104 3-172,-99-2-19,0 1 0,-1 2 0,1 0 0,-1 2 0,34 10 0,-29-7 4,0-2 1,0-1 0,50 3 0,99-9 121,-74-1-101,117 7 4,125-3-26,-306-6 7,-1-2-1,51-15 1,-56 12-15,1 1 0,0 2 0,56-3 0,-58 11 2,52 8-1,-17 0 28,14-1-47,191 14 39,-240-20-21,1 2 0,56 15 0,-60-11-9,0-2 0,0-2 0,53 3 0,176 2 52,-30-7-64,-120-5 16,-96 0 14,0-1 0,-1 0-1,1-1 1,-1 0-1,21-10 1,-5 2-14,-15 7 6,-4 0-142,0 1-1,0 1 1,1 0-1,-1 1 1,1 0-1,14-1 1,-25 3 337,-1 0-160,0 0 0,0 0 0,0-1 1,0 1-1,0 0 0,0 0 0,0-1 1,1 1-1,-1 0 0,0 0 0,0 0 0,0-1 1,0 1-1,0 0 0,0 0 0,0 0 1,0-1-1,0 1 0,0 0 0,-1 0 1,1-1-1,0 1 0,0 0 0,0 0 1,0 0-1,0-1 0,0 1 0,0 0 1,0 0-1,-1 0 0,1 0 0,0-1 1,0 1-1,0 0 0,0 0 0,-1 0 0,1 0 1,0 0-1,0 0 0,0-1 0,-1 1 1,1 0-1,0 0 0,0 0 0,-1 0 1,-41 0-1828,11 0-2568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3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35 3977,'0'0'5873,"-6"-15"-3732,-19 11-1998,1 1 0,-1 2 1,0 0-1,-31 4 1,31-1-144,1-1 0,-1-1 1,1-1-1,-31-6 0,45 4-72,1 1-1,-1 1 0,1 0 0,-1 0 0,1 1 1,-1 0-1,0 0 0,1 1 0,-1 0 1,1 1-1,-1 0 0,1 1 0,-14 6 0,10-4-181,20-4-1054,3-1-2441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3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72 312,'0'0'7767,"-3"-6"-7263,2 4-472,-13-18 127,13 20-157,1 0 0,-1-1 0,0 1 0,1 0 0,-1 0 1,0-1-1,1 1 0,-1 0 0,0 0 0,1 0 0,-1 0 0,0 0 0,1 0 0,-1 0 0,0 0 0,1 0 1,-1 0-1,0 1 0,1-1 0,-1 0 0,0 0 0,1 1 0,-1-1 0,1 0 0,-1 1 0,1-1 0,-1 0 1,1 1-1,-1-1 0,1 1 0,-1-1 0,1 1 0,-1-1 0,1 1 0,-1-1 0,1 1 0,0 0 1,0-1-1,-1 1 0,1-1 0,0 2 0,-11 16-27,-1-2 1,0 1-1,-1-1 1,-19 18 0,26-29 124,1 0 1,-1-1 0,0 0 0,-1 0-1,1 0 1,-1 0 0,0-1 0,0-1-1,0 1 1,0-1 0,0 0 0,-1 0-1,1-1 1,0 0 0,-11 0 801,54-9-739,-30 7-176,1 0 1,-1 1 0,1-1-1,0 2 1,-1-1 0,1 1-1,-1 0 1,1 0 0,-1 1 0,0 0-1,8 3 1,28 5 38,-30-8-28,37 9-14,-48-11 17,1 1 0,-1-1 0,1 1-1,-1 0 1,1 0 0,-1 0 0,0 0-1,1 0 1,-1 0 0,0 0 0,0 0-1,0 0 1,0 0 0,0 1 0,0-1 0,0 1-1,0-1 1,0 0 0,0 1 0,-1-1-1,1 1 1,-1 0 0,1-1 0,-1 1 0,0-1-1,1 4 1,31-7 38,-26-1-23,0 0 1,0 0 0,-1-1-1,1 0 1,-1 0 0,0 0-1,-1-1 1,1 0 0,-1 1-1,0-2 1,0 1-1,0 0 1,0-1 0,-1 0-1,0 1 1,-1-1 0,1-1-1,-1 1 1,2-10 0,-3 11 57,0-1 1,0 1-1,0 0 1,-1 0-1,0-1 1,0 1-1,0 0 1,-1 0-1,1-1 1,-1 1-1,-1 0 0,1 0 1,-1 0-1,0 0 1,0 0-1,0 1 1,-1-1-1,1 1 1,-1-1-1,0 1 1,-1 0-1,1 0 1,-1 0-1,-5-5 1,5 6-32,1 0-24,0 1 0,-1-1 0,1 1 0,0 0 0,-1 0 0,1 0 0,-1 0 0,0 1 0,1 0 0,-1-1 0,-4 0 0,7 2-119,1 1 79,0-1 1,-1 0 0,1 1 0,0-1 0,0 0 0,0 1 0,0-1 0,0 0 0,0 1-1,0-1 1,-1 0 0,1 1 0,0-1 0,0 0 0,0 1 0,0-1 0,1 1-1,-1-1 1,0 0 0,0 1 0,0-1 0,0 0 0,0 1 0,0-1 0,0 0 0,1 1-1,-1-1 1,0 0 0,0 0 0,0 1 0,1-1 0,-1 0 0,0 1 0,1-1-1,-1 0 1,0 0 0,0 0 0,1 1 0,-1-1 0,0 0 0,1 0 0,-1 0 0,0 0-1,1 0 1,-1 0 0,1 1 0,7 3-687,0 0 0,1 0 0,-1-1 0,17 4 0,2-3-3221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3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57 720,'0'0'5612,"-15"-8"-4952,-47-26 10,57 32-561,0-1 0,0 1 0,0 1 0,0-1 0,0 1 0,-1 0 1,1 0-1,0 0 0,-1 1 0,1 0 0,0 0 0,-1 0 0,-8 2 0,-4 0 51,12-1-147,0 0 0,0 0 1,0 1-1,0 0 1,0 0-1,0 0 0,1 1 1,-1 0-1,1 0 1,0 0-1,0 1 0,-6 4 1,-57 61-12,23-23 79,12-18 115,19-18-14,1 2-1,1-1 1,-13 16-1,21-22-179,1-1 1,0 1-1,0 0 0,1 0 1,-1 0-1,1 0 1,0 0-1,0 1 0,1-1 1,0 1-1,0-1 0,0 1 1,0 9-1,1-4-13,1 1 1,0-1-1,0 0 1,1 0-1,1 0 1,0 0-1,0 0 1,1 0-1,0-1 0,1 1 1,0-1-1,12 15 1,-12-18 10,1 0 1,1 0 0,-1-1-1,1 1 1,0-2-1,0 1 1,1-1 0,-1 0-1,1-1 1,1 0 0,-1 0-1,0 0 1,1-1-1,0-1 1,0 0 0,12 2-1,46 5 26,1-4 0,0-3-1,89-8 1,-145 4-19,-1-1 0,0 0 1,0-1-1,-1 0 0,1 0 0,-1-1 0,0-1 1,0 0-1,-1 0 0,1-1 0,13-13 0,-9 8 20,-1-1-1,0-1 0,-1-1 1,-1 1-1,0-2 0,12-22 1,-19 32 1,-1-1 1,-1 1 0,1 0-1,-1-1 1,0 1 0,-1-1-1,1 0 1,-1 1 0,-1-1-1,1 0 1,-1 0 0,0 0-1,-1 0 1,0 1 0,0-1 0,-3-12-1,1 12-16,-1 0 0,1 0 0,-1 1 0,0-1 0,-1 1 0,0 0 0,0 0 1,0 1-1,0-1 0,-1 1 0,0 0 0,0 1 0,0-1 0,-12-5 0,-6 0-230,0 0 0,-1 2 0,0 1 0,0 1 0,0 1-1,-1 1 1,0 1 0,-29 1 0,39 1-132,-59-5-1860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3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1016,'0'0'9785,"-6"12"-8374,-49 385-1417,27-228-260,-10 282 0,38-251-2023,0-200 2281,448-5 306,-430 8 99,-4 0-1565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3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3817,'0'0'3879,"15"2"-3677,48 8-124,-59-9-30,-1-1-1,0 0 0,0 1 0,1 0 0,-1 0 0,0 0 0,0 0 1,0 0-1,0 0 0,0 1 0,0 0 0,0-1 0,-1 1 1,1 0-1,0 1 0,-1-1 0,0 0 0,1 1 0,-1-1 1,0 1-1,0 0 0,-1-1 0,1 1 0,-1 0 0,1 0 1,-1 0-1,0 0 0,0 0 0,0 1 0,0-1 0,-1 0 1,1 0-1,-1 1 0,0-1 0,0 0 0,0 1 0,-1-1 0,1 0 1,-1 1-1,1-1 0,-2 4 0,-2 3 73,1 1 0,-2-1-1,1 0 1,-1 0 0,-1-1 0,0 1-1,0-1 1,-1 0 0,0-1 0,-9 9-1,-7-16-4259,14-1-1674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4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275 131 936,'0'0'4772,"-8"-6"-587,-9-4-2642,-2 12-1600,-1 2 1,1 0 0,0 2 0,1 0-1,-1 0 1,1 2 0,1 0-1,-26 17 1,39-22 55,0-1 0,0 1 0,0 0 0,1 1-1,-1-1 1,1 1 0,0-1 0,0 1 0,0 0 0,1 0 0,-1 0 0,1 1 0,0-1-1,0 1 1,0-1 0,1 1 0,0-1 0,-1 8 0,-1 7 10,2 1 0,0-1 0,2 27 0,1-5-13,-2-32 2,0 1 1,1 0-1,0 0 0,0-1 1,1 1-1,1-1 1,-1 0-1,2 1 0,-1-1 1,1 0-1,0-1 1,1 1-1,0-1 1,12 14-1,-7-11 0,1-1 0,0 0 1,1-1-1,0-1 0,0 1 0,1-2 1,0 0-1,0-1 0,17 6 0,-7-3-37,1-2 0,0 0-1,0-2 1,0 0 0,0-2-1,1 0 1,-1-2 0,1-1-1,36-4 1,-50 1 37,-1 0-1,0 0 1,0-1 0,0-1-1,0 1 1,0-2 0,-1 1-1,0-1 1,-1 0 0,1-1-1,-1 0 1,12-14 0,3-4 81,-2-2 0,31-49 0,-27 34 71,-2-2 1,-2 0 0,-2-2-1,-2 0 1,16-72 0,-29 100-56,-2 0 0,0-1 0,0-27 0,-2 45-95,-1 0-1,1-1 1,0 1 0,0 0 0,0 0-1,-1 0 1,1-1 0,-1 1-1,1 0 1,-1 0 0,1 0 0,-1 0-1,0 0 1,1 0 0,-1 0 0,0 0-1,0 0 1,0 0 0,1 1 0,-1-1-1,0 0 1,0 0 0,-2 0-1,-35-9-113,25 9-23,-1 1 1,1 1-1,-26 4 1,27-1-221,1 1 0,-1 0-1,1 0 1,0 1 0,0 0-1,1 1 1,0 1 0,-12 10 0,6-6-1157,-2 2-997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5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1176 16 232,'0'0'3638,"-9"-1"-2186,-26-3-687,-9-7 1430,-312 14-1899,328 1-277,-1 1 0,0 1 0,1 1 0,0 2 1,1 0-1,0 2 0,-41 23 0,31-15 16,-2-2 0,-62 19 1,100-36-38,-17 5 65,0 0 0,-31 14 0,44-17-73,0 1 1,1-1-1,-1 1 0,1 0 0,-1 1 1,1-1-1,0 1 0,0 0 0,1 0 1,-1 0-1,1 0 0,0 1 0,0-1 1,-3 9-1,-49 95-56,36-73 17,1 0 0,-25 74 1,41-103-76,1 0 1,-1 1-1,1-1 1,1 1-1,-1-1 0,1 1 1,0-1-1,0 1 1,2 8-1,-1-11 86,1 0-1,-1 0 1,1 0-1,-1-1 1,1 1-1,0 0 1,1-1 0,-1 1-1,1-1 1,-1 0-1,1 1 1,0-1-1,0-1 1,1 1-1,3 3 1,169 137-151,21 16-189,-170-140 343,1-2 1,1-1-1,0-1 1,1-2 0,55 17-1,-25-13 36,256 77 18,-270-80-44,0-1 0,0-3-1,1-2 1,83 4 0,189-19-153,23 0 246,-307 11-65,-1 1 0,39 12 1,-41-9-24,-1-2 0,1 0 0,33 0 0,970-6 442,-680-18-1362,-342 16 920,1 0 0,-1-1-1,0 0 1,0-1 0,0 0 0,23-13-1,16-4-772,249-64-2666,-234 81 3501,-59 4 36,1 0-1,-1 0 0,1 0 1,-1-1-1,1 0 1,-1-1-1,0 0 0,0 0 1,0 0-1,9-5 0,84-45 448,-50 28-242,92-62-1,-130 74 120,-1 0-1,0-1 1,-1 0 0,-1-1-1,0-1 1,-1 1 0,0-2 0,12-29-1,15-24 249,-18 39-644,-2-1-1,15-36 1,-25 52 55,-1-1 0,-1 0 1,0 0-1,-2-1 0,0 1 0,0-26 0,-1 22 235,-1 1-1,-1-1 0,-2 1 0,1-1 1,-2 1-1,-1 0 0,0 0 0,-1 0 1,-1 1-1,-1 0 0,-1 1 0,0-1 1,-1 2-1,-19-25 0,22 33-236,-1 0 0,0 1 0,0-1 0,-1 2 0,0-1 0,-1 1 0,1 0 0,-1 1 0,0 1 0,0-1 0,-1 1 0,1 1 0,-18-4 0,-12 1-58,-1 1 0,-58 0-1,5 1 38,15-3-206,-167-11-358,85 22-5240,94 7 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2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594 113 520,'0'0'6016,"-30"3"-5556,-100 9 103,112-9-288,0 1 1,1 1-1,0 0 1,0 1-1,0 1 1,-22 12-1,-4 2 315,11-8-287,12-5 69,-1 1 1,2 1-1,-20 12 1,33-18-313,1 0 0,0 0 0,0 1 0,0-1 0,0 1 0,1 0 0,0 1 0,0-1 0,1 0 0,-1 1 1,1 0-1,0 0 0,1 0 0,-4 11 0,-35 162 386,36-150-359,2 0-1,1 0 1,1 0-1,4 39 1,-2-61-100,1 0 1,0 0 0,0 0 0,0-1 0,1 1-1,0-1 1,1 1 0,6 9 0,42 49-2,-23-30 10,-22-26-21,1 0 1,0-1-1,1 0 1,-1-1-1,1 0 0,1 0 1,-1-1-1,1 0 1,0-1-1,1 0 1,-1 0-1,1-1 1,0-1-1,21 5 1,5-3-138,-1-1 1,1-2-1,46-4 1,-61 0-39,-1-1 0,1 0-1,-1-2 1,0-1 0,0 0 0,0-2 0,34-17 0,-15 3-440,-1-1 1,61-49 0,-87 63 695,0-1 1,-1-1 0,-1 0 0,0 0 0,0-2 0,-1 1-1,-1-1 1,0 0 0,0-1 0,-2 0 0,0 0 0,0-1-1,-2 0 1,1 0 0,-2 0 0,0-1 0,-1 0 0,-1 0-1,0 1 1,-1-19 0,-1 23 77,0-63 738,-11-86 0,9 139-790,-2 1 1,0-1-1,-1 1 0,-1 0 0,-1 1 1,-1 0-1,-1 0 0,0 0 0,-14-19 1,19 34-117,1 0 1,-1 0 0,0 0-1,0 0 1,0 1-1,-1 0 1,1 0-1,-1 0 1,0 0 0,0 1-1,0 0 1,0 0-1,0 0 1,0 0 0,-1 1-1,1 0 1,0 0-1,-1 1 1,1-1-1,-1 1 1,1 0 0,-1 1-1,1-1 1,0 1-1,-1 0 1,1 0 0,0 1-1,0 0 1,-1 0-1,1 0 1,1 0 0,-1 1-1,0 0 1,1 0-1,-1 0 1,-5 5-1,-19 21-998,1 0 0,-34 48 0,14-8-1861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5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0 601 696,'0'0'6207,"0"0"-5950,0-1 1,0 0 0,0 0-1,0 0 1,1 0-1,-1 1 1,0-1-1,0 0 1,1 0 0,-1 1-1,0-1 1,1 0-1,-1 0 1,0 1-1,1-1 1,-1 0 0,1 1-1,-1-1 1,1 1-1,1-2 1,34-5-230,1-1 0,-2-1 0,1-3 0,-1-1 0,-1-1 0,0-2 1,-1-1-1,-1-2 0,40-30 0,28-30-996,124-125 1,-121 105-2407,-62 60-1037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2:5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4 233 304,'0'0'4965,"-4"8"-4868,16-8-89,8 1 170,0-1 0,-1 0 0,1-2 0,0 0-1,-1-2 1,0 0 0,1-1 0,20-8 0,301-156-4196,-263 126 1381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3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1224,'0'0'6715,"5"-13"-3241,203-11-3373,-153 16-249,31-6-1015,131-4 1,-223 32-1562,-14-2 1173,-4-1-1031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3:0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1 109 728,'0'0'7638,"1"-5"-6806,1-8-650,-2 11-127,0 1 0,0-1 0,1 0 0,-1 1 0,0-1 0,0 1 0,1-1 0,-1 1 0,1-1 0,-1 1 0,1-1-1,0 1 1,0-1 0,-1 1 0,1 0 0,0-1 0,0 1 0,0 0 0,1 0 0,-1 0 0,0 0 0,0 0 0,0 0 0,1 0 0,-1 0-1,1 0 1,1 0 0,34-8-49,0 2 0,1 2 0,74-1 0,-74 6-944,0-2 0,0-1 0,73-18 0,-108 21-1603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2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37 1432,'0'0'3349,"-20"-11"1177,20 10-4375,0-1 0,-1 0 0,1 1 0,0-1 0,-1 1 0,1-1 0,-1 1 0,0-1 0,0 1 0,1-1 0,-1 1-1,0 0 1,0 0 0,-2-3 0,2 4-134,0 0-1,0-1 1,0 1-1,0 0 1,0 0-1,0 0 1,0 0-1,0 0 1,0 0-1,0 0 1,0 0-1,0 0 1,0 0-1,0 0 1,0 1-1,0-1 1,0 0-1,0 1 1,0-1-1,0 1 1,0-1-1,0 1 1,1 0-1,-1-1 1,0 1 0,0 0-1,1-1 1,-1 1-1,-1 1 1,-21 23 11,1 0 1,0 1 0,2 2 0,-18 32 0,-37 49 105,-107 111 100,173-202-321,14-10-10,29-7-24,-16-2 150,-1 0-76,-1-1 0,1-1 1,-1 0-1,0 0 0,0-2 1,0 0-1,20-10 0,-2 2-77,-18 7-144,-7 3-354,0 0 1,0 0 0,-1-1 0,1 0 0,-1-1 0,0 0 0,0 0-1,-1-1 1,14-12 0,-8 2-3112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5937,'0'0'5428,"-4"9"-5327,0 7-96,1-1 0,1 0 0,0 1 0,1-1-1,1 1 1,1-1 0,0 1 0,0-1 0,6 19-1,-6-28-1,5 19 13,-1 0-1,-2 1 0,0-1 1,-2 1-1,0-1 1,-5 37-1,4-61-56,0-1 0,0 1 0,0-1-1,0 1 1,0 0 0,0-1 0,0 1 0,-1-1 0,1 1-1,0-1 1,0 1 0,-1-1 0,1 1 0,0-1 0,-1 1-1,1-1 1,-1 1 0,1-1 0,-1 1 0,1-1 0,-1 0-1,1 1 1,-1-1 0,1 0 0,-1 1 0,1-1 0,-1 0-1,1 0 1,-1 0 0,1 1 0,-1-1 0,0 0-1,1 0 1,-1 0 0,1 0 0,-1 0 0,0 0 0,0 0-1,-5 0-2719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2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4 230 2865,'0'0'6713,"0"-11"-6261,-1-20-454,-1-67 2924,2 88-2844,0 1-1,1 0 1,0 0 0,1-1-1,0 1 1,0 0-1,7-15 1,-8 23-290,-4 317-399,6-160-3327,-3-151 137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2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48 128,'0'0'7408,"-4"-4"-6480,-3-1-648,-13-17 657,19 21-931,1 1 0,0-1 0,0 1 0,0 0 0,-1-1 1,1 1-1,0-1 0,0 1 0,0-1 0,0 1 0,0 0 0,0-1 0,0 1 1,0-1-1,0 1 0,0-1 0,0 1 0,0 0 0,0-1 0,1 1 1,-1-1-1,0 1 0,0-1 0,0 1 0,1 0 0,-1-1 0,0 1 0,0 0 1,1-1-1,-1 1 0,0 0 0,1-1 0,-1 1 0,0 0 0,1 0 0,-1-1 1,0 1-1,1 0 0,-1 0 0,1 0 0,-1-1 0,1 1 0,-1 0 1,0 0-1,1 0 0,-1 0 0,1 0 0,-1 0 0,1 0 0,-1 0 0,1 0 1,-1 0-1,0 0 0,1 0 0,-1 0 0,1 1 0,-1-1 0,0 0 1,1 0-1,-1 0 0,1 1 0,-1-1 0,3 0-8,0 1-1,0-1 1,-1 1 0,1 0 0,0-1-1,-1 1 1,1 1 0,-1-1 0,1 0-1,3 3 1,-3 0-8,1 0-1,-1 0 1,1 0-1,-1 0 1,-1 1-1,1-1 1,0 1-1,-1 0 1,0 0 0,0 0-1,-1 0 1,1 0-1,-1 0 1,0 0-1,-1 0 1,1 1-1,-1-1 1,0 0-1,0 1 1,-1-1-1,1 0 1,-1 0-1,0 1 1,-1-1 0,1 0-1,-1 0 1,0 0-1,0-1 1,-1 1-1,0 0 1,1-1-1,-1 0 1,-1 1-1,1-1 1,-1 0-1,1-1 1,-1 1 0,-8 5-1,-3 3 7,1 0 8,0 0 1,-21 24-1,31-32-5,1 0 0,0 1 0,0-1 0,1 1 0,-1 0 0,1-1 0,0 1 0,0 0 1,0 1-1,1-1 0,0 0 0,0 0 0,0 11 0,0-14-32,1-1 0,0 1-1,0 0 1,0-1 0,0 1 0,0 0 0,1-1-1,-1 1 1,1 0 0,-1-1 0,1 1 0,-1-1-1,1 1 1,0-1 0,-1 1 0,1-1 0,0 0-1,0 1 1,0-1 0,1 0 0,-1 1 0,0-1-1,0 0 1,0 0 0,1 0 0,-1 0 0,1-1-1,1 2 1,2-1-169,-1 0 1,1 0-1,0-1 1,0 1-1,0-1 0,0 0 1,0-1-1,-1 1 0,8-2 1,-7 0-175,1 0 0,0 0 0,-1-1 0,1 1 1,-1-1-1,0 0 0,0-1 0,6-3 0,-11 6 313,13-9-2686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29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79 1344,'0'0'7942,"-2"-8"-7439,-1 3-506,2 1 77,-1 0-1,1 0 1,-1 0-1,1 0 0,0-1 1,0 1-1,0-8 0,1 11-59,1-1-1,-1 1 1,0 0-1,1 0 0,-1 0 1,1 0-1,-1-1 0,1 1 1,0 0-1,-1 0 0,1 0 1,0 0-1,0 1 0,0-1 1,0 0-1,0 0 1,0 0-1,0 1 0,0-1 1,0 0-1,0 1 0,0-1 1,0 1-1,0-1 0,0 1 1,1 0-1,-1-1 0,0 1 1,0 0-1,1 0 1,-1 0-1,0 0 0,0 0 1,0 0-1,1 0 0,1 1 1,-2-1-47,0 0 0,1 0 0,-1 0 0,0 1 0,0-1 0,0 0 0,0 1 0,1-1 1,-1 1-1,0-1 0,0 1 0,0-1 0,0 1 0,0 0 0,0 0 0,-1-1 0,1 1 0,0 0 0,0 0 1,0 0-1,-1 0 0,1 0 0,-1 0 0,1 0 0,0 0 0,-1 0 0,0 0 0,1 0 0,-1 1 0,0-1 1,0 0-1,1 0 0,-1 2 0,1 48-90,-2-31 170,0-19-44,1 0 1,0 0-1,0 0 0,0 0 1,-1 1-1,1-1 1,-1 0-1,1 0 1,-1 0-1,1 0 1,-1 0-1,0 0 0,1 0 1,-1-1-1,0 1 1,0 0-1,-1 1 1,2-2-48,-1 1 0,1-1 1,-1 0-1,1 1 0,-1-1 1,1 1-1,-1-1 0,1 1 0,0-1 1,-1 1-1,1-1 0,0 1 1,-1-1-1,1 1 0,0-1 1,0 1-1,-1 0 0,1-1 1,0 1-1,0 0 0,0-1 1,0 1-1,0-1 0,0 1 1,0 0-1,0-1 0,0 1 1,0 0-1,0-1 0,0 1 1,1-1-1,-1 1 0,0 0 1,0-1-1,1 1 0,-1-1 1,0 1-1,1-1 0,-1 1 1,1-1-1,-1 1 0,0-1 1,1 1-1,-1-1 0,1 0 1,-1 1-1,1-1 0,0 0 1,0 1-1,2 3 40,0 0 0,-1 0 0,1 0 0,-1 0 0,0 1 0,-1-1 1,1 1-1,-1-1 0,0 1 0,0-1 0,0 1 0,0 0 0,-1-1 0,0 1 0,0 0 0,0 0 0,-1-1 1,1 1-1,-1 0 0,0-1 0,-1 1 0,1-1 0,-1 1 0,0-1 0,0 0 0,0 1 0,0-1 0,-6 6 1,2-3 96,4-4-67,-1 0-1,1 1 1,-1-1 0,0 0-1,0-1 1,0 1-1,-1 0 1,1-1 0,-1 0-1,1 0 1,-1 0-1,0 0 1,-7 2 0,7-5-370,-1-6-1225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3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1216,'0'0'4058,"-1"19"-3592,-7 123 1005,8-140-1430,1 0 1,-1 0-1,0 0 1,1 0-1,-1 0 0,1 0 1,0 0-1,0 0 1,0 0-1,0 0 0,0 0 1,0-1-1,0 1 1,0 0-1,1-1 0,-1 1 1,1-1-1,-1 1 1,1-1-1,0 0 0,-1 0 1,1 0-1,0 0 1,0 0-1,0 0 0,0 0 1,0 0-1,0-1 1,0 1-1,0-1 1,0 1-1,3-1 0,-1 1 68,0-1 0,1 0 0,-1 1 0,0-2 0,1 1 0,-1 0 0,1-1 0,-1 0 0,0 0 0,0 0 0,0 0 0,1-1 0,-1 0 0,7-4 0,-1-2 5,-1 0 0,0-1 0,0 0 0,-1-1 0,-1 0 0,1 0 0,-1-1 1,-1 0-1,0 0 0,-1 0 0,6-16 0,-12 38 18,1-1 0,0 1 0,1-1-1,3 16 1,0 7-49,7 53-442,-6-54-1102,3 53-1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01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724 147 4177,'0'0'4697,"-6"-3"-4584,-36-31-67,35 28 84,-1 1 0,0-1 0,0 2 1,0-1-1,-1 1 0,1 0 1,-1 1-1,0 0 0,0 0 0,0 1 1,-15-2-1,-12 1 579,-62 2 1,57 1-742,38 0 32,-1 1 0,0 0 0,0 0 0,1 0 1,-1 0-1,1 0 0,-1 1 0,1-1 1,-1 1-1,1 0 0,0 0 0,-3 3 0,-39 35 8,23-20-6,-14 11 33,2 1 1,1 1 0,-36 47 0,58-65-22,1 0-1,1 1 1,0 0-1,1 0 1,1 1 0,0 0-1,1 0 1,1 0-1,1 1 1,0 0 0,-1 29-1,0 37-48,-2 158 310,8-227-273,1 1-1,1 0 1,1-1-1,0 0 1,1 0-1,10 23 1,51 87 98,-46-90-53,-14-23-56,1 0 0,0-1 0,1 0 0,0-1 0,1 1 0,0-2 0,0 1 0,1-1 0,0 0 1,1-1-1,0-1 0,0 1 0,1-2 0,-1 0 0,18 7 0,3 0-108,1-2 0,0-1 0,1-1-1,0-2 1,0-1 0,66 2 0,-94-9 102,0 0 0,-1 0 0,1 0 1,0-1-1,-1 0 0,1 0 0,-1 0 1,0 0-1,0-1 0,0 0 0,5-4 0,56-45-16,-40 29-12,8-4 30,88-78 64,-112 95-37,0 0 0,-1-1 0,0 0 0,-1 0 0,-1-1 0,1 0 0,-2 0 0,0-1 0,5-14 0,-8 8 23,0 0 0,-1 0 0,-1 0 0,-1 0 0,-3-27 0,1 5-6,-4-373 454,6 405-441,-1 0 0,0 0 0,-1 0 0,0 0 0,0 0-1,-1 0 1,0 1 0,-1-1 0,0 1 0,0 0 0,-1 0 0,0 1 0,0-1 0,0 1 0,-1 0 0,-1 0-1,1 1 1,-1 0 0,-11-9 0,-13-6 203,-1 1-1,-1 1 1,-51-20-1,45 21-99,-239-112 102,277 130-487,0 0 0,0 0-1,0 0 1,1 0 0,-1 0-1,0 0 1,0 0 0,0 0-1,0 0 1,1 0 0,-1 1-1,0-1 1,0 0 0,1 0-1,-1 1 1,0-1 0,0 0-1,1 1 1,-1-1 0,0 1-1,-28 25-1603,16-13-270,-21 11-3109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4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1 288,'0'0'5180,"-13"27"-1094,9-20-3940,0 0 1,0 0-1,1 1 0,-1-1 1,2 1-1,-1 0 0,1 0 1,0 0-1,0 11 0,-3 2-6,-5 18-88,2-1 1,2 1-1,2 0 0,1 0 0,3 60 0,3-81-39,1-1-1,0 0 1,1 0-1,1 0 0,1-1 1,12 23-1,11 15-4901,-27-48 3809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4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6029 456 288,'0'0'1283,"4"-2"-576,-2 1-364,0 0 1,-1 0 0,1 0-1,-1 0 1,1 0-1,-1 0 1,1 0 0,-1 0-1,0-1 1,1 1-1,-1-1 1,0 1 0,0-1-1,0 1 1,0-1-1,0 0 1,-1 1 0,1-1-1,0 0 1,-1 0-1,1 0 1,-1 0 0,0 1-1,0-1 1,0-3-1,0 3-391,0 0 0,0 0-1,-1 0 1,1 0-1,-1 0 1,0 0-1,1 0 1,-1 0 0,0 0-1,0 1 1,-3-4-1,-20-38 110,21 37-46,0 0 0,0 0 1,0 0-1,-1 0 0,0 1 0,0-1 1,-10-9-1,-17-12 43,-2 0 0,-65-40 1,76 55-76,1 1 0,-2 1 0,1 1 1,-1 1-1,-1 1 0,-31-5 0,42 9 26,1-1 0,0 0-1,0 0 1,1-2-1,-15-7 1,-39-16-194,27 19 155,-1 1-1,0 3 1,-59-3 0,-124 9-345,99 2 342,-430-2 139,528 1-101,0 2 0,0 1 0,-34 10 0,-43 7-1,-53-8 41,-137 20 92,84 1-248,-129 29-50,149-5-488,3 9 0,-236 120 1,360-158 783,-82 43-172,127-62 3,0 1 0,1 1-1,0 0 1,1 1 0,0 0 0,-17 22-1,-10 16 76,-2-2-1,-2-2 0,-2-1 1,-2-3-1,-2-2 0,-1-3 1,-64 35-1,63-42-73,1 3-1,1 1 0,2 3 1,2 2-1,-51 56 1,35-32 187,-94 73 1,101-89 56,32-27-150,1 2 0,1 1 0,1 0 0,1 2 0,-27 46 0,-63 148 83,105-209-139,-21 40 130,-61 88 0,-1 2 52,76-119-149,1 1-1,0 1 1,2 0-1,-8 36 1,-46 164 328,8-34 58,-77 262-79,101-355-148,4 2-1,5 0 1,-13 135 0,20-103-58,-26 407 127,43-412-173,20 138 0,-12-194-53,3-1 0,4 0 0,38 101 0,75 93 155,-57-128-86,-53-95-44,140 257 70,-128-246-109,2-2-1,2-1 1,69 70 0,229 182 175,-282-259-140,3-3 0,1-3 0,1-2 0,107 44 0,473 133 146,-229-83-176,-275-87 54,2-7 0,1-5 0,2-6 0,204 6 0,555 33 18,-728-47-95,259-14 0,31-53 156,-361 38-107,371-69 57,477-151-1,-844 202-95,-2-4 0,152-79 0,176-128-92,-385 218 46,304-177-178,99-60-84,-410 243 282,-2-2 0,0-1 0,-1-1 0,-2-2 0,-1-2 0,42-46 0,-31 25 14,63-58 1,-41 45-79,11-7 58,-47 46 25,-1-2 1,-1 0-1,-2-2 0,34-47 1,-52 66-10,12-22 8,1 1 1,43-51-1,-30 46 18,-1-1-1,30-48 0,-51 69-16,-1-1 0,0 0 0,-1-1 0,-1 0 0,-1 0-1,0 0 1,-1 0 0,-1-1 0,3-25 0,-3 16-2,1 1 0,1 0 0,1 0 1,2 0-1,0 1 0,2 0 0,0 1 0,2 0 1,0 0-1,19-23 0,-17 18 50,0-1-1,-2 0 1,-2-1 0,0 0-1,-2-1 1,7-49 0,-6 32-23,26-82 1,-16 79 62,-2 0 0,-3-1 0,-2-1 0,8-84 0,0-48 60,4-107-70,-26 235 15,-16-86 0,-1 2-56,-8-115-34,19 215 9,-1 1-1,-2-1 1,-2 2-1,-21-45 1,-131-294-13,149 348-8,-2 1-1,-1 0 0,-1 1 1,-1 1-1,-2 1 0,-40-36 1,-28-34-2,9-8-27,57 69-6,-1 2-1,-2 0 1,-1 2 0,-60-50-1,17 31-35,-3 3 0,-152-71-1,209 110 72,-27-11 32,1-2-1,1-2 1,-69-49-1,70 41-42,-2 2-1,-1 2 1,-1 2-1,-71-28 0,92 41 11,1-1 0,-41-29 0,43 26-15,0 2-1,-1 0 1,-29-12 0,14 8-4,1-1 1,-68-48 0,63 38 38,-66-34 0,16 17-17,-157-104 0,223 132-5,-123-80-35,125 85 27,-1 1-1,-1 1 1,1 1 0,-42-10-1,-5 0-60,0-3-1,-97-45 0,150 60-162,0 1-1,0 1 0,0 0 1,-1 2-1,0 0 0,0 1 1,0 1-1,-28 1 0,45 1 137,0 1-1,0-1 0,0 1 0,0 0 1,0 0-1,0 0 0,0 0 1,0 0-1,1 0 0,-1 1 1,0 0-1,1-1 0,-1 1 0,1 0 1,0 0-1,-1 0 0,-3 5 1,-31 50-3490,24-33 1241,-14 18-2175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37:53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3362 186 936,'0'0'4217,"-6"-40"765,-18 24-6242,-6 6 1185,10 4 135,0 0 0,0 1-1,-28-3 1,-38-4 14,53 6 25,-63-2 0,-50 6-141,-112 2 272,198 7-226,1 2-1,-1 4 1,2 1-1,-75 30 1,107-32-17,1 0 0,0 1 1,1 2-1,1 1 0,0 0 0,-27 27 1,23-20 15,-1 0 1,-1-2-1,-34 18 1,-131 69 21,171-93-27,0 1 0,2 1 0,0 1 0,1 1 0,1 0 0,-18 23 0,-10 25 1,21-27 4,-33 35 0,-43 36 78,46-54 31,3 3 0,2 2 0,-73 118 0,46-50-94,40-72 16,-48 106 0,79-145-20,1 0 0,1 0 0,-4 36 0,-6 26 11,-7-18-23,-2-2 0,-37 67 0,36-79-1,2 0 1,2 2 0,2 0 0,-13 57 0,-102 415 71,125-486-6,3 1 0,1 0 0,2 0 0,2 1 0,3 38 0,-2 20 47,-5-3-73,-5 0 0,-3 0-1,-32 111 1,-10 78 245,12-48-39,-31 224-27,34 4 212,37-420-390,-23 269 12,-18 324 91,66-131 16,-14-395-154,-5-50-4,2 0 0,3 0 1,22 84-1,-12-85 3,14 52 25,5-1 0,62 126 0,-63-172-51,49 62 0,6 10-3,-69-98-10,107 166 229,-101-163-134,3-2 0,62 64 0,-55-73-22,1 0-1,1-3 0,2-1 0,55 25 0,1 1-4,40 29-16,179 94 41,-272-158-32,0-3 0,1-1 0,0-2 0,0-2 0,67 3 0,-53-6-12,-1 3 1,95 26-1,-7 17-36,68 21 31,-177-63-13,0-1 0,1-2 0,71 3 0,86-13-11,-95 0 20,179 17 0,-222-5-31,47 6 61,145 3 1,137-36 202,142 12-4,-286 9 115,-171-8-312,0-3 0,-1-3 1,128-37-1,18-4 29,100 14 68,-223 30-62,1-3-1,-1-4 0,111-34 1,-32-9-52,182-90 1,-302 119-12,-1-3 0,64-51 1,-69 47-35,1 2 0,81-42 0,59-18 9,-169 83 15,-1-1 1,0-1-1,-1 0 1,0-2-1,-2 1 1,1-2-1,21-29 1,3-12-46,35-67 1,-42 66-8,49-64 0,68-63 31,88-117 51,-214 263-6,-2 0-1,-1-2 1,-3-1 0,-1 0-1,17-65 1,-14 43 0,41-89 1,53-54-31,9-15 55,-105 184-40,-2-2 1,-1 0-1,18-81 1,29-300 211,-42 262-232,5-363 11,-2 13-18,5 214 56,-13-437 0,-20 650 24,-3 1 1,-23-98-1,-54-155-106,66 272 41,-3 1 1,-3 1-1,-2 1 1,-3 2-1,-2 1 1,-54-71-1,-110-114 49,62 82-143,82 99 48,-109-100 0,-74-35-45,23 21-11,16-16 53,-31-27 52,-126-79-25,305 259-7,-1 1-1,-2 3 1,-73-35 0,-173-58-109,-33-13 90,20 9-52,269 116-113,0 1 0,-1 2 1,-48-6-1,-128-5-45,2 0 241,110 10-337,-123 0 0,-110 19 125,50-1 241,-122-6-1921,405 1 1743,-1-1 0,0 1 0,1 0 0,0 0 0,-1 1 0,1 0 0,0 0 0,0 0 0,0 1 0,0 0 0,0 0 0,1 1 0,-1 0 0,1-1 0,0 2 0,0-1 0,-6 7 0,1 1-551,1 0 1,0 1 0,0 0 0,1 1-1,-12 28 1,11-17-1904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0:1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239 157 1040,'0'0'3880,"-4"-19"970,3 19-4836,0 0 0,0-1 1,0 1-1,-1-1 0,1 1 0,0-1 1,0 1-1,0-1 0,0 0 0,0 1 0,0-1 1,0 0-1,0 0 0,0 0 0,1 0 0,-1 0 1,0 0-1,1 0 0,-2-1 0,-1 0 26,0-1-1,0 1 1,0-1 0,-1 1-1,1 0 1,-1 1-1,0-1 1,1 1 0,-1-1-1,0 1 1,0 0-1,-7-1 1,-65 2 1057,73 1-1098,1-1 0,-1 1 0,1 0 0,0 0 0,-1 0 0,1 1 0,0-1 0,0 1 0,0-1 0,0 1 0,0 0 0,0-1 0,0 1 0,0 0 0,1 0 0,-1 0 0,-1 4 0,-23 38-18,25-38 9,-1 0-1,1 0 1,0 0-1,1 1 1,-1-1-1,1 0 1,1 0-1,-1 1 1,1-1-1,0 0 1,0 0-1,1 0 1,0 0-1,0 0 0,5 11 1,6 23-23,-12-38 22,0 1 0,0-1 0,0 0 0,0 1 0,0-1 0,1 0 0,-1 0 0,1 0 0,-1 0 0,1 0 0,0 0 0,0 0 0,0-1 0,0 1 0,0-1 0,0 1 0,1-1 0,-1 0 0,0 0 0,1 0 0,-1 0 0,0 0 0,1 0 0,0-1 0,-1 1 0,1-1 0,3 0 0,-3 1 0,0-1 0,0 0 0,0 0 0,1 0 0,-1 0 0,0-1 0,0 1 0,0-1 0,0 0 0,0 0 0,-1 0 0,1 0 0,0-1 0,0 1 1,-1-1-1,1 1 0,0-1 0,-1 0 0,0 0 0,1 0 0,-1 0 0,3-4 0,2-8 31,0 0 0,-1-1 1,0 1-1,-1-1 0,-1 0 1,0-1-1,1-15 0,0-12 264,-2-57-1,-3 98-246,0 0-1,-1 0 0,1 0 1,-1 0-1,0 0 1,1 0-1,-1 0 1,0 0-1,0 0 1,0 0-1,0 1 0,-1-1 1,1 0-1,0 1 1,-1-1-1,1 1 1,-1-1-1,0 1 0,1 0 1,-1 0-1,0-1 1,0 1-1,0 1 1,0-1-1,0 0 0,0 0 1,0 1-1,0-1 1,-2 0-1,1 0-25,0 1 0,-1-1 0,1 1 0,-1-1-1,1 1 1,0 0 0,-1 0 0,1 1 0,0-1 0,-1 0 0,1 1-1,0 0 1,-1 0 0,1 0 0,0 0 0,0 1 0,-5 2-1,-6 8-16,3-4-1,0 1-1,1 0 0,-17 20 1,24-26-7,1 1 0,-1 0 0,1-1 0,0 1 0,1 0 0,-1 0 0,0 1 0,1-1 0,0 0 0,0 0 0,1 1 0,-1-1 0,1 0 0,0 1 0,0-1 0,0 6 0,1-7 3,0-1-1,0 0 1,0 0 0,0 0 0,0 0 0,0 0 0,1 0 0,-1 0 0,0 0 0,1 0-1,0-1 1,-1 1 0,1 0 0,2 1 0,37 25-214,-10-7 123,-30-20 102,-1 0-1,1-1 0,0 1 1,-1-1-1,1 1 0,0 0 1,0-1-1,-1 0 1,1 1-1,0-1 0,0 1 1,0-1-1,-1 0 0,1 0 1,0 1-1,0-1 1,0 0-1,0 0 0,0 0 1,0 0-1,0 0 0,-1 0 1,1 0-1,0 0 1,0 0-1,0-1 0,0 1 1,0 0-1,-1-1 0,1 1 1,0 0-1,0-1 0,0 1 1,-1-1-1,1 1 1,0-1-1,-1 0 0,1 1 1,0-1-1,-1 0 0,1 1 1,-1-1-1,1 0 1,-1 0-1,1 1 0,0-3 1,15-40-36,-15 38 35,3-8 32,-1-1 0,0 1 1,-1-1-1,0 0 0,-1 0 1,-2-26-1,1 37 8,-1 0-1,1-1 1,-1 1 0,0 0-1,0 0 1,0 0 0,0 0 0,0 0-1,-1 0 1,1 0 0,-1 1-1,0-1 1,1 0 0,-2 1-1,1-1 1,0 1 0,0 0-1,-1 0 1,1 0 0,-1 0 0,1 0-1,-1 0 1,0 1 0,0-1-1,0 1 1,0 0 0,0 0-1,0 0 1,0 0 0,0 1-1,0-1 1,-1 1 0,1 0 0,0 0-1,-4 0 1,6 0-42,0 0 0,0 0 0,0-1-1,0 1 1,0 1 0,0-1 0,0 0 0,0 0 0,0 0 0,0 1 0,-1-1-1,1 0 1,0 1 0,0-1 0,1 1 0,-1-1 0,0 1 0,0-1 0,0 1-1,0 0 1,0 0 0,0-1 0,1 1 0,-1 0 0,0 0 0,0 1 0,-1 29-589,3-14 68,-1-16 472,0 0 1,0-1 0,0 1-1,0-1 1,0 1 0,0-1-1,0 1 1,-1-1 0,1 1-1,0 0 1,0-1 0,-1 1-1,1-1 1,0 1 0,0-1-1,-1 0 1,1 1 0,-1-1-1,1 1 1,0-1 0,-1 1-1,1-1 1,-1 0 0,1 1-1,-1-1 1,1 0 0,-1 0-1,1 1 1,-1-1 0,1 0-1,-1 0 1,0 0 0,1 0-1,-1 0 1,1 0 0,-1 0-1,1 0 1,-1 0 0,0 0-1,1 0 1,-1 0 0,1 0-1,-1 0 1,1 0 0,-1 0 0,1-1-1,-1 1 1,0-1-1,-13 0-1184,-26 1-5691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0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0 696,'0'0'8626,"-1"28"-8674,-29 110 11,16-83-5,-9 77 0,16-50 31,-8 76 47,-39 179 0,42-279-91,12-58 85,-1 2-94,0-1 1,0 0-1,0 0 0,1 1 1,-1-1-1,0 1 1,1-1-1,-1 0 1,0 1-1,1-1 1,0 1-1,-1-1 1,1 1-1,0 0 0,0-1 1,0 3-1,213-7-371,239 7 468,-403 1-33,61 14 0,-62-9 0,64 5 1,420-15 28,-520 0-31,83-8 17,0-3 1,116-31-1,2 0 39,-172 42 41,10-1-698,-28-9-2565,-16 0 994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0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59 1320,'0'0'5860,"-20"-10"-5228,-61-28-514,61 28-369,53 13-188,-10-3 465,54 19 72,-50-12-11,0 0 0,0-2 0,29 2 0,312 16 133,518 6-70,-835-34-140,59-12 0,-74 10-41,0 1 0,1 2-1,-1 2 1,44 2 0,-75 1-31,0 0 1,0 0 0,0 1-1,0 0 1,0 0 0,-1 0-1,1 1 1,-1-1 0,0 1 0,0 0-1,0 1 1,0-1 0,0 0-1,5 8 1,-4-5 56,0-1-1,-1 1 1,0 0-1,0 1 1,-1-1 0,0 0-1,0 1 1,0 0 0,3 13-1,-1 34 281,-1 1-1,-3-1 1,-8 65-1,2 68-36,7-162-235,2 1 0,1-1 0,11 35 0,9 47 101,-21-75 17,-1-1 0,-2 1-1,-1 0 1,-6 42-1,3-55-10,-1 0-1,0 0 1,-2 0-1,0-1 1,-1 0-1,-1 0 1,-1 0-1,-13 19 1,-3-3 58,19-27-166,0 0 1,0 1 0,1 0 0,-1 1 0,2-1-1,-1 1 1,1-1 0,1 2 0,-1-1-1,1 0 1,1 0 0,-2 13 0,4-21-48,0-1 0,1 1 0,-1 0 0,0-1 0,0 1-1,1 0 1,-1-1 0,1 1 0,-1-1 0,0 1 0,1-1 0,-1 1 0,1-1 0,-1 1 0,1-1 0,-1 1 0,1-1 0,0 1 0,-1-1 0,1 0 0,-1 1-1,1-1 1,0 0 0,-1 0 0,1 0 0,0 1 0,0-1 0,-1 0 0,2 0 0,27 2-1496,-21-2 906,19 1-1549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0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0 1568,'0'0'2319,"2"3"-2285,0-1 69,0 1 0,0 0 0,-1-1 0,1 1 0,-1 0-1,0 0 1,0 0 0,0 0 0,0 0 0,0 0 0,-1 0 0,1 0 0,-1 0 0,0 0 0,0 1 0,0-1 0,0 0 0,-1 0 0,1 0 0,-1 0-1,-1 4 1,-3 10 404,-1 0-1,-15 27 1,7-12-694,-13 38 185,4 1 0,-17 90 0,-14 152-97,51-292 88,-7 42-5,-44 251-34,40-252 64,-4 0 1,-48 114-1,66-175-27,-1 0 0,0-1 1,1 1-1,0 0 0,-1 0 1,1-1-1,-1 1 0,1 0 0,0 0 1,0 0-1,-1 0 0,1-1 0,0 1 1,0 0-1,0 0 0,0 0 1,0 0-1,0 0 0,0 0 0,0 0 1,1-1-1,-1 1 0,0 0 1,0 0-1,1 0 0,-1 0 0,1 0 1,21 4-643,-1-3 776,175 17-84,-141-17 29,1 3 0,78 17 0,-24 2 87,1-6 1,1-4-1,203-1 1,873-21-304,-1047 2-658,-254-5-843,95 9 1275,-20-3-1496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08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1640,'0'0'1362,"25"0"-1271,1-1-23,138-10 828,-67 3 1504,142 8-1,-103 2-1754,135 3-506,401 58 0,-634-57-134,0 1-1,0 2 0,-1 2 0,0 1 0,63 31 1,-86-36-14,0 1 0,-1 1 1,0 0-1,-1 1 1,0 0-1,0 1 0,-1 1 1,0-1-1,-1 2 0,-1-1 1,0 2-1,0-1 1,-2 1-1,1 0 0,-2 1 1,9 25-1,-13-29 13,1-1-1,-2 1 1,1 0-1,-1 0 1,-1 0 0,0 0-1,-1 0 1,-3 18 0,-3 1 236,-18 51 1,-5 13 240,-33 257 638,10-48-895,37-230-196,-4-1 0,-31 75 0,49-142-21,-1 4 22,0-1 0,-1 1-1,0-1 1,-1 1 0,0-1 0,0-1 0,-1 1 0,-6 7 0,11-15-29,1 1 1,0-1 0,0 0 0,0 0-1,0 1 1,-1-1 0,1 0 0,0 0 0,0 1-1,-1-1 1,1 0 0,0 0 0,0 0-1,-1 1 1,1-1 0,0 0 0,-1 0-1,1 0 1,0 0 0,-1 0 0,1 0-1,0 1 1,-1-1 0,1 0 0,0 0 0,-1 0-1,1 0 1,0 0 0,-1 0 0,1 0-1,0-1 1,-1 1 0,1 0 0,0 0-1,0 0 1,-1 0 0,1 0 0,0 0-1,-1-1 1,1 1 0,0 0 0,0 0 0,-1 0-1,1-1 1,0 1 0,0 0 0,-1 0-1,1-1 1,0 1 0,0 0 0,0 0-1,-1-1 1,-2-20-1035,2 17 597,-1-33-4670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2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 1744,'0'0'5650,"-26"-8"-2694,23 8-2957,0 0 0,0 0-1,0 1 1,0-1 0,0 1 0,0 0-1,0 0 1,0 0 0,0 0-1,1 1 1,-1-1 0,0 1 0,1 0-1,-1-1 1,1 1 0,0 0-1,-1 1 1,1-1 0,0 0 0,0 1-1,1-1 1,-1 1 0,0-1-1,1 1 1,0 0 0,-1-1 0,1 1-1,0 0 1,1 0 0,-1 0-1,0 6 1,-3 11-143,2 0 0,1 1 0,2 37 0,0-25-92,5 21 120,-6-53 57,1 1 0,-1-1 1,1 1-1,-1-1 0,1 1 0,-1-1 0,1 1 0,0-1 1,0 1-1,-1-1 0,1 0 0,0 0 0,0 1 0,1-1 1,-1 0-1,0 0 0,0 0 0,0 0 0,1 0 1,-1 0-1,0-1 0,1 1 0,-1 0 0,1-1 0,-1 1 1,1-1-1,-1 1 0,1-1 0,2 1 0,3-2 17,1 0-1,-1 0 0,1-1 1,-1 0-1,0 0 0,0 0 1,0-1-1,0 0 0,0-1 1,0 0-1,-1 0 0,0 0 1,0 0-1,0-1 0,0 0 0,-1-1 1,0 1-1,0-1 0,0 0 1,-1 0-1,1 0 0,-2-1 1,1 0-1,-1 0 0,0 0 1,0 0-1,-1 0 0,0 0 1,0-1-1,-1 1 0,0-1 1,0 1-1,-1-13 0,0 18 114,0 0 0,-1-1 0,0 1-1,0 0 1,1 0 0,-1 0-1,0-1 1,-1 1 0,1 0 0,0 0-1,-1 0 1,1 1 0,-1-1 0,1 0-1,-1 0 1,0 1 0,0-1 0,0 1-1,0 0 1,0 0 0,0-1 0,0 1-1,0 0 1,-1 1 0,1-1-1,0 0 1,0 1 0,-1-1 0,1 1-1,-4-1 1,-12-1 38,0 0-1,-33 0 0,42 2-275,4 0 85,5 0-16,-1 0 0,1 0 0,-1 0 1,1 0-1,-1 0 0,1 0 0,-1 0 0,1 0 0,-1 0 0,1 0 0,-1 0 0,1 0 0,-1 0 0,1 0 0,-1 0 0,1 0 0,-1 1 0,1-1 0,-1 0 0,1 0 0,-1 1 1,1-1-1,-1 0 0,1 1 0,0-1 0,-1 0 0,1 1 0,-1-1 0,1 1 0,0-1 0,0 0 0,-1 1 0,1-1 0,0 1 0,0-1 0,-1 1 0,1 7-2215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3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1 824,'0'0'1408,"0"16"-1408,0-14 0,0 1 0,0-1-232,0 1-1768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1 720,'-31'46'1596,"24"-37"1248,7-8-2870,0 0 44,0 0 30,-3 37 2363,-1-11-2274,1 0 0,1 0 0,1 1 0,1-1 0,2 1 0,9 48 0,-11-69-2114,0-11-871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5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3753,'0'0'3874,"1"10"-3699,2 14 90,-1 1 0,-1-1 0,-2 1 1,0-1-1,-1 1 0,-1-1 0,-2 0 1,-10 35-1,14-56-258,0 0 1,0 0 0,1 0-1,-1 0 1,1 1-1,0-1 1,0 0-1,0 0 1,1 6-1,-1-8-6,1 0 0,0 0-1,-1 0 1,1 0 0,0 0-1,-1 0 1,1 0 0,0-1-1,0 1 1,0 0 0,0-1-1,0 1 1,0 0 0,0-1-1,0 1 1,0-1 0,0 0-1,0 1 1,0-1 0,0 0-1,0 0 1,1 0 0,-1 1-1,0-1 1,0 0 0,0 0-1,0-1 1,2 1 0,9 0 27,-9 1-54,0-1 1,0 1 0,1-1-1,-1 0 1,0 0-1,0 0 1,1-1 0,-1 1-1,0-1 1,0 1-1,0-1 1,0 0 0,0-1-1,0 1 1,0 0 0,0-1-1,0 1 1,0-1-1,-1 0 1,1 0 0,-1 0-1,1-1 1,-1 1-1,0 0 1,0-1 0,0 1-1,3-7 1,10-19-12,-2 0 0,-1-2 0,12-46 1,-13 41 509,-13 58 176,1 1-1,3 46 0,0-5-639,0 6-267,0-38 200,-1 1 1,-7 57-1,-2-68 124,0 6-1872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3753,'0'0'2247,"11"-1"-2207,3 0-44,43-1 19,-53 2-24,1 0 1,-1 1-1,0 0 1,0-1-1,0 1 1,0 0-1,0 1 1,0-1-1,-1 1 0,1 0 1,0 0-1,6 4 1,-10-5 45,1 0-1,0 0 1,-1 0 0,1-1 0,0 1-1,-1 0 1,1 0 0,-1 0 0,0 0-1,1 0 1,-1 1 0,0-1-1,1 0 1,-1 0 0,0 0 0,0 0-1,0 0 1,0 0 0,0 0 0,0 0-1,0 0 1,-1 1 0,1-1-1,0 0 1,-1 0 0,1 0 0,0 0-1,-1 0 1,1 0 0,-1 0 0,0 0-1,1-1 1,-1 1 0,0 0-1,1 0 1,-2 1 0,-33 29 773,29-26-896,-11 8 190,-25 21-4,40-33-111,1 0 0,0 0 0,0 0 1,0 0-1,0 0 0,0 0 0,1 1 0,-1-1 0,0 0 0,0 1 0,1-1 0,-1 0 0,1 1 1,0-1-1,-1 1 0,1-1 0,0 1 0,0-1 0,-1 1 0,1-1 0,0 1 0,1-1 0,-1 1 1,0-1-1,0 1 0,1-1 0,-1 0 0,1 2 0,3-1-55,-1 0 1,1-1-1,-1 0 1,1 0-1,0 0 0,-1 0 1,1-1-1,0 1 0,0-1 1,0 0-1,-1 0 1,6-1-1,-4 1 47,-2 0 20,1 0 0,-1 0 0,1 0 0,-1 0 0,1 0 0,-1 1 1,0 0-1,1-1 0,-1 1 0,1 1 0,-1-1 0,0 0 0,0 1 0,0 0 0,0-1 1,0 1-1,0 1 0,0-1 0,4 5 0,-5-3 4,1 1 0,-1-1 0,0 1 0,0 0 0,-1 0 0,1 0 0,-1 0 0,0 0 0,-1 0 0,1 0 0,-1 1 0,-1 7 0,2-10 44,-1 1 0,0-1 0,1 0 1,-2 0-1,1 1 0,0-1 1,-1 0-1,1 0 0,-1 1 1,0-1-1,0 0 0,0 0 1,-1 0-1,1 0 0,-1 0 1,1 0-1,-1-1 0,0 1 0,0 0 1,0-1-1,-1 0 0,1 1 1,0-1-1,-1 0 0,0 0 1,1 0-1,-1-1 0,0 1 1,0-1-1,0 1 0,0-1 1,0 0-1,0 0 0,0 0 0,-1-1 1,1 1-1,0-1 0,0 0 1,-1 0-1,1 0 0,-4 0 1,5 0-22,1 0 0,-1 0 1,1 0-1,-1 0 0,1 0 1,-1 0-1,1 0 0,-1 0 0,1-1 1,-1 1-1,1-1 0,-1 1 1,1-1-1,0 1 0,-1-1 1,1 0-1,0 0 0,-2-1 1,-1-26-1548,4 24 1362,2-23-2375,7 1-1907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4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6673,'0'0'2396,"0"8"-2440,5 24 46,-3-24 3,0 1 0,0-1 0,-1 1 0,0-1-1,-1 1 1,0-1 0,-2 15 0,1-23-79,1 1 0,-1 0 0,0-1 0,0 1 0,0-1 0,0 1 0,0-1 0,0 0 0,1 1 0,-1-1 0,0 0 0,0 0 0,0 0-1,0 1 1,0-1 0,0 0 0,0 0 0,0 0 0,0-1 0,0 1 0,0 0 0,0 0 0,0 0 0,0-1 0,0 1 0,0-1 0,0 1 0,0-1 0,0 1 0,1-1 0,-1 1 0,0-1 0,0 1 0,0-1 0,1 0 0,-1 0 0,1 1 0,-2-2 0,-6-17-4281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5761,'68'-146'5337,"-68"144"-5585,8-9-1048,1-2-2625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1536,'0'0'4315,"0"26"-3506,2 1-407,-1 28-556,-1-52 177,-1 0-1,1 0 1,0-1-1,-1 1 1,0 0-1,1-1 1,-1 1 0,0 0-1,0-1 1,-1 1-1,1-1 1,-1 1 0,1-1-1,-4 4 1,37-3 3202,-6-1-3476,-8-1-230,-14 0 127,0-1 0,0 0 0,1 1 0,-1-1 1,0-1-1,0 1 0,0-1 0,0 1 0,0-1 0,0 0 0,0-1 1,5-1-1,1-7-4410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2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5369,'0'0'4653,"-14"17"-4617,-4 16 162,14-28-165,1 1 1,0-1 0,0 1 0,1-1-1,-1 1 1,1 0 0,0 0-1,1 0 1,-2 12 0,9-15-2348,2-3-212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1:5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198 156 24,'0'0'2655,"1"-14"2416,1-14-2312,3 16-3896,4-11 1170,-9 22 29,1-1 1,-1 0-1,-1 0 1,1 1-1,0-1 1,0 0 0,-1 1-1,1-1 1,0 0-1,-1 1 1,0-1-1,1 0 1,-1 1-1,0-1 1,0 1-1,0-1 1,0 1 0,0 0-1,0-1 1,-1 1-1,1 0 1,0 0-1,-1 0 1,1 0-1,-2-1 1,0 1-38,-1 0 0,1 0 1,0 0-1,-1 0 0,1 1 0,-1 0 1,1-1-1,0 1 0,-1 0 0,1 1 0,-7 0 1,-3 2-20,0 1-1,0 0 1,0 0 0,1 1 0,-18 10 0,27-12 5,0 0 0,0-1 0,0 1 0,1 0 0,-1 1 0,1-1 0,0 0 0,0 1 0,0-1 0,0 1 0,0 0 0,1-1 0,-1 1 0,1 0 0,-1 7 0,-9 72-56,7-42 59,2-29-23,1-1-1,0 1 0,2 19 1,-1-28-22,1 1 1,-1 0 0,1-1-1,0 1 1,0-1 0,0 1-1,0-1 1,0 1 0,1-1 0,0 0-1,-1 0 1,1 0 0,1 0-1,2 4 1,4 1 74,6 6-407,0-1 0,32 21 0,-40-30 150,0-1 0,0 0 0,1 0 0,0 0 0,-1-1 0,1 0 0,0-1-1,0 0 1,0 0 0,11 0 0,-12-1 213,-1-1 0,1 1-1,0-1 1,-1 0-1,1-1 1,-1 1 0,0-1-1,1-1 1,-1 1-1,0-1 1,0 0 0,0 0-1,-1-1 1,1 0-1,-1 0 1,0 0 0,0 0-1,0-1 1,-1 0-1,0 0 1,1 0 0,-2-1-1,1 0 1,-1 1-1,0-1 1,3-8 0,-2 1 245,-1 0 0,0 0 0,-1 0 1,-1-1-1,0 1 0,-1-1 0,0 1 1,-1-1-1,-3-16 0,1 23-167,0 1 0,0-1 0,0 1 0,0 0 0,-1 0 0,0 0-1,0 1 1,-1 0 0,0-1 0,0 1 0,0 1 0,0-1 0,-1 1 0,1 0 0,-1 0 0,0 1-1,-1-1 1,-10-3 0,-1-1 66,-1 1 0,1 1 0,-1 1 1,-1 1-1,-27-4 0,44 8-159,1 0 1,-1 0-1,0 0 1,0 0-1,0 0 1,1 0-1,-1 1 1,0-1-1,0 1 1,1 0-1,-1 0 1,0 0-1,1 0 1,-1 0-1,1 1 1,0-1-1,-1 1 1,-2 2-1,0 1-24,1 1 1,-1 0-1,1 0 0,0 0 0,-5 11 0,1-2 110,6-12-87,0 0-1,1 1 1,-1-1-1,1 1 1,-1-1-1,1 1 1,0 0-1,0-1 1,1 1-1,-1 0 1,1 0-1,-1-1 1,1 1-1,1 0 1,-1 0-1,0 0 1,1-1-1,0 1 1,0 0-1,0-1 1,2 6-1,2-2-104,0 0 0,0 0-1,0 0 1,1-1 0,-1 0-1,2 0 1,-1 0 0,9 5-1,2 3 127,-14-11-77,0 0-1,1 0 1,-1 0-1,0 0 1,1-1-1,0 1 1,0-1-1,0 0 1,0 0-1,0 0 0,0-1 1,0 1-1,1-1 1,-1 0-1,0 0 1,1 0-1,-1-1 1,1 0-1,-1 0 1,1 0-1,-1 0 1,9-2-1,-10 1 53,0-1-1,0 1 0,-1 0 1,1-1-1,-1 1 1,1-1-1,-1 0 1,1 0-1,-1 0 0,0 0 1,0 0-1,0 0 1,0-1-1,0 1 0,-1-1 1,1 1-1,-1-1 1,1 0-1,-1 1 0,0-1 1,0 0-1,0 0 1,-1 0-1,2-4 1,0-8 306,0-1 1,-1 0 0,0-20 0,-1 25 190,-1 8-389,0 0 0,0-1 0,0 1 0,0 0 1,0 0-1,-1-1 0,1 1 0,-1 0 0,0 1 0,0-1 0,0 0 1,0 0-1,-1 1 0,1 0 0,-1-1 0,1 1 0,-1 0 0,0 0 1,0 0-1,0 0 0,0 1 0,0-1 0,0 1 0,0 0 0,0 0 1,-1 0-1,1 0 0,-1 1 0,1-1 0,-7 1 0,8 4-225,0 1-1,0-1 0,0 0 1,1 1-1,0 0 0,0-1 1,-1 9-1,0-4-106,-13 20-118,9-15 670,27-15-322,-17 0 10,0 0 0,0 0 0,0 0 0,0-1 0,-1 1 0,1-1 0,-1 0 1,1 0-1,-1 0 0,0 0 0,0-1 0,0 1 0,0-1 0,0 0 0,0 0 0,-1 0 0,1 0 0,-1-1 1,0 1-1,0 0 0,0-1 0,-1 0 0,3-5 0,-3 4 66,0 0 1,-1 0-1,1 0 1,-1 0-1,0 0 0,0 0 1,-1 0-1,1 0 1,-1 0-1,0 0 0,-1 0 1,1 0-1,-1 0 1,0 1-1,0-1 1,0 0-1,-6-7 0,-2-4 261,6 10-238,1 0-1,-1 0 0,0 1 1,-1-1-1,1 1 1,-1 0-1,0 0 1,-7-4-1,11 9-149,1 1 0,-1-1 0,1 0-1,-1 1 1,1-1 0,0 1 0,-1-1-1,1 1 1,-1 0 0,1-1 0,0 1 0,0-1-1,-1 1 1,1-1 0,0 1 0,0 0-1,0-1 1,-1 1 0,1 0 0,0-1 0,0 1-1,0 0 1,0-1 0,0 1 0,0 0 0,1-1-1,-1 1 1,0 0 0,0 30-700,0-27 394,0 61-4231,0-51 2052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2:1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14 600,'0'0'5324,"2"-13"-1454,431 29-8056,-377-8 1512,-69-19 2026,-3 6-126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0:42:1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1072,'0'0'2007,"26"-1"-1903,121-6-257,-146 7 142,0 0 0,0 0 0,0 0 0,0-1 0,0 2 0,0-1 0,0 0-1,0 0 1,-1 0 0,1 0 0,0 0 0,0 1 0,0-1 0,0 0 0,0 1 0,0-1 0,0 1 0,-1-1 0,1 1 0,0-1 0,0 1 0,-1 0 0,1-1 0,0 1-1,-1 0 1,1 0 0,-1-1 0,1 1 0,-1 0 0,1 0 0,-1 0 0,1 0 0,-1 0 0,0 1 0,0-1 65,0 0 1,0 0-1,0 0 1,-1 0-1,1 0 1,0 0-1,-1 0 0,1 1 1,-1-1-1,1-1 1,-1 1-1,0 0 1,1 0-1,-1 0 1,0 0-1,0 0 1,1 0-1,-1-1 0,0 1 1,0 0-1,0-1 1,0 1-1,0-1 1,0 1-1,0-1 1,0 1-1,-2-1 1,-9 4 54,-1 1 1,1 0 0,0 0 0,0 1 0,1 1 0,0 0-1,0 0 1,0 1 0,1 1 0,-10 10 0,15-15-309,1 0 1,-1 0 0,0 0-1,0-1 1,-1 0 0,1 0-1,-10 4 1,-2 1-1615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6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 4737,'0'0'4241,"48"0"-1559,32-4-3369,-27-5-2924,-34 3 962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6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32 384,'0'0'7490,"-9"16"-7554,-26 52 5,32-61 50,0 1-1,1-1 1,0 1 0,1 0 0,-1 0-1,1 0 1,1 0 0,0 0 0,0 0-1,0 0 1,3 8 0,-1 15 473,-3-29-415,1 0 0,0 0 0,0 0-1,0 0 1,0 0 0,0 0-1,0 0 1,1 0 0,-1 0 0,1 0-1,-1 0 1,1 0 0,0-1-1,0 1 1,0 0 0,0 0 0,0-1-1,0 1 1,2 2 0,0-3-78,0 0 1,0 0 0,1 0 0,-1 0 0,0-1-1,1 1 1,-1-1 0,0 0 0,1 0 0,4-1-1,0 1-57,-2 0 78,1 0 0,-1-1 0,1 0 0,-1-1-1,0 1 1,0-1 0,1 0 0,-1-1 0,-1 0 0,1 0 0,0 0 0,-1 0 0,1-1 0,-1 0 0,0 0 0,0 0 0,-1-1-1,1 0 1,-1 0 0,0 0 0,0 0 0,-1-1 0,0 1 0,1-1 0,-2 0 0,1 0 0,-1 0 0,0 0 0,0-1 0,-1 1 0,0 0-1,0-1 1,0 1 0,-1-1 0,0-7 0,0 7 206,0-1 0,-1 1 0,0 0 0,0 0 0,-1-1 0,0 1 0,0 0 0,0 0 0,-1 1 0,0-1 0,-5-7 0,6 11-134,0 0 1,-1-1-1,1 1 1,-1 0-1,0 1 1,0-1-1,0 0 1,-1 1-1,1 0 1,-1 0-1,1 0 1,-1 0-1,0 0 1,1 1-1,-1 0 0,0-1 1,0 2-1,0-1 1,0 0-1,0 1 1,-7-1-1,8 2-122,0-1-1,1 0 0,-1 1 1,0 0-1,1 0 0,-1 0 1,1 0-1,-1 0 0,1 0 1,0 0-1,-1 1 0,1-1 1,0 1-1,0 0 0,0 0 1,0 0-1,0 0 0,0 0 1,1 0-1,-3 3 0,-26 52-3492,25-45 2137,-10 21-4566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7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79 7042,'0'0'2321,"-9"24"-2159,-26 79-90,34-100-75,0 1 0,0-1 0,0 0 0,1 0 1,-1 1-1,1-1 0,0 1 0,0-1 0,0 0 0,0 1 1,1-1-1,-1 0 0,2 5 0,-1-6-3,0 0-1,0 0 1,0-1-1,0 1 1,0-1-1,0 1 1,0-1-1,1 1 1,-1-1-1,1 0 1,-1 1 0,1-1-1,-1 0 1,1 0-1,0 0 1,0 0-1,1 0 1,5 1-24,1 0 1,-1 0-1,1-1 1,-1 0-1,1-1 1,-1 0-1,13-1 1,-4 0 10,-6 1 46,0-1 0,1 0-1,-1 0 1,0-1 0,0 0 0,0-1 0,0-1-1,0 0 1,17-9 0,-23 11-15,-1-1 0,1 0 0,-1 0-1,0 0 1,0-1 0,-1 1 0,1-1 0,-1 0 0,0 0-1,0 0 1,0-1 0,0 1 0,-1-1 0,0 1 0,1-1-1,-2 0 1,1 0 0,-1 0 0,1 0 0,-2 0 0,1 0-1,0 0 1,-1-6 0,0 2 73,0 0 0,0 1 0,-1-1 0,-1 0 0,1 1-1,-1-1 1,-1 1 0,-4-12 0,5 15-36,-1 1-1,1 0 1,-1 1-1,0-1 1,0 0-1,-1 1 1,1-1-1,-1 1 1,1 0 0,-1 0-1,0 1 1,0-1-1,0 1 1,-1 0-1,1 0 1,-1 0-1,-4-1 1,7 2-58,1 0 1,-1 1-1,1-1 1,-1 0-1,1 1 1,-1 0-1,0-1 1,1 1-1,-1 0 1,0 0-1,1 0 1,-1 0-1,0 0 1,1 0-1,-1 0 1,0 1-1,1-1 1,-1 0-1,1 1 1,-1 0-1,1-1 1,-1 1-1,1 0 1,-1 0-1,1 0 1,-1 0-1,1 0 1,0 0-1,-2 2 1,0 2-234,1-1 0,0 1 0,1 0 1,-1 0-1,1 0 0,0 0 0,0 0 0,0 6 1,-2 22-2687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47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6313,'0'0'850,"28"20"-1257,85 64-212,-108-80 599,-1-1 0,1 1 0,-1 0 0,0 0 0,0 1 0,0-1-1,-1 1 1,1 0 0,-1 0 0,4 8 0,-6-9 88,0 0-1,0 0 1,-1 0 0,1 0 0,-1 0-1,0 0 1,0 0 0,-1 0 0,0 6 0,-1 7 566,1-8-312,-1 0 0,0 0 0,0 0 0,-1 0-1,0 0 1,0-1 0,-1 0 0,-7 11 0,6-11-289,1 0 0,0 0 0,0 1-1,1-1 1,0 1 0,0 0 0,1 0 0,0 0 0,-1 17 0,3 33-3095,0-35-2034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6:55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837 124 536,'0'0'5157,"-27"-5"3368,27 2-8477,-1 1 1,0 0 0,0 0 0,0 0 0,0 0-1,0-1 1,0 1 0,-1 1 0,1-1-1,-1 0 1,1 0 0,-1 0 0,0 1-1,0-1 1,0 1 0,1-1 0,-2 1-1,1 0 1,0 0 0,0 0 0,0 0 0,-3-1-1,-4-11 88,1 6-129,0 1-1,0 0 0,-1 0 0,1 1 1,-1 0-1,0 1 0,-1-1 1,1 2-1,-1 0 0,1 0 0,-1 0 1,0 1-1,-17-1 0,27 3-36,-47-2 52,23 1-27,17 0-8,0 0 0,-1 1 0,1 0 0,0 1 0,0 0 0,0 0 0,0 0 0,-9 3 0,-169 64 103,179-63-92,1-1 1,0 1-1,0 0 0,0 0 0,1 0 0,0 1 0,0-1 0,0 1 0,0 0 0,1 1 1,-3 6-1,-7 11 34,6-14-34,1 0 0,-1-1 1,-14 15-1,20-23 10,1 0 8,0 0-19,-1 3 2,-1 0-1,0 1 1,0-1 0,0 0-1,-1 0 1,1-1-1,-1 1 1,-6 6-1,-6 10-1,-8 17 4,2 1 0,2 0-1,-25 73 1,36-82-13,1 1-1,1-1 1,1 1-1,2 1 1,1 45-1,2-22 16,2 0 0,2 0-1,13 59 1,-13-96 0,-1 0-11,0-1 1,1 0-1,1 0 0,1 0 0,0-1 1,1 1-1,0-1 0,16 22 0,11 10-34,2-2-1,3-2 1,1-1 0,70 56-1,-100-91 34,1 0 0,1-1 0,-1 0 0,1-1 0,0 0 0,1-1 0,-1 0 0,1-1 0,-1-1 0,20 2 0,20-1-40,68-4 0,-47-1-12,-58 1 52,0-1 1,0 0 0,-1-1 0,1-1-1,-1 0 1,0-1 0,0-1 0,13-7-1,24-8-3,-8 7 0,-30 11 7,-1-1 0,-1 0 0,1 0 0,15-9-1,-15 6 3,0 1-1,-1-2 0,1 0 1,-2 0-1,1-1 0,-1 0 0,0-1 1,-1 0-1,14-19 0,62-97-161,-77 113 157,-1-1 0,0 0 1,-1 0-1,7-26 0,5-11-9,-13 33 24,0 0-1,-1 0 1,-1-1 0,-1 1 0,0-1 0,-2-20 0,3-31 2,-1 42 134,-2 0 0,-2 0 0,-5-35 0,5 44-77,0 14-51,1 0 1,-1 0 0,0 0-1,0 0 1,0 1-1,0-1 1,-1 0 0,0 1-1,0 0 1,0 0 0,-1 0-1,1 0 1,-1 0 0,-7-5-1,6 5 2,0 0 0,1 0 1,0 0-1,0-1 0,0 0 0,0 0 0,1 0 0,0 0 0,0 0 0,-5-12 0,4-4 47,3 18-43,1 0 1,-1 0-1,1 0 1,-1 0-1,0 0 1,0 1-1,0-1 1,-1 0-1,1 0 1,-1 1-1,1-1 1,-1 1-1,0-1 1,0 1-1,0-1 1,0 1-1,0 0 1,-5-3-1,-1-2-24,0 0 0,1-1 0,0 0 0,0 0 0,1 0 0,0-1-1,-7-14 1,-19-26 204,-33-22-159,27 31-15,30 31 28,-1-1 1,0 1 0,-1 1 0,-19-14-1,9 8 54,16 11-84,0 0 0,0 0 1,-1 0-1,1 0 1,-1 1-1,0 0 1,0 0-1,0 0 0,0 0 1,0 1-1,-10-2 1,-14-14-1653,7 2-1543,0 5-3244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7:28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32 392,'0'0'8758,"30"0"-9785,-23 0 1040,28 0-5,-1 1 0,1 1-1,53 11 1,-51-7-1,-1-1 0,1-2 0,-1-1 0,50-4 0,60 2 259,-74 9-224,32 0 26,-71-9-69,-19-1-1,-1 0 0,1 1 0,0 1 0,-1 1 0,1-1 0,-1 2 0,19 5 0,-16-3 3,0-1 0,1 0 0,0-1 0,0-1 0,-1-1 1,1-1-1,20-1 0,-17 0-5,0 1 0,0 1 1,0 0-1,0 2 0,21 5 0,0 1 191,0-2-1,1-1 0,0-2 1,0-2-1,46-4 1,53 2-75,35 16-43,-153-16-67,49-1 6,1 3 1,105 18-1,-142-16 127,0-1 1,0-2-1,46-4 1,-30 0-58,327 4-3,-349-3-75,-1-1-1,0-2 1,47-13 0,42-7 50,29 14-54,-88 9 106,83-15 0,-66 6-125,103-3-1,-108 11-12,139-24-1,-165 17 34,0 2 0,1 3 0,59-1 0,301 3 2216,-399 3-2222,0-1 0,0 1 0,0-2 0,0 1 0,0-1 0,0 0-1,0 0 1,10-6 0,-16 8-93,-5 0-293,-50 0-2388,15 0-1017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7:30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3897,'0'0'8275,"18"0"-8382,149-1 120,325 9-26,-301-3 43,-61-4 24,281 21 64,33-15-87,-255-9-24,55-10 8,1 0 129,-187 14-147,0 3 1,71 14-1,-56-10 25,1-4 0,121-5 0,-70-3 5,428 3 148,-553 0-66,-17 0 53,-6 1-1356,0 1 1,-42 8-1,29-2-3667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7:40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1 358 1688,'0'0'4425,"0"0"-4369,0 0 0,0 1 0,0-1 0,0 0 0,0 0 0,0 0 0,0 0 0,0 0 0,0 1 0,0-1-1,0 0 1,0 0 0,0 0 0,0 0 0,0 0 0,0 1 0,0-1 0,0 0 0,0 0 0,1 2 839,-1-2-839,0 0 0,1 0 0,-1 1 0,0-1-1,0 0 1,0 0 0,0 0 0,0 0 0,1 0 0,-1 0 0,0 0 0,0 0 0,0 0 0,0 0 0,1 0 0,-1 0 0,0 0 0,0 0 0,0 0 0,0 0-1,0 0 1,1 0 0,-1 0 0,0 0 0,0-1 0,0 1 0,1 0 112,-1 0-112,33-7-61,0 1 0,0 2 1,1 1-1,56 3 0,49-4 281,-83 1-259,68 5-1,-70 1-12,74-7 0,-30-1-13,-60 4 2,62-10-1,-41 4-16,1 1-1,79 4 1,-106 2 26,-17-1 39,0-1-1,31-7 1,-30 5-30,-1 1 0,1 1 1,17-1-1,2 5-37,51 8 0,-51-5 23,52 2 1,386-15 214,-81 5-51,-368 2-66,0-1 0,32-8 1,-32 5-11,0 2-1,34-2 1,22 1-93,123-21-1,-123 12 1,127-3 0,-143 15 5,-1-3 1,91-17-1,-61 9-7,-1 3 0,166 9-1,-119 2-14,151 11 74,396-21-57,-163 3-102,-124-14 138,-340 19-79,-1-3-1,87-15 1,-33 3-83,1 4-1,144 6 1,-95 4 112,-32-6 22,-61 2-6,128 8 1,-135 4 1,87 6-9,207-32 0,-315 19 42,57 1-14,0-4 0,138-22 0,-200 18-47,27-6 396,97-7 0,-50 12-338,56-2-5,-23 10 364,-144 2-482,0-1 0,-1 0 0,1 0-1,0 0 1,-1 1 0,0-1 0,1 0-1,-1 0 1,0 0 0,1 0-1,-1 0 1,0 0 0,0 0 0,0 0-1,0 0 1,-1 0 0,-7 4-774,-1 0 0,1-1 0,-1 0 0,-11 2 1,-11-4-4209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03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202 163 3313,'0'0'5237,"0"-31"-2553,0 24-2560,0 1 0,0 0 0,1 0 0,0-1 0,0 1 0,0 0 0,1 0-1,0 0 1,0 0 0,0 1 0,5-8 0,-4 9-175,-1 1-1,1-1 1,0 1 0,1 0 0,-1 0 0,1 1 0,-1-1-1,1 1 1,0-1 0,0 1 0,0 0 0,0 0-1,0 1 1,0 0 0,1-1 0,6 0 0,11-2-11,-1 1 0,1 1 0,0 1 0,33 3 0,-52-1 51,1 0 0,-1 0 0,0 0 0,0 0 0,0 0 0,0 1 0,-1 0 0,1-1 0,0 1 0,-1 0 0,1 0 0,-1 0 0,1 1-1,-1-1 1,0 0 0,0 1 0,0 0 0,0-1 0,-1 1 0,1 0 0,-1 0 0,0 0 0,0 0 0,0 0 0,0 0 0,0 0 0,0 1 0,-1-1 0,0 7 0,2 0-24,-1 1 1,-1 0-1,0 0 0,-1 0 1,0-1-1,0 1 1,-1 0-1,-4 11 0,-2-4 75,0-1 0,-1 0 0,0 0 0,-2-1-1,-17 22 1,-72 73 332,75-85-317,24-25-55,-36 39 187,-50 66 1,69-84-230,-1-1 1,-1-2 0,-1 0 0,0-1 0,-25 16 0,30-22 42,21-15 48,0 0-1,0 1 1,0 0 0,0 0-1,1 0 1,-1 1 0,1-1-1,-1 1 1,10 0-1,72-2-3,-64 3-25,0 0-1,0-2 1,0 0 0,41-10 0,-56 9-23,37-8 27,-45 11 24,-3 0-2535,-3 0-1001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7:44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77 1856,'0'0'8377,"0"0"-8308,0-1-1,-1 1 1,1 0 0,0-1-1,0 1 1,0-1 0,0 1-1,0 0 1,0-1 0,0 1-1,0-1 1,0 1 0,0 0-1,0-1 1,1 1 0,-1-1-1,0 1 1,0 0 0,0-1-1,0 1 1,0 0 0,1-1 0,-1 1-1,0 0 1,0-1 0,1 1-1,-1-1 1,588-32 120,-379 6-210,-173 24 30,-35 3-31,23 0-321,-5-1-89,10 0-85,-29 1 477,0 0 0,0 0 0,0 0 0,0 0 0,0 1-1,0-1 1,0 0 0,0 0 0,0 0 0,0 0 0,0 1 0,0-1 0,0 0 0,0 0 0,0 0 0,0 0 0,0 0 0,0 1 0,0-1 0,0 0 0,0 0-1,0 0 1,0 0 0,0 0 0,0 1 0,1-1 0,-1 0 0,0 0 0,0 0 0,0 0 0,0 0 0,0 0 0,0 1 0,-28 12-1725,-11 3-2462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7:44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18 5657,'0'0'2972,"-4"-2"-2775,-15-5 784,32 7 674,20 1-912,94 0-737,243-9 56,-334 6-46,0 1 0,0 2 0,-1 2 0,70 13 0,-89-13 20,0-1-1,1-1 1,17-1-1,-17 0 87,-17 0-66,26 8-5021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7:59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56 2785,'0'0'4143,"-15"-18"1636,59 18-5958,232-9 238,-199-2-75,-48 6 8,58-2 0,494 1 72,-474 22-64,208-18 20,-207-6 81,-119 9-1561,-1 6-2138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12.7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40 624,'0'0'1822,"-9"-5"-459,9 0-1858,0-16 3092,0 21-2607,0-1 0,0 1 1,0 0-1,0 0 0,0 0 0,-1-1 0,1 1 1,0 0-1,0 0 0,0 0 0,0-1 0,0 1 0,0 0 1,0 0-1,0 0 0,0-1 0,0 1 0,0 0 1,0 0-1,0-1 0,0 1 0,0 0 0,1 0 0,-1 0 1,0-1-1,0 1 0,0 0 0,0 0 0,0 0 0,0 0 1,1-1-1,-1 1 0,0 0 0,0 0 0,0 0 1,0 0-1,1 0 0,-1-1 0,0 1 0,0 0 0,0 0 1,0 0-1,1 0 0,-1 0 0,0 0 0,0 0 1,1 0-1,-1 0 0,0 0 0,0 0 0,0 0 0,1 0 1,-1 0-1,0 0 0,1 0 0,-1 0-18,0 0 1,0 1-1,0-1 0,0 0 1,0 0-1,0 0 0,0 1 1,0-1-1,0 0 0,0 0 1,0 1-1,0-1 0,0 0 1,0 0-1,0 1 0,0-1 0,0 0 1,0 0-1,0 0 0,0 1 1,-1-1-1,1 0 0,0 0 1,0 0-1,0 1 0,0-1 1,0 0-1,0 0 0,-1 0 0,1 0 1,0 0-1,0 1 0,0-1 1,-1 0-1,1 0 0,0 0 1,0 0-1,0 0 0,-1 0 1,1 0-1,0 0 0,-11 3-2802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03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 38 184,'0'0'6733,"0"-5"-6076,1 2-523,-1 1-1,-1-1 1,1 1 0,0 0 0,-1-1 0,1 1 0,-1 0 0,0-1 0,1 1 0,-1 0 0,-3-4 0,4 5-89,-1 1 1,1 0 0,-1 0-1,1 0 1,0 0-1,-1 0 1,1 0 0,-1 0-1,1 0 1,-1 0 0,1 1-1,0-1 1,-1 0-1,1 0 1,-1 0 0,1 0-1,0 1 1,-1-1 0,1 0-1,0 0 1,-1 1-1,1-1 1,0 0 0,-1 0-1,1 1 1,0-1 0,0 0-1,-1 1 1,1-1-1,0 1 1,0-1 0,0 0-1,-1 1 1,1-1 0,0 1-1,0 0 1,-17 26-267,8-13 303,-46 40 660,46-48-687,1 1 0,0 0 0,0 1 0,1 0 0,0 0 0,0 1 0,1 0 0,-9 16 0,8-12-47,1-1 0,-2 0 1,0 0-1,-15 16 1,11-14-3,1 1 0,-14 22 0,25-35 3,0-1 56,-10 15 471,5-7-1485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04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180 3 408,'0'0'5401,"0"-1"-5326,0 0-59,0 0 9,-8 11 3206,-2 40-3150,10-45-6,-1 0 1,0-1 0,0 1 0,0 0 0,-1-1 0,0 1-1,1-1 1,-2 0 0,-3 8 0,-11 29 293,13-22-323,3-8 0,-1-1-1,0 0 1,-1 1 0,0-1 0,0 0 0,-1-1 0,-10 18 0,-7 13 73,16-30-112,0 0-1,-1 0 1,-12 17-1,14-22-7,1-1 0,0 1-1,0 0 1,1 0 0,0 0 0,0 0-1,-2 6 1,0 2 5,-2-4 337,3-4-1350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19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18 448 80,'0'0'4540,"-17"-8"-3500,22-50 1395,22 52 1259,16-26-3841,-36 27 147,1 0-1,-1 0 1,-1 0-1,1-1 1,-1 1-1,0-2 1,0 1-1,-1-1 0,0 0 1,0 0-1,5-10 1,-5 8-17,1 0-1,0 0 1,1 1 0,0 0-1,0 0 1,1 0 0,14-10-1,-5 4 13,21-51 135,-22 51-199,-13 13 105,-1 0 1,0-1-1,0 0 1,0 1-1,0-1 1,0 0-1,0 0 1,0 0-1,0 0 1,-1-1-1,1 1 0,-1 0 1,0-1-1,0 1 1,0-1-1,0 1 1,1-6-1,1 2-28,0 0 0,0 1-1,0-1 1,1 0 0,-1 1-1,1 0 1,6-5 485,-39 39-7472,17-11 1202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21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136 1 1608,'0'0'3848,"-6"-1"-987,-9 5-2755,-17 73-59,21-46-37,8-21 1807,-7 6-1778,8-15-15,2-1 46,0 0-58,0 1 0,0-1 0,0 0 0,0 1 0,0-1 0,0 1 0,0-1 0,0 1 0,0-1 0,0 0 0,0 1 0,0-1 0,-1 1 0,1-1 0,0 0 0,0 1 0,0-1 0,0 0 0,-1 1 0,1-1 0,0 0 0,0 1 0,-1-1 0,1 0 0,0 1 0,-1-1 0,1 0 0,0 0 0,-1 0-1,1 1 1,0-1 0,-1 0 0,1 0 0,-1 0 0,1 0 0,0 1 0,-1-1 0,1 0 0,-1 0 0,1 0 0,0 0 0,-1 0 0,1 0 0,-1 0 0,0-1 0,-22 3-1670,21-2 1182,-17 0-6083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22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852 7 440,'0'0'8773,"-39"-2"-6776,-39 0-1351,33 0-173,-78 6-1,37 16 150,69-14-480,-1-2 0,0 0 0,0 0 0,-29 0 1,-196 9-23,151-2 627,77-11-389,2 0-3210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26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230 35 288,'0'0'5259,"2"-35"-720,-38 84-4400,29-42-106,1 1 0,0-1 0,1 1 0,0 0 1,0 0-1,0 1 0,1 0 0,-4 11 1,5-8-52,1-1 111,0 0 0,-1-1 0,-1 0 0,1 0 0,-2 0-1,1 0 1,-2 0 0,1-1 0,-1 0 0,0 0 0,-1-1-1,-8 9 1,6-8-73,1 0 1,0 1-1,1 0 0,0 0 0,0 1 0,-7 17 0,1-4-15,27-32-4364,1-5 1564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04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799 1 184,'0'0'3707,"-25"6"-2858,-189 57 3073,200-59-3551,-18 6-13,1 1 0,1 2 0,-1 1 0,-37 24 1,41-21-254,2 2 1,0 1 0,1 0 0,1 2 0,1 1 0,1 1 0,2 1-1,0 0 1,1 2 0,2 0 0,0 0 0,2 2 0,2 0 0,0 0-1,2 1 1,1 1 0,1-1 0,-4 47 0,-9 314-282,22-380 165,0 0 0,1 0 0,0 0 0,1 0 0,0-1 0,1 1 0,0-1 0,0 0 0,1 0 0,1 0 0,0-1 0,0 0 0,0 0 0,11 10 0,8 8 23,2-1 0,55 42 1,-58-51-88,1 0 0,0-2 0,1 0 1,1-2-1,0-1 0,1-2 0,0 0 0,1-2 1,0-1-1,0-1 0,0-1 0,54 0 0,-74-5 61,1-1 0,-1-1-1,0 0 1,0 0 0,0-1-1,-1 0 1,1 0 0,-1-1-1,10-5 1,76-52 87,-54 32-48,8-1-122,0 3 0,2 1 0,67-23 0,-110 45 103,0 1 0,0-1 0,-1-1 0,1 1 0,-1-1 0,0 0 0,0-1 0,-1 1 0,0-1 0,0 0 0,0 0 0,0-1 0,-1 1 0,0-1 0,-1 0 0,0 0 0,0-1 0,3-11 0,3-13 119,-1-1-1,5-64 1,-12 90-128,0 0 19,3-25 195,-1-1-1,-1 1 1,-2-1-1,-7-57 1,2 77-114,0 1 0,-1-1 0,-1 1 0,0 0 0,-1 1 0,0 0 0,-1 0 0,0 0 0,-15-12 0,-9-14-95,-4-8 45,17 19-106,0 2 0,-2 0 1,-26-21-1,44 42-173,0 1 1,0-1-1,0 1 0,0 0 1,-1 1-1,1-1 0,-1 1 1,1 0-1,-1 0 0,0 0 0,1 1 1,-1-1-1,0 1 0,1 0 1,-1 1-1,-6 0 0,4-1-651,-22 3-4341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27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39 117 912,'0'0'4496,"-38"-10"1624,256-3-6222,-184 9 211,-1-2-1,64-18 0,-69 15-96,1 1 0,0 2 0,1 1 1,43-2-1,-43 7-11,20 1 10,0-3 1,-1-1-1,59-12 1,-90 12 71,-1 1 1,0 1 0,25 2 0,-20-1-86,-63 0-3156,17 0-3588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29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40 1360,'0'0'2973,"-3"-3"-2837,-9-18 2150,4 5 3604,4 36-5678,5-1-291,-1 1-1,0 0 1,-2-1-1,0 1 0,-2-1 1,0 0-1,-1 0 0,-1 0 1,-10 23-1,13-36 90,0 2 1,0-1-1,0 0 0,1 1 0,0-1 0,-1 13 1,1 10-6708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0.4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9 4977,'0'0'5321,"-8"-9"-4959,13 16-310,0-1 0,0 1-1,0 1 1,-1-1 0,0 0 0,0 1 0,-1 0 0,2 8 0,21 40 223,-24-51-526,0 1 1,0 0-1,-1-1 0,0 1 0,0 0 0,-1 0 0,0-1 0,0 1 0,0 0 0,0 0 0,-3 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0.7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 3041,'0'0'6389,"1"-5"-6308,-1 4-75,0 0-1,0 0 1,0-1 0,0 1-1,0 0 1,1 0-1,-1 0 1,0 0-1,1 0 1,-1 0 0,1 0-1,-1 0 1,1 0-1,-1 0 1,1 0-1,1-1 1,25-3 15,-26 10 136,0 1 0,0-1 0,0 1 0,0 0 0,-1 0 0,0-1 0,-1 10 0,1-8 248,0 4-534,1 1 1,0-1 0,1 0 0,0 0-1,8 22 1,-9-29-25,0 1-237,0 1 1,0-1-1,0 1 0,0-1 1,-1 1-1,0 0 0,0-1 1,-1 1-1,1-1 0,-3 7 1,-7 8-2321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1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1 171 2705,'0'0'1864,"6"-5"-972,17-16 266,-17 15 138,-7 6-1232,1 0 0,-1 0 1,0-1-1,0 1 0,0 0 0,0 0 0,0 0 1,0 0-1,1 0 0,-1 0 0,0 0 0,0 1 1,0-1-1,0 0 0,0 0 0,0 1 0,1-1 1,-1 0-1,0 1 0,0-1 0,1 1 0,-1-1 1,0 1-1,0-1 0,1 1 0,-1 0 0,1-1 1,-1 1-1,1 0 0,-1 0 0,1-1 0,-1 1 1,1 0-1,-1 0 0,1 0 0,0-1 0,0 1 1,-1 0-1,1 0 0,0 0 0,0 0 0,0 0 1,0 0-1,0 0 0,-5 42-136,5-41 61,1 1 0,-1 0 0,1-1 1,0 1-1,0-1 0,0 1 0,0-1 1,0 0-1,1 1 0,-1-1 1,1 0-1,-1 0 0,1 0 0,0 0 1,0 0-1,0 0 0,0-1 0,0 1 1,0-1-1,0 1 0,1-1 0,2 2 1,-2-2-1,-1 0-1,1 0 1,-1 1 0,1-1 0,-1 1 0,0 0 0,0-1 0,0 1 0,0 0-1,0 0 1,0 0 0,-1 1 0,1-1 0,-1 0 0,1 1 0,-1-1 0,0 1-1,0-1 1,0 1 0,0 0 0,-1-1 0,1 6 0,-1-3 11,0-1 3,0-1 0,0 1 0,0-1 0,0 0-1,1 1 1,-1-1 0,1 0 0,0 1 0,2 5 0,-2-8-5,0 1 1,1-1 0,-1 0 0,1 0 0,-1 0-1,1 0 1,-1 0 0,1 0 0,0-1 0,-1 1 0,1 0-1,0-1 1,0 1 0,0-1 0,-1 0 0,1 0-1,0 1 1,0-1 0,0 0 0,-1-1 0,4 1 0,21 0 57,-25-35 632,1 23-658,0 1 1,1-1-1,0 1 1,1 0 0,1 0-1,-1 1 1,2-1-1,-1 1 1,2 0-1,-1 0 1,10-10-1,14-15-108,51-45 0,-63 63 61,7-8-33,4-4 48,-27 28 3,-4 4-2,-14 18-12,-29 42-2855,27-38-2791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4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1 257 3105,'0'0'7608,"0"-30"-5982,1 17-1555,0 0 1,1 0 0,1 0-1,0 0 1,1 1 0,0-1 0,1 1-1,7-13 1,0-3-117,14-44 130,-25 116-118,0 9-207,-2 0 0,-2 0 0,-2 0 1,-14 58-1,12-92 200,-1 11-1119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5.8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480 34 1776,'0'0'7565,"-27"-5"-7393,-85-15-12,98 17-51,-1 1 0,1 0 0,0 1 0,-1 1 0,1 0 0,-29 4 0,39-4-19,-1 2-41,0-1 0,-1 1-1,1 0 1,0 0-1,0 1 1,1 0 0,-1-1-1,0 2 1,1-1 0,-8 7-1,-41 46 153,36-38-171,10-9-11,1 0 0,-1 0 1,1 0-1,1 1 1,0 0-1,0 0 0,1 1 1,0-1-1,1 1 0,0 0 1,-1 11-1,-1 19 32,-1 68 0,4-51-75,0-31 31,1-16 8,0 1-1,1 0 0,0-1 0,1 1 0,3 18 0,-3-26-17,0-1-1,0 1 0,1-1 1,0 0-1,-1 0 0,1 0 1,0 0-1,1 0 1,-1 0-1,0 0 0,1 0 1,-1-1-1,1 0 0,0 1 1,0-1-1,0 0 0,0 0 1,0-1-1,1 1 0,-1 0 1,0-1-1,5 1 0,16 5-74,1-1 0,0-2-1,0 0 1,33 0-1,104-7-603,-154 2 662,0-1 1,-1 0 0,1 0 0,0-1 0,-1 0-1,0 0 1,0 0 0,0-1 0,0 0 0,0-1-1,-1 0 1,7-6 0,13-12-133,33-39 0,-38 38 107,-7 10 56,10-11-180,-2 0 0,33-49 0,-50 67 251,0-1 0,-1 0 0,0 1 0,-1-2 0,0 1 0,0 0 0,0-1 0,-1 1-1,0-1 1,-1 1 0,0-1 0,-1 0 0,1 0 0,-2 0 0,-1-16 0,0 21-3,0 0-1,0-1 1,0 1 0,0 0 0,-1 0 0,0 1 0,1-1 0,-1 1 0,-1-1-1,1 1 1,0 0 0,-1 0 0,0 0 0,1 0 0,-8-3 0,-67-31 564,77 36-631,-54-20-22,-1 3-1,0 2 0,-104-15 1,132 31-3927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7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55 136 672,'0'0'5519,"3"-12"-5211,11-37-180,-11 45-77,-1 1 1,1-1 0,-1 1-1,1 0 1,0 0-1,0 1 1,0-1 0,1 0-1,-1 1 1,1 0-1,-1 0 1,1 0 0,0 0-1,-1 1 1,1-1 0,5 0-1,8-5 280,-15 5-289,4-1 42,0 0 0,0 0 0,1 0 0,-1 1 1,0 0-1,1 0 0,0 1 0,-1 0 0,1 0 0,9 0 0,-18 41 39,-5-29-102,-1 0 1,0 0-1,-1-1 1,0 0-1,0 0 1,-12 8-1,-14 17 11,1 0-9,18-19 53,0 1-1,0 1 0,-23 36 0,39-53-27,0 0 0,-1 0 0,1 0 0,0 0 0,0-1 0,0 1 0,-1 0 0,1 0 0,0 0-1,0 0 1,0 0 0,0-1 0,1 1 0,-1 0 0,0 0 0,0 0 0,0 0 0,1-1 0,-1 1-1,0 0 1,1 0 0,-1 0 0,1-1 0,-1 1 0,1 0 0,-1-1 0,1 1 0,0 0 0,-1-1 0,1 1-1,0-1 1,-1 1 0,1-1 0,0 1 0,0-1 0,-1 0 0,1 1 0,0-1 0,0 0 0,0 1-1,-1-1 1,3 0 0,36 8-287,-19-7 182,-1-1 0,0 0 0,1-2 0,-1 0 0,0-2 0,0 0 0,0-1 1,32-13-1,-44 16-597,0 0 0,0 1 0,0-1 1,0 1-1,0 1 0,0 0 1,10 0-1,-4 0-903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38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432 0 4177,'0'0'3395,"-30"1"-2795,-95 6 51,113-6-554,0 0 0,1 1-1,-1 0 1,1 1 0,-1 0-1,1 1 1,0 0 0,0 1 0,0 0-1,1 1 1,0 0 0,0 1-1,1 0 1,-1 0 0,1 1-1,1 0 1,0 0 0,0 1 0,0 0-1,-6 11 1,5-3-17,1-1-1,1 1 1,0 0 0,1 1-1,1 0 1,0 0 0,2 0-1,0 0 1,1 0 0,0 32 0,2-19-100,-1-14 7,1 1 0,0 0 0,2-1 0,5 31 0,-6-44-5,1 1 0,-1-1-1,1 0 1,0 1 0,0-1 0,0 0 0,1 0 0,-1-1 0,1 1-1,0 0 1,0-1 0,0 0 0,1 1 0,-1-1 0,1-1 0,0 1-1,0 0 1,0-1 0,0 0 0,0 0 0,0 0 0,0 0 0,6 0-1,15 5-204,1-1-1,0-2 0,-1-1 0,1-1 0,1-1 0,-1-1 0,0-1 1,0-2-1,0 0 0,-1-2 0,1-1 0,26-10 0,-34 9 160,34-13-458,93-51-1,-132 63 604,0 0 1,0-1-1,-1 0 1,0-1-1,-1 0 1,0-1-1,-1-1 1,0 1-1,-1-2 1,0 1-1,14-27 0,-20 30 137,-1-1 0,0 1 0,0 0-1,0-1 1,-1 1 0,-1-1-1,0 1 1,0-1 0,0 1 0,-2-1-1,1 1 1,-1-1 0,-3-8 0,4 13-168,-1 1-1,0-1 1,0 1 0,0 0 0,0 0 0,-1 0 0,1 0 0,-1 0 0,0 0 0,0 1 0,0 0 0,-6-5 0,6 6-109,1 1 0,-1-1 0,0 1 0,0 0 0,0 0 0,0 0 0,0 0 0,0 0 0,0 1 0,0-1 0,0 1 0,0 0 0,-1 0 0,1 0 0,0 0 0,0 1 0,0-1 1,0 1-1,0 0 0,-3 1 0,-22 14-2898,2 7-2041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50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83 3529,'0'0'6840,"0"-4"-6153,0 3-531,0-1 0,0 1 0,0-1 0,0 1 0,0 0 0,0-1 0,1 1 0,-1 0 0,0-1 0,1 1 0,-1 0 0,1-1 0,-1 1 0,2-2 0,25-11 98,-6 5-666,0 2 0,1 0 0,-1 1 0,2 1 0,43-3 0,-68 36 384,-3-19 111,0 1-1,0 0 0,-1-1 0,0 0 0,-1-1 0,0 1 0,0-1 0,-12 10 0,12-12-85,0 0-1,0 1 1,1 0-1,0 0 1,0 0-1,0 1 1,1 0-1,1 0 1,-1 0-1,1 0 1,1 1-1,-5 16 1,8-24-45,0 0 0,0 0 1,1 0-1,-1 0 0,1 0 0,-1 0 0,1-1 1,-1 1-1,1 0 0,-1 0 0,1 0 1,0-1-1,-1 1 0,1 0 0,0-1 1,0 1-1,0-1 0,-1 1 0,1-1 1,0 1-1,0-1 0,0 1 0,0-1 0,0 0 1,0 1-1,0-1 0,0 0 0,0 0 1,0 0-1,0 0 0,0 0 0,0 0 1,0 0-1,1-1 0,54 2-1441,-32-2 390,-22 1 1121,0 0-1,0 0 1,0 1-1,-1-1 1,1 0-1,0 1 0,-1-1 1,1 1-1,0 0 1,-1-1-1,1 1 1,-1 0-1,1 0 1,-1 0-1,1 0 0,-1 0 1,0 1-1,1-1 1,-1 0-1,0 0 1,0 1-1,0-1 1,0 1-1,0-1 1,0 1-1,0-1 0,-1 1 1,1 0-1,-1-1 1,1 1-1,-1 0 1,1 0-1,-1-1 1,0 1-1,0 0 0,0 0 1,0-1-1,0 1 1,0 0-1,-1 0 1,1-1-1,-1 1 1,1 0-1,-1 0 1,1-1-1,-1 1 0,0-1 1,0 1-1,0-1 1,0 1-1,0-1 1,0 1-1,0-1 1,-1 0-1,1 0 0,0 0 1,-1 1-1,1-1 1,-2 1-1,-15 12 515,-1 0 0,0-1-1,0-1 1,-1-1 0,-1 0 0,-41 14-1,61-25-469,0 0 0,-1 0-1,1 1 1,0-1-1,0 0 1,0-1-1,-1 1 1,1 0 0,0 0-1,0 0 1,0-1-1,0 1 1,-1 0 0,1-1-1,0 1 1,0-1-1,0 0 1,0 1 0,0-1-1,0 0 1,0 0-1,0 1 1,1-1 0,-3-2-1,2 2-171,0 0 0,0 0-1,0 0 1,0 0 0,0 0-1,0 0 1,-1 0 0,1 1 0,0-1-1,-1 0 1,1 1 0,-1-1-1,1 1 1,0-1 0,-1 1 0,1 0-1,-3-1 1,-11 1-2387,1 0-2321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08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85 3649,'0'0'7513,"-3"-12"-6931,-15-55 237,13 61 776,0 15-1324,1 16-617,4-17 325,-1 47-299,3 0 0,14 90-1,-5-76-160,-10-64 466,-1 0 1,0 0-1,0 0 0,0 0 0,-1 0 0,0 0 1,0 0-1,0 0 0,0-1 0,-4 9 0,4-10-70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50.9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171 35 2737,'0'0'6684,"-5"5"-6327,-5 6-352,1 0-1,0 0 0,1 1 1,1 0-1,0 0 1,0 1-1,1 0 0,1 0 1,0 0-1,1 1 1,1 0-1,0 0 1,0 0-1,1 0 0,1 28 1,1-38-3,0-3 10,-1-1-1,1 1 0,0-1 1,0 1-1,0-1 0,0 0 1,0 1-1,0-1 1,0 1-1,-1-1 0,1 1 1,1-1-1,-1 1 0,0-1 1,0 1-1,0-1 1,0 0-1,0 1 0,0-1 1,0 1-1,1-1 0,-1 1 1,0-1-1,0 0 1,1 1-1,-1-1 0,0 1 1,0-1-1,1 0 0,-1 1 1,0-1-1,1 0 1,-1 0-1,1 1 0,-1-1 1,0 0-1,1 0 0,-1 0 1,1 1-1,-1-1 1,1 0-1,-1 0 0,0 0 1,1 0-1,-1 0 0,1 0 1,-1 0-1,1 0 1,-1 0-1,1 0 0,-1 0 1,1 0-1,-1 0 0,1 0 1,-1-1-1,0 1 1,1 0-1,3 0-134,5-1 52,-1 1 1,1-2 0,-1 1 0,1-1 0,-1 0 0,0-1 0,0 0-1,0 0 1,12-8 0,-17 10 49,1-1 0,-1-1 0,0 1 0,1 0 0,-1-1 0,0 0 0,0 1 0,-1-1 0,1 0 0,0-1 0,-1 1 0,0 0 0,0-1 0,0 1 0,0-1 0,-1 0 0,1 0-1,-1 1 1,0-1 0,0 0 0,1-8 0,-3 4 197,-1 0-1,0 0 0,0 1 0,0-1 1,-1 1-1,0-1 0,-1 1 0,0 0 1,0 0-1,0 0 0,-1 1 1,0 0-1,0 0 0,-1 0 0,1 0 1,-13-9-1,10 9-25,0-1 1,-1 1-1,1 0 1,-1 1-1,0 0 1,-1 0-1,1 1 1,-1 0-1,0 1 1,0 0-1,0 1 1,-20-3-1,29 6-171,0-1 0,0 0 0,0 0 0,-1 1 0,1-1-1,0 1 1,0-1 0,0 1 0,0-1 0,0 1 0,0 0 0,0-1 0,0 1 0,0 0 0,0 0 0,0 0-1,1 0 1,-1 0 0,0 0 0,0 0 0,1 0 0,-1 0 0,1 0 0,-1 0 0,1 0 0,0 1-1,-1-1 1,1 0 0,0 0 0,0 0 0,0 2 0,-3 48-967,3-40 465,0 62-3139,0-48 656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8:51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12 165 2833,'0'0'8183,"-2"-12"-7762,2 10-427,-8-47 279,8 47-315,-1-1 0,1 0 0,0 1 1,0-1-1,0 0 0,0 1 0,0-1 1,0 1-1,1-1 0,-1 0 0,1 1 0,0-1 1,0 1-1,0-1 0,0 1 0,0-1 0,2-2 1,-2 5 16,-1 0 1,0 0 0,0 0-1,0-1 1,1 1-1,-1 0 1,0 0 0,0 0-1,0 0 1,1 0-1,-1 0 1,0 0 0,0 0-1,1 0 1,-1 0 0,0 0-1,0 0 1,1 0-1,-1 0 1,0 0 0,0 0-1,1 0 1,-1 0-1,0 0 1,0 0 0,1 0-1,-1 0 1,0 0 0,0 0-1,1 0 1,-1 1-1,0-1 1,0 0 0,0 0-1,0 0 1,1 0-1,-1 1 1,0-1 0,0 0-1,0 0 1,0 0-1,1 1 1,-1-1 0,0 0-1,0 0 1,0 1 0,0-1-1,4 21-175,-7 24 628,-5-17-135,6-19-201,-1 1 1,1 0-1,0-1 0,0 17 1,3-25-96,0 0 1,0 0-1,0 0 1,0 0 0,0-1-1,0 1 1,0 0-1,0-1 1,1 1 0,-1 0-1,0-1 1,0 0-1,1 1 1,-1-1 0,0 0-1,1 1 1,-1-1-1,0 0 1,1 0 0,-1 0-1,0 0 1,1 0-1,1-1 1,36-2-78,-35 1 107,-1 1-1,1-1 0,-1 0 0,0 0 0,1-1 1,-1 1-1,0-1 0,-1 0 0,1 1 1,0-1-1,-1-1 0,1 1 0,-1 0 1,0 0-1,0-1 0,-1 1 0,1-1 0,-1 0 1,1 1-1,-1-1 0,1-7 0,2-6 139,-2 0 0,0 0 0,0-29 258,-2 50-446,1 0-1,-1 0 1,0 0-1,1-1 1,0 1-1,0 0 1,0 0-1,3 6 1,-3-8 0,1 4-39,0 1 1,1-1 0,0 1 0,0-1 0,1 0 0,6 9-1,-9-14 51,1 0 0,-1 1-1,0-1 1,1 0-1,-1 0 1,1 1-1,-1-1 1,1 0-1,0-1 1,-1 1 0,1 0-1,0 0 1,0-1-1,-1 1 1,1-1-1,0 1 1,0-1-1,0 0 1,0 0 0,0 0-1,-1 0 1,1 0-1,0 0 1,0 0-1,0-1 1,0 1-1,-1-1 1,1 1 0,0-1-1,2-1 1,0-2 17,1 0 0,-1-1 1,0 1-1,0-1 0,0 0 1,0 0-1,-1 0 0,0 0 1,0-1-1,-1 0 0,1 1 0,1-10 1,8-12 75,-8 20-84,-3 2 11,1 0 0,1 0 0,-1 0 0,1 1 0,0-1 0,0 1 0,0 0 0,0 0 0,7-7 0,-9 36 17,-2 5 398,0-13-277,1-1 1,0 0-1,5 31 0,-4-43-145,0-1 0,-1 1 0,1-1-1,1 0 1,-1 1 0,0-1 0,1 0-1,0 0 1,0 0 0,0 0 0,0 0-1,0-1 1,0 1 0,1 0 0,-1-1-1,1 0 1,0 0 0,0 0 0,-1 0-1,2 0 1,-1 0 0,0-1 0,6 3-1,-9-4-143,9 1 314,-7-20-7118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1.7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1 1432,'3'6'7806,"-2"60"-7779,-5 105 85,2-149-102,-1 0 1,-1 1 0,-2-1 0,0-1 0,-13 33 0,13-37-10,5-14-2,0 0 1,0 0-1,-1 0 1,1 0-1,0 0 1,-1 0-1,0 0 1,0 0-1,-3 4 1,9-47 199,3 17-294,1 2 0,2-1 1,0 1-1,0 1 0,16-22 1,-25 42 57,-1-1 1,1 1 0,-1 0-1,0 0 1,1-1 0,-1 1-1,1 0 1,-1 0 0,1-1-1,-1 1 1,1 0 0,0 0 0,-1 0-1,1 0 1,-1 0 0,1 0-1,-1 0 1,1 0 0,-1 0-1,1 0 1,-1 0 0,1 0-1,-1 0 1,1 1 0,-1-1-1,1 0 1,-1 0 0,1 0 0,-1 1-1,1-1 1,-1 0 0,1 1-1,-1-1 1,1 0 0,-1 1-1,0-1 1,1 1 0,-1 0-1,18 20-1,-13-15-29,-1-3 54,-1 0 0,1-1 0,0 1 0,0-1 0,0 0 0,1 0 0,-1 0 0,0-1 0,1 1 0,5 0 0,-6-1 14,0 0-1,-1 0 1,1 0 0,0 0-1,0 1 1,-1 0 0,1-1-1,-1 1 1,1 1-1,-1-1 1,0 0 0,6 6-1,-7-1 37,0 0-1,0 0 1,-1 0-1,0 0 1,0 0-1,-1 1 0,0-1 1,0 0-1,0 0 1,-3 13-1,2-10-3,0 3-24,-1-1 0,-1 1 0,0-1 0,-1 0 0,0 0 0,0 0 0,-1-1 0,-1 1 0,-12 18 0,13-22 111,-1-1 0,0 0-1,-1 0 1,1 0 0,-1 0 0,-1-1-1,1 0 1,-1-1 0,0 0 0,0 0-1,-1-1 1,1 0 0,-17 6 0,-3-2-20,-1 0 1,-1-2-1,1-1 1,-1-2-1,0-1 1,1-1-1,-38-3 1,66 2-128,0 0 0,0-1 1,0 1-1,-1 0 0,1-1 0,0 1 1,0-1-1,0 1 0,0-1 1,0 1-1,0-1 0,0 0 0,0 1 1,0-1-1,0 0 0,0 0 0,0 0 1,0 0-1,1 0 0,-1 0 0,0 0 1,1 0-1,-1 0 0,0 0 0,0-2 1,-1-31-2221,2 25 1001,0-9-2991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2.1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 2921,'0'0'6113,"8"-8"-5964,28-24-85,-32 30-43,-1 1 0,1-1 1,0 1-1,0 0 0,0 0 0,0 1 0,1-1 0,-1 1 0,0 0 0,0 0 0,0 0 0,0 0 1,0 1-1,0 0 0,1 0 0,-1 0 0,-1 0 0,1 1 0,0-1 0,6 4 0,15 3 3,-6-4-231,0-1 0,0-2 0,0 1-1,0-2 1,34-4 0,-44-1-1044,-5-3-728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2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74 136 3329,'0'0'3863,"-5"17"-3852,-57 280 930,60-291-751,1 1-1,-1-1 1,2 1-1,-1-1 1,1 1-1,0-1 1,0 1-1,1-1 1,0 1 0,2 9-1,-1-12-181,0-1 0,-1 0 0,1 0 0,0 0 0,0 0 0,1 0 0,-1-1-1,1 1 1,-1-1 0,1 1 0,0-1 0,0 0 0,0 0 0,0 0 0,0-1 0,0 1 0,0-1 0,1 1 0,-1-1 0,5 1 0,4 1-46,-1-1 1,1 1-1,0-2 1,0 0 0,0 0-1,0-1 1,0-1-1,14-2 1,-21 3 6,-1-1 0,1 0 0,0 0 0,0-1 0,-1 1 0,1-1 0,0 0 1,-1 0-1,0-1 0,1 1 0,-1-1 0,0 0 0,0 0 0,-1-1 0,1 1 0,-1-1 0,0 1 0,1-1 0,-2 0 0,1 0 0,0-1 0,1-4 0,4-18 250,-2 0-1,-1-1 0,-1 0 0,-1 0 0,-1 0 1,-5-50-1,2 19 296,2 45-372,-2 1 0,0-1 0,-1 1-1,0 0 1,0-1 0,-2 1 0,0 0 0,-9-21 0,10 28-109,0 1-1,0 0 1,-1 1 0,1-1 0,-1 0 0,0 1 0,0 0 0,0 0-1,-1 0 1,1 1 0,-1-1 0,0 1 0,0 0 0,-1 0 0,1 1 0,0 0-1,-1 0 1,1 0 0,-1 0 0,0 1 0,0 0 0,-9-1 0,10 2-55,1 0 1,0 0 0,0 0-1,-1 0 1,1 0 0,0 1 0,0 0-1,-1 0 1,1 0 0,0 0 0,0 1-1,0 0 1,1 0 0,-1 0 0,0 0-1,1 0 1,-1 1 0,1-1-1,0 1 1,0 0 0,0 0 0,0 0-1,-3 4 1,1 2-99,1 0 1,-1 0-1,1 0 0,1 1 0,0-1 0,0 1 1,1 0-1,0-1 0,-1 15 0,-2 110-4279,3-81-819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3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64 2473,'0'0'5166,"8"0"-5043,35-7 102,42-2-82,-76 9-207,6 1-144,0 0 0,1-1 0,-1-1 0,0-1 0,0 0 0,0-1 0,0 0 0,-1-1 0,1-1 0,24-12 1,-22 4-2795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3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64 3881,'0'0'1087,"27"-8"-583,8-5-294,-10 4 48,0 0 1,1 2-1,0 0 0,32-3 0,-52 10-213,28 0 938,-33 1-954,0-1 1,0 1 0,0 0-1,-1-1 1,1 1-1,0 0 1,0 0-1,-1-1 1,1 1-1,0 0 1,-1 0-1,1 0 1,-1 0-1,1 0 1,-1 0-1,0 0 1,1 0-1,-1 0 1,0 0-1,0 0 1,0 0-1,0 0 1,0 1-1,0-1 1,0 0-1,0 0 1,0 1-1,-1 44 773,0-23-724,0 1 1,2-1-1,1 1 1,1 0-1,11 45 0,-10-56-68,0 0-1,0 0 0,-1 1 1,-1 0-1,-1-1 1,0 1-1,0 0 0,-2 0 1,1 0-1,-2 0 0,0-1 1,0 1-1,-2-1 0,1 1 1,-2-1-1,-11 24 0,-27 55-176,19-31-4040,18-48-77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4.1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6849,'0'0'2249,"153"-11"-2249,-114 9-208,-4-1-256,-9 0-144,-5 1 40,-6-4-337,-3-7-15,-4 3-304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4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0 6961,'0'0'3240,"0"19"-3260,0 163-103,0-172 205,0 0 0,0 1 1,-1-1-1,0 0 0,-1 0 0,0 0 0,-1 0 0,0-1 1,-5 13-1,-1-2 26,1-1-1,-9 38 1,12-16-4626,14-59-735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5.6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286 119 7466,'0'0'6334,"-14"14"-6340,-45 46-46,52-51-50,1 1 0,-1-1 0,1 1 0,1 0 0,0 1 1,0-1-1,-4 19 0,6-20-15,-1 1 0,1-1 1,-1 1-1,-1-1 0,-9 13 1,13-20 12,0 0 38,0-1-1,0 1 1,0-1-1,0 1 1,0-1-1,0 0 1,0 1 0,-1-1-1,1 0 1,0 0-1,-1 0 1,1 0-1,-1 0 1,1 0-1,-1-1 1,0 1-1,1 0 1,-1-1 0,0 1-1,-2-1 1,4-2-346,1-1 1,-1 0 0,1 0-1,0 1 1,0-1 0,0 0-1,0 1 1,0-1 0,1 1 0,-1-1-1,4-3 1,18-33-691,-20 20 7449,-5 18-6234,0 0-1,-1-1 1,1 1 0,-1 0-1,1 0 1,-1 1 0,1-1-1,-1 1 1,1-1-1,-1 1 1,0 0 0,1 0-1,-1 0 1,-4 0 0,3 3-117,1 0 0,-1-1 0,1 1 1,0 0-1,0 1 0,0-1 0,0 1 0,1-1 1,-1 1-1,-2 5 0,-23 47-28,23-46 30,1-2-1,0 0 1,0 0 0,1 0 0,0 1-1,1-1 1,-1 1 0,2-1 0,-1 1-1,1 0 1,1 0 0,-1 0 0,2 11-1,3-14 1,0-1 0,0 0 0,0 0 0,1 0 0,-1 0 0,1-1 0,0 0 0,0 0 0,1 0 0,-1-1 0,11 5 0,-4 0 0,-8-5-2,0 0 1,1 0 0,-1-1 0,1 0-1,-1 0 1,1 0 0,0 0 0,0 0-1,0-1 1,0 0 0,0 0 0,0-1-1,0 1 1,0-1 0,8 0 0,-8-2-1,0 0 1,0 1-1,0-2 1,0 1-1,-1 0 1,1-1-1,-1 0 1,1 0-1,-1 0 1,0-1 0,0 1-1,0-1 1,-1 0-1,5-6 1,6-8 22,0 0 0,-1-2 0,-1 1 0,-1-1 0,-1-1-1,-1 0 1,-1-1 0,9-30 0,-9 11 174,-1 0 0,-2 0-1,-1-73 1,-4 109-152,0-1-1,0 1 0,-1 0 1,1 0-1,-1-1 1,-1 1-1,1 0 1,-1 0-1,1 0 0,-1 0 1,-1 1-1,-2-6 1,3 7-11,-1 0 1,1 1 0,-1-1-1,0 1 1,0-1 0,0 1-1,0 0 1,0 0 0,0 1-1,0-1 1,-1 0 0,1 1-1,-1 0 1,1 0 0,-1 0-1,0 0 1,1 1 0,-6-1-1,1 1-29,1-1 0,-1 1 0,1 1 0,-1 0 0,1 0-1,0 0 1,-1 1 0,1 0 0,0 0 0,0 1 0,0 0 0,1 0-1,-1 1 1,1 0 0,-1 0 0,1 0 0,0 1 0,1-1-1,-7 9 1,5-5-134,0 0-1,1 1 0,0 0 1,0 0-1,1 1 1,1-1-1,-1 1 0,2 0 1,-1 0-1,1 1 1,1-1-1,0 1 0,-1 12 1,3-18-380,-1-1-1,0 0 1,0 0 0,0 1 0,0-1 0,0 0-1,-1 0 1,0 0 0,-3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10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1 469 144,'0'0'3884,"8"-12"3074,34-43-7022,-34 46 94,-1 0 0,0-1 0,0 0 1,-1 0-1,-1 0 0,1-1 0,-2 0 0,1 0 0,-2 0 0,0 0 0,0-1 0,-1 1 0,0-1 0,0-22 0,-2 24-37,0-1 1,1 1-1,-1 0 0,2 0 0,0 0 0,0 1 1,1-1-1,0 0 0,0 1 0,1-1 1,9-14-1,-4 8 16,-1 0 0,-1 0 1,7-22-1,-13 39-639,-4 32-3224,-13-10 1354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9:56.8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 1376,'0'0'5740,"-2"14"-5542,-11 181-100,13-186-97,-1-1 0,-1 1-1,0 0 1,0-1 0,-1 0 0,1 0-1,-2 1 1,-6 10 0,6-11 7,0 0 1,1 0 0,-1 1-1,1-1 1,1 1-1,0-1 1,0 1 0,0 14-1,15-33 355,10-13-422,-1-1-1,-2-1 1,0-1-1,-2 0 1,-1-2-1,16-34 1,-28 54 448,-1 0 0,0-1 1,-1 1-1,0-1 0,0 0 0,3-17 1259,-6 50-1813,-15 163-566,16-186 726,-1-1-1,1 1 0,-1 0 1,1 0-1,0 0 1,0 0-1,-1-1 1,1 1-1,0 0 0,0-1 1,0 1-1,0 0 1,0-1-1,0 1 0,0-1 1,0 0-1,0 1 1,0-1-1,0 0 0,0 1 1,0-1-1,0 0 1,0 0-1,1 0 1,-1 0-1,0 0 0,0 0 1,2-1-1,36-2-80,-29 0 92,-1-1-1,0 0 1,0-1-1,0 1 1,-1-2-1,0 1 1,0-1-1,0-1 1,12-12 0,-4 2 8,0 0 1,-2-1 0,15-23 0,-27 38 20,1-1 1,-1 0-1,0 1 1,-1-1-1,1 0 1,-1 0-1,0 0 1,1 0-1,-2 0 1,1-1-1,0 1 1,-1-8-1,-2 11-11,0 1 0,1-1 0,-1 1 0,0 0 0,0 0 0,0-1 0,0 1 0,0 1 0,0-1 0,0 0 0,0 0-1,1 1 1,-1-1 0,0 1 0,0-1 0,-3 2 0,2 2-30,-1-1 0,0 0-1,1 1 1,0-1 0,0 1-1,0 0 1,1 0 0,-1 0 0,1 1-1,0-1 1,0 0 0,0 1 0,1 0-1,-1-1 1,1 1 0,0 6-1,-2 10-319,1 0 0,1 27 0,1-45 248,0-1 36,0 1-1,0-1 1,0 0 0,1 1-1,-1-1 1,1 0-1,0 0 1,-1 0 0,1 1-1,0-1 1,0 0-1,1 0 1,-1 0 0,0 0-1,1-1 1,-1 1 0,1 0-1,-1-1 1,1 1-1,0-1 1,0 1 0,0-1-1,0 0 1,0 0-1,0 1 1,0-2 0,0 1-1,0 0 1,0 0-1,0-1 1,5 2 0,7 0-260,1-1 0,-1 0 0,1 0 0,16-3 0,-5 2 148,-18 0 158,0-1 0,1 1 0,-1-2 0,0 1 0,1-1 0,-1 0 0,0-1 0,0 1 1,-1-2-1,1 1 0,-1-1 0,1 0 0,7-7 0,2-3 75,-1-1-1,-1 0 0,-1-1 1,14-18-1,-13 16 529,0-1 1,-1-1-1,-1 0 0,-1 0 1,-1-1-1,17-45 1,-33 86 310,0-4-748,2 0 1,-4 31-1,6-44-180,1 1-1,0-1 1,0 0 0,0 0 0,0 0-1,1 1 1,-1-1 0,1 0 0,0 0 0,0 0-1,0 0 1,0 0 0,1 0 0,-1 0-1,1 0 1,-1 0 0,1 0 0,0-1-1,0 1 1,1-1 0,2 3 0,7 2-75,-1-2 0,1 1 0,0-2 0,0 1 0,0-2 0,1 0-1,-1 0 1,24 1 0,-24-3-608,0 0 0,1-1 0,-1 0-1,1-1 1,13-3 0,-9-5-5881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03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0 224,'0'0'3778,"4"8"-5317,1-8-244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03.6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05.9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85 832,'138'-64'1765,"-125"54"2238,-28 8-2509,14 2-1410,0 0 0,-1 0 0,1 0 0,0 0 0,0 0 0,0 0 0,0 0 0,0 0 0,0-1 0,0 1 1,0 0-1,0-1 0,0 1 0,0 0 0,0-1 0,0 1 0,0-1 0,0 0 0,0 1 0,0-1 0,-1-1 0,2 2-42,-2 0-34,-4 0-7,-10-1 38,1 1 0,-1 1 0,1 1 1,-1 0-1,-19 5 0,31-5-31,1-1-1,0 0 1,-1 1-1,1-1 0,0 1 1,0 0-1,0 0 0,1 0 1,-1 0-1,0 0 0,1 1 1,0 0-1,-1-1 0,1 1 1,0 0-1,0 0 1,0 0-1,1 0 0,-1 0 1,1 0-1,0 1 0,0-1 1,0 0-1,0 1 0,0-1 1,1 1-1,0-1 1,-1 1-1,2 4 0,-2-2 31,0 1-1,0-1 1,-1 0-1,1 1 0,-1-1 1,-1 0-1,1 0 1,-1-1-1,-4 8 0,3-6 6,0-1 0,1 1 0,0 0 0,0 0 0,1 0 0,0 1 0,-1 7 0,1 0-26,-1-1 1,-1 1 0,0-1-1,-1-1 1,-8 19-1,-15 46 50,25-60-68,2 1 1,0-1 0,2 30 0,0-8-65,0-35 57,0-1-1,0 1 0,1-1 1,-1 1-1,1-1 0,0 0 1,1 0-1,-1 0 0,1 0 1,-1 0-1,6 5 0,-4-4 41,0 1-1,0 0 1,0-1 0,-1 1-1,6 13 1,-6-11 3,1 0 0,0 0 0,0 0 0,1 0 0,0-1 1,0 0-1,1 0 0,0 0 0,0-1 0,0 0 0,1 0 0,0 0 0,13 7 0,-7-3-13,0 0 0,-1 0 0,12 13 0,-20-17-35,0 0 0,1 0 0,0-1 0,0 0 0,1 0 0,-1-1 0,1 1 0,0-1 0,0 0 0,0-1 0,1 1 0,13 4 1,20 9 36,-36-14-20,1-1 0,-1 1 0,1-1 0,0 0 0,-1 0 0,1-1 0,0 0 0,0 1 0,10 0 0,-8-2-6,3 0-13,0 1 0,0-1 0,0-1-1,0 0 1,0 0 0,0-1 0,0-1-1,-1 1 1,1-1 0,-1-1 0,15-7-1,18-1 36,-5 2 3,-20 2-30,-1-2-1,26-18 0,15-9 47,-49 32-53,1 0 0,-2 0 0,1-1 1,0 0-1,-1 0 0,0 0 0,0-1 0,-1 0 0,0-1 0,0 1 0,-1-1 0,0-1 1,7-15-1,-4 10 21,4-41-424,-10 49 433,1 1 1,-1 0-1,-1-1 1,1 0-1,-1 1 0,0-1 1,-1 0-1,1 1 1,-1-1-1,0 0 0,0 0 1,-1 0-1,0 1 1,0-1-1,0 0 0,-4-9 1,2-11-343,3 24 330,0 0 0,0 0 1,0 0-1,0-1 0,0 1 0,0 0 0,-1 0 0,1 0 0,-1 0 0,1 0 1,-2-2-1,-26-39 838,22 35-789,0 0-1,1 0 1,0-1 0,0 0 0,1 0-1,0 0 1,-4-16 0,7 21-4,-1 0 1,0 0-1,0 0 1,0 0-1,0 1 1,-1-1-1,1 0 1,-1 1-1,0 0 0,0 0 1,-5-4-1,5 4-3,-1 0-1,1 0 0,0-1 1,0 1-1,0-1 0,0 0 1,1 0-1,0 0 0,-1 0 1,1 0-1,-2-7 1,1 2-23,-1 0-1,0 0 1,0 0 0,-1 1 0,0-1 0,0 1 0,-1 0 0,-13-12 0,9 11 60,0 0-1,-1 1 1,-1 0-1,1 1 1,-1 0-1,-22-9 1,-8 12-62,39 4-19,1 0 0,-1 0 0,0 0 0,1 0 0,-1 0 0,1-1 0,-1 1 0,1-1 0,-1 0 0,1 1 0,-1-1 0,1 0 0,-1 0 0,1-1 0,0 1 1,0-1-1,0 1 0,-4-4 0,3 3-5,0 0 1,0 1 0,-1-1 0,1 0 0,-1 1-1,1 0 1,-1 0 0,1 0 0,-1 1-1,0-1 1,-6 0 0,-51 2 25,39-1-10,16 0-578,-16 0 1403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07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59 1488,'0'0'5698,"-14"5"-3014,14 186-2396,0-191-286,-1 1-2,1 0 1,0-1 0,0 1 0,0 0 0,-1 0-1,1-1 1,0 1 0,0 0 0,0 0 0,0 0-1,1-1 1,-1 1 0,0 0 0,0 0-1,0-1 1,1 1 0,-1 0 0,0 0 0,1-1-1,-1 1 1,0 0 0,1-1 0,-1 1-1,1-1 1,-1 1 0,2 0 0,-1 0 111,-1-36-907,0-203-679,44 235 781,-43 4 664,0-1-1,0 0 1,0 0 0,0 1-1,0-1 1,0 1 0,0-1-1,0 1 1,0-1 0,-1 1 0,1 0-1,0-1 1,0 1 0,0 0-1,-1 0 1,1 0 0,0-1-1,-1 1 1,1 0 0,-1 0-1,1 0 1,-1 0 0,1 0 0,-1 0-1,0 0 1,1 0 0,-1 0-1,0 0 1,0 2 0,5 46 429,-1-13-291,-4-36-62,1 1 0,-1 0 0,1 0-1,-1 0 1,0 0 0,1 0 0,-1 1-1,0-1 1,1 0 0,-1 0-1,0 0 1,0 0 0,0 0 0,0 0-1,0 0 1,0 0 0,-1 0-1,1 0 1,0 0 0,-1 1 0,1-1-1,0 0 1,-1 0 0,1 0 0,-1-1-1,1 1 1,-1 0 0,-1 2-1,-26 5 1364,26-9-1407,1 1 0,-1 0 0,1 0 0,-1 0-1,1 0 1,0 0 0,-1 0 0,1 1 0,-1-1-1,1 0 1,0 1 0,-1-1 0,1 1 0,0-1 0,-1 1-1,1 0 1,0 0 0,0-1 0,-1 1 0,1 0-1,0 0 1,0 0 0,0 0 0,0 0 0,1 1-1,-1-1 1,0 0 0,0 0 0,1 0 0,-1 1-1,0-1 1,1 0 0,-1 1 0,1-1 0,-1 2-1,2-2-42,0 0 0,0-1 0,0 1 0,0 0 0,0-1 0,0 1 0,0-1 0,0 1 0,0-1 0,0 1 0,0-1 0,0 0-1,1 0 1,-1 1 0,0-1 0,0 0 0,0 0 0,0 0 0,0 0 0,1-1 0,-1 1 0,0 0 0,0 0 0,1-1 0,33-6-1913,-7-18-380,-18 14 610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08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1064,'0'0'8466,"33"19"-8573,-11-1 64,14 9-150,-12-19-4670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09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11 1280,'0'0'4225,"0"21"-2849,-2-14-1285,1-1 0,0 1-1,1-1 1,-1 1 0,1 0-1,1-1 1,-1 1-1,1 0 1,0-1 0,1 1-1,-1-1 1,1 1 0,1-1-1,-1 0 1,1 0-1,0 0 1,1 0 0,-1 0-1,1-1 1,0 0 0,8 9-1,-10-10-82,0 1 1,0 0-1,0-1 0,-1 1 0,0 0 0,0 0 0,0 0 0,0 0 1,-1 0-1,0 0 0,0 0 0,-1 0 0,-1 9 0,1 6-27,1-19-14,-1-33-2948,-1 26 2758,0 0-1,0 1 1,-1-1 0,0 1-1,0 0 1,-1 0 0,1 0-1,-9-8 1,7 7 233,1 1-1,-1-1 1,1 1 0,0-1-1,1 0 1,0-1 0,-4-7 0,3-2 230,1-1 0,1 0 0,0 0 1,1 0-1,1-18 0,0 30-396,56-1-787,18 3 1902,-74 38 608,0 20-856,-44-52 775,43-3-1691,-7 0 580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22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1360,'0'0'2824,"45"-3"-104,2 7-2140,-40-2-566,0-1 0,1 0 0,-1-1 1,1 1-1,-1-2 0,1 1 0,-1-1 1,1 0-1,-1 0 0,14-5 0,8 2 2272,-1 1-3221,-9-4-982,-31 17-1575,2-5 702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6:22.8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3185,'0'0'6621,"24"0"-6461,0 3-245,-1 1 0,0 0 0,-1 2 0,30 11 0,-51-16 91,1-1 0,-1 0 0,1 1 0,-1 0-1,0-1 1,1 1 0,-1 0 0,0 0 0,1 0 0,-1 0 0,0 0 0,0 0 0,0 0 0,0 0 0,0 1 0,0-1 0,0 0 0,0 0 0,0 1 0,-1-1 0,1 1 0,-1-1 0,1 1 0,-1-1 0,1 1-1,-1-1 1,0 1 0,0-1 0,0 1 0,1 0 0,-2 1 0,1-1 72,-1 1-1,0-1 0,0 0 1,0 0-1,0 1 0,0-1 1,0 0-1,-1 0 0,1 0 1,-1 0-1,1 0 1,-1-1-1,0 1 0,0 0 1,1-1-1,-1 1 0,0-1 1,-4 2-1,-89 45 813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2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1772 1 1920,'0'0'5512,"-29"8"-1884,-33-4-2908,0 4 1,1 2 0,-112 34-1,102-25-604,4-1-37,-41 11 413,-176 24 1,193-41-189,-164 43 0,197-44-204,-1-2-1,0-3 1,-1-2-1,-94-6 1,38 0-66,114 2-37,2 2-10,0-1-42,0 19-2632,0 15-499,0-19-779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11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 1880,'0'0'7354,"0"-13"-6314,0-42-217,0 41 871,10 31-2717,-2-6 1091,0 1 0,0 0 0,-1 1-1,0-1 1,-2 1 0,1 0 0,-1 1 0,-1-1 0,0 1 0,-1 0 0,-1 0 0,1 15 0,0-15-44,0-1 1,0 0-1,2 0 1,0-1-1,0 1 1,14 22 0,-12-22-17,0-1 1,-1 1 0,-1 0 0,0 0 0,0 1-1,2 15 1,-4-17-4,-2-9-3,0-1-1,0 1 0,-1-1 1,1 1-1,-1-1 0,1 1 1,-1 0-1,0-1 0,0 1 1,0 0-1,-1-1 0,0 6 1,4-12-2972,-3-3 251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4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0 4521,'0'0'2402,"-25"23"-1969,-123 117 674,146-139-1037,1 0 0,-1 0 1,1 0-1,-1 0 0,1 0 0,0 0 0,0 0 0,0 1 0,0-1 0,0 0 1,0 1-1,0-1 0,0 1 0,0-1 0,0 1 0,1-1 0,-1 1 0,1-1 1,-1 1-1,1 0 0,0-1 0,0 1 0,-1 0 0,1-1 0,0 1 0,0 0 1,1-1-1,-1 1 0,0 0 0,1-1 0,-1 1 0,1 0 0,-1-1 0,1 1 1,1 2-1,3 3-210,0 1 1,0-1 0,1 0-1,0-1 1,0 1 0,1-1 0,0-1-1,0 1 1,0-1 0,1 0-1,-1-1 1,1 1 0,17 5-1,-16-6-170,0-1-1,1 0 1,-1-1-1,1 0 0,0 0 1,0-1-1,0 0 1,-1-1-1,1 0 0,0-1 1,0 0-1,15-3 1,-20 2 278,-1 0 1,1 0-1,-1-1 1,0 0-1,0 0 1,0 0-1,0 0 1,0 0-1,-1-1 1,1 1-1,-1-1 1,0 0-1,0 0 1,-1-1 0,1 1-1,-1 0 1,0-1-1,0 0 1,3-8-1,-1-2 35,0 1 0,-1-1 1,-1 0-1,0 0 0,-1-20 0,0 26 228,-1 1-1,-1-1 1,1 1 0,-1-1-1,-1 1 1,0 0 0,0-1 0,-5-11-1,5 17-168,0 0 0,0 0 0,0 0 0,0 1 0,0-1 1,-1 1-1,1 0 0,-1 0 0,1 0 0,-1 0 0,0 0 0,0 0 0,0 1 0,0-1 0,0 1 0,0 0 0,-1 0 0,1 0 0,0 1 0,0-1 0,-1 1 0,1-1 0,0 1 0,-7 1 0,9-1-69,1 1 0,-1-1 0,1 1-1,0 0 1,-1-1 0,1 1-1,0-1 1,-1 1 0,1 0-1,0 0 1,0-1 0,0 1 0,0 0-1,0-1 1,0 1 0,0 0-1,0-1 1,0 1 0,0 0 0,0 0-1,0-1 1,0 1 0,0 0-1,1-1 1,-1 1 0,0 0 0,1-1-1,-1 1 1,0-1 0,1 1-1,-1 0 1,1-1 0,-1 1 0,1-1-1,-1 1 1,1-1 0,-1 0-1,1 1 1,-1-1 0,1 1 0,0-1-1,0 1 1,11 0-658,-1 0 0,1 0 1,-1-2-1,0 1 0,1-1 0,-1-1 0,19-4 1,-14 0-745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5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 40,'0'0'4648,"-10"15"-4446,-27 48-174,35-58-157,0 0-1,0 0 1,1 0-1,-1 0 1,1 0-1,0 0 0,1 0 1,-1 0-1,1 1 1,0-1-1,0 0 1,1 0-1,0 0 0,0 0 1,0 1-1,0-1 1,1-1-1,-1 1 1,2 0-1,-1 0 1,3 4-1,-2-3-25,0 1 0,-1-1 0,1 1 1,-1 0-1,2 13 0,-10 70 3634,7-90-3493,0 1-1,0-1 1,-1 0-1,1 1 1,0-1-1,0 0 0,0 1 1,0-1-1,0 0 1,0 0-1,0 0 1,-1 0-1,1 0 1,0 0-1,0 0 0,0 0 1,0-1-1,0 1 1,0 0-1,0 0 1,-1-1-1,2 0 1,6-4-277,0-1 0,-1 0 0,1 0 0,-1-1 0,-1 0 1,1-1-1,-1 1 0,-1-1 0,1 0 0,-2 0 0,1-1 1,6-15-1,-2 1-212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5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40 364 376,'27'38'595,"12"15"-279,-34-42 628,-17-20 1122,-26-19 1013,34 27-2636,5 3-349,19 14-1386,-14-11 811,0-1 0,-1 1 0,0 0 0,0 0 0,0 0 0,-1 1 0,1-1 0,-1 1 0,-1 0 0,6 13 0,-5-9 561,-1 0-1,-1 1 0,0-1 1,-1 1-1,0-1 0,-1 19 1,-1 38 2899,-1-40-2602,1 0-1,1-1 1,2 1-1,0-1 0,2 1 1,10 37-1,-5-39-237,-1 0 1,-2 0-1,0 1 0,-2-1 0,0 1 0,-1 46 0,-3-64 6,-1 0-1,1 0 0,-1 0 0,-1 0 0,1 0 0,-1 0 1,-1 0-1,1 0 0,-1-1 0,-1 0 0,0 1 0,0-1 1,0-1-1,0 1 0,-1 0 0,-1-1 0,1 0 0,-1-1 1,0 1-1,0-1 0,0 0 0,-1 0 0,0-1 0,1 0 0,-15 6 1,19-9-120,0 1 1,0-1 0,0-1-1,-1 1 1,1 0-1,0 0 1,0-1 0,0 1-1,-1-1 1,1 0 0,0 0-1,0 0 1,-1 0-1,1 0 1,0 0 0,0-1-1,-1 1 1,1-1 0,0 1-1,0-1 1,0 0 0,0 0-1,0 0 1,0 0-1,0 0 1,0 0 0,0-1-1,0 1 1,1 0 0,-1-1-1,0 0 1,1 1-1,0-1 1,-1 0 0,1 0-1,0 0 1,0 0 0,0 0-1,0 0 1,0 0 0,0 0-1,0-4 1,-3-9-106,2-1 0,0 1 0,0-1 0,1 0 0,2-16 0,-1 16 23,3-75-1414,3 1-1,24-116 1,-30 205 1462,108-479-652,-93 432 768,46-176 262,-88 365 1869,23-107-2282,2 0-1,2 0 0,1 1 1,1-1-1,2 0 1,2-1-1,0 1 0,3-1 1,1-1-1,15 36 0,-9-21-32,16 86 0,-21-83-31,-5-106-4472,-5 45 4446,-1-20 265,0 30-163,0 1 0,0-1 0,0 0 0,0 1 0,0-1 0,0 0-1,0 1 1,0-1 0,0 0 0,0 1 0,-1-1 0,1 0 0,0 1-1,0-1 1,-1 0 0,1 1 0,0-1 0,-1 1 0,1-1 0,-1 1-1,1-1 1,-1 1 0,1-1 0,-1 1 0,1-1 0,-1 1 0,1 0-1,-1-1 1,0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6.9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0 190 6345,'0'0'1915,"7"3"-2372,-1 1 239,0 0 0,0 1 0,-1-1 0,1 1 0,-1 0 0,0 1 0,0-1 0,-1 1 0,1 0 0,-1 0 1,-1 0-1,1 0 0,-1 1 0,0 0 0,2 8 0,2 11 145,-1 0 0,6 54 0,-12-79 89,-1 0-1,1-1 1,0 1 0,0 0-1,0 0 1,0-1 0,0 1 0,0 0-1,0 0 1,0-1 0,1 1 0,-1 0-1,0 0 1,0-1 0,1 1-1,-1 0 1,0-1 0,1 1 0,-1 0-1,1-1 1,-1 1 0,0 0-1,1-1 1,0 1 0,-1-1 0,1 1-1,-1-1 1,1 1 0,0-1 0,-1 0-1,1 1 1,0-1 0,-1 0-1,1 1 1,0-1 0,-1 0 0,1 0-1,0 0 1,0 0 0,-1 1-1,1-1 1,0 0 0,0 0 0,0-1-1,-1 1 1,1 0 0,0 0 0,0 0-1,-1 0 1,1-1 0,0 1-1,-1 0 1,1-1 0,0 1 0,-1 0-1,2-1 1,1-2 48,0 1 0,0 0-1,0-1 1,0 1 0,-1-1 0,1 0-1,-1 0 1,0 0 0,0 0 0,3-5 0,0-5 19,0-1 1,-1 0-1,0 0 0,-1 0 1,-1 0-1,0-1 1,-1 1-1,-1-1 1,-2-28-1,1 34 147,0 0 0,-1 0 0,-1 0 0,1 0 0,-1 0-1,-1 0 1,0 0 0,0 1 0,0 0 0,-1 0 0,-1 0 0,1 1-1,-1-1 1,0 1 0,-1 1 0,-11-10 0,13 14 84,2 0-709,8 2-152,18 0-291,-1-1 0,1-1 1,-1-1-1,0-1 0,1-1 1,38-14-1,-47 13 414,-7 3 106,-1 1 0,1-1 1,-1 1-1,1 0 0,0 1 0,-1 0 1,9-1 1346,-44 8 2745,24-5-3383,-1 2 0,1-1 0,0 0 1,0 1-1,0 0 0,-9 7 0,14-9-390,-1-1 1,0 1-1,0 0 1,1-1-1,-1 1 1,0 0-1,1 0 1,-1 0-1,1-1 0,-1 1 1,1 0-1,-1 0 1,1 0-1,0 0 1,-1 0-1,1 0 0,0 0 1,0 0-1,0 0 1,-1 0-1,1 0 1,0 0-1,0 0 1,1 0-1,-1 0 0,0 0 1,0 0-1,0 0 1,1 0-1,-1 0 1,1 0-1,-1 0 1,1 0-1,-1 0 0,1 0 1,-1-1-1,1 1 1,0 0-1,-1 0 1,1-1-1,0 1 0,0 0 1,-1-1-1,1 1 1,0-1-1,0 1 1,0-1-1,1 1 1,10 5-355,-1-2 1,0 0 0,1 0 0,0-1 0,0 0-1,0-1 1,0-1 0,0 0 0,0 0 0,23-3-1,-20 2 25,-17-29 1862,-4 19-1150,0 0-1,-1 1 1,0 0 0,0 0-1,-10-7 1,-1-4 184,4 6 141,13 27-822,1 1 132,2-1 0,-1 0 1,2 1-1,-1-1 0,2 0 0,0-1 0,10 22 1,6 7-512,26 36 0,-31-54 232,-1 0-1,-1 1 1,-1 1-1,-1 0 1,15 48 0,-25-68 390,0 1 1,-1-1 0,1 0 0,-1 0-1,0 1 1,0-1 0,-1 0 0,0 0-1,0 0 1,0 0 0,0 1 0,-1-1-1,0-1 1,0 1 0,0 0 0,-1 0 0,1-1-1,-1 1 1,-7 7 0,10-12-66,0 0 0,-1 0 1,1 1-1,-1-1 0,1 0 0,-1 0 1,1 0-1,-1 1 0,1-1 1,0 0-1,-1 0 0,1 0 0,-1 0 1,1 0-1,-1 0 0,1 0 0,-1 0 1,1 0-1,-1 0 0,1 0 1,-1-1-1,1 1 0,-1 0 0,1 0 1,0 0-1,-1 0 0,1-1 0,-1 1 1,1 0-1,0-1 0,-1 1 1,1 0-1,0-1 0,-1 1 0,1 0 1,0-1-1,-1 0 0,-10-15 374,11 16-378,-20-35 3,-25-65 0,39 82-380,1 0 0,0 0 0,2-1-1,0 1 1,1-1 0,0-20 0,2 33 2,1 1 1,0-1 0,0 1 0,1 0-1,-1-1 1,1 1 0,0 0 0,0 0 0,1 0-1,0 0 1,0 0 0,0 1 0,0-1-1,1 1 1,-1 0 0,8-7 0,-6 7-145,19-23-2695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7.3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1664,'0'0'10645,"0"7"-10370,2 13-259,1 0-1,1 0 1,1 0-1,0-1 1,2 0-1,0 0 1,1-1-1,17 28 1,-10-16-1375,-1 0 1,14 44 0,-28-72 856,-2-19-1909,-7-5 108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7.6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4425,'0'0'7802,"0"87"-7754,0-66-48,12-2-72,2-1-376,1 1-441,-3-8-151,-3-1-328,-9-5-513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8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99 2897,'-58'135'4701,"69"-148"-4000,0 1 0,1 0 0,0 1 0,19-13 0,81-60-1830,-97 73 81,-12 8 680,1 0 0,-1 0 0,1 0-1,0 0 1,0 1 0,0 0 0,6-3 1779,-16 28 1997,-2 5-3091,7-26-326,1 0-1,0 0 1,-1 0 0,1 0-1,0 0 1,0 0 0,1 0-1,-1 0 1,0 0 0,1 0-1,-1 0 1,1-1 0,-1 1-1,1 0 1,0 0 0,0 0-1,0-1 1,0 1 0,0 0-1,0-1 1,0 1 0,0-1-1,1 1 1,-1-1 0,1 0-1,-1 0 1,1 1 0,-1-1-1,1 0 1,0-1 0,0 1-1,-1 0 1,1 0 0,0-1-1,0 1 1,0-1 0,0 1-1,0-1 1,0 0 0,3 0-1,5 1-212,1 0-1,-1-1 1,0-1-1,1 1 0,-1-2 1,0 0-1,0 0 0,1 0 1,-2-1-1,1-1 1,0 0-1,12-7 0,-2-1-547,0-1 0,-1-1-1,-1 0 1,23-25 0,-40 39 819,-1-1 0,1 1-1,-1 0 1,0 0 0,1-1 0,-1 1 0,0 0-1,1-1 1,-1 1 0,0 0 0,1-1 0,-1 1-1,0-1 1,0 1 0,0 0 0,1-1 0,-1 1-1,0-1 1,0 1 0,0-1 0,0 1 0,0-1-1,0 1 1,0-1 0,0 1 0,0 0 0,0-1-1,0 1 1,0-1 0,0 1 0,0-1 0,0 1-1,0-1 1,0 1 0,-1-1 0,1 1 0,0 0-1,-1-1 1,-22-8 2129,-43 6 1044,62 3-3109,4 0-236,3 0-11,7 1-213,1 1 0,0 0 0,0 0 0,-1 1 1,0 1-1,1 0 0,12 7 0,-3-1-357,0 1 0,30 23 0,-40-17 440,-10-12-36,-3-11-250,-3-12-815,3-3-1121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8.4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0 4929,'0'0'7052,"-5"12"-6722,2-5-311,1-6-21,1 1 0,0 0 1,-1 0-1,1 0 0,0 0 0,0 1 0,0-1 0,1 0 0,-1 0 1,0 1-1,1-1 0,-1 0 0,1 1 0,0-1 0,0 0 0,0 1 0,0-1 1,0 0-1,0 1 0,1-1 0,-1 0 0,1 1 0,0-1 0,0 0 1,0 0-1,0 1 0,0-1 0,0 0 0,0 0 0,1 0 0,1 2 1,69 41-2003,-59-39 1219,0 1 0,0 0 0,-1 1 0,0 1 0,-1 0 0,0 0 0,17 20 1,-25-24 897,-1-1 0,1 1 0,-1-1 0,0 1 0,0 0 1,-1 0-1,0 0 0,0 0 0,0 0 0,0 0 1,-1 0-1,0 0 0,0 1 0,0-1 0,0 0 1,-1 0-1,0 0 0,0 0 0,-1 0 0,1 0 1,-1 0-1,0-1 0,0 1 0,-1 0 0,1-1 1,-5 6-1,-7 9 760,1-1-1,-2 0 1,-1-1 0,-25 22 0,39-37-827,0 0 0,0 0 0,-1 0 0,1 0 0,-1 0 0,0 0 0,1-1 0,-1 1 0,0-1 0,0 0 0,-5 2 0,-2-10-138,6-16-255,5 4-206,0 1 0,1 0-1,2 0 1,0 0 0,0 0-1,2 0 1,0 1 0,1 0 0,1 1-1,0-1 1,1 1 0,1 1 0,1 0-1,13-15 1,0 2-1106,-3 4 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8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50 1616,'0'0'9261,"2"4"-8628,17 37-236,-17-33-384,2 0 0,-1-1 0,1 1 0,8 12 1,-10-17-87,1 0 0,-1-1 0,0 0 0,1 1 0,0-1 1,-1 0-1,1 0 0,0-1 0,0 1 0,0 0 0,0-1 1,0 0-1,1 0 0,-1 0 0,0 0 0,6 0 0,-5 0-105,0 0 1,0-1-1,0 0 0,0 0 0,1 0 0,-1 0 0,0 0 0,0-1 1,0 0-1,0 0 0,0 0 0,0-1 0,0 1 0,0-1 0,0 0 1,-1 0-1,1 0 0,-1 0 0,1-1 0,2-2 0,-2 1 215,-1 0 1,0-1-1,0 1 0,-1-1 0,1 1 1,-1-1-1,0 0 0,0 1 0,-1-1 1,1 0-1,-1 0 0,0-1 0,-1 1 0,1 0 1,-1-10-1,0 14 89,-1 0 0,1 0-1,-1 0 1,1 0 0,-1 0 0,1 0-1,-1 0 1,1 1 0,-1-1 0,0 0 0,1 0-1,-1 0 1,0 1 0,0-1 0,0 0 0,0 1-1,1-1 1,-1 1 0,0-1 0,0 1 0,0-1-1,0 1 1,0 0 0,0-1 0,0 1 0,-1 0-1,1 0 1,0 0 0,0 0 0,0 0 0,-1 0-1,1 0-56,0-1 0,0 1 0,0 0-1,-1 0 1,1 0 0,0 0 0,0 0 0,0 0-1,0 0 1,0 1 0,0-1 0,-1 0 0,1 0-1,0 1 1,0-1 0,0 1 0,0-1-1,0 1 1,0-1 0,0 1 0,1 0 0,-1 0-1,0-1 1,0 1 0,0 0 0,-1 1 0,2 0-66,0-1 0,0 1 0,0-1 1,0 0-1,0 1 0,0-1 0,0 1 1,0-1-1,1 0 0,-1 1 0,1-1 1,-1 0-1,1 1 0,-1-1 0,1 0 1,0 1-1,-1-1 0,1 0 0,0 0 1,0 0-1,0 0 0,0 0 0,2 2 1,0-1-46,0-1 1,0 1-1,0-1 1,0 1-1,0-1 0,0 0 1,1 0-1,-1-1 1,0 1-1,4 0 1,2-1-198,-1 1-1,1-2 1,-1 1 0,0-1-1,1 0 1,-1-1 0,0 0-1,13-5 1,-7-1-478,0-1 0,-1 0-1,0-1 1,16-16 0,-1-4-3265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19.6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1 128 5089,'0'0'3734,"11"-12"-3659,36-38-67,-46 49-3,0 0 0,0 0-1,0 1 1,0-1 0,0 0 0,0 0 0,0 1-1,0-1 1,0 0 0,0 1 0,0-1 0,0 1-1,1 0 1,-1-1 0,0 1 0,0 0 0,2-1-1,-2 2 5,-1-1 1,1 0-1,-1 0 0,1 0 0,-1 1 0,1-1 0,-1 0 0,1 1 0,-1-1 0,1 0 1,-1 1-1,0-1 0,1 1 0,-1-1 0,0 1 0,1-1 0,-1 1 0,0-1 0,1 1 1,-1-1-1,0 1 0,0-1 0,0 1 0,1 0 0,1 37 681,-2-35-542,-1 23 785,2 32 399,0-57-1341,0 0 0,0 0 1,0 0-1,0-1 1,0 1-1,0 0 1,0 0-1,1-1 0,-1 1 1,0 0-1,0-1 1,0 0-1,1 1 1,-1-1-1,0 0 0,1 1 1,-1-1-1,0 0 1,1 0-1,-1 0 1,2 0-1,36 0-348,-33 0 319,26 1-124,36-2-609,-67 0 777,0 0 0,0 1 1,0-1-1,-1 0 0,1 0 0,0 0 0,0 0 0,-1 0 0,1 0 0,-1 0 0,1 0 0,-1 0 1,1 0-1,-1-1 0,0 1 0,1 0 0,-1 0 0,0 0 0,0 0 0,0-1 0,0 1 0,0 0 1,0-2-1,-1-38 329,0 30-262,1 0 24,0-2-36,0 0 1,0 0 0,1 0-1,4-14 1,-5 26-72,0-1 0,0 1 0,0-1 0,1 1 0,-1-1 0,0 1 0,1 0 1,-1-1-1,1 1 0,0 0 0,-1 0 0,1-1 0,0 1 0,0 0 0,0 0 0,0 0 1,0 0-1,0 0 0,0 0 0,0 0 0,0 0 0,1 0 0,-1 1 0,0-1 1,1 0-1,-1 1 0,0-1 0,1 1 0,-1-1 0,1 1 0,-1 0 0,0 0 0,1 0 1,-1 0-1,1 0 0,-1 0 0,1 0 0,-1 0 0,1 0 0,-1 0 0,0 1 0,1-1 1,-1 1-1,0-1 0,1 1 0,0 0 0,30 24-574,-30-22 536,0-1 0,0 1 0,0-1-1,1 0 1,-1 0 0,0 0-1,1 0 1,0 0 0,-1 0-1,1-1 1,0 1 0,0-1-1,0 0 1,0 0 0,0 0-1,0 0 1,0-1 0,0 1-1,0-1 1,0 0 0,0 0-1,5 0 1,-7-1-48,0 1 0,0-1 1,-1 1-1,1-1 0,0 0 0,-1 1 0,1-1 1,-1 0-1,1 0 0,-1 1 0,1-1 0,-1 0 1,1 0-1,-1 0 0,0 0 0,0 0 0,1 1 1,-1-1-1,0 0 0,0 0 0,0 0 0,0 0 1,0 0-1,0 0 0,0-1 0,0-2-306,0-17-1566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24:11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1 960,'0'0'5173,"-2"9"-4258,-61 176 2367,-42 79-692,82-196-2499,14-39-274,7-22-298,3-9-386,3-6 507,0 0-1,1 0 1,0 1 0,10-12 0,7-10-3901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0.2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10242,'0'0'3844,"35"0"-3772,16-2-76,-8 0-35,1 1 1,-1 2-1,43 8 0,-70-7-149,0 2-1,0 0 1,0 1-1,0 0 1,-1 2 0,0-1-1,0 2 1,-1 0 0,0 1-1,16 13 1,-22-16 55,0 1 0,-1 1 0,0 0 0,0 0 0,0 0 0,-1 0 0,0 1 0,-1 0 0,0 1 0,-1-1 1,0 1-1,0 0 0,-1 0 0,0 0 0,-1 0 0,0 0 0,1 12 0,-2-4 324,-1 0 0,0-1 0,-2 1 1,0 0-1,0 0 0,-2-1 0,0 1 0,-8 18 0,6-21-65,2 0 0,0 1 0,0-1 0,2 1 0,0 0 0,0 0 0,2 0 0,0 0 0,0 0 0,2 0 0,6 30 0,-4-32-277,0 0 0,1-1-1,1 1 1,0-1 0,0 0 0,1-1 0,1 0 0,0 0 0,1-1 0,0 0 0,1 0-1,0-1 1,16 12 0,-23-22 190,-4-7-11,-6-10 37,-25-40 402,12 24-352,1-1-1,2-1 1,1 0 0,-20-66 0,30 77-133,1 0 1,1-1 0,1 0-1,1 0 1,1 0 0,2 0-1,2-25 1,-2 48-2,-1 0 0,1 0 0,-1 0 1,1 0-1,-1 0 0,1 1 0,0-1 1,0 0-1,0 0 0,0 1 0,0-1 0,0 0 1,1 1-1,-1-1 0,1 1 0,-1 0 0,1-1 1,-1 1-1,1 0 0,-1 0 0,4-1 1,40-6-562,-40 8 516,0-1 1,1 1-1,-1-1 1,0 0-1,0 0 1,0 0-1,7-4 1,-10 4 62,0 0-1,0-1 1,0 1 0,-1-1-1,1 1 1,-1-1-1,1 0 1,-1 1 0,1-1-1,-1 0 1,0 0 0,0 0-1,0 0 1,0 0-1,-1 0 1,1-1 0,0 1-1,-1 0 1,1 0 0,-1 0-1,0-1 1,0-3 0,2-12-4,1-55-424,-3 68 405,0 0-1,0 0 1,-1 0 0,0 0 0,0 0-1,0 0 1,0 0 0,-1 0 0,0 0 0,-3-6-1,5 11 61,0-1-1,-1 0 1,1 0-1,-1 0 1,1 1-1,-1-1 1,1 0-1,-1 1 1,0-1-1,1 0 1,-1 1-1,0-1 1,1 1-1,-1-1 1,0 1-1,0-1 1,0 1-1,1 0 1,-1-1-1,0 1 1,0 0-1,-1 0 1,-7 13 886,5 33-297,4-45-667,0 20 94,1-1 0,0 1 0,1-1 0,1 0 0,1 0 0,8 23 0,-9-37-113,-1 1-1,1-1 1,0 0-1,0 0 1,1-1-1,0 1 1,0-1-1,0 0 1,1 0-1,0 0 1,0 0 0,0-1-1,0 0 1,1 0-1,-1 0 1,1-1-1,0 0 1,0 0-1,1 0 1,-1-1 0,0 0-1,14 2 1,-12-3-167,0-1 1,1 0-1,-1 0 0,0-1 1,1 0-1,-1-1 1,0 0-1,0 0 1,0-1-1,0 0 1,-1 0-1,1-1 1,-1 0-1,0 0 1,0-1-1,0 1 0,-1-2 1,1 1-1,-1-1 1,9-11-1,29-33-1916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0.8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51 431 5977,'0'0'2845,"5"-29"-3833,36-214-2389,-39 231 3246,0-2 196,0-1 1,-1 0-1,0 0 1,-1 1-1,-1-1 0,-4-27 1,4 41 46,1 0 0,-1 0 0,0 0 1,0 0-1,0 0 0,0 0 0,0 0 0,0 0 1,0 0-1,0 0 0,0 0 0,0 0 1,0 1-1,-1-1 0,1 1 0,0-1 0,-1 1 1,1-1-1,0 1 0,-1 0 0,1-1 1,0 1-1,-1 0 0,1 0 0,-1 0 0,1 0 1,0 0-1,-3 1 0,2-1 32,-1 1-1,1-1 1,0 0 0,-1 1-1,1 0 1,0 0-1,0-1 1,0 1 0,0 1-1,0-1 1,0 0-1,0 0 1,0 1 0,0-1-1,0 1 1,-2 3 0,0 3-66,0 0 0,1 0 1,0 0-1,0 0 0,1 1 1,0-1-1,1 1 1,-1 14-1,2 75-120,1-86 64,0 5-54,1 0 0,1 0 1,1-1-1,0 0 0,1 1 0,1-2 0,0 1 1,1-1-1,1 0 0,0 0 0,13 16 0,12 12-932,2-2 0,46 43-1,-59-63 265,4 19 436,-20-30 274,-5-9-14,0-8 206,1 1 0,-1-1 0,-1 0 0,1 0 0,-1 0 0,0 0 0,-1 0 1,-1-10-1,2 15-166,-2-7 165,0 0-1,-1 1 1,0-1 0,-6-12-1,-9-3 269,17 23-449,0 1 1,1-1 0,-1 1 0,0-1-1,0 1 1,1 0 0,-1 0 0,0-1-1,0 1 1,1 0 0,-1 0 0,0 0-1,0 0 1,0 0 0,1 0 0,-1 0-1,0 0 1,0 0 0,0 0 0,1 0-1,-1 0 1,0 0 0,0 1 0,1-1-1,-1 0 1,0 1 0,1-1 0,-1 1-1,-1 0 1,1 0-25,0 1 1,0 0-1,0 0 0,0-1 1,0 1-1,0 0 0,0 0 1,1 0-1,-1 0 0,1 0 1,-1 0-1,1 0 0,0 0 1,0 0-1,0 0 0,0 3 1,2 35-511,-1-35 198,0-1 1,0 0-1,0 0 1,0 1-1,1-1 1,0 0-1,-1 0 1,2 0-1,-1-1 1,0 1-1,1 0 0,-1-1 1,1 0-1,6 6 1,18 12-4889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1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22 9730,'0'0'5297,"-56"-8"-5769,83 8 88,2 0-512,3 3-793,1 2-943,2-5-177,-8 0-231,-10 0-65</inkml:trace>
  <inkml:trace contextRef="#ctx0" brushRef="#br0" timeOffset="1">56 22 2264,'150'8'2481,"-162"-8"-505,1 0-255,-4 0 215,3-8-335,3 0-561,0 3-264,6 0-280,3 2-136,9 3-816,15 0 208,5 0-312,4 0-640,8 0-1665,-9 0 552,-8 0-703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2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69 249 3689,'0'0'4090,"-5"-3"-2780,3 1-1183,1 1 1,-1-1-1,-1 1 0,1 0 1,0 0-1,0 0 1,0 0-1,-1 0 1,1 0-1,0 1 1,-1-1-1,1 1 1,-1-1-1,-2 1 1,4 1-93,-1-1 1,1 1 0,0-1 0,-1 1-1,1 0 1,0 0 0,0 0 0,-1 0-1,1 0 1,0 0 0,0 0 0,0 0-1,0 0 1,0 0 0,1 1 0,-1-1-1,0 0 1,0 1 0,1-1 0,-1 1-1,1-1 1,-1 0 0,1 1 0,0-1-1,0 1 1,-1-1 0,1 1 0,0 0-1,1 1 1,-4 16-113,2 0-1,0 0 1,2 0 0,0-1-1,0 1 1,7 26 0,-5-34-90,0 1 1,1-1 0,0-1 0,1 1 0,0-1 0,1 1 0,0-1 0,1-1-1,0 1 1,0-1 0,15 14 0,-20-21 90,0-1 0,-1 1 0,1-1 1,0 0-1,0 1 0,0-1 0,0 0 0,0 0 0,0 0 0,0-1 0,0 1 1,0 0-1,1-1 0,-1 0 0,0 1 0,0-1 0,0 0 0,1 0 1,-1 0-1,0 0 0,0-1 0,4 0 0,-1-1-51,-1 1 0,0-1 1,0-1-1,0 1 0,0-1 0,-1 1 0,1-1 1,-1 0-1,1 0 0,4-6 0,2-5-50,0 1-1,-1-1 0,0-1 0,-1 0 1,7-18-1,-13 27 354,0 0 0,0 0 0,0-1 0,-1 1 0,0 0 0,0 0 0,-1-1 0,1 1 0,-2-13 0,0 17-82,1 0 1,-1 0 0,1 0-1,-1 0 1,0 1-1,1-1 1,-1 0 0,0 0-1,0 0 1,0 1 0,-1-1-1,1 0 1,0 1-1,-1-1 1,1 1 0,-1 0-1,1-1 1,-1 1 0,0 0-1,1 0 1,-1 0-1,0 0 1,0 0 0,0 1-1,1-1 1,-1 0 0,0 1-1,0 0 1,0-1-1,0 1 1,0 0 0,0 0-1,-4 0 1,6 0-244,0 7-533,3 0 545,0 0 1,1 0-1,0-1 0,0 0 0,0 0 1,1 0-1,0 0 0,0-1 0,0 1 1,1-1-1,0-1 0,0 1 0,0-1 1,0 0-1,1 0 0,10 4 1,-16-8 161,0 0 0,0 0 0,0 0 0,0 0 0,0 0 0,-1-1 0,1 1 0,0 0 0,0 0 0,0-1 0,0 1 0,0 0 0,-1-1 0,1 1 0,0-1 0,0 1 0,-1-1 0,1 1 0,0-1 0,-1 0 0,1 1 0,-1-1 0,1 0 0,0 1 0,-1-1 0,0 0 0,1 0 0,-1 0 0,1 1 0,-1-1 0,0 0 0,0 0 0,1 0 0,-1 0 0,0 0 0,0 0 0,0 0 0,0 1 0,0-1 0,0 0 0,-1-1 0,1-52 122,-1 39-92,1-94 6,0 107-54,0 0 1,0 0-1,0 1 0,-1-1 1,1 0-1,0 1 0,-1-1 1,0 0-1,1 1 0,-1-1 1,0 1-1,0-1 0,0 1 1,0-1-1,0 1 0,0 0 1,0-1-1,0 1 0,-1 0 1,1 0-1,-3-2 0,-37-15 855,11 7 72,29 10-922,0 1 1,1-1 0,-1 1 0,1-1-1,-1 1 1,1-1 0,-1 1 0,1-1-1,-1 1 1,1-1 0,0 0 0,-1 1-1,1-1 1,0 0 0,0 1 0,-1-1-1,1 0 1,0 1 0,0-1 0,0 0-1,0 0 1,0 1 0,0-1 0,0 0 0,0 0-1,0 1 1,0-1 0,0 0 0,1 1-1,-1-1 1,0 0 0,0 1 0,1-1-1,-1 0 1,0 1 0,1-1 0,-1 1-1,1-1 1,-1 0 0,1 1 0,-1-1-1,1 1 1,-1-1 0,1 1 0,-1 0-1,1-1 1,0 1 0,0-1 0,34-24-135,-33 24 143,123-70-931,-112 65 659,1 0 0,0 1 0,0 1-1,0 0 1,0 1 0,1 0 0,25-1-1,-40 5 285,1-1-1,0 1 0,-1-1 1,1 1-1,0 0 0,-1-1 1,1 1-1,-1 0 0,1-1 1,-1 1-1,1 0 0,-1 0 1,0-1-1,1 1 0,-1 0 1,0 0-1,0 0 0,1-1 1,-1 1-1,0 0 0,0 0 1,0 0-1,0 0 0,0 0 1,0-1-1,0 1 0,0 0 1,-1 0-1,1 0 0,0 0 1,0-1-1,-1 1 0,1 0 1,-1 0-1,-11 33 1142,11-32-1151,0-1 0,0 1-1,0 0 1,0 0-1,0 0 1,0 0 0,0 0-1,0 0 1,1 0 0,-1 0-1,1 0 1,0 0 0,-1 0-1,1 0 1,0 0 0,0 0-1,1 0 1,-1 0 0,0 0-1,1 0 1,-1 1-1,1-1 1,-1 0 0,1-1-1,0 1 1,0 0 0,0 0-1,0 0 1,0 0 0,1-1-1,-1 1 1,0 0 0,1-1-1,2 3 1,7 5-309,1 0 0,0 0 0,0-1 1,17 8-1,12 10-667,-37-23 922,-1 0 0,0 0 0,0 0 0,0 0 0,0 1 1,-1-1-1,1 1 0,-1 0 0,0 0 0,0 0 0,0 0 1,2 8-1,-2-1 34,-1 0 0,0-1 1,-1 21-1,0-19 42,0-11-113,0 0 0,0 0 0,0 0 0,0 0-1,0 0 1,0 0 0,-1 0 0,1 0 0,0 0 0,0 0 0,-1 0 0,1 0 0,-1 0 0,1 0 0,-1-1 0,1 1 0,-1 0 0,0 0-1,1-1 1,-1 1 0,0 0 0,0-1 0,-1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2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4 6121,'0'0'6539,"-12"-4"-6319,11 9-248,0 0-1,0-1 1,0 1-1,1 0 1,-1 0-1,1 0 1,1 0-1,0 6 1,-1 1-179,0 65-1092,33-77 875,-30 0 221,1 0 0,0 0 0,-1 0 0,1 0 0,0-1 0,-1 0 0,1 0 0,-1 0 0,1 0 0,-1 0 0,0-1 0,0 1 0,1-1 0,-1 0 0,0 0 0,0 0 0,-1-1 0,5-3 0,8-8-2481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3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13 194 8706,'0'0'2780,"-4"4"-3813,3-3 994,0-1 0,1 1-1,-1 0 1,0 0 0,1-1 0,-1 1 0,1 0 0,-1 0 0,1 0-1,-1 0 1,1 0 0,0-1 0,-1 1 0,1 0 0,0 0 0,0 0-1,0 0 1,0 0 0,0 0 0,0 0 0,0 0 0,0 0 0,0 0-1,0 0 1,1 1 0,17 21-977,6 8 255,-4 11 319,-17-34 425,1 1-1,0-1 1,0 0-1,1 0 0,6 8 1,-11-16 17,1 1 0,-1-1 0,0 0 1,1 1-1,-1-1 0,1 0 0,-1 1 0,0-1 1,1 0-1,-1 0 0,1 0 0,-1 0 0,1 1 0,-1-1 1,1 0-1,-1 0 0,1 0 0,-1 0 0,1 0 1,-1 0-1,1 0 0,-1 0 0,1 0 0,-1 0 0,1 0 1,-1-1-1,1 1 0,-1 0 0,1 0 0,-1 0 1,0-1-1,1 1 0,-1 0 0,1 0 0,-1-1 0,0 1 1,1 0-1,-1-1 0,0 1 0,1-1 0,-1 1 1,0 0-1,0-1 0,1 1 0,-1-1 0,0 1 1,0-1-1,0 1 0,1-1 0,-1 1 0,0-1 0,0 1 1,0-1-1,0 1 0,0-2 0,9-30-99,-9 30 84,10-66-681,-4 1 0,-1-83 1,-5 149 805,1-1 0,-1 1 0,0-1 0,0 0 0,0 1 0,0-1 0,0 0 0,0 1 0,-1-1 0,1 0 0,-1 1 0,1-1 1,-1 1-1,1-1 0,-1 1 0,0-1 0,0 1 0,0-1 0,0 1 0,0 0 0,0-1 0,0 1 0,0 0 0,0 0 0,0 0 0,-1 0 0,1 0 1,-1 0-1,1 0 0,0 0 0,-3 0 0,29 0-855,-19 0 680,0 1 0,1 0-1,-1 0 1,0 0 0,0 1 0,12 2-1,-17-2 74,1 0 1,0 0-1,0-1 0,-1 2 0,1-1 0,0 0 1,-1 0-1,0 0 0,1 1 0,-1-1 0,0 1 1,1-1-1,-1 1 0,0 0 0,0-1 0,0 1 1,0 0-1,-1 0 0,1 0 0,0-1 0,-1 1 1,1 0-1,-1 0 0,0 0 0,0 0 0,0 3 1,1 29 540,-1 1 0,-2-1 0,-12 65 0,8-60-440,6-38-173,-1 1-1,1 0 1,-1-1-1,1 1 1,0 0-1,0-1 1,0 1-1,0 0 0,0-1 1,0 1-1,0 0 1,1-1-1,-1 1 1,1-1-1,-1 1 1,1 0-1,-1-1 1,1 1-1,0-1 0,0 1 1,0-1-1,0 0 1,0 1-1,0-1 1,2 2-1,-2-3-83,2 1-1,-1-1 1,0 1 0,0-1-1,0 0 1,0 0-1,0 0 1,0 0 0,0 0-1,0 0 1,0-1-1,0 1 1,0-1 0,0 1-1,0-1 1,0 0-1,0 0 1,0 0-1,3-2 1,13-9-1660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7:23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1 167 10922,'0'0'3017,"94"-90"-4793,-41 50-761,-3 3-4744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04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1064,'0'0'855,"0"28"9683,0-16-11503,0 76 1180,20 145 1,-13-172-161,-3 99 0,-4-94 43,10 75 0,7-49-81,-10-57 6,-1 0 0,2 60 0,-14 387 531,6-474-533,-1 0 0,0-1-1,-1 1 1,0-1-1,0 1 1,-1-1-1,-3 8 1,3-8-8,0 1 0,0-1 0,1 1 0,0 0 0,0 0 0,1-1 0,-1 11-1,2 175-416,20-211-2752,-8 6 1439,0-1-718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06.1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29 440,'0'0'7391,"-5"-4"-6104,2 0-884,2 3-276,0-1 0,0 1 0,0 0-1,-1-1 1,1 1 0,0 0 0,0 0 0,-1 0 0,1 0 0,-1 0 0,1 0-1,-1 0 1,1 1 0,-1-1 0,1 1 0,-1-1 0,0 1 0,1-1 0,-3 1 413,39-2-601,-21 4 57,-1 0-1,0 2 1,22 8 0,7 2 7,-30-10 1,0 1-1,0 0 1,0 0 0,21 15-1,19 9-6,-39-25-2,0-2 0,0 0 1,0-1-1,0 0 0,0 0 0,1-2 1,19-2-1,-11 1 2,20 1 43,-27 1-28,0 0-1,0-2 1,0 1 0,-1-2 0,29-7-1,-37 8-11,1 0-1,-1 0 1,0 1-1,1 0 1,-1 1-1,1-1 1,-1 1-1,1 0 0,-1 1 1,1 0-1,-1 0 1,8 2-1,31 4 6,191-2-360,-195-3 349,72-8 0,-4 0-6,-26 17 17,-17-10-37,-40 1 36,1-1 1,-1-1 0,0-1-1,0-2 1,0-1 0,30-8-1,-37 5-27,0 1 0,0 1 0,1 0 0,0 2 0,-1 0 0,28 0 0,-32 10 508,9 2-771,-21-9 35,0 0 1,0 0 0,0 0-1,0 0 1,0 0 0,0-1-1,-1 1 1,1-1-1,0 0 1,0 0 0,0 0-1,0 0 1,-1-1 0,1 1-1,-1-1 1,1 1 0,-1-1-1,1 0 1,-1 0 0,0 0-1,0-1 1,0 1 0,0 0-1,0-1 1,-1 1 0,1-1-1,-1 1 1,1-1 0,-1 0-1,0 0 1,1-3 0,-1-3-2178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09:38:07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70 2865,'0'0'8232,"-2"-5"-7711,41 3-517,-26 1-8,0 0 0,1 1 0,-1 0 0,1 1 0,17 4 0,-34-6 503,-11-1-185,0-2 1,1 0-1,-19-8 1,32 12-317,1 0 1,-1 0-1,0 0 0,0 0 0,0 0 1,0 0-1,1 0 0,-1 0 1,0 0-1,0 0 0,0 0 1,0 0-1,1-1 0,-1 1 1,0 0-1,0 0 0,0 0 1,0 0-1,0 0 0,0 0 1,1-1-1,-1 1 0,0 0 1,0 0-1,0 0 0,0 0 1,0 0-1,0-1 0,0 1 1,0 0-1,0 0 0,0 0 1,0 0-1,0-1 0,0 1 1,0 0-1,0 0 0,0 0 1,0 0-1,0-1 0,0 1 0,0 0 1,0 0-1,0 0 0,0 0 1,0-1-1,0 1 0,0 0 1,-1 0-1,1 0 0,0 0 1,0 0-1,0-1 0,0 1 1,0 0-1,0 0 0,-1 0 1,1 0-1,0 0 0,0 0 1,0 0-1,0 0 0,0 0 1,-1-1-1,1 1 0,0 0 1,0 0-1,0 0 0,24-5-132,31 2-79,-50 3 213,0 0 1,0-1-1,0 0 1,0 1-1,0-2 0,0 1 1,0 0-1,-1-1 0,1 0 1,0 0-1,-1-1 0,1 1 1,-1-1-1,5-4 501,-18 7-296,7 0-397,0-1 0,0 1 0,0 0 1,0 0-1,0 0 0,0 1 0,0-1 0,0 0 0,0 1 0,0-1 0,0 1 0,-3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F41C-48BA-40FB-AC65-0CB5D558B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7A0CC-353B-4147-B3A0-4EE1417D6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BDB9-DCC4-4C7B-85CE-39FDF60A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AD63-696F-4A7D-BF39-D030DDA7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808CD-7114-43DA-9CF5-9545B358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A918-AE5B-4F1C-8C3A-2EE274A6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BD46F-CC84-4716-921E-904C67376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3647C-CA2D-44AF-959C-330FF800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6BF6F-A514-4FAD-97CF-4AB3DA93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59575-56FB-4BE4-B4D7-C7788114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4CBDD-AAAD-42AC-B8ED-1E2D99BD2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00B44-15CC-428E-A569-DFEE85E46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17E85-4116-4D7A-94CD-C1AA3A83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705C-B215-4DF7-9141-18BDCDC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D0647-AF7F-449E-9F2A-7834D371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C0C2-125D-47E1-BE09-95C2CD47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E6BB-91A7-4599-938B-5169A5947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FF32-656E-46D1-A8AB-6A502793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513D6-0A11-4314-993E-99D02A40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D979-8A0C-46D5-8DEE-84C9B261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353A-38A2-4F14-85F5-6BD7B2F5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1789D-CC56-44B1-8886-EBC09044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68BE-2784-4C41-88C1-7E5CE35C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111F-39DE-45D7-8CC6-219EB6DE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41126-417F-4EFA-95A9-B393D38D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9B99-C708-4264-809F-D12FAC03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ED3C-6EA8-499A-BBC1-9C4E1C95F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34CA5-BB4F-4BF2-9963-DE8A5B8A3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D3AAB-4682-432B-858F-A813F431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317C0-B46D-4C95-8FC9-CB6CD8D2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87217-F610-422D-9D46-36016300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1C1-5ABF-4BDF-84B5-12D44804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9DE5-6EC8-4A37-9CA9-21D112CDE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B7769-67AC-4EA9-82A2-992C7E6A4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B1CD9-85EE-4A79-8A34-E72911002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9B32F-1E41-49A0-9476-3B501A461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670AC-4893-4AFC-827F-E3BAB2C9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54A43-E579-498C-AF53-A253EC9D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2EB1D-424C-4DCB-831A-8B3B3F5D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252F-67D4-4210-8E94-80386ECC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75983-5449-4FF4-8789-B2169164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439D4-3974-4251-B07D-A49D3FC7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748CC-FF64-4588-9FC3-3E9F29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A6B3A-227E-4D5E-B83E-5B2A90BF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59C7B-12E1-461D-AC03-770FF7B3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90DF9-BA81-490C-B7EC-F333FBBA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942E-9FD2-447E-B3FE-CCB39F17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7F93-338A-4D29-9629-B923B58E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343FD-0323-402B-B7CA-3F9776165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305FF-70B6-4594-BAEA-AE0A59BC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4F6FE-3834-4C3F-85EB-9A28FEFF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75559-148F-4A7C-A82A-EB007A5D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2C5F-A78B-436C-8017-5A7495BC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424EA-E1C4-46AB-A73D-FBC5AAE33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8DCC1-2530-4453-A674-B12BA94D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1EBA-823F-40A3-97FD-BCE21205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A83A-BF97-470A-B04E-EEEFFEF2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01338-97D7-4772-8A5F-3D0B9BD5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5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EF315-EEA1-4B7E-89AF-594F94D5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76502-2632-4DAD-AAF8-6177BA3F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28B2-F670-422A-9E3D-671CA10D1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CCB3-E0DD-4CAA-97BE-5C240AF9E3A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F21CA-4E6A-4A3A-B41A-30BBBF370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6464-80EA-4D34-9F81-DCDFA065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FA35-EEC1-46E0-A87F-B9A078FAB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customXml" Target="../ink/ink299.xml"/><Relationship Id="rId18" Type="http://schemas.openxmlformats.org/officeDocument/2006/relationships/image" Target="../media/image260.png"/><Relationship Id="rId3" Type="http://schemas.openxmlformats.org/officeDocument/2006/relationships/customXml" Target="../ink/ink294.xml"/><Relationship Id="rId7" Type="http://schemas.openxmlformats.org/officeDocument/2006/relationships/customXml" Target="../ink/ink296.xml"/><Relationship Id="rId12" Type="http://schemas.openxmlformats.org/officeDocument/2006/relationships/image" Target="../media/image257.png"/><Relationship Id="rId17" Type="http://schemas.openxmlformats.org/officeDocument/2006/relationships/customXml" Target="../ink/ink301.xml"/><Relationship Id="rId2" Type="http://schemas.openxmlformats.org/officeDocument/2006/relationships/image" Target="../media/image252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customXml" Target="../ink/ink298.xml"/><Relationship Id="rId5" Type="http://schemas.openxmlformats.org/officeDocument/2006/relationships/customXml" Target="../ink/ink295.xml"/><Relationship Id="rId15" Type="http://schemas.openxmlformats.org/officeDocument/2006/relationships/customXml" Target="../ink/ink300.xml"/><Relationship Id="rId10" Type="http://schemas.openxmlformats.org/officeDocument/2006/relationships/image" Target="../media/image256.png"/><Relationship Id="rId4" Type="http://schemas.openxmlformats.org/officeDocument/2006/relationships/image" Target="../media/image253.png"/><Relationship Id="rId9" Type="http://schemas.openxmlformats.org/officeDocument/2006/relationships/customXml" Target="../ink/ink297.xml"/><Relationship Id="rId14" Type="http://schemas.openxmlformats.org/officeDocument/2006/relationships/image" Target="../media/image25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7.xml"/><Relationship Id="rId18" Type="http://schemas.openxmlformats.org/officeDocument/2006/relationships/image" Target="../media/image269.png"/><Relationship Id="rId26" Type="http://schemas.openxmlformats.org/officeDocument/2006/relationships/image" Target="../media/image273.png"/><Relationship Id="rId3" Type="http://schemas.openxmlformats.org/officeDocument/2006/relationships/customXml" Target="../ink/ink302.xml"/><Relationship Id="rId21" Type="http://schemas.openxmlformats.org/officeDocument/2006/relationships/customXml" Target="../ink/ink311.xml"/><Relationship Id="rId34" Type="http://schemas.openxmlformats.org/officeDocument/2006/relationships/image" Target="../media/image277.png"/><Relationship Id="rId7" Type="http://schemas.openxmlformats.org/officeDocument/2006/relationships/customXml" Target="../ink/ink304.xml"/><Relationship Id="rId12" Type="http://schemas.openxmlformats.org/officeDocument/2006/relationships/image" Target="../media/image266.png"/><Relationship Id="rId17" Type="http://schemas.openxmlformats.org/officeDocument/2006/relationships/customXml" Target="../ink/ink309.xml"/><Relationship Id="rId25" Type="http://schemas.openxmlformats.org/officeDocument/2006/relationships/customXml" Target="../ink/ink313.xml"/><Relationship Id="rId33" Type="http://schemas.openxmlformats.org/officeDocument/2006/relationships/customXml" Target="../ink/ink317.xml"/><Relationship Id="rId2" Type="http://schemas.openxmlformats.org/officeDocument/2006/relationships/image" Target="../media/image261.png"/><Relationship Id="rId16" Type="http://schemas.openxmlformats.org/officeDocument/2006/relationships/image" Target="../media/image268.png"/><Relationship Id="rId20" Type="http://schemas.openxmlformats.org/officeDocument/2006/relationships/image" Target="../media/image270.png"/><Relationship Id="rId29" Type="http://schemas.openxmlformats.org/officeDocument/2006/relationships/customXml" Target="../ink/ink3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customXml" Target="../ink/ink306.xml"/><Relationship Id="rId24" Type="http://schemas.openxmlformats.org/officeDocument/2006/relationships/image" Target="../media/image272.png"/><Relationship Id="rId32" Type="http://schemas.openxmlformats.org/officeDocument/2006/relationships/image" Target="../media/image276.png"/><Relationship Id="rId5" Type="http://schemas.openxmlformats.org/officeDocument/2006/relationships/customXml" Target="../ink/ink303.xml"/><Relationship Id="rId15" Type="http://schemas.openxmlformats.org/officeDocument/2006/relationships/customXml" Target="../ink/ink308.xml"/><Relationship Id="rId23" Type="http://schemas.openxmlformats.org/officeDocument/2006/relationships/customXml" Target="../ink/ink312.xml"/><Relationship Id="rId28" Type="http://schemas.openxmlformats.org/officeDocument/2006/relationships/image" Target="../media/image274.png"/><Relationship Id="rId10" Type="http://schemas.openxmlformats.org/officeDocument/2006/relationships/image" Target="../media/image265.png"/><Relationship Id="rId19" Type="http://schemas.openxmlformats.org/officeDocument/2006/relationships/customXml" Target="../ink/ink310.xml"/><Relationship Id="rId31" Type="http://schemas.openxmlformats.org/officeDocument/2006/relationships/customXml" Target="../ink/ink316.xml"/><Relationship Id="rId4" Type="http://schemas.openxmlformats.org/officeDocument/2006/relationships/image" Target="../media/image262.png"/><Relationship Id="rId9" Type="http://schemas.openxmlformats.org/officeDocument/2006/relationships/customXml" Target="../ink/ink305.xml"/><Relationship Id="rId14" Type="http://schemas.openxmlformats.org/officeDocument/2006/relationships/image" Target="../media/image267.png"/><Relationship Id="rId22" Type="http://schemas.openxmlformats.org/officeDocument/2006/relationships/image" Target="../media/image271.png"/><Relationship Id="rId27" Type="http://schemas.openxmlformats.org/officeDocument/2006/relationships/customXml" Target="../ink/ink314.xml"/><Relationship Id="rId30" Type="http://schemas.openxmlformats.org/officeDocument/2006/relationships/image" Target="../media/image275.png"/><Relationship Id="rId8" Type="http://schemas.openxmlformats.org/officeDocument/2006/relationships/image" Target="../media/image26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customXml" Target="../ink/ink32.xml"/><Relationship Id="rId42" Type="http://schemas.openxmlformats.org/officeDocument/2006/relationships/image" Target="../media/image44.png"/><Relationship Id="rId47" Type="http://schemas.openxmlformats.org/officeDocument/2006/relationships/customXml" Target="../ink/ink45.xml"/><Relationship Id="rId63" Type="http://schemas.openxmlformats.org/officeDocument/2006/relationships/customXml" Target="../ink/ink53.xml"/><Relationship Id="rId68" Type="http://schemas.openxmlformats.org/officeDocument/2006/relationships/image" Target="../media/image57.png"/><Relationship Id="rId16" Type="http://schemas.openxmlformats.org/officeDocument/2006/relationships/image" Target="../media/image31.png"/><Relationship Id="rId11" Type="http://schemas.openxmlformats.org/officeDocument/2006/relationships/customXml" Target="../ink/ink27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40.xml"/><Relationship Id="rId40" Type="http://schemas.openxmlformats.org/officeDocument/2006/relationships/image" Target="../media/image43.png"/><Relationship Id="rId45" Type="http://schemas.openxmlformats.org/officeDocument/2006/relationships/customXml" Target="../ink/ink44.xml"/><Relationship Id="rId53" Type="http://schemas.openxmlformats.org/officeDocument/2006/relationships/customXml" Target="../ink/ink48.xml"/><Relationship Id="rId58" Type="http://schemas.openxmlformats.org/officeDocument/2006/relationships/image" Target="../media/image52.png"/><Relationship Id="rId66" Type="http://schemas.openxmlformats.org/officeDocument/2006/relationships/image" Target="../media/image56.png"/><Relationship Id="rId74" Type="http://schemas.openxmlformats.org/officeDocument/2006/relationships/image" Target="../media/image60.png"/><Relationship Id="rId79" Type="http://schemas.openxmlformats.org/officeDocument/2006/relationships/customXml" Target="../ink/ink61.xml"/><Relationship Id="rId5" Type="http://schemas.openxmlformats.org/officeDocument/2006/relationships/customXml" Target="../ink/ink24.xml"/><Relationship Id="rId61" Type="http://schemas.openxmlformats.org/officeDocument/2006/relationships/customXml" Target="../ink/ink52.xml"/><Relationship Id="rId19" Type="http://schemas.openxmlformats.org/officeDocument/2006/relationships/customXml" Target="../ink/ink31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35.xml"/><Relationship Id="rId30" Type="http://schemas.openxmlformats.org/officeDocument/2006/relationships/image" Target="../media/image38.png"/><Relationship Id="rId35" Type="http://schemas.openxmlformats.org/officeDocument/2006/relationships/customXml" Target="../ink/ink39.xml"/><Relationship Id="rId43" Type="http://schemas.openxmlformats.org/officeDocument/2006/relationships/customXml" Target="../ink/ink43.xml"/><Relationship Id="rId48" Type="http://schemas.openxmlformats.org/officeDocument/2006/relationships/image" Target="../media/image47.png"/><Relationship Id="rId56" Type="http://schemas.openxmlformats.org/officeDocument/2006/relationships/image" Target="../media/image51.png"/><Relationship Id="rId64" Type="http://schemas.openxmlformats.org/officeDocument/2006/relationships/image" Target="../media/image55.png"/><Relationship Id="rId69" Type="http://schemas.openxmlformats.org/officeDocument/2006/relationships/customXml" Target="../ink/ink56.xml"/><Relationship Id="rId77" Type="http://schemas.openxmlformats.org/officeDocument/2006/relationships/customXml" Target="../ink/ink60.xml"/><Relationship Id="rId8" Type="http://schemas.openxmlformats.org/officeDocument/2006/relationships/image" Target="../media/image27.png"/><Relationship Id="rId51" Type="http://schemas.openxmlformats.org/officeDocument/2006/relationships/customXml" Target="../ink/ink47.xml"/><Relationship Id="rId72" Type="http://schemas.openxmlformats.org/officeDocument/2006/relationships/image" Target="../media/image59.png"/><Relationship Id="rId80" Type="http://schemas.openxmlformats.org/officeDocument/2006/relationships/image" Target="../media/image63.png"/><Relationship Id="rId3" Type="http://schemas.openxmlformats.org/officeDocument/2006/relationships/customXml" Target="../ink/ink23.xml"/><Relationship Id="rId12" Type="http://schemas.openxmlformats.org/officeDocument/2006/relationships/image" Target="../media/image29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33" Type="http://schemas.openxmlformats.org/officeDocument/2006/relationships/customXml" Target="../ink/ink38.xml"/><Relationship Id="rId38" Type="http://schemas.openxmlformats.org/officeDocument/2006/relationships/image" Target="../media/image42.png"/><Relationship Id="rId46" Type="http://schemas.openxmlformats.org/officeDocument/2006/relationships/image" Target="../media/image46.png"/><Relationship Id="rId59" Type="http://schemas.openxmlformats.org/officeDocument/2006/relationships/customXml" Target="../ink/ink51.xml"/><Relationship Id="rId67" Type="http://schemas.openxmlformats.org/officeDocument/2006/relationships/customXml" Target="../ink/ink55.xml"/><Relationship Id="rId20" Type="http://schemas.openxmlformats.org/officeDocument/2006/relationships/image" Target="../media/image33.png"/><Relationship Id="rId41" Type="http://schemas.openxmlformats.org/officeDocument/2006/relationships/customXml" Target="../ink/ink42.xml"/><Relationship Id="rId54" Type="http://schemas.openxmlformats.org/officeDocument/2006/relationships/image" Target="../media/image50.png"/><Relationship Id="rId62" Type="http://schemas.openxmlformats.org/officeDocument/2006/relationships/image" Target="../media/image54.png"/><Relationship Id="rId70" Type="http://schemas.openxmlformats.org/officeDocument/2006/relationships/image" Target="../media/image58.png"/><Relationship Id="rId75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46.xml"/><Relationship Id="rId57" Type="http://schemas.openxmlformats.org/officeDocument/2006/relationships/customXml" Target="../ink/ink50.xml"/><Relationship Id="rId10" Type="http://schemas.openxmlformats.org/officeDocument/2006/relationships/image" Target="../media/image28.png"/><Relationship Id="rId31" Type="http://schemas.openxmlformats.org/officeDocument/2006/relationships/customXml" Target="../ink/ink37.xml"/><Relationship Id="rId44" Type="http://schemas.openxmlformats.org/officeDocument/2006/relationships/image" Target="../media/image45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65" Type="http://schemas.openxmlformats.org/officeDocument/2006/relationships/customXml" Target="../ink/ink54.xml"/><Relationship Id="rId73" Type="http://schemas.openxmlformats.org/officeDocument/2006/relationships/customXml" Target="../ink/ink58.xml"/><Relationship Id="rId78" Type="http://schemas.openxmlformats.org/officeDocument/2006/relationships/image" Target="../media/image62.png"/><Relationship Id="rId4" Type="http://schemas.openxmlformats.org/officeDocument/2006/relationships/image" Target="../media/image25.png"/><Relationship Id="rId9" Type="http://schemas.openxmlformats.org/officeDocument/2006/relationships/customXml" Target="../ink/ink26.xml"/><Relationship Id="rId13" Type="http://schemas.openxmlformats.org/officeDocument/2006/relationships/customXml" Target="../ink/ink28.xml"/><Relationship Id="rId18" Type="http://schemas.openxmlformats.org/officeDocument/2006/relationships/image" Target="../media/image32.png"/><Relationship Id="rId39" Type="http://schemas.openxmlformats.org/officeDocument/2006/relationships/customXml" Target="../ink/ink41.xml"/><Relationship Id="rId34" Type="http://schemas.openxmlformats.org/officeDocument/2006/relationships/image" Target="../media/image40.png"/><Relationship Id="rId50" Type="http://schemas.openxmlformats.org/officeDocument/2006/relationships/image" Target="../media/image48.png"/><Relationship Id="rId55" Type="http://schemas.openxmlformats.org/officeDocument/2006/relationships/customXml" Target="../ink/ink49.xml"/><Relationship Id="rId76" Type="http://schemas.openxmlformats.org/officeDocument/2006/relationships/image" Target="../media/image61.png"/><Relationship Id="rId7" Type="http://schemas.openxmlformats.org/officeDocument/2006/relationships/customXml" Target="../ink/ink25.xml"/><Relationship Id="rId71" Type="http://schemas.openxmlformats.org/officeDocument/2006/relationships/customXml" Target="../ink/ink57.xml"/><Relationship Id="rId2" Type="http://schemas.openxmlformats.org/officeDocument/2006/relationships/image" Target="../media/image24.png"/><Relationship Id="rId29" Type="http://schemas.openxmlformats.org/officeDocument/2006/relationships/customXml" Target="../ink/ink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67.xml"/><Relationship Id="rId18" Type="http://schemas.openxmlformats.org/officeDocument/2006/relationships/image" Target="../media/image72.png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12" Type="http://schemas.openxmlformats.org/officeDocument/2006/relationships/image" Target="../media/image69.png"/><Relationship Id="rId17" Type="http://schemas.openxmlformats.org/officeDocument/2006/relationships/customXml" Target="../ink/ink69.xml"/><Relationship Id="rId2" Type="http://schemas.openxmlformats.org/officeDocument/2006/relationships/image" Target="../media/image64.png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10" Type="http://schemas.openxmlformats.org/officeDocument/2006/relationships/image" Target="../media/image68.png"/><Relationship Id="rId19" Type="http://schemas.openxmlformats.org/officeDocument/2006/relationships/customXml" Target="../ink/ink70.xml"/><Relationship Id="rId4" Type="http://schemas.openxmlformats.org/officeDocument/2006/relationships/image" Target="../media/image65.png"/><Relationship Id="rId9" Type="http://schemas.openxmlformats.org/officeDocument/2006/relationships/customXml" Target="../ink/ink65.xml"/><Relationship Id="rId1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.xml"/><Relationship Id="rId21" Type="http://schemas.openxmlformats.org/officeDocument/2006/relationships/customXml" Target="../ink/ink80.xml"/><Relationship Id="rId42" Type="http://schemas.openxmlformats.org/officeDocument/2006/relationships/image" Target="../media/image94.png"/><Relationship Id="rId63" Type="http://schemas.openxmlformats.org/officeDocument/2006/relationships/customXml" Target="../ink/ink101.xml"/><Relationship Id="rId84" Type="http://schemas.openxmlformats.org/officeDocument/2006/relationships/image" Target="../media/image115.png"/><Relationship Id="rId16" Type="http://schemas.openxmlformats.org/officeDocument/2006/relationships/image" Target="../media/image81.png"/><Relationship Id="rId107" Type="http://schemas.openxmlformats.org/officeDocument/2006/relationships/customXml" Target="../ink/ink123.xml"/><Relationship Id="rId11" Type="http://schemas.openxmlformats.org/officeDocument/2006/relationships/customXml" Target="../ink/ink75.xml"/><Relationship Id="rId32" Type="http://schemas.openxmlformats.org/officeDocument/2006/relationships/image" Target="../media/image89.png"/><Relationship Id="rId37" Type="http://schemas.openxmlformats.org/officeDocument/2006/relationships/customXml" Target="../ink/ink88.xml"/><Relationship Id="rId53" Type="http://schemas.openxmlformats.org/officeDocument/2006/relationships/customXml" Target="../ink/ink96.xml"/><Relationship Id="rId58" Type="http://schemas.openxmlformats.org/officeDocument/2006/relationships/image" Target="../media/image102.png"/><Relationship Id="rId74" Type="http://schemas.openxmlformats.org/officeDocument/2006/relationships/image" Target="../media/image110.png"/><Relationship Id="rId79" Type="http://schemas.openxmlformats.org/officeDocument/2006/relationships/customXml" Target="../ink/ink109.xml"/><Relationship Id="rId102" Type="http://schemas.openxmlformats.org/officeDocument/2006/relationships/image" Target="../media/image124.png"/><Relationship Id="rId123" Type="http://schemas.openxmlformats.org/officeDocument/2006/relationships/customXml" Target="../ink/ink131.xml"/><Relationship Id="rId128" Type="http://schemas.openxmlformats.org/officeDocument/2006/relationships/image" Target="../media/image137.png"/><Relationship Id="rId5" Type="http://schemas.openxmlformats.org/officeDocument/2006/relationships/customXml" Target="../ink/ink72.xml"/><Relationship Id="rId90" Type="http://schemas.openxmlformats.org/officeDocument/2006/relationships/image" Target="../media/image118.png"/><Relationship Id="rId95" Type="http://schemas.openxmlformats.org/officeDocument/2006/relationships/customXml" Target="../ink/ink117.xml"/><Relationship Id="rId22" Type="http://schemas.openxmlformats.org/officeDocument/2006/relationships/image" Target="../media/image84.png"/><Relationship Id="rId27" Type="http://schemas.openxmlformats.org/officeDocument/2006/relationships/customXml" Target="../ink/ink83.xml"/><Relationship Id="rId43" Type="http://schemas.openxmlformats.org/officeDocument/2006/relationships/customXml" Target="../ink/ink91.xml"/><Relationship Id="rId48" Type="http://schemas.openxmlformats.org/officeDocument/2006/relationships/image" Target="../media/image97.png"/><Relationship Id="rId64" Type="http://schemas.openxmlformats.org/officeDocument/2006/relationships/image" Target="../media/image105.png"/><Relationship Id="rId69" Type="http://schemas.openxmlformats.org/officeDocument/2006/relationships/customXml" Target="../ink/ink104.xml"/><Relationship Id="rId113" Type="http://schemas.openxmlformats.org/officeDocument/2006/relationships/customXml" Target="../ink/ink126.xml"/><Relationship Id="rId118" Type="http://schemas.openxmlformats.org/officeDocument/2006/relationships/image" Target="../media/image132.png"/><Relationship Id="rId80" Type="http://schemas.openxmlformats.org/officeDocument/2006/relationships/image" Target="../media/image113.png"/><Relationship Id="rId85" Type="http://schemas.openxmlformats.org/officeDocument/2006/relationships/customXml" Target="../ink/ink112.xml"/><Relationship Id="rId12" Type="http://schemas.openxmlformats.org/officeDocument/2006/relationships/image" Target="../media/image79.png"/><Relationship Id="rId17" Type="http://schemas.openxmlformats.org/officeDocument/2006/relationships/customXml" Target="../ink/ink78.xml"/><Relationship Id="rId33" Type="http://schemas.openxmlformats.org/officeDocument/2006/relationships/customXml" Target="../ink/ink86.xml"/><Relationship Id="rId38" Type="http://schemas.openxmlformats.org/officeDocument/2006/relationships/image" Target="../media/image92.png"/><Relationship Id="rId59" Type="http://schemas.openxmlformats.org/officeDocument/2006/relationships/customXml" Target="../ink/ink99.xml"/><Relationship Id="rId103" Type="http://schemas.openxmlformats.org/officeDocument/2006/relationships/customXml" Target="../ink/ink121.xml"/><Relationship Id="rId108" Type="http://schemas.openxmlformats.org/officeDocument/2006/relationships/image" Target="../media/image127.png"/><Relationship Id="rId124" Type="http://schemas.openxmlformats.org/officeDocument/2006/relationships/image" Target="../media/image135.png"/><Relationship Id="rId129" Type="http://schemas.openxmlformats.org/officeDocument/2006/relationships/customXml" Target="../ink/ink134.xml"/><Relationship Id="rId54" Type="http://schemas.openxmlformats.org/officeDocument/2006/relationships/image" Target="../media/image100.png"/><Relationship Id="rId70" Type="http://schemas.openxmlformats.org/officeDocument/2006/relationships/image" Target="../media/image108.png"/><Relationship Id="rId75" Type="http://schemas.openxmlformats.org/officeDocument/2006/relationships/customXml" Target="../ink/ink107.xml"/><Relationship Id="rId91" Type="http://schemas.openxmlformats.org/officeDocument/2006/relationships/customXml" Target="../ink/ink115.xml"/><Relationship Id="rId9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23" Type="http://schemas.openxmlformats.org/officeDocument/2006/relationships/customXml" Target="../ink/ink81.xml"/><Relationship Id="rId28" Type="http://schemas.openxmlformats.org/officeDocument/2006/relationships/image" Target="../media/image87.png"/><Relationship Id="rId49" Type="http://schemas.openxmlformats.org/officeDocument/2006/relationships/customXml" Target="../ink/ink94.xml"/><Relationship Id="rId114" Type="http://schemas.openxmlformats.org/officeDocument/2006/relationships/image" Target="../media/image130.png"/><Relationship Id="rId119" Type="http://schemas.openxmlformats.org/officeDocument/2006/relationships/customXml" Target="../ink/ink129.xml"/><Relationship Id="rId44" Type="http://schemas.openxmlformats.org/officeDocument/2006/relationships/image" Target="../media/image95.png"/><Relationship Id="rId60" Type="http://schemas.openxmlformats.org/officeDocument/2006/relationships/image" Target="../media/image103.png"/><Relationship Id="rId65" Type="http://schemas.openxmlformats.org/officeDocument/2006/relationships/customXml" Target="../ink/ink102.xml"/><Relationship Id="rId81" Type="http://schemas.openxmlformats.org/officeDocument/2006/relationships/customXml" Target="../ink/ink110.xml"/><Relationship Id="rId86" Type="http://schemas.openxmlformats.org/officeDocument/2006/relationships/image" Target="../media/image116.png"/><Relationship Id="rId130" Type="http://schemas.openxmlformats.org/officeDocument/2006/relationships/image" Target="../media/image138.png"/><Relationship Id="rId13" Type="http://schemas.openxmlformats.org/officeDocument/2006/relationships/customXml" Target="../ink/ink76.xml"/><Relationship Id="rId18" Type="http://schemas.openxmlformats.org/officeDocument/2006/relationships/image" Target="../media/image82.png"/><Relationship Id="rId39" Type="http://schemas.openxmlformats.org/officeDocument/2006/relationships/customXml" Target="../ink/ink89.xml"/><Relationship Id="rId109" Type="http://schemas.openxmlformats.org/officeDocument/2006/relationships/customXml" Target="../ink/ink124.xml"/><Relationship Id="rId34" Type="http://schemas.openxmlformats.org/officeDocument/2006/relationships/image" Target="../media/image90.png"/><Relationship Id="rId50" Type="http://schemas.openxmlformats.org/officeDocument/2006/relationships/image" Target="../media/image98.png"/><Relationship Id="rId55" Type="http://schemas.openxmlformats.org/officeDocument/2006/relationships/customXml" Target="../ink/ink97.xml"/><Relationship Id="rId76" Type="http://schemas.openxmlformats.org/officeDocument/2006/relationships/image" Target="../media/image111.png"/><Relationship Id="rId97" Type="http://schemas.openxmlformats.org/officeDocument/2006/relationships/customXml" Target="../ink/ink118.xml"/><Relationship Id="rId104" Type="http://schemas.openxmlformats.org/officeDocument/2006/relationships/image" Target="../media/image125.png"/><Relationship Id="rId120" Type="http://schemas.openxmlformats.org/officeDocument/2006/relationships/image" Target="../media/image133.png"/><Relationship Id="rId125" Type="http://schemas.openxmlformats.org/officeDocument/2006/relationships/customXml" Target="../ink/ink132.xml"/><Relationship Id="rId7" Type="http://schemas.openxmlformats.org/officeDocument/2006/relationships/customXml" Target="../ink/ink73.xml"/><Relationship Id="rId71" Type="http://schemas.openxmlformats.org/officeDocument/2006/relationships/customXml" Target="../ink/ink105.xml"/><Relationship Id="rId92" Type="http://schemas.openxmlformats.org/officeDocument/2006/relationships/image" Target="../media/image119.png"/><Relationship Id="rId2" Type="http://schemas.openxmlformats.org/officeDocument/2006/relationships/image" Target="../media/image74.png"/><Relationship Id="rId29" Type="http://schemas.openxmlformats.org/officeDocument/2006/relationships/customXml" Target="../ink/ink84.xml"/><Relationship Id="rId24" Type="http://schemas.openxmlformats.org/officeDocument/2006/relationships/image" Target="../media/image85.png"/><Relationship Id="rId40" Type="http://schemas.openxmlformats.org/officeDocument/2006/relationships/image" Target="../media/image93.png"/><Relationship Id="rId45" Type="http://schemas.openxmlformats.org/officeDocument/2006/relationships/customXml" Target="../ink/ink92.xml"/><Relationship Id="rId66" Type="http://schemas.openxmlformats.org/officeDocument/2006/relationships/image" Target="../media/image106.png"/><Relationship Id="rId87" Type="http://schemas.openxmlformats.org/officeDocument/2006/relationships/customXml" Target="../ink/ink113.xml"/><Relationship Id="rId110" Type="http://schemas.openxmlformats.org/officeDocument/2006/relationships/image" Target="../media/image128.png"/><Relationship Id="rId115" Type="http://schemas.openxmlformats.org/officeDocument/2006/relationships/customXml" Target="../ink/ink127.xml"/><Relationship Id="rId131" Type="http://schemas.openxmlformats.org/officeDocument/2006/relationships/customXml" Target="../ink/ink135.xml"/><Relationship Id="rId61" Type="http://schemas.openxmlformats.org/officeDocument/2006/relationships/customXml" Target="../ink/ink100.xml"/><Relationship Id="rId82" Type="http://schemas.openxmlformats.org/officeDocument/2006/relationships/image" Target="../media/image114.png"/><Relationship Id="rId19" Type="http://schemas.openxmlformats.org/officeDocument/2006/relationships/customXml" Target="../ink/ink79.xml"/><Relationship Id="rId14" Type="http://schemas.openxmlformats.org/officeDocument/2006/relationships/image" Target="../media/image80.png"/><Relationship Id="rId30" Type="http://schemas.openxmlformats.org/officeDocument/2006/relationships/image" Target="../media/image88.png"/><Relationship Id="rId35" Type="http://schemas.openxmlformats.org/officeDocument/2006/relationships/customXml" Target="../ink/ink87.xml"/><Relationship Id="rId56" Type="http://schemas.openxmlformats.org/officeDocument/2006/relationships/image" Target="../media/image101.png"/><Relationship Id="rId77" Type="http://schemas.openxmlformats.org/officeDocument/2006/relationships/customXml" Target="../ink/ink108.xml"/><Relationship Id="rId100" Type="http://schemas.openxmlformats.org/officeDocument/2006/relationships/image" Target="../media/image123.png"/><Relationship Id="rId105" Type="http://schemas.openxmlformats.org/officeDocument/2006/relationships/customXml" Target="../ink/ink122.xml"/><Relationship Id="rId126" Type="http://schemas.openxmlformats.org/officeDocument/2006/relationships/image" Target="../media/image136.png"/><Relationship Id="rId8" Type="http://schemas.openxmlformats.org/officeDocument/2006/relationships/image" Target="../media/image77.png"/><Relationship Id="rId51" Type="http://schemas.openxmlformats.org/officeDocument/2006/relationships/customXml" Target="../ink/ink95.xml"/><Relationship Id="rId72" Type="http://schemas.openxmlformats.org/officeDocument/2006/relationships/image" Target="../media/image109.png"/><Relationship Id="rId93" Type="http://schemas.openxmlformats.org/officeDocument/2006/relationships/customXml" Target="../ink/ink116.xml"/><Relationship Id="rId98" Type="http://schemas.openxmlformats.org/officeDocument/2006/relationships/image" Target="../media/image122.png"/><Relationship Id="rId121" Type="http://schemas.openxmlformats.org/officeDocument/2006/relationships/customXml" Target="../ink/ink130.xml"/><Relationship Id="rId3" Type="http://schemas.openxmlformats.org/officeDocument/2006/relationships/customXml" Target="../ink/ink71.xml"/><Relationship Id="rId25" Type="http://schemas.openxmlformats.org/officeDocument/2006/relationships/customXml" Target="../ink/ink82.xml"/><Relationship Id="rId46" Type="http://schemas.openxmlformats.org/officeDocument/2006/relationships/image" Target="../media/image96.png"/><Relationship Id="rId67" Type="http://schemas.openxmlformats.org/officeDocument/2006/relationships/customXml" Target="../ink/ink103.xml"/><Relationship Id="rId116" Type="http://schemas.openxmlformats.org/officeDocument/2006/relationships/image" Target="../media/image131.png"/><Relationship Id="rId20" Type="http://schemas.openxmlformats.org/officeDocument/2006/relationships/image" Target="../media/image83.png"/><Relationship Id="rId41" Type="http://schemas.openxmlformats.org/officeDocument/2006/relationships/customXml" Target="../ink/ink90.xml"/><Relationship Id="rId62" Type="http://schemas.openxmlformats.org/officeDocument/2006/relationships/image" Target="../media/image104.png"/><Relationship Id="rId83" Type="http://schemas.openxmlformats.org/officeDocument/2006/relationships/customXml" Target="../ink/ink111.xml"/><Relationship Id="rId88" Type="http://schemas.openxmlformats.org/officeDocument/2006/relationships/image" Target="../media/image117.png"/><Relationship Id="rId111" Type="http://schemas.openxmlformats.org/officeDocument/2006/relationships/customXml" Target="../ink/ink125.xml"/><Relationship Id="rId132" Type="http://schemas.openxmlformats.org/officeDocument/2006/relationships/customXml" Target="../ink/ink136.xml"/><Relationship Id="rId15" Type="http://schemas.openxmlformats.org/officeDocument/2006/relationships/customXml" Target="../ink/ink77.xml"/><Relationship Id="rId36" Type="http://schemas.openxmlformats.org/officeDocument/2006/relationships/image" Target="../media/image91.png"/><Relationship Id="rId57" Type="http://schemas.openxmlformats.org/officeDocument/2006/relationships/customXml" Target="../ink/ink98.xml"/><Relationship Id="rId106" Type="http://schemas.openxmlformats.org/officeDocument/2006/relationships/image" Target="../media/image126.png"/><Relationship Id="rId127" Type="http://schemas.openxmlformats.org/officeDocument/2006/relationships/customXml" Target="../ink/ink133.xml"/><Relationship Id="rId10" Type="http://schemas.openxmlformats.org/officeDocument/2006/relationships/image" Target="../media/image78.png"/><Relationship Id="rId31" Type="http://schemas.openxmlformats.org/officeDocument/2006/relationships/customXml" Target="../ink/ink85.xml"/><Relationship Id="rId52" Type="http://schemas.openxmlformats.org/officeDocument/2006/relationships/image" Target="../media/image99.png"/><Relationship Id="rId73" Type="http://schemas.openxmlformats.org/officeDocument/2006/relationships/customXml" Target="../ink/ink106.xml"/><Relationship Id="rId78" Type="http://schemas.openxmlformats.org/officeDocument/2006/relationships/image" Target="../media/image112.png"/><Relationship Id="rId94" Type="http://schemas.openxmlformats.org/officeDocument/2006/relationships/image" Target="../media/image120.png"/><Relationship Id="rId99" Type="http://schemas.openxmlformats.org/officeDocument/2006/relationships/customXml" Target="../ink/ink119.xml"/><Relationship Id="rId101" Type="http://schemas.openxmlformats.org/officeDocument/2006/relationships/customXml" Target="../ink/ink120.xml"/><Relationship Id="rId122" Type="http://schemas.openxmlformats.org/officeDocument/2006/relationships/image" Target="../media/image134.png"/><Relationship Id="rId4" Type="http://schemas.openxmlformats.org/officeDocument/2006/relationships/image" Target="../media/image75.png"/><Relationship Id="rId9" Type="http://schemas.openxmlformats.org/officeDocument/2006/relationships/customXml" Target="../ink/ink74.xml"/><Relationship Id="rId26" Type="http://schemas.openxmlformats.org/officeDocument/2006/relationships/image" Target="../media/image86.png"/><Relationship Id="rId47" Type="http://schemas.openxmlformats.org/officeDocument/2006/relationships/customXml" Target="../ink/ink93.xml"/><Relationship Id="rId68" Type="http://schemas.openxmlformats.org/officeDocument/2006/relationships/image" Target="../media/image107.png"/><Relationship Id="rId89" Type="http://schemas.openxmlformats.org/officeDocument/2006/relationships/customXml" Target="../ink/ink114.xml"/><Relationship Id="rId112" Type="http://schemas.openxmlformats.org/officeDocument/2006/relationships/image" Target="../media/image129.png"/><Relationship Id="rId133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10.png"/><Relationship Id="rId21" Type="http://schemas.openxmlformats.org/officeDocument/2006/relationships/customXml" Target="../ink/ink147.xml"/><Relationship Id="rId42" Type="http://schemas.openxmlformats.org/officeDocument/2006/relationships/image" Target="../media/image2510.png"/><Relationship Id="rId47" Type="http://schemas.openxmlformats.org/officeDocument/2006/relationships/customXml" Target="../ink/ink160.xml"/><Relationship Id="rId63" Type="http://schemas.openxmlformats.org/officeDocument/2006/relationships/customXml" Target="../ink/ink168.xml"/><Relationship Id="rId68" Type="http://schemas.openxmlformats.org/officeDocument/2006/relationships/image" Target="../media/image380.png"/><Relationship Id="rId84" Type="http://schemas.openxmlformats.org/officeDocument/2006/relationships/image" Target="../media/image460.png"/><Relationship Id="rId89" Type="http://schemas.openxmlformats.org/officeDocument/2006/relationships/customXml" Target="../ink/ink181.xml"/><Relationship Id="rId16" Type="http://schemas.openxmlformats.org/officeDocument/2006/relationships/image" Target="../media/image1210.png"/><Relationship Id="rId11" Type="http://schemas.openxmlformats.org/officeDocument/2006/relationships/customXml" Target="../ink/ink142.xml"/><Relationship Id="rId32" Type="http://schemas.openxmlformats.org/officeDocument/2006/relationships/image" Target="../media/image2010.png"/><Relationship Id="rId37" Type="http://schemas.openxmlformats.org/officeDocument/2006/relationships/customXml" Target="../ink/ink155.xml"/><Relationship Id="rId53" Type="http://schemas.openxmlformats.org/officeDocument/2006/relationships/customXml" Target="../ink/ink163.xml"/><Relationship Id="rId58" Type="http://schemas.openxmlformats.org/officeDocument/2006/relationships/image" Target="../media/image330.png"/><Relationship Id="rId74" Type="http://schemas.openxmlformats.org/officeDocument/2006/relationships/image" Target="../media/image410.png"/><Relationship Id="rId79" Type="http://schemas.openxmlformats.org/officeDocument/2006/relationships/customXml" Target="../ink/ink176.xml"/><Relationship Id="rId102" Type="http://schemas.openxmlformats.org/officeDocument/2006/relationships/image" Target="../media/image550.png"/><Relationship Id="rId5" Type="http://schemas.openxmlformats.org/officeDocument/2006/relationships/customXml" Target="../ink/ink139.xml"/><Relationship Id="rId90" Type="http://schemas.openxmlformats.org/officeDocument/2006/relationships/image" Target="../media/image490.png"/><Relationship Id="rId95" Type="http://schemas.openxmlformats.org/officeDocument/2006/relationships/customXml" Target="../ink/ink184.xml"/><Relationship Id="rId22" Type="http://schemas.openxmlformats.org/officeDocument/2006/relationships/image" Target="../media/image1510.png"/><Relationship Id="rId27" Type="http://schemas.openxmlformats.org/officeDocument/2006/relationships/customXml" Target="../ink/ink150.xml"/><Relationship Id="rId43" Type="http://schemas.openxmlformats.org/officeDocument/2006/relationships/customXml" Target="../ink/ink158.xml"/><Relationship Id="rId48" Type="http://schemas.openxmlformats.org/officeDocument/2006/relationships/image" Target="../media/image280.png"/><Relationship Id="rId64" Type="http://schemas.openxmlformats.org/officeDocument/2006/relationships/image" Target="../media/image360.png"/><Relationship Id="rId69" Type="http://schemas.openxmlformats.org/officeDocument/2006/relationships/customXml" Target="../ink/ink171.xml"/><Relationship Id="rId80" Type="http://schemas.openxmlformats.org/officeDocument/2006/relationships/image" Target="../media/image440.png"/><Relationship Id="rId85" Type="http://schemas.openxmlformats.org/officeDocument/2006/relationships/customXml" Target="../ink/ink179.xml"/><Relationship Id="rId12" Type="http://schemas.openxmlformats.org/officeDocument/2006/relationships/image" Target="../media/image1010.png"/><Relationship Id="rId17" Type="http://schemas.openxmlformats.org/officeDocument/2006/relationships/customXml" Target="../ink/ink145.xml"/><Relationship Id="rId33" Type="http://schemas.openxmlformats.org/officeDocument/2006/relationships/customXml" Target="../ink/ink153.xml"/><Relationship Id="rId38" Type="http://schemas.openxmlformats.org/officeDocument/2006/relationships/image" Target="../media/image2310.png"/><Relationship Id="rId59" Type="http://schemas.openxmlformats.org/officeDocument/2006/relationships/customXml" Target="../ink/ink166.xml"/><Relationship Id="rId103" Type="http://schemas.openxmlformats.org/officeDocument/2006/relationships/customXml" Target="../ink/ink188.xml"/><Relationship Id="rId20" Type="http://schemas.openxmlformats.org/officeDocument/2006/relationships/image" Target="../media/image1410.png"/><Relationship Id="rId41" Type="http://schemas.openxmlformats.org/officeDocument/2006/relationships/customXml" Target="../ink/ink157.xml"/><Relationship Id="rId54" Type="http://schemas.openxmlformats.org/officeDocument/2006/relationships/image" Target="../media/image310.png"/><Relationship Id="rId62" Type="http://schemas.openxmlformats.org/officeDocument/2006/relationships/image" Target="../media/image350.png"/><Relationship Id="rId70" Type="http://schemas.openxmlformats.org/officeDocument/2006/relationships/image" Target="../media/image390.png"/><Relationship Id="rId75" Type="http://schemas.openxmlformats.org/officeDocument/2006/relationships/customXml" Target="../ink/ink174.xml"/><Relationship Id="rId83" Type="http://schemas.openxmlformats.org/officeDocument/2006/relationships/customXml" Target="../ink/ink178.xml"/><Relationship Id="rId88" Type="http://schemas.openxmlformats.org/officeDocument/2006/relationships/image" Target="../media/image480.png"/><Relationship Id="rId91" Type="http://schemas.openxmlformats.org/officeDocument/2006/relationships/customXml" Target="../ink/ink182.xml"/><Relationship Id="rId9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1810.png"/><Relationship Id="rId36" Type="http://schemas.openxmlformats.org/officeDocument/2006/relationships/image" Target="../media/image2210.png"/><Relationship Id="rId49" Type="http://schemas.openxmlformats.org/officeDocument/2006/relationships/customXml" Target="../ink/ink161.xml"/><Relationship Id="rId57" Type="http://schemas.openxmlformats.org/officeDocument/2006/relationships/customXml" Target="../ink/ink165.xml"/><Relationship Id="rId106" Type="http://schemas.openxmlformats.org/officeDocument/2006/relationships/image" Target="../media/image570.png"/><Relationship Id="rId10" Type="http://schemas.openxmlformats.org/officeDocument/2006/relationships/image" Target="../media/image910.png"/><Relationship Id="rId31" Type="http://schemas.openxmlformats.org/officeDocument/2006/relationships/customXml" Target="../ink/ink152.xml"/><Relationship Id="rId44" Type="http://schemas.openxmlformats.org/officeDocument/2006/relationships/image" Target="../media/image2610.png"/><Relationship Id="rId52" Type="http://schemas.openxmlformats.org/officeDocument/2006/relationships/image" Target="../media/image300.png"/><Relationship Id="rId60" Type="http://schemas.openxmlformats.org/officeDocument/2006/relationships/image" Target="../media/image340.png"/><Relationship Id="rId65" Type="http://schemas.openxmlformats.org/officeDocument/2006/relationships/customXml" Target="../ink/ink169.xml"/><Relationship Id="rId73" Type="http://schemas.openxmlformats.org/officeDocument/2006/relationships/customXml" Target="../ink/ink173.xml"/><Relationship Id="rId78" Type="http://schemas.openxmlformats.org/officeDocument/2006/relationships/image" Target="../media/image430.png"/><Relationship Id="rId81" Type="http://schemas.openxmlformats.org/officeDocument/2006/relationships/customXml" Target="../ink/ink177.xml"/><Relationship Id="rId86" Type="http://schemas.openxmlformats.org/officeDocument/2006/relationships/image" Target="../media/image470.png"/><Relationship Id="rId94" Type="http://schemas.openxmlformats.org/officeDocument/2006/relationships/image" Target="../media/image510.png"/><Relationship Id="rId99" Type="http://schemas.openxmlformats.org/officeDocument/2006/relationships/customXml" Target="../ink/ink186.xml"/><Relationship Id="rId101" Type="http://schemas.openxmlformats.org/officeDocument/2006/relationships/customXml" Target="../ink/ink187.xml"/><Relationship Id="rId4" Type="http://schemas.openxmlformats.org/officeDocument/2006/relationships/image" Target="../media/image610.png"/><Relationship Id="rId9" Type="http://schemas.openxmlformats.org/officeDocument/2006/relationships/customXml" Target="../ink/ink141.xml"/><Relationship Id="rId13" Type="http://schemas.openxmlformats.org/officeDocument/2006/relationships/customXml" Target="../ink/ink143.xml"/><Relationship Id="rId18" Type="http://schemas.openxmlformats.org/officeDocument/2006/relationships/image" Target="../media/image1310.png"/><Relationship Id="rId39" Type="http://schemas.openxmlformats.org/officeDocument/2006/relationships/customXml" Target="../ink/ink156.xml"/><Relationship Id="rId34" Type="http://schemas.openxmlformats.org/officeDocument/2006/relationships/image" Target="../media/image2110.png"/><Relationship Id="rId50" Type="http://schemas.openxmlformats.org/officeDocument/2006/relationships/image" Target="../media/image290.png"/><Relationship Id="rId55" Type="http://schemas.openxmlformats.org/officeDocument/2006/relationships/customXml" Target="../ink/ink164.xml"/><Relationship Id="rId76" Type="http://schemas.openxmlformats.org/officeDocument/2006/relationships/image" Target="../media/image420.png"/><Relationship Id="rId97" Type="http://schemas.openxmlformats.org/officeDocument/2006/relationships/customXml" Target="../ink/ink185.xml"/><Relationship Id="rId104" Type="http://schemas.openxmlformats.org/officeDocument/2006/relationships/image" Target="../media/image560.png"/><Relationship Id="rId7" Type="http://schemas.openxmlformats.org/officeDocument/2006/relationships/customXml" Target="../ink/ink140.xml"/><Relationship Id="rId71" Type="http://schemas.openxmlformats.org/officeDocument/2006/relationships/customXml" Target="../ink/ink172.xml"/><Relationship Id="rId92" Type="http://schemas.openxmlformats.org/officeDocument/2006/relationships/image" Target="../media/image500.png"/><Relationship Id="rId2" Type="http://schemas.openxmlformats.org/officeDocument/2006/relationships/image" Target="../media/image142.png"/><Relationship Id="rId29" Type="http://schemas.openxmlformats.org/officeDocument/2006/relationships/customXml" Target="../ink/ink151.xml"/><Relationship Id="rId24" Type="http://schemas.openxmlformats.org/officeDocument/2006/relationships/image" Target="../media/image1610.png"/><Relationship Id="rId40" Type="http://schemas.openxmlformats.org/officeDocument/2006/relationships/image" Target="../media/image2410.png"/><Relationship Id="rId45" Type="http://schemas.openxmlformats.org/officeDocument/2006/relationships/customXml" Target="../ink/ink159.xml"/><Relationship Id="rId66" Type="http://schemas.openxmlformats.org/officeDocument/2006/relationships/image" Target="../media/image370.png"/><Relationship Id="rId87" Type="http://schemas.openxmlformats.org/officeDocument/2006/relationships/customXml" Target="../ink/ink180.xml"/><Relationship Id="rId61" Type="http://schemas.openxmlformats.org/officeDocument/2006/relationships/customXml" Target="../ink/ink167.xml"/><Relationship Id="rId82" Type="http://schemas.openxmlformats.org/officeDocument/2006/relationships/image" Target="../media/image450.png"/><Relationship Id="rId19" Type="http://schemas.openxmlformats.org/officeDocument/2006/relationships/customXml" Target="../ink/ink146.xml"/><Relationship Id="rId14" Type="http://schemas.openxmlformats.org/officeDocument/2006/relationships/image" Target="../media/image1110.png"/><Relationship Id="rId30" Type="http://schemas.openxmlformats.org/officeDocument/2006/relationships/image" Target="../media/image1910.png"/><Relationship Id="rId35" Type="http://schemas.openxmlformats.org/officeDocument/2006/relationships/customXml" Target="../ink/ink154.xml"/><Relationship Id="rId56" Type="http://schemas.openxmlformats.org/officeDocument/2006/relationships/image" Target="../media/image320.png"/><Relationship Id="rId77" Type="http://schemas.openxmlformats.org/officeDocument/2006/relationships/customXml" Target="../ink/ink175.xml"/><Relationship Id="rId100" Type="http://schemas.openxmlformats.org/officeDocument/2006/relationships/image" Target="../media/image540.png"/><Relationship Id="rId105" Type="http://schemas.openxmlformats.org/officeDocument/2006/relationships/customXml" Target="../ink/ink189.xml"/><Relationship Id="rId8" Type="http://schemas.openxmlformats.org/officeDocument/2006/relationships/image" Target="../media/image810.png"/><Relationship Id="rId51" Type="http://schemas.openxmlformats.org/officeDocument/2006/relationships/customXml" Target="../ink/ink162.xml"/><Relationship Id="rId72" Type="http://schemas.openxmlformats.org/officeDocument/2006/relationships/image" Target="../media/image400.png"/><Relationship Id="rId93" Type="http://schemas.openxmlformats.org/officeDocument/2006/relationships/customXml" Target="../ink/ink183.xml"/><Relationship Id="rId98" Type="http://schemas.openxmlformats.org/officeDocument/2006/relationships/image" Target="../media/image530.png"/><Relationship Id="rId3" Type="http://schemas.openxmlformats.org/officeDocument/2006/relationships/customXml" Target="../ink/ink138.xml"/><Relationship Id="rId25" Type="http://schemas.openxmlformats.org/officeDocument/2006/relationships/customXml" Target="../ink/ink149.xml"/><Relationship Id="rId46" Type="http://schemas.openxmlformats.org/officeDocument/2006/relationships/image" Target="../media/image278.png"/><Relationship Id="rId67" Type="http://schemas.openxmlformats.org/officeDocument/2006/relationships/customXml" Target="../ink/ink17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7.xml"/><Relationship Id="rId21" Type="http://schemas.openxmlformats.org/officeDocument/2006/relationships/customXml" Target="../ink/ink199.xml"/><Relationship Id="rId42" Type="http://schemas.openxmlformats.org/officeDocument/2006/relationships/image" Target="../media/image163.png"/><Relationship Id="rId63" Type="http://schemas.openxmlformats.org/officeDocument/2006/relationships/customXml" Target="../ink/ink220.xml"/><Relationship Id="rId84" Type="http://schemas.openxmlformats.org/officeDocument/2006/relationships/image" Target="../media/image184.png"/><Relationship Id="rId138" Type="http://schemas.openxmlformats.org/officeDocument/2006/relationships/image" Target="../media/image211.png"/><Relationship Id="rId159" Type="http://schemas.openxmlformats.org/officeDocument/2006/relationships/customXml" Target="../ink/ink268.xml"/><Relationship Id="rId170" Type="http://schemas.openxmlformats.org/officeDocument/2006/relationships/image" Target="../media/image227.png"/><Relationship Id="rId191" Type="http://schemas.openxmlformats.org/officeDocument/2006/relationships/customXml" Target="../ink/ink284.xml"/><Relationship Id="rId205" Type="http://schemas.openxmlformats.org/officeDocument/2006/relationships/customXml" Target="../ink/ink291.xml"/><Relationship Id="rId107" Type="http://schemas.openxmlformats.org/officeDocument/2006/relationships/customXml" Target="../ink/ink242.xml"/><Relationship Id="rId11" Type="http://schemas.openxmlformats.org/officeDocument/2006/relationships/customXml" Target="../ink/ink194.xml"/><Relationship Id="rId32" Type="http://schemas.openxmlformats.org/officeDocument/2006/relationships/image" Target="../media/image158.png"/><Relationship Id="rId53" Type="http://schemas.openxmlformats.org/officeDocument/2006/relationships/customXml" Target="../ink/ink215.xml"/><Relationship Id="rId74" Type="http://schemas.openxmlformats.org/officeDocument/2006/relationships/image" Target="../media/image179.png"/><Relationship Id="rId128" Type="http://schemas.openxmlformats.org/officeDocument/2006/relationships/image" Target="../media/image206.png"/><Relationship Id="rId149" Type="http://schemas.openxmlformats.org/officeDocument/2006/relationships/customXml" Target="../ink/ink263.xml"/><Relationship Id="rId5" Type="http://schemas.openxmlformats.org/officeDocument/2006/relationships/customXml" Target="../ink/ink191.xml"/><Relationship Id="rId95" Type="http://schemas.openxmlformats.org/officeDocument/2006/relationships/customXml" Target="../ink/ink236.xml"/><Relationship Id="rId160" Type="http://schemas.openxmlformats.org/officeDocument/2006/relationships/image" Target="../media/image222.png"/><Relationship Id="rId181" Type="http://schemas.openxmlformats.org/officeDocument/2006/relationships/customXml" Target="../ink/ink279.xml"/><Relationship Id="rId22" Type="http://schemas.openxmlformats.org/officeDocument/2006/relationships/image" Target="../media/image153.png"/><Relationship Id="rId43" Type="http://schemas.openxmlformats.org/officeDocument/2006/relationships/customXml" Target="../ink/ink210.xml"/><Relationship Id="rId64" Type="http://schemas.openxmlformats.org/officeDocument/2006/relationships/image" Target="../media/image174.png"/><Relationship Id="rId118" Type="http://schemas.openxmlformats.org/officeDocument/2006/relationships/image" Target="../media/image201.png"/><Relationship Id="rId139" Type="http://schemas.openxmlformats.org/officeDocument/2006/relationships/customXml" Target="../ink/ink258.xml"/><Relationship Id="rId85" Type="http://schemas.openxmlformats.org/officeDocument/2006/relationships/customXml" Target="../ink/ink231.xml"/><Relationship Id="rId150" Type="http://schemas.openxmlformats.org/officeDocument/2006/relationships/image" Target="../media/image217.png"/><Relationship Id="rId171" Type="http://schemas.openxmlformats.org/officeDocument/2006/relationships/customXml" Target="../ink/ink274.xml"/><Relationship Id="rId192" Type="http://schemas.openxmlformats.org/officeDocument/2006/relationships/image" Target="../media/image238.png"/><Relationship Id="rId206" Type="http://schemas.openxmlformats.org/officeDocument/2006/relationships/image" Target="../media/image245.png"/><Relationship Id="rId12" Type="http://schemas.openxmlformats.org/officeDocument/2006/relationships/image" Target="../media/image148.png"/><Relationship Id="rId33" Type="http://schemas.openxmlformats.org/officeDocument/2006/relationships/customXml" Target="../ink/ink205.xml"/><Relationship Id="rId108" Type="http://schemas.openxmlformats.org/officeDocument/2006/relationships/image" Target="../media/image196.png"/><Relationship Id="rId129" Type="http://schemas.openxmlformats.org/officeDocument/2006/relationships/customXml" Target="../ink/ink253.xml"/><Relationship Id="rId54" Type="http://schemas.openxmlformats.org/officeDocument/2006/relationships/image" Target="../media/image169.png"/><Relationship Id="rId75" Type="http://schemas.openxmlformats.org/officeDocument/2006/relationships/customXml" Target="../ink/ink226.xml"/><Relationship Id="rId96" Type="http://schemas.openxmlformats.org/officeDocument/2006/relationships/image" Target="../media/image190.png"/><Relationship Id="rId140" Type="http://schemas.openxmlformats.org/officeDocument/2006/relationships/image" Target="../media/image212.png"/><Relationship Id="rId161" Type="http://schemas.openxmlformats.org/officeDocument/2006/relationships/customXml" Target="../ink/ink269.xml"/><Relationship Id="rId182" Type="http://schemas.openxmlformats.org/officeDocument/2006/relationships/image" Target="../media/image233.png"/><Relationship Id="rId6" Type="http://schemas.openxmlformats.org/officeDocument/2006/relationships/image" Target="../media/image145.png"/><Relationship Id="rId23" Type="http://schemas.openxmlformats.org/officeDocument/2006/relationships/customXml" Target="../ink/ink200.xml"/><Relationship Id="rId119" Type="http://schemas.openxmlformats.org/officeDocument/2006/relationships/customXml" Target="../ink/ink248.xml"/><Relationship Id="rId44" Type="http://schemas.openxmlformats.org/officeDocument/2006/relationships/image" Target="../media/image164.png"/><Relationship Id="rId65" Type="http://schemas.openxmlformats.org/officeDocument/2006/relationships/customXml" Target="../ink/ink221.xml"/><Relationship Id="rId86" Type="http://schemas.openxmlformats.org/officeDocument/2006/relationships/image" Target="../media/image185.png"/><Relationship Id="rId130" Type="http://schemas.openxmlformats.org/officeDocument/2006/relationships/image" Target="../media/image207.png"/><Relationship Id="rId151" Type="http://schemas.openxmlformats.org/officeDocument/2006/relationships/customXml" Target="../ink/ink264.xml"/><Relationship Id="rId172" Type="http://schemas.openxmlformats.org/officeDocument/2006/relationships/image" Target="../media/image228.png"/><Relationship Id="rId193" Type="http://schemas.openxmlformats.org/officeDocument/2006/relationships/customXml" Target="../ink/ink285.xml"/><Relationship Id="rId207" Type="http://schemas.openxmlformats.org/officeDocument/2006/relationships/customXml" Target="../ink/ink292.xml"/><Relationship Id="rId13" Type="http://schemas.openxmlformats.org/officeDocument/2006/relationships/customXml" Target="../ink/ink195.xml"/><Relationship Id="rId109" Type="http://schemas.openxmlformats.org/officeDocument/2006/relationships/customXml" Target="../ink/ink243.xml"/><Relationship Id="rId34" Type="http://schemas.openxmlformats.org/officeDocument/2006/relationships/image" Target="../media/image159.png"/><Relationship Id="rId55" Type="http://schemas.openxmlformats.org/officeDocument/2006/relationships/customXml" Target="../ink/ink216.xml"/><Relationship Id="rId76" Type="http://schemas.openxmlformats.org/officeDocument/2006/relationships/image" Target="../media/image180.png"/><Relationship Id="rId97" Type="http://schemas.openxmlformats.org/officeDocument/2006/relationships/customXml" Target="../ink/ink237.xml"/><Relationship Id="rId120" Type="http://schemas.openxmlformats.org/officeDocument/2006/relationships/image" Target="../media/image202.png"/><Relationship Id="rId141" Type="http://schemas.openxmlformats.org/officeDocument/2006/relationships/customXml" Target="../ink/ink259.xml"/><Relationship Id="rId7" Type="http://schemas.openxmlformats.org/officeDocument/2006/relationships/customXml" Target="../ink/ink192.xml"/><Relationship Id="rId162" Type="http://schemas.openxmlformats.org/officeDocument/2006/relationships/image" Target="../media/image223.png"/><Relationship Id="rId183" Type="http://schemas.openxmlformats.org/officeDocument/2006/relationships/customXml" Target="../ink/ink280.xml"/><Relationship Id="rId24" Type="http://schemas.openxmlformats.org/officeDocument/2006/relationships/image" Target="../media/image154.png"/><Relationship Id="rId45" Type="http://schemas.openxmlformats.org/officeDocument/2006/relationships/customXml" Target="../ink/ink211.xml"/><Relationship Id="rId66" Type="http://schemas.openxmlformats.org/officeDocument/2006/relationships/image" Target="../media/image175.png"/><Relationship Id="rId87" Type="http://schemas.openxmlformats.org/officeDocument/2006/relationships/customXml" Target="../ink/ink232.xml"/><Relationship Id="rId110" Type="http://schemas.openxmlformats.org/officeDocument/2006/relationships/image" Target="../media/image197.png"/><Relationship Id="rId131" Type="http://schemas.openxmlformats.org/officeDocument/2006/relationships/customXml" Target="../ink/ink254.xml"/><Relationship Id="rId61" Type="http://schemas.openxmlformats.org/officeDocument/2006/relationships/customXml" Target="../ink/ink219.xml"/><Relationship Id="rId82" Type="http://schemas.openxmlformats.org/officeDocument/2006/relationships/image" Target="../media/image183.png"/><Relationship Id="rId152" Type="http://schemas.openxmlformats.org/officeDocument/2006/relationships/image" Target="../media/image218.png"/><Relationship Id="rId173" Type="http://schemas.openxmlformats.org/officeDocument/2006/relationships/customXml" Target="../ink/ink275.xml"/><Relationship Id="rId194" Type="http://schemas.openxmlformats.org/officeDocument/2006/relationships/image" Target="../media/image239.png"/><Relationship Id="rId199" Type="http://schemas.openxmlformats.org/officeDocument/2006/relationships/customXml" Target="../ink/ink288.xml"/><Relationship Id="rId203" Type="http://schemas.openxmlformats.org/officeDocument/2006/relationships/customXml" Target="../ink/ink290.xml"/><Relationship Id="rId208" Type="http://schemas.openxmlformats.org/officeDocument/2006/relationships/image" Target="../media/image246.png"/><Relationship Id="rId19" Type="http://schemas.openxmlformats.org/officeDocument/2006/relationships/customXml" Target="../ink/ink198.xml"/><Relationship Id="rId14" Type="http://schemas.openxmlformats.org/officeDocument/2006/relationships/image" Target="../media/image149.png"/><Relationship Id="rId30" Type="http://schemas.openxmlformats.org/officeDocument/2006/relationships/image" Target="../media/image157.png"/><Relationship Id="rId35" Type="http://schemas.openxmlformats.org/officeDocument/2006/relationships/customXml" Target="../ink/ink206.xml"/><Relationship Id="rId56" Type="http://schemas.openxmlformats.org/officeDocument/2006/relationships/image" Target="../media/image170.png"/><Relationship Id="rId77" Type="http://schemas.openxmlformats.org/officeDocument/2006/relationships/customXml" Target="../ink/ink227.xml"/><Relationship Id="rId100" Type="http://schemas.openxmlformats.org/officeDocument/2006/relationships/image" Target="../media/image192.png"/><Relationship Id="rId105" Type="http://schemas.openxmlformats.org/officeDocument/2006/relationships/customXml" Target="../ink/ink241.xml"/><Relationship Id="rId126" Type="http://schemas.openxmlformats.org/officeDocument/2006/relationships/image" Target="../media/image205.png"/><Relationship Id="rId147" Type="http://schemas.openxmlformats.org/officeDocument/2006/relationships/customXml" Target="../ink/ink262.xml"/><Relationship Id="rId168" Type="http://schemas.openxmlformats.org/officeDocument/2006/relationships/image" Target="../media/image226.png"/><Relationship Id="rId8" Type="http://schemas.openxmlformats.org/officeDocument/2006/relationships/image" Target="../media/image146.png"/><Relationship Id="rId51" Type="http://schemas.openxmlformats.org/officeDocument/2006/relationships/customXml" Target="../ink/ink214.xml"/><Relationship Id="rId72" Type="http://schemas.openxmlformats.org/officeDocument/2006/relationships/image" Target="../media/image178.png"/><Relationship Id="rId93" Type="http://schemas.openxmlformats.org/officeDocument/2006/relationships/customXml" Target="../ink/ink235.xml"/><Relationship Id="rId98" Type="http://schemas.openxmlformats.org/officeDocument/2006/relationships/image" Target="../media/image191.png"/><Relationship Id="rId121" Type="http://schemas.openxmlformats.org/officeDocument/2006/relationships/customXml" Target="../ink/ink249.xml"/><Relationship Id="rId142" Type="http://schemas.openxmlformats.org/officeDocument/2006/relationships/image" Target="../media/image213.png"/><Relationship Id="rId163" Type="http://schemas.openxmlformats.org/officeDocument/2006/relationships/customXml" Target="../ink/ink270.xml"/><Relationship Id="rId184" Type="http://schemas.openxmlformats.org/officeDocument/2006/relationships/image" Target="../media/image234.png"/><Relationship Id="rId189" Type="http://schemas.openxmlformats.org/officeDocument/2006/relationships/customXml" Target="../ink/ink283.xml"/><Relationship Id="rId3" Type="http://schemas.openxmlformats.org/officeDocument/2006/relationships/customXml" Target="../ink/ink190.xml"/><Relationship Id="rId25" Type="http://schemas.openxmlformats.org/officeDocument/2006/relationships/customXml" Target="../ink/ink201.xml"/><Relationship Id="rId46" Type="http://schemas.openxmlformats.org/officeDocument/2006/relationships/image" Target="../media/image165.png"/><Relationship Id="rId67" Type="http://schemas.openxmlformats.org/officeDocument/2006/relationships/customXml" Target="../ink/ink222.xml"/><Relationship Id="rId116" Type="http://schemas.openxmlformats.org/officeDocument/2006/relationships/image" Target="../media/image200.png"/><Relationship Id="rId137" Type="http://schemas.openxmlformats.org/officeDocument/2006/relationships/customXml" Target="../ink/ink257.xml"/><Relationship Id="rId158" Type="http://schemas.openxmlformats.org/officeDocument/2006/relationships/image" Target="../media/image221.png"/><Relationship Id="rId20" Type="http://schemas.openxmlformats.org/officeDocument/2006/relationships/image" Target="../media/image152.png"/><Relationship Id="rId41" Type="http://schemas.openxmlformats.org/officeDocument/2006/relationships/customXml" Target="../ink/ink209.xml"/><Relationship Id="rId62" Type="http://schemas.openxmlformats.org/officeDocument/2006/relationships/image" Target="../media/image173.png"/><Relationship Id="rId83" Type="http://schemas.openxmlformats.org/officeDocument/2006/relationships/customXml" Target="../ink/ink230.xml"/><Relationship Id="rId88" Type="http://schemas.openxmlformats.org/officeDocument/2006/relationships/image" Target="../media/image186.png"/><Relationship Id="rId111" Type="http://schemas.openxmlformats.org/officeDocument/2006/relationships/customXml" Target="../ink/ink244.xml"/><Relationship Id="rId132" Type="http://schemas.openxmlformats.org/officeDocument/2006/relationships/image" Target="../media/image208.png"/><Relationship Id="rId153" Type="http://schemas.openxmlformats.org/officeDocument/2006/relationships/customXml" Target="../ink/ink265.xml"/><Relationship Id="rId174" Type="http://schemas.openxmlformats.org/officeDocument/2006/relationships/image" Target="../media/image229.png"/><Relationship Id="rId179" Type="http://schemas.openxmlformats.org/officeDocument/2006/relationships/customXml" Target="../ink/ink278.xml"/><Relationship Id="rId195" Type="http://schemas.openxmlformats.org/officeDocument/2006/relationships/customXml" Target="../ink/ink286.xml"/><Relationship Id="rId209" Type="http://schemas.openxmlformats.org/officeDocument/2006/relationships/customXml" Target="../ink/ink293.xml"/><Relationship Id="rId190" Type="http://schemas.openxmlformats.org/officeDocument/2006/relationships/image" Target="../media/image237.png"/><Relationship Id="rId204" Type="http://schemas.openxmlformats.org/officeDocument/2006/relationships/image" Target="../media/image244.png"/><Relationship Id="rId15" Type="http://schemas.openxmlformats.org/officeDocument/2006/relationships/customXml" Target="../ink/ink196.xml"/><Relationship Id="rId36" Type="http://schemas.openxmlformats.org/officeDocument/2006/relationships/image" Target="../media/image160.png"/><Relationship Id="rId57" Type="http://schemas.openxmlformats.org/officeDocument/2006/relationships/customXml" Target="../ink/ink217.xml"/><Relationship Id="rId106" Type="http://schemas.openxmlformats.org/officeDocument/2006/relationships/image" Target="../media/image195.png"/><Relationship Id="rId127" Type="http://schemas.openxmlformats.org/officeDocument/2006/relationships/customXml" Target="../ink/ink252.xml"/><Relationship Id="rId10" Type="http://schemas.openxmlformats.org/officeDocument/2006/relationships/image" Target="../media/image147.png"/><Relationship Id="rId31" Type="http://schemas.openxmlformats.org/officeDocument/2006/relationships/customXml" Target="../ink/ink204.xml"/><Relationship Id="rId52" Type="http://schemas.openxmlformats.org/officeDocument/2006/relationships/image" Target="../media/image168.png"/><Relationship Id="rId73" Type="http://schemas.openxmlformats.org/officeDocument/2006/relationships/customXml" Target="../ink/ink225.xml"/><Relationship Id="rId78" Type="http://schemas.openxmlformats.org/officeDocument/2006/relationships/image" Target="../media/image181.png"/><Relationship Id="rId94" Type="http://schemas.openxmlformats.org/officeDocument/2006/relationships/image" Target="../media/image189.png"/><Relationship Id="rId99" Type="http://schemas.openxmlformats.org/officeDocument/2006/relationships/customXml" Target="../ink/ink238.xml"/><Relationship Id="rId101" Type="http://schemas.openxmlformats.org/officeDocument/2006/relationships/customXml" Target="../ink/ink239.xml"/><Relationship Id="rId122" Type="http://schemas.openxmlformats.org/officeDocument/2006/relationships/image" Target="../media/image203.png"/><Relationship Id="rId143" Type="http://schemas.openxmlformats.org/officeDocument/2006/relationships/customXml" Target="../ink/ink260.xml"/><Relationship Id="rId148" Type="http://schemas.openxmlformats.org/officeDocument/2006/relationships/image" Target="../media/image216.png"/><Relationship Id="rId164" Type="http://schemas.openxmlformats.org/officeDocument/2006/relationships/image" Target="../media/image224.png"/><Relationship Id="rId169" Type="http://schemas.openxmlformats.org/officeDocument/2006/relationships/customXml" Target="../ink/ink273.xml"/><Relationship Id="rId185" Type="http://schemas.openxmlformats.org/officeDocument/2006/relationships/customXml" Target="../ink/ink281.xml"/><Relationship Id="rId4" Type="http://schemas.openxmlformats.org/officeDocument/2006/relationships/image" Target="../media/image144.png"/><Relationship Id="rId9" Type="http://schemas.openxmlformats.org/officeDocument/2006/relationships/customXml" Target="../ink/ink193.xml"/><Relationship Id="rId180" Type="http://schemas.openxmlformats.org/officeDocument/2006/relationships/image" Target="../media/image232.png"/><Relationship Id="rId210" Type="http://schemas.openxmlformats.org/officeDocument/2006/relationships/image" Target="../media/image247.png"/><Relationship Id="rId26" Type="http://schemas.openxmlformats.org/officeDocument/2006/relationships/image" Target="../media/image155.png"/><Relationship Id="rId47" Type="http://schemas.openxmlformats.org/officeDocument/2006/relationships/customXml" Target="../ink/ink212.xml"/><Relationship Id="rId68" Type="http://schemas.openxmlformats.org/officeDocument/2006/relationships/image" Target="../media/image176.png"/><Relationship Id="rId89" Type="http://schemas.openxmlformats.org/officeDocument/2006/relationships/customXml" Target="../ink/ink233.xml"/><Relationship Id="rId112" Type="http://schemas.openxmlformats.org/officeDocument/2006/relationships/image" Target="../media/image198.png"/><Relationship Id="rId133" Type="http://schemas.openxmlformats.org/officeDocument/2006/relationships/customXml" Target="../ink/ink255.xml"/><Relationship Id="rId154" Type="http://schemas.openxmlformats.org/officeDocument/2006/relationships/image" Target="../media/image219.png"/><Relationship Id="rId175" Type="http://schemas.openxmlformats.org/officeDocument/2006/relationships/customXml" Target="../ink/ink276.xml"/><Relationship Id="rId196" Type="http://schemas.openxmlformats.org/officeDocument/2006/relationships/image" Target="../media/image240.png"/><Relationship Id="rId200" Type="http://schemas.openxmlformats.org/officeDocument/2006/relationships/image" Target="../media/image242.png"/><Relationship Id="rId16" Type="http://schemas.openxmlformats.org/officeDocument/2006/relationships/image" Target="../media/image150.png"/><Relationship Id="rId37" Type="http://schemas.openxmlformats.org/officeDocument/2006/relationships/customXml" Target="../ink/ink207.xml"/><Relationship Id="rId58" Type="http://schemas.openxmlformats.org/officeDocument/2006/relationships/image" Target="../media/image171.png"/><Relationship Id="rId79" Type="http://schemas.openxmlformats.org/officeDocument/2006/relationships/customXml" Target="../ink/ink228.xml"/><Relationship Id="rId102" Type="http://schemas.openxmlformats.org/officeDocument/2006/relationships/image" Target="../media/image193.png"/><Relationship Id="rId123" Type="http://schemas.openxmlformats.org/officeDocument/2006/relationships/customXml" Target="../ink/ink250.xml"/><Relationship Id="rId144" Type="http://schemas.openxmlformats.org/officeDocument/2006/relationships/image" Target="../media/image214.png"/><Relationship Id="rId90" Type="http://schemas.openxmlformats.org/officeDocument/2006/relationships/image" Target="../media/image187.png"/><Relationship Id="rId165" Type="http://schemas.openxmlformats.org/officeDocument/2006/relationships/customXml" Target="../ink/ink271.xml"/><Relationship Id="rId186" Type="http://schemas.openxmlformats.org/officeDocument/2006/relationships/image" Target="../media/image235.png"/><Relationship Id="rId27" Type="http://schemas.openxmlformats.org/officeDocument/2006/relationships/customXml" Target="../ink/ink202.xml"/><Relationship Id="rId48" Type="http://schemas.openxmlformats.org/officeDocument/2006/relationships/image" Target="../media/image166.png"/><Relationship Id="rId69" Type="http://schemas.openxmlformats.org/officeDocument/2006/relationships/customXml" Target="../ink/ink223.xml"/><Relationship Id="rId113" Type="http://schemas.openxmlformats.org/officeDocument/2006/relationships/customXml" Target="../ink/ink245.xml"/><Relationship Id="rId134" Type="http://schemas.openxmlformats.org/officeDocument/2006/relationships/image" Target="../media/image209.png"/><Relationship Id="rId80" Type="http://schemas.openxmlformats.org/officeDocument/2006/relationships/image" Target="../media/image182.png"/><Relationship Id="rId155" Type="http://schemas.openxmlformats.org/officeDocument/2006/relationships/customXml" Target="../ink/ink266.xml"/><Relationship Id="rId176" Type="http://schemas.openxmlformats.org/officeDocument/2006/relationships/image" Target="../media/image230.png"/><Relationship Id="rId197" Type="http://schemas.openxmlformats.org/officeDocument/2006/relationships/customXml" Target="../ink/ink287.xml"/><Relationship Id="rId201" Type="http://schemas.openxmlformats.org/officeDocument/2006/relationships/customXml" Target="../ink/ink289.xml"/><Relationship Id="rId17" Type="http://schemas.openxmlformats.org/officeDocument/2006/relationships/customXml" Target="../ink/ink197.xml"/><Relationship Id="rId38" Type="http://schemas.openxmlformats.org/officeDocument/2006/relationships/image" Target="../media/image161.png"/><Relationship Id="rId59" Type="http://schemas.openxmlformats.org/officeDocument/2006/relationships/customXml" Target="../ink/ink218.xml"/><Relationship Id="rId103" Type="http://schemas.openxmlformats.org/officeDocument/2006/relationships/customXml" Target="../ink/ink240.xml"/><Relationship Id="rId124" Type="http://schemas.openxmlformats.org/officeDocument/2006/relationships/image" Target="../media/image204.png"/><Relationship Id="rId70" Type="http://schemas.openxmlformats.org/officeDocument/2006/relationships/image" Target="../media/image177.png"/><Relationship Id="rId91" Type="http://schemas.openxmlformats.org/officeDocument/2006/relationships/customXml" Target="../ink/ink234.xml"/><Relationship Id="rId145" Type="http://schemas.openxmlformats.org/officeDocument/2006/relationships/customXml" Target="../ink/ink261.xml"/><Relationship Id="rId166" Type="http://schemas.openxmlformats.org/officeDocument/2006/relationships/image" Target="../media/image225.png"/><Relationship Id="rId187" Type="http://schemas.openxmlformats.org/officeDocument/2006/relationships/customXml" Target="../ink/ink28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56.png"/><Relationship Id="rId49" Type="http://schemas.openxmlformats.org/officeDocument/2006/relationships/customXml" Target="../ink/ink213.xml"/><Relationship Id="rId114" Type="http://schemas.openxmlformats.org/officeDocument/2006/relationships/image" Target="../media/image199.png"/><Relationship Id="rId60" Type="http://schemas.openxmlformats.org/officeDocument/2006/relationships/image" Target="../media/image172.png"/><Relationship Id="rId81" Type="http://schemas.openxmlformats.org/officeDocument/2006/relationships/customXml" Target="../ink/ink229.xml"/><Relationship Id="rId135" Type="http://schemas.openxmlformats.org/officeDocument/2006/relationships/customXml" Target="../ink/ink256.xml"/><Relationship Id="rId156" Type="http://schemas.openxmlformats.org/officeDocument/2006/relationships/image" Target="../media/image220.png"/><Relationship Id="rId177" Type="http://schemas.openxmlformats.org/officeDocument/2006/relationships/customXml" Target="../ink/ink277.xml"/><Relationship Id="rId198" Type="http://schemas.openxmlformats.org/officeDocument/2006/relationships/image" Target="../media/image241.png"/><Relationship Id="rId202" Type="http://schemas.openxmlformats.org/officeDocument/2006/relationships/image" Target="../media/image243.png"/><Relationship Id="rId18" Type="http://schemas.openxmlformats.org/officeDocument/2006/relationships/image" Target="../media/image151.png"/><Relationship Id="rId39" Type="http://schemas.openxmlformats.org/officeDocument/2006/relationships/customXml" Target="../ink/ink208.xml"/><Relationship Id="rId50" Type="http://schemas.openxmlformats.org/officeDocument/2006/relationships/image" Target="../media/image167.png"/><Relationship Id="rId104" Type="http://schemas.openxmlformats.org/officeDocument/2006/relationships/image" Target="../media/image194.png"/><Relationship Id="rId125" Type="http://schemas.openxmlformats.org/officeDocument/2006/relationships/customXml" Target="../ink/ink251.xml"/><Relationship Id="rId146" Type="http://schemas.openxmlformats.org/officeDocument/2006/relationships/image" Target="../media/image215.png"/><Relationship Id="rId167" Type="http://schemas.openxmlformats.org/officeDocument/2006/relationships/customXml" Target="../ink/ink272.xml"/><Relationship Id="rId188" Type="http://schemas.openxmlformats.org/officeDocument/2006/relationships/image" Target="../media/image236.png"/><Relationship Id="rId71" Type="http://schemas.openxmlformats.org/officeDocument/2006/relationships/customXml" Target="../ink/ink224.xml"/><Relationship Id="rId92" Type="http://schemas.openxmlformats.org/officeDocument/2006/relationships/image" Target="../media/image188.png"/><Relationship Id="rId2" Type="http://schemas.openxmlformats.org/officeDocument/2006/relationships/image" Target="../media/image143.png"/><Relationship Id="rId29" Type="http://schemas.openxmlformats.org/officeDocument/2006/relationships/customXml" Target="../ink/ink203.xml"/><Relationship Id="rId40" Type="http://schemas.openxmlformats.org/officeDocument/2006/relationships/image" Target="../media/image162.png"/><Relationship Id="rId115" Type="http://schemas.openxmlformats.org/officeDocument/2006/relationships/customXml" Target="../ink/ink246.xml"/><Relationship Id="rId136" Type="http://schemas.openxmlformats.org/officeDocument/2006/relationships/image" Target="../media/image210.png"/><Relationship Id="rId157" Type="http://schemas.openxmlformats.org/officeDocument/2006/relationships/customXml" Target="../ink/ink267.xml"/><Relationship Id="rId178" Type="http://schemas.openxmlformats.org/officeDocument/2006/relationships/image" Target="../media/image2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918A-F5B1-4530-B20C-9F7CBE1AE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NAPAJANJE KM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032FD-2F3D-407E-AC7B-08F81AC95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50F6B-B716-49CA-94A0-D9CBD00F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447675"/>
            <a:ext cx="72580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0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4303-F56E-40BE-AC55-BB90857B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PODUŽNO SEKCIONISANJE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C8BA7-F892-426A-96F4-B6CCC41D5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205" y="2477081"/>
            <a:ext cx="7811590" cy="3048425"/>
          </a:xfrm>
        </p:spPr>
      </p:pic>
    </p:spTree>
    <p:extLst>
      <p:ext uri="{BB962C8B-B14F-4D97-AF65-F5344CB8AC3E}">
        <p14:creationId xmlns:p14="http://schemas.microsoft.com/office/powerpoint/2010/main" val="196382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FADF-9BCA-4C0E-AF64-B416FCDE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SEKCIONISANJE NA DVOKOLOSEČNOJ PRUZI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FE7FE-7252-4298-95FC-61C55C21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915" y="2614144"/>
            <a:ext cx="8202170" cy="2438740"/>
          </a:xfrm>
        </p:spPr>
      </p:pic>
    </p:spTree>
    <p:extLst>
      <p:ext uri="{BB962C8B-B14F-4D97-AF65-F5344CB8AC3E}">
        <p14:creationId xmlns:p14="http://schemas.microsoft.com/office/powerpoint/2010/main" val="191070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FCE3-E602-443B-A257-2DB9C507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EVP NA DVOKOLOSEČNOJ PRUZI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BA4F8-8C85-4432-B9F6-F0C67EA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757" y="2415160"/>
            <a:ext cx="8316486" cy="3172268"/>
          </a:xfrm>
        </p:spPr>
      </p:pic>
    </p:spTree>
    <p:extLst>
      <p:ext uri="{BB962C8B-B14F-4D97-AF65-F5344CB8AC3E}">
        <p14:creationId xmlns:p14="http://schemas.microsoft.com/office/powerpoint/2010/main" val="21645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24DB-DE2D-4607-BBCD-803A7CEE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POSTROJENJA ZA SEKCIONISANJE NA DVOKOLOSEČNOJ PRUZI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29B95-35E8-4F36-A36E-16A32C917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809" y="2272265"/>
            <a:ext cx="8640381" cy="345805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0C4CC4-09C3-429F-84CB-0DD54A89FD0D}"/>
              </a:ext>
            </a:extLst>
          </p:cNvPr>
          <p:cNvGrpSpPr/>
          <p:nvPr/>
        </p:nvGrpSpPr>
        <p:grpSpPr>
          <a:xfrm>
            <a:off x="1581160" y="2778569"/>
            <a:ext cx="162720" cy="258480"/>
            <a:chOff x="1581160" y="2778569"/>
            <a:chExt cx="1627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E7D991-1BB6-451A-B0F5-D15FE58F492A}"/>
                    </a:ext>
                  </a:extLst>
                </p14:cNvPr>
                <p14:cNvContentPartPr/>
                <p14:nvPr/>
              </p14:nvContentPartPr>
              <p14:xfrm>
                <a:off x="1581160" y="2778569"/>
                <a:ext cx="162720" cy="191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E7D991-1BB6-451A-B0F5-D15FE58F49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72160" y="2769929"/>
                  <a:ext cx="180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FBD523-A453-4C32-95EE-607719606DFB}"/>
                    </a:ext>
                  </a:extLst>
                </p14:cNvPr>
                <p14:cNvContentPartPr/>
                <p14:nvPr/>
              </p14:nvContentPartPr>
              <p14:xfrm>
                <a:off x="1732720" y="2886929"/>
                <a:ext cx="11160" cy="15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FBD523-A453-4C32-95EE-607719606D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23720" y="2878289"/>
                  <a:ext cx="2880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51D6D2-A411-4F68-A2F1-F01BC22FCB58}"/>
                  </a:ext>
                </a:extLst>
              </p14:cNvPr>
              <p14:cNvContentPartPr/>
              <p14:nvPr/>
            </p14:nvContentPartPr>
            <p14:xfrm>
              <a:off x="2029360" y="3638609"/>
              <a:ext cx="6840" cy="172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51D6D2-A411-4F68-A2F1-F01BC22FCB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0720" y="3629609"/>
                <a:ext cx="244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ADC068-47E4-42E3-8CB3-F64E502B7C66}"/>
                  </a:ext>
                </a:extLst>
              </p14:cNvPr>
              <p14:cNvContentPartPr/>
              <p14:nvPr/>
            </p14:nvContentPartPr>
            <p14:xfrm>
              <a:off x="2354800" y="3671729"/>
              <a:ext cx="58680" cy="14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ADC068-47E4-42E3-8CB3-F64E502B7C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5800" y="3663089"/>
                <a:ext cx="763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71CF6C-7474-4063-AF7B-914FED529796}"/>
                  </a:ext>
                </a:extLst>
              </p14:cNvPr>
              <p14:cNvContentPartPr/>
              <p14:nvPr/>
            </p14:nvContentPartPr>
            <p14:xfrm>
              <a:off x="2663320" y="3671369"/>
              <a:ext cx="33120" cy="117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71CF6C-7474-4063-AF7B-914FED5297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4320" y="3662729"/>
                <a:ext cx="50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0CF8526-92F4-4061-AC1A-3E7FACD44F4D}"/>
                  </a:ext>
                </a:extLst>
              </p14:cNvPr>
              <p14:cNvContentPartPr/>
              <p14:nvPr/>
            </p14:nvContentPartPr>
            <p14:xfrm>
              <a:off x="2884720" y="3652649"/>
              <a:ext cx="88200" cy="130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0CF8526-92F4-4061-AC1A-3E7FACD44F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75720" y="3644009"/>
                <a:ext cx="105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13CD4E-DC73-4712-8432-13092F38A6AC}"/>
                  </a:ext>
                </a:extLst>
              </p14:cNvPr>
              <p14:cNvContentPartPr/>
              <p14:nvPr/>
            </p14:nvContentPartPr>
            <p14:xfrm>
              <a:off x="3620920" y="2367449"/>
              <a:ext cx="3562560" cy="2680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13CD4E-DC73-4712-8432-13092F38A6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12280" y="2358809"/>
                <a:ext cx="3580200" cy="26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1EAFF2-45DA-48E1-8E6A-C300A2E56E66}"/>
                  </a:ext>
                </a:extLst>
              </p14:cNvPr>
              <p14:cNvContentPartPr/>
              <p14:nvPr/>
            </p14:nvContentPartPr>
            <p14:xfrm>
              <a:off x="7441960" y="2416049"/>
              <a:ext cx="3246480" cy="3318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1EAFF2-45DA-48E1-8E6A-C300A2E56E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3320" y="2407049"/>
                <a:ext cx="3264120" cy="33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19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E72A-1A0D-4323-8B86-7A7D0868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000" dirty="0"/>
              <a:t>PREGLED I RASPORED STANIČNIH ELEKTROENERGETSKIH POSTROJENJA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FAB2F-E43F-4AAB-A3F9-FCABF7350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298" y="1825625"/>
            <a:ext cx="8297404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A59E59-B955-4650-9DDD-D55B28C9F032}"/>
                  </a:ext>
                </a:extLst>
              </p14:cNvPr>
              <p14:cNvContentPartPr/>
              <p14:nvPr/>
            </p14:nvContentPartPr>
            <p14:xfrm>
              <a:off x="2245720" y="4002569"/>
              <a:ext cx="86040" cy="13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A59E59-B955-4650-9DDD-D55B28C9F0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6720" y="3993569"/>
                <a:ext cx="10368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E59BF3D-4A9C-49A4-9122-8A20F483A6C4}"/>
              </a:ext>
            </a:extLst>
          </p:cNvPr>
          <p:cNvGrpSpPr/>
          <p:nvPr/>
        </p:nvGrpSpPr>
        <p:grpSpPr>
          <a:xfrm>
            <a:off x="2376760" y="2593169"/>
            <a:ext cx="815400" cy="550800"/>
            <a:chOff x="2376760" y="2593169"/>
            <a:chExt cx="81540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84628B-6BA1-4230-AD73-6619BA51317E}"/>
                    </a:ext>
                  </a:extLst>
                </p14:cNvPr>
                <p14:cNvContentPartPr/>
                <p14:nvPr/>
              </p14:nvContentPartPr>
              <p14:xfrm>
                <a:off x="2376760" y="2760209"/>
                <a:ext cx="815400" cy="383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84628B-6BA1-4230-AD73-6619BA5131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68120" y="2751209"/>
                  <a:ext cx="833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2D0CFF-5863-49AE-BD0E-9932DA050291}"/>
                    </a:ext>
                  </a:extLst>
                </p14:cNvPr>
                <p14:cNvContentPartPr/>
                <p14:nvPr/>
              </p14:nvContentPartPr>
              <p14:xfrm>
                <a:off x="2418520" y="2593169"/>
                <a:ext cx="749160" cy="522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2D0CFF-5863-49AE-BD0E-9932DA0502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9520" y="2584529"/>
                  <a:ext cx="76680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FD330F-793F-4FCB-AE0D-59F3A333921D}"/>
              </a:ext>
            </a:extLst>
          </p:cNvPr>
          <p:cNvGrpSpPr/>
          <p:nvPr/>
        </p:nvGrpSpPr>
        <p:grpSpPr>
          <a:xfrm>
            <a:off x="9268240" y="2432249"/>
            <a:ext cx="887400" cy="675360"/>
            <a:chOff x="9268240" y="2432249"/>
            <a:chExt cx="887400" cy="6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565E6B-8EFF-420F-99DE-393887E699C9}"/>
                    </a:ext>
                  </a:extLst>
                </p14:cNvPr>
                <p14:cNvContentPartPr/>
                <p14:nvPr/>
              </p14:nvContentPartPr>
              <p14:xfrm>
                <a:off x="9268240" y="2516129"/>
                <a:ext cx="887400" cy="59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565E6B-8EFF-420F-99DE-393887E699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59240" y="2507129"/>
                  <a:ext cx="9050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C9FCD-D16A-4F7C-9C92-D7F254FB9F7C}"/>
                    </a:ext>
                  </a:extLst>
                </p14:cNvPr>
                <p14:cNvContentPartPr/>
                <p14:nvPr/>
              </p14:nvContentPartPr>
              <p14:xfrm>
                <a:off x="9380920" y="2432249"/>
                <a:ext cx="760680" cy="626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C9FCD-D16A-4F7C-9C92-D7F254FB9F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72280" y="2423609"/>
                  <a:ext cx="778320" cy="64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216A2-1EC2-41CA-9DB1-703372EA393A}"/>
              </a:ext>
            </a:extLst>
          </p:cNvPr>
          <p:cNvGrpSpPr/>
          <p:nvPr/>
        </p:nvGrpSpPr>
        <p:grpSpPr>
          <a:xfrm>
            <a:off x="2451640" y="4368689"/>
            <a:ext cx="486360" cy="135360"/>
            <a:chOff x="2451640" y="4368689"/>
            <a:chExt cx="48636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B676B7-ACE9-4F07-A6DC-4C9DB0261713}"/>
                    </a:ext>
                  </a:extLst>
                </p14:cNvPr>
                <p14:cNvContentPartPr/>
                <p14:nvPr/>
              </p14:nvContentPartPr>
              <p14:xfrm>
                <a:off x="2451640" y="4375529"/>
                <a:ext cx="74160" cy="109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B676B7-ACE9-4F07-A6DC-4C9DB02617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42640" y="4366889"/>
                  <a:ext cx="91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D4F697-C7A8-4080-8FCC-08CB6ACBCD77}"/>
                    </a:ext>
                  </a:extLst>
                </p14:cNvPr>
                <p14:cNvContentPartPr/>
                <p14:nvPr/>
              </p14:nvContentPartPr>
              <p14:xfrm>
                <a:off x="2600680" y="4375529"/>
                <a:ext cx="360" cy="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D4F697-C7A8-4080-8FCC-08CB6ACBCD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1680" y="4366889"/>
                  <a:ext cx="1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650A59-E4B4-4D91-8AE3-CC42490B4FA9}"/>
                    </a:ext>
                  </a:extLst>
                </p14:cNvPr>
                <p14:cNvContentPartPr/>
                <p14:nvPr/>
              </p14:nvContentPartPr>
              <p14:xfrm>
                <a:off x="2581960" y="4375529"/>
                <a:ext cx="19080" cy="123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650A59-E4B4-4D91-8AE3-CC42490B4F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73320" y="4366889"/>
                  <a:ext cx="36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C07129-FD8A-4781-9AB1-6E648BAA21BA}"/>
                    </a:ext>
                  </a:extLst>
                </p14:cNvPr>
                <p14:cNvContentPartPr/>
                <p14:nvPr/>
              </p14:nvContentPartPr>
              <p14:xfrm>
                <a:off x="2576200" y="4368689"/>
                <a:ext cx="62280" cy="13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C07129-FD8A-4781-9AB1-6E648BAA21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7560" y="4359689"/>
                  <a:ext cx="7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3C0D63-B917-4772-8D57-5A21A5B1ABB6}"/>
                    </a:ext>
                  </a:extLst>
                </p14:cNvPr>
                <p14:cNvContentPartPr/>
                <p14:nvPr/>
              </p14:nvContentPartPr>
              <p14:xfrm>
                <a:off x="2710840" y="4434569"/>
                <a:ext cx="16560" cy="46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3C0D63-B917-4772-8D57-5A21A5B1ABB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02200" y="4425929"/>
                  <a:ext cx="34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2A3A02-A260-43A1-B79A-4A0ECF20EFDA}"/>
                    </a:ext>
                  </a:extLst>
                </p14:cNvPr>
                <p14:cNvContentPartPr/>
                <p14:nvPr/>
              </p14:nvContentPartPr>
              <p14:xfrm>
                <a:off x="2722360" y="4372649"/>
                <a:ext cx="30960" cy="62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2A3A02-A260-43A1-B79A-4A0ECF20EF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13720" y="4364009"/>
                  <a:ext cx="48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AF9B26-4AB4-4A04-943D-2A15694F671E}"/>
                    </a:ext>
                  </a:extLst>
                </p14:cNvPr>
                <p14:cNvContentPartPr/>
                <p14:nvPr/>
              </p14:nvContentPartPr>
              <p14:xfrm>
                <a:off x="2803360" y="4427009"/>
                <a:ext cx="52200" cy="57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AF9B26-4AB4-4A04-943D-2A15694F67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94360" y="4418369"/>
                  <a:ext cx="69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A6BBED-C94A-43F0-8374-0465160DAAF6}"/>
                    </a:ext>
                  </a:extLst>
                </p14:cNvPr>
                <p14:cNvContentPartPr/>
                <p14:nvPr/>
              </p14:nvContentPartPr>
              <p14:xfrm>
                <a:off x="2916400" y="4443209"/>
                <a:ext cx="21600" cy="44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A6BBED-C94A-43F0-8374-0465160DAA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07760" y="4434569"/>
                  <a:ext cx="392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9F5E19-8898-469A-BA9A-FB5CAA56B276}"/>
                  </a:ext>
                </a:extLst>
              </p14:cNvPr>
              <p14:cNvContentPartPr/>
              <p14:nvPr/>
            </p14:nvContentPartPr>
            <p14:xfrm>
              <a:off x="5422360" y="4002929"/>
              <a:ext cx="131400" cy="168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9F5E19-8898-469A-BA9A-FB5CAA56B2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13360" y="3994289"/>
                <a:ext cx="14904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CB5F45F-A880-4974-A9DB-3DED649E7431}"/>
              </a:ext>
            </a:extLst>
          </p:cNvPr>
          <p:cNvGrpSpPr/>
          <p:nvPr/>
        </p:nvGrpSpPr>
        <p:grpSpPr>
          <a:xfrm>
            <a:off x="9979600" y="3939569"/>
            <a:ext cx="245880" cy="58680"/>
            <a:chOff x="9979600" y="3939569"/>
            <a:chExt cx="245880" cy="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F77381-032A-4A59-8C28-4B721C3CD141}"/>
                    </a:ext>
                  </a:extLst>
                </p14:cNvPr>
                <p14:cNvContentPartPr/>
                <p14:nvPr/>
              </p14:nvContentPartPr>
              <p14:xfrm>
                <a:off x="9979600" y="3978809"/>
                <a:ext cx="177120" cy="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F77381-032A-4A59-8C28-4B721C3CD1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0960" y="3970169"/>
                  <a:ext cx="19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0804E0-5F42-4115-A53C-0577E220D186}"/>
                    </a:ext>
                  </a:extLst>
                </p14:cNvPr>
                <p14:cNvContentPartPr/>
                <p14:nvPr/>
              </p14:nvContentPartPr>
              <p14:xfrm>
                <a:off x="10144840" y="3939569"/>
                <a:ext cx="80640" cy="58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0804E0-5F42-4115-A53C-0577E220D1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36200" y="3930569"/>
                  <a:ext cx="98280" cy="7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752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8A65-9ED3-42C8-8DCF-9ABB4E05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Dvostrano</a:t>
            </a:r>
            <a:r>
              <a:rPr lang="en-US" dirty="0"/>
              <a:t> </a:t>
            </a:r>
            <a:r>
              <a:rPr lang="en-US" dirty="0" err="1"/>
              <a:t>napajanje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F0106-648E-4DB7-9282-7954D7436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7" y="1953419"/>
            <a:ext cx="8277225" cy="409575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40DF0E-F476-41C1-B6A4-673D6CE490B9}"/>
                  </a:ext>
                </a:extLst>
              </p14:cNvPr>
              <p14:cNvContentPartPr/>
              <p14:nvPr/>
            </p14:nvContentPartPr>
            <p14:xfrm>
              <a:off x="2743600" y="689849"/>
              <a:ext cx="24840" cy="1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40DF0E-F476-41C1-B6A4-673D6CE490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960" y="681209"/>
                <a:ext cx="424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1500436-6653-4597-A21C-54B9FF7D42A1}"/>
              </a:ext>
            </a:extLst>
          </p:cNvPr>
          <p:cNvGrpSpPr/>
          <p:nvPr/>
        </p:nvGrpSpPr>
        <p:grpSpPr>
          <a:xfrm>
            <a:off x="2322040" y="1722329"/>
            <a:ext cx="360000" cy="494640"/>
            <a:chOff x="2322040" y="1722329"/>
            <a:chExt cx="36000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7BAEBF-5A8D-4C76-A798-9FC3F55B7F00}"/>
                    </a:ext>
                  </a:extLst>
                </p14:cNvPr>
                <p14:cNvContentPartPr/>
                <p14:nvPr/>
              </p14:nvContentPartPr>
              <p14:xfrm>
                <a:off x="2470360" y="1797929"/>
                <a:ext cx="91440" cy="305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7BAEBF-5A8D-4C76-A798-9FC3F55B7F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61360" y="1789289"/>
                  <a:ext cx="109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FC9134-C645-4BB6-AB2D-C4528AF47D22}"/>
                    </a:ext>
                  </a:extLst>
                </p14:cNvPr>
                <p14:cNvContentPartPr/>
                <p14:nvPr/>
              </p14:nvContentPartPr>
              <p14:xfrm>
                <a:off x="2322040" y="1722329"/>
                <a:ext cx="360000" cy="494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FC9134-C645-4BB6-AB2D-C4528AF47D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3400" y="1713689"/>
                  <a:ext cx="377640" cy="51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35FE94-E981-4B44-817A-311567E16E3E}"/>
              </a:ext>
            </a:extLst>
          </p:cNvPr>
          <p:cNvGrpSpPr/>
          <p:nvPr/>
        </p:nvGrpSpPr>
        <p:grpSpPr>
          <a:xfrm>
            <a:off x="7843360" y="1746449"/>
            <a:ext cx="450000" cy="542160"/>
            <a:chOff x="7843360" y="1746449"/>
            <a:chExt cx="45000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775EC2-CB4D-42D3-8CE1-E5A3293D6F57}"/>
                    </a:ext>
                  </a:extLst>
                </p14:cNvPr>
                <p14:cNvContentPartPr/>
                <p14:nvPr/>
              </p14:nvContentPartPr>
              <p14:xfrm>
                <a:off x="7970080" y="1865249"/>
                <a:ext cx="178560" cy="265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775EC2-CB4D-42D3-8CE1-E5A3293D6F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61080" y="1856249"/>
                  <a:ext cx="196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B9662E-9E03-4165-810C-FBD8F12EC952}"/>
                    </a:ext>
                  </a:extLst>
                </p14:cNvPr>
                <p14:cNvContentPartPr/>
                <p14:nvPr/>
              </p14:nvContentPartPr>
              <p14:xfrm>
                <a:off x="7843360" y="1746449"/>
                <a:ext cx="450000" cy="542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B9662E-9E03-4165-810C-FBD8F12EC9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4720" y="1737809"/>
                  <a:ext cx="467640" cy="55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6F5D7B-6175-4ACC-8C5C-6B13496EDFC9}"/>
              </a:ext>
            </a:extLst>
          </p:cNvPr>
          <p:cNvGrpSpPr/>
          <p:nvPr/>
        </p:nvGrpSpPr>
        <p:grpSpPr>
          <a:xfrm>
            <a:off x="2606800" y="4359329"/>
            <a:ext cx="294840" cy="202680"/>
            <a:chOff x="2606800" y="4359329"/>
            <a:chExt cx="29484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587DC9-721C-4C14-ABF8-5EB5FCE48089}"/>
                    </a:ext>
                  </a:extLst>
                </p14:cNvPr>
                <p14:cNvContentPartPr/>
                <p14:nvPr/>
              </p14:nvContentPartPr>
              <p14:xfrm>
                <a:off x="2606800" y="4385249"/>
                <a:ext cx="13320" cy="155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587DC9-721C-4C14-ABF8-5EB5FCE4808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97800" y="4376249"/>
                  <a:ext cx="30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4D345D-FB0D-45DB-BD3A-4BBAE93CC400}"/>
                    </a:ext>
                  </a:extLst>
                </p14:cNvPr>
                <p14:cNvContentPartPr/>
                <p14:nvPr/>
              </p14:nvContentPartPr>
              <p14:xfrm>
                <a:off x="2633440" y="4367249"/>
                <a:ext cx="69480" cy="168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4D345D-FB0D-45DB-BD3A-4BBAE93CC4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24800" y="4358609"/>
                  <a:ext cx="87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173D39-609C-477C-8566-F48B824E5030}"/>
                    </a:ext>
                  </a:extLst>
                </p14:cNvPr>
                <p14:cNvContentPartPr/>
                <p14:nvPr/>
              </p14:nvContentPartPr>
              <p14:xfrm>
                <a:off x="2754400" y="4370849"/>
                <a:ext cx="63000" cy="170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173D39-609C-477C-8566-F48B824E50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5400" y="4361849"/>
                  <a:ext cx="80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A08E62-0EA8-4975-BA64-9269A526A199}"/>
                    </a:ext>
                  </a:extLst>
                </p14:cNvPr>
                <p14:cNvContentPartPr/>
                <p14:nvPr/>
              </p14:nvContentPartPr>
              <p14:xfrm>
                <a:off x="2827840" y="4359329"/>
                <a:ext cx="73800" cy="20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A08E62-0EA8-4975-BA64-9269A526A1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9200" y="4350689"/>
                  <a:ext cx="9144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2957AB6-87D9-458B-AABF-332BD97A2D46}"/>
                  </a:ext>
                </a:extLst>
              </p14:cNvPr>
              <p14:cNvContentPartPr/>
              <p14:nvPr/>
            </p14:nvContentPartPr>
            <p14:xfrm>
              <a:off x="5401120" y="1406969"/>
              <a:ext cx="83160" cy="148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2957AB6-87D9-458B-AABF-332BD97A2D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92480" y="1398329"/>
                <a:ext cx="10080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8F8DF78-3D59-4248-8AC8-7AF39B1D7E31}"/>
              </a:ext>
            </a:extLst>
          </p:cNvPr>
          <p:cNvGrpSpPr/>
          <p:nvPr/>
        </p:nvGrpSpPr>
        <p:grpSpPr>
          <a:xfrm>
            <a:off x="5248840" y="1947329"/>
            <a:ext cx="636840" cy="347760"/>
            <a:chOff x="5248840" y="1947329"/>
            <a:chExt cx="6368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957FFD-A8E5-46AA-B41F-50D03647C031}"/>
                    </a:ext>
                  </a:extLst>
                </p14:cNvPr>
                <p14:cNvContentPartPr/>
                <p14:nvPr/>
              </p14:nvContentPartPr>
              <p14:xfrm>
                <a:off x="5248840" y="1947329"/>
                <a:ext cx="326160" cy="204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957FFD-A8E5-46AA-B41F-50D03647C0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0200" y="1938689"/>
                  <a:ext cx="343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ED8265-09BA-4659-ADCF-D6F382B46571}"/>
                    </a:ext>
                  </a:extLst>
                </p14:cNvPr>
                <p14:cNvContentPartPr/>
                <p14:nvPr/>
              </p14:nvContentPartPr>
              <p14:xfrm>
                <a:off x="5531080" y="2090609"/>
                <a:ext cx="112680" cy="104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ED8265-09BA-4659-ADCF-D6F382B465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22080" y="2081969"/>
                  <a:ext cx="130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A45585-9E82-48F8-8D60-328D8771910C}"/>
                    </a:ext>
                  </a:extLst>
                </p14:cNvPr>
                <p14:cNvContentPartPr/>
                <p14:nvPr/>
              </p14:nvContentPartPr>
              <p14:xfrm>
                <a:off x="5761480" y="2092769"/>
                <a:ext cx="48960" cy="166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A45585-9E82-48F8-8D60-328D877191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52840" y="2083769"/>
                  <a:ext cx="66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07831B-85CB-4062-AE9C-E2ACE6E160E7}"/>
                    </a:ext>
                  </a:extLst>
                </p14:cNvPr>
                <p14:cNvContentPartPr/>
                <p14:nvPr/>
              </p14:nvContentPartPr>
              <p14:xfrm>
                <a:off x="5692720" y="2019689"/>
                <a:ext cx="192960" cy="27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07831B-85CB-4062-AE9C-E2ACE6E160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4080" y="2011049"/>
                  <a:ext cx="21060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28DF6A-1938-4ABD-8EA1-1A17AA7DC3F4}"/>
              </a:ext>
            </a:extLst>
          </p:cNvPr>
          <p:cNvGrpSpPr/>
          <p:nvPr/>
        </p:nvGrpSpPr>
        <p:grpSpPr>
          <a:xfrm>
            <a:off x="4412560" y="1932569"/>
            <a:ext cx="831240" cy="343800"/>
            <a:chOff x="4412560" y="1932569"/>
            <a:chExt cx="8312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E25588-B685-48CE-9AE9-455A0E46FE45}"/>
                    </a:ext>
                  </a:extLst>
                </p14:cNvPr>
                <p14:cNvContentPartPr/>
                <p14:nvPr/>
              </p14:nvContentPartPr>
              <p14:xfrm>
                <a:off x="4740880" y="1932569"/>
                <a:ext cx="502920" cy="19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E25588-B685-48CE-9AE9-455A0E46FE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2240" y="1923569"/>
                  <a:ext cx="520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CA6855-5122-4F0A-B1BC-5AB85D4FA837}"/>
                    </a:ext>
                  </a:extLst>
                </p14:cNvPr>
                <p14:cNvContentPartPr/>
                <p14:nvPr/>
              </p14:nvContentPartPr>
              <p14:xfrm>
                <a:off x="4733680" y="2053529"/>
                <a:ext cx="108360" cy="71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CA6855-5122-4F0A-B1BC-5AB85D4FA8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24680" y="2044889"/>
                  <a:ext cx="126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575D5B-A4D9-4BB4-A6B6-99C82A925AF9}"/>
                    </a:ext>
                  </a:extLst>
                </p14:cNvPr>
                <p14:cNvContentPartPr/>
                <p14:nvPr/>
              </p14:nvContentPartPr>
              <p14:xfrm>
                <a:off x="4463320" y="2053529"/>
                <a:ext cx="95760" cy="91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575D5B-A4D9-4BB4-A6B6-99C82A925A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54680" y="2044529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D960A8-14EC-4D2B-8013-689681DA08F0}"/>
                    </a:ext>
                  </a:extLst>
                </p14:cNvPr>
                <p14:cNvContentPartPr/>
                <p14:nvPr/>
              </p14:nvContentPartPr>
              <p14:xfrm>
                <a:off x="4477720" y="2140289"/>
                <a:ext cx="63720" cy="91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D960A8-14EC-4D2B-8013-689681DA08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68720" y="2131649"/>
                  <a:ext cx="8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3CD1DA-84B5-4816-824F-8E06693C48D1}"/>
                    </a:ext>
                  </a:extLst>
                </p14:cNvPr>
                <p14:cNvContentPartPr/>
                <p14:nvPr/>
              </p14:nvContentPartPr>
              <p14:xfrm>
                <a:off x="4412560" y="2019329"/>
                <a:ext cx="192240" cy="257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3CD1DA-84B5-4816-824F-8E06693C48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03560" y="2010329"/>
                  <a:ext cx="20988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1D168D-5743-45BF-B20B-0CE7316A4E83}"/>
              </a:ext>
            </a:extLst>
          </p:cNvPr>
          <p:cNvGrpSpPr/>
          <p:nvPr/>
        </p:nvGrpSpPr>
        <p:grpSpPr>
          <a:xfrm>
            <a:off x="5201320" y="1401209"/>
            <a:ext cx="326520" cy="542880"/>
            <a:chOff x="5201320" y="1401209"/>
            <a:chExt cx="32652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1E5557-F65A-4974-ABE4-936CD0C5EEE5}"/>
                    </a:ext>
                  </a:extLst>
                </p14:cNvPr>
                <p14:cNvContentPartPr/>
                <p14:nvPr/>
              </p14:nvContentPartPr>
              <p14:xfrm>
                <a:off x="5252800" y="1503449"/>
                <a:ext cx="17280" cy="440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1E5557-F65A-4974-ABE4-936CD0C5EE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44160" y="1494449"/>
                  <a:ext cx="34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CA2CCB-31CD-4E87-B014-DB0069C07E2B}"/>
                    </a:ext>
                  </a:extLst>
                </p14:cNvPr>
                <p14:cNvContentPartPr/>
                <p14:nvPr/>
              </p14:nvContentPartPr>
              <p14:xfrm>
                <a:off x="5201320" y="1464209"/>
                <a:ext cx="99720" cy="116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CA2CCB-31CD-4E87-B014-DB0069C07E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92320" y="1455569"/>
                  <a:ext cx="117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F5A8AB-CAF4-4E58-B4BD-B76747BE1381}"/>
                    </a:ext>
                  </a:extLst>
                </p14:cNvPr>
                <p14:cNvContentPartPr/>
                <p14:nvPr/>
              </p14:nvContentPartPr>
              <p14:xfrm>
                <a:off x="5337400" y="1401209"/>
                <a:ext cx="190440" cy="183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F5A8AB-CAF4-4E58-B4BD-B76747BE13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28400" y="1392569"/>
                  <a:ext cx="208080" cy="20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135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58EA-94B5-4DAB-933B-66D3254A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Neparalelan</a:t>
            </a:r>
            <a:r>
              <a:rPr lang="en-US" dirty="0"/>
              <a:t> rad </a:t>
            </a:r>
            <a:r>
              <a:rPr lang="en-US" dirty="0" err="1"/>
              <a:t>jednostrano</a:t>
            </a:r>
            <a:r>
              <a:rPr lang="en-US" dirty="0"/>
              <a:t> </a:t>
            </a:r>
            <a:r>
              <a:rPr lang="en-US" dirty="0" err="1"/>
              <a:t>napajanje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CFC89-FE11-4EFA-BFCF-B26FE3A2A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075" y="2148681"/>
            <a:ext cx="8705850" cy="3705225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8C6F4A-9D16-4A83-9299-B1D47C2A287F}"/>
              </a:ext>
            </a:extLst>
          </p:cNvPr>
          <p:cNvGrpSpPr/>
          <p:nvPr/>
        </p:nvGrpSpPr>
        <p:grpSpPr>
          <a:xfrm>
            <a:off x="3154360" y="2088089"/>
            <a:ext cx="388800" cy="203760"/>
            <a:chOff x="3154360" y="2088089"/>
            <a:chExt cx="38880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4F89248-1D62-49D7-9B93-8DCBF1A5A2B4}"/>
                    </a:ext>
                  </a:extLst>
                </p14:cNvPr>
                <p14:cNvContentPartPr/>
                <p14:nvPr/>
              </p14:nvContentPartPr>
              <p14:xfrm>
                <a:off x="3154360" y="2088089"/>
                <a:ext cx="133560" cy="203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4F89248-1D62-49D7-9B93-8DCBF1A5A2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5720" y="2079089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3892C0-0108-44B3-B0C9-5119F181D1C4}"/>
                    </a:ext>
                  </a:extLst>
                </p14:cNvPr>
                <p14:cNvContentPartPr/>
                <p14:nvPr/>
              </p14:nvContentPartPr>
              <p14:xfrm>
                <a:off x="3327880" y="2187089"/>
                <a:ext cx="96480" cy="12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3892C0-0108-44B3-B0C9-5119F181D1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19240" y="2178089"/>
                  <a:ext cx="11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DEEC80-144F-4871-AF0E-84414D97EEDE}"/>
                    </a:ext>
                  </a:extLst>
                </p14:cNvPr>
                <p14:cNvContentPartPr/>
                <p14:nvPr/>
              </p14:nvContentPartPr>
              <p14:xfrm>
                <a:off x="3473680" y="2106809"/>
                <a:ext cx="69480" cy="177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DEEC80-144F-4871-AF0E-84414D97EE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4680" y="2098169"/>
                  <a:ext cx="87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3D083E-DE8E-4A52-8C69-336447BD9C9C}"/>
              </a:ext>
            </a:extLst>
          </p:cNvPr>
          <p:cNvGrpSpPr/>
          <p:nvPr/>
        </p:nvGrpSpPr>
        <p:grpSpPr>
          <a:xfrm>
            <a:off x="2488360" y="1973249"/>
            <a:ext cx="375840" cy="419760"/>
            <a:chOff x="2488360" y="1973249"/>
            <a:chExt cx="37584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3F424D-71A8-41BC-A77E-3FAA2CF64A85}"/>
                    </a:ext>
                  </a:extLst>
                </p14:cNvPr>
                <p14:cNvContentPartPr/>
                <p14:nvPr/>
              </p14:nvContentPartPr>
              <p14:xfrm>
                <a:off x="2599600" y="2112569"/>
                <a:ext cx="118080" cy="18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3F424D-71A8-41BC-A77E-3FAA2CF64A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90600" y="2103929"/>
                  <a:ext cx="135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41E869-B9E1-455B-AEAD-928227DE43F4}"/>
                    </a:ext>
                  </a:extLst>
                </p14:cNvPr>
                <p14:cNvContentPartPr/>
                <p14:nvPr/>
              </p14:nvContentPartPr>
              <p14:xfrm>
                <a:off x="2488360" y="1973249"/>
                <a:ext cx="375840" cy="419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41E869-B9E1-455B-AEAD-928227DE43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9360" y="1964249"/>
                  <a:ext cx="39348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B8271C-AD63-471F-BBF9-E466D7F7C524}"/>
              </a:ext>
            </a:extLst>
          </p:cNvPr>
          <p:cNvGrpSpPr/>
          <p:nvPr/>
        </p:nvGrpSpPr>
        <p:grpSpPr>
          <a:xfrm>
            <a:off x="7825720" y="1986209"/>
            <a:ext cx="363600" cy="356400"/>
            <a:chOff x="7825720" y="1986209"/>
            <a:chExt cx="36360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74CC5E-ED45-4E24-8736-335ACCD9B4CB}"/>
                    </a:ext>
                  </a:extLst>
                </p14:cNvPr>
                <p14:cNvContentPartPr/>
                <p14:nvPr/>
              </p14:nvContentPartPr>
              <p14:xfrm>
                <a:off x="7936240" y="2119409"/>
                <a:ext cx="117360" cy="163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74CC5E-ED45-4E24-8736-335ACCD9B4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27240" y="2110409"/>
                  <a:ext cx="135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30ADAE-8354-46BF-A4C0-D41BA3FB0350}"/>
                    </a:ext>
                  </a:extLst>
                </p14:cNvPr>
                <p14:cNvContentPartPr/>
                <p14:nvPr/>
              </p14:nvContentPartPr>
              <p14:xfrm>
                <a:off x="7825720" y="1986209"/>
                <a:ext cx="363600" cy="35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30ADAE-8354-46BF-A4C0-D41BA3FB03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17080" y="1977209"/>
                  <a:ext cx="38124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220A91-C4F1-4EB8-BA53-C544747893A0}"/>
              </a:ext>
            </a:extLst>
          </p:cNvPr>
          <p:cNvGrpSpPr/>
          <p:nvPr/>
        </p:nvGrpSpPr>
        <p:grpSpPr>
          <a:xfrm>
            <a:off x="8475160" y="2029769"/>
            <a:ext cx="698400" cy="242280"/>
            <a:chOff x="8475160" y="2029769"/>
            <a:chExt cx="69840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486494-11CF-4107-8B90-BEF1EF7FD620}"/>
                    </a:ext>
                  </a:extLst>
                </p14:cNvPr>
                <p14:cNvContentPartPr/>
                <p14:nvPr/>
              </p14:nvContentPartPr>
              <p14:xfrm>
                <a:off x="8475160" y="2044889"/>
                <a:ext cx="29520" cy="227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486494-11CF-4107-8B90-BEF1EF7FD6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66520" y="2036249"/>
                  <a:ext cx="47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DC874F-7CDA-4A9F-8B6D-FAB1FA379583}"/>
                    </a:ext>
                  </a:extLst>
                </p14:cNvPr>
                <p14:cNvContentPartPr/>
                <p14:nvPr/>
              </p14:nvContentPartPr>
              <p14:xfrm>
                <a:off x="8569120" y="2063969"/>
                <a:ext cx="74160" cy="195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DC874F-7CDA-4A9F-8B6D-FAB1FA3795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60480" y="2055329"/>
                  <a:ext cx="91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BEECD8-9905-44E6-9BF3-799D881D1E14}"/>
                    </a:ext>
                  </a:extLst>
                </p14:cNvPr>
                <p14:cNvContentPartPr/>
                <p14:nvPr/>
              </p14:nvContentPartPr>
              <p14:xfrm>
                <a:off x="8729320" y="2170889"/>
                <a:ext cx="72360" cy="7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BEECD8-9905-44E6-9BF3-799D881D1E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20680" y="2161889"/>
                  <a:ext cx="90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4E5E1E-2046-4F6E-9677-B5EE37981F92}"/>
                    </a:ext>
                  </a:extLst>
                </p14:cNvPr>
                <p14:cNvContentPartPr/>
                <p14:nvPr/>
              </p14:nvContentPartPr>
              <p14:xfrm>
                <a:off x="8908600" y="2045969"/>
                <a:ext cx="76320" cy="10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4E5E1E-2046-4F6E-9677-B5EE37981F9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9960" y="2036969"/>
                  <a:ext cx="93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FCE5CE-EE54-4C12-85B2-F36F397BA6A8}"/>
                    </a:ext>
                  </a:extLst>
                </p14:cNvPr>
                <p14:cNvContentPartPr/>
                <p14:nvPr/>
              </p14:nvContentPartPr>
              <p14:xfrm>
                <a:off x="8904280" y="2131289"/>
                <a:ext cx="114840" cy="104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FCE5CE-EE54-4C12-85B2-F36F397BA6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95640" y="2122649"/>
                  <a:ext cx="13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F94B61-828A-4EED-9D3F-80C576843AC7}"/>
                    </a:ext>
                  </a:extLst>
                </p14:cNvPr>
                <p14:cNvContentPartPr/>
                <p14:nvPr/>
              </p14:nvContentPartPr>
              <p14:xfrm>
                <a:off x="9104440" y="2029769"/>
                <a:ext cx="69120" cy="179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F94B61-828A-4EED-9D3F-80C576843A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95440" y="2020769"/>
                  <a:ext cx="8676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E96A31-424C-4A8E-967F-DD2505B7F326}"/>
                  </a:ext>
                </a:extLst>
              </p14:cNvPr>
              <p14:cNvContentPartPr/>
              <p14:nvPr/>
            </p14:nvContentPartPr>
            <p14:xfrm>
              <a:off x="6235960" y="4964129"/>
              <a:ext cx="485280" cy="549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E96A31-424C-4A8E-967F-DD2505B7F3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27320" y="4955129"/>
                <a:ext cx="502920" cy="56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24C1287-D597-43B4-B291-917701523C93}"/>
              </a:ext>
            </a:extLst>
          </p:cNvPr>
          <p:cNvGrpSpPr/>
          <p:nvPr/>
        </p:nvGrpSpPr>
        <p:grpSpPr>
          <a:xfrm>
            <a:off x="2616520" y="4942889"/>
            <a:ext cx="3512880" cy="104400"/>
            <a:chOff x="2616520" y="4942889"/>
            <a:chExt cx="351288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9BB0CA-6A2A-4410-B5F7-F9001AA1D9A9}"/>
                    </a:ext>
                  </a:extLst>
                </p14:cNvPr>
                <p14:cNvContentPartPr/>
                <p14:nvPr/>
              </p14:nvContentPartPr>
              <p14:xfrm>
                <a:off x="4435960" y="4942889"/>
                <a:ext cx="1693440" cy="69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9BB0CA-6A2A-4410-B5F7-F9001AA1D9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26960" y="4934249"/>
                  <a:ext cx="1711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F9CD1C-2B38-4F3E-92DB-CF74A3A79D95}"/>
                    </a:ext>
                  </a:extLst>
                </p14:cNvPr>
                <p14:cNvContentPartPr/>
                <p14:nvPr/>
              </p14:nvContentPartPr>
              <p14:xfrm>
                <a:off x="2616520" y="5019929"/>
                <a:ext cx="1367280" cy="27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F9CD1C-2B38-4F3E-92DB-CF74A3A79D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07880" y="5010929"/>
                  <a:ext cx="13849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6E9A49-FE93-41E6-AB8A-AAAC3A4E444E}"/>
                  </a:ext>
                </a:extLst>
              </p14:cNvPr>
              <p14:cNvContentPartPr/>
              <p14:nvPr/>
            </p14:nvContentPartPr>
            <p14:xfrm>
              <a:off x="6880000" y="4960169"/>
              <a:ext cx="3290760" cy="131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6E9A49-FE93-41E6-AB8A-AAAC3A4E44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62360" y="4942169"/>
                <a:ext cx="33264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9DFE844-369D-4AB5-8CEE-D6AE8998FF3D}"/>
              </a:ext>
            </a:extLst>
          </p:cNvPr>
          <p:cNvGrpSpPr/>
          <p:nvPr/>
        </p:nvGrpSpPr>
        <p:grpSpPr>
          <a:xfrm>
            <a:off x="6292120" y="5519969"/>
            <a:ext cx="336240" cy="94680"/>
            <a:chOff x="6292120" y="5519969"/>
            <a:chExt cx="33624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16DF73-0879-47C7-A7BA-A73E74B685E4}"/>
                    </a:ext>
                  </a:extLst>
                </p14:cNvPr>
                <p14:cNvContentPartPr/>
                <p14:nvPr/>
              </p14:nvContentPartPr>
              <p14:xfrm>
                <a:off x="6292120" y="5519969"/>
                <a:ext cx="327960" cy="27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16DF73-0879-47C7-A7BA-A73E74B685E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74120" y="5502329"/>
                  <a:ext cx="36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BDF3A1-410D-410E-BDB0-B4C6E6204133}"/>
                    </a:ext>
                  </a:extLst>
                </p14:cNvPr>
                <p14:cNvContentPartPr/>
                <p14:nvPr/>
              </p14:nvContentPartPr>
              <p14:xfrm>
                <a:off x="6297880" y="5602409"/>
                <a:ext cx="33048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BDF3A1-410D-410E-BDB0-B4C6E62041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79880" y="5584409"/>
                  <a:ext cx="3661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D630EDC-CACD-40E5-81E9-B6372C214134}"/>
                  </a:ext>
                </a:extLst>
              </p14:cNvPr>
              <p14:cNvContentPartPr/>
              <p14:nvPr/>
            </p14:nvContentPartPr>
            <p14:xfrm>
              <a:off x="6233080" y="3813929"/>
              <a:ext cx="585000" cy="20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D630EDC-CACD-40E5-81E9-B6372C2141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15080" y="3795929"/>
                <a:ext cx="620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46C4AB9-DC17-4FBE-9E43-FF623195423D}"/>
                  </a:ext>
                </a:extLst>
              </p14:cNvPr>
              <p14:cNvContentPartPr/>
              <p14:nvPr/>
            </p14:nvContentPartPr>
            <p14:xfrm>
              <a:off x="6209680" y="3647969"/>
              <a:ext cx="6840" cy="14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46C4AB9-DC17-4FBE-9E43-FF623195423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91680" y="3630329"/>
                <a:ext cx="424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D3131B-BA83-48F6-92E1-9FEE1185C843}"/>
              </a:ext>
            </a:extLst>
          </p:cNvPr>
          <p:cNvGrpSpPr/>
          <p:nvPr/>
        </p:nvGrpSpPr>
        <p:grpSpPr>
          <a:xfrm>
            <a:off x="5639800" y="3467249"/>
            <a:ext cx="1656000" cy="510120"/>
            <a:chOff x="5639800" y="3467249"/>
            <a:chExt cx="165600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67763E-3FAE-46B1-85D5-D242415EFC6C}"/>
                    </a:ext>
                  </a:extLst>
                </p14:cNvPr>
                <p14:cNvContentPartPr/>
                <p14:nvPr/>
              </p14:nvContentPartPr>
              <p14:xfrm>
                <a:off x="6157480" y="3827249"/>
                <a:ext cx="105480" cy="130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67763E-3FAE-46B1-85D5-D242415EFC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39840" y="3809249"/>
                  <a:ext cx="141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EC3DF5-862C-45EA-BA72-7A54AAB6CBFC}"/>
                    </a:ext>
                  </a:extLst>
                </p14:cNvPr>
                <p14:cNvContentPartPr/>
                <p14:nvPr/>
              </p14:nvContentPartPr>
              <p14:xfrm>
                <a:off x="6810520" y="3616649"/>
                <a:ext cx="65160" cy="158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EC3DF5-862C-45EA-BA72-7A54AAB6CB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92520" y="3598649"/>
                  <a:ext cx="100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501966-D035-43AA-A9D8-4E7162E7A4C7}"/>
                    </a:ext>
                  </a:extLst>
                </p14:cNvPr>
                <p14:cNvContentPartPr/>
                <p14:nvPr/>
              </p14:nvContentPartPr>
              <p14:xfrm>
                <a:off x="6111040" y="3593609"/>
                <a:ext cx="128520" cy="161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501966-D035-43AA-A9D8-4E7162E7A4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93400" y="3575969"/>
                  <a:ext cx="164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BCC1C5-7E9E-4508-A54F-491E9B8313F3}"/>
                    </a:ext>
                  </a:extLst>
                </p14:cNvPr>
                <p14:cNvContentPartPr/>
                <p14:nvPr/>
              </p14:nvContentPartPr>
              <p14:xfrm>
                <a:off x="6088720" y="3725009"/>
                <a:ext cx="48960" cy="55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BCC1C5-7E9E-4508-A54F-491E9B8313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71080" y="3707009"/>
                  <a:ext cx="84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050469-39A4-424A-9C55-789320BB46CD}"/>
                    </a:ext>
                  </a:extLst>
                </p14:cNvPr>
                <p14:cNvContentPartPr/>
                <p14:nvPr/>
              </p14:nvContentPartPr>
              <p14:xfrm>
                <a:off x="5794960" y="3784769"/>
                <a:ext cx="307080" cy="25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050469-39A4-424A-9C55-789320BB46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76960" y="3767129"/>
                  <a:ext cx="34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F66BC2-B46A-4957-BCF5-F106D8D9BC2B}"/>
                    </a:ext>
                  </a:extLst>
                </p14:cNvPr>
                <p14:cNvContentPartPr/>
                <p14:nvPr/>
              </p14:nvContentPartPr>
              <p14:xfrm>
                <a:off x="6846520" y="3836609"/>
                <a:ext cx="83520" cy="140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F66BC2-B46A-4957-BCF5-F106D8D9BC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28880" y="3818609"/>
                  <a:ext cx="11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31F60D-43B7-43F6-BCE9-23BCAE838896}"/>
                    </a:ext>
                  </a:extLst>
                </p14:cNvPr>
                <p14:cNvContentPartPr/>
                <p14:nvPr/>
              </p14:nvContentPartPr>
              <p14:xfrm>
                <a:off x="6944800" y="3774689"/>
                <a:ext cx="351000" cy="42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31F60D-43B7-43F6-BCE9-23BCAE8388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27160" y="3756689"/>
                  <a:ext cx="386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83CD43-5EFE-4ECF-BEAB-980B0E5AAAC5}"/>
                    </a:ext>
                  </a:extLst>
                </p14:cNvPr>
                <p14:cNvContentPartPr/>
                <p14:nvPr/>
              </p14:nvContentPartPr>
              <p14:xfrm>
                <a:off x="6434320" y="3610889"/>
                <a:ext cx="30960" cy="118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83CD43-5EFE-4ECF-BEAB-980B0E5AAA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16320" y="3592889"/>
                  <a:ext cx="66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EEF936-80DE-4EDA-8D14-3F803E6BD3E3}"/>
                    </a:ext>
                  </a:extLst>
                </p14:cNvPr>
                <p14:cNvContentPartPr/>
                <p14:nvPr/>
              </p14:nvContentPartPr>
              <p14:xfrm>
                <a:off x="6474640" y="3606929"/>
                <a:ext cx="27720" cy="75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EEF936-80DE-4EDA-8D14-3F803E6BD3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7000" y="3588929"/>
                  <a:ext cx="63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2AEF74-5C0D-4A57-AC77-19A21DEBD43F}"/>
                    </a:ext>
                  </a:extLst>
                </p14:cNvPr>
                <p14:cNvContentPartPr/>
                <p14:nvPr/>
              </p14:nvContentPartPr>
              <p14:xfrm>
                <a:off x="6508480" y="3623129"/>
                <a:ext cx="22320" cy="87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2AEF74-5C0D-4A57-AC77-19A21DEBD4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90480" y="3605489"/>
                  <a:ext cx="57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D3F398-C0EB-4E7C-B427-24EBB5AA1F17}"/>
                    </a:ext>
                  </a:extLst>
                </p14:cNvPr>
                <p14:cNvContentPartPr/>
                <p14:nvPr/>
              </p14:nvContentPartPr>
              <p14:xfrm>
                <a:off x="6570760" y="3574169"/>
                <a:ext cx="144000" cy="130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D3F398-C0EB-4E7C-B427-24EBB5AA1F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53120" y="3556529"/>
                  <a:ext cx="179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34BC72-E239-48EC-988E-56496C649062}"/>
                    </a:ext>
                  </a:extLst>
                </p14:cNvPr>
                <p14:cNvContentPartPr/>
                <p14:nvPr/>
              </p14:nvContentPartPr>
              <p14:xfrm>
                <a:off x="5769760" y="3510809"/>
                <a:ext cx="27360" cy="149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34BC72-E239-48EC-988E-56496C6490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52120" y="3492809"/>
                  <a:ext cx="63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9FC30F-8E19-4794-B66D-5DEA14A4904C}"/>
                    </a:ext>
                  </a:extLst>
                </p14:cNvPr>
                <p14:cNvContentPartPr/>
                <p14:nvPr/>
              </p14:nvContentPartPr>
              <p14:xfrm>
                <a:off x="5639800" y="3467249"/>
                <a:ext cx="267480" cy="23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9FC30F-8E19-4794-B66D-5DEA14A490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22160" y="3449609"/>
                  <a:ext cx="3031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43BFE1-EB2D-43E6-8A1E-7CAE8819FBE3}"/>
              </a:ext>
            </a:extLst>
          </p:cNvPr>
          <p:cNvGrpSpPr/>
          <p:nvPr/>
        </p:nvGrpSpPr>
        <p:grpSpPr>
          <a:xfrm>
            <a:off x="7165840" y="3459329"/>
            <a:ext cx="296640" cy="219240"/>
            <a:chOff x="7165840" y="3459329"/>
            <a:chExt cx="29664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EA7FE9-EAD7-4C35-B445-C7563305767B}"/>
                    </a:ext>
                  </a:extLst>
                </p14:cNvPr>
                <p14:cNvContentPartPr/>
                <p14:nvPr/>
              </p14:nvContentPartPr>
              <p14:xfrm>
                <a:off x="7227400" y="3543929"/>
                <a:ext cx="123480" cy="12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EA7FE9-EAD7-4C35-B445-C756330576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09400" y="3526289"/>
                  <a:ext cx="159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609C6C-0991-4B13-854D-7BA92410E76E}"/>
                    </a:ext>
                  </a:extLst>
                </p14:cNvPr>
                <p14:cNvContentPartPr/>
                <p14:nvPr/>
              </p14:nvContentPartPr>
              <p14:xfrm>
                <a:off x="7165840" y="3459329"/>
                <a:ext cx="296640" cy="219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609C6C-0991-4B13-854D-7BA92410E7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48200" y="3441329"/>
                  <a:ext cx="3322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4E14B08-EE59-474D-BBFE-DD02BA4157DE}"/>
              </a:ext>
            </a:extLst>
          </p:cNvPr>
          <p:cNvGrpSpPr/>
          <p:nvPr/>
        </p:nvGrpSpPr>
        <p:grpSpPr>
          <a:xfrm>
            <a:off x="6372760" y="2970809"/>
            <a:ext cx="470880" cy="154080"/>
            <a:chOff x="6372760" y="2970809"/>
            <a:chExt cx="47088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28282D-44D8-402C-9D00-6CDCAF105DEA}"/>
                    </a:ext>
                  </a:extLst>
                </p14:cNvPr>
                <p14:cNvContentPartPr/>
                <p14:nvPr/>
              </p14:nvContentPartPr>
              <p14:xfrm>
                <a:off x="6372760" y="2970809"/>
                <a:ext cx="101880" cy="154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28282D-44D8-402C-9D00-6CDCAF105DE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55120" y="2953169"/>
                  <a:ext cx="137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9B3669-781E-4059-A753-BE0393B7C3BD}"/>
                    </a:ext>
                  </a:extLst>
                </p14:cNvPr>
                <p14:cNvContentPartPr/>
                <p14:nvPr/>
              </p14:nvContentPartPr>
              <p14:xfrm>
                <a:off x="6527560" y="2996729"/>
                <a:ext cx="87480" cy="105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9B3669-781E-4059-A753-BE0393B7C3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09560" y="2978729"/>
                  <a:ext cx="12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B620D1-588D-4A81-82BB-C86446337B58}"/>
                    </a:ext>
                  </a:extLst>
                </p14:cNvPr>
                <p14:cNvContentPartPr/>
                <p14:nvPr/>
              </p14:nvContentPartPr>
              <p14:xfrm>
                <a:off x="6700360" y="2999609"/>
                <a:ext cx="143280" cy="81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B620D1-588D-4A81-82BB-C86446337B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82720" y="2981609"/>
                  <a:ext cx="178920" cy="11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536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FD49EA-CB5C-480C-8E76-7E9BF28F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871662"/>
            <a:ext cx="7362825" cy="31146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EFD478-9CD9-463E-AA09-FA72AF874591}"/>
              </a:ext>
            </a:extLst>
          </p:cNvPr>
          <p:cNvGrpSpPr/>
          <p:nvPr/>
        </p:nvGrpSpPr>
        <p:grpSpPr>
          <a:xfrm>
            <a:off x="6497680" y="4845689"/>
            <a:ext cx="1535760" cy="271800"/>
            <a:chOff x="6497680" y="4845689"/>
            <a:chExt cx="153576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F987D70-631A-4C1C-9661-5CE0356DA648}"/>
                    </a:ext>
                  </a:extLst>
                </p14:cNvPr>
                <p14:cNvContentPartPr/>
                <p14:nvPr/>
              </p14:nvContentPartPr>
              <p14:xfrm>
                <a:off x="6497680" y="4860809"/>
                <a:ext cx="170280" cy="256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F987D70-631A-4C1C-9661-5CE0356DA6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80040" y="4843169"/>
                  <a:ext cx="205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2758F2-3CAE-4A55-AFEA-A491E6A78654}"/>
                    </a:ext>
                  </a:extLst>
                </p14:cNvPr>
                <p14:cNvContentPartPr/>
                <p14:nvPr/>
              </p14:nvContentPartPr>
              <p14:xfrm>
                <a:off x="6578320" y="4846049"/>
                <a:ext cx="115920" cy="18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2758F2-3CAE-4A55-AFEA-A491E6A786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60680" y="4828409"/>
                  <a:ext cx="15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4DD333-EFA3-4D36-93FA-CE9F8CA6C6F2}"/>
                    </a:ext>
                  </a:extLst>
                </p14:cNvPr>
                <p14:cNvContentPartPr/>
                <p14:nvPr/>
              </p14:nvContentPartPr>
              <p14:xfrm>
                <a:off x="6772360" y="4864769"/>
                <a:ext cx="110520" cy="212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4DD333-EFA3-4D36-93FA-CE9F8CA6C6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54720" y="4847129"/>
                  <a:ext cx="14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58B212-FEBD-4B07-8554-B273219FA338}"/>
                    </a:ext>
                  </a:extLst>
                </p14:cNvPr>
                <p14:cNvContentPartPr/>
                <p14:nvPr/>
              </p14:nvContentPartPr>
              <p14:xfrm>
                <a:off x="6991600" y="4957289"/>
                <a:ext cx="126360" cy="23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58B212-FEBD-4B07-8554-B273219FA3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73600" y="4939289"/>
                  <a:ext cx="162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E250B2-CBD8-4E2C-A71A-E94CDBFFC9C9}"/>
                    </a:ext>
                  </a:extLst>
                </p14:cNvPr>
                <p14:cNvContentPartPr/>
                <p14:nvPr/>
              </p14:nvContentPartPr>
              <p14:xfrm>
                <a:off x="7186720" y="4845689"/>
                <a:ext cx="112320" cy="245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E250B2-CBD8-4E2C-A71A-E94CDBFFC9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68720" y="4828049"/>
                  <a:ext cx="147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C1E2BE-4FB8-4A38-A5B6-4ED6A88F8816}"/>
                    </a:ext>
                  </a:extLst>
                </p14:cNvPr>
                <p14:cNvContentPartPr/>
                <p14:nvPr/>
              </p14:nvContentPartPr>
              <p14:xfrm>
                <a:off x="7200400" y="5003009"/>
                <a:ext cx="111600" cy="18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C1E2BE-4FB8-4A38-A5B6-4ED6A88F88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82400" y="4985369"/>
                  <a:ext cx="147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218017-1615-47B9-9661-3DD802DC2F83}"/>
                    </a:ext>
                  </a:extLst>
                </p14:cNvPr>
                <p14:cNvContentPartPr/>
                <p14:nvPr/>
              </p14:nvContentPartPr>
              <p14:xfrm>
                <a:off x="7416400" y="4898249"/>
                <a:ext cx="21600" cy="162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218017-1615-47B9-9661-3DD802DC2F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98760" y="4880249"/>
                  <a:ext cx="57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84A90BF-5431-42C9-9997-2941232C659C}"/>
                    </a:ext>
                  </a:extLst>
                </p14:cNvPr>
                <p14:cNvContentPartPr/>
                <p14:nvPr/>
              </p14:nvContentPartPr>
              <p14:xfrm>
                <a:off x="7431160" y="4860089"/>
                <a:ext cx="132120" cy="217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84A90BF-5431-42C9-9997-2941232C65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13160" y="4842089"/>
                  <a:ext cx="167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7CEB21-FC4E-4F37-9975-0A49851C9111}"/>
                    </a:ext>
                  </a:extLst>
                </p14:cNvPr>
                <p14:cNvContentPartPr/>
                <p14:nvPr/>
              </p14:nvContentPartPr>
              <p14:xfrm>
                <a:off x="7645360" y="4956209"/>
                <a:ext cx="388080" cy="139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7CEB21-FC4E-4F37-9975-0A49851C91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27720" y="4938569"/>
                  <a:ext cx="423720" cy="17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250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B97F-15D8-4507-9569-AB3F8A9C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07" y="0"/>
            <a:ext cx="8109786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4FAA45A-5F10-435F-8E67-A77602689E41}"/>
              </a:ext>
            </a:extLst>
          </p:cNvPr>
          <p:cNvGrpSpPr/>
          <p:nvPr/>
        </p:nvGrpSpPr>
        <p:grpSpPr>
          <a:xfrm>
            <a:off x="1940800" y="1800809"/>
            <a:ext cx="315000" cy="330120"/>
            <a:chOff x="1940800" y="1800809"/>
            <a:chExt cx="3150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BD187E-BA47-4B42-8AF6-245C5E241652}"/>
                    </a:ext>
                  </a:extLst>
                </p14:cNvPr>
                <p14:cNvContentPartPr/>
                <p14:nvPr/>
              </p14:nvContentPartPr>
              <p14:xfrm>
                <a:off x="2005240" y="1831409"/>
                <a:ext cx="3600" cy="3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BD187E-BA47-4B42-8AF6-245C5E2416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7240" y="1813409"/>
                  <a:ext cx="3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B4CD9B-08CD-48CF-B762-5A58E0CFA6E5}"/>
                    </a:ext>
                  </a:extLst>
                </p14:cNvPr>
                <p14:cNvContentPartPr/>
                <p14:nvPr/>
              </p14:nvContentPartPr>
              <p14:xfrm>
                <a:off x="2005240" y="1831409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B4CD9B-08CD-48CF-B762-5A58E0CFA6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7240" y="18134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7F7D82-8DAF-4855-BBC6-995895B37DAA}"/>
                    </a:ext>
                  </a:extLst>
                </p14:cNvPr>
                <p14:cNvContentPartPr/>
                <p14:nvPr/>
              </p14:nvContentPartPr>
              <p14:xfrm>
                <a:off x="1940800" y="1800809"/>
                <a:ext cx="315000" cy="330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7F7D82-8DAF-4855-BBC6-995895B37D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3160" y="1782809"/>
                  <a:ext cx="350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41768F-1C7B-4E0E-AFC0-65CD3D51FBB3}"/>
                    </a:ext>
                  </a:extLst>
                </p14:cNvPr>
                <p14:cNvContentPartPr/>
                <p14:nvPr/>
              </p14:nvContentPartPr>
              <p14:xfrm>
                <a:off x="2016400" y="1904849"/>
                <a:ext cx="39960" cy="99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41768F-1C7B-4E0E-AFC0-65CD3D51FB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98400" y="1886849"/>
                  <a:ext cx="75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3BBDA6-2B31-4254-BF47-52B9E02CF09F}"/>
                    </a:ext>
                  </a:extLst>
                </p14:cNvPr>
                <p14:cNvContentPartPr/>
                <p14:nvPr/>
              </p14:nvContentPartPr>
              <p14:xfrm>
                <a:off x="2024320" y="1960289"/>
                <a:ext cx="41760" cy="2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3BBDA6-2B31-4254-BF47-52B9E02CF0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06320" y="1942289"/>
                  <a:ext cx="77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5A3B11-9BD3-4FD3-B736-3E4A88D79E93}"/>
                    </a:ext>
                  </a:extLst>
                </p14:cNvPr>
                <p14:cNvContentPartPr/>
                <p14:nvPr/>
              </p14:nvContentPartPr>
              <p14:xfrm>
                <a:off x="2084440" y="1910609"/>
                <a:ext cx="47160" cy="99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5A3B11-9BD3-4FD3-B736-3E4A88D79E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6800" y="1892609"/>
                  <a:ext cx="82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B35075-1857-417A-94FA-1A587989ADE2}"/>
              </a:ext>
            </a:extLst>
          </p:cNvPr>
          <p:cNvGrpSpPr/>
          <p:nvPr/>
        </p:nvGrpSpPr>
        <p:grpSpPr>
          <a:xfrm>
            <a:off x="3936640" y="2566529"/>
            <a:ext cx="155520" cy="57600"/>
            <a:chOff x="3936640" y="2566529"/>
            <a:chExt cx="155520" cy="5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9298FB-5624-43D2-B801-C39088BF9627}"/>
                    </a:ext>
                  </a:extLst>
                </p14:cNvPr>
                <p14:cNvContentPartPr/>
                <p14:nvPr/>
              </p14:nvContentPartPr>
              <p14:xfrm>
                <a:off x="3936640" y="2610449"/>
                <a:ext cx="95040" cy="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9298FB-5624-43D2-B801-C39088BF96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19000" y="2592809"/>
                  <a:ext cx="13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D214F8-9828-4FF1-9B32-7F603A1615C8}"/>
                    </a:ext>
                  </a:extLst>
                </p14:cNvPr>
                <p14:cNvContentPartPr/>
                <p14:nvPr/>
              </p14:nvContentPartPr>
              <p14:xfrm>
                <a:off x="4021600" y="2566529"/>
                <a:ext cx="70560" cy="5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D214F8-9828-4FF1-9B32-7F603A1615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600" y="2548889"/>
                  <a:ext cx="10620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D63AD9-9E95-425A-BFE4-425799D1178F}"/>
                  </a:ext>
                </a:extLst>
              </p14:cNvPr>
              <p14:cNvContentPartPr/>
              <p14:nvPr/>
            </p14:nvContentPartPr>
            <p14:xfrm>
              <a:off x="3400600" y="3489569"/>
              <a:ext cx="638280" cy="129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D63AD9-9E95-425A-BFE4-425799D1178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82960" y="3471929"/>
                <a:ext cx="67392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C498C-00F1-44EC-A29C-7171FB5552E5}"/>
              </a:ext>
            </a:extLst>
          </p:cNvPr>
          <p:cNvGrpSpPr/>
          <p:nvPr/>
        </p:nvGrpSpPr>
        <p:grpSpPr>
          <a:xfrm>
            <a:off x="1786720" y="3426569"/>
            <a:ext cx="1170360" cy="767880"/>
            <a:chOff x="1786720" y="3426569"/>
            <a:chExt cx="1170360" cy="76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4F30EF-D59A-4AB2-9953-0C2B2185797C}"/>
                    </a:ext>
                  </a:extLst>
                </p14:cNvPr>
                <p14:cNvContentPartPr/>
                <p14:nvPr/>
              </p14:nvContentPartPr>
              <p14:xfrm>
                <a:off x="1786720" y="3603329"/>
                <a:ext cx="138240" cy="11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4F30EF-D59A-4AB2-9953-0C2B218579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68720" y="3585329"/>
                  <a:ext cx="173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24E3E9-82B5-4E8F-BD2E-CE5E4A1DD6CF}"/>
                    </a:ext>
                  </a:extLst>
                </p14:cNvPr>
                <p14:cNvContentPartPr/>
                <p14:nvPr/>
              </p14:nvContentPartPr>
              <p14:xfrm>
                <a:off x="1978960" y="3557249"/>
                <a:ext cx="53280" cy="122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24E3E9-82B5-4E8F-BD2E-CE5E4A1DD6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0960" y="3539609"/>
                  <a:ext cx="88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64DA12-FDEC-4540-98A3-84A50AC69ADC}"/>
                    </a:ext>
                  </a:extLst>
                </p14:cNvPr>
                <p14:cNvContentPartPr/>
                <p14:nvPr/>
              </p14:nvContentPartPr>
              <p14:xfrm>
                <a:off x="1985800" y="3426569"/>
                <a:ext cx="115560" cy="47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64DA12-FDEC-4540-98A3-84A50AC69A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7800" y="3408569"/>
                  <a:ext cx="1512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771617-5459-4A6D-9928-ED770B3093A5}"/>
                    </a:ext>
                  </a:extLst>
                </p14:cNvPr>
                <p14:cNvContentPartPr/>
                <p14:nvPr/>
              </p14:nvContentPartPr>
              <p14:xfrm>
                <a:off x="2133400" y="3543569"/>
                <a:ext cx="209520" cy="201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771617-5459-4A6D-9928-ED770B3093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15400" y="3525569"/>
                  <a:ext cx="245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0237AE-0983-4334-880F-BF376D5DF406}"/>
                    </a:ext>
                  </a:extLst>
                </p14:cNvPr>
                <p14:cNvContentPartPr/>
                <p14:nvPr/>
              </p14:nvContentPartPr>
              <p14:xfrm>
                <a:off x="2349400" y="3538169"/>
                <a:ext cx="45000" cy="124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0237AE-0983-4334-880F-BF376D5DF40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31760" y="3520529"/>
                  <a:ext cx="80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5CCB54-64D0-42FF-90F5-37F92A1C5C53}"/>
                    </a:ext>
                  </a:extLst>
                </p14:cNvPr>
                <p14:cNvContentPartPr/>
                <p14:nvPr/>
              </p14:nvContentPartPr>
              <p14:xfrm>
                <a:off x="2402680" y="3549689"/>
                <a:ext cx="22680" cy="69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5CCB54-64D0-42FF-90F5-37F92A1C5C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84680" y="3532049"/>
                  <a:ext cx="58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86C3F3-4A72-47A9-A6A2-430E827BFE20}"/>
                    </a:ext>
                  </a:extLst>
                </p14:cNvPr>
                <p14:cNvContentPartPr/>
                <p14:nvPr/>
              </p14:nvContentPartPr>
              <p14:xfrm>
                <a:off x="2381800" y="3514409"/>
                <a:ext cx="232200" cy="84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86C3F3-4A72-47A9-A6A2-430E827BFE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63800" y="3496769"/>
                  <a:ext cx="267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0E1FE3-F107-4A92-91AA-5E912A20B5AB}"/>
                    </a:ext>
                  </a:extLst>
                </p14:cNvPr>
                <p14:cNvContentPartPr/>
                <p14:nvPr/>
              </p14:nvContentPartPr>
              <p14:xfrm>
                <a:off x="2634160" y="3497489"/>
                <a:ext cx="79200" cy="176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0E1FE3-F107-4A92-91AA-5E912A20B5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6520" y="3479489"/>
                  <a:ext cx="114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50F295-2C31-4360-BACC-44032668B1F1}"/>
                    </a:ext>
                  </a:extLst>
                </p14:cNvPr>
                <p14:cNvContentPartPr/>
                <p14:nvPr/>
              </p14:nvContentPartPr>
              <p14:xfrm>
                <a:off x="2738560" y="3488849"/>
                <a:ext cx="147600" cy="6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50F295-2C31-4360-BACC-44032668B1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20560" y="3470849"/>
                  <a:ext cx="18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B5F8E0-BE41-4D0E-9AA8-62ED9668F701}"/>
                    </a:ext>
                  </a:extLst>
                </p14:cNvPr>
                <p14:cNvContentPartPr/>
                <p14:nvPr/>
              </p14:nvContentPartPr>
              <p14:xfrm>
                <a:off x="1884280" y="3999689"/>
                <a:ext cx="158400" cy="73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B5F8E0-BE41-4D0E-9AA8-62ED9668F7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66640" y="3982049"/>
                  <a:ext cx="194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090B9C-3820-44D0-899D-3178F7061F49}"/>
                    </a:ext>
                  </a:extLst>
                </p14:cNvPr>
                <p14:cNvContentPartPr/>
                <p14:nvPr/>
              </p14:nvContentPartPr>
              <p14:xfrm>
                <a:off x="1897960" y="3891329"/>
                <a:ext cx="344880" cy="303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090B9C-3820-44D0-899D-3178F7061F4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80320" y="3873329"/>
                  <a:ext cx="380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3F7D01-D56A-43BD-BB04-531B4272686F}"/>
                    </a:ext>
                  </a:extLst>
                </p14:cNvPr>
                <p14:cNvContentPartPr/>
                <p14:nvPr/>
              </p14:nvContentPartPr>
              <p14:xfrm>
                <a:off x="2214760" y="3745529"/>
                <a:ext cx="102960" cy="242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3F7D01-D56A-43BD-BB04-531B427268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97120" y="3727529"/>
                  <a:ext cx="138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A5DB8F-3B8C-45AD-8700-FD6C27B6E5C5}"/>
                    </a:ext>
                  </a:extLst>
                </p14:cNvPr>
                <p14:cNvContentPartPr/>
                <p14:nvPr/>
              </p14:nvContentPartPr>
              <p14:xfrm>
                <a:off x="2363440" y="3910049"/>
                <a:ext cx="118080" cy="1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A5DB8F-3B8C-45AD-8700-FD6C27B6E5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45440" y="3892409"/>
                  <a:ext cx="15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072483-92F7-46AE-B527-9480AF9CEF4E}"/>
                    </a:ext>
                  </a:extLst>
                </p14:cNvPr>
                <p14:cNvContentPartPr/>
                <p14:nvPr/>
              </p14:nvContentPartPr>
              <p14:xfrm>
                <a:off x="2540920" y="3689009"/>
                <a:ext cx="250920" cy="209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072483-92F7-46AE-B527-9480AF9CEF4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22920" y="3671009"/>
                  <a:ext cx="286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8DB41B-EAFD-40B2-91D4-B9650E02A948}"/>
                    </a:ext>
                  </a:extLst>
                </p14:cNvPr>
                <p14:cNvContentPartPr/>
                <p14:nvPr/>
              </p14:nvContentPartPr>
              <p14:xfrm>
                <a:off x="2786440" y="3745889"/>
                <a:ext cx="42480" cy="50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8DB41B-EAFD-40B2-91D4-B9650E02A9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68440" y="3727889"/>
                  <a:ext cx="78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4318B2-F187-4150-AECF-CC2D88751207}"/>
                    </a:ext>
                  </a:extLst>
                </p14:cNvPr>
                <p14:cNvContentPartPr/>
                <p14:nvPr/>
              </p14:nvContentPartPr>
              <p14:xfrm>
                <a:off x="2855920" y="3665249"/>
                <a:ext cx="101160" cy="136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4318B2-F187-4150-AECF-CC2D887512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38280" y="3647609"/>
                  <a:ext cx="136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26FFF4-D792-4464-93B6-AE4BCBD8FF33}"/>
                    </a:ext>
                  </a:extLst>
                </p14:cNvPr>
                <p14:cNvContentPartPr/>
                <p14:nvPr/>
              </p14:nvContentPartPr>
              <p14:xfrm>
                <a:off x="2860240" y="3569849"/>
                <a:ext cx="71280" cy="60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26FFF4-D792-4464-93B6-AE4BCBD8FF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42600" y="3551849"/>
                  <a:ext cx="1069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920CFC-D2EF-40E4-AFE9-CC2578CA0245}"/>
              </a:ext>
            </a:extLst>
          </p:cNvPr>
          <p:cNvGrpSpPr/>
          <p:nvPr/>
        </p:nvGrpSpPr>
        <p:grpSpPr>
          <a:xfrm>
            <a:off x="1527160" y="2329289"/>
            <a:ext cx="695520" cy="722880"/>
            <a:chOff x="1527160" y="2329289"/>
            <a:chExt cx="695520" cy="72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0F96E6-AB11-4A4C-A755-8C136118480B}"/>
                    </a:ext>
                  </a:extLst>
                </p14:cNvPr>
                <p14:cNvContentPartPr/>
                <p14:nvPr/>
              </p14:nvContentPartPr>
              <p14:xfrm>
                <a:off x="1527160" y="2329289"/>
                <a:ext cx="29880" cy="669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F0F96E6-AB11-4A4C-A755-8C13611848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09520" y="2311289"/>
                  <a:ext cx="655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058340-B9EF-4739-A404-DFF5E4835094}"/>
                    </a:ext>
                  </a:extLst>
                </p14:cNvPr>
                <p14:cNvContentPartPr/>
                <p14:nvPr/>
              </p14:nvContentPartPr>
              <p14:xfrm>
                <a:off x="1550560" y="3011129"/>
                <a:ext cx="672120" cy="41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058340-B9EF-4739-A404-DFF5E48350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32920" y="2993489"/>
                  <a:ext cx="70776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946317B-97C2-449B-A002-6E1F81F34E69}"/>
                  </a:ext>
                </a:extLst>
              </p14:cNvPr>
              <p14:cNvContentPartPr/>
              <p14:nvPr/>
            </p14:nvContentPartPr>
            <p14:xfrm>
              <a:off x="1524280" y="2477609"/>
              <a:ext cx="78480" cy="255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946317B-97C2-449B-A002-6E1F81F34E6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06640" y="2459609"/>
                <a:ext cx="11412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3B1B295-6C63-4A31-AC0F-B75904E4DB7E}"/>
              </a:ext>
            </a:extLst>
          </p:cNvPr>
          <p:cNvGrpSpPr/>
          <p:nvPr/>
        </p:nvGrpSpPr>
        <p:grpSpPr>
          <a:xfrm>
            <a:off x="1114960" y="816929"/>
            <a:ext cx="302760" cy="531360"/>
            <a:chOff x="1114960" y="816929"/>
            <a:chExt cx="30276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0ABBDB-45B4-4DC8-BF07-BAE94E430DD5}"/>
                    </a:ext>
                  </a:extLst>
                </p14:cNvPr>
                <p14:cNvContentPartPr/>
                <p14:nvPr/>
              </p14:nvContentPartPr>
              <p14:xfrm>
                <a:off x="1119280" y="1015289"/>
                <a:ext cx="23040" cy="29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0ABBDB-45B4-4DC8-BF07-BAE94E430D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1640" y="997289"/>
                  <a:ext cx="586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8AB0F-A47D-4BDD-89A4-CE462A8F4359}"/>
                    </a:ext>
                  </a:extLst>
                </p14:cNvPr>
                <p14:cNvContentPartPr/>
                <p14:nvPr/>
              </p14:nvContentPartPr>
              <p14:xfrm>
                <a:off x="1114960" y="996929"/>
                <a:ext cx="276840" cy="302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8AB0F-A47D-4BDD-89A4-CE462A8F435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320" y="979289"/>
                  <a:ext cx="312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D3B32B-47E8-48BD-917E-FB62290E16B3}"/>
                    </a:ext>
                  </a:extLst>
                </p14:cNvPr>
                <p14:cNvContentPartPr/>
                <p14:nvPr/>
              </p14:nvContentPartPr>
              <p14:xfrm>
                <a:off x="1183720" y="1311569"/>
                <a:ext cx="185760" cy="36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D3B32B-47E8-48BD-917E-FB62290E16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66080" y="1293929"/>
                  <a:ext cx="221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97A6F7-B7E0-4580-9DC2-BB99821DF036}"/>
                    </a:ext>
                  </a:extLst>
                </p14:cNvPr>
                <p14:cNvContentPartPr/>
                <p14:nvPr/>
              </p14:nvContentPartPr>
              <p14:xfrm>
                <a:off x="1123600" y="816929"/>
                <a:ext cx="226080" cy="178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97A6F7-B7E0-4580-9DC2-BB99821DF0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5600" y="799289"/>
                  <a:ext cx="261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870AEE-CC75-4E4F-924A-68EE707A5B12}"/>
                    </a:ext>
                  </a:extLst>
                </p14:cNvPr>
                <p14:cNvContentPartPr/>
                <p14:nvPr/>
              </p14:nvContentPartPr>
              <p14:xfrm>
                <a:off x="1212520" y="1097009"/>
                <a:ext cx="23760" cy="118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870AEE-CC75-4E4F-924A-68EE707A5B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94880" y="1079369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C57B31-9AE2-4CC2-BDFB-CE9545CDB737}"/>
                    </a:ext>
                  </a:extLst>
                </p14:cNvPr>
                <p14:cNvContentPartPr/>
                <p14:nvPr/>
              </p14:nvContentPartPr>
              <p14:xfrm>
                <a:off x="1200640" y="1192409"/>
                <a:ext cx="68400" cy="37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C57B31-9AE2-4CC2-BDFB-CE9545CDB7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3000" y="1174769"/>
                  <a:ext cx="104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02D1AC-BB5B-45FE-8FBE-5EB978B84445}"/>
                    </a:ext>
                  </a:extLst>
                </p14:cNvPr>
                <p14:cNvContentPartPr/>
                <p14:nvPr/>
              </p14:nvContentPartPr>
              <p14:xfrm>
                <a:off x="1171120" y="1057049"/>
                <a:ext cx="62640" cy="1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02D1AC-BB5B-45FE-8FBE-5EB978B844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3480" y="1039409"/>
                  <a:ext cx="98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EF0222-6780-43A2-8BD8-263CB83E68BC}"/>
                    </a:ext>
                  </a:extLst>
                </p14:cNvPr>
                <p14:cNvContentPartPr/>
                <p14:nvPr/>
              </p14:nvContentPartPr>
              <p14:xfrm>
                <a:off x="1267960" y="1080449"/>
                <a:ext cx="55800" cy="136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EF0222-6780-43A2-8BD8-263CB83E68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50320" y="1062449"/>
                  <a:ext cx="91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EC855F-6D47-4F4D-BA8B-556F97012468}"/>
                    </a:ext>
                  </a:extLst>
                </p14:cNvPr>
                <p14:cNvContentPartPr/>
                <p14:nvPr/>
              </p14:nvContentPartPr>
              <p14:xfrm>
                <a:off x="1345000" y="1088369"/>
                <a:ext cx="72720" cy="128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EC855F-6D47-4F4D-BA8B-556F970124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27360" y="1070729"/>
                  <a:ext cx="10836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A5C2E7-FE5D-4301-B989-470113611670}"/>
                  </a:ext>
                </a:extLst>
              </p14:cNvPr>
              <p14:cNvContentPartPr/>
              <p14:nvPr/>
            </p14:nvContentPartPr>
            <p14:xfrm>
              <a:off x="4083160" y="3797729"/>
              <a:ext cx="371160" cy="28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A5C2E7-FE5D-4301-B989-47011361167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65520" y="3779729"/>
                <a:ext cx="40680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A450CE5D-01D2-4AA3-9137-956CF7EA5B71}"/>
              </a:ext>
            </a:extLst>
          </p:cNvPr>
          <p:cNvGrpSpPr/>
          <p:nvPr/>
        </p:nvGrpSpPr>
        <p:grpSpPr>
          <a:xfrm>
            <a:off x="583240" y="4193369"/>
            <a:ext cx="1016280" cy="387720"/>
            <a:chOff x="583240" y="4193369"/>
            <a:chExt cx="101628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BFBD455-0CB7-4FCC-BA76-E90390FD9ECE}"/>
                    </a:ext>
                  </a:extLst>
                </p14:cNvPr>
                <p14:cNvContentPartPr/>
                <p14:nvPr/>
              </p14:nvContentPartPr>
              <p14:xfrm>
                <a:off x="583240" y="4206689"/>
                <a:ext cx="147600" cy="22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BFBD455-0CB7-4FCC-BA76-E90390FD9E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5240" y="4188689"/>
                  <a:ext cx="183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7BD54D-1146-487E-82F4-A0DFE875490D}"/>
                    </a:ext>
                  </a:extLst>
                </p14:cNvPr>
                <p14:cNvContentPartPr/>
                <p14:nvPr/>
              </p14:nvContentPartPr>
              <p14:xfrm>
                <a:off x="623560" y="4193369"/>
                <a:ext cx="137880" cy="206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7BD54D-1146-487E-82F4-A0DFE87549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5560" y="4175729"/>
                  <a:ext cx="173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35BBEB-7E97-4CBE-8A9F-2358215198C7}"/>
                    </a:ext>
                  </a:extLst>
                </p14:cNvPr>
                <p14:cNvContentPartPr/>
                <p14:nvPr/>
              </p14:nvContentPartPr>
              <p14:xfrm>
                <a:off x="781960" y="4250969"/>
                <a:ext cx="93240" cy="10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35BBEB-7E97-4CBE-8A9F-2358215198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3960" y="4233329"/>
                  <a:ext cx="128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B546B0-E445-4EEA-B2DE-037F43FB5A4D}"/>
                    </a:ext>
                  </a:extLst>
                </p14:cNvPr>
                <p14:cNvContentPartPr/>
                <p14:nvPr/>
              </p14:nvContentPartPr>
              <p14:xfrm>
                <a:off x="936040" y="4268609"/>
                <a:ext cx="64800" cy="92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B546B0-E445-4EEA-B2DE-037F43FB5A4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8040" y="4250969"/>
                  <a:ext cx="10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B29A63-4508-48FC-9A33-9BB38DE7F910}"/>
                    </a:ext>
                  </a:extLst>
                </p14:cNvPr>
                <p14:cNvContentPartPr/>
                <p14:nvPr/>
              </p14:nvContentPartPr>
              <p14:xfrm>
                <a:off x="1154200" y="4229729"/>
                <a:ext cx="65160" cy="35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B29A63-4508-48FC-9A33-9BB38DE7F9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6200" y="4211729"/>
                  <a:ext cx="1008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DFEE9A-1511-408D-A726-C87EAF838653}"/>
                    </a:ext>
                  </a:extLst>
                </p14:cNvPr>
                <p14:cNvContentPartPr/>
                <p14:nvPr/>
              </p14:nvContentPartPr>
              <p14:xfrm>
                <a:off x="1300360" y="4429889"/>
                <a:ext cx="61920" cy="116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DFEE9A-1511-408D-A726-C87EAF8386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82720" y="4412249"/>
                  <a:ext cx="97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EB8226-57E9-4EC0-AB54-2098DA9A1BB3}"/>
                    </a:ext>
                  </a:extLst>
                </p14:cNvPr>
                <p14:cNvContentPartPr/>
                <p14:nvPr/>
              </p14:nvContentPartPr>
              <p14:xfrm>
                <a:off x="1300360" y="4365089"/>
                <a:ext cx="103320" cy="65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EB8226-57E9-4EC0-AB54-2098DA9A1BB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82720" y="4347089"/>
                  <a:ext cx="138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A9E742-676F-4027-9F5D-7E0EF94B65F0}"/>
                    </a:ext>
                  </a:extLst>
                </p14:cNvPr>
                <p14:cNvContentPartPr/>
                <p14:nvPr/>
              </p14:nvContentPartPr>
              <p14:xfrm>
                <a:off x="1494400" y="4398569"/>
                <a:ext cx="23760" cy="12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A9E742-676F-4027-9F5D-7E0EF94B65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76760" y="4380569"/>
                  <a:ext cx="5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5F1AA7-D0DB-40D2-B934-1C684EDAB133}"/>
                    </a:ext>
                  </a:extLst>
                </p14:cNvPr>
                <p14:cNvContentPartPr/>
                <p14:nvPr/>
              </p14:nvContentPartPr>
              <p14:xfrm>
                <a:off x="1516360" y="4387049"/>
                <a:ext cx="60120" cy="113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5F1AA7-D0DB-40D2-B934-1C684EDAB1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98360" y="4369049"/>
                  <a:ext cx="95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A8A2A8-C1E0-477C-92AA-5D7AFBF89BD0}"/>
                    </a:ext>
                  </a:extLst>
                </p14:cNvPr>
                <p14:cNvContentPartPr/>
                <p14:nvPr/>
              </p14:nvContentPartPr>
              <p14:xfrm>
                <a:off x="1505920" y="4469849"/>
                <a:ext cx="93600" cy="5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A8A2A8-C1E0-477C-92AA-5D7AFBF89BD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88280" y="4452209"/>
                  <a:ext cx="1292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2AC59C-6D26-48D7-AB09-E437B2FD71F6}"/>
              </a:ext>
            </a:extLst>
          </p:cNvPr>
          <p:cNvGrpSpPr/>
          <p:nvPr/>
        </p:nvGrpSpPr>
        <p:grpSpPr>
          <a:xfrm>
            <a:off x="6014560" y="4010489"/>
            <a:ext cx="162360" cy="140760"/>
            <a:chOff x="6014560" y="4010489"/>
            <a:chExt cx="16236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6A812B-80CB-40E4-A710-FD99FCD08112}"/>
                    </a:ext>
                  </a:extLst>
                </p14:cNvPr>
                <p14:cNvContentPartPr/>
                <p14:nvPr/>
              </p14:nvContentPartPr>
              <p14:xfrm>
                <a:off x="6014560" y="4010489"/>
                <a:ext cx="104040" cy="12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6A812B-80CB-40E4-A710-FD99FCD0811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96920" y="3992489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665294-9A32-427E-BDEA-38E9E873FB51}"/>
                    </a:ext>
                  </a:extLst>
                </p14:cNvPr>
                <p14:cNvContentPartPr/>
                <p14:nvPr/>
              </p14:nvContentPartPr>
              <p14:xfrm>
                <a:off x="6056320" y="4040009"/>
                <a:ext cx="120600" cy="111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665294-9A32-427E-BDEA-38E9E873FB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38680" y="4022009"/>
                  <a:ext cx="1562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E3E541-4C93-4E05-B468-863ABFBAAF41}"/>
              </a:ext>
            </a:extLst>
          </p:cNvPr>
          <p:cNvGrpSpPr/>
          <p:nvPr/>
        </p:nvGrpSpPr>
        <p:grpSpPr>
          <a:xfrm>
            <a:off x="3385480" y="5264009"/>
            <a:ext cx="93960" cy="125640"/>
            <a:chOff x="3385480" y="5264009"/>
            <a:chExt cx="9396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0B14EE-7BF5-4705-8CDB-B329C956CCE7}"/>
                    </a:ext>
                  </a:extLst>
                </p14:cNvPr>
                <p14:cNvContentPartPr/>
                <p14:nvPr/>
              </p14:nvContentPartPr>
              <p14:xfrm>
                <a:off x="3410320" y="5264009"/>
                <a:ext cx="69120" cy="125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0B14EE-7BF5-4705-8CDB-B329C956CC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92320" y="5246009"/>
                  <a:ext cx="10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7B8C33-212C-4B0F-8908-1B7DDB226BD0}"/>
                    </a:ext>
                  </a:extLst>
                </p14:cNvPr>
                <p14:cNvContentPartPr/>
                <p14:nvPr/>
              </p14:nvContentPartPr>
              <p14:xfrm>
                <a:off x="3386560" y="5287769"/>
                <a:ext cx="69120" cy="90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7B8C33-212C-4B0F-8908-1B7DDB226B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68560" y="5270129"/>
                  <a:ext cx="10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A785ED-DB1C-4C01-B43A-D6DB76F8B70F}"/>
                    </a:ext>
                  </a:extLst>
                </p14:cNvPr>
                <p14:cNvContentPartPr/>
                <p14:nvPr/>
              </p14:nvContentPartPr>
              <p14:xfrm>
                <a:off x="3385480" y="5342489"/>
                <a:ext cx="67320" cy="8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A785ED-DB1C-4C01-B43A-D6DB76F8B70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67480" y="5324489"/>
                  <a:ext cx="1029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33258E-5E41-45ED-B4AD-F7B57613F8A3}"/>
              </a:ext>
            </a:extLst>
          </p:cNvPr>
          <p:cNvGrpSpPr/>
          <p:nvPr/>
        </p:nvGrpSpPr>
        <p:grpSpPr>
          <a:xfrm>
            <a:off x="3896680" y="6021449"/>
            <a:ext cx="102960" cy="136800"/>
            <a:chOff x="3896680" y="6021449"/>
            <a:chExt cx="10296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A8C3BF6-0B35-4C84-AF60-8A8D55D791A3}"/>
                    </a:ext>
                  </a:extLst>
                </p14:cNvPr>
                <p14:cNvContentPartPr/>
                <p14:nvPr/>
              </p14:nvContentPartPr>
              <p14:xfrm>
                <a:off x="3929440" y="6021449"/>
                <a:ext cx="70200" cy="108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A8C3BF6-0B35-4C84-AF60-8A8D55D791A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11800" y="6003809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1D899E-8819-43FF-9A2B-1D2AFBA16FCF}"/>
                    </a:ext>
                  </a:extLst>
                </p14:cNvPr>
                <p14:cNvContentPartPr/>
                <p14:nvPr/>
              </p14:nvContentPartPr>
              <p14:xfrm>
                <a:off x="3896680" y="6074369"/>
                <a:ext cx="60480" cy="83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1D899E-8819-43FF-9A2B-1D2AFBA16F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78680" y="6056369"/>
                  <a:ext cx="9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229028-CF4E-4519-8DA8-EE5A6D3EDA52}"/>
                    </a:ext>
                  </a:extLst>
                </p14:cNvPr>
                <p14:cNvContentPartPr/>
                <p14:nvPr/>
              </p14:nvContentPartPr>
              <p14:xfrm>
                <a:off x="3896680" y="6075809"/>
                <a:ext cx="56520" cy="28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229028-CF4E-4519-8DA8-EE5A6D3EDA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78680" y="6058169"/>
                  <a:ext cx="921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6746E14-B41A-493A-B3DD-DE811830455D}"/>
              </a:ext>
            </a:extLst>
          </p:cNvPr>
          <p:cNvGrpSpPr/>
          <p:nvPr/>
        </p:nvGrpSpPr>
        <p:grpSpPr>
          <a:xfrm>
            <a:off x="4993240" y="5603849"/>
            <a:ext cx="95760" cy="104400"/>
            <a:chOff x="4993240" y="5603849"/>
            <a:chExt cx="9576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2563BC-E26F-468D-B2A8-0840365201DB}"/>
                    </a:ext>
                  </a:extLst>
                </p14:cNvPr>
                <p14:cNvContentPartPr/>
                <p14:nvPr/>
              </p14:nvContentPartPr>
              <p14:xfrm>
                <a:off x="4993240" y="5609249"/>
                <a:ext cx="95760" cy="99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2563BC-E26F-468D-B2A8-0840365201D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75240" y="5591249"/>
                  <a:ext cx="131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8ADC82-05D5-4EB4-A964-286B89A001BA}"/>
                    </a:ext>
                  </a:extLst>
                </p14:cNvPr>
                <p14:cNvContentPartPr/>
                <p14:nvPr/>
              </p14:nvContentPartPr>
              <p14:xfrm>
                <a:off x="4993240" y="5603849"/>
                <a:ext cx="70200" cy="86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8ADC82-05D5-4EB4-A964-286B89A001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75240" y="5585849"/>
                  <a:ext cx="1058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47B0CD3-2563-4435-9324-BDF9FD458B48}"/>
              </a:ext>
            </a:extLst>
          </p:cNvPr>
          <p:cNvGrpSpPr/>
          <p:nvPr/>
        </p:nvGrpSpPr>
        <p:grpSpPr>
          <a:xfrm>
            <a:off x="4981360" y="6002369"/>
            <a:ext cx="173520" cy="173880"/>
            <a:chOff x="4981360" y="6002369"/>
            <a:chExt cx="17352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9689AD-53EB-4AB5-856F-A6E21C53F556}"/>
                    </a:ext>
                  </a:extLst>
                </p14:cNvPr>
                <p14:cNvContentPartPr/>
                <p14:nvPr/>
              </p14:nvContentPartPr>
              <p14:xfrm>
                <a:off x="4981360" y="6002369"/>
                <a:ext cx="124560" cy="173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9689AD-53EB-4AB5-856F-A6E21C53F55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63720" y="5984729"/>
                  <a:ext cx="160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9984F0-CD78-42E0-9C4D-9EF02E6B7CD1}"/>
                    </a:ext>
                  </a:extLst>
                </p14:cNvPr>
                <p14:cNvContentPartPr/>
                <p14:nvPr/>
              </p14:nvContentPartPr>
              <p14:xfrm>
                <a:off x="5036800" y="6050969"/>
                <a:ext cx="118080" cy="68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9984F0-CD78-42E0-9C4D-9EF02E6B7CD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18800" y="6033329"/>
                  <a:ext cx="1537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3BF1373-E3D2-494E-9DAF-6C797AEC900F}"/>
              </a:ext>
            </a:extLst>
          </p:cNvPr>
          <p:cNvGrpSpPr/>
          <p:nvPr/>
        </p:nvGrpSpPr>
        <p:grpSpPr>
          <a:xfrm>
            <a:off x="4868320" y="5265449"/>
            <a:ext cx="140040" cy="120600"/>
            <a:chOff x="4868320" y="5265449"/>
            <a:chExt cx="140040" cy="1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594EDC-978A-4CD5-B76C-7FEC0A668318}"/>
                    </a:ext>
                  </a:extLst>
                </p14:cNvPr>
                <p14:cNvContentPartPr/>
                <p14:nvPr/>
              </p14:nvContentPartPr>
              <p14:xfrm>
                <a:off x="4868320" y="5287049"/>
                <a:ext cx="79920" cy="9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594EDC-978A-4CD5-B76C-7FEC0A66831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0320" y="5269049"/>
                  <a:ext cx="11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4C78674-BF0E-4A1D-A54A-A0DEE6A1D34B}"/>
                    </a:ext>
                  </a:extLst>
                </p14:cNvPr>
                <p14:cNvContentPartPr/>
                <p14:nvPr/>
              </p14:nvContentPartPr>
              <p14:xfrm>
                <a:off x="4930600" y="5265449"/>
                <a:ext cx="77760" cy="88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4C78674-BF0E-4A1D-A54A-A0DEE6A1D3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12960" y="5247449"/>
                  <a:ext cx="1134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E95AB90-F619-4021-9452-01A72293999C}"/>
              </a:ext>
            </a:extLst>
          </p:cNvPr>
          <p:cNvGrpSpPr/>
          <p:nvPr/>
        </p:nvGrpSpPr>
        <p:grpSpPr>
          <a:xfrm>
            <a:off x="4835200" y="6416369"/>
            <a:ext cx="121320" cy="98280"/>
            <a:chOff x="4835200" y="6416369"/>
            <a:chExt cx="12132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54C661-0AE5-40DA-8BD6-656177D9137A}"/>
                    </a:ext>
                  </a:extLst>
                </p14:cNvPr>
                <p14:cNvContentPartPr/>
                <p14:nvPr/>
              </p14:nvContentPartPr>
              <p14:xfrm>
                <a:off x="4835200" y="6431489"/>
                <a:ext cx="54000" cy="83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54C661-0AE5-40DA-8BD6-656177D9137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17560" y="6413489"/>
                  <a:ext cx="89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88A11A9-4B51-400B-91FB-7E7AD3693C4A}"/>
                    </a:ext>
                  </a:extLst>
                </p14:cNvPr>
                <p14:cNvContentPartPr/>
                <p14:nvPr/>
              </p14:nvContentPartPr>
              <p14:xfrm>
                <a:off x="4835200" y="6469649"/>
                <a:ext cx="3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88A11A9-4B51-400B-91FB-7E7AD3693C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17560" y="64520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F677B7-F194-49CD-954C-CE8AF0A0146D}"/>
                    </a:ext>
                  </a:extLst>
                </p14:cNvPr>
                <p14:cNvContentPartPr/>
                <p14:nvPr/>
              </p14:nvContentPartPr>
              <p14:xfrm>
                <a:off x="4835200" y="6416369"/>
                <a:ext cx="121320" cy="85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EF677B7-F194-49CD-954C-CE8AF0A014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17560" y="6398369"/>
                  <a:ext cx="156960" cy="12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56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3C70-2032-4534-A498-BD3671F75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SEKCIONISANJE  KM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C5FED-DB27-40AC-AABD-71BF8D7D1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5506F-78F3-4D25-9E43-CCF8BF32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34" y="0"/>
            <a:ext cx="837793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A7B359-BC39-4F9B-B071-9961FE883BD6}"/>
                  </a:ext>
                </a:extLst>
              </p14:cNvPr>
              <p14:cNvContentPartPr/>
              <p14:nvPr/>
            </p14:nvContentPartPr>
            <p14:xfrm>
              <a:off x="2017120" y="2411009"/>
              <a:ext cx="876600" cy="68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A7B359-BC39-4F9B-B071-9961FE883B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9120" y="2393369"/>
                <a:ext cx="912240" cy="7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63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F19F-1722-4492-ABB3-6D21436C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NEUTRALNA  SEKCIJA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C4BF50-7FF3-417E-BF57-1827A3A10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690688"/>
            <a:ext cx="8239125" cy="29051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24FAB5-8673-4D1F-B1AC-A6464400F6FF}"/>
                  </a:ext>
                </a:extLst>
              </p14:cNvPr>
              <p14:cNvContentPartPr/>
              <p14:nvPr/>
            </p14:nvContentPartPr>
            <p14:xfrm>
              <a:off x="6120760" y="-140671"/>
              <a:ext cx="11880" cy="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24FAB5-8673-4D1F-B1AC-A6464400F6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1760" y="-149311"/>
                <a:ext cx="29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B3BB2D-C44B-48AA-981C-05E5D7AEBE6A}"/>
                  </a:ext>
                </a:extLst>
              </p14:cNvPr>
              <p14:cNvContentPartPr/>
              <p14:nvPr/>
            </p14:nvContentPartPr>
            <p14:xfrm>
              <a:off x="2614000" y="5357064"/>
              <a:ext cx="143640" cy="21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B3BB2D-C44B-48AA-981C-05E5D7AEBE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9680" y="5352744"/>
                <a:ext cx="15228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839B984-381A-443E-AAC7-2EFDDFFBF7B7}"/>
              </a:ext>
            </a:extLst>
          </p:cNvPr>
          <p:cNvGrpSpPr/>
          <p:nvPr/>
        </p:nvGrpSpPr>
        <p:grpSpPr>
          <a:xfrm>
            <a:off x="1997680" y="5278584"/>
            <a:ext cx="1443600" cy="391680"/>
            <a:chOff x="1997680" y="5278584"/>
            <a:chExt cx="14436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7D5A95-900C-46C6-ABAB-970CDC5F7C77}"/>
                    </a:ext>
                  </a:extLst>
                </p14:cNvPr>
                <p14:cNvContentPartPr/>
                <p14:nvPr/>
              </p14:nvContentPartPr>
              <p14:xfrm>
                <a:off x="1997680" y="5486304"/>
                <a:ext cx="495360" cy="4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7D5A95-900C-46C6-ABAB-970CDC5F7C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93360" y="5481984"/>
                  <a:ext cx="504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2CAC7F-48C2-496F-B4A6-7CBF813DB219}"/>
                    </a:ext>
                  </a:extLst>
                </p14:cNvPr>
                <p14:cNvContentPartPr/>
                <p14:nvPr/>
              </p14:nvContentPartPr>
              <p14:xfrm>
                <a:off x="2480800" y="5278584"/>
                <a:ext cx="163440" cy="246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2CAC7F-48C2-496F-B4A6-7CBF813DB2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76480" y="5274264"/>
                  <a:ext cx="172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EB5B71-59AD-406A-B6A1-C663E90706A0}"/>
                    </a:ext>
                  </a:extLst>
                </p14:cNvPr>
                <p14:cNvContentPartPr/>
                <p14:nvPr/>
              </p14:nvContentPartPr>
              <p14:xfrm>
                <a:off x="2608240" y="5554344"/>
                <a:ext cx="468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EB5B71-59AD-406A-B6A1-C663E90706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03920" y="5550024"/>
                  <a:ext cx="13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599BD8-001B-417C-A734-9FADB9487C35}"/>
                    </a:ext>
                  </a:extLst>
                </p14:cNvPr>
                <p14:cNvContentPartPr/>
                <p14:nvPr/>
              </p14:nvContentPartPr>
              <p14:xfrm>
                <a:off x="2632360" y="5533104"/>
                <a:ext cx="6840" cy="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599BD8-001B-417C-A734-9FADB9487C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28040" y="5528784"/>
                  <a:ext cx="15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F84A11-FE2E-4E9E-93A1-74C49A037128}"/>
                    </a:ext>
                  </a:extLst>
                </p14:cNvPr>
                <p14:cNvContentPartPr/>
                <p14:nvPr/>
              </p14:nvContentPartPr>
              <p14:xfrm>
                <a:off x="2511760" y="5349144"/>
                <a:ext cx="929520" cy="32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F84A11-FE2E-4E9E-93A1-74C49A0371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07440" y="5344824"/>
                  <a:ext cx="93816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396B82-7641-4A90-B3BE-BF39CF9F9079}"/>
                  </a:ext>
                </a:extLst>
              </p14:cNvPr>
              <p14:cNvContentPartPr/>
              <p14:nvPr/>
            </p14:nvContentPartPr>
            <p14:xfrm>
              <a:off x="3434440" y="5177424"/>
              <a:ext cx="118080" cy="16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396B82-7641-4A90-B3BE-BF39CF9F907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30120" y="5173104"/>
                <a:ext cx="12672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751E00F-6A8A-4A05-8DC7-2DD032CB929D}"/>
              </a:ext>
            </a:extLst>
          </p:cNvPr>
          <p:cNvGrpSpPr/>
          <p:nvPr/>
        </p:nvGrpSpPr>
        <p:grpSpPr>
          <a:xfrm>
            <a:off x="3453520" y="5312064"/>
            <a:ext cx="523800" cy="257760"/>
            <a:chOff x="3453520" y="5312064"/>
            <a:chExt cx="5238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157285-999F-4E1D-AE7F-CD20214D77E6}"/>
                    </a:ext>
                  </a:extLst>
                </p14:cNvPr>
                <p14:cNvContentPartPr/>
                <p14:nvPr/>
              </p14:nvContentPartPr>
              <p14:xfrm>
                <a:off x="3453520" y="5373984"/>
                <a:ext cx="132840" cy="19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157285-999F-4E1D-AE7F-CD20214D77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49200" y="5369664"/>
                  <a:ext cx="141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0D486D-9D1F-438A-8F8B-334049C1FA6A}"/>
                    </a:ext>
                  </a:extLst>
                </p14:cNvPr>
                <p14:cNvContentPartPr/>
                <p14:nvPr/>
              </p14:nvContentPartPr>
              <p14:xfrm>
                <a:off x="3578080" y="5312064"/>
                <a:ext cx="399240" cy="5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0D486D-9D1F-438A-8F8B-334049C1FA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73760" y="5307744"/>
                  <a:ext cx="4078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CB5289-F036-462F-A3D3-AD284A65B01F}"/>
              </a:ext>
            </a:extLst>
          </p:cNvPr>
          <p:cNvGrpSpPr/>
          <p:nvPr/>
        </p:nvGrpSpPr>
        <p:grpSpPr>
          <a:xfrm>
            <a:off x="2884720" y="5358144"/>
            <a:ext cx="288720" cy="244080"/>
            <a:chOff x="2884720" y="5358144"/>
            <a:chExt cx="2887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295907-ED83-4DB1-85E4-025F71075439}"/>
                    </a:ext>
                  </a:extLst>
                </p14:cNvPr>
                <p14:cNvContentPartPr/>
                <p14:nvPr/>
              </p14:nvContentPartPr>
              <p14:xfrm>
                <a:off x="3009640" y="5358144"/>
                <a:ext cx="41760" cy="11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295907-ED83-4DB1-85E4-025F710754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05320" y="5353824"/>
                  <a:ext cx="50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9CAB40-BDEC-4575-9C95-8CDDA06F2B77}"/>
                    </a:ext>
                  </a:extLst>
                </p14:cNvPr>
                <p14:cNvContentPartPr/>
                <p14:nvPr/>
              </p14:nvContentPartPr>
              <p14:xfrm>
                <a:off x="2884720" y="5496744"/>
                <a:ext cx="288720" cy="2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9CAB40-BDEC-4575-9C95-8CDDA06F2B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80400" y="5492424"/>
                  <a:ext cx="29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62A833-2772-4090-8680-B1DBB0606343}"/>
                    </a:ext>
                  </a:extLst>
                </p14:cNvPr>
                <p14:cNvContentPartPr/>
                <p14:nvPr/>
              </p14:nvContentPartPr>
              <p14:xfrm>
                <a:off x="2997400" y="5519784"/>
                <a:ext cx="7920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62A833-2772-4090-8680-B1DBB06063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3080" y="5515464"/>
                  <a:ext cx="87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CD8129-B839-4C0D-BD1F-98E9AE75E9DA}"/>
                    </a:ext>
                  </a:extLst>
                </p14:cNvPr>
                <p14:cNvContentPartPr/>
                <p14:nvPr/>
              </p14:nvContentPartPr>
              <p14:xfrm>
                <a:off x="2999920" y="5563704"/>
                <a:ext cx="42840" cy="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CD8129-B839-4C0D-BD1F-98E9AE75E9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5600" y="5559384"/>
                  <a:ext cx="51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75EE3E-AB38-4865-B72D-CA26C6977973}"/>
                    </a:ext>
                  </a:extLst>
                </p14:cNvPr>
                <p14:cNvContentPartPr/>
                <p14:nvPr/>
              </p14:nvContentPartPr>
              <p14:xfrm>
                <a:off x="3019360" y="5590344"/>
                <a:ext cx="7200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75EE3E-AB38-4865-B72D-CA26C69779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5040" y="5586024"/>
                  <a:ext cx="806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9D549F-DCE5-4038-B456-05012F397BD5}"/>
              </a:ext>
            </a:extLst>
          </p:cNvPr>
          <p:cNvGrpSpPr/>
          <p:nvPr/>
        </p:nvGrpSpPr>
        <p:grpSpPr>
          <a:xfrm>
            <a:off x="4506880" y="5238624"/>
            <a:ext cx="1056960" cy="220680"/>
            <a:chOff x="4506880" y="5238624"/>
            <a:chExt cx="10569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D55B26-7AFD-4366-8CE4-39255F905E24}"/>
                    </a:ext>
                  </a:extLst>
                </p14:cNvPr>
                <p14:cNvContentPartPr/>
                <p14:nvPr/>
              </p14:nvContentPartPr>
              <p14:xfrm>
                <a:off x="4506880" y="5288304"/>
                <a:ext cx="178200" cy="171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D55B26-7AFD-4366-8CE4-39255F905E2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02560" y="5283984"/>
                  <a:ext cx="18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097EF5-CBBE-42BB-BE90-7D93CBB66B43}"/>
                    </a:ext>
                  </a:extLst>
                </p14:cNvPr>
                <p14:cNvContentPartPr/>
                <p14:nvPr/>
              </p14:nvContentPartPr>
              <p14:xfrm>
                <a:off x="4723960" y="5331864"/>
                <a:ext cx="15120" cy="9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097EF5-CBBE-42BB-BE90-7D93CBB66B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19640" y="5327544"/>
                  <a:ext cx="23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31C97B-E5B3-4D8A-BEB3-54CB25B26D49}"/>
                    </a:ext>
                  </a:extLst>
                </p14:cNvPr>
                <p14:cNvContentPartPr/>
                <p14:nvPr/>
              </p14:nvContentPartPr>
              <p14:xfrm>
                <a:off x="4725040" y="5238624"/>
                <a:ext cx="4680" cy="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31C97B-E5B3-4D8A-BEB3-54CB25B26D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20720" y="5234304"/>
                  <a:ext cx="13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17CE02-E3BE-47BD-9357-DFE426A5B816}"/>
                    </a:ext>
                  </a:extLst>
                </p14:cNvPr>
                <p14:cNvContentPartPr/>
                <p14:nvPr/>
              </p14:nvContentPartPr>
              <p14:xfrm>
                <a:off x="4803880" y="5320704"/>
                <a:ext cx="128520" cy="11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17CE02-E3BE-47BD-9357-DFE426A5B8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99560" y="5316384"/>
                  <a:ext cx="137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0AE394-3683-49E8-B5E2-E6B12D344237}"/>
                    </a:ext>
                  </a:extLst>
                </p14:cNvPr>
                <p14:cNvContentPartPr/>
                <p14:nvPr/>
              </p14:nvContentPartPr>
              <p14:xfrm>
                <a:off x="5032480" y="5348064"/>
                <a:ext cx="38520" cy="10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0AE394-3683-49E8-B5E2-E6B12D3442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28160" y="5343744"/>
                  <a:ext cx="47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0640CD-D411-40A2-900D-C50E0BD2A6B2}"/>
                    </a:ext>
                  </a:extLst>
                </p14:cNvPr>
                <p14:cNvContentPartPr/>
                <p14:nvPr/>
              </p14:nvContentPartPr>
              <p14:xfrm>
                <a:off x="5039680" y="5309544"/>
                <a:ext cx="127080" cy="127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0640CD-D411-40A2-900D-C50E0BD2A6B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35360" y="5305224"/>
                  <a:ext cx="135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B3B1CD-7254-4A61-BFBC-D260273C59BE}"/>
                    </a:ext>
                  </a:extLst>
                </p14:cNvPr>
                <p14:cNvContentPartPr/>
                <p14:nvPr/>
              </p14:nvContentPartPr>
              <p14:xfrm>
                <a:off x="5233720" y="5328264"/>
                <a:ext cx="106920" cy="10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B3B1CD-7254-4A61-BFBC-D260273C59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29400" y="5323944"/>
                  <a:ext cx="11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8987F7-5E2B-44F1-BB2A-FED9C9647916}"/>
                    </a:ext>
                  </a:extLst>
                </p14:cNvPr>
                <p14:cNvContentPartPr/>
                <p14:nvPr/>
              </p14:nvContentPartPr>
              <p14:xfrm>
                <a:off x="5443240" y="5310624"/>
                <a:ext cx="120600" cy="137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8987F7-5E2B-44F1-BB2A-FED9C96479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38920" y="5306304"/>
                  <a:ext cx="1292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B83C2F-7CA7-487F-AEAD-962E563E1246}"/>
              </a:ext>
            </a:extLst>
          </p:cNvPr>
          <p:cNvGrpSpPr/>
          <p:nvPr/>
        </p:nvGrpSpPr>
        <p:grpSpPr>
          <a:xfrm>
            <a:off x="5810080" y="5323944"/>
            <a:ext cx="375480" cy="111600"/>
            <a:chOff x="5810080" y="5323944"/>
            <a:chExt cx="37548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7A0CF5-CB0A-4292-8212-AC13F9E86075}"/>
                    </a:ext>
                  </a:extLst>
                </p14:cNvPr>
                <p14:cNvContentPartPr/>
                <p14:nvPr/>
              </p14:nvContentPartPr>
              <p14:xfrm>
                <a:off x="5810080" y="5332944"/>
                <a:ext cx="177480" cy="10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7A0CF5-CB0A-4292-8212-AC13F9E860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05760" y="5328624"/>
                  <a:ext cx="186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A4A973-9D43-467E-94B4-F256C2A09511}"/>
                    </a:ext>
                  </a:extLst>
                </p14:cNvPr>
                <p14:cNvContentPartPr/>
                <p14:nvPr/>
              </p14:nvContentPartPr>
              <p14:xfrm>
                <a:off x="6066400" y="5332944"/>
                <a:ext cx="53280" cy="90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A4A973-9D43-467E-94B4-F256C2A095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2080" y="5328624"/>
                  <a:ext cx="6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D2559B-2038-4594-BF89-8A2A9E62AA9F}"/>
                    </a:ext>
                  </a:extLst>
                </p14:cNvPr>
                <p14:cNvContentPartPr/>
                <p14:nvPr/>
              </p14:nvContentPartPr>
              <p14:xfrm>
                <a:off x="6118600" y="5323944"/>
                <a:ext cx="46080" cy="92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D2559B-2038-4594-BF89-8A2A9E62AA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14280" y="5319624"/>
                  <a:ext cx="54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C1DF1A-D979-47B2-B048-F302EB050BA2}"/>
                    </a:ext>
                  </a:extLst>
                </p14:cNvPr>
                <p14:cNvContentPartPr/>
                <p14:nvPr/>
              </p14:nvContentPartPr>
              <p14:xfrm>
                <a:off x="6078280" y="5380824"/>
                <a:ext cx="107280" cy="21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C1DF1A-D979-47B2-B048-F302EB050B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73960" y="5376504"/>
                  <a:ext cx="115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5788C5-64BA-47A9-B909-74CB3915210B}"/>
              </a:ext>
            </a:extLst>
          </p:cNvPr>
          <p:cNvGrpSpPr/>
          <p:nvPr/>
        </p:nvGrpSpPr>
        <p:grpSpPr>
          <a:xfrm>
            <a:off x="6391840" y="5278584"/>
            <a:ext cx="1594800" cy="163440"/>
            <a:chOff x="6391840" y="5278584"/>
            <a:chExt cx="159480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EAA51C-9A65-4633-9A80-DC26AC484C69}"/>
                    </a:ext>
                  </a:extLst>
                </p14:cNvPr>
                <p14:cNvContentPartPr/>
                <p14:nvPr/>
              </p14:nvContentPartPr>
              <p14:xfrm>
                <a:off x="6391840" y="5316744"/>
                <a:ext cx="39600" cy="10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EAA51C-9A65-4633-9A80-DC26AC484C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87520" y="5312424"/>
                  <a:ext cx="48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261DD6-108A-4CCE-9BFD-D4ABFE8F3D50}"/>
                    </a:ext>
                  </a:extLst>
                </p14:cNvPr>
                <p14:cNvContentPartPr/>
                <p14:nvPr/>
              </p14:nvContentPartPr>
              <p14:xfrm>
                <a:off x="6416320" y="5327904"/>
                <a:ext cx="75600" cy="5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261DD6-108A-4CCE-9BFD-D4ABFE8F3D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12000" y="5323584"/>
                  <a:ext cx="84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DF2DFC-3F2C-4BA3-A9A3-EDEEAEC49E30}"/>
                    </a:ext>
                  </a:extLst>
                </p14:cNvPr>
                <p14:cNvContentPartPr/>
                <p14:nvPr/>
              </p14:nvContentPartPr>
              <p14:xfrm>
                <a:off x="6509560" y="5316744"/>
                <a:ext cx="9000" cy="9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DF2DFC-3F2C-4BA3-A9A3-EDEEAEC49E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05240" y="5312424"/>
                  <a:ext cx="17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F42389-209E-443A-A005-175F56EE5F2C}"/>
                    </a:ext>
                  </a:extLst>
                </p14:cNvPr>
                <p14:cNvContentPartPr/>
                <p14:nvPr/>
              </p14:nvContentPartPr>
              <p14:xfrm>
                <a:off x="6607840" y="5315304"/>
                <a:ext cx="134280" cy="119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F42389-209E-443A-A005-175F56EE5F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03520" y="5310984"/>
                  <a:ext cx="142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83B157-6307-4DCB-93B0-5B1A04DCB028}"/>
                    </a:ext>
                  </a:extLst>
                </p14:cNvPr>
                <p14:cNvContentPartPr/>
                <p14:nvPr/>
              </p14:nvContentPartPr>
              <p14:xfrm>
                <a:off x="6847600" y="5331144"/>
                <a:ext cx="29880" cy="9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83B157-6307-4DCB-93B0-5B1A04DCB0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43280" y="5326824"/>
                  <a:ext cx="38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FB274A-AD57-403F-8461-4ECABF46337E}"/>
                    </a:ext>
                  </a:extLst>
                </p14:cNvPr>
                <p14:cNvContentPartPr/>
                <p14:nvPr/>
              </p14:nvContentPartPr>
              <p14:xfrm>
                <a:off x="6786040" y="5290104"/>
                <a:ext cx="199440" cy="56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FB274A-AD57-403F-8461-4ECABF46337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81720" y="5285784"/>
                  <a:ext cx="208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03DD8D-94CC-4747-9660-966BBCB03C8F}"/>
                    </a:ext>
                  </a:extLst>
                </p14:cNvPr>
                <p14:cNvContentPartPr/>
                <p14:nvPr/>
              </p14:nvContentPartPr>
              <p14:xfrm>
                <a:off x="6987640" y="5278584"/>
                <a:ext cx="15264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03DD8D-94CC-4747-9660-966BBCB03C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83320" y="5274264"/>
                  <a:ext cx="161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542EE7-BC61-4BDB-93C8-21864BAA60D1}"/>
                    </a:ext>
                  </a:extLst>
                </p14:cNvPr>
                <p14:cNvContentPartPr/>
                <p14:nvPr/>
              </p14:nvContentPartPr>
              <p14:xfrm>
                <a:off x="7161520" y="5278584"/>
                <a:ext cx="59400" cy="11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542EE7-BC61-4BDB-93C8-21864BAA60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57200" y="5274264"/>
                  <a:ext cx="68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7096FF-5909-4732-8BE5-CFECF7DD10B7}"/>
                    </a:ext>
                  </a:extLst>
                </p14:cNvPr>
                <p14:cNvContentPartPr/>
                <p14:nvPr/>
              </p14:nvContentPartPr>
              <p14:xfrm>
                <a:off x="7193920" y="5291904"/>
                <a:ext cx="9144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7096FF-5909-4732-8BE5-CFECF7DD10B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9600" y="5287584"/>
                  <a:ext cx="100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ED3CEB-E2D3-4A0C-820F-B9A4E48A50E9}"/>
                    </a:ext>
                  </a:extLst>
                </p14:cNvPr>
                <p14:cNvContentPartPr/>
                <p14:nvPr/>
              </p14:nvContentPartPr>
              <p14:xfrm>
                <a:off x="7184560" y="5347344"/>
                <a:ext cx="142200" cy="2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ED3CEB-E2D3-4A0C-820F-B9A4E48A50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80240" y="5343024"/>
                  <a:ext cx="150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69AB5A-0508-4F4D-BC56-CC0E66CE146F}"/>
                    </a:ext>
                  </a:extLst>
                </p14:cNvPr>
                <p14:cNvContentPartPr/>
                <p14:nvPr/>
              </p14:nvContentPartPr>
              <p14:xfrm>
                <a:off x="7347640" y="5313864"/>
                <a:ext cx="202680" cy="12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69AB5A-0508-4F4D-BC56-CC0E66CE14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43320" y="5309544"/>
                  <a:ext cx="21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7A1B10-FF4A-4D41-B1CF-1BFB6902121B}"/>
                    </a:ext>
                  </a:extLst>
                </p14:cNvPr>
                <p14:cNvContentPartPr/>
                <p14:nvPr/>
              </p14:nvContentPartPr>
              <p14:xfrm>
                <a:off x="7556440" y="5321424"/>
                <a:ext cx="47880" cy="120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7A1B10-FF4A-4D41-B1CF-1BFB6902121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52120" y="5317104"/>
                  <a:ext cx="56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B2E8AD-50A3-4B7B-B2D3-C13E6CF93DD5}"/>
                    </a:ext>
                  </a:extLst>
                </p14:cNvPr>
                <p14:cNvContentPartPr/>
                <p14:nvPr/>
              </p14:nvContentPartPr>
              <p14:xfrm>
                <a:off x="7570120" y="5346984"/>
                <a:ext cx="104040" cy="5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B2E8AD-50A3-4B7B-B2D3-C13E6CF93DD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65800" y="5342664"/>
                  <a:ext cx="112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6EC420-8333-42AA-B621-F5659B6D1926}"/>
                    </a:ext>
                  </a:extLst>
                </p14:cNvPr>
                <p14:cNvContentPartPr/>
                <p14:nvPr/>
              </p14:nvContentPartPr>
              <p14:xfrm>
                <a:off x="7683520" y="5294064"/>
                <a:ext cx="47160" cy="124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6EC420-8333-42AA-B621-F5659B6D19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79200" y="5289744"/>
                  <a:ext cx="55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A911F34-8BEF-46EF-B42C-EA13DCA11B4C}"/>
                    </a:ext>
                  </a:extLst>
                </p14:cNvPr>
                <p14:cNvContentPartPr/>
                <p14:nvPr/>
              </p14:nvContentPartPr>
              <p14:xfrm>
                <a:off x="7802680" y="5294784"/>
                <a:ext cx="183960" cy="14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A911F34-8BEF-46EF-B42C-EA13DCA11B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98360" y="5290464"/>
                  <a:ext cx="1926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6443515-288C-43E3-8285-158E7A73B51A}"/>
              </a:ext>
            </a:extLst>
          </p:cNvPr>
          <p:cNvGrpSpPr/>
          <p:nvPr/>
        </p:nvGrpSpPr>
        <p:grpSpPr>
          <a:xfrm>
            <a:off x="8202640" y="5190024"/>
            <a:ext cx="1341720" cy="289080"/>
            <a:chOff x="8202640" y="5190024"/>
            <a:chExt cx="13417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353734-0298-4127-AFDA-65C15C3035D6}"/>
                    </a:ext>
                  </a:extLst>
                </p14:cNvPr>
                <p14:cNvContentPartPr/>
                <p14:nvPr/>
              </p14:nvContentPartPr>
              <p14:xfrm>
                <a:off x="8202640" y="5322504"/>
                <a:ext cx="135360" cy="15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353734-0298-4127-AFDA-65C15C3035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98320" y="5318184"/>
                  <a:ext cx="144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501E56-BF5B-4A0F-B821-C8E4141EC163}"/>
                    </a:ext>
                  </a:extLst>
                </p14:cNvPr>
                <p14:cNvContentPartPr/>
                <p14:nvPr/>
              </p14:nvContentPartPr>
              <p14:xfrm>
                <a:off x="8368600" y="5363544"/>
                <a:ext cx="178920" cy="10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501E56-BF5B-4A0F-B821-C8E4141EC1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64280" y="5359224"/>
                  <a:ext cx="18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B9B45F-358D-45E8-AD61-2BB15DAE4769}"/>
                    </a:ext>
                  </a:extLst>
                </p14:cNvPr>
                <p14:cNvContentPartPr/>
                <p14:nvPr/>
              </p14:nvContentPartPr>
              <p14:xfrm>
                <a:off x="8427280" y="5294784"/>
                <a:ext cx="115920" cy="2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B9B45F-358D-45E8-AD61-2BB15DAE47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22960" y="5290464"/>
                  <a:ext cx="124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5B1761-24BC-42CF-82ED-AF8AC501BCBE}"/>
                    </a:ext>
                  </a:extLst>
                </p14:cNvPr>
                <p14:cNvContentPartPr/>
                <p14:nvPr/>
              </p14:nvContentPartPr>
              <p14:xfrm>
                <a:off x="8426200" y="5350944"/>
                <a:ext cx="76680" cy="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5B1761-24BC-42CF-82ED-AF8AC501BC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21880" y="5346624"/>
                  <a:ext cx="85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53FFA4-BC93-4677-9244-60B17D391D53}"/>
                    </a:ext>
                  </a:extLst>
                </p14:cNvPr>
                <p14:cNvContentPartPr/>
                <p14:nvPr/>
              </p14:nvContentPartPr>
              <p14:xfrm>
                <a:off x="8597560" y="5327184"/>
                <a:ext cx="56880" cy="8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53FFA4-BC93-4677-9244-60B17D391D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93240" y="5322864"/>
                  <a:ext cx="65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6BA07C-9A3F-447E-9BF1-8E55AA6FD520}"/>
                    </a:ext>
                  </a:extLst>
                </p14:cNvPr>
                <p14:cNvContentPartPr/>
                <p14:nvPr/>
              </p14:nvContentPartPr>
              <p14:xfrm>
                <a:off x="8599360" y="5333664"/>
                <a:ext cx="110160" cy="121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6BA07C-9A3F-447E-9BF1-8E55AA6FD52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95040" y="5329344"/>
                  <a:ext cx="11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962703-DA72-4545-B75D-2FC6EEC1ED40}"/>
                    </a:ext>
                  </a:extLst>
                </p14:cNvPr>
                <p14:cNvContentPartPr/>
                <p14:nvPr/>
              </p14:nvContentPartPr>
              <p14:xfrm>
                <a:off x="8832280" y="5298024"/>
                <a:ext cx="226800" cy="142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962703-DA72-4545-B75D-2FC6EEC1ED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27960" y="5293704"/>
                  <a:ext cx="235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E564B4-119A-420C-8E1B-D3D5F32B16EC}"/>
                    </a:ext>
                  </a:extLst>
                </p14:cNvPr>
                <p14:cNvContentPartPr/>
                <p14:nvPr/>
              </p14:nvContentPartPr>
              <p14:xfrm>
                <a:off x="9061960" y="5190024"/>
                <a:ext cx="12960" cy="34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E564B4-119A-420C-8E1B-D3D5F32B16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57640" y="5185704"/>
                  <a:ext cx="2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E2C41A-8AA7-4893-A2E3-1D794BA200A4}"/>
                    </a:ext>
                  </a:extLst>
                </p14:cNvPr>
                <p14:cNvContentPartPr/>
                <p14:nvPr/>
              </p14:nvContentPartPr>
              <p14:xfrm>
                <a:off x="9149800" y="5289024"/>
                <a:ext cx="146520" cy="171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E2C41A-8AA7-4893-A2E3-1D794BA200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5480" y="5284704"/>
                  <a:ext cx="15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C628F2-0615-4DDA-B54B-6483129DC88E}"/>
                    </a:ext>
                  </a:extLst>
                </p14:cNvPr>
                <p14:cNvContentPartPr/>
                <p14:nvPr/>
              </p14:nvContentPartPr>
              <p14:xfrm>
                <a:off x="9395320" y="5294064"/>
                <a:ext cx="149040" cy="14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C628F2-0615-4DDA-B54B-6483129DC8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91000" y="5289744"/>
                  <a:ext cx="157680" cy="14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489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05EB-2F57-4671-A629-352D2008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Sekcionisanje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jednokolose</a:t>
            </a:r>
            <a:r>
              <a:rPr lang="sr-Latn-RS" dirty="0"/>
              <a:t>čnoj pruzi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2F87B-78B3-413B-83C8-0BE507870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5" y="2448719"/>
            <a:ext cx="8477250" cy="310515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E6E373-098E-409F-8B67-CDBE5DED55DC}"/>
              </a:ext>
            </a:extLst>
          </p:cNvPr>
          <p:cNvGrpSpPr/>
          <p:nvPr/>
        </p:nvGrpSpPr>
        <p:grpSpPr>
          <a:xfrm>
            <a:off x="2688520" y="2372849"/>
            <a:ext cx="546120" cy="277920"/>
            <a:chOff x="2688520" y="2372849"/>
            <a:chExt cx="54612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6A577C-EA2A-48E6-8696-EB7F4F766CD5}"/>
                    </a:ext>
                  </a:extLst>
                </p14:cNvPr>
                <p14:cNvContentPartPr/>
                <p14:nvPr/>
              </p14:nvContentPartPr>
              <p14:xfrm>
                <a:off x="2688520" y="2416049"/>
                <a:ext cx="141480" cy="211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6A577C-EA2A-48E6-8696-EB7F4F766C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70880" y="2398049"/>
                  <a:ext cx="177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647D74-D453-4DD9-936C-9ABBE97D7949}"/>
                    </a:ext>
                  </a:extLst>
                </p14:cNvPr>
                <p14:cNvContentPartPr/>
                <p14:nvPr/>
              </p14:nvContentPartPr>
              <p14:xfrm>
                <a:off x="2691760" y="2372849"/>
                <a:ext cx="168840" cy="69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647D74-D453-4DD9-936C-9ABBE97D79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74120" y="2355209"/>
                  <a:ext cx="204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00AF5E-F415-4EDC-BD2F-660B8FC82EB3}"/>
                    </a:ext>
                  </a:extLst>
                </p14:cNvPr>
                <p14:cNvContentPartPr/>
                <p14:nvPr/>
              </p14:nvContentPartPr>
              <p14:xfrm>
                <a:off x="2740360" y="2467529"/>
                <a:ext cx="68040" cy="28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00AF5E-F415-4EDC-BD2F-660B8FC82E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22720" y="2449529"/>
                  <a:ext cx="103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EA4989-185C-4780-A02A-DF06C6D0392E}"/>
                    </a:ext>
                  </a:extLst>
                </p14:cNvPr>
                <p14:cNvContentPartPr/>
                <p14:nvPr/>
              </p14:nvContentPartPr>
              <p14:xfrm>
                <a:off x="2914240" y="2423609"/>
                <a:ext cx="95760" cy="142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EA4989-185C-4780-A02A-DF06C6D039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96600" y="2405609"/>
                  <a:ext cx="13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8BD26D-17D7-45BC-90FE-C2E7EB9317E6}"/>
                    </a:ext>
                  </a:extLst>
                </p14:cNvPr>
                <p14:cNvContentPartPr/>
                <p14:nvPr/>
              </p14:nvContentPartPr>
              <p14:xfrm>
                <a:off x="3113320" y="2473649"/>
                <a:ext cx="8640" cy="177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8BD26D-17D7-45BC-90FE-C2E7EB9317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95680" y="2456009"/>
                  <a:ext cx="44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E96E13-825B-4E93-B013-A8A369DCAD09}"/>
                    </a:ext>
                  </a:extLst>
                </p14:cNvPr>
                <p14:cNvContentPartPr/>
                <p14:nvPr/>
              </p14:nvContentPartPr>
              <p14:xfrm>
                <a:off x="3084880" y="2409569"/>
                <a:ext cx="149760" cy="87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E96E13-825B-4E93-B013-A8A369DCAD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6880" y="2391569"/>
                  <a:ext cx="1854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E485B-40C5-486B-992D-24CD9C271DA9}"/>
              </a:ext>
            </a:extLst>
          </p:cNvPr>
          <p:cNvGrpSpPr/>
          <p:nvPr/>
        </p:nvGrpSpPr>
        <p:grpSpPr>
          <a:xfrm>
            <a:off x="5361880" y="2782889"/>
            <a:ext cx="439200" cy="211320"/>
            <a:chOff x="5361880" y="2782889"/>
            <a:chExt cx="4392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01DA46-21D9-47BC-ACA7-C4DACC1EDAF1}"/>
                    </a:ext>
                  </a:extLst>
                </p14:cNvPr>
                <p14:cNvContentPartPr/>
                <p14:nvPr/>
              </p14:nvContentPartPr>
              <p14:xfrm>
                <a:off x="5392840" y="2813489"/>
                <a:ext cx="18360" cy="113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01DA46-21D9-47BC-ACA7-C4DACC1EDA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74840" y="2795849"/>
                  <a:ext cx="5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E8FB46F-352B-4462-B239-E0EA71228BAD}"/>
                    </a:ext>
                  </a:extLst>
                </p14:cNvPr>
                <p14:cNvContentPartPr/>
                <p14:nvPr/>
              </p14:nvContentPartPr>
              <p14:xfrm>
                <a:off x="5361880" y="2782889"/>
                <a:ext cx="104040" cy="108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E8FB46F-352B-4462-B239-E0EA71228B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44240" y="2765249"/>
                  <a:ext cx="139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1E259E-93B0-41DD-A852-239DEFF2E30B}"/>
                    </a:ext>
                  </a:extLst>
                </p14:cNvPr>
                <p14:cNvContentPartPr/>
                <p14:nvPr/>
              </p14:nvContentPartPr>
              <p14:xfrm>
                <a:off x="5468440" y="2784689"/>
                <a:ext cx="135360" cy="147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1E259E-93B0-41DD-A852-239DEFF2E3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50440" y="2766689"/>
                  <a:ext cx="171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D7B203-B76E-4C3F-BBE1-8ECFF88F36A2}"/>
                    </a:ext>
                  </a:extLst>
                </p14:cNvPr>
                <p14:cNvContentPartPr/>
                <p14:nvPr/>
              </p14:nvContentPartPr>
              <p14:xfrm>
                <a:off x="5671480" y="2813489"/>
                <a:ext cx="30240" cy="154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D7B203-B76E-4C3F-BBE1-8ECFF88F36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53480" y="2795849"/>
                  <a:ext cx="65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F43DC3-5E18-4C51-A9B5-BD1EED9797CB}"/>
                    </a:ext>
                  </a:extLst>
                </p14:cNvPr>
                <p14:cNvContentPartPr/>
                <p14:nvPr/>
              </p14:nvContentPartPr>
              <p14:xfrm>
                <a:off x="5696680" y="2872529"/>
                <a:ext cx="76680" cy="78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F43DC3-5E18-4C51-A9B5-BD1EED9797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79040" y="2854889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9559DE-12BB-4528-BD20-FAAA18998DEB}"/>
                    </a:ext>
                  </a:extLst>
                </p14:cNvPr>
                <p14:cNvContentPartPr/>
                <p14:nvPr/>
              </p14:nvContentPartPr>
              <p14:xfrm>
                <a:off x="5770840" y="2843009"/>
                <a:ext cx="30240" cy="151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9559DE-12BB-4528-BD20-FAAA18998D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52840" y="2825369"/>
                  <a:ext cx="658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3CC16A-8A7B-46D2-BC6A-D89E1038F763}"/>
              </a:ext>
            </a:extLst>
          </p:cNvPr>
          <p:cNvGrpSpPr/>
          <p:nvPr/>
        </p:nvGrpSpPr>
        <p:grpSpPr>
          <a:xfrm>
            <a:off x="7955680" y="2677409"/>
            <a:ext cx="335880" cy="176040"/>
            <a:chOff x="7955680" y="2677409"/>
            <a:chExt cx="33588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82B728-F45A-41E9-B7C0-9BB5C9FDCF99}"/>
                    </a:ext>
                  </a:extLst>
                </p14:cNvPr>
                <p14:cNvContentPartPr/>
                <p14:nvPr/>
              </p14:nvContentPartPr>
              <p14:xfrm>
                <a:off x="8161240" y="2698289"/>
                <a:ext cx="130320" cy="155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82B728-F45A-41E9-B7C0-9BB5C9FDCF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3600" y="2680289"/>
                  <a:ext cx="165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69C79D-BD57-4200-B306-6DEAC2103DBB}"/>
                    </a:ext>
                  </a:extLst>
                </p14:cNvPr>
                <p14:cNvContentPartPr/>
                <p14:nvPr/>
              </p14:nvContentPartPr>
              <p14:xfrm>
                <a:off x="7991680" y="2711609"/>
                <a:ext cx="51120" cy="10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69C79D-BD57-4200-B306-6DEAC2103D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74040" y="2693609"/>
                  <a:ext cx="8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4A4A4C-AD42-4F9A-80A8-7AD873D757B1}"/>
                    </a:ext>
                  </a:extLst>
                </p14:cNvPr>
                <p14:cNvContentPartPr/>
                <p14:nvPr/>
              </p14:nvContentPartPr>
              <p14:xfrm>
                <a:off x="7955680" y="2677409"/>
                <a:ext cx="108360" cy="90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4A4A4C-AD42-4F9A-80A8-7AD873D757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38040" y="2659409"/>
                  <a:ext cx="1440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608F13-AD77-438E-8CCC-6C6028056E18}"/>
              </a:ext>
            </a:extLst>
          </p:cNvPr>
          <p:cNvGrpSpPr/>
          <p:nvPr/>
        </p:nvGrpSpPr>
        <p:grpSpPr>
          <a:xfrm>
            <a:off x="8499280" y="2694689"/>
            <a:ext cx="361800" cy="136440"/>
            <a:chOff x="8499280" y="2694689"/>
            <a:chExt cx="36180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E6B358-99A5-4596-B703-53F11CFCB61D}"/>
                    </a:ext>
                  </a:extLst>
                </p14:cNvPr>
                <p14:cNvContentPartPr/>
                <p14:nvPr/>
              </p14:nvContentPartPr>
              <p14:xfrm>
                <a:off x="8499280" y="2698289"/>
                <a:ext cx="125280" cy="126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E6B358-99A5-4596-B703-53F11CFCB6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81640" y="2680289"/>
                  <a:ext cx="160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962C9D-0D28-4760-B16F-3D7A5BE21C37}"/>
                    </a:ext>
                  </a:extLst>
                </p14:cNvPr>
                <p14:cNvContentPartPr/>
                <p14:nvPr/>
              </p14:nvContentPartPr>
              <p14:xfrm>
                <a:off x="8737960" y="2749769"/>
                <a:ext cx="40680" cy="81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962C9D-0D28-4760-B16F-3D7A5BE21C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19960" y="2731769"/>
                  <a:ext cx="76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B3D331-8B1D-4283-BEBB-8300090CEE0F}"/>
                    </a:ext>
                  </a:extLst>
                </p14:cNvPr>
                <p14:cNvContentPartPr/>
                <p14:nvPr/>
              </p14:nvContentPartPr>
              <p14:xfrm>
                <a:off x="8707000" y="2694689"/>
                <a:ext cx="154080" cy="41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B3D331-8B1D-4283-BEBB-8300090CEE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89360" y="2677049"/>
                  <a:ext cx="1897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959955-F3E1-4E79-98C6-2D97F272E70E}"/>
              </a:ext>
            </a:extLst>
          </p:cNvPr>
          <p:cNvGrpSpPr/>
          <p:nvPr/>
        </p:nvGrpSpPr>
        <p:grpSpPr>
          <a:xfrm>
            <a:off x="2140960" y="5059169"/>
            <a:ext cx="272520" cy="91080"/>
            <a:chOff x="2140960" y="5059169"/>
            <a:chExt cx="27252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94D5BF-E2C9-4117-8A4D-97E70078057F}"/>
                    </a:ext>
                  </a:extLst>
                </p14:cNvPr>
                <p14:cNvContentPartPr/>
                <p14:nvPr/>
              </p14:nvContentPartPr>
              <p14:xfrm>
                <a:off x="2209720" y="5124689"/>
                <a:ext cx="203760" cy="25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94D5BF-E2C9-4117-8A4D-97E7007805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91720" y="5107049"/>
                  <a:ext cx="23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A540C3-745A-435B-9238-B1B567A7429D}"/>
                    </a:ext>
                  </a:extLst>
                </p14:cNvPr>
                <p14:cNvContentPartPr/>
                <p14:nvPr/>
              </p14:nvContentPartPr>
              <p14:xfrm>
                <a:off x="2140960" y="5059169"/>
                <a:ext cx="100080" cy="85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A540C3-745A-435B-9238-B1B567A742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2960" y="5041529"/>
                  <a:ext cx="1357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FAEEF6-F70D-4A09-8588-06F31817A9E1}"/>
              </a:ext>
            </a:extLst>
          </p:cNvPr>
          <p:cNvGrpSpPr/>
          <p:nvPr/>
        </p:nvGrpSpPr>
        <p:grpSpPr>
          <a:xfrm>
            <a:off x="3355240" y="5088689"/>
            <a:ext cx="262080" cy="85320"/>
            <a:chOff x="3355240" y="5088689"/>
            <a:chExt cx="26208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781948-23DD-4821-AC55-E57BC3E2BDED}"/>
                    </a:ext>
                  </a:extLst>
                </p14:cNvPr>
                <p14:cNvContentPartPr/>
                <p14:nvPr/>
              </p14:nvContentPartPr>
              <p14:xfrm>
                <a:off x="3355240" y="5133689"/>
                <a:ext cx="198000" cy="15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781948-23DD-4821-AC55-E57BC3E2BD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37240" y="5115689"/>
                  <a:ext cx="233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5F1124-94FB-4EE8-A491-D53C5C620CA3}"/>
                    </a:ext>
                  </a:extLst>
                </p14:cNvPr>
                <p14:cNvContentPartPr/>
                <p14:nvPr/>
              </p14:nvContentPartPr>
              <p14:xfrm>
                <a:off x="3527680" y="5088689"/>
                <a:ext cx="89640" cy="85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5F1124-94FB-4EE8-A491-D53C5C620C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10040" y="5071049"/>
                  <a:ext cx="1252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AA4803-6228-4C88-BA17-F0B96EEF95D5}"/>
              </a:ext>
            </a:extLst>
          </p:cNvPr>
          <p:cNvGrpSpPr/>
          <p:nvPr/>
        </p:nvGrpSpPr>
        <p:grpSpPr>
          <a:xfrm>
            <a:off x="2663320" y="3236129"/>
            <a:ext cx="113760" cy="41040"/>
            <a:chOff x="2663320" y="3236129"/>
            <a:chExt cx="11376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EDB865-2079-41A5-B541-620F69C39E0C}"/>
                    </a:ext>
                  </a:extLst>
                </p14:cNvPr>
                <p14:cNvContentPartPr/>
                <p14:nvPr/>
              </p14:nvContentPartPr>
              <p14:xfrm>
                <a:off x="2663320" y="3236129"/>
                <a:ext cx="84960" cy="36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EDB865-2079-41A5-B541-620F69C39E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5320" y="3218129"/>
                  <a:ext cx="12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320612-1478-440D-A040-8D7044AD2AB8}"/>
                    </a:ext>
                  </a:extLst>
                </p14:cNvPr>
                <p14:cNvContentPartPr/>
                <p14:nvPr/>
              </p14:nvContentPartPr>
              <p14:xfrm>
                <a:off x="2676280" y="3236849"/>
                <a:ext cx="100800" cy="40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320612-1478-440D-A040-8D7044AD2A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58280" y="3219209"/>
                  <a:ext cx="1364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74E10E-DC34-41F3-ACB7-01B24676256B}"/>
              </a:ext>
            </a:extLst>
          </p:cNvPr>
          <p:cNvGrpSpPr/>
          <p:nvPr/>
        </p:nvGrpSpPr>
        <p:grpSpPr>
          <a:xfrm>
            <a:off x="3349840" y="3244769"/>
            <a:ext cx="115920" cy="56520"/>
            <a:chOff x="3349840" y="3244769"/>
            <a:chExt cx="115920" cy="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1021D5-9C9A-4A79-A792-43BA9B1E31E5}"/>
                    </a:ext>
                  </a:extLst>
                </p14:cNvPr>
                <p14:cNvContentPartPr/>
                <p14:nvPr/>
              </p14:nvContentPartPr>
              <p14:xfrm>
                <a:off x="3349840" y="3244769"/>
                <a:ext cx="88200" cy="52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81021D5-9C9A-4A79-A792-43BA9B1E31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31840" y="3226769"/>
                  <a:ext cx="123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33D9CD-866A-4F04-944E-00BF60FCB51B}"/>
                    </a:ext>
                  </a:extLst>
                </p14:cNvPr>
                <p14:cNvContentPartPr/>
                <p14:nvPr/>
              </p14:nvContentPartPr>
              <p14:xfrm>
                <a:off x="3373240" y="3261689"/>
                <a:ext cx="92520" cy="39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33D9CD-866A-4F04-944E-00BF60FCB5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55240" y="3244049"/>
                  <a:ext cx="1281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78993B-A599-47DA-A7C2-AC68178E1AA1}"/>
              </a:ext>
            </a:extLst>
          </p:cNvPr>
          <p:cNvGrpSpPr/>
          <p:nvPr/>
        </p:nvGrpSpPr>
        <p:grpSpPr>
          <a:xfrm>
            <a:off x="5030320" y="1600649"/>
            <a:ext cx="214560" cy="252720"/>
            <a:chOff x="5030320" y="1600649"/>
            <a:chExt cx="21456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8A0069-00F6-4C02-8154-697D6B589D5E}"/>
                    </a:ext>
                  </a:extLst>
                </p14:cNvPr>
                <p14:cNvContentPartPr/>
                <p14:nvPr/>
              </p14:nvContentPartPr>
              <p14:xfrm>
                <a:off x="5030320" y="1600649"/>
                <a:ext cx="97920" cy="82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8A0069-00F6-4C02-8154-697D6B589D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12320" y="1582649"/>
                  <a:ext cx="133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5E8505-66FC-4E54-B718-2BFCE1D23699}"/>
                    </a:ext>
                  </a:extLst>
                </p14:cNvPr>
                <p14:cNvContentPartPr/>
                <p14:nvPr/>
              </p14:nvContentPartPr>
              <p14:xfrm>
                <a:off x="5140120" y="1618649"/>
                <a:ext cx="104760" cy="79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5E8505-66FC-4E54-B718-2BFCE1D236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22120" y="1601009"/>
                  <a:ext cx="14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8AAF65-1BB3-4386-B764-ADC79EB99B04}"/>
                    </a:ext>
                  </a:extLst>
                </p14:cNvPr>
                <p14:cNvContentPartPr/>
                <p14:nvPr/>
              </p14:nvContentPartPr>
              <p14:xfrm>
                <a:off x="5128960" y="1696769"/>
                <a:ext cx="21600" cy="156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8AAF65-1BB3-4386-B764-ADC79EB99B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10960" y="1679129"/>
                  <a:ext cx="572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E3A0F9-2547-4254-8F52-3CD921967C20}"/>
              </a:ext>
            </a:extLst>
          </p:cNvPr>
          <p:cNvGrpSpPr/>
          <p:nvPr/>
        </p:nvGrpSpPr>
        <p:grpSpPr>
          <a:xfrm>
            <a:off x="1262200" y="1531169"/>
            <a:ext cx="278280" cy="250920"/>
            <a:chOff x="1262200" y="1531169"/>
            <a:chExt cx="2782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CD8D02-9D83-4DDB-8909-A52ABF0A871D}"/>
                    </a:ext>
                  </a:extLst>
                </p14:cNvPr>
                <p14:cNvContentPartPr/>
                <p14:nvPr/>
              </p14:nvContentPartPr>
              <p14:xfrm>
                <a:off x="1262200" y="1546289"/>
                <a:ext cx="90360" cy="50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CD8D02-9D83-4DDB-8909-A52ABF0A87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44200" y="1528649"/>
                  <a:ext cx="126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7D2A5A8-15FF-4510-99A9-F8AD5B1811A5}"/>
                    </a:ext>
                  </a:extLst>
                </p14:cNvPr>
                <p14:cNvContentPartPr/>
                <p14:nvPr/>
              </p14:nvContentPartPr>
              <p14:xfrm>
                <a:off x="1398640" y="1531169"/>
                <a:ext cx="141840" cy="250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7D2A5A8-15FF-4510-99A9-F8AD5B1811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80640" y="1513529"/>
                  <a:ext cx="17748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4ADBEC8-FEDD-4F02-A7E8-E2EE52685686}"/>
              </a:ext>
            </a:extLst>
          </p:cNvPr>
          <p:cNvGrpSpPr/>
          <p:nvPr/>
        </p:nvGrpSpPr>
        <p:grpSpPr>
          <a:xfrm>
            <a:off x="1687360" y="1642049"/>
            <a:ext cx="197280" cy="124560"/>
            <a:chOff x="1687360" y="1642049"/>
            <a:chExt cx="19728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CE34FB-ACFA-4DF7-93E9-38EFD630BDEF}"/>
                    </a:ext>
                  </a:extLst>
                </p14:cNvPr>
                <p14:cNvContentPartPr/>
                <p14:nvPr/>
              </p14:nvContentPartPr>
              <p14:xfrm>
                <a:off x="1687360" y="1686329"/>
                <a:ext cx="100440" cy="24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CE34FB-ACFA-4DF7-93E9-38EFD630BD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69360" y="1668329"/>
                  <a:ext cx="13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C03563-8A8E-4FE9-A84C-9FC1C972C892}"/>
                    </a:ext>
                  </a:extLst>
                </p14:cNvPr>
                <p14:cNvContentPartPr/>
                <p14:nvPr/>
              </p14:nvContentPartPr>
              <p14:xfrm>
                <a:off x="1794280" y="1642049"/>
                <a:ext cx="90360" cy="124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C03563-8A8E-4FE9-A84C-9FC1C972C8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76640" y="1624409"/>
                  <a:ext cx="1260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45041DA-931C-4D84-B66A-B4BBA736894E}"/>
                  </a:ext>
                </a:extLst>
              </p14:cNvPr>
              <p14:cNvContentPartPr/>
              <p14:nvPr/>
            </p14:nvContentPartPr>
            <p14:xfrm>
              <a:off x="2112880" y="1609649"/>
              <a:ext cx="150120" cy="128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45041DA-931C-4D84-B66A-B4BBA736894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94880" y="1591649"/>
                <a:ext cx="1857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A6FC5C-4A47-4A9F-8716-D9E6B1428CBC}"/>
                  </a:ext>
                </a:extLst>
              </p14:cNvPr>
              <p14:cNvContentPartPr/>
              <p14:nvPr/>
            </p14:nvContentPartPr>
            <p14:xfrm>
              <a:off x="2261560" y="1620089"/>
              <a:ext cx="226800" cy="79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A6FC5C-4A47-4A9F-8716-D9E6B1428CB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43920" y="1602449"/>
                <a:ext cx="26244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3FB304D-388A-481D-8AD9-7C56B1AF173E}"/>
              </a:ext>
            </a:extLst>
          </p:cNvPr>
          <p:cNvGrpSpPr/>
          <p:nvPr/>
        </p:nvGrpSpPr>
        <p:grpSpPr>
          <a:xfrm>
            <a:off x="3294760" y="1494809"/>
            <a:ext cx="606240" cy="216000"/>
            <a:chOff x="3294760" y="1494809"/>
            <a:chExt cx="6062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368155-4E70-4E03-A203-8AE245D80C59}"/>
                    </a:ext>
                  </a:extLst>
                </p14:cNvPr>
                <p14:cNvContentPartPr/>
                <p14:nvPr/>
              </p14:nvContentPartPr>
              <p14:xfrm>
                <a:off x="3294760" y="1522529"/>
                <a:ext cx="93600" cy="76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368155-4E70-4E03-A203-8AE245D80C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76760" y="1504889"/>
                  <a:ext cx="129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C423FC-7C5B-483B-8337-1D3EBB1DEAA7}"/>
                    </a:ext>
                  </a:extLst>
                </p14:cNvPr>
                <p14:cNvContentPartPr/>
                <p14:nvPr/>
              </p14:nvContentPartPr>
              <p14:xfrm>
                <a:off x="3424000" y="1494809"/>
                <a:ext cx="122040" cy="76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C423FC-7C5B-483B-8337-1D3EBB1DEA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06000" y="1476809"/>
                  <a:ext cx="157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983425-8E69-4034-B786-61C8E07E43B1}"/>
                    </a:ext>
                  </a:extLst>
                </p14:cNvPr>
                <p14:cNvContentPartPr/>
                <p14:nvPr/>
              </p14:nvContentPartPr>
              <p14:xfrm>
                <a:off x="3393040" y="1612169"/>
                <a:ext cx="17280" cy="98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983425-8E69-4034-B786-61C8E07E43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75400" y="1594169"/>
                  <a:ext cx="52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041A99-FFCF-4A1D-889F-80B23BF1EE02}"/>
                    </a:ext>
                  </a:extLst>
                </p14:cNvPr>
                <p14:cNvContentPartPr/>
                <p14:nvPr/>
              </p14:nvContentPartPr>
              <p14:xfrm>
                <a:off x="3574480" y="1638449"/>
                <a:ext cx="74520" cy="9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041A99-FFCF-4A1D-889F-80B23BF1EE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56480" y="1620809"/>
                  <a:ext cx="110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53EEB68-F496-4FFB-80E2-9C74989C14A6}"/>
                    </a:ext>
                  </a:extLst>
                </p14:cNvPr>
                <p14:cNvContentPartPr/>
                <p14:nvPr/>
              </p14:nvContentPartPr>
              <p14:xfrm>
                <a:off x="3660160" y="1601729"/>
                <a:ext cx="47880" cy="84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53EEB68-F496-4FFB-80E2-9C74989C14A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42520" y="1583729"/>
                  <a:ext cx="83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88C1E2-82B6-4988-A79F-82DC13BF8142}"/>
                    </a:ext>
                  </a:extLst>
                </p14:cNvPr>
                <p14:cNvContentPartPr/>
                <p14:nvPr/>
              </p14:nvContentPartPr>
              <p14:xfrm>
                <a:off x="3807400" y="1581209"/>
                <a:ext cx="93600" cy="129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88C1E2-82B6-4988-A79F-82DC13BF81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89760" y="1563569"/>
                  <a:ext cx="1292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C812739-9132-4C21-8991-D1B2AE5B6F06}"/>
              </a:ext>
            </a:extLst>
          </p:cNvPr>
          <p:cNvGrpSpPr/>
          <p:nvPr/>
        </p:nvGrpSpPr>
        <p:grpSpPr>
          <a:xfrm>
            <a:off x="3350920" y="1810169"/>
            <a:ext cx="420120" cy="66240"/>
            <a:chOff x="3350920" y="1810169"/>
            <a:chExt cx="42012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046266-806F-42B3-B2BC-C3EB3140C6B1}"/>
                    </a:ext>
                  </a:extLst>
                </p14:cNvPr>
                <p14:cNvContentPartPr/>
                <p14:nvPr/>
              </p14:nvContentPartPr>
              <p14:xfrm>
                <a:off x="3354880" y="1810169"/>
                <a:ext cx="416160" cy="11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046266-806F-42B3-B2BC-C3EB3140C6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36880" y="1792529"/>
                  <a:ext cx="45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2DD1403-FFA3-438A-9FD8-4708BDE987A7}"/>
                    </a:ext>
                  </a:extLst>
                </p14:cNvPr>
                <p14:cNvContentPartPr/>
                <p14:nvPr/>
              </p14:nvContentPartPr>
              <p14:xfrm>
                <a:off x="3350920" y="1858049"/>
                <a:ext cx="352080" cy="18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2DD1403-FFA3-438A-9FD8-4708BDE987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32920" y="1840409"/>
                  <a:ext cx="3877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54FC3E3-DF17-484D-B195-A62047544264}"/>
              </a:ext>
            </a:extLst>
          </p:cNvPr>
          <p:cNvGrpSpPr/>
          <p:nvPr/>
        </p:nvGrpSpPr>
        <p:grpSpPr>
          <a:xfrm>
            <a:off x="907240" y="1993769"/>
            <a:ext cx="340560" cy="398880"/>
            <a:chOff x="907240" y="1993769"/>
            <a:chExt cx="34056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70785A-1A4B-4E92-959F-11FF67A5D725}"/>
                    </a:ext>
                  </a:extLst>
                </p14:cNvPr>
                <p14:cNvContentPartPr/>
                <p14:nvPr/>
              </p14:nvContentPartPr>
              <p14:xfrm>
                <a:off x="911560" y="2068289"/>
                <a:ext cx="23760" cy="267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70785A-1A4B-4E92-959F-11FF67A5D7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3920" y="2050649"/>
                  <a:ext cx="59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2D393F-D1D0-4E3F-A24D-0C732FD046C7}"/>
                    </a:ext>
                  </a:extLst>
                </p14:cNvPr>
                <p14:cNvContentPartPr/>
                <p14:nvPr/>
              </p14:nvContentPartPr>
              <p14:xfrm>
                <a:off x="907240" y="1993769"/>
                <a:ext cx="340560" cy="364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2D393F-D1D0-4E3F-A24D-0C732FD046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600" y="1975769"/>
                  <a:ext cx="3762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BABD16-8DDB-42F5-92E6-0E356209F901}"/>
                    </a:ext>
                  </a:extLst>
                </p14:cNvPr>
                <p14:cNvContentPartPr/>
                <p14:nvPr/>
              </p14:nvContentPartPr>
              <p14:xfrm>
                <a:off x="941440" y="2367089"/>
                <a:ext cx="241920" cy="25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BABD16-8DDB-42F5-92E6-0E356209F9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3440" y="2349449"/>
                  <a:ext cx="277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5A44C48-5866-484E-9F53-795E69A16482}"/>
                    </a:ext>
                  </a:extLst>
                </p14:cNvPr>
                <p14:cNvContentPartPr/>
                <p14:nvPr/>
              </p14:nvContentPartPr>
              <p14:xfrm>
                <a:off x="989320" y="2166209"/>
                <a:ext cx="94680" cy="32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5A44C48-5866-484E-9F53-795E69A1648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320" y="2148209"/>
                  <a:ext cx="13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76B23E-FA01-45F5-B334-3F908BE7CC8F}"/>
                    </a:ext>
                  </a:extLst>
                </p14:cNvPr>
                <p14:cNvContentPartPr/>
                <p14:nvPr/>
              </p14:nvContentPartPr>
              <p14:xfrm>
                <a:off x="1052680" y="2150729"/>
                <a:ext cx="65880" cy="59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76B23E-FA01-45F5-B334-3F908BE7CC8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4680" y="2133089"/>
                  <a:ext cx="10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8B0C8C-9627-4BD0-BE8C-22CBE40E75B9}"/>
                    </a:ext>
                  </a:extLst>
                </p14:cNvPr>
                <p14:cNvContentPartPr/>
                <p14:nvPr/>
              </p14:nvContentPartPr>
              <p14:xfrm>
                <a:off x="1057360" y="2155769"/>
                <a:ext cx="61200" cy="129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8B0C8C-9627-4BD0-BE8C-22CBE40E75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9720" y="2137769"/>
                  <a:ext cx="968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E29F2DF-811D-4638-BBA6-7F627872349B}"/>
              </a:ext>
            </a:extLst>
          </p:cNvPr>
          <p:cNvGrpSpPr/>
          <p:nvPr/>
        </p:nvGrpSpPr>
        <p:grpSpPr>
          <a:xfrm>
            <a:off x="901120" y="2691089"/>
            <a:ext cx="415800" cy="455760"/>
            <a:chOff x="901120" y="2691089"/>
            <a:chExt cx="41580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44B348-F12A-4AFF-A2AE-54FA6DD99D4F}"/>
                    </a:ext>
                  </a:extLst>
                </p14:cNvPr>
                <p14:cNvContentPartPr/>
                <p14:nvPr/>
              </p14:nvContentPartPr>
              <p14:xfrm>
                <a:off x="901120" y="2779289"/>
                <a:ext cx="270720" cy="367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44B348-F12A-4AFF-A2AE-54FA6DD99D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3120" y="2761649"/>
                  <a:ext cx="3063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A1DD88-9D05-422C-A7A5-54455F541BBC}"/>
                    </a:ext>
                  </a:extLst>
                </p14:cNvPr>
                <p14:cNvContentPartPr/>
                <p14:nvPr/>
              </p14:nvContentPartPr>
              <p14:xfrm>
                <a:off x="944680" y="2691089"/>
                <a:ext cx="372240" cy="343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A1DD88-9D05-422C-A7A5-54455F541B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7040" y="2673089"/>
                  <a:ext cx="4078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29E638-B5BE-4D3E-8AB2-7624BE38141B}"/>
                    </a:ext>
                  </a:extLst>
                </p14:cNvPr>
                <p14:cNvContentPartPr/>
                <p14:nvPr/>
              </p14:nvContentPartPr>
              <p14:xfrm>
                <a:off x="914800" y="2870009"/>
                <a:ext cx="5760" cy="2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29E638-B5BE-4D3E-8AB2-7624BE38141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7160" y="2852009"/>
                  <a:ext cx="4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331FB5-7A69-48D4-B1DA-5F4B877F6A64}"/>
                    </a:ext>
                  </a:extLst>
                </p14:cNvPr>
                <p14:cNvContentPartPr/>
                <p14:nvPr/>
              </p14:nvContentPartPr>
              <p14:xfrm>
                <a:off x="930640" y="2861369"/>
                <a:ext cx="119160" cy="149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331FB5-7A69-48D4-B1DA-5F4B877F6A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3000" y="2843369"/>
                  <a:ext cx="154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E3CE8D7-29C5-4C74-A0D8-3A45D0AFA0B6}"/>
                    </a:ext>
                  </a:extLst>
                </p14:cNvPr>
                <p14:cNvContentPartPr/>
                <p14:nvPr/>
              </p14:nvContentPartPr>
              <p14:xfrm>
                <a:off x="1055920" y="2822129"/>
                <a:ext cx="145800" cy="159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E3CE8D7-29C5-4C74-A0D8-3A45D0AFA0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8280" y="2804489"/>
                  <a:ext cx="18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7980B32-064E-4B7D-B8F7-076C05E6C023}"/>
                    </a:ext>
                  </a:extLst>
                </p14:cNvPr>
                <p14:cNvContentPartPr/>
                <p14:nvPr/>
              </p14:nvContentPartPr>
              <p14:xfrm>
                <a:off x="1142680" y="2988089"/>
                <a:ext cx="123120" cy="153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7980B32-064E-4B7D-B8F7-076C05E6C0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680" y="2970449"/>
                  <a:ext cx="1587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D828772-AE29-4416-8BFF-9F7FAAFC5855}"/>
              </a:ext>
            </a:extLst>
          </p:cNvPr>
          <p:cNvGrpSpPr/>
          <p:nvPr/>
        </p:nvGrpSpPr>
        <p:grpSpPr>
          <a:xfrm>
            <a:off x="5944000" y="1481129"/>
            <a:ext cx="1909800" cy="749160"/>
            <a:chOff x="5944000" y="1481129"/>
            <a:chExt cx="190980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A9A606-E0F3-47BA-8C19-40ACE7192BD4}"/>
                    </a:ext>
                  </a:extLst>
                </p14:cNvPr>
                <p14:cNvContentPartPr/>
                <p14:nvPr/>
              </p14:nvContentPartPr>
              <p14:xfrm>
                <a:off x="6135520" y="1570049"/>
                <a:ext cx="204120" cy="54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A9A606-E0F3-47BA-8C19-40ACE7192B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17520" y="1552409"/>
                  <a:ext cx="239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04E370-EA29-4DA5-93DF-2903658FE37B}"/>
                    </a:ext>
                  </a:extLst>
                </p14:cNvPr>
                <p14:cNvContentPartPr/>
                <p14:nvPr/>
              </p14:nvContentPartPr>
              <p14:xfrm>
                <a:off x="6255040" y="1587329"/>
                <a:ext cx="1440" cy="149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04E370-EA29-4DA5-93DF-2903658FE3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37400" y="1569329"/>
                  <a:ext cx="3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BE2845-9C41-4A62-B701-9812639FA3D3}"/>
                    </a:ext>
                  </a:extLst>
                </p14:cNvPr>
                <p14:cNvContentPartPr/>
                <p14:nvPr/>
              </p14:nvContentPartPr>
              <p14:xfrm>
                <a:off x="6064600" y="1763729"/>
                <a:ext cx="470880" cy="21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BE2845-9C41-4A62-B701-9812639FA3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46600" y="1745729"/>
                  <a:ext cx="506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F94A0D-C79F-40C6-A198-0B79C76902EB}"/>
                    </a:ext>
                  </a:extLst>
                </p14:cNvPr>
                <p14:cNvContentPartPr/>
                <p14:nvPr/>
              </p14:nvContentPartPr>
              <p14:xfrm>
                <a:off x="6077200" y="1794329"/>
                <a:ext cx="18360" cy="7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F94A0D-C79F-40C6-A198-0B79C76902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59200" y="1776329"/>
                  <a:ext cx="54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EEF8D39-5690-4B8A-80A8-1174E0D8A941}"/>
                    </a:ext>
                  </a:extLst>
                </p14:cNvPr>
                <p14:cNvContentPartPr/>
                <p14:nvPr/>
              </p14:nvContentPartPr>
              <p14:xfrm>
                <a:off x="5944000" y="1788569"/>
                <a:ext cx="151560" cy="131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EEF8D39-5690-4B8A-80A8-1174E0D8A94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26000" y="1770929"/>
                  <a:ext cx="187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CB63A8-CF58-48B1-A5A0-E88BC7215F2D}"/>
                    </a:ext>
                  </a:extLst>
                </p14:cNvPr>
                <p14:cNvContentPartPr/>
                <p14:nvPr/>
              </p14:nvContentPartPr>
              <p14:xfrm>
                <a:off x="6453400" y="1784609"/>
                <a:ext cx="127440" cy="199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CB63A8-CF58-48B1-A5A0-E88BC7215F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35400" y="1766969"/>
                  <a:ext cx="163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8D9D29-729C-494A-AC72-3D1BF6A244BF}"/>
                    </a:ext>
                  </a:extLst>
                </p14:cNvPr>
                <p14:cNvContentPartPr/>
                <p14:nvPr/>
              </p14:nvContentPartPr>
              <p14:xfrm>
                <a:off x="5949040" y="1993409"/>
                <a:ext cx="524880" cy="26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8D9D29-729C-494A-AC72-3D1BF6A244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31040" y="1975769"/>
                  <a:ext cx="560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47EF68-9AB7-427A-91E9-BBCEE774E450}"/>
                    </a:ext>
                  </a:extLst>
                </p14:cNvPr>
                <p14:cNvContentPartPr/>
                <p14:nvPr/>
              </p14:nvContentPartPr>
              <p14:xfrm>
                <a:off x="6229840" y="1490489"/>
                <a:ext cx="63000" cy="90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47EF68-9AB7-427A-91E9-BBCEE774E45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11840" y="1472849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08F808-4CDB-4D7B-8018-F94769DF0BE5}"/>
                    </a:ext>
                  </a:extLst>
                </p14:cNvPr>
                <p14:cNvContentPartPr/>
                <p14:nvPr/>
              </p14:nvContentPartPr>
              <p14:xfrm>
                <a:off x="6080440" y="1511729"/>
                <a:ext cx="142200" cy="16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08F808-4CDB-4D7B-8018-F94769DF0BE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062440" y="1494089"/>
                  <a:ext cx="177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C2F7039-B52B-4CA8-A7E6-BFE72B1A2C63}"/>
                    </a:ext>
                  </a:extLst>
                </p14:cNvPr>
                <p14:cNvContentPartPr/>
                <p14:nvPr/>
              </p14:nvContentPartPr>
              <p14:xfrm>
                <a:off x="6003760" y="1998809"/>
                <a:ext cx="165240" cy="153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C2F7039-B52B-4CA8-A7E6-BFE72B1A2C6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86120" y="1981169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6600FD-9CFF-44E2-B1FD-EA2218D88109}"/>
                    </a:ext>
                  </a:extLst>
                </p14:cNvPr>
                <p14:cNvContentPartPr/>
                <p14:nvPr/>
              </p14:nvContentPartPr>
              <p14:xfrm>
                <a:off x="6320920" y="2002049"/>
                <a:ext cx="119880" cy="145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6600FD-9CFF-44E2-B1FD-EA2218D881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03280" y="1984409"/>
                  <a:ext cx="15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7362E9-9211-4681-B9FE-ED054E96E1AF}"/>
                    </a:ext>
                  </a:extLst>
                </p14:cNvPr>
                <p14:cNvContentPartPr/>
                <p14:nvPr/>
              </p14:nvContentPartPr>
              <p14:xfrm>
                <a:off x="5973160" y="2096369"/>
                <a:ext cx="1880640" cy="92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7362E9-9211-4681-B9FE-ED054E96E1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55520" y="2078369"/>
                  <a:ext cx="191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84E76E-CCEC-4145-BD36-2CAD87DB3F58}"/>
                    </a:ext>
                  </a:extLst>
                </p14:cNvPr>
                <p14:cNvContentPartPr/>
                <p14:nvPr/>
              </p14:nvContentPartPr>
              <p14:xfrm>
                <a:off x="6168280" y="1520009"/>
                <a:ext cx="658080" cy="45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84E76E-CCEC-4145-BD36-2CAD87DB3F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50640" y="1502009"/>
                  <a:ext cx="69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0BFBA2-FFBE-4DD7-9E9F-1C364CD65E7E}"/>
                    </a:ext>
                  </a:extLst>
                </p14:cNvPr>
                <p14:cNvContentPartPr/>
                <p14:nvPr/>
              </p14:nvContentPartPr>
              <p14:xfrm>
                <a:off x="7070800" y="1504169"/>
                <a:ext cx="664200" cy="68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0BFBA2-FFBE-4DD7-9E9F-1C364CD65E7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53160" y="1486529"/>
                  <a:ext cx="699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86F7B7-C704-4F4E-8518-AC4738AF103E}"/>
                    </a:ext>
                  </a:extLst>
                </p14:cNvPr>
                <p14:cNvContentPartPr/>
                <p14:nvPr/>
              </p14:nvContentPartPr>
              <p14:xfrm>
                <a:off x="6782080" y="1481129"/>
                <a:ext cx="55080" cy="89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86F7B7-C704-4F4E-8518-AC4738AF10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64440" y="1463129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AD974D-1C24-4479-A3CF-A7999D221C2B}"/>
                    </a:ext>
                  </a:extLst>
                </p14:cNvPr>
                <p14:cNvContentPartPr/>
                <p14:nvPr/>
              </p14:nvContentPartPr>
              <p14:xfrm>
                <a:off x="7054240" y="1504169"/>
                <a:ext cx="73080" cy="53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AD974D-1C24-4479-A3CF-A7999D221C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36240" y="1486529"/>
                  <a:ext cx="108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32FA68-3701-47E1-8AEB-C376B2B497B0}"/>
                    </a:ext>
                  </a:extLst>
                </p14:cNvPr>
                <p14:cNvContentPartPr/>
                <p14:nvPr/>
              </p14:nvContentPartPr>
              <p14:xfrm>
                <a:off x="6967120" y="2028329"/>
                <a:ext cx="22680" cy="201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32FA68-3701-47E1-8AEB-C376B2B497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49120" y="2010689"/>
                  <a:ext cx="58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172FFB-432A-4BFD-8FAF-3405CB9A3240}"/>
                    </a:ext>
                  </a:extLst>
                </p14:cNvPr>
                <p14:cNvContentPartPr/>
                <p14:nvPr/>
              </p14:nvContentPartPr>
              <p14:xfrm>
                <a:off x="7287160" y="2049569"/>
                <a:ext cx="7920" cy="133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172FFB-432A-4BFD-8FAF-3405CB9A32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69160" y="2031569"/>
                  <a:ext cx="43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FFAF6D-389D-4418-A603-94A33DCA57CF}"/>
                    </a:ext>
                  </a:extLst>
                </p14:cNvPr>
                <p14:cNvContentPartPr/>
                <p14:nvPr/>
              </p14:nvContentPartPr>
              <p14:xfrm>
                <a:off x="6596320" y="1510289"/>
                <a:ext cx="121320" cy="639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BFFAF6D-389D-4418-A603-94A33DCA57C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78680" y="1492649"/>
                  <a:ext cx="156960" cy="67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75937A5-0C87-4908-B35C-260085E4F29C}"/>
                  </a:ext>
                </a:extLst>
              </p14:cNvPr>
              <p14:cNvContentPartPr/>
              <p14:nvPr/>
            </p14:nvContentPartPr>
            <p14:xfrm>
              <a:off x="2291080" y="3784409"/>
              <a:ext cx="92880" cy="1490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75937A5-0C87-4908-B35C-260085E4F29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273440" y="3766409"/>
                <a:ext cx="12852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131B2A-F6D3-4C49-8E62-F27FED78BF3A}"/>
              </a:ext>
            </a:extLst>
          </p:cNvPr>
          <p:cNvGrpSpPr/>
          <p:nvPr/>
        </p:nvGrpSpPr>
        <p:grpSpPr>
          <a:xfrm>
            <a:off x="3515080" y="3777569"/>
            <a:ext cx="78840" cy="122400"/>
            <a:chOff x="3515080" y="3777569"/>
            <a:chExt cx="7884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533F36-6449-4CCB-AFC4-76DABAC048FB}"/>
                    </a:ext>
                  </a:extLst>
                </p14:cNvPr>
                <p14:cNvContentPartPr/>
                <p14:nvPr/>
              </p14:nvContentPartPr>
              <p14:xfrm>
                <a:off x="3515080" y="3777569"/>
                <a:ext cx="19440" cy="122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533F36-6449-4CCB-AFC4-76DABAC048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97080" y="3759929"/>
                  <a:ext cx="55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626915-E7A3-40C9-96E0-1DA41BB327D9}"/>
                    </a:ext>
                  </a:extLst>
                </p14:cNvPr>
                <p14:cNvContentPartPr/>
                <p14:nvPr/>
              </p14:nvContentPartPr>
              <p14:xfrm>
                <a:off x="3528760" y="3783329"/>
                <a:ext cx="65160" cy="9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626915-E7A3-40C9-96E0-1DA41BB327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11120" y="3765689"/>
                  <a:ext cx="1008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6CB6B93-2D05-4058-A57C-2D650B55F42B}"/>
              </a:ext>
            </a:extLst>
          </p:cNvPr>
          <p:cNvGrpSpPr/>
          <p:nvPr/>
        </p:nvGrpSpPr>
        <p:grpSpPr>
          <a:xfrm>
            <a:off x="2792560" y="5066009"/>
            <a:ext cx="371160" cy="436320"/>
            <a:chOff x="2792560" y="5066009"/>
            <a:chExt cx="37116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1F95E4-A502-49FA-8C04-266436F4468D}"/>
                    </a:ext>
                  </a:extLst>
                </p14:cNvPr>
                <p14:cNvContentPartPr/>
                <p14:nvPr/>
              </p14:nvContentPartPr>
              <p14:xfrm>
                <a:off x="2794720" y="5449409"/>
                <a:ext cx="222840" cy="13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1F95E4-A502-49FA-8C04-266436F446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76720" y="5431409"/>
                  <a:ext cx="258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D4BFC6-4012-4238-B0B5-E0A95A2E8E99}"/>
                    </a:ext>
                  </a:extLst>
                </p14:cNvPr>
                <p14:cNvContentPartPr/>
                <p14:nvPr/>
              </p14:nvContentPartPr>
              <p14:xfrm>
                <a:off x="2792560" y="5476049"/>
                <a:ext cx="214560" cy="2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D4BFC6-4012-4238-B0B5-E0A95A2E8E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74560" y="5458049"/>
                  <a:ext cx="250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EC9B43-B49F-42A6-9C8D-2B148CDC853F}"/>
                    </a:ext>
                  </a:extLst>
                </p14:cNvPr>
                <p14:cNvContentPartPr/>
                <p14:nvPr/>
              </p14:nvContentPartPr>
              <p14:xfrm>
                <a:off x="2840080" y="5138369"/>
                <a:ext cx="9720" cy="295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EC9B43-B49F-42A6-9C8D-2B148CDC853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22440" y="5120729"/>
                  <a:ext cx="45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F2A7EBC-8FEA-4907-958F-920F42FC23A3}"/>
                    </a:ext>
                  </a:extLst>
                </p14:cNvPr>
                <p14:cNvContentPartPr/>
                <p14:nvPr/>
              </p14:nvContentPartPr>
              <p14:xfrm>
                <a:off x="2800840" y="5066009"/>
                <a:ext cx="362880" cy="433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F2A7EBC-8FEA-4907-958F-920F42FC23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82840" y="5048009"/>
                  <a:ext cx="398520" cy="46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C11CA16-C790-4B77-84D6-7E05586D8517}"/>
                  </a:ext>
                </a:extLst>
              </p14:cNvPr>
              <p14:cNvContentPartPr/>
              <p14:nvPr/>
            </p14:nvContentPartPr>
            <p14:xfrm>
              <a:off x="3308440" y="5789609"/>
              <a:ext cx="723240" cy="295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C11CA16-C790-4B77-84D6-7E05586D851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290440" y="5771609"/>
                <a:ext cx="758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D59C408-5EE9-4177-A19F-28634EB5AFF2}"/>
                  </a:ext>
                </a:extLst>
              </p14:cNvPr>
              <p14:cNvContentPartPr/>
              <p14:nvPr/>
            </p14:nvContentPartPr>
            <p14:xfrm>
              <a:off x="3842320" y="5954849"/>
              <a:ext cx="4680" cy="3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D59C408-5EE9-4177-A19F-28634EB5AFF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824680" y="5936849"/>
                <a:ext cx="40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8D80B5B-927D-4E89-84A5-74662C3382A3}"/>
              </a:ext>
            </a:extLst>
          </p:cNvPr>
          <p:cNvGrpSpPr/>
          <p:nvPr/>
        </p:nvGrpSpPr>
        <p:grpSpPr>
          <a:xfrm>
            <a:off x="3952840" y="5934689"/>
            <a:ext cx="615960" cy="38880"/>
            <a:chOff x="3952840" y="5934689"/>
            <a:chExt cx="615960" cy="3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DA61EF-2C02-4093-8803-FD96CAA9CA6C}"/>
                    </a:ext>
                  </a:extLst>
                </p14:cNvPr>
                <p14:cNvContentPartPr/>
                <p14:nvPr/>
              </p14:nvContentPartPr>
              <p14:xfrm>
                <a:off x="3963280" y="5934689"/>
                <a:ext cx="84240" cy="23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DA61EF-2C02-4093-8803-FD96CAA9CA6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45640" y="5917049"/>
                  <a:ext cx="119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EB937A-B7B1-47DC-92FA-75758527E2C7}"/>
                    </a:ext>
                  </a:extLst>
                </p14:cNvPr>
                <p14:cNvContentPartPr/>
                <p14:nvPr/>
              </p14:nvContentPartPr>
              <p14:xfrm>
                <a:off x="3952840" y="5941169"/>
                <a:ext cx="615960" cy="32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EB937A-B7B1-47DC-92FA-75758527E2C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34840" y="5923529"/>
                  <a:ext cx="65160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C32B8EB-45C8-45CA-A944-BBB7DAEAE0D1}"/>
                  </a:ext>
                </a:extLst>
              </p14:cNvPr>
              <p14:cNvContentPartPr/>
              <p14:nvPr/>
            </p14:nvContentPartPr>
            <p14:xfrm>
              <a:off x="4297000" y="5583689"/>
              <a:ext cx="48960" cy="3330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C32B8EB-45C8-45CA-A944-BBB7DAEAE0D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279360" y="5566049"/>
                <a:ext cx="8460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6F9E099-6534-4224-8C27-9DCAADBE191E}"/>
              </a:ext>
            </a:extLst>
          </p:cNvPr>
          <p:cNvGrpSpPr/>
          <p:nvPr/>
        </p:nvGrpSpPr>
        <p:grpSpPr>
          <a:xfrm>
            <a:off x="3526600" y="5455169"/>
            <a:ext cx="91440" cy="319320"/>
            <a:chOff x="3526600" y="5455169"/>
            <a:chExt cx="9144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D7D1CE1-1753-46C5-B561-04D55F65EB22}"/>
                    </a:ext>
                  </a:extLst>
                </p14:cNvPr>
                <p14:cNvContentPartPr/>
                <p14:nvPr/>
              </p14:nvContentPartPr>
              <p14:xfrm>
                <a:off x="3573400" y="5455169"/>
                <a:ext cx="19440" cy="319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D7D1CE1-1753-46C5-B561-04D55F65EB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55400" y="5437169"/>
                  <a:ext cx="55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7BEB2B7-3D94-42D6-9D09-5D5C6B2F1520}"/>
                    </a:ext>
                  </a:extLst>
                </p14:cNvPr>
                <p14:cNvContentPartPr/>
                <p14:nvPr/>
              </p14:nvContentPartPr>
              <p14:xfrm>
                <a:off x="3526600" y="5717249"/>
                <a:ext cx="91440" cy="49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7BEB2B7-3D94-42D6-9D09-5D5C6B2F152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08960" y="5699609"/>
                  <a:ext cx="12708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D9ED4D0-53CD-483B-BA6F-FBCA429A8FB7}"/>
                  </a:ext>
                </a:extLst>
              </p14:cNvPr>
              <p14:cNvContentPartPr/>
              <p14:nvPr/>
            </p14:nvContentPartPr>
            <p14:xfrm>
              <a:off x="5205640" y="5064929"/>
              <a:ext cx="890640" cy="6138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D9ED4D0-53CD-483B-BA6F-FBCA429A8FB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8000" y="5047289"/>
                <a:ext cx="926280" cy="64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1225D4-7FAA-488D-A376-91B519B8D28E}"/>
              </a:ext>
            </a:extLst>
          </p:cNvPr>
          <p:cNvGrpSpPr/>
          <p:nvPr/>
        </p:nvGrpSpPr>
        <p:grpSpPr>
          <a:xfrm>
            <a:off x="4082440" y="5030729"/>
            <a:ext cx="266040" cy="145800"/>
            <a:chOff x="4082440" y="5030729"/>
            <a:chExt cx="26604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9F47CCD-FE1B-4F4C-8DB8-6E97C23DCCEC}"/>
                    </a:ext>
                  </a:extLst>
                </p14:cNvPr>
                <p14:cNvContentPartPr/>
                <p14:nvPr/>
              </p14:nvContentPartPr>
              <p14:xfrm>
                <a:off x="4082440" y="5030729"/>
                <a:ext cx="49680" cy="145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9F47CCD-FE1B-4F4C-8DB8-6E97C23DCC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64440" y="5012729"/>
                  <a:ext cx="85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E2C0AEE-FCE9-4FB4-AA39-70E36E9307FF}"/>
                    </a:ext>
                  </a:extLst>
                </p14:cNvPr>
                <p14:cNvContentPartPr/>
                <p14:nvPr/>
              </p14:nvContentPartPr>
              <p14:xfrm>
                <a:off x="4122400" y="5044049"/>
                <a:ext cx="63000" cy="100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E2C0AEE-FCE9-4FB4-AA39-70E36E9307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04400" y="5026049"/>
                  <a:ext cx="98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CBE25F-778D-46CB-9393-2E1E641C490F}"/>
                    </a:ext>
                  </a:extLst>
                </p14:cNvPr>
                <p14:cNvContentPartPr/>
                <p14:nvPr/>
              </p14:nvContentPartPr>
              <p14:xfrm>
                <a:off x="4215640" y="5059169"/>
                <a:ext cx="132840" cy="86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CBE25F-778D-46CB-9393-2E1E641C49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97640" y="5041529"/>
                  <a:ext cx="1684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94ED73C-256A-49A5-9A7C-2BFCE265FE56}"/>
                  </a:ext>
                </a:extLst>
              </p14:cNvPr>
              <p14:cNvContentPartPr/>
              <p14:nvPr/>
            </p14:nvContentPartPr>
            <p14:xfrm>
              <a:off x="5885320" y="5243489"/>
              <a:ext cx="1832040" cy="990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94ED73C-256A-49A5-9A7C-2BFCE265FE5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867320" y="5225849"/>
                <a:ext cx="18676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AF95FEF-FC56-4D9A-A33E-6F2DC0DA1435}"/>
              </a:ext>
            </a:extLst>
          </p:cNvPr>
          <p:cNvGrpSpPr/>
          <p:nvPr/>
        </p:nvGrpSpPr>
        <p:grpSpPr>
          <a:xfrm>
            <a:off x="5917720" y="4635089"/>
            <a:ext cx="2158200" cy="870840"/>
            <a:chOff x="5917720" y="4635089"/>
            <a:chExt cx="2158200" cy="87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0C8613-1770-44C8-9F75-9F78813F28A0}"/>
                    </a:ext>
                  </a:extLst>
                </p14:cNvPr>
                <p14:cNvContentPartPr/>
                <p14:nvPr/>
              </p14:nvContentPartPr>
              <p14:xfrm>
                <a:off x="7864960" y="4969529"/>
                <a:ext cx="170640" cy="12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0C8613-1770-44C8-9F75-9F78813F28A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55960" y="4960889"/>
                  <a:ext cx="188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5A5B61-6267-4717-9919-AEFB8A8D5BA4}"/>
                    </a:ext>
                  </a:extLst>
                </p14:cNvPr>
                <p14:cNvContentPartPr/>
                <p14:nvPr/>
              </p14:nvContentPartPr>
              <p14:xfrm>
                <a:off x="7816000" y="4908689"/>
                <a:ext cx="134280" cy="94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5A5B61-6267-4717-9919-AEFB8A8D5BA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07000" y="4899689"/>
                  <a:ext cx="151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F33EAA-55D7-469D-9D5B-3F12831BAE50}"/>
                    </a:ext>
                  </a:extLst>
                </p14:cNvPr>
                <p14:cNvContentPartPr/>
                <p14:nvPr/>
              </p14:nvContentPartPr>
              <p14:xfrm>
                <a:off x="7785400" y="4850009"/>
                <a:ext cx="290520" cy="208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F33EAA-55D7-469D-9D5B-3F12831BAE5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76400" y="4841369"/>
                  <a:ext cx="308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CA5F264-FE08-420F-BE8C-56A36CF0E0EF}"/>
                    </a:ext>
                  </a:extLst>
                </p14:cNvPr>
                <p14:cNvContentPartPr/>
                <p14:nvPr/>
              </p14:nvContentPartPr>
              <p14:xfrm>
                <a:off x="6337840" y="4635089"/>
                <a:ext cx="172800" cy="443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CA5F264-FE08-420F-BE8C-56A36CF0E0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28840" y="4626089"/>
                  <a:ext cx="190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3E94C97-BE05-4187-BBAD-7B2CA825CAD6}"/>
                    </a:ext>
                  </a:extLst>
                </p14:cNvPr>
                <p14:cNvContentPartPr/>
                <p14:nvPr/>
              </p14:nvContentPartPr>
              <p14:xfrm>
                <a:off x="6517840" y="5015609"/>
                <a:ext cx="55080" cy="82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3E94C97-BE05-4187-BBAD-7B2CA825CA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09200" y="5006609"/>
                  <a:ext cx="72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6612C67-467E-48E2-87A7-E1058D5071CC}"/>
                    </a:ext>
                  </a:extLst>
                </p14:cNvPr>
                <p14:cNvContentPartPr/>
                <p14:nvPr/>
              </p14:nvContentPartPr>
              <p14:xfrm>
                <a:off x="6442600" y="4920929"/>
                <a:ext cx="305640" cy="248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6612C67-467E-48E2-87A7-E1058D5071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33960" y="4911929"/>
                  <a:ext cx="323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A736D9-9B09-4990-9DDE-236152BD495F}"/>
                    </a:ext>
                  </a:extLst>
                </p14:cNvPr>
                <p14:cNvContentPartPr/>
                <p14:nvPr/>
              </p14:nvContentPartPr>
              <p14:xfrm>
                <a:off x="5917720" y="5042249"/>
                <a:ext cx="1747080" cy="46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A736D9-9B09-4990-9DDE-236152BD49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09080" y="5033249"/>
                  <a:ext cx="176472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13CF9F-01E2-4C3F-8D40-16FD6E1FAAC7}"/>
              </a:ext>
            </a:extLst>
          </p:cNvPr>
          <p:cNvGrpSpPr/>
          <p:nvPr/>
        </p:nvGrpSpPr>
        <p:grpSpPr>
          <a:xfrm>
            <a:off x="6190600" y="3956129"/>
            <a:ext cx="309600" cy="266760"/>
            <a:chOff x="6190600" y="3956129"/>
            <a:chExt cx="3096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F405045-2DD4-4108-89AC-851F4C5C63FD}"/>
                    </a:ext>
                  </a:extLst>
                </p14:cNvPr>
                <p14:cNvContentPartPr/>
                <p14:nvPr/>
              </p14:nvContentPartPr>
              <p14:xfrm>
                <a:off x="6190600" y="3956129"/>
                <a:ext cx="309600" cy="216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F405045-2DD4-4108-89AC-851F4C5C63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81600" y="3947129"/>
                  <a:ext cx="327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B64828-4EE7-45C7-994E-37F6C64D4F22}"/>
                    </a:ext>
                  </a:extLst>
                </p14:cNvPr>
                <p14:cNvContentPartPr/>
                <p14:nvPr/>
              </p14:nvContentPartPr>
              <p14:xfrm>
                <a:off x="6209320" y="4135409"/>
                <a:ext cx="226440" cy="87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B64828-4EE7-45C7-994E-37F6C64D4F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00320" y="4126409"/>
                  <a:ext cx="2440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A3509F4-1640-407F-AA4C-0B77BFD63896}"/>
              </a:ext>
            </a:extLst>
          </p:cNvPr>
          <p:cNvGrpSpPr/>
          <p:nvPr/>
        </p:nvGrpSpPr>
        <p:grpSpPr>
          <a:xfrm>
            <a:off x="8023720" y="4641569"/>
            <a:ext cx="205920" cy="96840"/>
            <a:chOff x="8023720" y="4641569"/>
            <a:chExt cx="205920" cy="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8E9F8B7-2A39-4AE2-A51D-2A980EF02F9D}"/>
                    </a:ext>
                  </a:extLst>
                </p14:cNvPr>
                <p14:cNvContentPartPr/>
                <p14:nvPr/>
              </p14:nvContentPartPr>
              <p14:xfrm>
                <a:off x="8023720" y="4710329"/>
                <a:ext cx="205920" cy="28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8E9F8B7-2A39-4AE2-A51D-2A980EF02F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14720" y="4701329"/>
                  <a:ext cx="22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280EF0C-2822-493C-9902-4D6497F2F730}"/>
                    </a:ext>
                  </a:extLst>
                </p14:cNvPr>
                <p14:cNvContentPartPr/>
                <p14:nvPr/>
              </p14:nvContentPartPr>
              <p14:xfrm>
                <a:off x="8056480" y="4641569"/>
                <a:ext cx="173160" cy="39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280EF0C-2822-493C-9902-4D6497F2F7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47840" y="4632929"/>
                  <a:ext cx="19080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738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39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NAPAJANJE KM</vt:lpstr>
      <vt:lpstr>Dvostrano napajanje</vt:lpstr>
      <vt:lpstr>Neparalelan rad jednostrano napajanje</vt:lpstr>
      <vt:lpstr>PowerPoint Presentation</vt:lpstr>
      <vt:lpstr>PowerPoint Presentation</vt:lpstr>
      <vt:lpstr>SEKCIONISANJE  KM</vt:lpstr>
      <vt:lpstr>PowerPoint Presentation</vt:lpstr>
      <vt:lpstr>NEUTRALNA  SEKCIJA</vt:lpstr>
      <vt:lpstr>Sekcionisanje na jednokolosečnoj pruzi</vt:lpstr>
      <vt:lpstr>PowerPoint Presentation</vt:lpstr>
      <vt:lpstr>PODUŽNO SEKCIONISANJE</vt:lpstr>
      <vt:lpstr>SEKCIONISANJE NA DVOKOLOSEČNOJ PRUZI</vt:lpstr>
      <vt:lpstr>EVP NA DVOKOLOSEČNOJ PRUZI</vt:lpstr>
      <vt:lpstr>POSTROJENJA ZA SEKCIONISANJE NA DVOKOLOSEČNOJ PRUZI</vt:lpstr>
      <vt:lpstr>PREGLED I RASPORED STANIČNIH ELEKTROENERGETSKIH POSTROJENJA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NAPAJANJE KM</dc:title>
  <dc:creator>Dragutin Kostic</dc:creator>
  <cp:lastModifiedBy>Dragutin Kostic</cp:lastModifiedBy>
  <cp:revision>2</cp:revision>
  <dcterms:created xsi:type="dcterms:W3CDTF">2021-12-02T07:32:53Z</dcterms:created>
  <dcterms:modified xsi:type="dcterms:W3CDTF">2021-12-02T10:52:09Z</dcterms:modified>
</cp:coreProperties>
</file>