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30DA-5E21-4436-B13F-1662AA57C252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1C394-03BD-44CE-B4C8-3707844D9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1C394-03BD-44CE-B4C8-3707844D9E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B9BC21-3529-48A8-B522-72A64EE7CFFB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3410EF-0869-49AE-A8FF-B5755E535BD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6629400" cy="864834"/>
          </a:xfrm>
        </p:spPr>
        <p:txBody>
          <a:bodyPr/>
          <a:lstStyle/>
          <a:p>
            <a:r>
              <a:rPr lang="en-US" b="1" dirty="0"/>
              <a:t>Le World Wide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6400800" cy="762000"/>
          </a:xfrm>
        </p:spPr>
        <p:txBody>
          <a:bodyPr/>
          <a:lstStyle/>
          <a:p>
            <a:r>
              <a:rPr lang="en-US" dirty="0" err="1" smtClean="0"/>
              <a:t>Olivera</a:t>
            </a:r>
            <a:r>
              <a:rPr lang="en-US" dirty="0" smtClean="0"/>
              <a:t> </a:t>
            </a:r>
            <a:r>
              <a:rPr lang="en-US" dirty="0" err="1" smtClean="0"/>
              <a:t>Stojanovic</a:t>
            </a:r>
            <a:r>
              <a:rPr lang="en-US" dirty="0" smtClean="0"/>
              <a:t> TS130316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" y="1950720"/>
            <a:ext cx="9124155" cy="3649662"/>
          </a:xfrm>
        </p:spPr>
      </p:pic>
    </p:spTree>
    <p:extLst>
      <p:ext uri="{BB962C8B-B14F-4D97-AF65-F5344CB8AC3E}">
        <p14:creationId xmlns:p14="http://schemas.microsoft.com/office/powerpoint/2010/main" val="415720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9144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fr-FR" dirty="0"/>
              <a:t>« toile d’araignée </a:t>
            </a:r>
            <a:endParaRPr lang="fr-FR" dirty="0" smtClean="0"/>
          </a:p>
          <a:p>
            <a:pPr marL="137160" indent="0">
              <a:buNone/>
            </a:pPr>
            <a:r>
              <a:rPr lang="fr-FR" dirty="0"/>
              <a:t> </a:t>
            </a:r>
            <a:r>
              <a:rPr lang="fr-FR" dirty="0" smtClean="0"/>
              <a:t>  mondiale </a:t>
            </a:r>
            <a:r>
              <a:rPr lang="fr-FR" dirty="0"/>
              <a:t>».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914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LE WEB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73" y="3048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fr-FR" dirty="0">
                <a:effectLst/>
              </a:rPr>
              <a:t>système </a:t>
            </a:r>
            <a:r>
              <a:rPr lang="fr-FR" dirty="0" smtClean="0">
                <a:effectLst/>
              </a:rPr>
              <a:t>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7432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fr-FR" dirty="0"/>
              <a:t>réseau Internet </a:t>
            </a:r>
            <a:r>
              <a:rPr lang="fr-FR" dirty="0" smtClean="0"/>
              <a:t>est ouvert au </a:t>
            </a:r>
            <a:r>
              <a:rPr lang="fr-FR" dirty="0"/>
              <a:t>grand public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utilisateurs peuvent utiliser une large gamme d'informations, sous forme de magazines, de pages personnelles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/>
          <a:lstStyle/>
          <a:p>
            <a:pPr marL="137160" indent="0">
              <a:buNone/>
            </a:pPr>
            <a:r>
              <a:rPr lang="fr-FR" dirty="0"/>
              <a:t>Le fonctionnement du web repose essentiellement sur l’existence de liens </a:t>
            </a:r>
            <a:r>
              <a:rPr lang="fr-FR" dirty="0" smtClean="0"/>
              <a:t>hypertextes.</a:t>
            </a:r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r>
              <a:rPr lang="fr-FR" dirty="0" smtClean="0"/>
              <a:t>Les liens permettent :</a:t>
            </a:r>
          </a:p>
          <a:p>
            <a:pPr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recherche d’information dans </a:t>
            </a:r>
            <a:r>
              <a:rPr lang="fr-FR" dirty="0" smtClean="0"/>
              <a:t>l’Internet</a:t>
            </a:r>
          </a:p>
          <a:p>
            <a:pPr>
              <a:buFontTx/>
              <a:buChar char="-"/>
            </a:pPr>
            <a:r>
              <a:rPr lang="fr-FR" dirty="0"/>
              <a:t>l’accès à </a:t>
            </a:r>
            <a:r>
              <a:rPr lang="fr-FR" dirty="0" smtClean="0"/>
              <a:t>information</a:t>
            </a:r>
          </a:p>
          <a:p>
            <a:pPr>
              <a:buFontTx/>
              <a:buChar char="-"/>
            </a:pPr>
            <a:r>
              <a:rPr lang="fr-FR" dirty="0" smtClean="0"/>
              <a:t>Visualisation d’information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1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1991</a:t>
            </a:r>
          </a:p>
          <a:p>
            <a:pPr marL="137160" indent="0">
              <a:buNone/>
            </a:pPr>
            <a:r>
              <a:rPr lang="fr-FR" dirty="0" smtClean="0"/>
              <a:t>le </a:t>
            </a:r>
            <a:r>
              <a:rPr lang="fr-FR" dirty="0"/>
              <a:t>premier site web est mis à la disposition </a:t>
            </a:r>
          </a:p>
          <a:p>
            <a:r>
              <a:rPr lang="fr-FR" dirty="0" smtClean="0"/>
              <a:t>1994</a:t>
            </a:r>
          </a:p>
          <a:p>
            <a:pPr marL="137160" indent="0">
              <a:buNone/>
            </a:pPr>
            <a:r>
              <a:rPr lang="fr-FR" dirty="0" smtClean="0"/>
              <a:t>la </a:t>
            </a:r>
            <a:r>
              <a:rPr lang="fr-FR" dirty="0"/>
              <a:t>première conférence internationale sur le </a:t>
            </a:r>
            <a:r>
              <a:rPr lang="fr-FR" dirty="0" smtClean="0"/>
              <a:t>   web </a:t>
            </a:r>
            <a:r>
              <a:rPr lang="fr-FR" dirty="0"/>
              <a:t>se tient à Genève </a:t>
            </a:r>
            <a:endParaRPr lang="fr-FR" dirty="0"/>
          </a:p>
          <a:p>
            <a:r>
              <a:rPr lang="fr-FR" dirty="0" smtClean="0"/>
              <a:t> à </a:t>
            </a:r>
            <a:r>
              <a:rPr lang="fr-FR" dirty="0"/>
              <a:t>la fin de l’année </a:t>
            </a:r>
            <a:r>
              <a:rPr lang="fr-FR" dirty="0" smtClean="0"/>
              <a:t>1994</a:t>
            </a:r>
          </a:p>
          <a:p>
            <a:pPr marL="137160" indent="0">
              <a:buNone/>
            </a:pPr>
            <a:r>
              <a:rPr lang="fr-FR" dirty="0" smtClean="0"/>
              <a:t>le </a:t>
            </a:r>
            <a:r>
              <a:rPr lang="fr-FR" dirty="0"/>
              <a:t>web </a:t>
            </a:r>
            <a:r>
              <a:rPr lang="fr-FR" dirty="0" smtClean="0"/>
              <a:t>compte 10.000 </a:t>
            </a:r>
            <a:r>
              <a:rPr lang="fr-FR" dirty="0"/>
              <a:t>serveurs représentant 10 % du trafic total transitant sur Internet et 10 millions d’utilisateurs</a:t>
            </a:r>
            <a:endParaRPr lang="fr-FR" dirty="0"/>
          </a:p>
          <a:p>
            <a:r>
              <a:rPr lang="fr-FR" dirty="0" smtClean="0"/>
              <a:t>1995</a:t>
            </a:r>
          </a:p>
          <a:p>
            <a:pPr marL="137160" indent="0">
              <a:buNone/>
            </a:pPr>
            <a:r>
              <a:rPr lang="fr-FR" dirty="0"/>
              <a:t>il existe plus de </a:t>
            </a:r>
            <a:r>
              <a:rPr lang="fr-FR" dirty="0" smtClean="0"/>
              <a:t>30.000 </a:t>
            </a:r>
            <a:r>
              <a:rPr lang="fr-FR" dirty="0"/>
              <a:t>serveurs web dans le monde et </a:t>
            </a:r>
            <a:r>
              <a:rPr lang="fr-FR" dirty="0" smtClean="0"/>
              <a:t>le </a:t>
            </a:r>
            <a:r>
              <a:rPr lang="fr-FR" dirty="0"/>
              <a:t>web représente 20 % du trafic sur l’Internet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4472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fr-FR" dirty="0" smtClean="0"/>
              <a:t>On </a:t>
            </a:r>
            <a:r>
              <a:rPr lang="fr-FR" dirty="0"/>
              <a:t>estimait que la population internaute mondiale (âgée de 15 ans et plus) s’établissait à plus de 1.3 milliards de </a:t>
            </a:r>
            <a:r>
              <a:rPr lang="fr-FR" dirty="0" smtClean="0"/>
              <a:t>personnes.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77491"/>
            <a:ext cx="3810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4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r>
              <a:rPr lang="fr-FR" dirty="0" smtClean="0"/>
              <a:t>L’Asie</a:t>
            </a:r>
          </a:p>
          <a:p>
            <a:pPr marL="137160" indent="0">
              <a:buNone/>
            </a:pPr>
            <a:r>
              <a:rPr lang="fr-FR" dirty="0"/>
              <a:t>578 millions </a:t>
            </a:r>
            <a:r>
              <a:rPr lang="fr-FR" dirty="0" smtClean="0"/>
              <a:t>d’internautes</a:t>
            </a:r>
          </a:p>
          <a:p>
            <a:r>
              <a:rPr lang="fr-FR" dirty="0"/>
              <a:t>L</a:t>
            </a:r>
            <a:r>
              <a:rPr lang="fr-FR" dirty="0" smtClean="0"/>
              <a:t>’Europe </a:t>
            </a:r>
            <a:endParaRPr lang="fr-FR" dirty="0"/>
          </a:p>
          <a:p>
            <a:pPr marL="137160" indent="0">
              <a:buNone/>
            </a:pPr>
            <a:r>
              <a:rPr lang="fr-FR" dirty="0" smtClean="0"/>
              <a:t>384 millions </a:t>
            </a:r>
            <a:r>
              <a:rPr lang="fr-FR" dirty="0"/>
              <a:t>d’internautes</a:t>
            </a:r>
          </a:p>
          <a:p>
            <a:r>
              <a:rPr lang="fr-FR" dirty="0" smtClean="0"/>
              <a:t>Amérique </a:t>
            </a:r>
            <a:r>
              <a:rPr lang="fr-FR" dirty="0"/>
              <a:t>du Nord </a:t>
            </a:r>
            <a:endParaRPr lang="fr-FR" dirty="0" smtClean="0"/>
          </a:p>
          <a:p>
            <a:pPr marL="137160" indent="0">
              <a:buNone/>
            </a:pPr>
            <a:r>
              <a:rPr lang="fr-FR" dirty="0" smtClean="0"/>
              <a:t>248 millions </a:t>
            </a:r>
            <a:r>
              <a:rPr lang="fr-FR" dirty="0"/>
              <a:t>d’internautes</a:t>
            </a:r>
          </a:p>
          <a:p>
            <a:r>
              <a:rPr lang="fr-FR" dirty="0" smtClean="0"/>
              <a:t>Amérique </a:t>
            </a:r>
            <a:r>
              <a:rPr lang="fr-FR" dirty="0"/>
              <a:t>du Sud </a:t>
            </a:r>
            <a:endParaRPr lang="fr-FR" dirty="0"/>
          </a:p>
          <a:p>
            <a:pPr marL="137160" indent="0">
              <a:buNone/>
            </a:pPr>
            <a:r>
              <a:rPr lang="fr-FR" dirty="0" smtClean="0"/>
              <a:t>139 millions </a:t>
            </a:r>
            <a:r>
              <a:rPr lang="fr-FR" dirty="0"/>
              <a:t>d’internautes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Nombre</a:t>
            </a:r>
            <a:r>
              <a:rPr lang="en-US" sz="4000" dirty="0" smtClean="0"/>
              <a:t> </a:t>
            </a:r>
            <a:r>
              <a:rPr lang="en-US" sz="4000" dirty="0" err="1" smtClean="0"/>
              <a:t>d'utilisateurs</a:t>
            </a:r>
            <a:r>
              <a:rPr lang="en-US" sz="4000" dirty="0" smtClean="0"/>
              <a:t> en 2008</a:t>
            </a:r>
          </a:p>
        </p:txBody>
      </p:sp>
    </p:spTree>
    <p:extLst>
      <p:ext uri="{BB962C8B-B14F-4D97-AF65-F5344CB8AC3E}">
        <p14:creationId xmlns:p14="http://schemas.microsoft.com/office/powerpoint/2010/main" val="34731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81200"/>
            <a:ext cx="4267200" cy="1752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8800" dirty="0" smtClean="0"/>
              <a:t>Merci 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54733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191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Le World Wide Web</vt:lpstr>
      <vt:lpstr>PowerPoint Presentation</vt:lpstr>
      <vt:lpstr>PowerPoint Presentation</vt:lpstr>
      <vt:lpstr>Le système de WEB</vt:lpstr>
      <vt:lpstr>PowerPoint Presentation</vt:lpstr>
      <vt:lpstr>PowerPoint Presentation</vt:lpstr>
      <vt:lpstr>2008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World Wide Web</dc:title>
  <dc:creator>Jelena</dc:creator>
  <cp:lastModifiedBy>Jelena</cp:lastModifiedBy>
  <cp:revision>3</cp:revision>
  <dcterms:created xsi:type="dcterms:W3CDTF">2017-06-04T21:38:24Z</dcterms:created>
  <dcterms:modified xsi:type="dcterms:W3CDTF">2017-06-04T22:03:17Z</dcterms:modified>
</cp:coreProperties>
</file>