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7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64" r:id="rId3"/>
    <p:sldId id="269" r:id="rId4"/>
    <p:sldId id="270" r:id="rId5"/>
    <p:sldId id="271" r:id="rId6"/>
    <p:sldId id="272" r:id="rId7"/>
    <p:sldId id="273" r:id="rId8"/>
    <p:sldId id="274" r:id="rId9"/>
    <p:sldId id="263" r:id="rId10"/>
    <p:sldId id="265" r:id="rId11"/>
    <p:sldId id="266" r:id="rId12"/>
    <p:sldId id="267" r:id="rId13"/>
    <p:sldId id="268" r:id="rId14"/>
    <p:sldId id="275" r:id="rId15"/>
    <p:sldId id="262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C3300"/>
    <a:srgbClr val="660066"/>
    <a:srgbClr val="FEBDB0"/>
    <a:srgbClr val="360036"/>
    <a:srgbClr val="1E578E"/>
    <a:srgbClr val="99FF99"/>
    <a:srgbClr val="9999FF"/>
    <a:srgbClr val="CCFFF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dirty="0"/>
              <a:t>Наслов графикона</a:t>
            </a:r>
            <a:endParaRPr lang="sr-Latn-R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Серија 1</c:v>
                </c:pt>
              </c:strCache>
            </c:strRef>
          </c:tx>
          <c:spPr>
            <a:solidFill>
              <a:schemeClr val="accent5">
                <a:shade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EF-496F-968C-12F1CF576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Серија 2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2EF-496F-968C-12F1CF57627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Серија 3</c:v>
                </c:pt>
              </c:strCache>
            </c:strRef>
          </c:tx>
          <c:spPr>
            <a:solidFill>
              <a:schemeClr val="accent5">
                <a:tint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Категорија 1</c:v>
                </c:pt>
                <c:pt idx="1">
                  <c:v>Категорија 2</c:v>
                </c:pt>
                <c:pt idx="2">
                  <c:v>Категорија 3</c:v>
                </c:pt>
                <c:pt idx="3">
                  <c:v>Категорија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2EF-496F-968C-12F1CF5762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5755008"/>
        <c:axId val="105756544"/>
      </c:barChart>
      <c:catAx>
        <c:axId val="10575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756544"/>
        <c:crosses val="autoZero"/>
        <c:auto val="1"/>
        <c:lblAlgn val="ctr"/>
        <c:lblOffset val="100"/>
        <c:noMultiLvlLbl val="0"/>
      </c:catAx>
      <c:valAx>
        <c:axId val="10575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755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D714E-108F-47C8-9868-3FFA577D6B22}" type="datetimeFigureOut">
              <a:rPr lang="sr-Latn-RS" smtClean="0"/>
              <a:pPr/>
              <a:t>15.12.2025.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15E9B-F8F8-4FA8-BE3A-00BE8F40698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84008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DF269-521E-4B12-A6E5-D59C88C2B601}" type="datetimeFigureOut">
              <a:rPr lang="sr-Latn-RS" smtClean="0"/>
              <a:pPr/>
              <a:t>15.12.2025.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E4B4A3-5BD7-4D53-BBD1-F3178D2FE7E0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52737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 презентације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06475-5A6F-42DC-A20E-5CD6159ADAA8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Поднаслов презентације</a:t>
            </a:r>
            <a:endParaRPr lang="sr-Latn-R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1524000" y="5691673"/>
            <a:ext cx="9144000" cy="528152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Место и датум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013" y="1122363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C863CF42-AF2D-467E-A86E-921779ACBB86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16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41E0A76F-A858-4830-884B-9E9914C82A13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RS" dirty="0"/>
              <a:t>Слика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0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B327E440-2A8B-43FA-8E62-283731874734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81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502507"/>
            <a:ext cx="7734300" cy="5674455"/>
          </a:xfrm>
        </p:spPr>
        <p:txBody>
          <a:bodyPr vert="eaVert"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8C4348E8-5F32-4135-9735-14DFEF197A78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502508"/>
            <a:ext cx="2628900" cy="5674454"/>
          </a:xfrm>
        </p:spPr>
        <p:txBody>
          <a:bodyPr vert="eaVert"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24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784" y="3602038"/>
            <a:ext cx="4103216" cy="325596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fld id="{D77415B9-F7E1-4329-86C5-BFD9CA71CB2B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dy)"/>
              </a:defRPr>
            </a:lvl1pPr>
          </a:lstStyle>
          <a:p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5250076" y="4549867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Latn-RS" dirty="0">
                <a:solidFill>
                  <a:schemeClr val="bg1">
                    <a:lumMod val="50000"/>
                  </a:schemeClr>
                </a:solidFill>
              </a:rPr>
              <a:t>ww.sf.bg.ac.rs</a:t>
            </a:r>
            <a:endParaRPr lang="en-US" dirty="0">
              <a:solidFill>
                <a:schemeClr val="bg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37468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sr-Cyrl-RS" sz="3600" b="1" dirty="0">
                <a:solidFill>
                  <a:schemeClr val="accent1">
                    <a:lumMod val="50000"/>
                  </a:schemeClr>
                </a:solidFill>
                <a:latin typeface="Tw Cen MT (Body)Body)"/>
              </a:rPr>
              <a:t>ХВАЛА НА ПАЖЊИ</a:t>
            </a:r>
            <a:endParaRPr lang="en-US" sz="3600" b="1" dirty="0">
              <a:solidFill>
                <a:schemeClr val="accent1">
                  <a:lumMod val="50000"/>
                </a:schemeClr>
              </a:solidFill>
              <a:latin typeface="Tw Cen MT (Body)Body)"/>
            </a:endParaRP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53738"/>
            <a:ext cx="9144000" cy="75079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  <a:latin typeface="Tw Cen MT (Body)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Cyrl-RS" dirty="0"/>
              <a:t>Текст</a:t>
            </a:r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000" y="5100435"/>
            <a:ext cx="720000" cy="720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396" y="3872332"/>
            <a:ext cx="3933209" cy="608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307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  <a:latin typeface="Tw Cen MT (Body)Body)"/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340421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Tw Cen MT (Body)Body)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RS" dirty="0"/>
              <a:t>Поднаслов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77415B9-F7E1-4329-86C5-BFD9CA71CB2B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562011"/>
            <a:ext cx="5001975" cy="7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567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1E578E"/>
                </a:solidFill>
                <a:latin typeface="Tw Cen MT (Body)Body)"/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E24CC09-28A3-4024-98F4-C9F66E8E8861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58973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1E578E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RS" dirty="0"/>
              <a:t>Текст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A825FD8A-1FFE-4238-BA14-C5F811CB1A6B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sr-Cyrl-RS" dirty="0"/>
              <a:t>Текст</a:t>
            </a:r>
            <a:endParaRPr lang="sr-Latn-R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56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Наслов</a:t>
            </a:r>
            <a:endParaRPr lang="sr-Latn-R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4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18357086"/>
              </p:ext>
            </p:extLst>
          </p:nvPr>
        </p:nvGraphicFramePr>
        <p:xfrm>
          <a:off x="838200" y="2287207"/>
          <a:ext cx="10515600" cy="328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180748134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85935733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859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64784358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157887910"/>
                    </a:ext>
                  </a:extLst>
                </a:gridCol>
              </a:tblGrid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0"/>
                        </a:spcBef>
                      </a:pPr>
                      <a:r>
                        <a:rPr lang="sr-Cyrl-RS" dirty="0"/>
                        <a:t>Колона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r>
                        <a:rPr lang="sr-Cyrl-RS" dirty="0"/>
                        <a:t>Колона 4</a:t>
                      </a: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590650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1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381148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2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2485372"/>
                  </a:ext>
                </a:extLst>
              </a:tr>
              <a:tr h="820792"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</a:pPr>
                      <a:r>
                        <a:rPr lang="sr-Cyrl-RS" dirty="0"/>
                        <a:t>Ред 3</a:t>
                      </a:r>
                      <a:endParaRPr lang="sr-Latn-R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</a:pPr>
                      <a:endParaRPr lang="sr-Latn-R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515901"/>
                  </a:ext>
                </a:extLst>
              </a:tr>
            </a:tbl>
          </a:graphicData>
        </a:graphic>
      </p:graphicFrame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Табела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422541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36DA588A-F02A-49FE-B4BB-62E9D891C6D0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  <p:graphicFrame>
        <p:nvGraphicFramePr>
          <p:cNvPr id="12" name="Content Placeholder 3">
            <a:extLst>
              <a:ext uri="{FF2B5EF4-FFF2-40B4-BE49-F238E27FC236}">
                <a16:creationId xmlns:a16="http://schemas.microsoft.com/office/drawing/2014/main" id="{C068A37D-29CE-3143-9685-3E757B766BAC}"/>
              </a:ext>
            </a:extLst>
          </p:cNvPr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823881815"/>
              </p:ext>
            </p:extLst>
          </p:nvPr>
        </p:nvGraphicFramePr>
        <p:xfrm>
          <a:off x="838200" y="1734937"/>
          <a:ext cx="10515600" cy="3965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rgbClr val="1E578E"/>
                </a:solidFill>
              </a:defRPr>
            </a:lvl1pPr>
          </a:lstStyle>
          <a:p>
            <a:r>
              <a:rPr lang="sr-Cyrl-RS" dirty="0"/>
              <a:t>Графикон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449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fld id="{D9CD9DD0-17BE-4D06-B789-47356A50A0A7}" type="datetime1">
              <a:rPr lang="sr-Latn-RS" smtClean="0"/>
              <a:pPr/>
              <a:t>15.12.2025.</a:t>
            </a:fld>
            <a:endParaRPr lang="sr-Latn-R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w Cen MT (Body)"/>
              </a:defRPr>
            </a:lvl1pPr>
          </a:lstStyle>
          <a:p>
            <a:endParaRPr lang="sr-Latn-R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6519" cy="6858000"/>
          </a:xfrm>
          <a:prstGeom prst="rect">
            <a:avLst/>
          </a:prstGeom>
          <a:solidFill>
            <a:srgbClr val="1E5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4630" y="4543024"/>
            <a:ext cx="2917370" cy="2314976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22549" y="6275819"/>
            <a:ext cx="469556" cy="365125"/>
          </a:xfrm>
        </p:spPr>
        <p:txBody>
          <a:bodyPr/>
          <a:lstStyle>
            <a:lvl1pPr algn="ctr">
              <a:defRPr sz="1400" b="1">
                <a:solidFill>
                  <a:srgbClr val="1E578E"/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1351" y="60910"/>
            <a:ext cx="1927654" cy="338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649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415B9-F7E1-4329-86C5-BFD9CA71CB2B}" type="datetime1">
              <a:rPr lang="sr-Latn-RS" smtClean="0"/>
              <a:pPr/>
              <a:t>15.12.2025.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A3A0C-5B1B-4859-8A9F-0D6B550C0C8D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9735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60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2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1E578E"/>
          </a:solidFill>
          <a:latin typeface="Tw Cen MT (Body)Body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 (Body)Body)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 (Body)Body)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 (Body)Body)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 (Body)Body)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7244" y="3435532"/>
            <a:ext cx="9906001" cy="649195"/>
          </a:xfrm>
        </p:spPr>
        <p:txBody>
          <a:bodyPr>
            <a:normAutofit fontScale="90000"/>
          </a:bodyPr>
          <a:lstStyle/>
          <a:p>
            <a:pPr marL="228600" indent="-228600">
              <a:lnSpc>
                <a:spcPct val="107000"/>
              </a:lnSpc>
              <a:spcBef>
                <a:spcPts val="4200"/>
              </a:spcBef>
              <a:spcAft>
                <a:spcPts val="4200"/>
              </a:spcAft>
            </a:pPr>
            <a:r>
              <a:rPr lang="ru-RU" sz="4000" kern="100" dirty="0">
                <a:latin typeface="Cambria"/>
                <a:ea typeface="Times New Roman"/>
                <a:cs typeface="Times New Roman"/>
              </a:rPr>
              <a:t>Особе са инвалидитетом и аутономна возила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/>
          </p:nvPr>
        </p:nvSpPr>
        <p:spPr>
          <a:xfrm>
            <a:off x="1484812" y="6329848"/>
            <a:ext cx="9144000" cy="528152"/>
          </a:xfrm>
        </p:spPr>
        <p:txBody>
          <a:bodyPr>
            <a:normAutofit/>
          </a:bodyPr>
          <a:lstStyle/>
          <a:p>
            <a:r>
              <a:rPr lang="sr-Cyrl-RS" sz="2000" dirty="0">
                <a:latin typeface="Cambria" pitchFamily="18" charset="0"/>
                <a:ea typeface="Cambria" pitchFamily="18" charset="0"/>
              </a:rPr>
              <a:t>Београд, 202</a:t>
            </a:r>
            <a:r>
              <a:rPr lang="en-GB" sz="2000" dirty="0">
                <a:latin typeface="Cambria" pitchFamily="18" charset="0"/>
                <a:ea typeface="Cambria" pitchFamily="18" charset="0"/>
              </a:rPr>
              <a:t>5</a:t>
            </a:r>
            <a:r>
              <a:rPr lang="sr-Cyrl-RS" sz="2000" dirty="0">
                <a:latin typeface="Cambria" pitchFamily="18" charset="0"/>
                <a:ea typeface="Cambria" pitchFamily="18" charset="0"/>
              </a:rPr>
              <a:t>. </a:t>
            </a:r>
            <a:endParaRPr lang="sr-Latn-RS" sz="20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52698" y="4316140"/>
            <a:ext cx="4611189" cy="2058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</a:b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Предметни наставници: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.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Радомир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Мијаиловић</a:t>
            </a:r>
            <a:endParaRPr lang="sr-Cyrl-RS" sz="2000" dirty="0">
              <a:solidFill>
                <a:schemeClr val="bg1">
                  <a:lumMod val="50000"/>
                </a:schemeClr>
              </a:solidFill>
              <a:latin typeface="Cambria" pitchFamily="18" charset="0"/>
              <a:ea typeface="Cambria" pitchFamily="18" charset="0"/>
            </a:endParaRP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Проф. др Далибор Пешић</a:t>
            </a:r>
          </a:p>
          <a:p>
            <a:pPr lvl="0" algn="just">
              <a:lnSpc>
                <a:spcPct val="90000"/>
              </a:lnSpc>
              <a:spcAft>
                <a:spcPts val="300"/>
              </a:spcAft>
            </a:pPr>
            <a:r>
              <a:rPr lang="sr-Cyrl-RS" sz="2000" dirty="0">
                <a:solidFill>
                  <a:schemeClr val="bg1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Доц. др Ђорђе Петровић</a:t>
            </a:r>
            <a:endParaRPr kumimoji="0" lang="sr-Latn-RS" sz="2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3669" y="2348189"/>
            <a:ext cx="931381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3000" b="1" i="1" dirty="0">
                <a:solidFill>
                  <a:schemeClr val="tx2">
                    <a:lumMod val="50000"/>
                  </a:schemeClr>
                </a:solidFill>
                <a:latin typeface="Cambria" pitchFamily="18" charset="0"/>
                <a:ea typeface="Cambria" pitchFamily="18" charset="0"/>
              </a:rPr>
              <a:t>Предмет: Безбедност особа са инвалидитетом</a:t>
            </a:r>
            <a:endParaRPr lang="en-US" sz="30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34249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A7181B73-D84A-477A-843B-0AB991CFB7D4}"/>
              </a:ext>
            </a:extLst>
          </p:cNvPr>
          <p:cNvGrpSpPr/>
          <p:nvPr/>
        </p:nvGrpSpPr>
        <p:grpSpPr>
          <a:xfrm>
            <a:off x="9003932" y="4454434"/>
            <a:ext cx="3188068" cy="2403566"/>
            <a:chOff x="8332521" y="1117647"/>
            <a:chExt cx="2595904" cy="1993337"/>
          </a:xfrm>
        </p:grpSpPr>
        <p:sp>
          <p:nvSpPr>
            <p:cNvPr id="12" name="Rectangle: Rounded Corners 81">
              <a:extLst>
                <a:ext uri="{FF2B5EF4-FFF2-40B4-BE49-F238E27FC236}">
                  <a16:creationId xmlns:a16="http://schemas.microsoft.com/office/drawing/2014/main" id="{1C39D00B-7671-4B17-86E6-D27C7773AF8F}"/>
                </a:ext>
              </a:extLst>
            </p:cNvPr>
            <p:cNvSpPr/>
            <p:nvPr/>
          </p:nvSpPr>
          <p:spPr>
            <a:xfrm rot="19519920">
              <a:off x="8475984" y="1275628"/>
              <a:ext cx="1216315" cy="200535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  <p:grpSp>
          <p:nvGrpSpPr>
            <p:cNvPr id="13" name="Group 75">
              <a:extLst>
                <a:ext uri="{FF2B5EF4-FFF2-40B4-BE49-F238E27FC236}">
                  <a16:creationId xmlns:a16="http://schemas.microsoft.com/office/drawing/2014/main" id="{D5455C86-4B92-4971-AF7B-1FB4A7220256}"/>
                </a:ext>
              </a:extLst>
            </p:cNvPr>
            <p:cNvGrpSpPr/>
            <p:nvPr/>
          </p:nvGrpSpPr>
          <p:grpSpPr>
            <a:xfrm rot="7728631">
              <a:off x="8290750" y="1657344"/>
              <a:ext cx="566300" cy="482758"/>
              <a:chOff x="10685709" y="1909658"/>
              <a:chExt cx="1251220" cy="1066637"/>
            </a:xfrm>
          </p:grpSpPr>
          <p:sp>
            <p:nvSpPr>
              <p:cNvPr id="20" name="Freeform: Shape 66">
                <a:extLst>
                  <a:ext uri="{FF2B5EF4-FFF2-40B4-BE49-F238E27FC236}">
                    <a16:creationId xmlns:a16="http://schemas.microsoft.com/office/drawing/2014/main" id="{2EEFE8CE-5F79-44AA-AF51-C7FFC5EC2EB1}"/>
                  </a:ext>
                </a:extLst>
              </p:cNvPr>
              <p:cNvSpPr/>
              <p:nvPr/>
            </p:nvSpPr>
            <p:spPr>
              <a:xfrm rot="20690809">
                <a:off x="10685709" y="1909658"/>
                <a:ext cx="1056389" cy="487564"/>
              </a:xfrm>
              <a:custGeom>
                <a:avLst/>
                <a:gdLst>
                  <a:gd name="connsiteX0" fmla="*/ 7144 w 371475"/>
                  <a:gd name="connsiteY0" fmla="*/ 145256 h 171450"/>
                  <a:gd name="connsiteX1" fmla="*/ 90011 w 371475"/>
                  <a:gd name="connsiteY1" fmla="*/ 32861 h 171450"/>
                  <a:gd name="connsiteX2" fmla="*/ 250984 w 371475"/>
                  <a:gd name="connsiteY2" fmla="*/ 7144 h 171450"/>
                  <a:gd name="connsiteX3" fmla="*/ 361474 w 371475"/>
                  <a:gd name="connsiteY3" fmla="*/ 103346 h 171450"/>
                  <a:gd name="connsiteX4" fmla="*/ 367189 w 371475"/>
                  <a:gd name="connsiteY4" fmla="*/ 139541 h 171450"/>
                  <a:gd name="connsiteX5" fmla="*/ 343376 w 371475"/>
                  <a:gd name="connsiteY5" fmla="*/ 143351 h 171450"/>
                  <a:gd name="connsiteX6" fmla="*/ 234791 w 371475"/>
                  <a:gd name="connsiteY6" fmla="*/ 58579 h 171450"/>
                  <a:gd name="connsiteX7" fmla="*/ 117634 w 371475"/>
                  <a:gd name="connsiteY7" fmla="*/ 76676 h 171450"/>
                  <a:gd name="connsiteX8" fmla="*/ 58579 w 371475"/>
                  <a:gd name="connsiteY8" fmla="*/ 167164 h 1714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71475" h="171450">
                    <a:moveTo>
                      <a:pt x="7144" y="145256"/>
                    </a:moveTo>
                    <a:lnTo>
                      <a:pt x="90011" y="32861"/>
                    </a:lnTo>
                    <a:lnTo>
                      <a:pt x="250984" y="7144"/>
                    </a:lnTo>
                    <a:lnTo>
                      <a:pt x="361474" y="103346"/>
                    </a:lnTo>
                    <a:lnTo>
                      <a:pt x="367189" y="139541"/>
                    </a:lnTo>
                    <a:lnTo>
                      <a:pt x="343376" y="143351"/>
                    </a:lnTo>
                    <a:lnTo>
                      <a:pt x="234791" y="58579"/>
                    </a:lnTo>
                    <a:lnTo>
                      <a:pt x="117634" y="76676"/>
                    </a:lnTo>
                    <a:lnTo>
                      <a:pt x="58579" y="167164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67">
                <a:extLst>
                  <a:ext uri="{FF2B5EF4-FFF2-40B4-BE49-F238E27FC236}">
                    <a16:creationId xmlns:a16="http://schemas.microsoft.com/office/drawing/2014/main" id="{57816F95-7EAE-4DFE-8A42-55E231E2AEB9}"/>
                  </a:ext>
                </a:extLst>
              </p:cNvPr>
              <p:cNvSpPr/>
              <p:nvPr/>
            </p:nvSpPr>
            <p:spPr>
              <a:xfrm rot="20690809">
                <a:off x="10907627" y="2407470"/>
                <a:ext cx="1029302" cy="568825"/>
              </a:xfrm>
              <a:custGeom>
                <a:avLst/>
                <a:gdLst>
                  <a:gd name="connsiteX0" fmla="*/ 7144 w 361950"/>
                  <a:gd name="connsiteY0" fmla="*/ 114776 h 200025"/>
                  <a:gd name="connsiteX1" fmla="*/ 120491 w 361950"/>
                  <a:gd name="connsiteY1" fmla="*/ 194786 h 200025"/>
                  <a:gd name="connsiteX2" fmla="*/ 281464 w 361950"/>
                  <a:gd name="connsiteY2" fmla="*/ 169069 h 200025"/>
                  <a:gd name="connsiteX3" fmla="*/ 355759 w 361950"/>
                  <a:gd name="connsiteY3" fmla="*/ 43339 h 200025"/>
                  <a:gd name="connsiteX4" fmla="*/ 350044 w 361950"/>
                  <a:gd name="connsiteY4" fmla="*/ 7144 h 200025"/>
                  <a:gd name="connsiteX5" fmla="*/ 327184 w 361950"/>
                  <a:gd name="connsiteY5" fmla="*/ 10954 h 200025"/>
                  <a:gd name="connsiteX6" fmla="*/ 250031 w 361950"/>
                  <a:gd name="connsiteY6" fmla="*/ 125254 h 200025"/>
                  <a:gd name="connsiteX7" fmla="*/ 132874 w 361950"/>
                  <a:gd name="connsiteY7" fmla="*/ 144304 h 200025"/>
                  <a:gd name="connsiteX8" fmla="*/ 48101 w 361950"/>
                  <a:gd name="connsiteY8" fmla="*/ 77629 h 200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1950" h="200025">
                    <a:moveTo>
                      <a:pt x="7144" y="114776"/>
                    </a:moveTo>
                    <a:lnTo>
                      <a:pt x="120491" y="194786"/>
                    </a:lnTo>
                    <a:lnTo>
                      <a:pt x="281464" y="169069"/>
                    </a:lnTo>
                    <a:lnTo>
                      <a:pt x="355759" y="43339"/>
                    </a:lnTo>
                    <a:lnTo>
                      <a:pt x="350044" y="7144"/>
                    </a:lnTo>
                    <a:lnTo>
                      <a:pt x="327184" y="10954"/>
                    </a:lnTo>
                    <a:lnTo>
                      <a:pt x="250031" y="125254"/>
                    </a:lnTo>
                    <a:lnTo>
                      <a:pt x="132874" y="144304"/>
                    </a:lnTo>
                    <a:lnTo>
                      <a:pt x="48101" y="77629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sp>
          <p:nvSpPr>
            <p:cNvPr id="14" name="Freeform: Shape 68">
              <a:extLst>
                <a:ext uri="{FF2B5EF4-FFF2-40B4-BE49-F238E27FC236}">
                  <a16:creationId xmlns:a16="http://schemas.microsoft.com/office/drawing/2014/main" id="{999E99B2-2F0A-418A-8CAD-6A4806B972F3}"/>
                </a:ext>
              </a:extLst>
            </p:cNvPr>
            <p:cNvSpPr/>
            <p:nvPr/>
          </p:nvSpPr>
          <p:spPr>
            <a:xfrm rot="1047573">
              <a:off x="9264141" y="1117647"/>
              <a:ext cx="1532432" cy="723308"/>
            </a:xfrm>
            <a:custGeom>
              <a:avLst/>
              <a:gdLst>
                <a:gd name="connsiteX0" fmla="*/ 1037597 w 1190625"/>
                <a:gd name="connsiteY0" fmla="*/ 429536 h 561975"/>
                <a:gd name="connsiteX1" fmla="*/ 1146182 w 1190625"/>
                <a:gd name="connsiteY1" fmla="*/ 340953 h 561975"/>
                <a:gd name="connsiteX2" fmla="*/ 1179519 w 1190625"/>
                <a:gd name="connsiteY2" fmla="*/ 350478 h 561975"/>
                <a:gd name="connsiteX3" fmla="*/ 1187139 w 1190625"/>
                <a:gd name="connsiteY3" fmla="*/ 328571 h 561975"/>
                <a:gd name="connsiteX4" fmla="*/ 167012 w 1190625"/>
                <a:gd name="connsiteY4" fmla="*/ 13293 h 561975"/>
                <a:gd name="connsiteX5" fmla="*/ 13659 w 1190625"/>
                <a:gd name="connsiteY5" fmla="*/ 90446 h 561975"/>
                <a:gd name="connsiteX6" fmla="*/ 90812 w 1190625"/>
                <a:gd name="connsiteY6" fmla="*/ 244751 h 561975"/>
                <a:gd name="connsiteX7" fmla="*/ 1111892 w 1190625"/>
                <a:gd name="connsiteY7" fmla="*/ 560028 h 561975"/>
                <a:gd name="connsiteX8" fmla="*/ 1119512 w 1190625"/>
                <a:gd name="connsiteY8" fmla="*/ 537168 h 561975"/>
                <a:gd name="connsiteX9" fmla="*/ 1037597 w 1190625"/>
                <a:gd name="connsiteY9" fmla="*/ 429536 h 561975"/>
                <a:gd name="connsiteX10" fmla="*/ 153677 w 1190625"/>
                <a:gd name="connsiteY10" fmla="*/ 163788 h 561975"/>
                <a:gd name="connsiteX11" fmla="*/ 96527 w 1190625"/>
                <a:gd name="connsiteY11" fmla="*/ 93303 h 561975"/>
                <a:gd name="connsiteX12" fmla="*/ 153677 w 1190625"/>
                <a:gd name="connsiteY12" fmla="*/ 163788 h 561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90625" h="561975">
                  <a:moveTo>
                    <a:pt x="1037597" y="429536"/>
                  </a:moveTo>
                  <a:cubicBezTo>
                    <a:pt x="1043312" y="375243"/>
                    <a:pt x="1091889" y="335238"/>
                    <a:pt x="1146182" y="340953"/>
                  </a:cubicBezTo>
                  <a:cubicBezTo>
                    <a:pt x="1158564" y="341906"/>
                    <a:pt x="1169994" y="345716"/>
                    <a:pt x="1179519" y="350478"/>
                  </a:cubicBezTo>
                  <a:lnTo>
                    <a:pt x="1187139" y="328571"/>
                  </a:lnTo>
                  <a:lnTo>
                    <a:pt x="167012" y="13293"/>
                  </a:lnTo>
                  <a:cubicBezTo>
                    <a:pt x="103194" y="-7662"/>
                    <a:pt x="34614" y="26628"/>
                    <a:pt x="13659" y="90446"/>
                  </a:cubicBezTo>
                  <a:cubicBezTo>
                    <a:pt x="-8248" y="155216"/>
                    <a:pt x="26994" y="223796"/>
                    <a:pt x="90812" y="244751"/>
                  </a:cubicBezTo>
                  <a:lnTo>
                    <a:pt x="1111892" y="560028"/>
                  </a:lnTo>
                  <a:lnTo>
                    <a:pt x="1119512" y="537168"/>
                  </a:lnTo>
                  <a:cubicBezTo>
                    <a:pt x="1068077" y="527643"/>
                    <a:pt x="1032834" y="481923"/>
                    <a:pt x="1037597" y="429536"/>
                  </a:cubicBezTo>
                  <a:close/>
                  <a:moveTo>
                    <a:pt x="153677" y="163788"/>
                  </a:moveTo>
                  <a:cubicBezTo>
                    <a:pt x="103194" y="194268"/>
                    <a:pt x="56522" y="136166"/>
                    <a:pt x="96527" y="93303"/>
                  </a:cubicBezTo>
                  <a:cubicBezTo>
                    <a:pt x="147009" y="62823"/>
                    <a:pt x="194634" y="120926"/>
                    <a:pt x="153677" y="163788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" name="Freeform: Shape 70">
              <a:extLst>
                <a:ext uri="{FF2B5EF4-FFF2-40B4-BE49-F238E27FC236}">
                  <a16:creationId xmlns:a16="http://schemas.microsoft.com/office/drawing/2014/main" id="{BDAFEFF5-9148-4B30-AF30-177541DB5EF8}"/>
                </a:ext>
              </a:extLst>
            </p:cNvPr>
            <p:cNvSpPr/>
            <p:nvPr/>
          </p:nvSpPr>
          <p:spPr>
            <a:xfrm rot="20155529">
              <a:off x="10143819" y="1770112"/>
              <a:ext cx="784606" cy="858163"/>
            </a:xfrm>
            <a:custGeom>
              <a:avLst/>
              <a:gdLst>
                <a:gd name="connsiteX0" fmla="*/ 564356 w 609600"/>
                <a:gd name="connsiteY0" fmla="*/ 35362 h 666750"/>
                <a:gd name="connsiteX1" fmla="*/ 392906 w 609600"/>
                <a:gd name="connsiteY1" fmla="*/ 50602 h 666750"/>
                <a:gd name="connsiteX2" fmla="*/ 7144 w 609600"/>
                <a:gd name="connsiteY2" fmla="*/ 512564 h 666750"/>
                <a:gd name="connsiteX3" fmla="*/ 193834 w 609600"/>
                <a:gd name="connsiteY3" fmla="*/ 668774 h 666750"/>
                <a:gd name="connsiteX4" fmla="*/ 579596 w 609600"/>
                <a:gd name="connsiteY4" fmla="*/ 206812 h 666750"/>
                <a:gd name="connsiteX5" fmla="*/ 564356 w 609600"/>
                <a:gd name="connsiteY5" fmla="*/ 35362 h 666750"/>
                <a:gd name="connsiteX6" fmla="*/ 497681 w 609600"/>
                <a:gd name="connsiteY6" fmla="*/ 168712 h 666750"/>
                <a:gd name="connsiteX7" fmla="*/ 450056 w 609600"/>
                <a:gd name="connsiteY7" fmla="*/ 128707 h 666750"/>
                <a:gd name="connsiteX8" fmla="*/ 490061 w 609600"/>
                <a:gd name="connsiteY8" fmla="*/ 81082 h 666750"/>
                <a:gd name="connsiteX9" fmla="*/ 537686 w 609600"/>
                <a:gd name="connsiteY9" fmla="*/ 121087 h 666750"/>
                <a:gd name="connsiteX10" fmla="*/ 497681 w 609600"/>
                <a:gd name="connsiteY10" fmla="*/ 168712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09600" h="666750">
                  <a:moveTo>
                    <a:pt x="564356" y="35362"/>
                  </a:moveTo>
                  <a:cubicBezTo>
                    <a:pt x="512921" y="-7501"/>
                    <a:pt x="436721" y="-833"/>
                    <a:pt x="392906" y="50602"/>
                  </a:cubicBezTo>
                  <a:lnTo>
                    <a:pt x="7144" y="512564"/>
                  </a:lnTo>
                  <a:lnTo>
                    <a:pt x="193834" y="668774"/>
                  </a:lnTo>
                  <a:lnTo>
                    <a:pt x="579596" y="206812"/>
                  </a:lnTo>
                  <a:cubicBezTo>
                    <a:pt x="623411" y="155377"/>
                    <a:pt x="615791" y="78224"/>
                    <a:pt x="564356" y="35362"/>
                  </a:cubicBezTo>
                  <a:close/>
                  <a:moveTo>
                    <a:pt x="497681" y="168712"/>
                  </a:moveTo>
                  <a:cubicBezTo>
                    <a:pt x="473869" y="170617"/>
                    <a:pt x="451961" y="153472"/>
                    <a:pt x="450056" y="128707"/>
                  </a:cubicBezTo>
                  <a:cubicBezTo>
                    <a:pt x="448151" y="104894"/>
                    <a:pt x="465296" y="82987"/>
                    <a:pt x="490061" y="81082"/>
                  </a:cubicBezTo>
                  <a:cubicBezTo>
                    <a:pt x="513874" y="79177"/>
                    <a:pt x="535781" y="96322"/>
                    <a:pt x="537686" y="121087"/>
                  </a:cubicBezTo>
                  <a:cubicBezTo>
                    <a:pt x="539591" y="145852"/>
                    <a:pt x="522446" y="166807"/>
                    <a:pt x="497681" y="168712"/>
                  </a:cubicBezTo>
                  <a:close/>
                </a:path>
              </a:pathLst>
            </a:custGeom>
            <a:solidFill>
              <a:srgbClr val="575A6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71">
              <a:extLst>
                <a:ext uri="{FF2B5EF4-FFF2-40B4-BE49-F238E27FC236}">
                  <a16:creationId xmlns:a16="http://schemas.microsoft.com/office/drawing/2014/main" id="{B11AF445-E21F-4380-AFCC-9610452D78EB}"/>
                </a:ext>
              </a:extLst>
            </p:cNvPr>
            <p:cNvSpPr/>
            <p:nvPr/>
          </p:nvSpPr>
          <p:spPr>
            <a:xfrm>
              <a:off x="9830967" y="2417099"/>
              <a:ext cx="760086" cy="612973"/>
            </a:xfrm>
            <a:custGeom>
              <a:avLst/>
              <a:gdLst>
                <a:gd name="connsiteX0" fmla="*/ 558641 w 590550"/>
                <a:gd name="connsiteY0" fmla="*/ 470059 h 476250"/>
                <a:gd name="connsiteX1" fmla="*/ 37624 w 590550"/>
                <a:gd name="connsiteY1" fmla="*/ 470059 h 476250"/>
                <a:gd name="connsiteX2" fmla="*/ 7144 w 590550"/>
                <a:gd name="connsiteY2" fmla="*/ 439579 h 476250"/>
                <a:gd name="connsiteX3" fmla="*/ 7144 w 590550"/>
                <a:gd name="connsiteY3" fmla="*/ 98584 h 476250"/>
                <a:gd name="connsiteX4" fmla="*/ 98584 w 590550"/>
                <a:gd name="connsiteY4" fmla="*/ 7144 h 476250"/>
                <a:gd name="connsiteX5" fmla="*/ 498634 w 590550"/>
                <a:gd name="connsiteY5" fmla="*/ 7144 h 476250"/>
                <a:gd name="connsiteX6" fmla="*/ 590074 w 590550"/>
                <a:gd name="connsiteY6" fmla="*/ 98584 h 476250"/>
                <a:gd name="connsiteX7" fmla="*/ 590074 w 590550"/>
                <a:gd name="connsiteY7" fmla="*/ 440531 h 476250"/>
                <a:gd name="connsiteX8" fmla="*/ 558641 w 590550"/>
                <a:gd name="connsiteY8" fmla="*/ 470059 h 476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0550" h="476250">
                  <a:moveTo>
                    <a:pt x="558641" y="470059"/>
                  </a:moveTo>
                  <a:lnTo>
                    <a:pt x="37624" y="470059"/>
                  </a:lnTo>
                  <a:cubicBezTo>
                    <a:pt x="20479" y="470059"/>
                    <a:pt x="7144" y="456724"/>
                    <a:pt x="7144" y="439579"/>
                  </a:cubicBezTo>
                  <a:lnTo>
                    <a:pt x="7144" y="98584"/>
                  </a:lnTo>
                  <a:cubicBezTo>
                    <a:pt x="7144" y="48101"/>
                    <a:pt x="48101" y="7144"/>
                    <a:pt x="98584" y="7144"/>
                  </a:cubicBezTo>
                  <a:lnTo>
                    <a:pt x="498634" y="7144"/>
                  </a:lnTo>
                  <a:cubicBezTo>
                    <a:pt x="549116" y="7144"/>
                    <a:pt x="590074" y="48101"/>
                    <a:pt x="590074" y="98584"/>
                  </a:cubicBezTo>
                  <a:lnTo>
                    <a:pt x="590074" y="440531"/>
                  </a:lnTo>
                  <a:cubicBezTo>
                    <a:pt x="589121" y="456724"/>
                    <a:pt x="574834" y="470059"/>
                    <a:pt x="558641" y="470059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72">
              <a:extLst>
                <a:ext uri="{FF2B5EF4-FFF2-40B4-BE49-F238E27FC236}">
                  <a16:creationId xmlns:a16="http://schemas.microsoft.com/office/drawing/2014/main" id="{AEC65103-A12A-4F15-9C3B-39DC40C593A7}"/>
                </a:ext>
              </a:extLst>
            </p:cNvPr>
            <p:cNvSpPr/>
            <p:nvPr/>
          </p:nvSpPr>
          <p:spPr>
            <a:xfrm>
              <a:off x="9739023" y="2939352"/>
              <a:ext cx="956237" cy="171632"/>
            </a:xfrm>
            <a:custGeom>
              <a:avLst/>
              <a:gdLst>
                <a:gd name="connsiteX0" fmla="*/ 711994 w 742950"/>
                <a:gd name="connsiteY0" fmla="*/ 129064 h 133350"/>
                <a:gd name="connsiteX1" fmla="*/ 37624 w 742950"/>
                <a:gd name="connsiteY1" fmla="*/ 129064 h 133350"/>
                <a:gd name="connsiteX2" fmla="*/ 7144 w 742950"/>
                <a:gd name="connsiteY2" fmla="*/ 98584 h 133350"/>
                <a:gd name="connsiteX3" fmla="*/ 7144 w 742950"/>
                <a:gd name="connsiteY3" fmla="*/ 98584 h 133350"/>
                <a:gd name="connsiteX4" fmla="*/ 98584 w 742950"/>
                <a:gd name="connsiteY4" fmla="*/ 7144 h 133350"/>
                <a:gd name="connsiteX5" fmla="*/ 651986 w 742950"/>
                <a:gd name="connsiteY5" fmla="*/ 7144 h 133350"/>
                <a:gd name="connsiteX6" fmla="*/ 743426 w 742950"/>
                <a:gd name="connsiteY6" fmla="*/ 98584 h 133350"/>
                <a:gd name="connsiteX7" fmla="*/ 743426 w 742950"/>
                <a:gd name="connsiteY7" fmla="*/ 98584 h 133350"/>
                <a:gd name="connsiteX8" fmla="*/ 711994 w 742950"/>
                <a:gd name="connsiteY8" fmla="*/ 129064 h 133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42950" h="133350">
                  <a:moveTo>
                    <a:pt x="711994" y="129064"/>
                  </a:moveTo>
                  <a:lnTo>
                    <a:pt x="37624" y="129064"/>
                  </a:lnTo>
                  <a:cubicBezTo>
                    <a:pt x="20479" y="129064"/>
                    <a:pt x="7144" y="115729"/>
                    <a:pt x="7144" y="98584"/>
                  </a:cubicBezTo>
                  <a:lnTo>
                    <a:pt x="7144" y="98584"/>
                  </a:lnTo>
                  <a:cubicBezTo>
                    <a:pt x="7144" y="48101"/>
                    <a:pt x="48101" y="7144"/>
                    <a:pt x="98584" y="7144"/>
                  </a:cubicBezTo>
                  <a:lnTo>
                    <a:pt x="651986" y="7144"/>
                  </a:lnTo>
                  <a:cubicBezTo>
                    <a:pt x="702469" y="7144"/>
                    <a:pt x="743426" y="48101"/>
                    <a:pt x="743426" y="98584"/>
                  </a:cubicBezTo>
                  <a:lnTo>
                    <a:pt x="743426" y="98584"/>
                  </a:lnTo>
                  <a:cubicBezTo>
                    <a:pt x="742474" y="115729"/>
                    <a:pt x="729139" y="129064"/>
                    <a:pt x="711994" y="129064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73">
              <a:extLst>
                <a:ext uri="{FF2B5EF4-FFF2-40B4-BE49-F238E27FC236}">
                  <a16:creationId xmlns:a16="http://schemas.microsoft.com/office/drawing/2014/main" id="{C351C326-D4C7-4B31-9438-2F4FBA3B193C}"/>
                </a:ext>
              </a:extLst>
            </p:cNvPr>
            <p:cNvSpPr/>
            <p:nvPr/>
          </p:nvSpPr>
          <p:spPr>
            <a:xfrm>
              <a:off x="10403474" y="2484528"/>
              <a:ext cx="122595" cy="122595"/>
            </a:xfrm>
            <a:custGeom>
              <a:avLst/>
              <a:gdLst>
                <a:gd name="connsiteX0" fmla="*/ 94774 w 95250"/>
                <a:gd name="connsiteY0" fmla="*/ 50959 h 95250"/>
                <a:gd name="connsiteX1" fmla="*/ 50959 w 95250"/>
                <a:gd name="connsiteY1" fmla="*/ 94774 h 95250"/>
                <a:gd name="connsiteX2" fmla="*/ 7144 w 95250"/>
                <a:gd name="connsiteY2" fmla="*/ 50959 h 95250"/>
                <a:gd name="connsiteX3" fmla="*/ 50959 w 95250"/>
                <a:gd name="connsiteY3" fmla="*/ 7144 h 95250"/>
                <a:gd name="connsiteX4" fmla="*/ 94774 w 95250"/>
                <a:gd name="connsiteY4" fmla="*/ 50959 h 95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5250" h="95250">
                  <a:moveTo>
                    <a:pt x="94774" y="50959"/>
                  </a:moveTo>
                  <a:cubicBezTo>
                    <a:pt x="94774" y="74771"/>
                    <a:pt x="74771" y="94774"/>
                    <a:pt x="50959" y="94774"/>
                  </a:cubicBezTo>
                  <a:cubicBezTo>
                    <a:pt x="27146" y="94774"/>
                    <a:pt x="7144" y="74771"/>
                    <a:pt x="7144" y="50959"/>
                  </a:cubicBezTo>
                  <a:cubicBezTo>
                    <a:pt x="7144" y="27146"/>
                    <a:pt x="27146" y="7144"/>
                    <a:pt x="50959" y="7144"/>
                  </a:cubicBezTo>
                  <a:cubicBezTo>
                    <a:pt x="74771" y="7144"/>
                    <a:pt x="94774" y="27146"/>
                    <a:pt x="94774" y="50959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69">
              <a:extLst>
                <a:ext uri="{FF2B5EF4-FFF2-40B4-BE49-F238E27FC236}">
                  <a16:creationId xmlns:a16="http://schemas.microsoft.com/office/drawing/2014/main" id="{D61AE2D7-35C8-4EA9-A239-11FE798DD60A}"/>
                </a:ext>
              </a:extLst>
            </p:cNvPr>
            <p:cNvSpPr/>
            <p:nvPr/>
          </p:nvSpPr>
          <p:spPr>
            <a:xfrm>
              <a:off x="8507971" y="1520795"/>
              <a:ext cx="306487" cy="306487"/>
            </a:xfrm>
            <a:custGeom>
              <a:avLst/>
              <a:gdLst>
                <a:gd name="connsiteX0" fmla="*/ 102790 w 238125"/>
                <a:gd name="connsiteY0" fmla="*/ 8493 h 238125"/>
                <a:gd name="connsiteX1" fmla="*/ 8493 w 238125"/>
                <a:gd name="connsiteY1" fmla="*/ 138985 h 238125"/>
                <a:gd name="connsiteX2" fmla="*/ 138985 w 238125"/>
                <a:gd name="connsiteY2" fmla="*/ 233283 h 238125"/>
                <a:gd name="connsiteX3" fmla="*/ 233283 w 238125"/>
                <a:gd name="connsiteY3" fmla="*/ 102790 h 238125"/>
                <a:gd name="connsiteX4" fmla="*/ 102790 w 238125"/>
                <a:gd name="connsiteY4" fmla="*/ 8493 h 238125"/>
                <a:gd name="connsiteX5" fmla="*/ 128508 w 238125"/>
                <a:gd name="connsiteY5" fmla="*/ 164703 h 238125"/>
                <a:gd name="connsiteX6" fmla="*/ 78025 w 238125"/>
                <a:gd name="connsiteY6" fmla="*/ 128508 h 238125"/>
                <a:gd name="connsiteX7" fmla="*/ 114220 w 238125"/>
                <a:gd name="connsiteY7" fmla="*/ 78025 h 238125"/>
                <a:gd name="connsiteX8" fmla="*/ 164703 w 238125"/>
                <a:gd name="connsiteY8" fmla="*/ 114220 h 238125"/>
                <a:gd name="connsiteX9" fmla="*/ 128508 w 238125"/>
                <a:gd name="connsiteY9" fmla="*/ 164703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8125" h="238125">
                  <a:moveTo>
                    <a:pt x="102790" y="8493"/>
                  </a:moveTo>
                  <a:cubicBezTo>
                    <a:pt x="40878" y="18018"/>
                    <a:pt x="-1032" y="77073"/>
                    <a:pt x="8493" y="138985"/>
                  </a:cubicBezTo>
                  <a:cubicBezTo>
                    <a:pt x="18018" y="200898"/>
                    <a:pt x="77073" y="242808"/>
                    <a:pt x="138985" y="233283"/>
                  </a:cubicBezTo>
                  <a:cubicBezTo>
                    <a:pt x="200898" y="223758"/>
                    <a:pt x="242808" y="164703"/>
                    <a:pt x="233283" y="102790"/>
                  </a:cubicBezTo>
                  <a:cubicBezTo>
                    <a:pt x="222805" y="40878"/>
                    <a:pt x="164703" y="-1032"/>
                    <a:pt x="102790" y="8493"/>
                  </a:cubicBezTo>
                  <a:close/>
                  <a:moveTo>
                    <a:pt x="128508" y="164703"/>
                  </a:moveTo>
                  <a:cubicBezTo>
                    <a:pt x="104695" y="168513"/>
                    <a:pt x="81835" y="152320"/>
                    <a:pt x="78025" y="128508"/>
                  </a:cubicBezTo>
                  <a:cubicBezTo>
                    <a:pt x="74215" y="104695"/>
                    <a:pt x="90408" y="81835"/>
                    <a:pt x="114220" y="78025"/>
                  </a:cubicBezTo>
                  <a:cubicBezTo>
                    <a:pt x="138033" y="74215"/>
                    <a:pt x="160893" y="90408"/>
                    <a:pt x="164703" y="114220"/>
                  </a:cubicBezTo>
                  <a:cubicBezTo>
                    <a:pt x="169465" y="138033"/>
                    <a:pt x="152320" y="160893"/>
                    <a:pt x="128508" y="16470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10</a:t>
            </a:fld>
            <a:endParaRPr lang="sr-Latn-RS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339634" y="485839"/>
            <a:ext cx="1116874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Очекивања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особа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са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инвалидитетом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везано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за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аутономна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возила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се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могу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поделити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у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неколико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тема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mbria" pitchFamily="18" charset="0"/>
                <a:cs typeface="Times New Roman" pitchFamily="18" charset="0"/>
              </a:rPr>
              <a:t>:</a:t>
            </a:r>
            <a:endParaRPr kumimoji="0" 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76212" y="1493912"/>
            <a:ext cx="4778168" cy="44627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Прихватање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аутономних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возила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71399" y="2029488"/>
            <a:ext cx="5264967" cy="4462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Унапређење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квалитета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мобилности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74546" y="2565065"/>
            <a:ext cx="4126643" cy="44627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Адекватна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инфраструктура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85850" y="3074518"/>
            <a:ext cx="4355680" cy="4462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Безбедност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путника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у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возилу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62371" y="3570906"/>
            <a:ext cx="5015797" cy="44627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Изазови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технолошких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иновација</a:t>
            </a:r>
            <a:r>
              <a:rPr lang="en-US" sz="23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6570010" y="4132608"/>
            <a:ext cx="3320140" cy="446276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Губитак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радних</a:t>
            </a:r>
            <a:r>
              <a:rPr lang="en-US" sz="2300" b="1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en-US" sz="2300" b="1" dirty="0" err="1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места</a:t>
            </a:r>
            <a:endParaRPr lang="en-US" sz="23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3BB11A-E5D9-433E-9E22-D078A1D133CA}"/>
              </a:ext>
            </a:extLst>
          </p:cNvPr>
          <p:cNvCxnSpPr>
            <a:cxnSpLocks/>
          </p:cNvCxnSpPr>
          <p:nvPr/>
        </p:nvCxnSpPr>
        <p:spPr>
          <a:xfrm flipV="1">
            <a:off x="862148" y="1252304"/>
            <a:ext cx="10655929" cy="20852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39F77E-4CAF-4CD3-B254-DE0F6E75DBD3}"/>
              </a:ext>
            </a:extLst>
          </p:cNvPr>
          <p:cNvGrpSpPr/>
          <p:nvPr/>
        </p:nvGrpSpPr>
        <p:grpSpPr>
          <a:xfrm>
            <a:off x="733953" y="1432516"/>
            <a:ext cx="5362047" cy="5164411"/>
            <a:chOff x="308440" y="4722979"/>
            <a:chExt cx="1880299" cy="1810994"/>
          </a:xfrm>
        </p:grpSpPr>
        <p:sp>
          <p:nvSpPr>
            <p:cNvPr id="25" name="Freeform: Shape 33">
              <a:extLst>
                <a:ext uri="{FF2B5EF4-FFF2-40B4-BE49-F238E27FC236}">
                  <a16:creationId xmlns:a16="http://schemas.microsoft.com/office/drawing/2014/main" id="{FCBF6A83-1440-4ED4-8A59-1E9C57027F3E}"/>
                </a:ext>
              </a:extLst>
            </p:cNvPr>
            <p:cNvSpPr/>
            <p:nvPr/>
          </p:nvSpPr>
          <p:spPr>
            <a:xfrm>
              <a:off x="1500991" y="4722979"/>
              <a:ext cx="687748" cy="700104"/>
            </a:xfrm>
            <a:custGeom>
              <a:avLst/>
              <a:gdLst>
                <a:gd name="connsiteX0" fmla="*/ 879664 w 1723364"/>
                <a:gd name="connsiteY0" fmla="*/ 267 h 1754322"/>
                <a:gd name="connsiteX1" fmla="*/ 964801 w 1723364"/>
                <a:gd name="connsiteY1" fmla="*/ 5943 h 1754322"/>
                <a:gd name="connsiteX2" fmla="*/ 979248 w 1723364"/>
                <a:gd name="connsiteY2" fmla="*/ 18843 h 1754322"/>
                <a:gd name="connsiteX3" fmla="*/ 977700 w 1723364"/>
                <a:gd name="connsiteY3" fmla="*/ 158673 h 1754322"/>
                <a:gd name="connsiteX4" fmla="*/ 968928 w 1723364"/>
                <a:gd name="connsiteY4" fmla="*/ 213366 h 1754322"/>
                <a:gd name="connsiteX5" fmla="*/ 979764 w 1723364"/>
                <a:gd name="connsiteY5" fmla="*/ 229877 h 1754322"/>
                <a:gd name="connsiteX6" fmla="*/ 1149520 w 1723364"/>
                <a:gd name="connsiteY6" fmla="*/ 285087 h 1754322"/>
                <a:gd name="connsiteX7" fmla="*/ 1166548 w 1723364"/>
                <a:gd name="connsiteY7" fmla="*/ 278379 h 1754322"/>
                <a:gd name="connsiteX8" fmla="*/ 1210406 w 1723364"/>
                <a:gd name="connsiteY8" fmla="*/ 190663 h 1754322"/>
                <a:gd name="connsiteX9" fmla="*/ 1263035 w 1723364"/>
                <a:gd name="connsiteY9" fmla="*/ 123070 h 1754322"/>
                <a:gd name="connsiteX10" fmla="*/ 1304314 w 1723364"/>
                <a:gd name="connsiteY10" fmla="*/ 119458 h 1754322"/>
                <a:gd name="connsiteX11" fmla="*/ 1458075 w 1723364"/>
                <a:gd name="connsiteY11" fmla="*/ 231941 h 1754322"/>
                <a:gd name="connsiteX12" fmla="*/ 1462203 w 1723364"/>
                <a:gd name="connsiteY12" fmla="*/ 251549 h 1754322"/>
                <a:gd name="connsiteX13" fmla="*/ 1461171 w 1723364"/>
                <a:gd name="connsiteY13" fmla="*/ 254128 h 1754322"/>
                <a:gd name="connsiteX14" fmla="*/ 1396158 w 1723364"/>
                <a:gd name="connsiteY14" fmla="*/ 347004 h 1754322"/>
                <a:gd name="connsiteX15" fmla="*/ 1337336 w 1723364"/>
                <a:gd name="connsiteY15" fmla="*/ 404794 h 1754322"/>
                <a:gd name="connsiteX16" fmla="*/ 1336304 w 1723364"/>
                <a:gd name="connsiteY16" fmla="*/ 419757 h 1754322"/>
                <a:gd name="connsiteX17" fmla="*/ 1369327 w 1723364"/>
                <a:gd name="connsiteY17" fmla="*/ 457939 h 1754322"/>
                <a:gd name="connsiteX18" fmla="*/ 1442596 w 1723364"/>
                <a:gd name="connsiteY18" fmla="*/ 565263 h 1754322"/>
                <a:gd name="connsiteX19" fmla="*/ 1462719 w 1723364"/>
                <a:gd name="connsiteY19" fmla="*/ 570938 h 1754322"/>
                <a:gd name="connsiteX20" fmla="*/ 1573138 w 1723364"/>
                <a:gd name="connsiteY20" fmla="*/ 514697 h 1754322"/>
                <a:gd name="connsiteX21" fmla="*/ 1650018 w 1723364"/>
                <a:gd name="connsiteY21" fmla="*/ 501281 h 1754322"/>
                <a:gd name="connsiteX22" fmla="*/ 1659822 w 1723364"/>
                <a:gd name="connsiteY22" fmla="*/ 509537 h 1754322"/>
                <a:gd name="connsiteX23" fmla="*/ 1724835 w 1723364"/>
                <a:gd name="connsiteY23" fmla="*/ 709220 h 1754322"/>
                <a:gd name="connsiteX24" fmla="*/ 1717611 w 1723364"/>
                <a:gd name="connsiteY24" fmla="*/ 723668 h 1754322"/>
                <a:gd name="connsiteX25" fmla="*/ 1671173 w 1723364"/>
                <a:gd name="connsiteY25" fmla="*/ 748950 h 1754322"/>
                <a:gd name="connsiteX26" fmla="*/ 1618544 w 1723364"/>
                <a:gd name="connsiteY26" fmla="*/ 760302 h 1754322"/>
                <a:gd name="connsiteX27" fmla="*/ 1529280 w 1723364"/>
                <a:gd name="connsiteY27" fmla="*/ 774234 h 1754322"/>
                <a:gd name="connsiteX28" fmla="*/ 1515349 w 1723364"/>
                <a:gd name="connsiteY28" fmla="*/ 791777 h 1754322"/>
                <a:gd name="connsiteX29" fmla="*/ 1521024 w 1723364"/>
                <a:gd name="connsiteY29" fmla="*/ 857306 h 1754322"/>
                <a:gd name="connsiteX30" fmla="*/ 1516380 w 1723364"/>
                <a:gd name="connsiteY30" fmla="*/ 953794 h 1754322"/>
                <a:gd name="connsiteX31" fmla="*/ 1538567 w 1723364"/>
                <a:gd name="connsiteY31" fmla="*/ 983720 h 1754322"/>
                <a:gd name="connsiteX32" fmla="*/ 1653114 w 1723364"/>
                <a:gd name="connsiteY32" fmla="*/ 1001779 h 1754322"/>
                <a:gd name="connsiteX33" fmla="*/ 1700584 w 1723364"/>
                <a:gd name="connsiteY33" fmla="*/ 1024483 h 1754322"/>
                <a:gd name="connsiteX34" fmla="*/ 1719675 w 1723364"/>
                <a:gd name="connsiteY34" fmla="*/ 1067825 h 1754322"/>
                <a:gd name="connsiteX35" fmla="*/ 1661370 w 1723364"/>
                <a:gd name="connsiteY35" fmla="*/ 1243773 h 1754322"/>
                <a:gd name="connsiteX36" fmla="*/ 1641763 w 1723364"/>
                <a:gd name="connsiteY36" fmla="*/ 1255124 h 1754322"/>
                <a:gd name="connsiteX37" fmla="*/ 1541663 w 1723364"/>
                <a:gd name="connsiteY37" fmla="*/ 1226230 h 1754322"/>
                <a:gd name="connsiteX38" fmla="*/ 1461687 w 1723364"/>
                <a:gd name="connsiteY38" fmla="*/ 1184436 h 1754322"/>
                <a:gd name="connsiteX39" fmla="*/ 1444143 w 1723364"/>
                <a:gd name="connsiteY39" fmla="*/ 1189079 h 1754322"/>
                <a:gd name="connsiteX40" fmla="*/ 1339400 w 1723364"/>
                <a:gd name="connsiteY40" fmla="*/ 1333553 h 1754322"/>
                <a:gd name="connsiteX41" fmla="*/ 1339916 w 1723364"/>
                <a:gd name="connsiteY41" fmla="*/ 1353160 h 1754322"/>
                <a:gd name="connsiteX42" fmla="*/ 1430212 w 1723364"/>
                <a:gd name="connsiteY42" fmla="*/ 1443456 h 1754322"/>
                <a:gd name="connsiteX43" fmla="*/ 1465814 w 1723364"/>
                <a:gd name="connsiteY43" fmla="*/ 1511565 h 1754322"/>
                <a:gd name="connsiteX44" fmla="*/ 1461171 w 1723364"/>
                <a:gd name="connsiteY44" fmla="*/ 1521369 h 1754322"/>
                <a:gd name="connsiteX45" fmla="*/ 1290382 w 1723364"/>
                <a:gd name="connsiteY45" fmla="*/ 1645203 h 1754322"/>
                <a:gd name="connsiteX46" fmla="*/ 1275419 w 1723364"/>
                <a:gd name="connsiteY46" fmla="*/ 1643655 h 1754322"/>
                <a:gd name="connsiteX47" fmla="*/ 1207310 w 1723364"/>
                <a:gd name="connsiteY47" fmla="*/ 1558003 h 1754322"/>
                <a:gd name="connsiteX48" fmla="*/ 1167064 w 1723364"/>
                <a:gd name="connsiteY48" fmla="*/ 1477511 h 1754322"/>
                <a:gd name="connsiteX49" fmla="*/ 1150036 w 1723364"/>
                <a:gd name="connsiteY49" fmla="*/ 1470803 h 1754322"/>
                <a:gd name="connsiteX50" fmla="*/ 981312 w 1723364"/>
                <a:gd name="connsiteY50" fmla="*/ 1526013 h 1754322"/>
                <a:gd name="connsiteX51" fmla="*/ 969960 w 1723364"/>
                <a:gd name="connsiteY51" fmla="*/ 1544072 h 1754322"/>
                <a:gd name="connsiteX52" fmla="*/ 989052 w 1723364"/>
                <a:gd name="connsiteY52" fmla="*/ 1663779 h 1754322"/>
                <a:gd name="connsiteX53" fmla="*/ 978216 w 1723364"/>
                <a:gd name="connsiteY53" fmla="*/ 1743755 h 1754322"/>
                <a:gd name="connsiteX54" fmla="*/ 966864 w 1723364"/>
                <a:gd name="connsiteY54" fmla="*/ 1749947 h 1754322"/>
                <a:gd name="connsiteX55" fmla="*/ 758410 w 1723364"/>
                <a:gd name="connsiteY55" fmla="*/ 1749947 h 1754322"/>
                <a:gd name="connsiteX56" fmla="*/ 745510 w 1723364"/>
                <a:gd name="connsiteY56" fmla="*/ 1737047 h 1754322"/>
                <a:gd name="connsiteX57" fmla="*/ 747058 w 1723364"/>
                <a:gd name="connsiteY57" fmla="*/ 1598249 h 1754322"/>
                <a:gd name="connsiteX58" fmla="*/ 756346 w 1723364"/>
                <a:gd name="connsiteY58" fmla="*/ 1543556 h 1754322"/>
                <a:gd name="connsiteX59" fmla="*/ 744478 w 1723364"/>
                <a:gd name="connsiteY59" fmla="*/ 1525496 h 1754322"/>
                <a:gd name="connsiteX60" fmla="*/ 575754 w 1723364"/>
                <a:gd name="connsiteY60" fmla="*/ 1470287 h 1754322"/>
                <a:gd name="connsiteX61" fmla="*/ 559758 w 1723364"/>
                <a:gd name="connsiteY61" fmla="*/ 1475963 h 1754322"/>
                <a:gd name="connsiteX62" fmla="*/ 504549 w 1723364"/>
                <a:gd name="connsiteY62" fmla="*/ 1585350 h 1754322"/>
                <a:gd name="connsiteX63" fmla="*/ 447275 w 1723364"/>
                <a:gd name="connsiteY63" fmla="*/ 1645719 h 1754322"/>
                <a:gd name="connsiteX64" fmla="*/ 434376 w 1723364"/>
                <a:gd name="connsiteY64" fmla="*/ 1643655 h 1754322"/>
                <a:gd name="connsiteX65" fmla="*/ 290418 w 1723364"/>
                <a:gd name="connsiteY65" fmla="*/ 1542008 h 1754322"/>
                <a:gd name="connsiteX66" fmla="*/ 265651 w 1723364"/>
                <a:gd name="connsiteY66" fmla="*/ 1521369 h 1754322"/>
                <a:gd name="connsiteX67" fmla="*/ 262039 w 1723364"/>
                <a:gd name="connsiteY67" fmla="*/ 1505889 h 1754322"/>
                <a:gd name="connsiteX68" fmla="*/ 321893 w 1723364"/>
                <a:gd name="connsiteY68" fmla="*/ 1415593 h 1754322"/>
                <a:gd name="connsiteX69" fmla="*/ 386906 w 1723364"/>
                <a:gd name="connsiteY69" fmla="*/ 1351096 h 1754322"/>
                <a:gd name="connsiteX70" fmla="*/ 387938 w 1723364"/>
                <a:gd name="connsiteY70" fmla="*/ 1334069 h 1754322"/>
                <a:gd name="connsiteX71" fmla="*/ 354915 w 1723364"/>
                <a:gd name="connsiteY71" fmla="*/ 1295887 h 1754322"/>
                <a:gd name="connsiteX72" fmla="*/ 282678 w 1723364"/>
                <a:gd name="connsiteY72" fmla="*/ 1189595 h 1754322"/>
                <a:gd name="connsiteX73" fmla="*/ 262555 w 1723364"/>
                <a:gd name="connsiteY73" fmla="*/ 1183920 h 1754322"/>
                <a:gd name="connsiteX74" fmla="*/ 152136 w 1723364"/>
                <a:gd name="connsiteY74" fmla="*/ 1240161 h 1754322"/>
                <a:gd name="connsiteX75" fmla="*/ 75256 w 1723364"/>
                <a:gd name="connsiteY75" fmla="*/ 1253577 h 1754322"/>
                <a:gd name="connsiteX76" fmla="*/ 65452 w 1723364"/>
                <a:gd name="connsiteY76" fmla="*/ 1245321 h 1754322"/>
                <a:gd name="connsiteX77" fmla="*/ 439 w 1723364"/>
                <a:gd name="connsiteY77" fmla="*/ 1045637 h 1754322"/>
                <a:gd name="connsiteX78" fmla="*/ 7663 w 1723364"/>
                <a:gd name="connsiteY78" fmla="*/ 1031190 h 1754322"/>
                <a:gd name="connsiteX79" fmla="*/ 54101 w 1723364"/>
                <a:gd name="connsiteY79" fmla="*/ 1005907 h 1754322"/>
                <a:gd name="connsiteX80" fmla="*/ 106730 w 1723364"/>
                <a:gd name="connsiteY80" fmla="*/ 994556 h 1754322"/>
                <a:gd name="connsiteX81" fmla="*/ 197026 w 1723364"/>
                <a:gd name="connsiteY81" fmla="*/ 980109 h 1754322"/>
                <a:gd name="connsiteX82" fmla="*/ 209410 w 1723364"/>
                <a:gd name="connsiteY82" fmla="*/ 964113 h 1754322"/>
                <a:gd name="connsiteX83" fmla="*/ 203734 w 1723364"/>
                <a:gd name="connsiteY83" fmla="*/ 897552 h 1754322"/>
                <a:gd name="connsiteX84" fmla="*/ 208378 w 1723364"/>
                <a:gd name="connsiteY84" fmla="*/ 801064 h 1754322"/>
                <a:gd name="connsiteX85" fmla="*/ 185159 w 1723364"/>
                <a:gd name="connsiteY85" fmla="*/ 770622 h 1754322"/>
                <a:gd name="connsiteX86" fmla="*/ 73192 w 1723364"/>
                <a:gd name="connsiteY86" fmla="*/ 753079 h 1754322"/>
                <a:gd name="connsiteX87" fmla="*/ 24690 w 1723364"/>
                <a:gd name="connsiteY87" fmla="*/ 730375 h 1754322"/>
                <a:gd name="connsiteX88" fmla="*/ 5599 w 1723364"/>
                <a:gd name="connsiteY88" fmla="*/ 687033 h 1754322"/>
                <a:gd name="connsiteX89" fmla="*/ 63904 w 1723364"/>
                <a:gd name="connsiteY89" fmla="*/ 511085 h 1754322"/>
                <a:gd name="connsiteX90" fmla="*/ 83511 w 1723364"/>
                <a:gd name="connsiteY90" fmla="*/ 499733 h 1754322"/>
                <a:gd name="connsiteX91" fmla="*/ 183611 w 1723364"/>
                <a:gd name="connsiteY91" fmla="*/ 528628 h 1754322"/>
                <a:gd name="connsiteX92" fmla="*/ 262555 w 1723364"/>
                <a:gd name="connsiteY92" fmla="*/ 569390 h 1754322"/>
                <a:gd name="connsiteX93" fmla="*/ 282163 w 1723364"/>
                <a:gd name="connsiteY93" fmla="*/ 564231 h 1754322"/>
                <a:gd name="connsiteX94" fmla="*/ 386906 w 1723364"/>
                <a:gd name="connsiteY94" fmla="*/ 419757 h 1754322"/>
                <a:gd name="connsiteX95" fmla="*/ 386390 w 1723364"/>
                <a:gd name="connsiteY95" fmla="*/ 402214 h 1754322"/>
                <a:gd name="connsiteX96" fmla="*/ 296094 w 1723364"/>
                <a:gd name="connsiteY96" fmla="*/ 311918 h 1754322"/>
                <a:gd name="connsiteX97" fmla="*/ 259975 w 1723364"/>
                <a:gd name="connsiteY97" fmla="*/ 242777 h 1754322"/>
                <a:gd name="connsiteX98" fmla="*/ 264619 w 1723364"/>
                <a:gd name="connsiteY98" fmla="*/ 232973 h 1754322"/>
                <a:gd name="connsiteX99" fmla="*/ 435408 w 1723364"/>
                <a:gd name="connsiteY99" fmla="*/ 109139 h 1754322"/>
                <a:gd name="connsiteX100" fmla="*/ 450371 w 1723364"/>
                <a:gd name="connsiteY100" fmla="*/ 110687 h 1754322"/>
                <a:gd name="connsiteX101" fmla="*/ 518480 w 1723364"/>
                <a:gd name="connsiteY101" fmla="*/ 196339 h 1754322"/>
                <a:gd name="connsiteX102" fmla="*/ 559758 w 1723364"/>
                <a:gd name="connsiteY102" fmla="*/ 277863 h 1754322"/>
                <a:gd name="connsiteX103" fmla="*/ 574722 w 1723364"/>
                <a:gd name="connsiteY103" fmla="*/ 283539 h 1754322"/>
                <a:gd name="connsiteX104" fmla="*/ 746026 w 1723364"/>
                <a:gd name="connsiteY104" fmla="*/ 227813 h 1754322"/>
                <a:gd name="connsiteX105" fmla="*/ 756346 w 1723364"/>
                <a:gd name="connsiteY105" fmla="*/ 211302 h 1754322"/>
                <a:gd name="connsiteX106" fmla="*/ 737254 w 1723364"/>
                <a:gd name="connsiteY106" fmla="*/ 91596 h 1754322"/>
                <a:gd name="connsiteX107" fmla="*/ 748090 w 1723364"/>
                <a:gd name="connsiteY107" fmla="*/ 10587 h 1754322"/>
                <a:gd name="connsiteX108" fmla="*/ 758410 w 1723364"/>
                <a:gd name="connsiteY108" fmla="*/ 4395 h 1754322"/>
                <a:gd name="connsiteX109" fmla="*/ 879664 w 1723364"/>
                <a:gd name="connsiteY109" fmla="*/ 267 h 1754322"/>
                <a:gd name="connsiteX110" fmla="*/ 861605 w 1723364"/>
                <a:gd name="connsiteY110" fmla="*/ 1409918 h 1754322"/>
                <a:gd name="connsiteX111" fmla="*/ 1392546 w 1723364"/>
                <a:gd name="connsiteY111" fmla="*/ 879493 h 1754322"/>
                <a:gd name="connsiteX112" fmla="*/ 862637 w 1723364"/>
                <a:gd name="connsiteY112" fmla="*/ 348552 h 1754322"/>
                <a:gd name="connsiteX113" fmla="*/ 331180 w 1723364"/>
                <a:gd name="connsiteY113" fmla="*/ 879493 h 1754322"/>
                <a:gd name="connsiteX114" fmla="*/ 861605 w 1723364"/>
                <a:gd name="connsiteY114" fmla="*/ 1409918 h 1754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</a:cxnLst>
              <a:rect l="l" t="t" r="r" b="b"/>
              <a:pathLst>
                <a:path w="1723364" h="1754322">
                  <a:moveTo>
                    <a:pt x="879664" y="267"/>
                  </a:moveTo>
                  <a:cubicBezTo>
                    <a:pt x="907527" y="2332"/>
                    <a:pt x="935906" y="4395"/>
                    <a:pt x="964801" y="5943"/>
                  </a:cubicBezTo>
                  <a:cubicBezTo>
                    <a:pt x="974088" y="6459"/>
                    <a:pt x="976668" y="11103"/>
                    <a:pt x="979248" y="18843"/>
                  </a:cubicBezTo>
                  <a:cubicBezTo>
                    <a:pt x="994727" y="65797"/>
                    <a:pt x="985956" y="112235"/>
                    <a:pt x="977700" y="158673"/>
                  </a:cubicBezTo>
                  <a:cubicBezTo>
                    <a:pt x="974604" y="176732"/>
                    <a:pt x="972024" y="195307"/>
                    <a:pt x="968928" y="213366"/>
                  </a:cubicBezTo>
                  <a:cubicBezTo>
                    <a:pt x="967380" y="222654"/>
                    <a:pt x="969960" y="227813"/>
                    <a:pt x="979764" y="229877"/>
                  </a:cubicBezTo>
                  <a:cubicBezTo>
                    <a:pt x="1038585" y="240713"/>
                    <a:pt x="1095343" y="259804"/>
                    <a:pt x="1149520" y="285087"/>
                  </a:cubicBezTo>
                  <a:cubicBezTo>
                    <a:pt x="1158808" y="289215"/>
                    <a:pt x="1162420" y="286119"/>
                    <a:pt x="1166548" y="278379"/>
                  </a:cubicBezTo>
                  <a:cubicBezTo>
                    <a:pt x="1180995" y="248969"/>
                    <a:pt x="1197506" y="220590"/>
                    <a:pt x="1210406" y="190663"/>
                  </a:cubicBezTo>
                  <a:cubicBezTo>
                    <a:pt x="1222273" y="163316"/>
                    <a:pt x="1240848" y="142161"/>
                    <a:pt x="1263035" y="123070"/>
                  </a:cubicBezTo>
                  <a:cubicBezTo>
                    <a:pt x="1282643" y="106043"/>
                    <a:pt x="1282127" y="106559"/>
                    <a:pt x="1304314" y="119458"/>
                  </a:cubicBezTo>
                  <a:cubicBezTo>
                    <a:pt x="1359523" y="151449"/>
                    <a:pt x="1409573" y="190663"/>
                    <a:pt x="1458075" y="231941"/>
                  </a:cubicBezTo>
                  <a:cubicBezTo>
                    <a:pt x="1465299" y="238133"/>
                    <a:pt x="1467362" y="243809"/>
                    <a:pt x="1462203" y="251549"/>
                  </a:cubicBezTo>
                  <a:cubicBezTo>
                    <a:pt x="1461687" y="252064"/>
                    <a:pt x="1461171" y="253096"/>
                    <a:pt x="1461171" y="254128"/>
                  </a:cubicBezTo>
                  <a:cubicBezTo>
                    <a:pt x="1448271" y="291279"/>
                    <a:pt x="1425052" y="320689"/>
                    <a:pt x="1396158" y="347004"/>
                  </a:cubicBezTo>
                  <a:cubicBezTo>
                    <a:pt x="1375518" y="365064"/>
                    <a:pt x="1356943" y="385703"/>
                    <a:pt x="1337336" y="404794"/>
                  </a:cubicBezTo>
                  <a:cubicBezTo>
                    <a:pt x="1332177" y="409954"/>
                    <a:pt x="1330628" y="413565"/>
                    <a:pt x="1336304" y="419757"/>
                  </a:cubicBezTo>
                  <a:cubicBezTo>
                    <a:pt x="1347656" y="432141"/>
                    <a:pt x="1357459" y="445556"/>
                    <a:pt x="1369327" y="457939"/>
                  </a:cubicBezTo>
                  <a:cubicBezTo>
                    <a:pt x="1399769" y="489930"/>
                    <a:pt x="1419893" y="528628"/>
                    <a:pt x="1442596" y="565263"/>
                  </a:cubicBezTo>
                  <a:cubicBezTo>
                    <a:pt x="1448271" y="574550"/>
                    <a:pt x="1452915" y="576098"/>
                    <a:pt x="1462719" y="570938"/>
                  </a:cubicBezTo>
                  <a:cubicBezTo>
                    <a:pt x="1499353" y="551847"/>
                    <a:pt x="1535988" y="533272"/>
                    <a:pt x="1573138" y="514697"/>
                  </a:cubicBezTo>
                  <a:cubicBezTo>
                    <a:pt x="1597389" y="502830"/>
                    <a:pt x="1624220" y="504893"/>
                    <a:pt x="1650018" y="501281"/>
                  </a:cubicBezTo>
                  <a:cubicBezTo>
                    <a:pt x="1655694" y="500250"/>
                    <a:pt x="1658274" y="505409"/>
                    <a:pt x="1659822" y="509537"/>
                  </a:cubicBezTo>
                  <a:cubicBezTo>
                    <a:pt x="1687685" y="574034"/>
                    <a:pt x="1709872" y="640595"/>
                    <a:pt x="1724835" y="709220"/>
                  </a:cubicBezTo>
                  <a:cubicBezTo>
                    <a:pt x="1726383" y="716444"/>
                    <a:pt x="1723803" y="720572"/>
                    <a:pt x="1717611" y="723668"/>
                  </a:cubicBezTo>
                  <a:cubicBezTo>
                    <a:pt x="1702132" y="731923"/>
                    <a:pt x="1686653" y="740695"/>
                    <a:pt x="1671173" y="748950"/>
                  </a:cubicBezTo>
                  <a:cubicBezTo>
                    <a:pt x="1654662" y="757722"/>
                    <a:pt x="1636087" y="757206"/>
                    <a:pt x="1618544" y="760302"/>
                  </a:cubicBezTo>
                  <a:cubicBezTo>
                    <a:pt x="1589133" y="765462"/>
                    <a:pt x="1559207" y="770106"/>
                    <a:pt x="1529280" y="774234"/>
                  </a:cubicBezTo>
                  <a:cubicBezTo>
                    <a:pt x="1517412" y="775781"/>
                    <a:pt x="1514316" y="780941"/>
                    <a:pt x="1515349" y="791777"/>
                  </a:cubicBezTo>
                  <a:cubicBezTo>
                    <a:pt x="1517412" y="813448"/>
                    <a:pt x="1518444" y="835635"/>
                    <a:pt x="1521024" y="857306"/>
                  </a:cubicBezTo>
                  <a:cubicBezTo>
                    <a:pt x="1524636" y="889813"/>
                    <a:pt x="1518960" y="921803"/>
                    <a:pt x="1516380" y="953794"/>
                  </a:cubicBezTo>
                  <a:cubicBezTo>
                    <a:pt x="1514316" y="980109"/>
                    <a:pt x="1513284" y="980109"/>
                    <a:pt x="1538567" y="983720"/>
                  </a:cubicBezTo>
                  <a:cubicBezTo>
                    <a:pt x="1576750" y="989912"/>
                    <a:pt x="1614932" y="995588"/>
                    <a:pt x="1653114" y="1001779"/>
                  </a:cubicBezTo>
                  <a:cubicBezTo>
                    <a:pt x="1671173" y="1004875"/>
                    <a:pt x="1685105" y="1016227"/>
                    <a:pt x="1700584" y="1024483"/>
                  </a:cubicBezTo>
                  <a:cubicBezTo>
                    <a:pt x="1726899" y="1038414"/>
                    <a:pt x="1725867" y="1038930"/>
                    <a:pt x="1719675" y="1067825"/>
                  </a:cubicBezTo>
                  <a:cubicBezTo>
                    <a:pt x="1706260" y="1128710"/>
                    <a:pt x="1685105" y="1186500"/>
                    <a:pt x="1661370" y="1243773"/>
                  </a:cubicBezTo>
                  <a:cubicBezTo>
                    <a:pt x="1657242" y="1253577"/>
                    <a:pt x="1651566" y="1256157"/>
                    <a:pt x="1641763" y="1255124"/>
                  </a:cubicBezTo>
                  <a:cubicBezTo>
                    <a:pt x="1606160" y="1252028"/>
                    <a:pt x="1572622" y="1244805"/>
                    <a:pt x="1541663" y="1226230"/>
                  </a:cubicBezTo>
                  <a:cubicBezTo>
                    <a:pt x="1515864" y="1210750"/>
                    <a:pt x="1488001" y="1198883"/>
                    <a:pt x="1461687" y="1184436"/>
                  </a:cubicBezTo>
                  <a:cubicBezTo>
                    <a:pt x="1453947" y="1180308"/>
                    <a:pt x="1448787" y="1180308"/>
                    <a:pt x="1444143" y="1189079"/>
                  </a:cubicBezTo>
                  <a:cubicBezTo>
                    <a:pt x="1415249" y="1241709"/>
                    <a:pt x="1380162" y="1290211"/>
                    <a:pt x="1339400" y="1333553"/>
                  </a:cubicBezTo>
                  <a:cubicBezTo>
                    <a:pt x="1332177" y="1341293"/>
                    <a:pt x="1332177" y="1345936"/>
                    <a:pt x="1339916" y="1353160"/>
                  </a:cubicBezTo>
                  <a:cubicBezTo>
                    <a:pt x="1370359" y="1382571"/>
                    <a:pt x="1400801" y="1412498"/>
                    <a:pt x="1430212" y="1443456"/>
                  </a:cubicBezTo>
                  <a:cubicBezTo>
                    <a:pt x="1448271" y="1462547"/>
                    <a:pt x="1453947" y="1488862"/>
                    <a:pt x="1465814" y="1511565"/>
                  </a:cubicBezTo>
                  <a:cubicBezTo>
                    <a:pt x="1467879" y="1515693"/>
                    <a:pt x="1464267" y="1518789"/>
                    <a:pt x="1461171" y="1521369"/>
                  </a:cubicBezTo>
                  <a:cubicBezTo>
                    <a:pt x="1408025" y="1568323"/>
                    <a:pt x="1351784" y="1610117"/>
                    <a:pt x="1290382" y="1645203"/>
                  </a:cubicBezTo>
                  <a:cubicBezTo>
                    <a:pt x="1284707" y="1648815"/>
                    <a:pt x="1280579" y="1648299"/>
                    <a:pt x="1275419" y="1643655"/>
                  </a:cubicBezTo>
                  <a:cubicBezTo>
                    <a:pt x="1247040" y="1619404"/>
                    <a:pt x="1221757" y="1593606"/>
                    <a:pt x="1207310" y="1558003"/>
                  </a:cubicBezTo>
                  <a:cubicBezTo>
                    <a:pt x="1195958" y="1530140"/>
                    <a:pt x="1179963" y="1504341"/>
                    <a:pt x="1167064" y="1477511"/>
                  </a:cubicBezTo>
                  <a:cubicBezTo>
                    <a:pt x="1162936" y="1469255"/>
                    <a:pt x="1158808" y="1467191"/>
                    <a:pt x="1150036" y="1470803"/>
                  </a:cubicBezTo>
                  <a:cubicBezTo>
                    <a:pt x="1096375" y="1496086"/>
                    <a:pt x="1040133" y="1514661"/>
                    <a:pt x="981312" y="1526013"/>
                  </a:cubicBezTo>
                  <a:cubicBezTo>
                    <a:pt x="969960" y="1528076"/>
                    <a:pt x="967896" y="1534268"/>
                    <a:pt x="969960" y="1544072"/>
                  </a:cubicBezTo>
                  <a:cubicBezTo>
                    <a:pt x="976668" y="1583802"/>
                    <a:pt x="982860" y="1623532"/>
                    <a:pt x="989052" y="1663779"/>
                  </a:cubicBezTo>
                  <a:cubicBezTo>
                    <a:pt x="993179" y="1691641"/>
                    <a:pt x="982344" y="1716924"/>
                    <a:pt x="978216" y="1743755"/>
                  </a:cubicBezTo>
                  <a:cubicBezTo>
                    <a:pt x="977184" y="1749431"/>
                    <a:pt x="971508" y="1749431"/>
                    <a:pt x="966864" y="1749947"/>
                  </a:cubicBezTo>
                  <a:cubicBezTo>
                    <a:pt x="897207" y="1757170"/>
                    <a:pt x="828067" y="1756655"/>
                    <a:pt x="758410" y="1749947"/>
                  </a:cubicBezTo>
                  <a:cubicBezTo>
                    <a:pt x="749638" y="1748915"/>
                    <a:pt x="748090" y="1744271"/>
                    <a:pt x="745510" y="1737047"/>
                  </a:cubicBezTo>
                  <a:cubicBezTo>
                    <a:pt x="730031" y="1690609"/>
                    <a:pt x="738286" y="1644687"/>
                    <a:pt x="747058" y="1598249"/>
                  </a:cubicBezTo>
                  <a:cubicBezTo>
                    <a:pt x="750154" y="1580190"/>
                    <a:pt x="752734" y="1561615"/>
                    <a:pt x="756346" y="1543556"/>
                  </a:cubicBezTo>
                  <a:cubicBezTo>
                    <a:pt x="758410" y="1533236"/>
                    <a:pt x="755314" y="1527560"/>
                    <a:pt x="744478" y="1525496"/>
                  </a:cubicBezTo>
                  <a:cubicBezTo>
                    <a:pt x="685657" y="1514661"/>
                    <a:pt x="629931" y="1496086"/>
                    <a:pt x="575754" y="1470287"/>
                  </a:cubicBezTo>
                  <a:cubicBezTo>
                    <a:pt x="568014" y="1466675"/>
                    <a:pt x="563886" y="1467707"/>
                    <a:pt x="559758" y="1475963"/>
                  </a:cubicBezTo>
                  <a:cubicBezTo>
                    <a:pt x="541699" y="1512597"/>
                    <a:pt x="522608" y="1548715"/>
                    <a:pt x="504549" y="1585350"/>
                  </a:cubicBezTo>
                  <a:cubicBezTo>
                    <a:pt x="491649" y="1611149"/>
                    <a:pt x="466882" y="1626112"/>
                    <a:pt x="447275" y="1645719"/>
                  </a:cubicBezTo>
                  <a:cubicBezTo>
                    <a:pt x="442631" y="1650363"/>
                    <a:pt x="438504" y="1646235"/>
                    <a:pt x="434376" y="1643655"/>
                  </a:cubicBezTo>
                  <a:cubicBezTo>
                    <a:pt x="384326" y="1612697"/>
                    <a:pt x="334276" y="1581738"/>
                    <a:pt x="290418" y="1542008"/>
                  </a:cubicBezTo>
                  <a:cubicBezTo>
                    <a:pt x="282678" y="1534784"/>
                    <a:pt x="273907" y="1528076"/>
                    <a:pt x="265651" y="1521369"/>
                  </a:cubicBezTo>
                  <a:cubicBezTo>
                    <a:pt x="259975" y="1516725"/>
                    <a:pt x="259459" y="1512597"/>
                    <a:pt x="262039" y="1505889"/>
                  </a:cubicBezTo>
                  <a:cubicBezTo>
                    <a:pt x="276487" y="1472351"/>
                    <a:pt x="292998" y="1440360"/>
                    <a:pt x="321893" y="1415593"/>
                  </a:cubicBezTo>
                  <a:cubicBezTo>
                    <a:pt x="345112" y="1395986"/>
                    <a:pt x="365235" y="1372767"/>
                    <a:pt x="386906" y="1351096"/>
                  </a:cubicBezTo>
                  <a:cubicBezTo>
                    <a:pt x="393098" y="1345421"/>
                    <a:pt x="394129" y="1341293"/>
                    <a:pt x="387938" y="1334069"/>
                  </a:cubicBezTo>
                  <a:cubicBezTo>
                    <a:pt x="376586" y="1321685"/>
                    <a:pt x="366783" y="1308270"/>
                    <a:pt x="354915" y="1295887"/>
                  </a:cubicBezTo>
                  <a:cubicBezTo>
                    <a:pt x="324989" y="1264412"/>
                    <a:pt x="305382" y="1225714"/>
                    <a:pt x="282678" y="1189595"/>
                  </a:cubicBezTo>
                  <a:cubicBezTo>
                    <a:pt x="277003" y="1180308"/>
                    <a:pt x="272359" y="1178760"/>
                    <a:pt x="262555" y="1183920"/>
                  </a:cubicBezTo>
                  <a:cubicBezTo>
                    <a:pt x="225921" y="1203011"/>
                    <a:pt x="189287" y="1221586"/>
                    <a:pt x="152136" y="1240161"/>
                  </a:cubicBezTo>
                  <a:cubicBezTo>
                    <a:pt x="127885" y="1252545"/>
                    <a:pt x="101054" y="1249965"/>
                    <a:pt x="75256" y="1253577"/>
                  </a:cubicBezTo>
                  <a:cubicBezTo>
                    <a:pt x="69580" y="1254608"/>
                    <a:pt x="67000" y="1249965"/>
                    <a:pt x="65452" y="1245321"/>
                  </a:cubicBezTo>
                  <a:cubicBezTo>
                    <a:pt x="37589" y="1180824"/>
                    <a:pt x="15402" y="1114263"/>
                    <a:pt x="439" y="1045637"/>
                  </a:cubicBezTo>
                  <a:cubicBezTo>
                    <a:pt x="-1109" y="1038414"/>
                    <a:pt x="1471" y="1034286"/>
                    <a:pt x="7663" y="1031190"/>
                  </a:cubicBezTo>
                  <a:cubicBezTo>
                    <a:pt x="23142" y="1022935"/>
                    <a:pt x="38621" y="1014163"/>
                    <a:pt x="54101" y="1005907"/>
                  </a:cubicBezTo>
                  <a:cubicBezTo>
                    <a:pt x="70612" y="997136"/>
                    <a:pt x="89187" y="997652"/>
                    <a:pt x="106730" y="994556"/>
                  </a:cubicBezTo>
                  <a:cubicBezTo>
                    <a:pt x="136657" y="989396"/>
                    <a:pt x="167099" y="984236"/>
                    <a:pt x="197026" y="980109"/>
                  </a:cubicBezTo>
                  <a:cubicBezTo>
                    <a:pt x="207346" y="978560"/>
                    <a:pt x="210442" y="973917"/>
                    <a:pt x="209410" y="964113"/>
                  </a:cubicBezTo>
                  <a:cubicBezTo>
                    <a:pt x="207346" y="941926"/>
                    <a:pt x="206314" y="919739"/>
                    <a:pt x="203734" y="897552"/>
                  </a:cubicBezTo>
                  <a:cubicBezTo>
                    <a:pt x="200122" y="865045"/>
                    <a:pt x="205798" y="833055"/>
                    <a:pt x="208378" y="801064"/>
                  </a:cubicBezTo>
                  <a:cubicBezTo>
                    <a:pt x="210442" y="774749"/>
                    <a:pt x="211474" y="774749"/>
                    <a:pt x="185159" y="770622"/>
                  </a:cubicBezTo>
                  <a:cubicBezTo>
                    <a:pt x="148009" y="764430"/>
                    <a:pt x="110342" y="758754"/>
                    <a:pt x="73192" y="753079"/>
                  </a:cubicBezTo>
                  <a:cubicBezTo>
                    <a:pt x="54616" y="750499"/>
                    <a:pt x="40169" y="738631"/>
                    <a:pt x="24690" y="730375"/>
                  </a:cubicBezTo>
                  <a:cubicBezTo>
                    <a:pt x="-1625" y="715928"/>
                    <a:pt x="-593" y="715928"/>
                    <a:pt x="5599" y="687033"/>
                  </a:cubicBezTo>
                  <a:cubicBezTo>
                    <a:pt x="19014" y="626148"/>
                    <a:pt x="40169" y="568358"/>
                    <a:pt x="63904" y="511085"/>
                  </a:cubicBezTo>
                  <a:cubicBezTo>
                    <a:pt x="68032" y="501281"/>
                    <a:pt x="73192" y="498701"/>
                    <a:pt x="83511" y="499733"/>
                  </a:cubicBezTo>
                  <a:cubicBezTo>
                    <a:pt x="119114" y="502830"/>
                    <a:pt x="152652" y="510053"/>
                    <a:pt x="183611" y="528628"/>
                  </a:cubicBezTo>
                  <a:cubicBezTo>
                    <a:pt x="208894" y="543592"/>
                    <a:pt x="236241" y="555459"/>
                    <a:pt x="262555" y="569390"/>
                  </a:cubicBezTo>
                  <a:cubicBezTo>
                    <a:pt x="271327" y="574034"/>
                    <a:pt x="277003" y="574034"/>
                    <a:pt x="282163" y="564231"/>
                  </a:cubicBezTo>
                  <a:cubicBezTo>
                    <a:pt x="311057" y="511601"/>
                    <a:pt x="346144" y="463615"/>
                    <a:pt x="386906" y="419757"/>
                  </a:cubicBezTo>
                  <a:cubicBezTo>
                    <a:pt x="393614" y="412534"/>
                    <a:pt x="393098" y="408922"/>
                    <a:pt x="386390" y="402214"/>
                  </a:cubicBezTo>
                  <a:cubicBezTo>
                    <a:pt x="355947" y="372287"/>
                    <a:pt x="325505" y="342360"/>
                    <a:pt x="296094" y="311918"/>
                  </a:cubicBezTo>
                  <a:cubicBezTo>
                    <a:pt x="277519" y="292827"/>
                    <a:pt x="271843" y="265996"/>
                    <a:pt x="259975" y="242777"/>
                  </a:cubicBezTo>
                  <a:cubicBezTo>
                    <a:pt x="257912" y="238649"/>
                    <a:pt x="261524" y="235553"/>
                    <a:pt x="264619" y="232973"/>
                  </a:cubicBezTo>
                  <a:cubicBezTo>
                    <a:pt x="317765" y="186019"/>
                    <a:pt x="374007" y="144225"/>
                    <a:pt x="435408" y="109139"/>
                  </a:cubicBezTo>
                  <a:cubicBezTo>
                    <a:pt x="441084" y="105527"/>
                    <a:pt x="445211" y="106043"/>
                    <a:pt x="450371" y="110687"/>
                  </a:cubicBezTo>
                  <a:cubicBezTo>
                    <a:pt x="478750" y="134937"/>
                    <a:pt x="504033" y="160736"/>
                    <a:pt x="518480" y="196339"/>
                  </a:cubicBezTo>
                  <a:cubicBezTo>
                    <a:pt x="530348" y="224202"/>
                    <a:pt x="545827" y="250516"/>
                    <a:pt x="559758" y="277863"/>
                  </a:cubicBezTo>
                  <a:cubicBezTo>
                    <a:pt x="563370" y="285087"/>
                    <a:pt x="566982" y="287151"/>
                    <a:pt x="574722" y="283539"/>
                  </a:cubicBezTo>
                  <a:cubicBezTo>
                    <a:pt x="629415" y="257740"/>
                    <a:pt x="686173" y="238649"/>
                    <a:pt x="746026" y="227813"/>
                  </a:cubicBezTo>
                  <a:cubicBezTo>
                    <a:pt x="756346" y="225750"/>
                    <a:pt x="757893" y="220074"/>
                    <a:pt x="756346" y="211302"/>
                  </a:cubicBezTo>
                  <a:cubicBezTo>
                    <a:pt x="749638" y="171572"/>
                    <a:pt x="743446" y="131326"/>
                    <a:pt x="737254" y="91596"/>
                  </a:cubicBezTo>
                  <a:cubicBezTo>
                    <a:pt x="732611" y="63217"/>
                    <a:pt x="743446" y="37418"/>
                    <a:pt x="748090" y="10587"/>
                  </a:cubicBezTo>
                  <a:cubicBezTo>
                    <a:pt x="749122" y="5427"/>
                    <a:pt x="753766" y="4395"/>
                    <a:pt x="758410" y="4395"/>
                  </a:cubicBezTo>
                  <a:cubicBezTo>
                    <a:pt x="797624" y="4395"/>
                    <a:pt x="837870" y="-1280"/>
                    <a:pt x="879664" y="267"/>
                  </a:cubicBezTo>
                  <a:close/>
                  <a:moveTo>
                    <a:pt x="861605" y="1409918"/>
                  </a:moveTo>
                  <a:cubicBezTo>
                    <a:pt x="1155712" y="1407338"/>
                    <a:pt x="1392030" y="1176180"/>
                    <a:pt x="1392546" y="879493"/>
                  </a:cubicBezTo>
                  <a:cubicBezTo>
                    <a:pt x="1393062" y="585902"/>
                    <a:pt x="1160356" y="349068"/>
                    <a:pt x="862637" y="348552"/>
                  </a:cubicBezTo>
                  <a:cubicBezTo>
                    <a:pt x="568014" y="348036"/>
                    <a:pt x="331180" y="581774"/>
                    <a:pt x="331180" y="879493"/>
                  </a:cubicBezTo>
                  <a:cubicBezTo>
                    <a:pt x="331180" y="1173600"/>
                    <a:pt x="565950" y="1406822"/>
                    <a:pt x="861605" y="1409918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34">
              <a:extLst>
                <a:ext uri="{FF2B5EF4-FFF2-40B4-BE49-F238E27FC236}">
                  <a16:creationId xmlns:a16="http://schemas.microsoft.com/office/drawing/2014/main" id="{92E0A3B7-2905-45E1-B9B1-3342F9814DEC}"/>
                </a:ext>
              </a:extLst>
            </p:cNvPr>
            <p:cNvSpPr/>
            <p:nvPr/>
          </p:nvSpPr>
          <p:spPr>
            <a:xfrm>
              <a:off x="308440" y="5827636"/>
              <a:ext cx="708241" cy="706337"/>
            </a:xfrm>
            <a:custGeom>
              <a:avLst/>
              <a:gdLst>
                <a:gd name="connsiteX0" fmla="*/ 0 w 1919435"/>
                <a:gd name="connsiteY0" fmla="*/ 987194 h 1914275"/>
                <a:gd name="connsiteX1" fmla="*/ 37667 w 1919435"/>
                <a:gd name="connsiteY1" fmla="*/ 959846 h 1914275"/>
                <a:gd name="connsiteX2" fmla="*/ 169757 w 1919435"/>
                <a:gd name="connsiteY2" fmla="*/ 922696 h 1914275"/>
                <a:gd name="connsiteX3" fmla="*/ 215163 w 1919435"/>
                <a:gd name="connsiteY3" fmla="*/ 872130 h 1914275"/>
                <a:gd name="connsiteX4" fmla="*/ 217743 w 1919435"/>
                <a:gd name="connsiteY4" fmla="*/ 850459 h 1914275"/>
                <a:gd name="connsiteX5" fmla="*/ 189364 w 1919435"/>
                <a:gd name="connsiteY5" fmla="*/ 797830 h 1914275"/>
                <a:gd name="connsiteX6" fmla="*/ 69657 w 1919435"/>
                <a:gd name="connsiteY6" fmla="*/ 727657 h 1914275"/>
                <a:gd name="connsiteX7" fmla="*/ 43858 w 1919435"/>
                <a:gd name="connsiteY7" fmla="*/ 664708 h 1914275"/>
                <a:gd name="connsiteX8" fmla="*/ 46438 w 1919435"/>
                <a:gd name="connsiteY8" fmla="*/ 655936 h 1914275"/>
                <a:gd name="connsiteX9" fmla="*/ 114547 w 1919435"/>
                <a:gd name="connsiteY9" fmla="*/ 608982 h 1914275"/>
                <a:gd name="connsiteX10" fmla="*/ 241478 w 1919435"/>
                <a:gd name="connsiteY10" fmla="*/ 623429 h 1914275"/>
                <a:gd name="connsiteX11" fmla="*/ 306491 w 1919435"/>
                <a:gd name="connsiteY11" fmla="*/ 593503 h 1914275"/>
                <a:gd name="connsiteX12" fmla="*/ 301331 w 1919435"/>
                <a:gd name="connsiteY12" fmla="*/ 505271 h 1914275"/>
                <a:gd name="connsiteX13" fmla="*/ 222386 w 1919435"/>
                <a:gd name="connsiteY13" fmla="*/ 400527 h 1914275"/>
                <a:gd name="connsiteX14" fmla="*/ 222386 w 1919435"/>
                <a:gd name="connsiteY14" fmla="*/ 342222 h 1914275"/>
                <a:gd name="connsiteX15" fmla="*/ 248185 w 1919435"/>
                <a:gd name="connsiteY15" fmla="*/ 313327 h 1914275"/>
                <a:gd name="connsiteX16" fmla="*/ 303395 w 1919435"/>
                <a:gd name="connsiteY16" fmla="*/ 307135 h 1914275"/>
                <a:gd name="connsiteX17" fmla="*/ 420522 w 1919435"/>
                <a:gd name="connsiteY17" fmla="*/ 373180 h 1914275"/>
                <a:gd name="connsiteX18" fmla="*/ 525265 w 1919435"/>
                <a:gd name="connsiteY18" fmla="*/ 343770 h 1914275"/>
                <a:gd name="connsiteX19" fmla="*/ 527845 w 1919435"/>
                <a:gd name="connsiteY19" fmla="*/ 298364 h 1914275"/>
                <a:gd name="connsiteX20" fmla="*/ 493791 w 1919435"/>
                <a:gd name="connsiteY20" fmla="*/ 166789 h 1914275"/>
                <a:gd name="connsiteX21" fmla="*/ 518557 w 1919435"/>
                <a:gd name="connsiteY21" fmla="*/ 105904 h 1914275"/>
                <a:gd name="connsiteX22" fmla="*/ 537649 w 1919435"/>
                <a:gd name="connsiteY22" fmla="*/ 95585 h 1914275"/>
                <a:gd name="connsiteX23" fmla="*/ 608853 w 1919435"/>
                <a:gd name="connsiteY23" fmla="*/ 113128 h 1914275"/>
                <a:gd name="connsiteX24" fmla="*/ 690894 w 1919435"/>
                <a:gd name="connsiteY24" fmla="*/ 217355 h 1914275"/>
                <a:gd name="connsiteX25" fmla="*/ 802861 w 1919435"/>
                <a:gd name="connsiteY25" fmla="*/ 216839 h 1914275"/>
                <a:gd name="connsiteX26" fmla="*/ 816277 w 1919435"/>
                <a:gd name="connsiteY26" fmla="*/ 169369 h 1914275"/>
                <a:gd name="connsiteX27" fmla="*/ 832788 w 1919435"/>
                <a:gd name="connsiteY27" fmla="*/ 48631 h 1914275"/>
                <a:gd name="connsiteX28" fmla="*/ 877677 w 1919435"/>
                <a:gd name="connsiteY28" fmla="*/ 2193 h 1914275"/>
                <a:gd name="connsiteX29" fmla="*/ 917924 w 1919435"/>
                <a:gd name="connsiteY29" fmla="*/ 645 h 1914275"/>
                <a:gd name="connsiteX30" fmla="*/ 956106 w 1919435"/>
                <a:gd name="connsiteY30" fmla="*/ 31603 h 1914275"/>
                <a:gd name="connsiteX31" fmla="*/ 993772 w 1919435"/>
                <a:gd name="connsiteY31" fmla="*/ 163693 h 1914275"/>
                <a:gd name="connsiteX32" fmla="*/ 1089745 w 1919435"/>
                <a:gd name="connsiteY32" fmla="*/ 217871 h 1914275"/>
                <a:gd name="connsiteX33" fmla="*/ 1120703 w 1919435"/>
                <a:gd name="connsiteY33" fmla="*/ 191040 h 1914275"/>
                <a:gd name="connsiteX34" fmla="*/ 1192940 w 1919435"/>
                <a:gd name="connsiteY34" fmla="*/ 68754 h 1914275"/>
                <a:gd name="connsiteX35" fmla="*/ 1251245 w 1919435"/>
                <a:gd name="connsiteY35" fmla="*/ 44503 h 1914275"/>
                <a:gd name="connsiteX36" fmla="*/ 1309035 w 1919435"/>
                <a:gd name="connsiteY36" fmla="*/ 137895 h 1914275"/>
                <a:gd name="connsiteX37" fmla="*/ 1294587 w 1919435"/>
                <a:gd name="connsiteY37" fmla="*/ 255538 h 1914275"/>
                <a:gd name="connsiteX38" fmla="*/ 1294587 w 1919435"/>
                <a:gd name="connsiteY38" fmla="*/ 267921 h 1914275"/>
                <a:gd name="connsiteX39" fmla="*/ 1399331 w 1919435"/>
                <a:gd name="connsiteY39" fmla="*/ 314359 h 1914275"/>
                <a:gd name="connsiteX40" fmla="*/ 1514394 w 1919435"/>
                <a:gd name="connsiteY40" fmla="*/ 228191 h 1914275"/>
                <a:gd name="connsiteX41" fmla="*/ 1584050 w 1919435"/>
                <a:gd name="connsiteY41" fmla="*/ 229223 h 1914275"/>
                <a:gd name="connsiteX42" fmla="*/ 1594886 w 1919435"/>
                <a:gd name="connsiteY42" fmla="*/ 238510 h 1914275"/>
                <a:gd name="connsiteX43" fmla="*/ 1606754 w 1919435"/>
                <a:gd name="connsiteY43" fmla="*/ 317971 h 1914275"/>
                <a:gd name="connsiteX44" fmla="*/ 1543288 w 1919435"/>
                <a:gd name="connsiteY44" fmla="*/ 430970 h 1914275"/>
                <a:gd name="connsiteX45" fmla="*/ 1552060 w 1919435"/>
                <a:gd name="connsiteY45" fmla="*/ 504239 h 1914275"/>
                <a:gd name="connsiteX46" fmla="*/ 1619137 w 1919435"/>
                <a:gd name="connsiteY46" fmla="*/ 531069 h 1914275"/>
                <a:gd name="connsiteX47" fmla="*/ 1754839 w 1919435"/>
                <a:gd name="connsiteY47" fmla="*/ 495467 h 1914275"/>
                <a:gd name="connsiteX48" fmla="*/ 1812629 w 1919435"/>
                <a:gd name="connsiteY48" fmla="*/ 517654 h 1914275"/>
                <a:gd name="connsiteX49" fmla="*/ 1830172 w 1919435"/>
                <a:gd name="connsiteY49" fmla="*/ 552225 h 1914275"/>
                <a:gd name="connsiteX50" fmla="*/ 1815724 w 1919435"/>
                <a:gd name="connsiteY50" fmla="*/ 603306 h 1914275"/>
                <a:gd name="connsiteX51" fmla="*/ 1699630 w 1919435"/>
                <a:gd name="connsiteY51" fmla="*/ 695666 h 1914275"/>
                <a:gd name="connsiteX52" fmla="*/ 1678990 w 1919435"/>
                <a:gd name="connsiteY52" fmla="*/ 751908 h 1914275"/>
                <a:gd name="connsiteX53" fmla="*/ 1685182 w 1919435"/>
                <a:gd name="connsiteY53" fmla="*/ 774611 h 1914275"/>
                <a:gd name="connsiteX54" fmla="*/ 1732652 w 1919435"/>
                <a:gd name="connsiteY54" fmla="*/ 815373 h 1914275"/>
                <a:gd name="connsiteX55" fmla="*/ 1872998 w 1919435"/>
                <a:gd name="connsiteY55" fmla="*/ 834464 h 1914275"/>
                <a:gd name="connsiteX56" fmla="*/ 1918404 w 1919435"/>
                <a:gd name="connsiteY56" fmla="*/ 879354 h 1914275"/>
                <a:gd name="connsiteX57" fmla="*/ 1919952 w 1919435"/>
                <a:gd name="connsiteY57" fmla="*/ 919600 h 1914275"/>
                <a:gd name="connsiteX58" fmla="*/ 1886930 w 1919435"/>
                <a:gd name="connsiteY58" fmla="*/ 958299 h 1914275"/>
                <a:gd name="connsiteX59" fmla="*/ 1754839 w 1919435"/>
                <a:gd name="connsiteY59" fmla="*/ 995965 h 1914275"/>
                <a:gd name="connsiteX60" fmla="*/ 1701178 w 1919435"/>
                <a:gd name="connsiteY60" fmla="*/ 1085229 h 1914275"/>
                <a:gd name="connsiteX61" fmla="*/ 1728524 w 1919435"/>
                <a:gd name="connsiteY61" fmla="*/ 1121348 h 1914275"/>
                <a:gd name="connsiteX62" fmla="*/ 1849779 w 1919435"/>
                <a:gd name="connsiteY62" fmla="*/ 1192552 h 1914275"/>
                <a:gd name="connsiteX63" fmla="*/ 1876094 w 1919435"/>
                <a:gd name="connsiteY63" fmla="*/ 1253954 h 1914275"/>
                <a:gd name="connsiteX64" fmla="*/ 1875062 w 1919435"/>
                <a:gd name="connsiteY64" fmla="*/ 1260145 h 1914275"/>
                <a:gd name="connsiteX65" fmla="*/ 1802309 w 1919435"/>
                <a:gd name="connsiteY65" fmla="*/ 1312259 h 1914275"/>
                <a:gd name="connsiteX66" fmla="*/ 1675379 w 1919435"/>
                <a:gd name="connsiteY66" fmla="*/ 1296264 h 1914275"/>
                <a:gd name="connsiteX67" fmla="*/ 1611398 w 1919435"/>
                <a:gd name="connsiteY67" fmla="*/ 1329286 h 1914275"/>
                <a:gd name="connsiteX68" fmla="*/ 1610365 w 1919435"/>
                <a:gd name="connsiteY68" fmla="*/ 1405651 h 1914275"/>
                <a:gd name="connsiteX69" fmla="*/ 1692406 w 1919435"/>
                <a:gd name="connsiteY69" fmla="*/ 1514006 h 1914275"/>
                <a:gd name="connsiteX70" fmla="*/ 1692406 w 1919435"/>
                <a:gd name="connsiteY70" fmla="*/ 1584695 h 1914275"/>
                <a:gd name="connsiteX71" fmla="*/ 1689310 w 1919435"/>
                <a:gd name="connsiteY71" fmla="*/ 1588307 h 1914275"/>
                <a:gd name="connsiteX72" fmla="*/ 1600562 w 1919435"/>
                <a:gd name="connsiteY72" fmla="*/ 1605850 h 1914275"/>
                <a:gd name="connsiteX73" fmla="*/ 1490659 w 1919435"/>
                <a:gd name="connsiteY73" fmla="*/ 1543933 h 1914275"/>
                <a:gd name="connsiteX74" fmla="*/ 1415326 w 1919435"/>
                <a:gd name="connsiteY74" fmla="*/ 1554769 h 1914275"/>
                <a:gd name="connsiteX75" fmla="*/ 1391075 w 1919435"/>
                <a:gd name="connsiteY75" fmla="*/ 1622877 h 1914275"/>
                <a:gd name="connsiteX76" fmla="*/ 1426677 w 1919435"/>
                <a:gd name="connsiteY76" fmla="*/ 1760128 h 1914275"/>
                <a:gd name="connsiteX77" fmla="*/ 1406554 w 1919435"/>
                <a:gd name="connsiteY77" fmla="*/ 1811725 h 1914275"/>
                <a:gd name="connsiteX78" fmla="*/ 1370436 w 1919435"/>
                <a:gd name="connsiteY78" fmla="*/ 1830300 h 1914275"/>
                <a:gd name="connsiteX79" fmla="*/ 1316258 w 1919435"/>
                <a:gd name="connsiteY79" fmla="*/ 1815337 h 1914275"/>
                <a:gd name="connsiteX80" fmla="*/ 1231122 w 1919435"/>
                <a:gd name="connsiteY80" fmla="*/ 1707498 h 1914275"/>
                <a:gd name="connsiteX81" fmla="*/ 1121219 w 1919435"/>
                <a:gd name="connsiteY81" fmla="*/ 1698210 h 1914275"/>
                <a:gd name="connsiteX82" fmla="*/ 1106771 w 1919435"/>
                <a:gd name="connsiteY82" fmla="*/ 1727105 h 1914275"/>
                <a:gd name="connsiteX83" fmla="*/ 1087165 w 1919435"/>
                <a:gd name="connsiteY83" fmla="*/ 1868999 h 1914275"/>
                <a:gd name="connsiteX84" fmla="*/ 1050014 w 1919435"/>
                <a:gd name="connsiteY84" fmla="*/ 1919049 h 1914275"/>
                <a:gd name="connsiteX85" fmla="*/ 987581 w 1919435"/>
                <a:gd name="connsiteY85" fmla="*/ 1919049 h 1914275"/>
                <a:gd name="connsiteX86" fmla="*/ 960234 w 1919435"/>
                <a:gd name="connsiteY86" fmla="*/ 1880866 h 1914275"/>
                <a:gd name="connsiteX87" fmla="*/ 921535 w 1919435"/>
                <a:gd name="connsiteY87" fmla="*/ 1744132 h 1914275"/>
                <a:gd name="connsiteX88" fmla="*/ 875614 w 1919435"/>
                <a:gd name="connsiteY88" fmla="*/ 1703886 h 1914275"/>
                <a:gd name="connsiteX89" fmla="*/ 847751 w 1919435"/>
                <a:gd name="connsiteY89" fmla="*/ 1700790 h 1914275"/>
                <a:gd name="connsiteX90" fmla="*/ 800281 w 1919435"/>
                <a:gd name="connsiteY90" fmla="*/ 1727105 h 1914275"/>
                <a:gd name="connsiteX91" fmla="*/ 788414 w 1919435"/>
                <a:gd name="connsiteY91" fmla="*/ 1747228 h 1914275"/>
                <a:gd name="connsiteX92" fmla="*/ 723401 w 1919435"/>
                <a:gd name="connsiteY92" fmla="*/ 1857131 h 1914275"/>
                <a:gd name="connsiteX93" fmla="*/ 674383 w 1919435"/>
                <a:gd name="connsiteY93" fmla="*/ 1877254 h 1914275"/>
                <a:gd name="connsiteX94" fmla="*/ 634652 w 1919435"/>
                <a:gd name="connsiteY94" fmla="*/ 1863839 h 1914275"/>
                <a:gd name="connsiteX95" fmla="*/ 607822 w 1919435"/>
                <a:gd name="connsiteY95" fmla="*/ 1813789 h 1914275"/>
                <a:gd name="connsiteX96" fmla="*/ 624848 w 1919435"/>
                <a:gd name="connsiteY96" fmla="*/ 1672927 h 1914275"/>
                <a:gd name="connsiteX97" fmla="*/ 586150 w 1919435"/>
                <a:gd name="connsiteY97" fmla="*/ 1607398 h 1914275"/>
                <a:gd name="connsiteX98" fmla="*/ 514430 w 1919435"/>
                <a:gd name="connsiteY98" fmla="*/ 1611010 h 1914275"/>
                <a:gd name="connsiteX99" fmla="*/ 413814 w 1919435"/>
                <a:gd name="connsiteY99" fmla="*/ 1687375 h 1914275"/>
                <a:gd name="connsiteX100" fmla="*/ 324550 w 1919435"/>
                <a:gd name="connsiteY100" fmla="*/ 1682215 h 1914275"/>
                <a:gd name="connsiteX101" fmla="*/ 316810 w 1919435"/>
                <a:gd name="connsiteY101" fmla="*/ 1674475 h 1914275"/>
                <a:gd name="connsiteX102" fmla="*/ 309071 w 1919435"/>
                <a:gd name="connsiteY102" fmla="*/ 1612558 h 1914275"/>
                <a:gd name="connsiteX103" fmla="*/ 376148 w 1919435"/>
                <a:gd name="connsiteY103" fmla="*/ 1492851 h 1914275"/>
                <a:gd name="connsiteX104" fmla="*/ 387499 w 1919435"/>
                <a:gd name="connsiteY104" fmla="*/ 1456217 h 1914275"/>
                <a:gd name="connsiteX105" fmla="*/ 297203 w 1919435"/>
                <a:gd name="connsiteY105" fmla="*/ 1391720 h 1914275"/>
                <a:gd name="connsiteX106" fmla="*/ 158405 w 1919435"/>
                <a:gd name="connsiteY106" fmla="*/ 1427838 h 1914275"/>
                <a:gd name="connsiteX107" fmla="*/ 114031 w 1919435"/>
                <a:gd name="connsiteY107" fmla="*/ 1412875 h 1914275"/>
                <a:gd name="connsiteX108" fmla="*/ 91844 w 1919435"/>
                <a:gd name="connsiteY108" fmla="*/ 1373660 h 1914275"/>
                <a:gd name="connsiteX109" fmla="*/ 106808 w 1919435"/>
                <a:gd name="connsiteY109" fmla="*/ 1315871 h 1914275"/>
                <a:gd name="connsiteX110" fmla="*/ 209487 w 1919435"/>
                <a:gd name="connsiteY110" fmla="*/ 1234347 h 1914275"/>
                <a:gd name="connsiteX111" fmla="*/ 236834 w 1919435"/>
                <a:gd name="connsiteY111" fmla="*/ 1151274 h 1914275"/>
                <a:gd name="connsiteX112" fmla="*/ 181624 w 1919435"/>
                <a:gd name="connsiteY112" fmla="*/ 1104836 h 1914275"/>
                <a:gd name="connsiteX113" fmla="*/ 52114 w 1919435"/>
                <a:gd name="connsiteY113" fmla="*/ 1087293 h 1914275"/>
                <a:gd name="connsiteX114" fmla="*/ 1032 w 1919435"/>
                <a:gd name="connsiteY114" fmla="*/ 1051175 h 1914275"/>
                <a:gd name="connsiteX115" fmla="*/ 0 w 1919435"/>
                <a:gd name="connsiteY115" fmla="*/ 987194 h 1914275"/>
                <a:gd name="connsiteX116" fmla="*/ 1198616 w 1919435"/>
                <a:gd name="connsiteY116" fmla="*/ 960879 h 1914275"/>
                <a:gd name="connsiteX117" fmla="*/ 958686 w 1919435"/>
                <a:gd name="connsiteY117" fmla="*/ 720949 h 1914275"/>
                <a:gd name="connsiteX118" fmla="*/ 720304 w 1919435"/>
                <a:gd name="connsiteY118" fmla="*/ 959331 h 1914275"/>
                <a:gd name="connsiteX119" fmla="*/ 957654 w 1919435"/>
                <a:gd name="connsiteY119" fmla="*/ 1198744 h 1914275"/>
                <a:gd name="connsiteX120" fmla="*/ 1198616 w 1919435"/>
                <a:gd name="connsiteY120" fmla="*/ 960879 h 191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</a:cxnLst>
              <a:rect l="l" t="t" r="r" b="b"/>
              <a:pathLst>
                <a:path w="1919435" h="1914275">
                  <a:moveTo>
                    <a:pt x="0" y="987194"/>
                  </a:moveTo>
                  <a:cubicBezTo>
                    <a:pt x="8256" y="971714"/>
                    <a:pt x="21155" y="963975"/>
                    <a:pt x="37667" y="959846"/>
                  </a:cubicBezTo>
                  <a:cubicBezTo>
                    <a:pt x="82041" y="947979"/>
                    <a:pt x="125383" y="934564"/>
                    <a:pt x="169757" y="922696"/>
                  </a:cubicBezTo>
                  <a:cubicBezTo>
                    <a:pt x="196587" y="915473"/>
                    <a:pt x="212583" y="900509"/>
                    <a:pt x="215163" y="872130"/>
                  </a:cubicBezTo>
                  <a:cubicBezTo>
                    <a:pt x="215679" y="864907"/>
                    <a:pt x="216710" y="857683"/>
                    <a:pt x="217743" y="850459"/>
                  </a:cubicBezTo>
                  <a:cubicBezTo>
                    <a:pt x="220323" y="826209"/>
                    <a:pt x="209487" y="809697"/>
                    <a:pt x="189364" y="797830"/>
                  </a:cubicBezTo>
                  <a:cubicBezTo>
                    <a:pt x="149118" y="774611"/>
                    <a:pt x="109388" y="750876"/>
                    <a:pt x="69657" y="727657"/>
                  </a:cubicBezTo>
                  <a:cubicBezTo>
                    <a:pt x="40246" y="710629"/>
                    <a:pt x="35087" y="697730"/>
                    <a:pt x="43858" y="664708"/>
                  </a:cubicBezTo>
                  <a:cubicBezTo>
                    <a:pt x="44890" y="661612"/>
                    <a:pt x="45406" y="658516"/>
                    <a:pt x="46438" y="655936"/>
                  </a:cubicBezTo>
                  <a:cubicBezTo>
                    <a:pt x="59337" y="613110"/>
                    <a:pt x="70689" y="604854"/>
                    <a:pt x="114547" y="608982"/>
                  </a:cubicBezTo>
                  <a:cubicBezTo>
                    <a:pt x="156857" y="613110"/>
                    <a:pt x="199167" y="617754"/>
                    <a:pt x="241478" y="623429"/>
                  </a:cubicBezTo>
                  <a:cubicBezTo>
                    <a:pt x="275016" y="627557"/>
                    <a:pt x="289463" y="621881"/>
                    <a:pt x="306491" y="593503"/>
                  </a:cubicBezTo>
                  <a:cubicBezTo>
                    <a:pt x="330741" y="554288"/>
                    <a:pt x="329710" y="541905"/>
                    <a:pt x="301331" y="505271"/>
                  </a:cubicBezTo>
                  <a:cubicBezTo>
                    <a:pt x="274500" y="470700"/>
                    <a:pt x="248185" y="435614"/>
                    <a:pt x="222386" y="400527"/>
                  </a:cubicBezTo>
                  <a:cubicBezTo>
                    <a:pt x="206907" y="379888"/>
                    <a:pt x="206907" y="362861"/>
                    <a:pt x="222386" y="342222"/>
                  </a:cubicBezTo>
                  <a:cubicBezTo>
                    <a:pt x="230126" y="331902"/>
                    <a:pt x="238382" y="321583"/>
                    <a:pt x="248185" y="313327"/>
                  </a:cubicBezTo>
                  <a:cubicBezTo>
                    <a:pt x="267792" y="296816"/>
                    <a:pt x="281208" y="294752"/>
                    <a:pt x="303395" y="307135"/>
                  </a:cubicBezTo>
                  <a:cubicBezTo>
                    <a:pt x="342609" y="328806"/>
                    <a:pt x="382856" y="348929"/>
                    <a:pt x="420522" y="373180"/>
                  </a:cubicBezTo>
                  <a:cubicBezTo>
                    <a:pt x="463864" y="401043"/>
                    <a:pt x="493791" y="382468"/>
                    <a:pt x="525265" y="343770"/>
                  </a:cubicBezTo>
                  <a:cubicBezTo>
                    <a:pt x="535585" y="330870"/>
                    <a:pt x="531973" y="313843"/>
                    <a:pt x="527845" y="298364"/>
                  </a:cubicBezTo>
                  <a:cubicBezTo>
                    <a:pt x="516493" y="254506"/>
                    <a:pt x="505142" y="210647"/>
                    <a:pt x="493791" y="166789"/>
                  </a:cubicBezTo>
                  <a:cubicBezTo>
                    <a:pt x="485535" y="135315"/>
                    <a:pt x="490694" y="122415"/>
                    <a:pt x="518557" y="105904"/>
                  </a:cubicBezTo>
                  <a:cubicBezTo>
                    <a:pt x="524749" y="102292"/>
                    <a:pt x="530941" y="98680"/>
                    <a:pt x="537649" y="95585"/>
                  </a:cubicBezTo>
                  <a:cubicBezTo>
                    <a:pt x="571187" y="80105"/>
                    <a:pt x="586150" y="83717"/>
                    <a:pt x="608853" y="113128"/>
                  </a:cubicBezTo>
                  <a:cubicBezTo>
                    <a:pt x="636200" y="147698"/>
                    <a:pt x="663547" y="182785"/>
                    <a:pt x="690894" y="217355"/>
                  </a:cubicBezTo>
                  <a:cubicBezTo>
                    <a:pt x="716693" y="249346"/>
                    <a:pt x="777062" y="249346"/>
                    <a:pt x="802861" y="216839"/>
                  </a:cubicBezTo>
                  <a:cubicBezTo>
                    <a:pt x="813697" y="202908"/>
                    <a:pt x="813697" y="185365"/>
                    <a:pt x="816277" y="169369"/>
                  </a:cubicBezTo>
                  <a:cubicBezTo>
                    <a:pt x="822468" y="129123"/>
                    <a:pt x="827628" y="88877"/>
                    <a:pt x="832788" y="48631"/>
                  </a:cubicBezTo>
                  <a:cubicBezTo>
                    <a:pt x="836916" y="16640"/>
                    <a:pt x="845687" y="7868"/>
                    <a:pt x="877677" y="2193"/>
                  </a:cubicBezTo>
                  <a:cubicBezTo>
                    <a:pt x="891093" y="-387"/>
                    <a:pt x="904509" y="-387"/>
                    <a:pt x="917924" y="645"/>
                  </a:cubicBezTo>
                  <a:cubicBezTo>
                    <a:pt x="937531" y="1677"/>
                    <a:pt x="950947" y="11996"/>
                    <a:pt x="956106" y="31603"/>
                  </a:cubicBezTo>
                  <a:cubicBezTo>
                    <a:pt x="968490" y="75461"/>
                    <a:pt x="981389" y="119835"/>
                    <a:pt x="993772" y="163693"/>
                  </a:cubicBezTo>
                  <a:cubicBezTo>
                    <a:pt x="1006672" y="208584"/>
                    <a:pt x="1043822" y="229739"/>
                    <a:pt x="1089745" y="217871"/>
                  </a:cubicBezTo>
                  <a:cubicBezTo>
                    <a:pt x="1104707" y="214259"/>
                    <a:pt x="1113479" y="203424"/>
                    <a:pt x="1120703" y="191040"/>
                  </a:cubicBezTo>
                  <a:cubicBezTo>
                    <a:pt x="1144438" y="150278"/>
                    <a:pt x="1168689" y="109516"/>
                    <a:pt x="1192940" y="68754"/>
                  </a:cubicBezTo>
                  <a:cubicBezTo>
                    <a:pt x="1208419" y="42439"/>
                    <a:pt x="1221835" y="36763"/>
                    <a:pt x="1251245" y="44503"/>
                  </a:cubicBezTo>
                  <a:cubicBezTo>
                    <a:pt x="1310067" y="59466"/>
                    <a:pt x="1317806" y="72366"/>
                    <a:pt x="1309035" y="137895"/>
                  </a:cubicBezTo>
                  <a:cubicBezTo>
                    <a:pt x="1303875" y="177109"/>
                    <a:pt x="1299231" y="216323"/>
                    <a:pt x="1294587" y="255538"/>
                  </a:cubicBezTo>
                  <a:cubicBezTo>
                    <a:pt x="1294071" y="259665"/>
                    <a:pt x="1294071" y="263793"/>
                    <a:pt x="1294587" y="267921"/>
                  </a:cubicBezTo>
                  <a:cubicBezTo>
                    <a:pt x="1301295" y="309715"/>
                    <a:pt x="1364760" y="338610"/>
                    <a:pt x="1399331" y="314359"/>
                  </a:cubicBezTo>
                  <a:cubicBezTo>
                    <a:pt x="1438545" y="286496"/>
                    <a:pt x="1476211" y="257085"/>
                    <a:pt x="1514394" y="228191"/>
                  </a:cubicBezTo>
                  <a:cubicBezTo>
                    <a:pt x="1542256" y="207036"/>
                    <a:pt x="1556188" y="207552"/>
                    <a:pt x="1584050" y="229223"/>
                  </a:cubicBezTo>
                  <a:cubicBezTo>
                    <a:pt x="1587663" y="232319"/>
                    <a:pt x="1591274" y="234898"/>
                    <a:pt x="1594886" y="238510"/>
                  </a:cubicBezTo>
                  <a:cubicBezTo>
                    <a:pt x="1627393" y="269469"/>
                    <a:pt x="1628941" y="278757"/>
                    <a:pt x="1606754" y="317971"/>
                  </a:cubicBezTo>
                  <a:cubicBezTo>
                    <a:pt x="1585599" y="355637"/>
                    <a:pt x="1565475" y="393819"/>
                    <a:pt x="1543288" y="430970"/>
                  </a:cubicBezTo>
                  <a:cubicBezTo>
                    <a:pt x="1527293" y="458317"/>
                    <a:pt x="1534517" y="481020"/>
                    <a:pt x="1552060" y="504239"/>
                  </a:cubicBezTo>
                  <a:cubicBezTo>
                    <a:pt x="1569604" y="527458"/>
                    <a:pt x="1589726" y="538809"/>
                    <a:pt x="1619137" y="531069"/>
                  </a:cubicBezTo>
                  <a:cubicBezTo>
                    <a:pt x="1664543" y="519202"/>
                    <a:pt x="1709949" y="507850"/>
                    <a:pt x="1754839" y="495467"/>
                  </a:cubicBezTo>
                  <a:cubicBezTo>
                    <a:pt x="1783734" y="487727"/>
                    <a:pt x="1796634" y="492371"/>
                    <a:pt x="1812629" y="517654"/>
                  </a:cubicBezTo>
                  <a:cubicBezTo>
                    <a:pt x="1819853" y="528490"/>
                    <a:pt x="1826044" y="539841"/>
                    <a:pt x="1830172" y="552225"/>
                  </a:cubicBezTo>
                  <a:cubicBezTo>
                    <a:pt x="1837912" y="574412"/>
                    <a:pt x="1834299" y="588343"/>
                    <a:pt x="1815724" y="603306"/>
                  </a:cubicBezTo>
                  <a:cubicBezTo>
                    <a:pt x="1777026" y="634265"/>
                    <a:pt x="1738844" y="665224"/>
                    <a:pt x="1699630" y="695666"/>
                  </a:cubicBezTo>
                  <a:cubicBezTo>
                    <a:pt x="1680022" y="710629"/>
                    <a:pt x="1674862" y="729205"/>
                    <a:pt x="1678990" y="751908"/>
                  </a:cubicBezTo>
                  <a:cubicBezTo>
                    <a:pt x="1680539" y="759647"/>
                    <a:pt x="1683119" y="766871"/>
                    <a:pt x="1685182" y="774611"/>
                  </a:cubicBezTo>
                  <a:cubicBezTo>
                    <a:pt x="1691890" y="798862"/>
                    <a:pt x="1707885" y="812277"/>
                    <a:pt x="1732652" y="815373"/>
                  </a:cubicBezTo>
                  <a:cubicBezTo>
                    <a:pt x="1779606" y="821565"/>
                    <a:pt x="1826560" y="828272"/>
                    <a:pt x="1872998" y="834464"/>
                  </a:cubicBezTo>
                  <a:cubicBezTo>
                    <a:pt x="1900861" y="838076"/>
                    <a:pt x="1915308" y="851491"/>
                    <a:pt x="1918404" y="879354"/>
                  </a:cubicBezTo>
                  <a:cubicBezTo>
                    <a:pt x="1919952" y="892770"/>
                    <a:pt x="1921500" y="906185"/>
                    <a:pt x="1919952" y="919600"/>
                  </a:cubicBezTo>
                  <a:cubicBezTo>
                    <a:pt x="1917372" y="940755"/>
                    <a:pt x="1906536" y="952623"/>
                    <a:pt x="1886930" y="958299"/>
                  </a:cubicBezTo>
                  <a:cubicBezTo>
                    <a:pt x="1843071" y="970682"/>
                    <a:pt x="1798697" y="983065"/>
                    <a:pt x="1754839" y="995965"/>
                  </a:cubicBezTo>
                  <a:cubicBezTo>
                    <a:pt x="1712013" y="1008348"/>
                    <a:pt x="1692406" y="1040855"/>
                    <a:pt x="1701178" y="1085229"/>
                  </a:cubicBezTo>
                  <a:cubicBezTo>
                    <a:pt x="1704273" y="1102256"/>
                    <a:pt x="1714077" y="1113092"/>
                    <a:pt x="1728524" y="1121348"/>
                  </a:cubicBezTo>
                  <a:cubicBezTo>
                    <a:pt x="1768771" y="1145083"/>
                    <a:pt x="1809016" y="1168817"/>
                    <a:pt x="1849779" y="1192552"/>
                  </a:cubicBezTo>
                  <a:cubicBezTo>
                    <a:pt x="1879706" y="1210096"/>
                    <a:pt x="1884350" y="1220415"/>
                    <a:pt x="1876094" y="1253954"/>
                  </a:cubicBezTo>
                  <a:cubicBezTo>
                    <a:pt x="1875578" y="1256018"/>
                    <a:pt x="1875578" y="1258082"/>
                    <a:pt x="1875062" y="1260145"/>
                  </a:cubicBezTo>
                  <a:cubicBezTo>
                    <a:pt x="1862678" y="1300908"/>
                    <a:pt x="1848747" y="1321031"/>
                    <a:pt x="1802309" y="1312259"/>
                  </a:cubicBezTo>
                  <a:cubicBezTo>
                    <a:pt x="1760515" y="1304003"/>
                    <a:pt x="1717689" y="1302456"/>
                    <a:pt x="1675379" y="1296264"/>
                  </a:cubicBezTo>
                  <a:cubicBezTo>
                    <a:pt x="1645452" y="1292136"/>
                    <a:pt x="1625845" y="1304003"/>
                    <a:pt x="1611398" y="1329286"/>
                  </a:cubicBezTo>
                  <a:cubicBezTo>
                    <a:pt x="1596434" y="1355085"/>
                    <a:pt x="1589726" y="1379336"/>
                    <a:pt x="1610365" y="1405651"/>
                  </a:cubicBezTo>
                  <a:cubicBezTo>
                    <a:pt x="1638228" y="1441254"/>
                    <a:pt x="1665059" y="1477888"/>
                    <a:pt x="1692406" y="1514006"/>
                  </a:cubicBezTo>
                  <a:cubicBezTo>
                    <a:pt x="1715109" y="1543417"/>
                    <a:pt x="1715109" y="1555285"/>
                    <a:pt x="1692406" y="1584695"/>
                  </a:cubicBezTo>
                  <a:cubicBezTo>
                    <a:pt x="1691374" y="1585727"/>
                    <a:pt x="1690342" y="1587275"/>
                    <a:pt x="1689310" y="1588307"/>
                  </a:cubicBezTo>
                  <a:cubicBezTo>
                    <a:pt x="1659383" y="1620298"/>
                    <a:pt x="1647516" y="1634229"/>
                    <a:pt x="1600562" y="1605850"/>
                  </a:cubicBezTo>
                  <a:cubicBezTo>
                    <a:pt x="1564444" y="1584179"/>
                    <a:pt x="1526261" y="1565604"/>
                    <a:pt x="1490659" y="1543933"/>
                  </a:cubicBezTo>
                  <a:cubicBezTo>
                    <a:pt x="1461248" y="1526390"/>
                    <a:pt x="1438545" y="1536709"/>
                    <a:pt x="1415326" y="1554769"/>
                  </a:cubicBezTo>
                  <a:cubicBezTo>
                    <a:pt x="1392107" y="1572312"/>
                    <a:pt x="1382819" y="1593467"/>
                    <a:pt x="1391075" y="1622877"/>
                  </a:cubicBezTo>
                  <a:cubicBezTo>
                    <a:pt x="1403974" y="1668284"/>
                    <a:pt x="1415326" y="1714205"/>
                    <a:pt x="1426677" y="1760128"/>
                  </a:cubicBezTo>
                  <a:cubicBezTo>
                    <a:pt x="1432870" y="1784894"/>
                    <a:pt x="1427710" y="1798310"/>
                    <a:pt x="1406554" y="1811725"/>
                  </a:cubicBezTo>
                  <a:cubicBezTo>
                    <a:pt x="1395203" y="1818949"/>
                    <a:pt x="1383335" y="1825657"/>
                    <a:pt x="1370436" y="1830300"/>
                  </a:cubicBezTo>
                  <a:cubicBezTo>
                    <a:pt x="1347733" y="1838556"/>
                    <a:pt x="1331222" y="1834428"/>
                    <a:pt x="1316258" y="1815337"/>
                  </a:cubicBezTo>
                  <a:cubicBezTo>
                    <a:pt x="1287879" y="1779735"/>
                    <a:pt x="1259501" y="1743616"/>
                    <a:pt x="1231122" y="1707498"/>
                  </a:cubicBezTo>
                  <a:cubicBezTo>
                    <a:pt x="1203775" y="1673443"/>
                    <a:pt x="1154242" y="1668800"/>
                    <a:pt x="1121219" y="1698210"/>
                  </a:cubicBezTo>
                  <a:cubicBezTo>
                    <a:pt x="1112447" y="1705950"/>
                    <a:pt x="1108320" y="1715753"/>
                    <a:pt x="1106771" y="1727105"/>
                  </a:cubicBezTo>
                  <a:cubicBezTo>
                    <a:pt x="1100064" y="1774575"/>
                    <a:pt x="1092324" y="1821529"/>
                    <a:pt x="1087165" y="1868999"/>
                  </a:cubicBezTo>
                  <a:cubicBezTo>
                    <a:pt x="1084068" y="1893766"/>
                    <a:pt x="1074265" y="1911309"/>
                    <a:pt x="1050014" y="1919049"/>
                  </a:cubicBezTo>
                  <a:cubicBezTo>
                    <a:pt x="1029375" y="1919049"/>
                    <a:pt x="1008220" y="1919049"/>
                    <a:pt x="987581" y="1919049"/>
                  </a:cubicBezTo>
                  <a:cubicBezTo>
                    <a:pt x="973133" y="1910277"/>
                    <a:pt x="964878" y="1897377"/>
                    <a:pt x="960234" y="1880866"/>
                  </a:cubicBezTo>
                  <a:cubicBezTo>
                    <a:pt x="947851" y="1835460"/>
                    <a:pt x="933919" y="1790054"/>
                    <a:pt x="921535" y="1744132"/>
                  </a:cubicBezTo>
                  <a:cubicBezTo>
                    <a:pt x="914828" y="1719881"/>
                    <a:pt x="899865" y="1706982"/>
                    <a:pt x="875614" y="1703886"/>
                  </a:cubicBezTo>
                  <a:cubicBezTo>
                    <a:pt x="866326" y="1702854"/>
                    <a:pt x="857038" y="1701306"/>
                    <a:pt x="847751" y="1700790"/>
                  </a:cubicBezTo>
                  <a:cubicBezTo>
                    <a:pt x="826080" y="1699242"/>
                    <a:pt x="811117" y="1709046"/>
                    <a:pt x="800281" y="1727105"/>
                  </a:cubicBezTo>
                  <a:cubicBezTo>
                    <a:pt x="796153" y="1733813"/>
                    <a:pt x="792541" y="1740520"/>
                    <a:pt x="788414" y="1747228"/>
                  </a:cubicBezTo>
                  <a:cubicBezTo>
                    <a:pt x="766742" y="1783862"/>
                    <a:pt x="745587" y="1821013"/>
                    <a:pt x="723401" y="1857131"/>
                  </a:cubicBezTo>
                  <a:cubicBezTo>
                    <a:pt x="711533" y="1877254"/>
                    <a:pt x="697085" y="1882414"/>
                    <a:pt x="674383" y="1877254"/>
                  </a:cubicBezTo>
                  <a:cubicBezTo>
                    <a:pt x="660451" y="1874158"/>
                    <a:pt x="647552" y="1869515"/>
                    <a:pt x="634652" y="1863839"/>
                  </a:cubicBezTo>
                  <a:cubicBezTo>
                    <a:pt x="611949" y="1853003"/>
                    <a:pt x="604726" y="1839072"/>
                    <a:pt x="607822" y="1813789"/>
                  </a:cubicBezTo>
                  <a:cubicBezTo>
                    <a:pt x="613497" y="1766835"/>
                    <a:pt x="618141" y="1719881"/>
                    <a:pt x="624848" y="1672927"/>
                  </a:cubicBezTo>
                  <a:cubicBezTo>
                    <a:pt x="629492" y="1639905"/>
                    <a:pt x="611949" y="1621846"/>
                    <a:pt x="586150" y="1607398"/>
                  </a:cubicBezTo>
                  <a:cubicBezTo>
                    <a:pt x="560868" y="1593467"/>
                    <a:pt x="538165" y="1591403"/>
                    <a:pt x="514430" y="1611010"/>
                  </a:cubicBezTo>
                  <a:cubicBezTo>
                    <a:pt x="481407" y="1637325"/>
                    <a:pt x="446836" y="1661576"/>
                    <a:pt x="413814" y="1687375"/>
                  </a:cubicBezTo>
                  <a:cubicBezTo>
                    <a:pt x="380276" y="1713690"/>
                    <a:pt x="365828" y="1719365"/>
                    <a:pt x="324550" y="1682215"/>
                  </a:cubicBezTo>
                  <a:cubicBezTo>
                    <a:pt x="321970" y="1679635"/>
                    <a:pt x="319390" y="1677055"/>
                    <a:pt x="316810" y="1674475"/>
                  </a:cubicBezTo>
                  <a:cubicBezTo>
                    <a:pt x="296687" y="1653836"/>
                    <a:pt x="294623" y="1637841"/>
                    <a:pt x="309071" y="1612558"/>
                  </a:cubicBezTo>
                  <a:cubicBezTo>
                    <a:pt x="331258" y="1572828"/>
                    <a:pt x="353960" y="1532581"/>
                    <a:pt x="376148" y="1492851"/>
                  </a:cubicBezTo>
                  <a:cubicBezTo>
                    <a:pt x="382339" y="1481500"/>
                    <a:pt x="389047" y="1470148"/>
                    <a:pt x="387499" y="1456217"/>
                  </a:cubicBezTo>
                  <a:cubicBezTo>
                    <a:pt x="383887" y="1414423"/>
                    <a:pt x="337449" y="1381400"/>
                    <a:pt x="297203" y="1391720"/>
                  </a:cubicBezTo>
                  <a:cubicBezTo>
                    <a:pt x="250765" y="1403587"/>
                    <a:pt x="204327" y="1415455"/>
                    <a:pt x="158405" y="1427838"/>
                  </a:cubicBezTo>
                  <a:cubicBezTo>
                    <a:pt x="139830" y="1432998"/>
                    <a:pt x="125899" y="1427322"/>
                    <a:pt x="114031" y="1412875"/>
                  </a:cubicBezTo>
                  <a:cubicBezTo>
                    <a:pt x="104228" y="1401007"/>
                    <a:pt x="98036" y="1387592"/>
                    <a:pt x="91844" y="1373660"/>
                  </a:cubicBezTo>
                  <a:cubicBezTo>
                    <a:pt x="81525" y="1349409"/>
                    <a:pt x="86169" y="1331866"/>
                    <a:pt x="106808" y="1315871"/>
                  </a:cubicBezTo>
                  <a:cubicBezTo>
                    <a:pt x="140862" y="1288524"/>
                    <a:pt x="175432" y="1261693"/>
                    <a:pt x="209487" y="1234347"/>
                  </a:cubicBezTo>
                  <a:cubicBezTo>
                    <a:pt x="245605" y="1206484"/>
                    <a:pt x="248701" y="1194616"/>
                    <a:pt x="236834" y="1151274"/>
                  </a:cubicBezTo>
                  <a:cubicBezTo>
                    <a:pt x="228578" y="1122896"/>
                    <a:pt x="211551" y="1107932"/>
                    <a:pt x="181624" y="1104836"/>
                  </a:cubicBezTo>
                  <a:cubicBezTo>
                    <a:pt x="138282" y="1100192"/>
                    <a:pt x="95456" y="1091937"/>
                    <a:pt x="52114" y="1087293"/>
                  </a:cubicBezTo>
                  <a:cubicBezTo>
                    <a:pt x="27347" y="1084713"/>
                    <a:pt x="9804" y="1074910"/>
                    <a:pt x="1032" y="1051175"/>
                  </a:cubicBezTo>
                  <a:cubicBezTo>
                    <a:pt x="0" y="1028988"/>
                    <a:pt x="0" y="1008348"/>
                    <a:pt x="0" y="987194"/>
                  </a:cubicBezTo>
                  <a:close/>
                  <a:moveTo>
                    <a:pt x="1198616" y="960879"/>
                  </a:moveTo>
                  <a:cubicBezTo>
                    <a:pt x="1200163" y="838592"/>
                    <a:pt x="1104192" y="720433"/>
                    <a:pt x="958686" y="720949"/>
                  </a:cubicBezTo>
                  <a:cubicBezTo>
                    <a:pt x="824016" y="721465"/>
                    <a:pt x="720821" y="824145"/>
                    <a:pt x="720304" y="959331"/>
                  </a:cubicBezTo>
                  <a:cubicBezTo>
                    <a:pt x="719788" y="1096581"/>
                    <a:pt x="827628" y="1197712"/>
                    <a:pt x="957654" y="1198744"/>
                  </a:cubicBezTo>
                  <a:cubicBezTo>
                    <a:pt x="1090776" y="1199776"/>
                    <a:pt x="1198100" y="1092969"/>
                    <a:pt x="1198616" y="960879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7" name="Group 35">
              <a:extLst>
                <a:ext uri="{FF2B5EF4-FFF2-40B4-BE49-F238E27FC236}">
                  <a16:creationId xmlns:a16="http://schemas.microsoft.com/office/drawing/2014/main" id="{A2069D86-1BE2-4205-8F15-36DA9C956A53}"/>
                </a:ext>
              </a:extLst>
            </p:cNvPr>
            <p:cNvGrpSpPr/>
            <p:nvPr/>
          </p:nvGrpSpPr>
          <p:grpSpPr>
            <a:xfrm>
              <a:off x="795423" y="5205784"/>
              <a:ext cx="988110" cy="986206"/>
              <a:chOff x="7167947" y="1624190"/>
              <a:chExt cx="2677922" cy="2672763"/>
            </a:xfrm>
            <a:solidFill>
              <a:schemeClr val="accent2"/>
            </a:solidFill>
          </p:grpSpPr>
          <p:sp>
            <p:nvSpPr>
              <p:cNvPr id="28" name="Freeform: Shape 36">
                <a:extLst>
                  <a:ext uri="{FF2B5EF4-FFF2-40B4-BE49-F238E27FC236}">
                    <a16:creationId xmlns:a16="http://schemas.microsoft.com/office/drawing/2014/main" id="{D46BCD4E-AD33-4395-B423-7E8561F02F3B}"/>
                  </a:ext>
                </a:extLst>
              </p:cNvPr>
              <p:cNvSpPr/>
              <p:nvPr/>
            </p:nvSpPr>
            <p:spPr>
              <a:xfrm>
                <a:off x="7167947" y="1624190"/>
                <a:ext cx="2677922" cy="2672763"/>
              </a:xfrm>
              <a:custGeom>
                <a:avLst/>
                <a:gdLst>
                  <a:gd name="connsiteX0" fmla="*/ 2538684 w 2677922"/>
                  <a:gd name="connsiteY0" fmla="*/ 1897505 h 2672762"/>
                  <a:gd name="connsiteX1" fmla="*/ 2456643 w 2677922"/>
                  <a:gd name="connsiteY1" fmla="*/ 1879446 h 2672762"/>
                  <a:gd name="connsiteX2" fmla="*/ 2389566 w 2677922"/>
                  <a:gd name="connsiteY2" fmla="*/ 1863966 h 2672762"/>
                  <a:gd name="connsiteX3" fmla="*/ 2354479 w 2677922"/>
                  <a:gd name="connsiteY3" fmla="*/ 1874802 h 2672762"/>
                  <a:gd name="connsiteX4" fmla="*/ 2312170 w 2677922"/>
                  <a:gd name="connsiteY4" fmla="*/ 1950651 h 2672762"/>
                  <a:gd name="connsiteX5" fmla="*/ 2322489 w 2677922"/>
                  <a:gd name="connsiteY5" fmla="*/ 1983157 h 2672762"/>
                  <a:gd name="connsiteX6" fmla="*/ 2412785 w 2677922"/>
                  <a:gd name="connsiteY6" fmla="*/ 2080161 h 2672762"/>
                  <a:gd name="connsiteX7" fmla="*/ 2418461 w 2677922"/>
                  <a:gd name="connsiteY7" fmla="*/ 2146722 h 2672762"/>
                  <a:gd name="connsiteX8" fmla="*/ 2414849 w 2677922"/>
                  <a:gd name="connsiteY8" fmla="*/ 2151882 h 2672762"/>
                  <a:gd name="connsiteX9" fmla="*/ 2324037 w 2677922"/>
                  <a:gd name="connsiteY9" fmla="*/ 2174585 h 2672762"/>
                  <a:gd name="connsiteX10" fmla="*/ 2219294 w 2677922"/>
                  <a:gd name="connsiteY10" fmla="*/ 2118859 h 2672762"/>
                  <a:gd name="connsiteX11" fmla="*/ 2178531 w 2677922"/>
                  <a:gd name="connsiteY11" fmla="*/ 2120407 h 2672762"/>
                  <a:gd name="connsiteX12" fmla="*/ 2125386 w 2677922"/>
                  <a:gd name="connsiteY12" fmla="*/ 2172521 h 2672762"/>
                  <a:gd name="connsiteX13" fmla="*/ 2122806 w 2677922"/>
                  <a:gd name="connsiteY13" fmla="*/ 2217411 h 2672762"/>
                  <a:gd name="connsiteX14" fmla="*/ 2184723 w 2677922"/>
                  <a:gd name="connsiteY14" fmla="*/ 2334538 h 2672762"/>
                  <a:gd name="connsiteX15" fmla="*/ 2174404 w 2677922"/>
                  <a:gd name="connsiteY15" fmla="*/ 2395423 h 2672762"/>
                  <a:gd name="connsiteX16" fmla="*/ 2164084 w 2677922"/>
                  <a:gd name="connsiteY16" fmla="*/ 2404711 h 2672762"/>
                  <a:gd name="connsiteX17" fmla="*/ 2075336 w 2677922"/>
                  <a:gd name="connsiteY17" fmla="*/ 2401615 h 2672762"/>
                  <a:gd name="connsiteX18" fmla="*/ 1988652 w 2677922"/>
                  <a:gd name="connsiteY18" fmla="*/ 2320606 h 2672762"/>
                  <a:gd name="connsiteX19" fmla="*/ 1944277 w 2677922"/>
                  <a:gd name="connsiteY19" fmla="*/ 2311835 h 2672762"/>
                  <a:gd name="connsiteX20" fmla="*/ 1883392 w 2677922"/>
                  <a:gd name="connsiteY20" fmla="*/ 2346405 h 2672762"/>
                  <a:gd name="connsiteX21" fmla="*/ 1868429 w 2677922"/>
                  <a:gd name="connsiteY21" fmla="*/ 2391811 h 2672762"/>
                  <a:gd name="connsiteX22" fmla="*/ 1899388 w 2677922"/>
                  <a:gd name="connsiteY22" fmla="*/ 2526997 h 2672762"/>
                  <a:gd name="connsiteX23" fmla="*/ 1879264 w 2677922"/>
                  <a:gd name="connsiteY23" fmla="*/ 2571887 h 2672762"/>
                  <a:gd name="connsiteX24" fmla="*/ 1841082 w 2677922"/>
                  <a:gd name="connsiteY24" fmla="*/ 2588915 h 2672762"/>
                  <a:gd name="connsiteX25" fmla="*/ 1782777 w 2677922"/>
                  <a:gd name="connsiteY25" fmla="*/ 2568276 h 2672762"/>
                  <a:gd name="connsiteX26" fmla="*/ 1715184 w 2677922"/>
                  <a:gd name="connsiteY26" fmla="*/ 2459404 h 2672762"/>
                  <a:gd name="connsiteX27" fmla="*/ 1664618 w 2677922"/>
                  <a:gd name="connsiteY27" fmla="*/ 2435669 h 2672762"/>
                  <a:gd name="connsiteX28" fmla="*/ 1610440 w 2677922"/>
                  <a:gd name="connsiteY28" fmla="*/ 2450117 h 2672762"/>
                  <a:gd name="connsiteX29" fmla="*/ 1577418 w 2677922"/>
                  <a:gd name="connsiteY29" fmla="*/ 2495007 h 2672762"/>
                  <a:gd name="connsiteX30" fmla="*/ 1573806 w 2677922"/>
                  <a:gd name="connsiteY30" fmla="*/ 2616777 h 2672762"/>
                  <a:gd name="connsiteX31" fmla="*/ 1526852 w 2677922"/>
                  <a:gd name="connsiteY31" fmla="*/ 2672503 h 2672762"/>
                  <a:gd name="connsiteX32" fmla="*/ 1497441 w 2677922"/>
                  <a:gd name="connsiteY32" fmla="*/ 2676115 h 2672762"/>
                  <a:gd name="connsiteX33" fmla="*/ 1449972 w 2677922"/>
                  <a:gd name="connsiteY33" fmla="*/ 2644124 h 2672762"/>
                  <a:gd name="connsiteX34" fmla="*/ 1410241 w 2677922"/>
                  <a:gd name="connsiteY34" fmla="*/ 2514614 h 2672762"/>
                  <a:gd name="connsiteX35" fmla="*/ 1373091 w 2677922"/>
                  <a:gd name="connsiteY35" fmla="*/ 2482623 h 2672762"/>
                  <a:gd name="connsiteX36" fmla="*/ 1304982 w 2677922"/>
                  <a:gd name="connsiteY36" fmla="*/ 2483139 h 2672762"/>
                  <a:gd name="connsiteX37" fmla="*/ 1271959 w 2677922"/>
                  <a:gd name="connsiteY37" fmla="*/ 2511518 h 2672762"/>
                  <a:gd name="connsiteX38" fmla="*/ 1234293 w 2677922"/>
                  <a:gd name="connsiteY38" fmla="*/ 2633805 h 2672762"/>
                  <a:gd name="connsiteX39" fmla="*/ 1170828 w 2677922"/>
                  <a:gd name="connsiteY39" fmla="*/ 2674567 h 2672762"/>
                  <a:gd name="connsiteX40" fmla="*/ 1106847 w 2677922"/>
                  <a:gd name="connsiteY40" fmla="*/ 2602330 h 2672762"/>
                  <a:gd name="connsiteX41" fmla="*/ 1103751 w 2677922"/>
                  <a:gd name="connsiteY41" fmla="*/ 2491395 h 2672762"/>
                  <a:gd name="connsiteX42" fmla="*/ 1080532 w 2677922"/>
                  <a:gd name="connsiteY42" fmla="*/ 2454244 h 2672762"/>
                  <a:gd name="connsiteX43" fmla="*/ 1005199 w 2677922"/>
                  <a:gd name="connsiteY43" fmla="*/ 2435153 h 2672762"/>
                  <a:gd name="connsiteX44" fmla="*/ 969080 w 2677922"/>
                  <a:gd name="connsiteY44" fmla="*/ 2454244 h 2672762"/>
                  <a:gd name="connsiteX45" fmla="*/ 900456 w 2677922"/>
                  <a:gd name="connsiteY45" fmla="*/ 2564148 h 2672762"/>
                  <a:gd name="connsiteX46" fmla="*/ 836474 w 2677922"/>
                  <a:gd name="connsiteY46" fmla="*/ 2587367 h 2672762"/>
                  <a:gd name="connsiteX47" fmla="*/ 831830 w 2677922"/>
                  <a:gd name="connsiteY47" fmla="*/ 2585819 h 2672762"/>
                  <a:gd name="connsiteX48" fmla="*/ 785392 w 2677922"/>
                  <a:gd name="connsiteY48" fmla="*/ 2504810 h 2672762"/>
                  <a:gd name="connsiteX49" fmla="*/ 811707 w 2677922"/>
                  <a:gd name="connsiteY49" fmla="*/ 2390779 h 2672762"/>
                  <a:gd name="connsiteX50" fmla="*/ 794680 w 2677922"/>
                  <a:gd name="connsiteY50" fmla="*/ 2344341 h 2672762"/>
                  <a:gd name="connsiteX51" fmla="*/ 739470 w 2677922"/>
                  <a:gd name="connsiteY51" fmla="*/ 2312351 h 2672762"/>
                  <a:gd name="connsiteX52" fmla="*/ 689421 w 2677922"/>
                  <a:gd name="connsiteY52" fmla="*/ 2321638 h 2672762"/>
                  <a:gd name="connsiteX53" fmla="*/ 596029 w 2677922"/>
                  <a:gd name="connsiteY53" fmla="*/ 2408838 h 2672762"/>
                  <a:gd name="connsiteX54" fmla="*/ 530500 w 2677922"/>
                  <a:gd name="connsiteY54" fmla="*/ 2415030 h 2672762"/>
                  <a:gd name="connsiteX55" fmla="*/ 521212 w 2677922"/>
                  <a:gd name="connsiteY55" fmla="*/ 2408838 h 2672762"/>
                  <a:gd name="connsiteX56" fmla="*/ 500573 w 2677922"/>
                  <a:gd name="connsiteY56" fmla="*/ 2322670 h 2672762"/>
                  <a:gd name="connsiteX57" fmla="*/ 556298 w 2677922"/>
                  <a:gd name="connsiteY57" fmla="*/ 2217927 h 2672762"/>
                  <a:gd name="connsiteX58" fmla="*/ 552171 w 2677922"/>
                  <a:gd name="connsiteY58" fmla="*/ 2168909 h 2672762"/>
                  <a:gd name="connsiteX59" fmla="*/ 505733 w 2677922"/>
                  <a:gd name="connsiteY59" fmla="*/ 2122987 h 2672762"/>
                  <a:gd name="connsiteX60" fmla="*/ 457747 w 2677922"/>
                  <a:gd name="connsiteY60" fmla="*/ 2119375 h 2672762"/>
                  <a:gd name="connsiteX61" fmla="*/ 341652 w 2677922"/>
                  <a:gd name="connsiteY61" fmla="*/ 2180777 h 2672762"/>
                  <a:gd name="connsiteX62" fmla="*/ 278187 w 2677922"/>
                  <a:gd name="connsiteY62" fmla="*/ 2168909 h 2672762"/>
                  <a:gd name="connsiteX63" fmla="*/ 274059 w 2677922"/>
                  <a:gd name="connsiteY63" fmla="*/ 2164265 h 2672762"/>
                  <a:gd name="connsiteX64" fmla="*/ 276639 w 2677922"/>
                  <a:gd name="connsiteY64" fmla="*/ 2069325 h 2672762"/>
                  <a:gd name="connsiteX65" fmla="*/ 354551 w 2677922"/>
                  <a:gd name="connsiteY65" fmla="*/ 1986253 h 2672762"/>
                  <a:gd name="connsiteX66" fmla="*/ 363839 w 2677922"/>
                  <a:gd name="connsiteY66" fmla="*/ 1940847 h 2672762"/>
                  <a:gd name="connsiteX67" fmla="*/ 328237 w 2677922"/>
                  <a:gd name="connsiteY67" fmla="*/ 1878930 h 2672762"/>
                  <a:gd name="connsiteX68" fmla="*/ 283347 w 2677922"/>
                  <a:gd name="connsiteY68" fmla="*/ 1866030 h 2672762"/>
                  <a:gd name="connsiteX69" fmla="*/ 170864 w 2677922"/>
                  <a:gd name="connsiteY69" fmla="*/ 1891829 h 2672762"/>
                  <a:gd name="connsiteX70" fmla="*/ 155900 w 2677922"/>
                  <a:gd name="connsiteY70" fmla="*/ 1895441 h 2672762"/>
                  <a:gd name="connsiteX71" fmla="*/ 100175 w 2677922"/>
                  <a:gd name="connsiteY71" fmla="*/ 1868094 h 2672762"/>
                  <a:gd name="connsiteX72" fmla="*/ 87275 w 2677922"/>
                  <a:gd name="connsiteY72" fmla="*/ 1838168 h 2672762"/>
                  <a:gd name="connsiteX73" fmla="*/ 107915 w 2677922"/>
                  <a:gd name="connsiteY73" fmla="*/ 1779862 h 2672762"/>
                  <a:gd name="connsiteX74" fmla="*/ 213690 w 2677922"/>
                  <a:gd name="connsiteY74" fmla="*/ 1713817 h 2672762"/>
                  <a:gd name="connsiteX75" fmla="*/ 238972 w 2677922"/>
                  <a:gd name="connsiteY75" fmla="*/ 1654480 h 2672762"/>
                  <a:gd name="connsiteX76" fmla="*/ 222977 w 2677922"/>
                  <a:gd name="connsiteY76" fmla="*/ 1600818 h 2672762"/>
                  <a:gd name="connsiteX77" fmla="*/ 184279 w 2677922"/>
                  <a:gd name="connsiteY77" fmla="*/ 1575019 h 2672762"/>
                  <a:gd name="connsiteX78" fmla="*/ 59413 w 2677922"/>
                  <a:gd name="connsiteY78" fmla="*/ 1571407 h 2672762"/>
                  <a:gd name="connsiteX79" fmla="*/ 3687 w 2677922"/>
                  <a:gd name="connsiteY79" fmla="*/ 1524453 h 2672762"/>
                  <a:gd name="connsiteX80" fmla="*/ 1623 w 2677922"/>
                  <a:gd name="connsiteY80" fmla="*/ 1513618 h 2672762"/>
                  <a:gd name="connsiteX81" fmla="*/ 48577 w 2677922"/>
                  <a:gd name="connsiteY81" fmla="*/ 1442413 h 2672762"/>
                  <a:gd name="connsiteX82" fmla="*/ 160544 w 2677922"/>
                  <a:gd name="connsiteY82" fmla="*/ 1408358 h 2672762"/>
                  <a:gd name="connsiteX83" fmla="*/ 194083 w 2677922"/>
                  <a:gd name="connsiteY83" fmla="*/ 1370692 h 2672762"/>
                  <a:gd name="connsiteX84" fmla="*/ 192534 w 2677922"/>
                  <a:gd name="connsiteY84" fmla="*/ 1298971 h 2672762"/>
                  <a:gd name="connsiteX85" fmla="*/ 166220 w 2677922"/>
                  <a:gd name="connsiteY85" fmla="*/ 1269560 h 2672762"/>
                  <a:gd name="connsiteX86" fmla="*/ 47029 w 2677922"/>
                  <a:gd name="connsiteY86" fmla="*/ 1232926 h 2672762"/>
                  <a:gd name="connsiteX87" fmla="*/ 1623 w 2677922"/>
                  <a:gd name="connsiteY87" fmla="*/ 1166881 h 2672762"/>
                  <a:gd name="connsiteX88" fmla="*/ 6267 w 2677922"/>
                  <a:gd name="connsiteY88" fmla="*/ 1139534 h 2672762"/>
                  <a:gd name="connsiteX89" fmla="*/ 49093 w 2677922"/>
                  <a:gd name="connsiteY89" fmla="*/ 1105480 h 2672762"/>
                  <a:gd name="connsiteX90" fmla="*/ 164672 w 2677922"/>
                  <a:gd name="connsiteY90" fmla="*/ 1101868 h 2672762"/>
                  <a:gd name="connsiteX91" fmla="*/ 181699 w 2677922"/>
                  <a:gd name="connsiteY91" fmla="*/ 1101352 h 2672762"/>
                  <a:gd name="connsiteX92" fmla="*/ 227621 w 2677922"/>
                  <a:gd name="connsiteY92" fmla="*/ 1065233 h 2672762"/>
                  <a:gd name="connsiteX93" fmla="*/ 241036 w 2677922"/>
                  <a:gd name="connsiteY93" fmla="*/ 1014152 h 2672762"/>
                  <a:gd name="connsiteX94" fmla="*/ 219366 w 2677922"/>
                  <a:gd name="connsiteY94" fmla="*/ 965650 h 2672762"/>
                  <a:gd name="connsiteX95" fmla="*/ 113590 w 2677922"/>
                  <a:gd name="connsiteY95" fmla="*/ 899605 h 2672762"/>
                  <a:gd name="connsiteX96" fmla="*/ 89855 w 2677922"/>
                  <a:gd name="connsiteY96" fmla="*/ 832012 h 2672762"/>
                  <a:gd name="connsiteX97" fmla="*/ 104818 w 2677922"/>
                  <a:gd name="connsiteY97" fmla="*/ 799505 h 2672762"/>
                  <a:gd name="connsiteX98" fmla="*/ 151256 w 2677922"/>
                  <a:gd name="connsiteY98" fmla="*/ 779898 h 2672762"/>
                  <a:gd name="connsiteX99" fmla="*/ 283347 w 2677922"/>
                  <a:gd name="connsiteY99" fmla="*/ 810341 h 2672762"/>
                  <a:gd name="connsiteX100" fmla="*/ 331332 w 2677922"/>
                  <a:gd name="connsiteY100" fmla="*/ 794345 h 2672762"/>
                  <a:gd name="connsiteX101" fmla="*/ 363839 w 2677922"/>
                  <a:gd name="connsiteY101" fmla="*/ 737588 h 2672762"/>
                  <a:gd name="connsiteX102" fmla="*/ 354551 w 2677922"/>
                  <a:gd name="connsiteY102" fmla="*/ 689086 h 2672762"/>
                  <a:gd name="connsiteX103" fmla="*/ 266835 w 2677922"/>
                  <a:gd name="connsiteY103" fmla="*/ 595694 h 2672762"/>
                  <a:gd name="connsiteX104" fmla="*/ 261675 w 2677922"/>
                  <a:gd name="connsiteY104" fmla="*/ 529133 h 2672762"/>
                  <a:gd name="connsiteX105" fmla="*/ 270447 w 2677922"/>
                  <a:gd name="connsiteY105" fmla="*/ 516233 h 2672762"/>
                  <a:gd name="connsiteX106" fmla="*/ 349907 w 2677922"/>
                  <a:gd name="connsiteY106" fmla="*/ 498690 h 2672762"/>
                  <a:gd name="connsiteX107" fmla="*/ 457231 w 2677922"/>
                  <a:gd name="connsiteY107" fmla="*/ 555964 h 2672762"/>
                  <a:gd name="connsiteX108" fmla="*/ 507797 w 2677922"/>
                  <a:gd name="connsiteY108" fmla="*/ 551320 h 2672762"/>
                  <a:gd name="connsiteX109" fmla="*/ 551139 w 2677922"/>
                  <a:gd name="connsiteY109" fmla="*/ 508494 h 2672762"/>
                  <a:gd name="connsiteX110" fmla="*/ 556815 w 2677922"/>
                  <a:gd name="connsiteY110" fmla="*/ 456896 h 2672762"/>
                  <a:gd name="connsiteX111" fmla="*/ 494381 w 2677922"/>
                  <a:gd name="connsiteY111" fmla="*/ 339769 h 2672762"/>
                  <a:gd name="connsiteX112" fmla="*/ 505217 w 2677922"/>
                  <a:gd name="connsiteY112" fmla="*/ 280432 h 2672762"/>
                  <a:gd name="connsiteX113" fmla="*/ 537723 w 2677922"/>
                  <a:gd name="connsiteY113" fmla="*/ 256181 h 2672762"/>
                  <a:gd name="connsiteX114" fmla="*/ 590353 w 2677922"/>
                  <a:gd name="connsiteY114" fmla="*/ 261857 h 2672762"/>
                  <a:gd name="connsiteX115" fmla="*/ 679617 w 2677922"/>
                  <a:gd name="connsiteY115" fmla="*/ 344929 h 2672762"/>
                  <a:gd name="connsiteX116" fmla="*/ 754950 w 2677922"/>
                  <a:gd name="connsiteY116" fmla="*/ 355765 h 2672762"/>
                  <a:gd name="connsiteX117" fmla="*/ 797260 w 2677922"/>
                  <a:gd name="connsiteY117" fmla="*/ 329450 h 2672762"/>
                  <a:gd name="connsiteX118" fmla="*/ 811707 w 2677922"/>
                  <a:gd name="connsiteY118" fmla="*/ 285076 h 2672762"/>
                  <a:gd name="connsiteX119" fmla="*/ 781781 w 2677922"/>
                  <a:gd name="connsiteY119" fmla="*/ 156081 h 2672762"/>
                  <a:gd name="connsiteX120" fmla="*/ 807064 w 2677922"/>
                  <a:gd name="connsiteY120" fmla="*/ 100872 h 2672762"/>
                  <a:gd name="connsiteX121" fmla="*/ 841634 w 2677922"/>
                  <a:gd name="connsiteY121" fmla="*/ 86424 h 2672762"/>
                  <a:gd name="connsiteX122" fmla="*/ 896328 w 2677922"/>
                  <a:gd name="connsiteY122" fmla="*/ 106031 h 2672762"/>
                  <a:gd name="connsiteX123" fmla="*/ 965469 w 2677922"/>
                  <a:gd name="connsiteY123" fmla="*/ 217483 h 2672762"/>
                  <a:gd name="connsiteX124" fmla="*/ 1013455 w 2677922"/>
                  <a:gd name="connsiteY124" fmla="*/ 240702 h 2672762"/>
                  <a:gd name="connsiteX125" fmla="*/ 1077952 w 2677922"/>
                  <a:gd name="connsiteY125" fmla="*/ 222642 h 2672762"/>
                  <a:gd name="connsiteX126" fmla="*/ 1101687 w 2677922"/>
                  <a:gd name="connsiteY126" fmla="*/ 188072 h 2672762"/>
                  <a:gd name="connsiteX127" fmla="*/ 1106847 w 2677922"/>
                  <a:gd name="connsiteY127" fmla="*/ 53918 h 2672762"/>
                  <a:gd name="connsiteX128" fmla="*/ 1145029 w 2677922"/>
                  <a:gd name="connsiteY128" fmla="*/ 4900 h 2672762"/>
                  <a:gd name="connsiteX129" fmla="*/ 1158960 w 2677922"/>
                  <a:gd name="connsiteY129" fmla="*/ 1804 h 2672762"/>
                  <a:gd name="connsiteX130" fmla="*/ 1235841 w 2677922"/>
                  <a:gd name="connsiteY130" fmla="*/ 48758 h 2672762"/>
                  <a:gd name="connsiteX131" fmla="*/ 1269895 w 2677922"/>
                  <a:gd name="connsiteY131" fmla="*/ 162273 h 2672762"/>
                  <a:gd name="connsiteX132" fmla="*/ 1303434 w 2677922"/>
                  <a:gd name="connsiteY132" fmla="*/ 192716 h 2672762"/>
                  <a:gd name="connsiteX133" fmla="*/ 1376702 w 2677922"/>
                  <a:gd name="connsiteY133" fmla="*/ 192716 h 2672762"/>
                  <a:gd name="connsiteX134" fmla="*/ 1409209 w 2677922"/>
                  <a:gd name="connsiteY134" fmla="*/ 163305 h 2672762"/>
                  <a:gd name="connsiteX135" fmla="*/ 1447392 w 2677922"/>
                  <a:gd name="connsiteY135" fmla="*/ 37922 h 2672762"/>
                  <a:gd name="connsiteX136" fmla="*/ 1499505 w 2677922"/>
                  <a:gd name="connsiteY136" fmla="*/ 256 h 2672762"/>
                  <a:gd name="connsiteX137" fmla="*/ 1513436 w 2677922"/>
                  <a:gd name="connsiteY137" fmla="*/ 772 h 2672762"/>
                  <a:gd name="connsiteX138" fmla="*/ 1573290 w 2677922"/>
                  <a:gd name="connsiteY138" fmla="*/ 65269 h 2672762"/>
                  <a:gd name="connsiteX139" fmla="*/ 1576902 w 2677922"/>
                  <a:gd name="connsiteY139" fmla="*/ 185492 h 2672762"/>
                  <a:gd name="connsiteX140" fmla="*/ 1598057 w 2677922"/>
                  <a:gd name="connsiteY140" fmla="*/ 220578 h 2672762"/>
                  <a:gd name="connsiteX141" fmla="*/ 1674422 w 2677922"/>
                  <a:gd name="connsiteY141" fmla="*/ 240702 h 2672762"/>
                  <a:gd name="connsiteX142" fmla="*/ 1710540 w 2677922"/>
                  <a:gd name="connsiteY142" fmla="*/ 221610 h 2672762"/>
                  <a:gd name="connsiteX143" fmla="*/ 1779165 w 2677922"/>
                  <a:gd name="connsiteY143" fmla="*/ 111707 h 2672762"/>
                  <a:gd name="connsiteX144" fmla="*/ 1845726 w 2677922"/>
                  <a:gd name="connsiteY144" fmla="*/ 88488 h 2672762"/>
                  <a:gd name="connsiteX145" fmla="*/ 1857594 w 2677922"/>
                  <a:gd name="connsiteY145" fmla="*/ 92616 h 2672762"/>
                  <a:gd name="connsiteX146" fmla="*/ 1895260 w 2677922"/>
                  <a:gd name="connsiteY146" fmla="*/ 166401 h 2672762"/>
                  <a:gd name="connsiteX147" fmla="*/ 1868429 w 2677922"/>
                  <a:gd name="connsiteY147" fmla="*/ 281980 h 2672762"/>
                  <a:gd name="connsiteX148" fmla="*/ 1887004 w 2677922"/>
                  <a:gd name="connsiteY148" fmla="*/ 332030 h 2672762"/>
                  <a:gd name="connsiteX149" fmla="*/ 1946857 w 2677922"/>
                  <a:gd name="connsiteY149" fmla="*/ 365052 h 2672762"/>
                  <a:gd name="connsiteX150" fmla="*/ 1986588 w 2677922"/>
                  <a:gd name="connsiteY150" fmla="*/ 355765 h 2672762"/>
                  <a:gd name="connsiteX151" fmla="*/ 2081528 w 2677922"/>
                  <a:gd name="connsiteY151" fmla="*/ 267532 h 2672762"/>
                  <a:gd name="connsiteX152" fmla="*/ 2151701 w 2677922"/>
                  <a:gd name="connsiteY152" fmla="*/ 261857 h 2672762"/>
                  <a:gd name="connsiteX153" fmla="*/ 2155312 w 2677922"/>
                  <a:gd name="connsiteY153" fmla="*/ 264437 h 2672762"/>
                  <a:gd name="connsiteX154" fmla="*/ 2177500 w 2677922"/>
                  <a:gd name="connsiteY154" fmla="*/ 353701 h 2672762"/>
                  <a:gd name="connsiteX155" fmla="*/ 2122290 w 2677922"/>
                  <a:gd name="connsiteY155" fmla="*/ 456896 h 2672762"/>
                  <a:gd name="connsiteX156" fmla="*/ 2126934 w 2677922"/>
                  <a:gd name="connsiteY156" fmla="*/ 505914 h 2672762"/>
                  <a:gd name="connsiteX157" fmla="*/ 2173372 w 2677922"/>
                  <a:gd name="connsiteY157" fmla="*/ 551836 h 2672762"/>
                  <a:gd name="connsiteX158" fmla="*/ 2219810 w 2677922"/>
                  <a:gd name="connsiteY158" fmla="*/ 555964 h 2672762"/>
                  <a:gd name="connsiteX159" fmla="*/ 2336937 w 2677922"/>
                  <a:gd name="connsiteY159" fmla="*/ 494046 h 2672762"/>
                  <a:gd name="connsiteX160" fmla="*/ 2400917 w 2677922"/>
                  <a:gd name="connsiteY160" fmla="*/ 507462 h 2672762"/>
                  <a:gd name="connsiteX161" fmla="*/ 2420525 w 2677922"/>
                  <a:gd name="connsiteY161" fmla="*/ 533777 h 2672762"/>
                  <a:gd name="connsiteX162" fmla="*/ 2415365 w 2677922"/>
                  <a:gd name="connsiteY162" fmla="*/ 591566 h 2672762"/>
                  <a:gd name="connsiteX163" fmla="*/ 2321973 w 2677922"/>
                  <a:gd name="connsiteY163" fmla="*/ 692182 h 2672762"/>
                  <a:gd name="connsiteX164" fmla="*/ 2313718 w 2677922"/>
                  <a:gd name="connsiteY164" fmla="*/ 733460 h 2672762"/>
                  <a:gd name="connsiteX165" fmla="*/ 2349320 w 2677922"/>
                  <a:gd name="connsiteY165" fmla="*/ 795377 h 2672762"/>
                  <a:gd name="connsiteX166" fmla="*/ 2394726 w 2677922"/>
                  <a:gd name="connsiteY166" fmla="*/ 810341 h 2672762"/>
                  <a:gd name="connsiteX167" fmla="*/ 2526816 w 2677922"/>
                  <a:gd name="connsiteY167" fmla="*/ 780414 h 2672762"/>
                  <a:gd name="connsiteX168" fmla="*/ 2575834 w 2677922"/>
                  <a:gd name="connsiteY168" fmla="*/ 803117 h 2672762"/>
                  <a:gd name="connsiteX169" fmla="*/ 2591313 w 2677922"/>
                  <a:gd name="connsiteY169" fmla="*/ 838719 h 2672762"/>
                  <a:gd name="connsiteX170" fmla="*/ 2570158 w 2677922"/>
                  <a:gd name="connsiteY170" fmla="*/ 896509 h 2672762"/>
                  <a:gd name="connsiteX171" fmla="*/ 2461287 w 2677922"/>
                  <a:gd name="connsiteY171" fmla="*/ 964102 h 2672762"/>
                  <a:gd name="connsiteX172" fmla="*/ 2438068 w 2677922"/>
                  <a:gd name="connsiteY172" fmla="*/ 1014668 h 2672762"/>
                  <a:gd name="connsiteX173" fmla="*/ 2454063 w 2677922"/>
                  <a:gd name="connsiteY173" fmla="*/ 1073489 h 2672762"/>
                  <a:gd name="connsiteX174" fmla="*/ 2492762 w 2677922"/>
                  <a:gd name="connsiteY174" fmla="*/ 1100836 h 2672762"/>
                  <a:gd name="connsiteX175" fmla="*/ 2628464 w 2677922"/>
                  <a:gd name="connsiteY175" fmla="*/ 1105996 h 2672762"/>
                  <a:gd name="connsiteX176" fmla="*/ 2672322 w 2677922"/>
                  <a:gd name="connsiteY176" fmla="*/ 1140566 h 2672762"/>
                  <a:gd name="connsiteX177" fmla="*/ 2677998 w 2677922"/>
                  <a:gd name="connsiteY177" fmla="*/ 1182360 h 2672762"/>
                  <a:gd name="connsiteX178" fmla="*/ 2644459 w 2677922"/>
                  <a:gd name="connsiteY178" fmla="*/ 1229830 h 2672762"/>
                  <a:gd name="connsiteX179" fmla="*/ 2522172 w 2677922"/>
                  <a:gd name="connsiteY179" fmla="*/ 1267497 h 2672762"/>
                  <a:gd name="connsiteX180" fmla="*/ 2483990 w 2677922"/>
                  <a:gd name="connsiteY180" fmla="*/ 1315998 h 2672762"/>
                  <a:gd name="connsiteX181" fmla="*/ 2486570 w 2677922"/>
                  <a:gd name="connsiteY181" fmla="*/ 1379980 h 2672762"/>
                  <a:gd name="connsiteX182" fmla="*/ 2512885 w 2677922"/>
                  <a:gd name="connsiteY182" fmla="*/ 1407842 h 2672762"/>
                  <a:gd name="connsiteX183" fmla="*/ 2641363 w 2677922"/>
                  <a:gd name="connsiteY183" fmla="*/ 1447057 h 2672762"/>
                  <a:gd name="connsiteX184" fmla="*/ 2677998 w 2677922"/>
                  <a:gd name="connsiteY184" fmla="*/ 1498138 h 2672762"/>
                  <a:gd name="connsiteX185" fmla="*/ 2677998 w 2677922"/>
                  <a:gd name="connsiteY185" fmla="*/ 1507426 h 2672762"/>
                  <a:gd name="connsiteX186" fmla="*/ 2611952 w 2677922"/>
                  <a:gd name="connsiteY186" fmla="*/ 1572955 h 2672762"/>
                  <a:gd name="connsiteX187" fmla="*/ 2490182 w 2677922"/>
                  <a:gd name="connsiteY187" fmla="*/ 1576567 h 2672762"/>
                  <a:gd name="connsiteX188" fmla="*/ 2457675 w 2677922"/>
                  <a:gd name="connsiteY188" fmla="*/ 1596690 h 2672762"/>
                  <a:gd name="connsiteX189" fmla="*/ 2437036 w 2677922"/>
                  <a:gd name="connsiteY189" fmla="*/ 1673055 h 2672762"/>
                  <a:gd name="connsiteX190" fmla="*/ 2457159 w 2677922"/>
                  <a:gd name="connsiteY190" fmla="*/ 1710205 h 2672762"/>
                  <a:gd name="connsiteX191" fmla="*/ 2564483 w 2677922"/>
                  <a:gd name="connsiteY191" fmla="*/ 1777282 h 2672762"/>
                  <a:gd name="connsiteX192" fmla="*/ 2588733 w 2677922"/>
                  <a:gd name="connsiteY192" fmla="*/ 1845907 h 2672762"/>
                  <a:gd name="connsiteX193" fmla="*/ 2571706 w 2677922"/>
                  <a:gd name="connsiteY193" fmla="*/ 1880994 h 2672762"/>
                  <a:gd name="connsiteX194" fmla="*/ 2538684 w 2677922"/>
                  <a:gd name="connsiteY194" fmla="*/ 1897505 h 2672762"/>
                  <a:gd name="connsiteX195" fmla="*/ 1338521 w 2677922"/>
                  <a:gd name="connsiteY195" fmla="*/ 2312867 h 2672762"/>
                  <a:gd name="connsiteX196" fmla="*/ 2316814 w 2677922"/>
                  <a:gd name="connsiteY196" fmla="*/ 1335605 h 2672762"/>
                  <a:gd name="connsiteX197" fmla="*/ 1340068 w 2677922"/>
                  <a:gd name="connsiteY197" fmla="*/ 359376 h 2672762"/>
                  <a:gd name="connsiteX198" fmla="*/ 361775 w 2677922"/>
                  <a:gd name="connsiteY198" fmla="*/ 1331994 h 2672762"/>
                  <a:gd name="connsiteX199" fmla="*/ 1338521 w 2677922"/>
                  <a:gd name="connsiteY199" fmla="*/ 2312867 h 2672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</a:cxnLst>
                <a:rect l="l" t="t" r="r" b="b"/>
                <a:pathLst>
                  <a:path w="2677922" h="2672762">
                    <a:moveTo>
                      <a:pt x="2538684" y="1897505"/>
                    </a:moveTo>
                    <a:cubicBezTo>
                      <a:pt x="2511337" y="1891313"/>
                      <a:pt x="2483990" y="1885121"/>
                      <a:pt x="2456643" y="1879446"/>
                    </a:cubicBezTo>
                    <a:cubicBezTo>
                      <a:pt x="2434456" y="1874286"/>
                      <a:pt x="2411753" y="1869642"/>
                      <a:pt x="2389566" y="1863966"/>
                    </a:cubicBezTo>
                    <a:cubicBezTo>
                      <a:pt x="2375119" y="1860354"/>
                      <a:pt x="2363767" y="1864482"/>
                      <a:pt x="2354479" y="1874802"/>
                    </a:cubicBezTo>
                    <a:cubicBezTo>
                      <a:pt x="2335389" y="1896989"/>
                      <a:pt x="2320425" y="1922272"/>
                      <a:pt x="2312170" y="1950651"/>
                    </a:cubicBezTo>
                    <a:cubicBezTo>
                      <a:pt x="2308042" y="1964066"/>
                      <a:pt x="2314234" y="1973869"/>
                      <a:pt x="2322489" y="1983157"/>
                    </a:cubicBezTo>
                    <a:cubicBezTo>
                      <a:pt x="2352416" y="2015664"/>
                      <a:pt x="2382858" y="2048170"/>
                      <a:pt x="2412785" y="2080161"/>
                    </a:cubicBezTo>
                    <a:cubicBezTo>
                      <a:pt x="2435488" y="2104412"/>
                      <a:pt x="2436520" y="2118859"/>
                      <a:pt x="2418461" y="2146722"/>
                    </a:cubicBezTo>
                    <a:cubicBezTo>
                      <a:pt x="2417429" y="2148270"/>
                      <a:pt x="2416397" y="2150334"/>
                      <a:pt x="2414849" y="2151882"/>
                    </a:cubicBezTo>
                    <a:cubicBezTo>
                      <a:pt x="2380795" y="2197804"/>
                      <a:pt x="2365831" y="2198320"/>
                      <a:pt x="2324037" y="2174585"/>
                    </a:cubicBezTo>
                    <a:cubicBezTo>
                      <a:pt x="2289982" y="2154978"/>
                      <a:pt x="2253864" y="2137434"/>
                      <a:pt x="2219294" y="2118859"/>
                    </a:cubicBezTo>
                    <a:cubicBezTo>
                      <a:pt x="2204846" y="2111120"/>
                      <a:pt x="2191431" y="2111120"/>
                      <a:pt x="2178531" y="2120407"/>
                    </a:cubicBezTo>
                    <a:cubicBezTo>
                      <a:pt x="2157892" y="2134855"/>
                      <a:pt x="2140349" y="2152398"/>
                      <a:pt x="2125386" y="2172521"/>
                    </a:cubicBezTo>
                    <a:cubicBezTo>
                      <a:pt x="2114550" y="2186968"/>
                      <a:pt x="2114034" y="2201416"/>
                      <a:pt x="2122806" y="2217411"/>
                    </a:cubicBezTo>
                    <a:cubicBezTo>
                      <a:pt x="2143961" y="2256109"/>
                      <a:pt x="2164600" y="2295323"/>
                      <a:pt x="2184723" y="2334538"/>
                    </a:cubicBezTo>
                    <a:cubicBezTo>
                      <a:pt x="2198655" y="2361885"/>
                      <a:pt x="2196591" y="2374268"/>
                      <a:pt x="2174404" y="2395423"/>
                    </a:cubicBezTo>
                    <a:cubicBezTo>
                      <a:pt x="2170792" y="2398519"/>
                      <a:pt x="2167696" y="2402131"/>
                      <a:pt x="2164084" y="2404711"/>
                    </a:cubicBezTo>
                    <a:cubicBezTo>
                      <a:pt x="2131062" y="2428962"/>
                      <a:pt x="2114034" y="2440829"/>
                      <a:pt x="2075336" y="2401615"/>
                    </a:cubicBezTo>
                    <a:cubicBezTo>
                      <a:pt x="2047473" y="2373236"/>
                      <a:pt x="2017547" y="2347953"/>
                      <a:pt x="1988652" y="2320606"/>
                    </a:cubicBezTo>
                    <a:cubicBezTo>
                      <a:pt x="1975236" y="2307707"/>
                      <a:pt x="1960789" y="2305127"/>
                      <a:pt x="1944277" y="2311835"/>
                    </a:cubicBezTo>
                    <a:cubicBezTo>
                      <a:pt x="1922607" y="2320606"/>
                      <a:pt x="1901968" y="2331958"/>
                      <a:pt x="1883392" y="2346405"/>
                    </a:cubicBezTo>
                    <a:cubicBezTo>
                      <a:pt x="1867913" y="2358273"/>
                      <a:pt x="1863785" y="2373236"/>
                      <a:pt x="1868429" y="2391811"/>
                    </a:cubicBezTo>
                    <a:cubicBezTo>
                      <a:pt x="1879264" y="2436701"/>
                      <a:pt x="1889584" y="2482107"/>
                      <a:pt x="1899388" y="2526997"/>
                    </a:cubicBezTo>
                    <a:cubicBezTo>
                      <a:pt x="1903516" y="2546604"/>
                      <a:pt x="1896808" y="2561568"/>
                      <a:pt x="1879264" y="2571887"/>
                    </a:cubicBezTo>
                    <a:cubicBezTo>
                      <a:pt x="1867397" y="2579111"/>
                      <a:pt x="1854498" y="2584787"/>
                      <a:pt x="1841082" y="2588915"/>
                    </a:cubicBezTo>
                    <a:cubicBezTo>
                      <a:pt x="1813736" y="2597686"/>
                      <a:pt x="1798256" y="2592526"/>
                      <a:pt x="1782777" y="2568276"/>
                    </a:cubicBezTo>
                    <a:cubicBezTo>
                      <a:pt x="1760074" y="2532157"/>
                      <a:pt x="1736855" y="2496555"/>
                      <a:pt x="1715184" y="2459404"/>
                    </a:cubicBezTo>
                    <a:cubicBezTo>
                      <a:pt x="1703316" y="2439281"/>
                      <a:pt x="1687837" y="2431542"/>
                      <a:pt x="1664618" y="2435669"/>
                    </a:cubicBezTo>
                    <a:cubicBezTo>
                      <a:pt x="1646043" y="2439281"/>
                      <a:pt x="1627984" y="2443925"/>
                      <a:pt x="1610440" y="2450117"/>
                    </a:cubicBezTo>
                    <a:cubicBezTo>
                      <a:pt x="1586190" y="2458888"/>
                      <a:pt x="1578450" y="2469208"/>
                      <a:pt x="1577418" y="2495007"/>
                    </a:cubicBezTo>
                    <a:cubicBezTo>
                      <a:pt x="1575870" y="2535769"/>
                      <a:pt x="1574838" y="2576015"/>
                      <a:pt x="1573806" y="2616777"/>
                    </a:cubicBezTo>
                    <a:cubicBezTo>
                      <a:pt x="1572774" y="2653928"/>
                      <a:pt x="1563487" y="2665795"/>
                      <a:pt x="1526852" y="2672503"/>
                    </a:cubicBezTo>
                    <a:cubicBezTo>
                      <a:pt x="1517049" y="2674567"/>
                      <a:pt x="1507245" y="2675599"/>
                      <a:pt x="1497441" y="2676115"/>
                    </a:cubicBezTo>
                    <a:cubicBezTo>
                      <a:pt x="1473191" y="2677663"/>
                      <a:pt x="1457711" y="2667859"/>
                      <a:pt x="1449972" y="2644124"/>
                    </a:cubicBezTo>
                    <a:cubicBezTo>
                      <a:pt x="1436040" y="2600782"/>
                      <a:pt x="1422624" y="2557956"/>
                      <a:pt x="1410241" y="2514614"/>
                    </a:cubicBezTo>
                    <a:cubicBezTo>
                      <a:pt x="1404565" y="2495007"/>
                      <a:pt x="1392698" y="2485719"/>
                      <a:pt x="1373091" y="2482623"/>
                    </a:cubicBezTo>
                    <a:cubicBezTo>
                      <a:pt x="1350388" y="2479527"/>
                      <a:pt x="1327685" y="2479527"/>
                      <a:pt x="1304982" y="2483139"/>
                    </a:cubicBezTo>
                    <a:cubicBezTo>
                      <a:pt x="1287955" y="2485719"/>
                      <a:pt x="1277119" y="2494491"/>
                      <a:pt x="1271959" y="2511518"/>
                    </a:cubicBezTo>
                    <a:cubicBezTo>
                      <a:pt x="1260092" y="2552280"/>
                      <a:pt x="1247192" y="2593042"/>
                      <a:pt x="1234293" y="2633805"/>
                    </a:cubicBezTo>
                    <a:cubicBezTo>
                      <a:pt x="1222941" y="2670439"/>
                      <a:pt x="1208494" y="2679727"/>
                      <a:pt x="1170828" y="2674567"/>
                    </a:cubicBezTo>
                    <a:cubicBezTo>
                      <a:pt x="1114070" y="2666827"/>
                      <a:pt x="1107362" y="2659087"/>
                      <a:pt x="1106847" y="2602330"/>
                    </a:cubicBezTo>
                    <a:cubicBezTo>
                      <a:pt x="1106331" y="2565180"/>
                      <a:pt x="1104783" y="2528545"/>
                      <a:pt x="1103751" y="2491395"/>
                    </a:cubicBezTo>
                    <a:cubicBezTo>
                      <a:pt x="1103234" y="2474368"/>
                      <a:pt x="1096527" y="2460952"/>
                      <a:pt x="1080532" y="2454244"/>
                    </a:cubicBezTo>
                    <a:cubicBezTo>
                      <a:pt x="1056281" y="2443925"/>
                      <a:pt x="1031514" y="2436701"/>
                      <a:pt x="1005199" y="2435153"/>
                    </a:cubicBezTo>
                    <a:cubicBezTo>
                      <a:pt x="989203" y="2434121"/>
                      <a:pt x="977852" y="2440313"/>
                      <a:pt x="969080" y="2454244"/>
                    </a:cubicBezTo>
                    <a:cubicBezTo>
                      <a:pt x="946894" y="2491395"/>
                      <a:pt x="923159" y="2527513"/>
                      <a:pt x="900456" y="2564148"/>
                    </a:cubicBezTo>
                    <a:cubicBezTo>
                      <a:pt x="882396" y="2593042"/>
                      <a:pt x="868465" y="2598202"/>
                      <a:pt x="836474" y="2587367"/>
                    </a:cubicBezTo>
                    <a:cubicBezTo>
                      <a:pt x="834926" y="2586851"/>
                      <a:pt x="833379" y="2586335"/>
                      <a:pt x="831830" y="2585819"/>
                    </a:cubicBezTo>
                    <a:cubicBezTo>
                      <a:pt x="782297" y="2565696"/>
                      <a:pt x="772493" y="2554344"/>
                      <a:pt x="785392" y="2504810"/>
                    </a:cubicBezTo>
                    <a:cubicBezTo>
                      <a:pt x="795196" y="2467144"/>
                      <a:pt x="802420" y="2428962"/>
                      <a:pt x="811707" y="2390779"/>
                    </a:cubicBezTo>
                    <a:cubicBezTo>
                      <a:pt x="816351" y="2371172"/>
                      <a:pt x="811191" y="2356209"/>
                      <a:pt x="794680" y="2344341"/>
                    </a:cubicBezTo>
                    <a:cubicBezTo>
                      <a:pt x="777137" y="2331958"/>
                      <a:pt x="759078" y="2321122"/>
                      <a:pt x="739470" y="2312351"/>
                    </a:cubicBezTo>
                    <a:cubicBezTo>
                      <a:pt x="720895" y="2304095"/>
                      <a:pt x="704900" y="2307191"/>
                      <a:pt x="689421" y="2321638"/>
                    </a:cubicBezTo>
                    <a:cubicBezTo>
                      <a:pt x="658462" y="2351049"/>
                      <a:pt x="626988" y="2379944"/>
                      <a:pt x="596029" y="2408838"/>
                    </a:cubicBezTo>
                    <a:cubicBezTo>
                      <a:pt x="572810" y="2431026"/>
                      <a:pt x="557847" y="2432057"/>
                      <a:pt x="530500" y="2415030"/>
                    </a:cubicBezTo>
                    <a:cubicBezTo>
                      <a:pt x="527404" y="2412966"/>
                      <a:pt x="524308" y="2410902"/>
                      <a:pt x="521212" y="2408838"/>
                    </a:cubicBezTo>
                    <a:cubicBezTo>
                      <a:pt x="481482" y="2380460"/>
                      <a:pt x="477870" y="2365496"/>
                      <a:pt x="500573" y="2322670"/>
                    </a:cubicBezTo>
                    <a:cubicBezTo>
                      <a:pt x="519148" y="2287584"/>
                      <a:pt x="537207" y="2252497"/>
                      <a:pt x="556298" y="2217927"/>
                    </a:cubicBezTo>
                    <a:cubicBezTo>
                      <a:pt x="566102" y="2199868"/>
                      <a:pt x="564555" y="2184388"/>
                      <a:pt x="552171" y="2168909"/>
                    </a:cubicBezTo>
                    <a:cubicBezTo>
                      <a:pt x="538756" y="2151882"/>
                      <a:pt x="523276" y="2136402"/>
                      <a:pt x="505733" y="2122987"/>
                    </a:cubicBezTo>
                    <a:cubicBezTo>
                      <a:pt x="490254" y="2111120"/>
                      <a:pt x="474774" y="2110088"/>
                      <a:pt x="457747" y="2119375"/>
                    </a:cubicBezTo>
                    <a:cubicBezTo>
                      <a:pt x="419564" y="2140014"/>
                      <a:pt x="380866" y="2160653"/>
                      <a:pt x="341652" y="2180777"/>
                    </a:cubicBezTo>
                    <a:cubicBezTo>
                      <a:pt x="314305" y="2195224"/>
                      <a:pt x="298310" y="2191612"/>
                      <a:pt x="278187" y="2168909"/>
                    </a:cubicBezTo>
                    <a:cubicBezTo>
                      <a:pt x="276639" y="2167361"/>
                      <a:pt x="275607" y="2165813"/>
                      <a:pt x="274059" y="2164265"/>
                    </a:cubicBezTo>
                    <a:cubicBezTo>
                      <a:pt x="238456" y="2122987"/>
                      <a:pt x="238972" y="2108540"/>
                      <a:pt x="276639" y="2069325"/>
                    </a:cubicBezTo>
                    <a:cubicBezTo>
                      <a:pt x="302954" y="2041463"/>
                      <a:pt x="327721" y="2013084"/>
                      <a:pt x="354551" y="1986253"/>
                    </a:cubicBezTo>
                    <a:cubicBezTo>
                      <a:pt x="367967" y="1972322"/>
                      <a:pt x="370547" y="1957874"/>
                      <a:pt x="363839" y="1940847"/>
                    </a:cubicBezTo>
                    <a:cubicBezTo>
                      <a:pt x="355067" y="1918660"/>
                      <a:pt x="342684" y="1898021"/>
                      <a:pt x="328237" y="1878930"/>
                    </a:cubicBezTo>
                    <a:cubicBezTo>
                      <a:pt x="316369" y="1863450"/>
                      <a:pt x="300374" y="1861902"/>
                      <a:pt x="283347" y="1866030"/>
                    </a:cubicBezTo>
                    <a:cubicBezTo>
                      <a:pt x="245680" y="1874802"/>
                      <a:pt x="208530" y="1883573"/>
                      <a:pt x="170864" y="1891829"/>
                    </a:cubicBezTo>
                    <a:cubicBezTo>
                      <a:pt x="165704" y="1892861"/>
                      <a:pt x="160544" y="1894409"/>
                      <a:pt x="155900" y="1895441"/>
                    </a:cubicBezTo>
                    <a:cubicBezTo>
                      <a:pt x="127521" y="1900601"/>
                      <a:pt x="113074" y="1893893"/>
                      <a:pt x="100175" y="1868094"/>
                    </a:cubicBezTo>
                    <a:cubicBezTo>
                      <a:pt x="95531" y="1858291"/>
                      <a:pt x="90887" y="1848487"/>
                      <a:pt x="87275" y="1838168"/>
                    </a:cubicBezTo>
                    <a:cubicBezTo>
                      <a:pt x="77988" y="1810821"/>
                      <a:pt x="83147" y="1795341"/>
                      <a:pt x="107915" y="1779862"/>
                    </a:cubicBezTo>
                    <a:cubicBezTo>
                      <a:pt x="143001" y="1757675"/>
                      <a:pt x="178603" y="1735488"/>
                      <a:pt x="213690" y="1713817"/>
                    </a:cubicBezTo>
                    <a:cubicBezTo>
                      <a:pt x="241552" y="1696274"/>
                      <a:pt x="245680" y="1686470"/>
                      <a:pt x="238972" y="1654480"/>
                    </a:cubicBezTo>
                    <a:cubicBezTo>
                      <a:pt x="234845" y="1636420"/>
                      <a:pt x="230201" y="1617845"/>
                      <a:pt x="222977" y="1600818"/>
                    </a:cubicBezTo>
                    <a:cubicBezTo>
                      <a:pt x="215753" y="1583791"/>
                      <a:pt x="203370" y="1575535"/>
                      <a:pt x="184279" y="1575019"/>
                    </a:cubicBezTo>
                    <a:cubicBezTo>
                      <a:pt x="142485" y="1574503"/>
                      <a:pt x="101207" y="1572955"/>
                      <a:pt x="59413" y="1571407"/>
                    </a:cubicBezTo>
                    <a:cubicBezTo>
                      <a:pt x="21746" y="1570375"/>
                      <a:pt x="10395" y="1560572"/>
                      <a:pt x="3687" y="1524453"/>
                    </a:cubicBezTo>
                    <a:cubicBezTo>
                      <a:pt x="3171" y="1520841"/>
                      <a:pt x="2139" y="1517230"/>
                      <a:pt x="1623" y="1513618"/>
                    </a:cubicBezTo>
                    <a:cubicBezTo>
                      <a:pt x="-4053" y="1467696"/>
                      <a:pt x="3687" y="1455828"/>
                      <a:pt x="48577" y="1442413"/>
                    </a:cubicBezTo>
                    <a:cubicBezTo>
                      <a:pt x="85727" y="1431061"/>
                      <a:pt x="122877" y="1418678"/>
                      <a:pt x="160544" y="1408358"/>
                    </a:cubicBezTo>
                    <a:cubicBezTo>
                      <a:pt x="181183" y="1402683"/>
                      <a:pt x="192018" y="1390815"/>
                      <a:pt x="194083" y="1370692"/>
                    </a:cubicBezTo>
                    <a:cubicBezTo>
                      <a:pt x="196147" y="1346957"/>
                      <a:pt x="197178" y="1322706"/>
                      <a:pt x="192534" y="1298971"/>
                    </a:cubicBezTo>
                    <a:cubicBezTo>
                      <a:pt x="189954" y="1283492"/>
                      <a:pt x="181183" y="1274204"/>
                      <a:pt x="166220" y="1269560"/>
                    </a:cubicBezTo>
                    <a:cubicBezTo>
                      <a:pt x="126490" y="1257693"/>
                      <a:pt x="86759" y="1245310"/>
                      <a:pt x="47029" y="1232926"/>
                    </a:cubicBezTo>
                    <a:cubicBezTo>
                      <a:pt x="3687" y="1219511"/>
                      <a:pt x="-957" y="1212287"/>
                      <a:pt x="1623" y="1166881"/>
                    </a:cubicBezTo>
                    <a:cubicBezTo>
                      <a:pt x="2139" y="1157593"/>
                      <a:pt x="4203" y="1148306"/>
                      <a:pt x="6267" y="1139534"/>
                    </a:cubicBezTo>
                    <a:cubicBezTo>
                      <a:pt x="12459" y="1116831"/>
                      <a:pt x="25358" y="1106512"/>
                      <a:pt x="49093" y="1105480"/>
                    </a:cubicBezTo>
                    <a:cubicBezTo>
                      <a:pt x="87791" y="1103932"/>
                      <a:pt x="125974" y="1102900"/>
                      <a:pt x="164672" y="1101868"/>
                    </a:cubicBezTo>
                    <a:cubicBezTo>
                      <a:pt x="170348" y="1101868"/>
                      <a:pt x="176023" y="1101352"/>
                      <a:pt x="181699" y="1101352"/>
                    </a:cubicBezTo>
                    <a:cubicBezTo>
                      <a:pt x="207498" y="1102384"/>
                      <a:pt x="220913" y="1087936"/>
                      <a:pt x="227621" y="1065233"/>
                    </a:cubicBezTo>
                    <a:cubicBezTo>
                      <a:pt x="232781" y="1048206"/>
                      <a:pt x="237425" y="1031179"/>
                      <a:pt x="241036" y="1014152"/>
                    </a:cubicBezTo>
                    <a:cubicBezTo>
                      <a:pt x="245680" y="990417"/>
                      <a:pt x="240005" y="979065"/>
                      <a:pt x="219366" y="965650"/>
                    </a:cubicBezTo>
                    <a:cubicBezTo>
                      <a:pt x="184279" y="943463"/>
                      <a:pt x="148676" y="921276"/>
                      <a:pt x="113590" y="899605"/>
                    </a:cubicBezTo>
                    <a:cubicBezTo>
                      <a:pt x="82116" y="879997"/>
                      <a:pt x="77472" y="867614"/>
                      <a:pt x="89855" y="832012"/>
                    </a:cubicBezTo>
                    <a:cubicBezTo>
                      <a:pt x="93467" y="820660"/>
                      <a:pt x="98111" y="809309"/>
                      <a:pt x="104818" y="799505"/>
                    </a:cubicBezTo>
                    <a:cubicBezTo>
                      <a:pt x="115654" y="782994"/>
                      <a:pt x="130617" y="774738"/>
                      <a:pt x="151256" y="779898"/>
                    </a:cubicBezTo>
                    <a:cubicBezTo>
                      <a:pt x="195114" y="790217"/>
                      <a:pt x="239489" y="799505"/>
                      <a:pt x="283347" y="810341"/>
                    </a:cubicBezTo>
                    <a:cubicBezTo>
                      <a:pt x="303469" y="815500"/>
                      <a:pt x="318949" y="810857"/>
                      <a:pt x="331332" y="794345"/>
                    </a:cubicBezTo>
                    <a:cubicBezTo>
                      <a:pt x="344232" y="776802"/>
                      <a:pt x="355584" y="757711"/>
                      <a:pt x="363839" y="737588"/>
                    </a:cubicBezTo>
                    <a:cubicBezTo>
                      <a:pt x="371063" y="719529"/>
                      <a:pt x="368999" y="704049"/>
                      <a:pt x="354551" y="689086"/>
                    </a:cubicBezTo>
                    <a:cubicBezTo>
                      <a:pt x="324625" y="658643"/>
                      <a:pt x="296246" y="627169"/>
                      <a:pt x="266835" y="595694"/>
                    </a:cubicBezTo>
                    <a:cubicBezTo>
                      <a:pt x="244132" y="570927"/>
                      <a:pt x="243100" y="556996"/>
                      <a:pt x="261675" y="529133"/>
                    </a:cubicBezTo>
                    <a:cubicBezTo>
                      <a:pt x="264771" y="525005"/>
                      <a:pt x="267351" y="520361"/>
                      <a:pt x="270447" y="516233"/>
                    </a:cubicBezTo>
                    <a:cubicBezTo>
                      <a:pt x="296762" y="481663"/>
                      <a:pt x="311209" y="478567"/>
                      <a:pt x="349907" y="498690"/>
                    </a:cubicBezTo>
                    <a:cubicBezTo>
                      <a:pt x="386026" y="517781"/>
                      <a:pt x="422144" y="536357"/>
                      <a:pt x="457231" y="555964"/>
                    </a:cubicBezTo>
                    <a:cubicBezTo>
                      <a:pt x="475806" y="566283"/>
                      <a:pt x="492318" y="564219"/>
                      <a:pt x="507797" y="551320"/>
                    </a:cubicBezTo>
                    <a:cubicBezTo>
                      <a:pt x="523276" y="538421"/>
                      <a:pt x="537723" y="523973"/>
                      <a:pt x="551139" y="508494"/>
                    </a:cubicBezTo>
                    <a:cubicBezTo>
                      <a:pt x="564555" y="492499"/>
                      <a:pt x="567650" y="476503"/>
                      <a:pt x="556815" y="456896"/>
                    </a:cubicBezTo>
                    <a:cubicBezTo>
                      <a:pt x="535143" y="418198"/>
                      <a:pt x="515020" y="378983"/>
                      <a:pt x="494381" y="339769"/>
                    </a:cubicBezTo>
                    <a:cubicBezTo>
                      <a:pt x="480966" y="313970"/>
                      <a:pt x="484062" y="300039"/>
                      <a:pt x="505217" y="280432"/>
                    </a:cubicBezTo>
                    <a:cubicBezTo>
                      <a:pt x="515020" y="271144"/>
                      <a:pt x="525856" y="263405"/>
                      <a:pt x="537723" y="256181"/>
                    </a:cubicBezTo>
                    <a:cubicBezTo>
                      <a:pt x="558362" y="244313"/>
                      <a:pt x="572810" y="245861"/>
                      <a:pt x="590353" y="261857"/>
                    </a:cubicBezTo>
                    <a:cubicBezTo>
                      <a:pt x="620280" y="289203"/>
                      <a:pt x="650207" y="317066"/>
                      <a:pt x="679617" y="344929"/>
                    </a:cubicBezTo>
                    <a:cubicBezTo>
                      <a:pt x="710576" y="374340"/>
                      <a:pt x="717284" y="375372"/>
                      <a:pt x="754950" y="355765"/>
                    </a:cubicBezTo>
                    <a:cubicBezTo>
                      <a:pt x="769913" y="348025"/>
                      <a:pt x="783845" y="339769"/>
                      <a:pt x="797260" y="329450"/>
                    </a:cubicBezTo>
                    <a:cubicBezTo>
                      <a:pt x="811707" y="317582"/>
                      <a:pt x="816351" y="303651"/>
                      <a:pt x="811707" y="285076"/>
                    </a:cubicBezTo>
                    <a:cubicBezTo>
                      <a:pt x="800872" y="242249"/>
                      <a:pt x="791585" y="198907"/>
                      <a:pt x="781781" y="156081"/>
                    </a:cubicBezTo>
                    <a:cubicBezTo>
                      <a:pt x="775589" y="128218"/>
                      <a:pt x="782297" y="114287"/>
                      <a:pt x="807064" y="100872"/>
                    </a:cubicBezTo>
                    <a:cubicBezTo>
                      <a:pt x="818415" y="95196"/>
                      <a:pt x="829766" y="90552"/>
                      <a:pt x="841634" y="86424"/>
                    </a:cubicBezTo>
                    <a:cubicBezTo>
                      <a:pt x="866917" y="78685"/>
                      <a:pt x="881364" y="83328"/>
                      <a:pt x="896328" y="106031"/>
                    </a:cubicBezTo>
                    <a:cubicBezTo>
                      <a:pt x="920062" y="142666"/>
                      <a:pt x="943798" y="179300"/>
                      <a:pt x="965469" y="217483"/>
                    </a:cubicBezTo>
                    <a:cubicBezTo>
                      <a:pt x="976820" y="237090"/>
                      <a:pt x="992299" y="243797"/>
                      <a:pt x="1013455" y="240702"/>
                    </a:cubicBezTo>
                    <a:cubicBezTo>
                      <a:pt x="1035641" y="237090"/>
                      <a:pt x="1057313" y="231414"/>
                      <a:pt x="1077952" y="222642"/>
                    </a:cubicBezTo>
                    <a:cubicBezTo>
                      <a:pt x="1092915" y="215935"/>
                      <a:pt x="1101171" y="205615"/>
                      <a:pt x="1101687" y="188072"/>
                    </a:cubicBezTo>
                    <a:cubicBezTo>
                      <a:pt x="1102719" y="143182"/>
                      <a:pt x="1105298" y="98808"/>
                      <a:pt x="1106847" y="53918"/>
                    </a:cubicBezTo>
                    <a:cubicBezTo>
                      <a:pt x="1107878" y="25023"/>
                      <a:pt x="1117166" y="12640"/>
                      <a:pt x="1145029" y="4900"/>
                    </a:cubicBezTo>
                    <a:cubicBezTo>
                      <a:pt x="1149672" y="3868"/>
                      <a:pt x="1154316" y="2320"/>
                      <a:pt x="1158960" y="1804"/>
                    </a:cubicBezTo>
                    <a:cubicBezTo>
                      <a:pt x="1210042" y="-3872"/>
                      <a:pt x="1222426" y="1804"/>
                      <a:pt x="1235841" y="48758"/>
                    </a:cubicBezTo>
                    <a:cubicBezTo>
                      <a:pt x="1246676" y="86940"/>
                      <a:pt x="1259576" y="124091"/>
                      <a:pt x="1269895" y="162273"/>
                    </a:cubicBezTo>
                    <a:cubicBezTo>
                      <a:pt x="1275055" y="180332"/>
                      <a:pt x="1285890" y="190136"/>
                      <a:pt x="1303434" y="192716"/>
                    </a:cubicBezTo>
                    <a:cubicBezTo>
                      <a:pt x="1327685" y="195812"/>
                      <a:pt x="1352452" y="195812"/>
                      <a:pt x="1376702" y="192716"/>
                    </a:cubicBezTo>
                    <a:cubicBezTo>
                      <a:pt x="1393730" y="190652"/>
                      <a:pt x="1404049" y="180332"/>
                      <a:pt x="1409209" y="163305"/>
                    </a:cubicBezTo>
                    <a:cubicBezTo>
                      <a:pt x="1421593" y="121511"/>
                      <a:pt x="1434492" y="79717"/>
                      <a:pt x="1447392" y="37922"/>
                    </a:cubicBezTo>
                    <a:cubicBezTo>
                      <a:pt x="1457195" y="6964"/>
                      <a:pt x="1466998" y="-260"/>
                      <a:pt x="1499505" y="256"/>
                    </a:cubicBezTo>
                    <a:cubicBezTo>
                      <a:pt x="1504149" y="256"/>
                      <a:pt x="1508793" y="256"/>
                      <a:pt x="1513436" y="772"/>
                    </a:cubicBezTo>
                    <a:cubicBezTo>
                      <a:pt x="1559358" y="5416"/>
                      <a:pt x="1572258" y="19347"/>
                      <a:pt x="1573290" y="65269"/>
                    </a:cubicBezTo>
                    <a:cubicBezTo>
                      <a:pt x="1574322" y="105515"/>
                      <a:pt x="1575870" y="145246"/>
                      <a:pt x="1576902" y="185492"/>
                    </a:cubicBezTo>
                    <a:cubicBezTo>
                      <a:pt x="1577418" y="201487"/>
                      <a:pt x="1583093" y="213871"/>
                      <a:pt x="1598057" y="220578"/>
                    </a:cubicBezTo>
                    <a:cubicBezTo>
                      <a:pt x="1622308" y="231414"/>
                      <a:pt x="1647590" y="238638"/>
                      <a:pt x="1674422" y="240702"/>
                    </a:cubicBezTo>
                    <a:cubicBezTo>
                      <a:pt x="1690933" y="241733"/>
                      <a:pt x="1702285" y="235026"/>
                      <a:pt x="1710540" y="221610"/>
                    </a:cubicBezTo>
                    <a:cubicBezTo>
                      <a:pt x="1733243" y="184976"/>
                      <a:pt x="1756462" y="148342"/>
                      <a:pt x="1779165" y="111707"/>
                    </a:cubicBezTo>
                    <a:cubicBezTo>
                      <a:pt x="1798772" y="80749"/>
                      <a:pt x="1810640" y="76621"/>
                      <a:pt x="1845726" y="88488"/>
                    </a:cubicBezTo>
                    <a:cubicBezTo>
                      <a:pt x="1849854" y="90036"/>
                      <a:pt x="1853466" y="91068"/>
                      <a:pt x="1857594" y="92616"/>
                    </a:cubicBezTo>
                    <a:cubicBezTo>
                      <a:pt x="1898356" y="110159"/>
                      <a:pt x="1905063" y="123059"/>
                      <a:pt x="1895260" y="166401"/>
                    </a:cubicBezTo>
                    <a:cubicBezTo>
                      <a:pt x="1886488" y="205099"/>
                      <a:pt x="1877717" y="243281"/>
                      <a:pt x="1868429" y="281980"/>
                    </a:cubicBezTo>
                    <a:cubicBezTo>
                      <a:pt x="1863269" y="303135"/>
                      <a:pt x="1868429" y="319646"/>
                      <a:pt x="1887004" y="332030"/>
                    </a:cubicBezTo>
                    <a:cubicBezTo>
                      <a:pt x="1906096" y="344929"/>
                      <a:pt x="1925187" y="356796"/>
                      <a:pt x="1946857" y="365052"/>
                    </a:cubicBezTo>
                    <a:cubicBezTo>
                      <a:pt x="1962337" y="370728"/>
                      <a:pt x="1974720" y="367116"/>
                      <a:pt x="1986588" y="355765"/>
                    </a:cubicBezTo>
                    <a:cubicBezTo>
                      <a:pt x="2018062" y="325838"/>
                      <a:pt x="2049537" y="296943"/>
                      <a:pt x="2081528" y="267532"/>
                    </a:cubicBezTo>
                    <a:cubicBezTo>
                      <a:pt x="2107843" y="242765"/>
                      <a:pt x="2122290" y="241733"/>
                      <a:pt x="2151701" y="261857"/>
                    </a:cubicBezTo>
                    <a:cubicBezTo>
                      <a:pt x="2153248" y="262889"/>
                      <a:pt x="2154281" y="263405"/>
                      <a:pt x="2155312" y="264437"/>
                    </a:cubicBezTo>
                    <a:cubicBezTo>
                      <a:pt x="2205363" y="300555"/>
                      <a:pt x="2198139" y="316034"/>
                      <a:pt x="2177500" y="353701"/>
                    </a:cubicBezTo>
                    <a:cubicBezTo>
                      <a:pt x="2158925" y="387755"/>
                      <a:pt x="2141381" y="422842"/>
                      <a:pt x="2122290" y="456896"/>
                    </a:cubicBezTo>
                    <a:cubicBezTo>
                      <a:pt x="2112487" y="474955"/>
                      <a:pt x="2114550" y="490435"/>
                      <a:pt x="2126934" y="505914"/>
                    </a:cubicBezTo>
                    <a:cubicBezTo>
                      <a:pt x="2140865" y="522941"/>
                      <a:pt x="2156345" y="538421"/>
                      <a:pt x="2173372" y="551836"/>
                    </a:cubicBezTo>
                    <a:cubicBezTo>
                      <a:pt x="2187819" y="563187"/>
                      <a:pt x="2202783" y="564735"/>
                      <a:pt x="2219810" y="555964"/>
                    </a:cubicBezTo>
                    <a:cubicBezTo>
                      <a:pt x="2258508" y="534809"/>
                      <a:pt x="2297722" y="514170"/>
                      <a:pt x="2336937" y="494046"/>
                    </a:cubicBezTo>
                    <a:cubicBezTo>
                      <a:pt x="2364799" y="479599"/>
                      <a:pt x="2380795" y="482695"/>
                      <a:pt x="2400917" y="507462"/>
                    </a:cubicBezTo>
                    <a:cubicBezTo>
                      <a:pt x="2408141" y="515717"/>
                      <a:pt x="2414849" y="524489"/>
                      <a:pt x="2420525" y="533777"/>
                    </a:cubicBezTo>
                    <a:cubicBezTo>
                      <a:pt x="2434972" y="556480"/>
                      <a:pt x="2433424" y="571443"/>
                      <a:pt x="2415365" y="591566"/>
                    </a:cubicBezTo>
                    <a:cubicBezTo>
                      <a:pt x="2384406" y="625105"/>
                      <a:pt x="2353448" y="659159"/>
                      <a:pt x="2321973" y="692182"/>
                    </a:cubicBezTo>
                    <a:cubicBezTo>
                      <a:pt x="2310106" y="704565"/>
                      <a:pt x="2307526" y="717981"/>
                      <a:pt x="2313718" y="733460"/>
                    </a:cubicBezTo>
                    <a:cubicBezTo>
                      <a:pt x="2323005" y="755647"/>
                      <a:pt x="2334357" y="776286"/>
                      <a:pt x="2349320" y="795377"/>
                    </a:cubicBezTo>
                    <a:cubicBezTo>
                      <a:pt x="2361187" y="810857"/>
                      <a:pt x="2375635" y="814984"/>
                      <a:pt x="2394726" y="810341"/>
                    </a:cubicBezTo>
                    <a:cubicBezTo>
                      <a:pt x="2438584" y="799505"/>
                      <a:pt x="2482958" y="789701"/>
                      <a:pt x="2526816" y="780414"/>
                    </a:cubicBezTo>
                    <a:cubicBezTo>
                      <a:pt x="2550035" y="775254"/>
                      <a:pt x="2563967" y="781962"/>
                      <a:pt x="2575834" y="803117"/>
                    </a:cubicBezTo>
                    <a:cubicBezTo>
                      <a:pt x="2582026" y="814468"/>
                      <a:pt x="2587186" y="826336"/>
                      <a:pt x="2591313" y="838719"/>
                    </a:cubicBezTo>
                    <a:cubicBezTo>
                      <a:pt x="2600085" y="867098"/>
                      <a:pt x="2595441" y="880514"/>
                      <a:pt x="2570158" y="896509"/>
                    </a:cubicBezTo>
                    <a:cubicBezTo>
                      <a:pt x="2534040" y="919212"/>
                      <a:pt x="2498437" y="942947"/>
                      <a:pt x="2461287" y="964102"/>
                    </a:cubicBezTo>
                    <a:cubicBezTo>
                      <a:pt x="2440132" y="976485"/>
                      <a:pt x="2434456" y="992997"/>
                      <a:pt x="2438068" y="1014668"/>
                    </a:cubicBezTo>
                    <a:cubicBezTo>
                      <a:pt x="2441164" y="1034791"/>
                      <a:pt x="2446840" y="1054398"/>
                      <a:pt x="2454063" y="1073489"/>
                    </a:cubicBezTo>
                    <a:cubicBezTo>
                      <a:pt x="2460771" y="1091032"/>
                      <a:pt x="2472638" y="1100320"/>
                      <a:pt x="2492762" y="1100836"/>
                    </a:cubicBezTo>
                    <a:cubicBezTo>
                      <a:pt x="2538168" y="1101352"/>
                      <a:pt x="2583058" y="1104448"/>
                      <a:pt x="2628464" y="1105996"/>
                    </a:cubicBezTo>
                    <a:cubicBezTo>
                      <a:pt x="2653230" y="1107028"/>
                      <a:pt x="2665614" y="1116831"/>
                      <a:pt x="2672322" y="1140566"/>
                    </a:cubicBezTo>
                    <a:cubicBezTo>
                      <a:pt x="2676449" y="1153982"/>
                      <a:pt x="2677998" y="1167913"/>
                      <a:pt x="2677998" y="1182360"/>
                    </a:cubicBezTo>
                    <a:cubicBezTo>
                      <a:pt x="2677998" y="1210223"/>
                      <a:pt x="2670258" y="1221575"/>
                      <a:pt x="2644459" y="1229830"/>
                    </a:cubicBezTo>
                    <a:cubicBezTo>
                      <a:pt x="2603697" y="1242730"/>
                      <a:pt x="2562934" y="1255113"/>
                      <a:pt x="2522172" y="1267497"/>
                    </a:cubicBezTo>
                    <a:cubicBezTo>
                      <a:pt x="2492762" y="1276268"/>
                      <a:pt x="2485022" y="1285556"/>
                      <a:pt x="2483990" y="1315998"/>
                    </a:cubicBezTo>
                    <a:cubicBezTo>
                      <a:pt x="2483474" y="1337153"/>
                      <a:pt x="2481926" y="1358824"/>
                      <a:pt x="2486570" y="1379980"/>
                    </a:cubicBezTo>
                    <a:cubicBezTo>
                      <a:pt x="2489666" y="1394427"/>
                      <a:pt x="2498437" y="1403199"/>
                      <a:pt x="2512885" y="1407842"/>
                    </a:cubicBezTo>
                    <a:cubicBezTo>
                      <a:pt x="2555711" y="1420742"/>
                      <a:pt x="2598537" y="1433641"/>
                      <a:pt x="2641363" y="1447057"/>
                    </a:cubicBezTo>
                    <a:cubicBezTo>
                      <a:pt x="2671290" y="1456344"/>
                      <a:pt x="2678514" y="1466664"/>
                      <a:pt x="2677998" y="1498138"/>
                    </a:cubicBezTo>
                    <a:cubicBezTo>
                      <a:pt x="2677998" y="1501234"/>
                      <a:pt x="2677998" y="1504330"/>
                      <a:pt x="2677998" y="1507426"/>
                    </a:cubicBezTo>
                    <a:cubicBezTo>
                      <a:pt x="2675934" y="1555928"/>
                      <a:pt x="2660454" y="1571407"/>
                      <a:pt x="2611952" y="1572955"/>
                    </a:cubicBezTo>
                    <a:cubicBezTo>
                      <a:pt x="2571190" y="1573987"/>
                      <a:pt x="2530944" y="1576051"/>
                      <a:pt x="2490182" y="1576567"/>
                    </a:cubicBezTo>
                    <a:cubicBezTo>
                      <a:pt x="2474702" y="1577083"/>
                      <a:pt x="2463867" y="1583791"/>
                      <a:pt x="2457675" y="1596690"/>
                    </a:cubicBezTo>
                    <a:cubicBezTo>
                      <a:pt x="2446324" y="1620941"/>
                      <a:pt x="2439100" y="1646224"/>
                      <a:pt x="2437036" y="1673055"/>
                    </a:cubicBezTo>
                    <a:cubicBezTo>
                      <a:pt x="2435488" y="1690082"/>
                      <a:pt x="2442712" y="1701434"/>
                      <a:pt x="2457159" y="1710205"/>
                    </a:cubicBezTo>
                    <a:cubicBezTo>
                      <a:pt x="2493278" y="1732392"/>
                      <a:pt x="2528880" y="1754579"/>
                      <a:pt x="2564483" y="1777282"/>
                    </a:cubicBezTo>
                    <a:cubicBezTo>
                      <a:pt x="2596989" y="1797405"/>
                      <a:pt x="2601117" y="1809789"/>
                      <a:pt x="2588733" y="1845907"/>
                    </a:cubicBezTo>
                    <a:cubicBezTo>
                      <a:pt x="2584606" y="1858291"/>
                      <a:pt x="2578930" y="1870158"/>
                      <a:pt x="2571706" y="1880994"/>
                    </a:cubicBezTo>
                    <a:cubicBezTo>
                      <a:pt x="2564998" y="1890797"/>
                      <a:pt x="2554163" y="1897505"/>
                      <a:pt x="2538684" y="1897505"/>
                    </a:cubicBezTo>
                    <a:close/>
                    <a:moveTo>
                      <a:pt x="1338521" y="2312867"/>
                    </a:moveTo>
                    <a:cubicBezTo>
                      <a:pt x="1869461" y="2314931"/>
                      <a:pt x="2317329" y="1887701"/>
                      <a:pt x="2316814" y="1335605"/>
                    </a:cubicBezTo>
                    <a:cubicBezTo>
                      <a:pt x="2316298" y="792797"/>
                      <a:pt x="1880813" y="359892"/>
                      <a:pt x="1340068" y="359376"/>
                    </a:cubicBezTo>
                    <a:cubicBezTo>
                      <a:pt x="796228" y="358860"/>
                      <a:pt x="363839" y="794861"/>
                      <a:pt x="361775" y="1331994"/>
                    </a:cubicBezTo>
                    <a:cubicBezTo>
                      <a:pt x="359711" y="1882026"/>
                      <a:pt x="806032" y="2314415"/>
                      <a:pt x="1338521" y="2312867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9" name="Freeform: Shape 37">
                <a:extLst>
                  <a:ext uri="{FF2B5EF4-FFF2-40B4-BE49-F238E27FC236}">
                    <a16:creationId xmlns:a16="http://schemas.microsoft.com/office/drawing/2014/main" id="{D1A8599D-0CA1-4E98-BB6C-EE38E0C26BFE}"/>
                  </a:ext>
                </a:extLst>
              </p:cNvPr>
              <p:cNvSpPr/>
              <p:nvPr/>
            </p:nvSpPr>
            <p:spPr>
              <a:xfrm>
                <a:off x="7558586" y="2011427"/>
                <a:ext cx="1898797" cy="1893637"/>
              </a:xfrm>
              <a:custGeom>
                <a:avLst/>
                <a:gdLst>
                  <a:gd name="connsiteX0" fmla="*/ 30 w 1898796"/>
                  <a:gd name="connsiteY0" fmla="*/ 947852 h 1893636"/>
                  <a:gd name="connsiteX1" fmla="*/ 950461 w 1898796"/>
                  <a:gd name="connsiteY1" fmla="*/ 2 h 1893636"/>
                  <a:gd name="connsiteX2" fmla="*/ 1898827 w 1898796"/>
                  <a:gd name="connsiteY2" fmla="*/ 950948 h 1893636"/>
                  <a:gd name="connsiteX3" fmla="*/ 946849 w 1898796"/>
                  <a:gd name="connsiteY3" fmla="*/ 1898283 h 1893636"/>
                  <a:gd name="connsiteX4" fmla="*/ 30 w 1898796"/>
                  <a:gd name="connsiteY4" fmla="*/ 947852 h 1893636"/>
                  <a:gd name="connsiteX5" fmla="*/ 1187811 w 1898796"/>
                  <a:gd name="connsiteY5" fmla="*/ 949916 h 1893636"/>
                  <a:gd name="connsiteX6" fmla="*/ 949429 w 1898796"/>
                  <a:gd name="connsiteY6" fmla="*/ 710503 h 1893636"/>
                  <a:gd name="connsiteX7" fmla="*/ 710532 w 1898796"/>
                  <a:gd name="connsiteY7" fmla="*/ 948368 h 1893636"/>
                  <a:gd name="connsiteX8" fmla="*/ 948397 w 1898796"/>
                  <a:gd name="connsiteY8" fmla="*/ 1188298 h 1893636"/>
                  <a:gd name="connsiteX9" fmla="*/ 1187811 w 1898796"/>
                  <a:gd name="connsiteY9" fmla="*/ 949916 h 18936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898796" h="1893636">
                    <a:moveTo>
                      <a:pt x="30" y="947852"/>
                    </a:moveTo>
                    <a:cubicBezTo>
                      <a:pt x="-3065" y="428263"/>
                      <a:pt x="426228" y="-1030"/>
                      <a:pt x="950461" y="2"/>
                    </a:cubicBezTo>
                    <a:cubicBezTo>
                      <a:pt x="1472114" y="1034"/>
                      <a:pt x="1899859" y="427747"/>
                      <a:pt x="1898827" y="950948"/>
                    </a:cubicBezTo>
                    <a:cubicBezTo>
                      <a:pt x="1897795" y="1468473"/>
                      <a:pt x="1477790" y="1899315"/>
                      <a:pt x="946849" y="1898283"/>
                    </a:cubicBezTo>
                    <a:cubicBezTo>
                      <a:pt x="411781" y="1896735"/>
                      <a:pt x="-4097" y="1460218"/>
                      <a:pt x="30" y="947852"/>
                    </a:cubicBezTo>
                    <a:close/>
                    <a:moveTo>
                      <a:pt x="1187811" y="949916"/>
                    </a:moveTo>
                    <a:cubicBezTo>
                      <a:pt x="1188327" y="817310"/>
                      <a:pt x="1084099" y="710503"/>
                      <a:pt x="949429" y="710503"/>
                    </a:cubicBezTo>
                    <a:cubicBezTo>
                      <a:pt x="805987" y="710503"/>
                      <a:pt x="710015" y="828146"/>
                      <a:pt x="710532" y="948368"/>
                    </a:cubicBezTo>
                    <a:cubicBezTo>
                      <a:pt x="711048" y="1081490"/>
                      <a:pt x="815791" y="1188298"/>
                      <a:pt x="948397" y="1188298"/>
                    </a:cubicBezTo>
                    <a:cubicBezTo>
                      <a:pt x="1081003" y="1188298"/>
                      <a:pt x="1187294" y="1083038"/>
                      <a:pt x="1187811" y="949916"/>
                    </a:cubicBezTo>
                    <a:close/>
                  </a:path>
                </a:pathLst>
              </a:custGeom>
              <a:grpFill/>
              <a:ln w="515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0" name="Freeform: Shape 46">
            <a:extLst>
              <a:ext uri="{FF2B5EF4-FFF2-40B4-BE49-F238E27FC236}">
                <a16:creationId xmlns:a16="http://schemas.microsoft.com/office/drawing/2014/main" id="{004B6FA7-1087-4CF1-A4C0-EF5E38A33E17}"/>
              </a:ext>
            </a:extLst>
          </p:cNvPr>
          <p:cNvSpPr/>
          <p:nvPr/>
        </p:nvSpPr>
        <p:spPr>
          <a:xfrm>
            <a:off x="733953" y="2124969"/>
            <a:ext cx="1904992" cy="2786093"/>
          </a:xfrm>
          <a:custGeom>
            <a:avLst/>
            <a:gdLst>
              <a:gd name="connsiteX0" fmla="*/ 1575057 w 1577436"/>
              <a:gd name="connsiteY0" fmla="*/ 327169 h 2307035"/>
              <a:gd name="connsiteX1" fmla="*/ 1547242 w 1577436"/>
              <a:gd name="connsiteY1" fmla="*/ 291556 h 2307035"/>
              <a:gd name="connsiteX2" fmla="*/ 1530345 w 1577436"/>
              <a:gd name="connsiteY2" fmla="*/ 289736 h 2307035"/>
              <a:gd name="connsiteX3" fmla="*/ 1513968 w 1577436"/>
              <a:gd name="connsiteY3" fmla="*/ 289216 h 2307035"/>
              <a:gd name="connsiteX4" fmla="*/ 1494991 w 1577436"/>
              <a:gd name="connsiteY4" fmla="*/ 294935 h 2307035"/>
              <a:gd name="connsiteX5" fmla="*/ 1483553 w 1577436"/>
              <a:gd name="connsiteY5" fmla="*/ 316771 h 2307035"/>
              <a:gd name="connsiteX6" fmla="*/ 1442480 w 1577436"/>
              <a:gd name="connsiteY6" fmla="*/ 332108 h 2307035"/>
              <a:gd name="connsiteX7" fmla="*/ 1415445 w 1577436"/>
              <a:gd name="connsiteY7" fmla="*/ 346146 h 2307035"/>
              <a:gd name="connsiteX8" fmla="*/ 1406087 w 1577436"/>
              <a:gd name="connsiteY8" fmla="*/ 360443 h 2307035"/>
              <a:gd name="connsiteX9" fmla="*/ 1254014 w 1577436"/>
              <a:gd name="connsiteY9" fmla="*/ 411394 h 2307035"/>
              <a:gd name="connsiteX10" fmla="*/ 1167450 w 1577436"/>
              <a:gd name="connsiteY10" fmla="*/ 426991 h 2307035"/>
              <a:gd name="connsiteX11" fmla="*/ 1036433 w 1577436"/>
              <a:gd name="connsiteY11" fmla="*/ 424132 h 2307035"/>
              <a:gd name="connsiteX12" fmla="*/ 995101 w 1577436"/>
              <a:gd name="connsiteY12" fmla="*/ 395537 h 2307035"/>
              <a:gd name="connsiteX13" fmla="*/ 991202 w 1577436"/>
              <a:gd name="connsiteY13" fmla="*/ 385919 h 2307035"/>
              <a:gd name="connsiteX14" fmla="*/ 942850 w 1577436"/>
              <a:gd name="connsiteY14" fmla="*/ 335748 h 2307035"/>
              <a:gd name="connsiteX15" fmla="*/ 941810 w 1577436"/>
              <a:gd name="connsiteY15" fmla="*/ 324310 h 2307035"/>
              <a:gd name="connsiteX16" fmla="*/ 951429 w 1577436"/>
              <a:gd name="connsiteY16" fmla="*/ 320411 h 2307035"/>
              <a:gd name="connsiteX17" fmla="*/ 1019017 w 1577436"/>
              <a:gd name="connsiteY17" fmla="*/ 297795 h 2307035"/>
              <a:gd name="connsiteX18" fmla="*/ 1035134 w 1577436"/>
              <a:gd name="connsiteY18" fmla="*/ 263481 h 2307035"/>
              <a:gd name="connsiteX19" fmla="*/ 1033054 w 1577436"/>
              <a:gd name="connsiteY19" fmla="*/ 249963 h 2307035"/>
              <a:gd name="connsiteX20" fmla="*/ 1035394 w 1577436"/>
              <a:gd name="connsiteY20" fmla="*/ 226048 h 2307035"/>
              <a:gd name="connsiteX21" fmla="*/ 1043192 w 1577436"/>
              <a:gd name="connsiteY21" fmla="*/ 202912 h 2307035"/>
              <a:gd name="connsiteX22" fmla="*/ 1044492 w 1577436"/>
              <a:gd name="connsiteY22" fmla="*/ 187315 h 2307035"/>
              <a:gd name="connsiteX23" fmla="*/ 1025255 w 1577436"/>
              <a:gd name="connsiteY23" fmla="*/ 168078 h 2307035"/>
              <a:gd name="connsiteX24" fmla="*/ 1015117 w 1577436"/>
              <a:gd name="connsiteY24" fmla="*/ 129865 h 2307035"/>
              <a:gd name="connsiteX25" fmla="*/ 1012518 w 1577436"/>
              <a:gd name="connsiteY25" fmla="*/ 117907 h 2307035"/>
              <a:gd name="connsiteX26" fmla="*/ 986262 w 1577436"/>
              <a:gd name="connsiteY26" fmla="*/ 92692 h 2307035"/>
              <a:gd name="connsiteX27" fmla="*/ 986522 w 1577436"/>
              <a:gd name="connsiteY27" fmla="*/ 76055 h 2307035"/>
              <a:gd name="connsiteX28" fmla="*/ 1003419 w 1577436"/>
              <a:gd name="connsiteY28" fmla="*/ 56558 h 2307035"/>
              <a:gd name="connsiteX29" fmla="*/ 1002899 w 1577436"/>
              <a:gd name="connsiteY29" fmla="*/ 33942 h 2307035"/>
              <a:gd name="connsiteX30" fmla="*/ 944150 w 1577436"/>
              <a:gd name="connsiteY30" fmla="*/ 16785 h 2307035"/>
              <a:gd name="connsiteX31" fmla="*/ 904637 w 1577436"/>
              <a:gd name="connsiteY31" fmla="*/ 6387 h 2307035"/>
              <a:gd name="connsiteX32" fmla="*/ 893719 w 1577436"/>
              <a:gd name="connsiteY32" fmla="*/ 2488 h 2307035"/>
              <a:gd name="connsiteX33" fmla="*/ 798056 w 1577436"/>
              <a:gd name="connsiteY33" fmla="*/ 19645 h 2307035"/>
              <a:gd name="connsiteX34" fmla="*/ 741127 w 1577436"/>
              <a:gd name="connsiteY34" fmla="*/ 104130 h 2307035"/>
              <a:gd name="connsiteX35" fmla="*/ 759323 w 1577436"/>
              <a:gd name="connsiteY35" fmla="*/ 231767 h 2307035"/>
              <a:gd name="connsiteX36" fmla="*/ 744766 w 1577436"/>
              <a:gd name="connsiteY36" fmla="*/ 255682 h 2307035"/>
              <a:gd name="connsiteX37" fmla="*/ 714092 w 1577436"/>
              <a:gd name="connsiteY37" fmla="*/ 251003 h 2307035"/>
              <a:gd name="connsiteX38" fmla="*/ 642084 w 1577436"/>
              <a:gd name="connsiteY38" fmla="*/ 225008 h 2307035"/>
              <a:gd name="connsiteX39" fmla="*/ 561239 w 1577436"/>
              <a:gd name="connsiteY39" fmla="*/ 246064 h 2307035"/>
              <a:gd name="connsiteX40" fmla="*/ 500670 w 1577436"/>
              <a:gd name="connsiteY40" fmla="*/ 271539 h 2307035"/>
              <a:gd name="connsiteX41" fmla="*/ 405007 w 1577436"/>
              <a:gd name="connsiteY41" fmla="*/ 277258 h 2307035"/>
              <a:gd name="connsiteX42" fmla="*/ 239677 w 1577436"/>
              <a:gd name="connsiteY42" fmla="*/ 302734 h 2307035"/>
              <a:gd name="connsiteX43" fmla="*/ 198084 w 1577436"/>
              <a:gd name="connsiteY43" fmla="*/ 333928 h 2307035"/>
              <a:gd name="connsiteX44" fmla="*/ 59529 w 1577436"/>
              <a:gd name="connsiteY44" fmla="*/ 581923 h 2307035"/>
              <a:gd name="connsiteX45" fmla="*/ 62909 w 1577436"/>
              <a:gd name="connsiteY45" fmla="*/ 612858 h 2307035"/>
              <a:gd name="connsiteX46" fmla="*/ 75646 w 1577436"/>
              <a:gd name="connsiteY46" fmla="*/ 628975 h 2307035"/>
              <a:gd name="connsiteX47" fmla="*/ 75386 w 1577436"/>
              <a:gd name="connsiteY47" fmla="*/ 653930 h 2307035"/>
              <a:gd name="connsiteX48" fmla="*/ 42112 w 1577436"/>
              <a:gd name="connsiteY48" fmla="*/ 709041 h 2307035"/>
              <a:gd name="connsiteX49" fmla="*/ 0 w 1577436"/>
              <a:gd name="connsiteY49" fmla="*/ 755312 h 2307035"/>
              <a:gd name="connsiteX50" fmla="*/ 0 w 1577436"/>
              <a:gd name="connsiteY50" fmla="*/ 763111 h 2307035"/>
              <a:gd name="connsiteX51" fmla="*/ 30934 w 1577436"/>
              <a:gd name="connsiteY51" fmla="*/ 759731 h 2307035"/>
              <a:gd name="connsiteX52" fmla="*/ 46272 w 1577436"/>
              <a:gd name="connsiteY52" fmla="*/ 757912 h 2307035"/>
              <a:gd name="connsiteX53" fmla="*/ 48871 w 1577436"/>
              <a:gd name="connsiteY53" fmla="*/ 775069 h 2307035"/>
              <a:gd name="connsiteX54" fmla="*/ 27295 w 1577436"/>
              <a:gd name="connsiteY54" fmla="*/ 806263 h 2307035"/>
              <a:gd name="connsiteX55" fmla="*/ 21836 w 1577436"/>
              <a:gd name="connsiteY55" fmla="*/ 815101 h 2307035"/>
              <a:gd name="connsiteX56" fmla="*/ 31194 w 1577436"/>
              <a:gd name="connsiteY56" fmla="*/ 821080 h 2307035"/>
              <a:gd name="connsiteX57" fmla="*/ 49391 w 1577436"/>
              <a:gd name="connsiteY57" fmla="*/ 813022 h 2307035"/>
              <a:gd name="connsiteX58" fmla="*/ 63169 w 1577436"/>
              <a:gd name="connsiteY58" fmla="*/ 791186 h 2307035"/>
              <a:gd name="connsiteX59" fmla="*/ 72787 w 1577436"/>
              <a:gd name="connsiteY59" fmla="*/ 784167 h 2307035"/>
              <a:gd name="connsiteX60" fmla="*/ 76166 w 1577436"/>
              <a:gd name="connsiteY60" fmla="*/ 794305 h 2307035"/>
              <a:gd name="connsiteX61" fmla="*/ 72787 w 1577436"/>
              <a:gd name="connsiteY61" fmla="*/ 816141 h 2307035"/>
              <a:gd name="connsiteX62" fmla="*/ 64988 w 1577436"/>
              <a:gd name="connsiteY62" fmla="*/ 822380 h 2307035"/>
              <a:gd name="connsiteX63" fmla="*/ 56410 w 1577436"/>
              <a:gd name="connsiteY63" fmla="*/ 829919 h 2307035"/>
              <a:gd name="connsiteX64" fmla="*/ 68628 w 1577436"/>
              <a:gd name="connsiteY64" fmla="*/ 841877 h 2307035"/>
              <a:gd name="connsiteX65" fmla="*/ 85785 w 1577436"/>
              <a:gd name="connsiteY65" fmla="*/ 833038 h 2307035"/>
              <a:gd name="connsiteX66" fmla="*/ 100082 w 1577436"/>
              <a:gd name="connsiteY66" fmla="*/ 830179 h 2307035"/>
              <a:gd name="connsiteX67" fmla="*/ 128677 w 1577436"/>
              <a:gd name="connsiteY67" fmla="*/ 809642 h 2307035"/>
              <a:gd name="connsiteX68" fmla="*/ 127637 w 1577436"/>
              <a:gd name="connsiteY68" fmla="*/ 769350 h 2307035"/>
              <a:gd name="connsiteX69" fmla="*/ 151553 w 1577436"/>
              <a:gd name="connsiteY69" fmla="*/ 744134 h 2307035"/>
              <a:gd name="connsiteX70" fmla="*/ 167150 w 1577436"/>
              <a:gd name="connsiteY70" fmla="*/ 742575 h 2307035"/>
              <a:gd name="connsiteX71" fmla="*/ 181707 w 1577436"/>
              <a:gd name="connsiteY71" fmla="*/ 728797 h 2307035"/>
              <a:gd name="connsiteX72" fmla="*/ 169230 w 1577436"/>
              <a:gd name="connsiteY72" fmla="*/ 691364 h 2307035"/>
              <a:gd name="connsiteX73" fmla="*/ 160911 w 1577436"/>
              <a:gd name="connsiteY73" fmla="*/ 668748 h 2307035"/>
              <a:gd name="connsiteX74" fmla="*/ 204063 w 1577436"/>
              <a:gd name="connsiteY74" fmla="*/ 585823 h 2307035"/>
              <a:gd name="connsiteX75" fmla="*/ 215761 w 1577436"/>
              <a:gd name="connsiteY75" fmla="*/ 549949 h 2307035"/>
              <a:gd name="connsiteX76" fmla="*/ 221480 w 1577436"/>
              <a:gd name="connsiteY76" fmla="*/ 540331 h 2307035"/>
              <a:gd name="connsiteX77" fmla="*/ 298426 w 1577436"/>
              <a:gd name="connsiteY77" fmla="*/ 449087 h 2307035"/>
              <a:gd name="connsiteX78" fmla="*/ 317143 w 1577436"/>
              <a:gd name="connsiteY78" fmla="*/ 440769 h 2307035"/>
              <a:gd name="connsiteX79" fmla="*/ 374333 w 1577436"/>
              <a:gd name="connsiteY79" fmla="*/ 441289 h 2307035"/>
              <a:gd name="connsiteX80" fmla="*/ 467916 w 1577436"/>
              <a:gd name="connsiteY80" fmla="*/ 441029 h 2307035"/>
              <a:gd name="connsiteX81" fmla="*/ 484293 w 1577436"/>
              <a:gd name="connsiteY81" fmla="*/ 454546 h 2307035"/>
              <a:gd name="connsiteX82" fmla="*/ 479874 w 1577436"/>
              <a:gd name="connsiteY82" fmla="*/ 576464 h 2307035"/>
              <a:gd name="connsiteX83" fmla="*/ 424244 w 1577436"/>
              <a:gd name="connsiteY83" fmla="*/ 721518 h 2307035"/>
              <a:gd name="connsiteX84" fmla="*/ 372773 w 1577436"/>
              <a:gd name="connsiteY84" fmla="*/ 796385 h 2307035"/>
              <a:gd name="connsiteX85" fmla="*/ 359515 w 1577436"/>
              <a:gd name="connsiteY85" fmla="*/ 822900 h 2307035"/>
              <a:gd name="connsiteX86" fmla="*/ 346258 w 1577436"/>
              <a:gd name="connsiteY86" fmla="*/ 899586 h 2307035"/>
              <a:gd name="connsiteX87" fmla="*/ 358216 w 1577436"/>
              <a:gd name="connsiteY87" fmla="*/ 910504 h 2307035"/>
              <a:gd name="connsiteX88" fmla="*/ 373293 w 1577436"/>
              <a:gd name="connsiteY88" fmla="*/ 921942 h 2307035"/>
              <a:gd name="connsiteX89" fmla="*/ 374073 w 1577436"/>
              <a:gd name="connsiteY89" fmla="*/ 948717 h 2307035"/>
              <a:gd name="connsiteX90" fmla="*/ 383951 w 1577436"/>
              <a:gd name="connsiteY90" fmla="*/ 1020464 h 2307035"/>
              <a:gd name="connsiteX91" fmla="*/ 382651 w 1577436"/>
              <a:gd name="connsiteY91" fmla="*/ 1071935 h 2307035"/>
              <a:gd name="connsiteX92" fmla="*/ 412546 w 1577436"/>
              <a:gd name="connsiteY92" fmla="*/ 1149141 h 2307035"/>
              <a:gd name="connsiteX93" fmla="*/ 418785 w 1577436"/>
              <a:gd name="connsiteY93" fmla="*/ 1225308 h 2307035"/>
              <a:gd name="connsiteX94" fmla="*/ 372253 w 1577436"/>
              <a:gd name="connsiteY94" fmla="*/ 1383099 h 2307035"/>
              <a:gd name="connsiteX95" fmla="*/ 319742 w 1577436"/>
              <a:gd name="connsiteY95" fmla="*/ 1555448 h 2307035"/>
              <a:gd name="connsiteX96" fmla="*/ 319483 w 1577436"/>
              <a:gd name="connsiteY96" fmla="*/ 1556748 h 2307035"/>
              <a:gd name="connsiteX97" fmla="*/ 291148 w 1577436"/>
              <a:gd name="connsiteY97" fmla="*/ 1614717 h 2307035"/>
              <a:gd name="connsiteX98" fmla="*/ 231618 w 1577436"/>
              <a:gd name="connsiteY98" fmla="*/ 1756912 h 2307035"/>
              <a:gd name="connsiteX99" fmla="*/ 198604 w 1577436"/>
              <a:gd name="connsiteY99" fmla="*/ 1866612 h 2307035"/>
              <a:gd name="connsiteX100" fmla="*/ 147653 w 1577436"/>
              <a:gd name="connsiteY100" fmla="*/ 2012186 h 2307035"/>
              <a:gd name="connsiteX101" fmla="*/ 124778 w 1577436"/>
              <a:gd name="connsiteY101" fmla="*/ 2053518 h 2307035"/>
              <a:gd name="connsiteX102" fmla="*/ 69148 w 1577436"/>
              <a:gd name="connsiteY102" fmla="*/ 2109148 h 2307035"/>
              <a:gd name="connsiteX103" fmla="*/ 69148 w 1577436"/>
              <a:gd name="connsiteY103" fmla="*/ 2124745 h 2307035"/>
              <a:gd name="connsiteX104" fmla="*/ 128417 w 1577436"/>
              <a:gd name="connsiteY104" fmla="*/ 2181155 h 2307035"/>
              <a:gd name="connsiteX105" fmla="*/ 137255 w 1577436"/>
              <a:gd name="connsiteY105" fmla="*/ 2184015 h 2307035"/>
              <a:gd name="connsiteX106" fmla="*/ 155192 w 1577436"/>
              <a:gd name="connsiteY106" fmla="*/ 2188434 h 2307035"/>
              <a:gd name="connsiteX107" fmla="*/ 206403 w 1577436"/>
              <a:gd name="connsiteY107" fmla="*/ 2253942 h 2307035"/>
              <a:gd name="connsiteX108" fmla="*/ 310384 w 1577436"/>
              <a:gd name="connsiteY108" fmla="*/ 2306973 h 2307035"/>
              <a:gd name="connsiteX109" fmla="*/ 330660 w 1577436"/>
              <a:gd name="connsiteY109" fmla="*/ 2296055 h 2307035"/>
              <a:gd name="connsiteX110" fmla="*/ 320002 w 1577436"/>
              <a:gd name="connsiteY110" fmla="*/ 2278638 h 2307035"/>
              <a:gd name="connsiteX111" fmla="*/ 284909 w 1577436"/>
              <a:gd name="connsiteY111" fmla="*/ 2246143 h 2307035"/>
              <a:gd name="connsiteX112" fmla="*/ 271911 w 1577436"/>
              <a:gd name="connsiteY112" fmla="*/ 2205851 h 2307035"/>
              <a:gd name="connsiteX113" fmla="*/ 266972 w 1577436"/>
              <a:gd name="connsiteY113" fmla="*/ 2129685 h 2307035"/>
              <a:gd name="connsiteX114" fmla="*/ 262293 w 1577436"/>
              <a:gd name="connsiteY114" fmla="*/ 2086532 h 2307035"/>
              <a:gd name="connsiteX115" fmla="*/ 274771 w 1577436"/>
              <a:gd name="connsiteY115" fmla="*/ 2072235 h 2307035"/>
              <a:gd name="connsiteX116" fmla="*/ 285689 w 1577436"/>
              <a:gd name="connsiteY116" fmla="*/ 2059497 h 2307035"/>
              <a:gd name="connsiteX117" fmla="*/ 285169 w 1577436"/>
              <a:gd name="connsiteY117" fmla="*/ 2037401 h 2307035"/>
              <a:gd name="connsiteX118" fmla="*/ 300766 w 1577436"/>
              <a:gd name="connsiteY118" fmla="*/ 1974232 h 2307035"/>
              <a:gd name="connsiteX119" fmla="*/ 333260 w 1577436"/>
              <a:gd name="connsiteY119" fmla="*/ 1899366 h 2307035"/>
              <a:gd name="connsiteX120" fmla="*/ 374333 w 1577436"/>
              <a:gd name="connsiteY120" fmla="*/ 1790446 h 2307035"/>
              <a:gd name="connsiteX121" fmla="*/ 437761 w 1577436"/>
              <a:gd name="connsiteY121" fmla="*/ 1668528 h 2307035"/>
              <a:gd name="connsiteX122" fmla="*/ 449719 w 1577436"/>
              <a:gd name="connsiteY122" fmla="*/ 1650071 h 2307035"/>
              <a:gd name="connsiteX123" fmla="*/ 473375 w 1577436"/>
              <a:gd name="connsiteY123" fmla="*/ 1614457 h 2307035"/>
              <a:gd name="connsiteX124" fmla="*/ 506909 w 1577436"/>
              <a:gd name="connsiteY124" fmla="*/ 1557528 h 2307035"/>
              <a:gd name="connsiteX125" fmla="*/ 521206 w 1577436"/>
              <a:gd name="connsiteY125" fmla="*/ 1543490 h 2307035"/>
              <a:gd name="connsiteX126" fmla="*/ 525365 w 1577436"/>
              <a:gd name="connsiteY126" fmla="*/ 1563247 h 2307035"/>
              <a:gd name="connsiteX127" fmla="*/ 527445 w 1577436"/>
              <a:gd name="connsiteY127" fmla="*/ 1685165 h 2307035"/>
              <a:gd name="connsiteX128" fmla="*/ 544342 w 1577436"/>
              <a:gd name="connsiteY128" fmla="*/ 1753012 h 2307035"/>
              <a:gd name="connsiteX129" fmla="*/ 559939 w 1577436"/>
              <a:gd name="connsiteY129" fmla="*/ 1766790 h 2307035"/>
              <a:gd name="connsiteX130" fmla="*/ 573717 w 1577436"/>
              <a:gd name="connsiteY130" fmla="*/ 1751453 h 2307035"/>
              <a:gd name="connsiteX131" fmla="*/ 576576 w 1577436"/>
              <a:gd name="connsiteY131" fmla="*/ 1730916 h 2307035"/>
              <a:gd name="connsiteX132" fmla="*/ 577616 w 1577436"/>
              <a:gd name="connsiteY132" fmla="*/ 1699722 h 2307035"/>
              <a:gd name="connsiteX133" fmla="*/ 598932 w 1577436"/>
              <a:gd name="connsiteY133" fmla="*/ 1629795 h 2307035"/>
              <a:gd name="connsiteX134" fmla="*/ 649363 w 1577436"/>
              <a:gd name="connsiteY134" fmla="*/ 1560647 h 2307035"/>
              <a:gd name="connsiteX135" fmla="*/ 651963 w 1577436"/>
              <a:gd name="connsiteY135" fmla="*/ 1552588 h 2307035"/>
              <a:gd name="connsiteX136" fmla="*/ 662101 w 1577436"/>
              <a:gd name="connsiteY136" fmla="*/ 1519574 h 2307035"/>
              <a:gd name="connsiteX137" fmla="*/ 687576 w 1577436"/>
              <a:gd name="connsiteY137" fmla="*/ 1513076 h 2307035"/>
              <a:gd name="connsiteX138" fmla="*/ 700834 w 1577436"/>
              <a:gd name="connsiteY138" fmla="*/ 1510736 h 2307035"/>
              <a:gd name="connsiteX139" fmla="*/ 775440 w 1577436"/>
              <a:gd name="connsiteY139" fmla="*/ 1444188 h 2307035"/>
              <a:gd name="connsiteX140" fmla="*/ 811054 w 1577436"/>
              <a:gd name="connsiteY140" fmla="*/ 1420792 h 2307035"/>
              <a:gd name="connsiteX141" fmla="*/ 939731 w 1577436"/>
              <a:gd name="connsiteY141" fmla="*/ 1346186 h 2307035"/>
              <a:gd name="connsiteX142" fmla="*/ 1044232 w 1577436"/>
              <a:gd name="connsiteY142" fmla="*/ 1265080 h 2307035"/>
              <a:gd name="connsiteX143" fmla="*/ 1110780 w 1577436"/>
              <a:gd name="connsiteY143" fmla="*/ 1203471 h 2307035"/>
              <a:gd name="connsiteX144" fmla="*/ 1128977 w 1577436"/>
              <a:gd name="connsiteY144" fmla="*/ 1141603 h 2307035"/>
              <a:gd name="connsiteX145" fmla="*/ 1114679 w 1577436"/>
              <a:gd name="connsiteY145" fmla="*/ 1105469 h 2307035"/>
              <a:gd name="connsiteX146" fmla="*/ 1093623 w 1577436"/>
              <a:gd name="connsiteY146" fmla="*/ 1077914 h 2307035"/>
              <a:gd name="connsiteX147" fmla="*/ 977424 w 1577436"/>
              <a:gd name="connsiteY147" fmla="*/ 1012926 h 2307035"/>
              <a:gd name="connsiteX148" fmla="*/ 857066 w 1577436"/>
              <a:gd name="connsiteY148" fmla="*/ 964834 h 2307035"/>
              <a:gd name="connsiteX149" fmla="*/ 840169 w 1577436"/>
              <a:gd name="connsiteY149" fmla="*/ 939619 h 2307035"/>
              <a:gd name="connsiteX150" fmla="*/ 850567 w 1577436"/>
              <a:gd name="connsiteY150" fmla="*/ 826279 h 2307035"/>
              <a:gd name="connsiteX151" fmla="*/ 875782 w 1577436"/>
              <a:gd name="connsiteY151" fmla="*/ 674207 h 2307035"/>
              <a:gd name="connsiteX152" fmla="*/ 892159 w 1577436"/>
              <a:gd name="connsiteY152" fmla="*/ 642493 h 2307035"/>
              <a:gd name="connsiteX153" fmla="*/ 935312 w 1577436"/>
              <a:gd name="connsiteY153" fmla="*/ 590502 h 2307035"/>
              <a:gd name="connsiteX154" fmla="*/ 984443 w 1577436"/>
              <a:gd name="connsiteY154" fmla="*/ 565027 h 2307035"/>
              <a:gd name="connsiteX155" fmla="*/ 1151853 w 1577436"/>
              <a:gd name="connsiteY155" fmla="*/ 562947 h 2307035"/>
              <a:gd name="connsiteX156" fmla="*/ 1208522 w 1577436"/>
              <a:gd name="connsiteY156" fmla="*/ 557228 h 2307035"/>
              <a:gd name="connsiteX157" fmla="*/ 1337719 w 1577436"/>
              <a:gd name="connsiteY157" fmla="*/ 503938 h 2307035"/>
              <a:gd name="connsiteX158" fmla="*/ 1368134 w 1577436"/>
              <a:gd name="connsiteY158" fmla="*/ 487041 h 2307035"/>
              <a:gd name="connsiteX159" fmla="*/ 1411546 w 1577436"/>
              <a:gd name="connsiteY159" fmla="*/ 465205 h 2307035"/>
              <a:gd name="connsiteX160" fmla="*/ 1446380 w 1577436"/>
              <a:gd name="connsiteY160" fmla="*/ 454546 h 2307035"/>
              <a:gd name="connsiteX161" fmla="*/ 1462497 w 1577436"/>
              <a:gd name="connsiteY161" fmla="*/ 434270 h 2307035"/>
              <a:gd name="connsiteX162" fmla="*/ 1476534 w 1577436"/>
              <a:gd name="connsiteY162" fmla="*/ 409055 h 2307035"/>
              <a:gd name="connsiteX163" fmla="*/ 1476274 w 1577436"/>
              <a:gd name="connsiteY163" fmla="*/ 407755 h 2307035"/>
              <a:gd name="connsiteX164" fmla="*/ 1484853 w 1577436"/>
              <a:gd name="connsiteY164" fmla="*/ 395797 h 2307035"/>
              <a:gd name="connsiteX165" fmla="*/ 1537363 w 1577436"/>
              <a:gd name="connsiteY165" fmla="*/ 371621 h 2307035"/>
              <a:gd name="connsiteX166" fmla="*/ 1567258 w 1577436"/>
              <a:gd name="connsiteY166" fmla="*/ 351345 h 2307035"/>
              <a:gd name="connsiteX167" fmla="*/ 1575057 w 1577436"/>
              <a:gd name="connsiteY167" fmla="*/ 327169 h 2307035"/>
              <a:gd name="connsiteX168" fmla="*/ 842768 w 1577436"/>
              <a:gd name="connsiteY168" fmla="*/ 1205031 h 2307035"/>
              <a:gd name="connsiteX169" fmla="*/ 755424 w 1577436"/>
              <a:gd name="connsiteY169" fmla="*/ 1296795 h 2307035"/>
              <a:gd name="connsiteX170" fmla="*/ 703433 w 1577436"/>
              <a:gd name="connsiteY170" fmla="*/ 1345146 h 2307035"/>
              <a:gd name="connsiteX171" fmla="*/ 682897 w 1577436"/>
              <a:gd name="connsiteY171" fmla="*/ 1355284 h 2307035"/>
              <a:gd name="connsiteX172" fmla="*/ 606731 w 1577436"/>
              <a:gd name="connsiteY172" fmla="*/ 1399996 h 2307035"/>
              <a:gd name="connsiteX173" fmla="*/ 595813 w 1577436"/>
              <a:gd name="connsiteY173" fmla="*/ 1412734 h 2307035"/>
              <a:gd name="connsiteX174" fmla="*/ 587494 w 1577436"/>
              <a:gd name="connsiteY174" fmla="*/ 1414293 h 2307035"/>
              <a:gd name="connsiteX175" fmla="*/ 586454 w 1577436"/>
              <a:gd name="connsiteY175" fmla="*/ 1406495 h 2307035"/>
              <a:gd name="connsiteX176" fmla="*/ 588274 w 1577436"/>
              <a:gd name="connsiteY176" fmla="*/ 1401556 h 2307035"/>
              <a:gd name="connsiteX177" fmla="*/ 668340 w 1577436"/>
              <a:gd name="connsiteY177" fmla="*/ 1224268 h 2307035"/>
              <a:gd name="connsiteX178" fmla="*/ 699534 w 1577436"/>
              <a:gd name="connsiteY178" fmla="*/ 1202692 h 2307035"/>
              <a:gd name="connsiteX179" fmla="*/ 828211 w 1577436"/>
              <a:gd name="connsiteY179" fmla="*/ 1202692 h 2307035"/>
              <a:gd name="connsiteX180" fmla="*/ 842768 w 1577436"/>
              <a:gd name="connsiteY180" fmla="*/ 1205031 h 23070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</a:cxnLst>
            <a:rect l="l" t="t" r="r" b="b"/>
            <a:pathLst>
              <a:path w="1577436" h="2307035">
                <a:moveTo>
                  <a:pt x="1575057" y="327169"/>
                </a:moveTo>
                <a:cubicBezTo>
                  <a:pt x="1568298" y="313132"/>
                  <a:pt x="1558679" y="301954"/>
                  <a:pt x="1547242" y="291556"/>
                </a:cubicBezTo>
                <a:cubicBezTo>
                  <a:pt x="1541523" y="286357"/>
                  <a:pt x="1536323" y="284537"/>
                  <a:pt x="1530345" y="289736"/>
                </a:cubicBezTo>
                <a:cubicBezTo>
                  <a:pt x="1524626" y="294935"/>
                  <a:pt x="1519167" y="292336"/>
                  <a:pt x="1513968" y="289216"/>
                </a:cubicBezTo>
                <a:cubicBezTo>
                  <a:pt x="1505649" y="284017"/>
                  <a:pt x="1499410" y="286097"/>
                  <a:pt x="1494991" y="294935"/>
                </a:cubicBezTo>
                <a:cubicBezTo>
                  <a:pt x="1491352" y="302214"/>
                  <a:pt x="1487452" y="309493"/>
                  <a:pt x="1483553" y="316771"/>
                </a:cubicBezTo>
                <a:cubicBezTo>
                  <a:pt x="1474195" y="333928"/>
                  <a:pt x="1461197" y="338607"/>
                  <a:pt x="1442480" y="332108"/>
                </a:cubicBezTo>
                <a:cubicBezTo>
                  <a:pt x="1425064" y="326130"/>
                  <a:pt x="1420904" y="327949"/>
                  <a:pt x="1415445" y="346146"/>
                </a:cubicBezTo>
                <a:cubicBezTo>
                  <a:pt x="1413626" y="351865"/>
                  <a:pt x="1413366" y="357584"/>
                  <a:pt x="1406087" y="360443"/>
                </a:cubicBezTo>
                <a:cubicBezTo>
                  <a:pt x="1356176" y="379940"/>
                  <a:pt x="1308344" y="404376"/>
                  <a:pt x="1254014" y="411394"/>
                </a:cubicBezTo>
                <a:cubicBezTo>
                  <a:pt x="1224900" y="415034"/>
                  <a:pt x="1197085" y="428811"/>
                  <a:pt x="1167450" y="426991"/>
                </a:cubicBezTo>
                <a:cubicBezTo>
                  <a:pt x="1123778" y="424132"/>
                  <a:pt x="1080106" y="423872"/>
                  <a:pt x="1036433" y="424132"/>
                </a:cubicBezTo>
                <a:cubicBezTo>
                  <a:pt x="1017457" y="424132"/>
                  <a:pt x="1000560" y="417113"/>
                  <a:pt x="995101" y="395537"/>
                </a:cubicBezTo>
                <a:cubicBezTo>
                  <a:pt x="994321" y="392158"/>
                  <a:pt x="992501" y="389038"/>
                  <a:pt x="991202" y="385919"/>
                </a:cubicBezTo>
                <a:cubicBezTo>
                  <a:pt x="980544" y="363823"/>
                  <a:pt x="969625" y="342507"/>
                  <a:pt x="942850" y="335748"/>
                </a:cubicBezTo>
                <a:cubicBezTo>
                  <a:pt x="935312" y="333928"/>
                  <a:pt x="936611" y="328209"/>
                  <a:pt x="941810" y="324310"/>
                </a:cubicBezTo>
                <a:cubicBezTo>
                  <a:pt x="944410" y="322230"/>
                  <a:pt x="948049" y="321710"/>
                  <a:pt x="951429" y="320411"/>
                </a:cubicBezTo>
                <a:cubicBezTo>
                  <a:pt x="974045" y="312872"/>
                  <a:pt x="996661" y="306113"/>
                  <a:pt x="1019017" y="297795"/>
                </a:cubicBezTo>
                <a:cubicBezTo>
                  <a:pt x="1037993" y="290776"/>
                  <a:pt x="1041113" y="282717"/>
                  <a:pt x="1035134" y="263481"/>
                </a:cubicBezTo>
                <a:cubicBezTo>
                  <a:pt x="1033834" y="259062"/>
                  <a:pt x="1030195" y="254642"/>
                  <a:pt x="1033054" y="249963"/>
                </a:cubicBezTo>
                <a:cubicBezTo>
                  <a:pt x="1037473" y="242165"/>
                  <a:pt x="1036953" y="234106"/>
                  <a:pt x="1035394" y="226048"/>
                </a:cubicBezTo>
                <a:cubicBezTo>
                  <a:pt x="1033834" y="216949"/>
                  <a:pt x="1035394" y="209151"/>
                  <a:pt x="1043192" y="202912"/>
                </a:cubicBezTo>
                <a:cubicBezTo>
                  <a:pt x="1048651" y="198493"/>
                  <a:pt x="1049431" y="193813"/>
                  <a:pt x="1044492" y="187315"/>
                </a:cubicBezTo>
                <a:cubicBezTo>
                  <a:pt x="1038773" y="180036"/>
                  <a:pt x="1032274" y="174057"/>
                  <a:pt x="1025255" y="168078"/>
                </a:cubicBezTo>
                <a:cubicBezTo>
                  <a:pt x="1013298" y="158200"/>
                  <a:pt x="1009138" y="143642"/>
                  <a:pt x="1015117" y="129865"/>
                </a:cubicBezTo>
                <a:cubicBezTo>
                  <a:pt x="1017717" y="124146"/>
                  <a:pt x="1016417" y="121546"/>
                  <a:pt x="1012518" y="117907"/>
                </a:cubicBezTo>
                <a:cubicBezTo>
                  <a:pt x="1003419" y="109849"/>
                  <a:pt x="995101" y="101010"/>
                  <a:pt x="986262" y="92692"/>
                </a:cubicBezTo>
                <a:cubicBezTo>
                  <a:pt x="980544" y="86973"/>
                  <a:pt x="980803" y="81774"/>
                  <a:pt x="986522" y="76055"/>
                </a:cubicBezTo>
                <a:cubicBezTo>
                  <a:pt x="992501" y="70076"/>
                  <a:pt x="999260" y="63837"/>
                  <a:pt x="1003419" y="56558"/>
                </a:cubicBezTo>
                <a:cubicBezTo>
                  <a:pt x="1007319" y="49799"/>
                  <a:pt x="1013038" y="39921"/>
                  <a:pt x="1002899" y="33942"/>
                </a:cubicBezTo>
                <a:cubicBezTo>
                  <a:pt x="984963" y="23284"/>
                  <a:pt x="965466" y="14186"/>
                  <a:pt x="944150" y="16785"/>
                </a:cubicBezTo>
                <a:cubicBezTo>
                  <a:pt x="929073" y="18605"/>
                  <a:pt x="916075" y="17565"/>
                  <a:pt x="904637" y="6387"/>
                </a:cubicBezTo>
                <a:cubicBezTo>
                  <a:pt x="902038" y="4048"/>
                  <a:pt x="897618" y="3268"/>
                  <a:pt x="893719" y="2488"/>
                </a:cubicBezTo>
                <a:cubicBezTo>
                  <a:pt x="859925" y="-2971"/>
                  <a:pt x="827951" y="-372"/>
                  <a:pt x="798056" y="19645"/>
                </a:cubicBezTo>
                <a:cubicBezTo>
                  <a:pt x="766862" y="40441"/>
                  <a:pt x="746326" y="68256"/>
                  <a:pt x="741127" y="104130"/>
                </a:cubicBezTo>
                <a:cubicBezTo>
                  <a:pt x="734888" y="147802"/>
                  <a:pt x="740087" y="191214"/>
                  <a:pt x="759323" y="231767"/>
                </a:cubicBezTo>
                <a:cubicBezTo>
                  <a:pt x="766602" y="247364"/>
                  <a:pt x="761923" y="255942"/>
                  <a:pt x="744766" y="255682"/>
                </a:cubicBezTo>
                <a:cubicBezTo>
                  <a:pt x="734368" y="255682"/>
                  <a:pt x="724230" y="254902"/>
                  <a:pt x="714092" y="251003"/>
                </a:cubicBezTo>
                <a:cubicBezTo>
                  <a:pt x="690176" y="241905"/>
                  <a:pt x="666260" y="233326"/>
                  <a:pt x="642084" y="225008"/>
                </a:cubicBezTo>
                <a:cubicBezTo>
                  <a:pt x="606991" y="212790"/>
                  <a:pt x="583855" y="217209"/>
                  <a:pt x="561239" y="246064"/>
                </a:cubicBezTo>
                <a:cubicBezTo>
                  <a:pt x="544862" y="266860"/>
                  <a:pt x="521206" y="269980"/>
                  <a:pt x="500670" y="271539"/>
                </a:cubicBezTo>
                <a:cubicBezTo>
                  <a:pt x="468956" y="273879"/>
                  <a:pt x="436981" y="275179"/>
                  <a:pt x="405007" y="277258"/>
                </a:cubicBezTo>
                <a:cubicBezTo>
                  <a:pt x="349117" y="280638"/>
                  <a:pt x="294267" y="289736"/>
                  <a:pt x="239677" y="302734"/>
                </a:cubicBezTo>
                <a:cubicBezTo>
                  <a:pt x="220440" y="307413"/>
                  <a:pt x="206923" y="316511"/>
                  <a:pt x="198084" y="333928"/>
                </a:cubicBezTo>
                <a:cubicBezTo>
                  <a:pt x="154412" y="417893"/>
                  <a:pt x="102162" y="497179"/>
                  <a:pt x="59529" y="581923"/>
                </a:cubicBezTo>
                <a:cubicBezTo>
                  <a:pt x="53550" y="594141"/>
                  <a:pt x="50431" y="603240"/>
                  <a:pt x="62909" y="612858"/>
                </a:cubicBezTo>
                <a:cubicBezTo>
                  <a:pt x="68108" y="617017"/>
                  <a:pt x="70447" y="624816"/>
                  <a:pt x="75646" y="628975"/>
                </a:cubicBezTo>
                <a:cubicBezTo>
                  <a:pt x="86564" y="638073"/>
                  <a:pt x="82145" y="645352"/>
                  <a:pt x="75386" y="653930"/>
                </a:cubicBezTo>
                <a:cubicBezTo>
                  <a:pt x="61869" y="670827"/>
                  <a:pt x="47831" y="687724"/>
                  <a:pt x="42112" y="709041"/>
                </a:cubicBezTo>
                <a:cubicBezTo>
                  <a:pt x="36133" y="732176"/>
                  <a:pt x="23136" y="748034"/>
                  <a:pt x="0" y="755312"/>
                </a:cubicBezTo>
                <a:cubicBezTo>
                  <a:pt x="0" y="757912"/>
                  <a:pt x="0" y="760511"/>
                  <a:pt x="0" y="763111"/>
                </a:cubicBezTo>
                <a:cubicBezTo>
                  <a:pt x="11438" y="771949"/>
                  <a:pt x="20796" y="763631"/>
                  <a:pt x="30934" y="759731"/>
                </a:cubicBezTo>
                <a:cubicBezTo>
                  <a:pt x="35874" y="757652"/>
                  <a:pt x="40553" y="752453"/>
                  <a:pt x="46272" y="757912"/>
                </a:cubicBezTo>
                <a:cubicBezTo>
                  <a:pt x="51211" y="762851"/>
                  <a:pt x="50951" y="769090"/>
                  <a:pt x="48871" y="775069"/>
                </a:cubicBezTo>
                <a:cubicBezTo>
                  <a:pt x="44972" y="787546"/>
                  <a:pt x="40033" y="799504"/>
                  <a:pt x="27295" y="806263"/>
                </a:cubicBezTo>
                <a:cubicBezTo>
                  <a:pt x="24176" y="807823"/>
                  <a:pt x="19756" y="810162"/>
                  <a:pt x="21836" y="815101"/>
                </a:cubicBezTo>
                <a:cubicBezTo>
                  <a:pt x="23396" y="819001"/>
                  <a:pt x="27295" y="820560"/>
                  <a:pt x="31194" y="821080"/>
                </a:cubicBezTo>
                <a:cubicBezTo>
                  <a:pt x="38993" y="822380"/>
                  <a:pt x="44452" y="818221"/>
                  <a:pt x="49391" y="813022"/>
                </a:cubicBezTo>
                <a:cubicBezTo>
                  <a:pt x="55630" y="806783"/>
                  <a:pt x="58749" y="798464"/>
                  <a:pt x="63169" y="791186"/>
                </a:cubicBezTo>
                <a:cubicBezTo>
                  <a:pt x="65248" y="787546"/>
                  <a:pt x="67068" y="782607"/>
                  <a:pt x="72787" y="784167"/>
                </a:cubicBezTo>
                <a:cubicBezTo>
                  <a:pt x="77466" y="785727"/>
                  <a:pt x="76426" y="790666"/>
                  <a:pt x="76166" y="794305"/>
                </a:cubicBezTo>
                <a:cubicBezTo>
                  <a:pt x="75386" y="801584"/>
                  <a:pt x="73827" y="808863"/>
                  <a:pt x="72787" y="816141"/>
                </a:cubicBezTo>
                <a:cubicBezTo>
                  <a:pt x="72007" y="820560"/>
                  <a:pt x="70187" y="823160"/>
                  <a:pt x="64988" y="822380"/>
                </a:cubicBezTo>
                <a:cubicBezTo>
                  <a:pt x="59529" y="821340"/>
                  <a:pt x="55370" y="822900"/>
                  <a:pt x="56410" y="829919"/>
                </a:cubicBezTo>
                <a:cubicBezTo>
                  <a:pt x="57450" y="836938"/>
                  <a:pt x="59789" y="842657"/>
                  <a:pt x="68628" y="841877"/>
                </a:cubicBezTo>
                <a:cubicBezTo>
                  <a:pt x="75646" y="841097"/>
                  <a:pt x="80066" y="836158"/>
                  <a:pt x="85785" y="833038"/>
                </a:cubicBezTo>
                <a:cubicBezTo>
                  <a:pt x="90204" y="830439"/>
                  <a:pt x="93843" y="827579"/>
                  <a:pt x="100082" y="830179"/>
                </a:cubicBezTo>
                <a:cubicBezTo>
                  <a:pt x="113340" y="835898"/>
                  <a:pt x="128937" y="824460"/>
                  <a:pt x="128677" y="809642"/>
                </a:cubicBezTo>
                <a:cubicBezTo>
                  <a:pt x="128417" y="796125"/>
                  <a:pt x="127377" y="782867"/>
                  <a:pt x="127637" y="769350"/>
                </a:cubicBezTo>
                <a:cubicBezTo>
                  <a:pt x="128157" y="752453"/>
                  <a:pt x="135176" y="745694"/>
                  <a:pt x="151553" y="744134"/>
                </a:cubicBezTo>
                <a:cubicBezTo>
                  <a:pt x="156752" y="743614"/>
                  <a:pt x="161951" y="743094"/>
                  <a:pt x="167150" y="742575"/>
                </a:cubicBezTo>
                <a:cubicBezTo>
                  <a:pt x="175728" y="741795"/>
                  <a:pt x="180148" y="737115"/>
                  <a:pt x="181707" y="728797"/>
                </a:cubicBezTo>
                <a:cubicBezTo>
                  <a:pt x="184827" y="713720"/>
                  <a:pt x="183527" y="700982"/>
                  <a:pt x="169230" y="691364"/>
                </a:cubicBezTo>
                <a:cubicBezTo>
                  <a:pt x="162211" y="686425"/>
                  <a:pt x="154672" y="680446"/>
                  <a:pt x="160911" y="668748"/>
                </a:cubicBezTo>
                <a:cubicBezTo>
                  <a:pt x="175728" y="641193"/>
                  <a:pt x="189246" y="613378"/>
                  <a:pt x="204063" y="585823"/>
                </a:cubicBezTo>
                <a:cubicBezTo>
                  <a:pt x="210042" y="574385"/>
                  <a:pt x="218621" y="564247"/>
                  <a:pt x="215761" y="549949"/>
                </a:cubicBezTo>
                <a:cubicBezTo>
                  <a:pt x="214981" y="545530"/>
                  <a:pt x="218881" y="543190"/>
                  <a:pt x="221480" y="540331"/>
                </a:cubicBezTo>
                <a:cubicBezTo>
                  <a:pt x="249035" y="511476"/>
                  <a:pt x="270611" y="477682"/>
                  <a:pt x="298426" y="449087"/>
                </a:cubicBezTo>
                <a:cubicBezTo>
                  <a:pt x="304405" y="443109"/>
                  <a:pt x="309344" y="439989"/>
                  <a:pt x="317143" y="440769"/>
                </a:cubicBezTo>
                <a:cubicBezTo>
                  <a:pt x="336120" y="443109"/>
                  <a:pt x="355096" y="441549"/>
                  <a:pt x="374333" y="441289"/>
                </a:cubicBezTo>
                <a:cubicBezTo>
                  <a:pt x="405527" y="440769"/>
                  <a:pt x="436721" y="441029"/>
                  <a:pt x="467916" y="441029"/>
                </a:cubicBezTo>
                <a:cubicBezTo>
                  <a:pt x="476494" y="441029"/>
                  <a:pt x="484293" y="442589"/>
                  <a:pt x="484293" y="454546"/>
                </a:cubicBezTo>
                <a:cubicBezTo>
                  <a:pt x="484033" y="495359"/>
                  <a:pt x="483253" y="535912"/>
                  <a:pt x="479874" y="576464"/>
                </a:cubicBezTo>
                <a:cubicBezTo>
                  <a:pt x="475714" y="630275"/>
                  <a:pt x="452319" y="676806"/>
                  <a:pt x="424244" y="721518"/>
                </a:cubicBezTo>
                <a:cubicBezTo>
                  <a:pt x="408127" y="747254"/>
                  <a:pt x="389930" y="771429"/>
                  <a:pt x="372773" y="796385"/>
                </a:cubicBezTo>
                <a:cubicBezTo>
                  <a:pt x="367054" y="804703"/>
                  <a:pt x="361335" y="812762"/>
                  <a:pt x="359515" y="822900"/>
                </a:cubicBezTo>
                <a:cubicBezTo>
                  <a:pt x="355096" y="848376"/>
                  <a:pt x="350677" y="874111"/>
                  <a:pt x="346258" y="899586"/>
                </a:cubicBezTo>
                <a:cubicBezTo>
                  <a:pt x="344438" y="909984"/>
                  <a:pt x="347298" y="914664"/>
                  <a:pt x="358216" y="910504"/>
                </a:cubicBezTo>
                <a:cubicBezTo>
                  <a:pt x="369134" y="906345"/>
                  <a:pt x="373033" y="911024"/>
                  <a:pt x="373293" y="921942"/>
                </a:cubicBezTo>
                <a:cubicBezTo>
                  <a:pt x="373553" y="930781"/>
                  <a:pt x="369394" y="940659"/>
                  <a:pt x="374073" y="948717"/>
                </a:cubicBezTo>
                <a:cubicBezTo>
                  <a:pt x="387590" y="971333"/>
                  <a:pt x="387070" y="995509"/>
                  <a:pt x="383951" y="1020464"/>
                </a:cubicBezTo>
                <a:cubicBezTo>
                  <a:pt x="381871" y="1037621"/>
                  <a:pt x="377192" y="1055558"/>
                  <a:pt x="382651" y="1071935"/>
                </a:cubicBezTo>
                <a:cubicBezTo>
                  <a:pt x="391490" y="1097931"/>
                  <a:pt x="397988" y="1125486"/>
                  <a:pt x="412546" y="1149141"/>
                </a:cubicBezTo>
                <a:cubicBezTo>
                  <a:pt x="427623" y="1174097"/>
                  <a:pt x="426843" y="1199312"/>
                  <a:pt x="418785" y="1225308"/>
                </a:cubicBezTo>
                <a:cubicBezTo>
                  <a:pt x="402148" y="1277558"/>
                  <a:pt x="386031" y="1330069"/>
                  <a:pt x="372253" y="1383099"/>
                </a:cubicBezTo>
                <a:cubicBezTo>
                  <a:pt x="357176" y="1441329"/>
                  <a:pt x="349377" y="1501638"/>
                  <a:pt x="319742" y="1555448"/>
                </a:cubicBezTo>
                <a:cubicBezTo>
                  <a:pt x="319483" y="1555708"/>
                  <a:pt x="319483" y="1556228"/>
                  <a:pt x="319483" y="1556748"/>
                </a:cubicBezTo>
                <a:cubicBezTo>
                  <a:pt x="313764" y="1577804"/>
                  <a:pt x="303365" y="1596780"/>
                  <a:pt x="291148" y="1614717"/>
                </a:cubicBezTo>
                <a:cubicBezTo>
                  <a:pt x="261513" y="1658130"/>
                  <a:pt x="238377" y="1704401"/>
                  <a:pt x="231618" y="1756912"/>
                </a:cubicBezTo>
                <a:cubicBezTo>
                  <a:pt x="226679" y="1795645"/>
                  <a:pt x="211862" y="1830738"/>
                  <a:pt x="198604" y="1866612"/>
                </a:cubicBezTo>
                <a:cubicBezTo>
                  <a:pt x="180667" y="1914703"/>
                  <a:pt x="160131" y="1962015"/>
                  <a:pt x="147653" y="2012186"/>
                </a:cubicBezTo>
                <a:cubicBezTo>
                  <a:pt x="143754" y="2027523"/>
                  <a:pt x="139075" y="2044420"/>
                  <a:pt x="124778" y="2053518"/>
                </a:cubicBezTo>
                <a:cubicBezTo>
                  <a:pt x="101902" y="2068075"/>
                  <a:pt x="87344" y="2090431"/>
                  <a:pt x="69148" y="2109148"/>
                </a:cubicBezTo>
                <a:cubicBezTo>
                  <a:pt x="63948" y="2114607"/>
                  <a:pt x="63689" y="2119286"/>
                  <a:pt x="69148" y="2124745"/>
                </a:cubicBezTo>
                <a:cubicBezTo>
                  <a:pt x="88124" y="2144242"/>
                  <a:pt x="107621" y="2163479"/>
                  <a:pt x="128417" y="2181155"/>
                </a:cubicBezTo>
                <a:cubicBezTo>
                  <a:pt x="130756" y="2183235"/>
                  <a:pt x="133616" y="2187394"/>
                  <a:pt x="137255" y="2184015"/>
                </a:cubicBezTo>
                <a:cubicBezTo>
                  <a:pt x="145834" y="2175956"/>
                  <a:pt x="150513" y="2183495"/>
                  <a:pt x="155192" y="2188434"/>
                </a:cubicBezTo>
                <a:cubicBezTo>
                  <a:pt x="174429" y="2208450"/>
                  <a:pt x="189506" y="2231846"/>
                  <a:pt x="206403" y="2253942"/>
                </a:cubicBezTo>
                <a:cubicBezTo>
                  <a:pt x="232398" y="2288256"/>
                  <a:pt x="268012" y="2304633"/>
                  <a:pt x="310384" y="2306973"/>
                </a:cubicBezTo>
                <a:cubicBezTo>
                  <a:pt x="318963" y="2307492"/>
                  <a:pt x="327801" y="2304893"/>
                  <a:pt x="330660" y="2296055"/>
                </a:cubicBezTo>
                <a:cubicBezTo>
                  <a:pt x="333520" y="2287476"/>
                  <a:pt x="325721" y="2282797"/>
                  <a:pt x="320002" y="2278638"/>
                </a:cubicBezTo>
                <a:cubicBezTo>
                  <a:pt x="307005" y="2269019"/>
                  <a:pt x="294787" y="2258881"/>
                  <a:pt x="284909" y="2246143"/>
                </a:cubicBezTo>
                <a:cubicBezTo>
                  <a:pt x="275810" y="2234186"/>
                  <a:pt x="270611" y="2221448"/>
                  <a:pt x="271911" y="2205851"/>
                </a:cubicBezTo>
                <a:cubicBezTo>
                  <a:pt x="273991" y="2180375"/>
                  <a:pt x="274251" y="2154380"/>
                  <a:pt x="266972" y="2129685"/>
                </a:cubicBezTo>
                <a:cubicBezTo>
                  <a:pt x="262553" y="2114867"/>
                  <a:pt x="262293" y="2101090"/>
                  <a:pt x="262293" y="2086532"/>
                </a:cubicBezTo>
                <a:cubicBezTo>
                  <a:pt x="262293" y="2077434"/>
                  <a:pt x="265672" y="2072495"/>
                  <a:pt x="274771" y="2072235"/>
                </a:cubicBezTo>
                <a:cubicBezTo>
                  <a:pt x="283089" y="2071975"/>
                  <a:pt x="286728" y="2068335"/>
                  <a:pt x="285689" y="2059497"/>
                </a:cubicBezTo>
                <a:cubicBezTo>
                  <a:pt x="284649" y="2052218"/>
                  <a:pt x="285689" y="2044680"/>
                  <a:pt x="285169" y="2037401"/>
                </a:cubicBezTo>
                <a:cubicBezTo>
                  <a:pt x="283349" y="2014525"/>
                  <a:pt x="288808" y="1994249"/>
                  <a:pt x="300766" y="1974232"/>
                </a:cubicBezTo>
                <a:cubicBezTo>
                  <a:pt x="314803" y="1950837"/>
                  <a:pt x="323642" y="1924841"/>
                  <a:pt x="333260" y="1899366"/>
                </a:cubicBezTo>
                <a:cubicBezTo>
                  <a:pt x="346778" y="1862973"/>
                  <a:pt x="355876" y="1825019"/>
                  <a:pt x="374333" y="1790446"/>
                </a:cubicBezTo>
                <a:cubicBezTo>
                  <a:pt x="395909" y="1750153"/>
                  <a:pt x="420344" y="1711160"/>
                  <a:pt x="437761" y="1668528"/>
                </a:cubicBezTo>
                <a:cubicBezTo>
                  <a:pt x="440621" y="1661769"/>
                  <a:pt x="445040" y="1655790"/>
                  <a:pt x="449719" y="1650071"/>
                </a:cubicBezTo>
                <a:cubicBezTo>
                  <a:pt x="459077" y="1639153"/>
                  <a:pt x="466876" y="1627195"/>
                  <a:pt x="473375" y="1614457"/>
                </a:cubicBezTo>
                <a:cubicBezTo>
                  <a:pt x="483253" y="1594701"/>
                  <a:pt x="493911" y="1575464"/>
                  <a:pt x="506909" y="1557528"/>
                </a:cubicBezTo>
                <a:cubicBezTo>
                  <a:pt x="510808" y="1552069"/>
                  <a:pt x="512108" y="1540631"/>
                  <a:pt x="521206" y="1543490"/>
                </a:cubicBezTo>
                <a:cubicBezTo>
                  <a:pt x="529525" y="1546090"/>
                  <a:pt x="525105" y="1556488"/>
                  <a:pt x="525365" y="1563247"/>
                </a:cubicBezTo>
                <a:cubicBezTo>
                  <a:pt x="526665" y="1603799"/>
                  <a:pt x="521986" y="1644612"/>
                  <a:pt x="527445" y="1685165"/>
                </a:cubicBezTo>
                <a:cubicBezTo>
                  <a:pt x="530565" y="1708300"/>
                  <a:pt x="536024" y="1731176"/>
                  <a:pt x="544342" y="1753012"/>
                </a:cubicBezTo>
                <a:cubicBezTo>
                  <a:pt x="546942" y="1759771"/>
                  <a:pt x="551361" y="1767050"/>
                  <a:pt x="559939" y="1766790"/>
                </a:cubicBezTo>
                <a:cubicBezTo>
                  <a:pt x="568778" y="1766530"/>
                  <a:pt x="571637" y="1758211"/>
                  <a:pt x="573717" y="1751453"/>
                </a:cubicBezTo>
                <a:cubicBezTo>
                  <a:pt x="575796" y="1744954"/>
                  <a:pt x="576056" y="1737935"/>
                  <a:pt x="576576" y="1730916"/>
                </a:cubicBezTo>
                <a:cubicBezTo>
                  <a:pt x="577096" y="1720518"/>
                  <a:pt x="577096" y="1710120"/>
                  <a:pt x="577616" y="1699722"/>
                </a:cubicBezTo>
                <a:cubicBezTo>
                  <a:pt x="578656" y="1674507"/>
                  <a:pt x="585415" y="1650591"/>
                  <a:pt x="598932" y="1629795"/>
                </a:cubicBezTo>
                <a:cubicBezTo>
                  <a:pt x="614269" y="1605879"/>
                  <a:pt x="630387" y="1581963"/>
                  <a:pt x="649363" y="1560647"/>
                </a:cubicBezTo>
                <a:cubicBezTo>
                  <a:pt x="651443" y="1558307"/>
                  <a:pt x="653522" y="1555448"/>
                  <a:pt x="651963" y="1552588"/>
                </a:cubicBezTo>
                <a:cubicBezTo>
                  <a:pt x="643904" y="1537771"/>
                  <a:pt x="655602" y="1529713"/>
                  <a:pt x="662101" y="1519574"/>
                </a:cubicBezTo>
                <a:cubicBezTo>
                  <a:pt x="668600" y="1509696"/>
                  <a:pt x="677438" y="1506837"/>
                  <a:pt x="687576" y="1513076"/>
                </a:cubicBezTo>
                <a:cubicBezTo>
                  <a:pt x="693295" y="1516455"/>
                  <a:pt x="696415" y="1514635"/>
                  <a:pt x="700834" y="1510736"/>
                </a:cubicBezTo>
                <a:cubicBezTo>
                  <a:pt x="725529" y="1488380"/>
                  <a:pt x="750745" y="1466284"/>
                  <a:pt x="775440" y="1444188"/>
                </a:cubicBezTo>
                <a:cubicBezTo>
                  <a:pt x="786098" y="1434570"/>
                  <a:pt x="798056" y="1427031"/>
                  <a:pt x="811054" y="1420792"/>
                </a:cubicBezTo>
                <a:cubicBezTo>
                  <a:pt x="856026" y="1399476"/>
                  <a:pt x="900218" y="1377380"/>
                  <a:pt x="939731" y="1346186"/>
                </a:cubicBezTo>
                <a:cubicBezTo>
                  <a:pt x="974305" y="1318891"/>
                  <a:pt x="1007579" y="1289516"/>
                  <a:pt x="1044232" y="1265080"/>
                </a:cubicBezTo>
                <a:cubicBezTo>
                  <a:pt x="1069707" y="1248183"/>
                  <a:pt x="1090504" y="1225827"/>
                  <a:pt x="1110780" y="1203471"/>
                </a:cubicBezTo>
                <a:cubicBezTo>
                  <a:pt x="1126377" y="1186315"/>
                  <a:pt x="1135996" y="1165778"/>
                  <a:pt x="1128977" y="1141603"/>
                </a:cubicBezTo>
                <a:cubicBezTo>
                  <a:pt x="1125337" y="1129125"/>
                  <a:pt x="1119878" y="1117167"/>
                  <a:pt x="1114679" y="1105469"/>
                </a:cubicBezTo>
                <a:cubicBezTo>
                  <a:pt x="1110000" y="1094551"/>
                  <a:pt x="1102981" y="1084933"/>
                  <a:pt x="1093623" y="1077914"/>
                </a:cubicBezTo>
                <a:cubicBezTo>
                  <a:pt x="1057750" y="1051399"/>
                  <a:pt x="1018237" y="1030603"/>
                  <a:pt x="977424" y="1012926"/>
                </a:cubicBezTo>
                <a:cubicBezTo>
                  <a:pt x="937911" y="995769"/>
                  <a:pt x="897359" y="980172"/>
                  <a:pt x="857066" y="964834"/>
                </a:cubicBezTo>
                <a:cubicBezTo>
                  <a:pt x="844588" y="960155"/>
                  <a:pt x="839389" y="952617"/>
                  <a:pt x="840169" y="939619"/>
                </a:cubicBezTo>
                <a:cubicBezTo>
                  <a:pt x="843028" y="901666"/>
                  <a:pt x="833670" y="862933"/>
                  <a:pt x="850567" y="826279"/>
                </a:cubicBezTo>
                <a:cubicBezTo>
                  <a:pt x="850827" y="774289"/>
                  <a:pt x="863824" y="724378"/>
                  <a:pt x="875782" y="674207"/>
                </a:cubicBezTo>
                <a:cubicBezTo>
                  <a:pt x="878642" y="661989"/>
                  <a:pt x="883841" y="651851"/>
                  <a:pt x="892159" y="642493"/>
                </a:cubicBezTo>
                <a:cubicBezTo>
                  <a:pt x="906977" y="625596"/>
                  <a:pt x="922574" y="608959"/>
                  <a:pt x="935312" y="590502"/>
                </a:cubicBezTo>
                <a:cubicBezTo>
                  <a:pt x="947789" y="572565"/>
                  <a:pt x="963127" y="565286"/>
                  <a:pt x="984443" y="565027"/>
                </a:cubicBezTo>
                <a:cubicBezTo>
                  <a:pt x="1040333" y="564247"/>
                  <a:pt x="1095963" y="559827"/>
                  <a:pt x="1151853" y="562947"/>
                </a:cubicBezTo>
                <a:cubicBezTo>
                  <a:pt x="1171089" y="563987"/>
                  <a:pt x="1189806" y="562687"/>
                  <a:pt x="1208522" y="557228"/>
                </a:cubicBezTo>
                <a:cubicBezTo>
                  <a:pt x="1253494" y="543970"/>
                  <a:pt x="1296387" y="526034"/>
                  <a:pt x="1337719" y="503938"/>
                </a:cubicBezTo>
                <a:cubicBezTo>
                  <a:pt x="1347857" y="498478"/>
                  <a:pt x="1359815" y="494579"/>
                  <a:pt x="1368134" y="487041"/>
                </a:cubicBezTo>
                <a:cubicBezTo>
                  <a:pt x="1380872" y="475083"/>
                  <a:pt x="1395689" y="469884"/>
                  <a:pt x="1411546" y="465205"/>
                </a:cubicBezTo>
                <a:cubicBezTo>
                  <a:pt x="1423244" y="461825"/>
                  <a:pt x="1434942" y="458446"/>
                  <a:pt x="1446380" y="454546"/>
                </a:cubicBezTo>
                <a:cubicBezTo>
                  <a:pt x="1455738" y="451427"/>
                  <a:pt x="1469515" y="451947"/>
                  <a:pt x="1462497" y="434270"/>
                </a:cubicBezTo>
                <a:cubicBezTo>
                  <a:pt x="1457558" y="421792"/>
                  <a:pt x="1484333" y="424652"/>
                  <a:pt x="1476534" y="409055"/>
                </a:cubicBezTo>
                <a:cubicBezTo>
                  <a:pt x="1476274" y="408795"/>
                  <a:pt x="1476534" y="408275"/>
                  <a:pt x="1476274" y="407755"/>
                </a:cubicBezTo>
                <a:cubicBezTo>
                  <a:pt x="1473415" y="399696"/>
                  <a:pt x="1477574" y="397097"/>
                  <a:pt x="1484853" y="395797"/>
                </a:cubicBezTo>
                <a:cubicBezTo>
                  <a:pt x="1504349" y="392158"/>
                  <a:pt x="1521246" y="383059"/>
                  <a:pt x="1537363" y="371621"/>
                </a:cubicBezTo>
                <a:cubicBezTo>
                  <a:pt x="1547242" y="364863"/>
                  <a:pt x="1555560" y="356024"/>
                  <a:pt x="1567258" y="351345"/>
                </a:cubicBezTo>
                <a:cubicBezTo>
                  <a:pt x="1576616" y="346926"/>
                  <a:pt x="1580256" y="338347"/>
                  <a:pt x="1575057" y="327169"/>
                </a:cubicBezTo>
                <a:close/>
                <a:moveTo>
                  <a:pt x="842768" y="1205031"/>
                </a:moveTo>
                <a:cubicBezTo>
                  <a:pt x="806635" y="1232586"/>
                  <a:pt x="784799" y="1268460"/>
                  <a:pt x="755424" y="1296795"/>
                </a:cubicBezTo>
                <a:cubicBezTo>
                  <a:pt x="738527" y="1313172"/>
                  <a:pt x="721110" y="1329549"/>
                  <a:pt x="703433" y="1345146"/>
                </a:cubicBezTo>
                <a:cubicBezTo>
                  <a:pt x="697454" y="1350345"/>
                  <a:pt x="690956" y="1353724"/>
                  <a:pt x="682897" y="1355284"/>
                </a:cubicBezTo>
                <a:cubicBezTo>
                  <a:pt x="652483" y="1361523"/>
                  <a:pt x="624928" y="1372701"/>
                  <a:pt x="606731" y="1399996"/>
                </a:cubicBezTo>
                <a:cubicBezTo>
                  <a:pt x="603611" y="1404675"/>
                  <a:pt x="599452" y="1408575"/>
                  <a:pt x="595813" y="1412734"/>
                </a:cubicBezTo>
                <a:cubicBezTo>
                  <a:pt x="593473" y="1415333"/>
                  <a:pt x="590614" y="1416113"/>
                  <a:pt x="587494" y="1414293"/>
                </a:cubicBezTo>
                <a:cubicBezTo>
                  <a:pt x="583855" y="1412214"/>
                  <a:pt x="585155" y="1409354"/>
                  <a:pt x="586454" y="1406495"/>
                </a:cubicBezTo>
                <a:cubicBezTo>
                  <a:pt x="587234" y="1404935"/>
                  <a:pt x="587494" y="1403115"/>
                  <a:pt x="588274" y="1401556"/>
                </a:cubicBezTo>
                <a:cubicBezTo>
                  <a:pt x="616869" y="1343326"/>
                  <a:pt x="642344" y="1283797"/>
                  <a:pt x="668340" y="1224268"/>
                </a:cubicBezTo>
                <a:cubicBezTo>
                  <a:pt x="674579" y="1210230"/>
                  <a:pt x="683157" y="1202432"/>
                  <a:pt x="699534" y="1202692"/>
                </a:cubicBezTo>
                <a:cubicBezTo>
                  <a:pt x="742426" y="1203212"/>
                  <a:pt x="785319" y="1202692"/>
                  <a:pt x="828211" y="1202692"/>
                </a:cubicBezTo>
                <a:cubicBezTo>
                  <a:pt x="831590" y="1202952"/>
                  <a:pt x="834970" y="1203991"/>
                  <a:pt x="842768" y="1205031"/>
                </a:cubicBezTo>
                <a:close/>
              </a:path>
            </a:pathLst>
          </a:custGeom>
          <a:solidFill>
            <a:schemeClr val="accent4"/>
          </a:solidFill>
          <a:ln w="25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44">
            <a:extLst>
              <a:ext uri="{FF2B5EF4-FFF2-40B4-BE49-F238E27FC236}">
                <a16:creationId xmlns:a16="http://schemas.microsoft.com/office/drawing/2014/main" id="{17957D1A-EBB4-47F1-96F2-350CD7F40086}"/>
              </a:ext>
            </a:extLst>
          </p:cNvPr>
          <p:cNvSpPr/>
          <p:nvPr/>
        </p:nvSpPr>
        <p:spPr>
          <a:xfrm>
            <a:off x="7188123" y="0"/>
            <a:ext cx="5003877" cy="6858000"/>
          </a:xfrm>
          <a:custGeom>
            <a:avLst/>
            <a:gdLst>
              <a:gd name="connsiteX0" fmla="*/ 8415751 w 8732083"/>
              <a:gd name="connsiteY0" fmla="*/ 0 h 4637898"/>
              <a:gd name="connsiteX1" fmla="*/ 8415751 w 8732083"/>
              <a:gd name="connsiteY1" fmla="*/ 16105 h 4637898"/>
              <a:gd name="connsiteX2" fmla="*/ 8415751 w 8732083"/>
              <a:gd name="connsiteY2" fmla="*/ 48363 h 4637898"/>
              <a:gd name="connsiteX3" fmla="*/ 7829078 w 8732083"/>
              <a:gd name="connsiteY3" fmla="*/ 145806 h 4637898"/>
              <a:gd name="connsiteX4" fmla="*/ 7240248 w 8732083"/>
              <a:gd name="connsiteY4" fmla="*/ 247515 h 4637898"/>
              <a:gd name="connsiteX5" fmla="*/ 6283118 w 8732083"/>
              <a:gd name="connsiteY5" fmla="*/ 501788 h 4637898"/>
              <a:gd name="connsiteX6" fmla="*/ 6166743 w 8732083"/>
              <a:gd name="connsiteY6" fmla="*/ 587823 h 4637898"/>
              <a:gd name="connsiteX7" fmla="*/ 6458210 w 8732083"/>
              <a:gd name="connsiteY7" fmla="*/ 806724 h 4637898"/>
              <a:gd name="connsiteX8" fmla="*/ 6804461 w 8732083"/>
              <a:gd name="connsiteY8" fmla="*/ 895635 h 4637898"/>
              <a:gd name="connsiteX9" fmla="*/ 7494473 w 8732083"/>
              <a:gd name="connsiteY9" fmla="*/ 1047048 h 4637898"/>
              <a:gd name="connsiteX10" fmla="*/ 8416182 w 8732083"/>
              <a:gd name="connsiteY10" fmla="*/ 1293413 h 4637898"/>
              <a:gd name="connsiteX11" fmla="*/ 8415751 w 8732083"/>
              <a:gd name="connsiteY11" fmla="*/ 2051726 h 4637898"/>
              <a:gd name="connsiteX12" fmla="*/ 7890382 w 8732083"/>
              <a:gd name="connsiteY12" fmla="*/ 2221880 h 4637898"/>
              <a:gd name="connsiteX13" fmla="*/ 7338314 w 8732083"/>
              <a:gd name="connsiteY13" fmla="*/ 2393568 h 4637898"/>
              <a:gd name="connsiteX14" fmla="*/ 5655272 w 8732083"/>
              <a:gd name="connsiteY14" fmla="*/ 2894780 h 4637898"/>
              <a:gd name="connsiteX15" fmla="*/ 4793957 w 8732083"/>
              <a:gd name="connsiteY15" fmla="*/ 3148814 h 4637898"/>
              <a:gd name="connsiteX16" fmla="*/ 4363298 w 8732083"/>
              <a:gd name="connsiteY16" fmla="*/ 3275830 h 4637898"/>
              <a:gd name="connsiteX17" fmla="*/ 4023278 w 8732083"/>
              <a:gd name="connsiteY17" fmla="*/ 3426286 h 4637898"/>
              <a:gd name="connsiteX18" fmla="*/ 4008275 w 8732083"/>
              <a:gd name="connsiteY18" fmla="*/ 3537293 h 4637898"/>
              <a:gd name="connsiteX19" fmla="*/ 4322462 w 8732083"/>
              <a:gd name="connsiteY19" fmla="*/ 3743731 h 4637898"/>
              <a:gd name="connsiteX20" fmla="*/ 4692008 w 8732083"/>
              <a:gd name="connsiteY20" fmla="*/ 3871083 h 4637898"/>
              <a:gd name="connsiteX21" fmla="*/ 6357603 w 8732083"/>
              <a:gd name="connsiteY21" fmla="*/ 4284966 h 4637898"/>
              <a:gd name="connsiteX22" fmla="*/ 7118408 w 8732083"/>
              <a:gd name="connsiteY22" fmla="*/ 4439638 h 4637898"/>
              <a:gd name="connsiteX23" fmla="*/ 7705174 w 8732083"/>
              <a:gd name="connsiteY23" fmla="*/ 4565113 h 4637898"/>
              <a:gd name="connsiteX24" fmla="*/ 8050861 w 8732083"/>
              <a:gd name="connsiteY24" fmla="*/ 4637898 h 4637898"/>
              <a:gd name="connsiteX25" fmla="*/ 4874860 w 8732083"/>
              <a:gd name="connsiteY25" fmla="*/ 4637898 h 4637898"/>
              <a:gd name="connsiteX26" fmla="*/ 4860925 w 8732083"/>
              <a:gd name="connsiteY26" fmla="*/ 4634079 h 4637898"/>
              <a:gd name="connsiteX27" fmla="*/ 3311553 w 8732083"/>
              <a:gd name="connsiteY27" fmla="*/ 4197155 h 4637898"/>
              <a:gd name="connsiteX28" fmla="*/ 2683228 w 8732083"/>
              <a:gd name="connsiteY28" fmla="*/ 3966799 h 4637898"/>
              <a:gd name="connsiteX29" fmla="*/ 2455318 w 8732083"/>
              <a:gd name="connsiteY29" fmla="*/ 3863173 h 4637898"/>
              <a:gd name="connsiteX30" fmla="*/ 2180722 w 8732083"/>
              <a:gd name="connsiteY30" fmla="*/ 3704378 h 4637898"/>
              <a:gd name="connsiteX31" fmla="*/ 2015073 w 8732083"/>
              <a:gd name="connsiteY31" fmla="*/ 3438649 h 4637898"/>
              <a:gd name="connsiteX32" fmla="*/ 2088455 w 8732083"/>
              <a:gd name="connsiteY32" fmla="*/ 3345808 h 4637898"/>
              <a:gd name="connsiteX33" fmla="*/ 2217006 w 8732083"/>
              <a:gd name="connsiteY33" fmla="*/ 3272426 h 4637898"/>
              <a:gd name="connsiteX34" fmla="*/ 2348097 w 8732083"/>
              <a:gd name="connsiteY34" fmla="*/ 3220947 h 4637898"/>
              <a:gd name="connsiteX35" fmla="*/ 2625088 w 8732083"/>
              <a:gd name="connsiteY35" fmla="*/ 3146128 h 4637898"/>
              <a:gd name="connsiteX36" fmla="*/ 3166802 w 8732083"/>
              <a:gd name="connsiteY36" fmla="*/ 3003246 h 4637898"/>
              <a:gd name="connsiteX37" fmla="*/ 4624234 w 8732083"/>
              <a:gd name="connsiteY37" fmla="*/ 2627852 h 4637898"/>
              <a:gd name="connsiteX38" fmla="*/ 5608492 w 8732083"/>
              <a:gd name="connsiteY38" fmla="*/ 2376839 h 4637898"/>
              <a:gd name="connsiteX39" fmla="*/ 7324319 w 8732083"/>
              <a:gd name="connsiteY39" fmla="*/ 1926433 h 4637898"/>
              <a:gd name="connsiteX40" fmla="*/ 8090780 w 8732083"/>
              <a:gd name="connsiteY40" fmla="*/ 1708971 h 4637898"/>
              <a:gd name="connsiteX41" fmla="*/ 8211661 w 8732083"/>
              <a:gd name="connsiteY41" fmla="*/ 1658835 h 4637898"/>
              <a:gd name="connsiteX42" fmla="*/ 7961271 w 8732083"/>
              <a:gd name="connsiteY42" fmla="*/ 1412758 h 4637898"/>
              <a:gd name="connsiteX43" fmla="*/ 7148221 w 8732083"/>
              <a:gd name="connsiteY43" fmla="*/ 1156185 h 4637898"/>
              <a:gd name="connsiteX44" fmla="*/ 6323620 w 8732083"/>
              <a:gd name="connsiteY44" fmla="*/ 920461 h 4637898"/>
              <a:gd name="connsiteX45" fmla="*/ 6035891 w 8732083"/>
              <a:gd name="connsiteY45" fmla="*/ 824791 h 4637898"/>
              <a:gd name="connsiteX46" fmla="*/ 5846373 w 8732083"/>
              <a:gd name="connsiteY46" fmla="*/ 737557 h 4637898"/>
              <a:gd name="connsiteX47" fmla="*/ 5827440 w 8732083"/>
              <a:gd name="connsiteY47" fmla="*/ 716851 h 4637898"/>
              <a:gd name="connsiteX48" fmla="*/ 5820922 w 8732083"/>
              <a:gd name="connsiteY48" fmla="*/ 669495 h 4637898"/>
              <a:gd name="connsiteX49" fmla="*/ 5877816 w 8732083"/>
              <a:gd name="connsiteY49" fmla="*/ 606274 h 4637898"/>
              <a:gd name="connsiteX50" fmla="*/ 6022327 w 8732083"/>
              <a:gd name="connsiteY50" fmla="*/ 530736 h 4637898"/>
              <a:gd name="connsiteX51" fmla="*/ 6154089 w 8732083"/>
              <a:gd name="connsiteY51" fmla="*/ 480696 h 4637898"/>
              <a:gd name="connsiteX52" fmla="*/ 6294095 w 8732083"/>
              <a:gd name="connsiteY52" fmla="*/ 436600 h 4637898"/>
              <a:gd name="connsiteX53" fmla="*/ 6486537 w 8732083"/>
              <a:gd name="connsiteY53" fmla="*/ 382917 h 4637898"/>
              <a:gd name="connsiteX54" fmla="*/ 6700931 w 8732083"/>
              <a:gd name="connsiteY54" fmla="*/ 333596 h 4637898"/>
              <a:gd name="connsiteX55" fmla="*/ 7131493 w 8732083"/>
              <a:gd name="connsiteY55" fmla="*/ 242816 h 4637898"/>
              <a:gd name="connsiteX56" fmla="*/ 7998562 w 8732083"/>
              <a:gd name="connsiteY56" fmla="*/ 92697 h 4637898"/>
              <a:gd name="connsiteX57" fmla="*/ 8390922 w 8732083"/>
              <a:gd name="connsiteY57" fmla="*/ 38918 h 4637898"/>
              <a:gd name="connsiteX58" fmla="*/ 8415463 w 8732083"/>
              <a:gd name="connsiteY58" fmla="*/ 17972 h 4637898"/>
              <a:gd name="connsiteX59" fmla="*/ 6518075 w 8732083"/>
              <a:gd name="connsiteY59" fmla="*/ 352960 h 4637898"/>
              <a:gd name="connsiteX60" fmla="*/ 6047107 w 8732083"/>
              <a:gd name="connsiteY60" fmla="*/ 493062 h 4637898"/>
              <a:gd name="connsiteX61" fmla="*/ 5832233 w 8732083"/>
              <a:gd name="connsiteY61" fmla="*/ 612458 h 4637898"/>
              <a:gd name="connsiteX62" fmla="*/ 5793362 w 8732083"/>
              <a:gd name="connsiteY62" fmla="*/ 669112 h 4637898"/>
              <a:gd name="connsiteX63" fmla="*/ 5826242 w 8732083"/>
              <a:gd name="connsiteY63" fmla="*/ 755292 h 4637898"/>
              <a:gd name="connsiteX64" fmla="*/ 5957524 w 8732083"/>
              <a:gd name="connsiteY64" fmla="*/ 823593 h 4637898"/>
              <a:gd name="connsiteX65" fmla="*/ 6764871 w 8732083"/>
              <a:gd name="connsiteY65" fmla="*/ 1080981 h 4637898"/>
              <a:gd name="connsiteX66" fmla="*/ 7587219 w 8732083"/>
              <a:gd name="connsiteY66" fmla="*/ 1322936 h 4637898"/>
              <a:gd name="connsiteX67" fmla="*/ 8069834 w 8732083"/>
              <a:gd name="connsiteY67" fmla="*/ 1500471 h 4637898"/>
              <a:gd name="connsiteX68" fmla="*/ 8194406 w 8732083"/>
              <a:gd name="connsiteY68" fmla="*/ 1581763 h 4637898"/>
              <a:gd name="connsiteX69" fmla="*/ 8193400 w 8732083"/>
              <a:gd name="connsiteY69" fmla="*/ 1622360 h 4637898"/>
              <a:gd name="connsiteX70" fmla="*/ 8170824 w 8732083"/>
              <a:gd name="connsiteY70" fmla="*/ 1638656 h 4637898"/>
              <a:gd name="connsiteX71" fmla="*/ 7989262 w 8732083"/>
              <a:gd name="connsiteY71" fmla="*/ 1698138 h 4637898"/>
              <a:gd name="connsiteX72" fmla="*/ 7136814 w 8732083"/>
              <a:gd name="connsiteY72" fmla="*/ 1930363 h 4637898"/>
              <a:gd name="connsiteX73" fmla="*/ 5628432 w 8732083"/>
              <a:gd name="connsiteY73" fmla="*/ 2317548 h 4637898"/>
              <a:gd name="connsiteX74" fmla="*/ 4766828 w 8732083"/>
              <a:gd name="connsiteY74" fmla="*/ 2532614 h 4637898"/>
              <a:gd name="connsiteX75" fmla="*/ 3896500 w 8732083"/>
              <a:gd name="connsiteY75" fmla="*/ 2750986 h 4637898"/>
              <a:gd name="connsiteX76" fmla="*/ 2619385 w 8732083"/>
              <a:gd name="connsiteY76" fmla="*/ 3075286 h 4637898"/>
              <a:gd name="connsiteX77" fmla="*/ 2072351 w 8732083"/>
              <a:gd name="connsiteY77" fmla="*/ 3272474 h 4637898"/>
              <a:gd name="connsiteX78" fmla="*/ 1943560 w 8732083"/>
              <a:gd name="connsiteY78" fmla="*/ 3418039 h 4637898"/>
              <a:gd name="connsiteX79" fmla="*/ 1950798 w 8732083"/>
              <a:gd name="connsiteY79" fmla="*/ 3564228 h 4637898"/>
              <a:gd name="connsiteX80" fmla="*/ 2031801 w 8732083"/>
              <a:gd name="connsiteY80" fmla="*/ 3675140 h 4637898"/>
              <a:gd name="connsiteX81" fmla="*/ 2224339 w 8732083"/>
              <a:gd name="connsiteY81" fmla="*/ 3821952 h 4637898"/>
              <a:gd name="connsiteX82" fmla="*/ 2994874 w 8732083"/>
              <a:gd name="connsiteY82" fmla="*/ 4172854 h 4637898"/>
              <a:gd name="connsiteX83" fmla="*/ 3810992 w 8732083"/>
              <a:gd name="connsiteY83" fmla="*/ 4441410 h 4637898"/>
              <a:gd name="connsiteX84" fmla="*/ 4232214 w 8732083"/>
              <a:gd name="connsiteY84" fmla="*/ 4562597 h 4637898"/>
              <a:gd name="connsiteX85" fmla="*/ 4509698 w 8732083"/>
              <a:gd name="connsiteY85" fmla="*/ 4637898 h 4637898"/>
              <a:gd name="connsiteX86" fmla="*/ 1072353 w 8732083"/>
              <a:gd name="connsiteY86" fmla="*/ 4637898 h 4637898"/>
              <a:gd name="connsiteX87" fmla="*/ 931536 w 8732083"/>
              <a:gd name="connsiteY87" fmla="*/ 4591476 h 4637898"/>
              <a:gd name="connsiteX88" fmla="*/ 851122 w 8732083"/>
              <a:gd name="connsiteY88" fmla="*/ 4564403 h 4637898"/>
              <a:gd name="connsiteX89" fmla="*/ 679386 w 8732083"/>
              <a:gd name="connsiteY89" fmla="*/ 4488719 h 4637898"/>
              <a:gd name="connsiteX90" fmla="*/ 683364 w 8732083"/>
              <a:gd name="connsiteY90" fmla="*/ 2984507 h 4637898"/>
              <a:gd name="connsiteX91" fmla="*/ 1120685 w 8732083"/>
              <a:gd name="connsiteY91" fmla="*/ 2859360 h 4637898"/>
              <a:gd name="connsiteX92" fmla="*/ 2818154 w 8732083"/>
              <a:gd name="connsiteY92" fmla="*/ 2488328 h 4637898"/>
              <a:gd name="connsiteX93" fmla="*/ 3937768 w 8732083"/>
              <a:gd name="connsiteY93" fmla="*/ 2279397 h 4637898"/>
              <a:gd name="connsiteX94" fmla="*/ 5691221 w 8732083"/>
              <a:gd name="connsiteY94" fmla="*/ 1967416 h 4637898"/>
              <a:gd name="connsiteX95" fmla="*/ 6483277 w 8732083"/>
              <a:gd name="connsiteY95" fmla="*/ 1811497 h 4637898"/>
              <a:gd name="connsiteX96" fmla="*/ 6875399 w 8732083"/>
              <a:gd name="connsiteY96" fmla="*/ 1716977 h 4637898"/>
              <a:gd name="connsiteX97" fmla="*/ 7190352 w 8732083"/>
              <a:gd name="connsiteY97" fmla="*/ 1589817 h 4637898"/>
              <a:gd name="connsiteX98" fmla="*/ 7197589 w 8732083"/>
              <a:gd name="connsiteY98" fmla="*/ 1490744 h 4637898"/>
              <a:gd name="connsiteX99" fmla="*/ 6803742 w 8732083"/>
              <a:gd name="connsiteY99" fmla="*/ 1309853 h 4637898"/>
              <a:gd name="connsiteX100" fmla="*/ 6073421 w 8732083"/>
              <a:gd name="connsiteY100" fmla="*/ 1114056 h 4637898"/>
              <a:gd name="connsiteX101" fmla="*/ 5490346 w 8732083"/>
              <a:gd name="connsiteY101" fmla="*/ 780973 h 4637898"/>
              <a:gd name="connsiteX102" fmla="*/ 6111374 w 8732083"/>
              <a:gd name="connsiteY102" fmla="*/ 414854 h 4637898"/>
              <a:gd name="connsiteX103" fmla="*/ 6579666 w 8732083"/>
              <a:gd name="connsiteY103" fmla="*/ 313276 h 4637898"/>
              <a:gd name="connsiteX104" fmla="*/ 8276943 w 8732083"/>
              <a:gd name="connsiteY104" fmla="*/ 18693 h 463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732083" h="4637898">
                <a:moveTo>
                  <a:pt x="8415751" y="0"/>
                </a:moveTo>
                <a:lnTo>
                  <a:pt x="8415751" y="16105"/>
                </a:lnTo>
                <a:lnTo>
                  <a:pt x="8415751" y="48363"/>
                </a:lnTo>
                <a:cubicBezTo>
                  <a:pt x="8408417" y="56511"/>
                  <a:pt x="7876290" y="138089"/>
                  <a:pt x="7829078" y="145806"/>
                </a:cubicBezTo>
                <a:lnTo>
                  <a:pt x="7240248" y="247515"/>
                </a:lnTo>
                <a:cubicBezTo>
                  <a:pt x="6914798" y="306901"/>
                  <a:pt x="6587479" y="372135"/>
                  <a:pt x="6283118" y="501788"/>
                </a:cubicBezTo>
                <a:cubicBezTo>
                  <a:pt x="6237824" y="521056"/>
                  <a:pt x="6190134" y="544494"/>
                  <a:pt x="6166743" y="587823"/>
                </a:cubicBezTo>
                <a:cubicBezTo>
                  <a:pt x="6090245" y="729603"/>
                  <a:pt x="6377590" y="784244"/>
                  <a:pt x="6458210" y="806724"/>
                </a:cubicBezTo>
                <a:cubicBezTo>
                  <a:pt x="6573004" y="838741"/>
                  <a:pt x="6688517" y="868027"/>
                  <a:pt x="6804461" y="895635"/>
                </a:cubicBezTo>
                <a:lnTo>
                  <a:pt x="7494473" y="1047048"/>
                </a:lnTo>
                <a:cubicBezTo>
                  <a:pt x="7774772" y="1106674"/>
                  <a:pt x="8266159" y="1247016"/>
                  <a:pt x="8416182" y="1293413"/>
                </a:cubicBezTo>
                <a:cubicBezTo>
                  <a:pt x="8961792" y="1496407"/>
                  <a:pt x="8691976" y="1950334"/>
                  <a:pt x="8415751" y="2051726"/>
                </a:cubicBezTo>
                <a:cubicBezTo>
                  <a:pt x="8245596" y="2119596"/>
                  <a:pt x="8065088" y="2166904"/>
                  <a:pt x="7890382" y="2221880"/>
                </a:cubicBezTo>
                <a:lnTo>
                  <a:pt x="7338314" y="2393568"/>
                </a:lnTo>
                <a:lnTo>
                  <a:pt x="5655272" y="2894780"/>
                </a:lnTo>
                <a:lnTo>
                  <a:pt x="4793957" y="3148814"/>
                </a:lnTo>
                <a:lnTo>
                  <a:pt x="4363298" y="3275830"/>
                </a:lnTo>
                <a:cubicBezTo>
                  <a:pt x="4248744" y="3309622"/>
                  <a:pt x="4109889" y="3337470"/>
                  <a:pt x="4023278" y="3426286"/>
                </a:cubicBezTo>
                <a:cubicBezTo>
                  <a:pt x="3992602" y="3457776"/>
                  <a:pt x="3986755" y="3498374"/>
                  <a:pt x="4008275" y="3537293"/>
                </a:cubicBezTo>
                <a:cubicBezTo>
                  <a:pt x="4068621" y="3646432"/>
                  <a:pt x="4214474" y="3698436"/>
                  <a:pt x="4322462" y="3743731"/>
                </a:cubicBezTo>
                <a:cubicBezTo>
                  <a:pt x="4442720" y="3794154"/>
                  <a:pt x="4567915" y="3831492"/>
                  <a:pt x="4692008" y="3871083"/>
                </a:cubicBezTo>
                <a:cubicBezTo>
                  <a:pt x="5237509" y="4045168"/>
                  <a:pt x="5797531" y="4168254"/>
                  <a:pt x="6357603" y="4284966"/>
                </a:cubicBezTo>
                <a:cubicBezTo>
                  <a:pt x="6611205" y="4336523"/>
                  <a:pt x="6475282" y="4295606"/>
                  <a:pt x="7118408" y="4439638"/>
                </a:cubicBezTo>
                <a:cubicBezTo>
                  <a:pt x="7279190" y="4475646"/>
                  <a:pt x="7478266" y="4517484"/>
                  <a:pt x="7705174" y="4565113"/>
                </a:cubicBezTo>
                <a:lnTo>
                  <a:pt x="8050861" y="4637898"/>
                </a:lnTo>
                <a:lnTo>
                  <a:pt x="4874860" y="4637898"/>
                </a:lnTo>
                <a:lnTo>
                  <a:pt x="4860925" y="4634079"/>
                </a:lnTo>
                <a:cubicBezTo>
                  <a:pt x="4281568" y="4474647"/>
                  <a:pt x="3357998" y="4213511"/>
                  <a:pt x="3311553" y="4197155"/>
                </a:cubicBezTo>
                <a:cubicBezTo>
                  <a:pt x="3241047" y="4172326"/>
                  <a:pt x="2744771" y="3992586"/>
                  <a:pt x="2683228" y="3966799"/>
                </a:cubicBezTo>
                <a:cubicBezTo>
                  <a:pt x="2606300" y="3934590"/>
                  <a:pt x="2530186" y="3900367"/>
                  <a:pt x="2455318" y="3863173"/>
                </a:cubicBezTo>
                <a:cubicBezTo>
                  <a:pt x="2360318" y="3815961"/>
                  <a:pt x="2267045" y="3766064"/>
                  <a:pt x="2180722" y="3704378"/>
                </a:cubicBezTo>
                <a:cubicBezTo>
                  <a:pt x="2100966" y="3647340"/>
                  <a:pt x="1974332" y="3551766"/>
                  <a:pt x="2015073" y="3438649"/>
                </a:cubicBezTo>
                <a:cubicBezTo>
                  <a:pt x="2028638" y="3401024"/>
                  <a:pt x="2056438" y="3369821"/>
                  <a:pt x="2088455" y="3345808"/>
                </a:cubicBezTo>
                <a:cubicBezTo>
                  <a:pt x="2126848" y="3317002"/>
                  <a:pt x="2173533" y="3292029"/>
                  <a:pt x="2217006" y="3272426"/>
                </a:cubicBezTo>
                <a:cubicBezTo>
                  <a:pt x="2259904" y="3253062"/>
                  <a:pt x="2304144" y="3237484"/>
                  <a:pt x="2348097" y="3220947"/>
                </a:cubicBezTo>
                <a:cubicBezTo>
                  <a:pt x="2436433" y="3187684"/>
                  <a:pt x="2534020" y="3170285"/>
                  <a:pt x="2625088" y="3146128"/>
                </a:cubicBezTo>
                <a:cubicBezTo>
                  <a:pt x="2805596" y="3098245"/>
                  <a:pt x="2986199" y="3050698"/>
                  <a:pt x="3166802" y="3003246"/>
                </a:cubicBezTo>
                <a:cubicBezTo>
                  <a:pt x="3362647" y="2951769"/>
                  <a:pt x="4334348" y="2701953"/>
                  <a:pt x="4624234" y="2627852"/>
                </a:cubicBezTo>
                <a:cubicBezTo>
                  <a:pt x="4910908" y="2554566"/>
                  <a:pt x="5575804" y="2385514"/>
                  <a:pt x="5608492" y="2376839"/>
                </a:cubicBezTo>
                <a:cubicBezTo>
                  <a:pt x="5892579" y="2301635"/>
                  <a:pt x="7037404" y="2004369"/>
                  <a:pt x="7324319" y="1926433"/>
                </a:cubicBezTo>
                <a:cubicBezTo>
                  <a:pt x="7532674" y="1869874"/>
                  <a:pt x="8043376" y="1723733"/>
                  <a:pt x="8090780" y="1708971"/>
                </a:cubicBezTo>
                <a:cubicBezTo>
                  <a:pt x="8132623" y="1695982"/>
                  <a:pt x="8174754" y="1683424"/>
                  <a:pt x="8211661" y="1658835"/>
                </a:cubicBezTo>
                <a:cubicBezTo>
                  <a:pt x="8354351" y="1563837"/>
                  <a:pt x="8021280" y="1434998"/>
                  <a:pt x="7961271" y="1412758"/>
                </a:cubicBezTo>
                <a:cubicBezTo>
                  <a:pt x="7694680" y="1313877"/>
                  <a:pt x="7421810" y="1233114"/>
                  <a:pt x="7148221" y="1156185"/>
                </a:cubicBezTo>
                <a:cubicBezTo>
                  <a:pt x="6873003" y="1078777"/>
                  <a:pt x="6596681" y="1005203"/>
                  <a:pt x="6323620" y="920461"/>
                </a:cubicBezTo>
                <a:cubicBezTo>
                  <a:pt x="6227088" y="890504"/>
                  <a:pt x="6130555" y="859925"/>
                  <a:pt x="6035891" y="824791"/>
                </a:cubicBezTo>
                <a:cubicBezTo>
                  <a:pt x="5970274" y="800442"/>
                  <a:pt x="5906143" y="774080"/>
                  <a:pt x="5846373" y="737557"/>
                </a:cubicBezTo>
                <a:cubicBezTo>
                  <a:pt x="5840046" y="730655"/>
                  <a:pt x="5833528" y="723945"/>
                  <a:pt x="5827440" y="716851"/>
                </a:cubicBezTo>
                <a:cubicBezTo>
                  <a:pt x="5815170" y="702519"/>
                  <a:pt x="5813971" y="684402"/>
                  <a:pt x="5820922" y="669495"/>
                </a:cubicBezTo>
                <a:cubicBezTo>
                  <a:pt x="5832904" y="643133"/>
                  <a:pt x="5854042" y="623386"/>
                  <a:pt x="5877816" y="606274"/>
                </a:cubicBezTo>
                <a:cubicBezTo>
                  <a:pt x="5922439" y="574114"/>
                  <a:pt x="5972335" y="552544"/>
                  <a:pt x="6022327" y="530736"/>
                </a:cubicBezTo>
                <a:cubicBezTo>
                  <a:pt x="6065465" y="511947"/>
                  <a:pt x="6109129" y="494165"/>
                  <a:pt x="6154089" y="480696"/>
                </a:cubicBezTo>
                <a:cubicBezTo>
                  <a:pt x="6200965" y="466605"/>
                  <a:pt x="6246979" y="450069"/>
                  <a:pt x="6294095" y="436600"/>
                </a:cubicBezTo>
                <a:cubicBezTo>
                  <a:pt x="6358514" y="418194"/>
                  <a:pt x="6420871" y="398447"/>
                  <a:pt x="6486537" y="382917"/>
                </a:cubicBezTo>
                <a:cubicBezTo>
                  <a:pt x="6557906" y="366045"/>
                  <a:pt x="6629370" y="349605"/>
                  <a:pt x="6700931" y="333596"/>
                </a:cubicBezTo>
                <a:cubicBezTo>
                  <a:pt x="6844052" y="301578"/>
                  <a:pt x="6987605" y="271334"/>
                  <a:pt x="7131493" y="242816"/>
                </a:cubicBezTo>
                <a:cubicBezTo>
                  <a:pt x="7419270" y="185778"/>
                  <a:pt x="7708388" y="135738"/>
                  <a:pt x="7998562" y="92697"/>
                </a:cubicBezTo>
                <a:cubicBezTo>
                  <a:pt x="8129125" y="73332"/>
                  <a:pt x="8259928" y="55406"/>
                  <a:pt x="8390922" y="38918"/>
                </a:cubicBezTo>
                <a:cubicBezTo>
                  <a:pt x="8403288" y="37384"/>
                  <a:pt x="8419776" y="29619"/>
                  <a:pt x="8415463" y="17972"/>
                </a:cubicBezTo>
                <a:cubicBezTo>
                  <a:pt x="7779518" y="109472"/>
                  <a:pt x="7142373" y="201163"/>
                  <a:pt x="6518075" y="352960"/>
                </a:cubicBezTo>
                <a:cubicBezTo>
                  <a:pt x="6358801" y="391689"/>
                  <a:pt x="6200150" y="434443"/>
                  <a:pt x="6047107" y="493062"/>
                </a:cubicBezTo>
                <a:cubicBezTo>
                  <a:pt x="5970131" y="522587"/>
                  <a:pt x="5893201" y="557002"/>
                  <a:pt x="5832233" y="612458"/>
                </a:cubicBezTo>
                <a:cubicBezTo>
                  <a:pt x="5815026" y="628131"/>
                  <a:pt x="5798634" y="646441"/>
                  <a:pt x="5793362" y="669112"/>
                </a:cubicBezTo>
                <a:cubicBezTo>
                  <a:pt x="5786028" y="700554"/>
                  <a:pt x="5802277" y="733723"/>
                  <a:pt x="5826242" y="755292"/>
                </a:cubicBezTo>
                <a:cubicBezTo>
                  <a:pt x="5861279" y="786830"/>
                  <a:pt x="5914291" y="806098"/>
                  <a:pt x="5957524" y="823593"/>
                </a:cubicBezTo>
                <a:cubicBezTo>
                  <a:pt x="6218603" y="929137"/>
                  <a:pt x="6494446" y="1003334"/>
                  <a:pt x="6764871" y="1080981"/>
                </a:cubicBezTo>
                <a:cubicBezTo>
                  <a:pt x="7039514" y="1159827"/>
                  <a:pt x="7315020" y="1235894"/>
                  <a:pt x="7587219" y="1322936"/>
                </a:cubicBezTo>
                <a:cubicBezTo>
                  <a:pt x="7749704" y="1374893"/>
                  <a:pt x="7916840" y="1424981"/>
                  <a:pt x="8069834" y="1500471"/>
                </a:cubicBezTo>
                <a:cubicBezTo>
                  <a:pt x="8114698" y="1522568"/>
                  <a:pt x="8160280" y="1543274"/>
                  <a:pt x="8194406" y="1581763"/>
                </a:cubicBezTo>
                <a:cubicBezTo>
                  <a:pt x="8209552" y="1598874"/>
                  <a:pt x="8209840" y="1606687"/>
                  <a:pt x="8193400" y="1622360"/>
                </a:cubicBezTo>
                <a:cubicBezTo>
                  <a:pt x="8186690" y="1628735"/>
                  <a:pt x="8179212" y="1635301"/>
                  <a:pt x="8170824" y="1638656"/>
                </a:cubicBezTo>
                <a:cubicBezTo>
                  <a:pt x="8111630" y="1662430"/>
                  <a:pt x="8050566" y="1680692"/>
                  <a:pt x="7989262" y="1698138"/>
                </a:cubicBezTo>
                <a:cubicBezTo>
                  <a:pt x="7706184" y="1778806"/>
                  <a:pt x="7421570" y="1855160"/>
                  <a:pt x="7136814" y="1930363"/>
                </a:cubicBezTo>
                <a:cubicBezTo>
                  <a:pt x="6848989" y="2006382"/>
                  <a:pt x="5843162" y="2265016"/>
                  <a:pt x="5628432" y="2317548"/>
                </a:cubicBezTo>
                <a:cubicBezTo>
                  <a:pt x="5340943" y="2387911"/>
                  <a:pt x="5053933" y="2460526"/>
                  <a:pt x="4766828" y="2532614"/>
                </a:cubicBezTo>
                <a:cubicBezTo>
                  <a:pt x="4476703" y="2605421"/>
                  <a:pt x="4186626" y="2678227"/>
                  <a:pt x="3896500" y="2750986"/>
                </a:cubicBezTo>
                <a:cubicBezTo>
                  <a:pt x="3609539" y="2822978"/>
                  <a:pt x="2758240" y="3039769"/>
                  <a:pt x="2619385" y="3075286"/>
                </a:cubicBezTo>
                <a:cubicBezTo>
                  <a:pt x="2434516" y="3122594"/>
                  <a:pt x="2231289" y="3160171"/>
                  <a:pt x="2072351" y="3272474"/>
                </a:cubicBezTo>
                <a:cubicBezTo>
                  <a:pt x="2017997" y="3310866"/>
                  <a:pt x="1965417" y="3350409"/>
                  <a:pt x="1943560" y="3418039"/>
                </a:cubicBezTo>
                <a:cubicBezTo>
                  <a:pt x="1927360" y="3468079"/>
                  <a:pt x="1929804" y="3516873"/>
                  <a:pt x="1950798" y="3564228"/>
                </a:cubicBezTo>
                <a:cubicBezTo>
                  <a:pt x="1969635" y="3606791"/>
                  <a:pt x="1999160" y="3642307"/>
                  <a:pt x="2031801" y="3675140"/>
                </a:cubicBezTo>
                <a:cubicBezTo>
                  <a:pt x="2089270" y="3732848"/>
                  <a:pt x="2155654" y="3778767"/>
                  <a:pt x="2224339" y="3821952"/>
                </a:cubicBezTo>
                <a:cubicBezTo>
                  <a:pt x="2461836" y="3971160"/>
                  <a:pt x="2732693" y="4075266"/>
                  <a:pt x="2994874" y="4172854"/>
                </a:cubicBezTo>
                <a:cubicBezTo>
                  <a:pt x="3089538" y="4208083"/>
                  <a:pt x="3774804" y="4430529"/>
                  <a:pt x="3810992" y="4441410"/>
                </a:cubicBezTo>
                <a:cubicBezTo>
                  <a:pt x="3950854" y="4483373"/>
                  <a:pt x="4091375" y="4523515"/>
                  <a:pt x="4232214" y="4562597"/>
                </a:cubicBezTo>
                <a:lnTo>
                  <a:pt x="4509698" y="4637898"/>
                </a:lnTo>
                <a:lnTo>
                  <a:pt x="1072353" y="4637898"/>
                </a:lnTo>
                <a:lnTo>
                  <a:pt x="931536" y="4591476"/>
                </a:lnTo>
                <a:cubicBezTo>
                  <a:pt x="893453" y="4578833"/>
                  <a:pt x="865519" y="4569441"/>
                  <a:pt x="851122" y="4564403"/>
                </a:cubicBezTo>
                <a:cubicBezTo>
                  <a:pt x="798637" y="4545997"/>
                  <a:pt x="679289" y="4499073"/>
                  <a:pt x="679386" y="4488719"/>
                </a:cubicBezTo>
                <a:cubicBezTo>
                  <a:pt x="-276600" y="4023842"/>
                  <a:pt x="-176152" y="3314797"/>
                  <a:pt x="683364" y="2984507"/>
                </a:cubicBezTo>
                <a:cubicBezTo>
                  <a:pt x="690793" y="2976502"/>
                  <a:pt x="984273" y="2894972"/>
                  <a:pt x="1120685" y="2859360"/>
                </a:cubicBezTo>
                <a:cubicBezTo>
                  <a:pt x="1682050" y="2712931"/>
                  <a:pt x="2248352" y="2595740"/>
                  <a:pt x="2818154" y="2488328"/>
                </a:cubicBezTo>
                <a:cubicBezTo>
                  <a:pt x="3191247" y="2418013"/>
                  <a:pt x="3563812" y="2343816"/>
                  <a:pt x="3937768" y="2279397"/>
                </a:cubicBezTo>
                <a:cubicBezTo>
                  <a:pt x="4522381" y="2178695"/>
                  <a:pt x="5109485" y="2083744"/>
                  <a:pt x="5691221" y="1967416"/>
                </a:cubicBezTo>
                <a:cubicBezTo>
                  <a:pt x="5955895" y="1918814"/>
                  <a:pt x="6220473" y="1869541"/>
                  <a:pt x="6483277" y="1811497"/>
                </a:cubicBezTo>
                <a:cubicBezTo>
                  <a:pt x="6614560" y="1782498"/>
                  <a:pt x="6745411" y="1751296"/>
                  <a:pt x="6875399" y="1716977"/>
                </a:cubicBezTo>
                <a:cubicBezTo>
                  <a:pt x="6987365" y="1687452"/>
                  <a:pt x="7097606" y="1662671"/>
                  <a:pt x="7190352" y="1589817"/>
                </a:cubicBezTo>
                <a:cubicBezTo>
                  <a:pt x="7217098" y="1568775"/>
                  <a:pt x="7224958" y="1518831"/>
                  <a:pt x="7197589" y="1490744"/>
                </a:cubicBezTo>
                <a:cubicBezTo>
                  <a:pt x="7101008" y="1391671"/>
                  <a:pt x="6932485" y="1349060"/>
                  <a:pt x="6803742" y="1309853"/>
                </a:cubicBezTo>
                <a:cubicBezTo>
                  <a:pt x="6562555" y="1236423"/>
                  <a:pt x="6330420" y="1183152"/>
                  <a:pt x="6073421" y="1114056"/>
                </a:cubicBezTo>
                <a:cubicBezTo>
                  <a:pt x="5845534" y="1052786"/>
                  <a:pt x="5507559" y="935525"/>
                  <a:pt x="5490346" y="780973"/>
                </a:cubicBezTo>
                <a:cubicBezTo>
                  <a:pt x="5468967" y="589007"/>
                  <a:pt x="5920719" y="466703"/>
                  <a:pt x="6111374" y="414854"/>
                </a:cubicBezTo>
                <a:cubicBezTo>
                  <a:pt x="6292927" y="365480"/>
                  <a:pt x="6218738" y="379303"/>
                  <a:pt x="6579666" y="313276"/>
                </a:cubicBezTo>
                <a:cubicBezTo>
                  <a:pt x="6940594" y="247249"/>
                  <a:pt x="7708772" y="99265"/>
                  <a:pt x="8276943" y="18693"/>
                </a:cubicBezTo>
                <a:close/>
              </a:path>
            </a:pathLst>
          </a:custGeom>
          <a:solidFill>
            <a:srgbClr val="C0C0C0"/>
          </a:solidFill>
          <a:ln w="6370" cap="flat">
            <a:noFill/>
            <a:prstDash val="solid"/>
            <a:miter/>
          </a:ln>
        </p:spPr>
        <p:txBody>
          <a:bodyPr wrap="square" lIns="91432" tIns="45718" rIns="91432" bIns="45718" rtlCol="0" anchor="ctr">
            <a:no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61256" y="666206"/>
            <a:ext cx="11769635" cy="2926080"/>
          </a:xfrm>
          <a:prstGeom prst="rect">
            <a:avLst/>
          </a:prstGeom>
          <a:solidFill>
            <a:schemeClr val="accent1">
              <a:lumMod val="20000"/>
              <a:lumOff val="80000"/>
              <a:alpha val="6588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11</a:t>
            </a:fld>
            <a:endParaRPr lang="sr-Latn-RS" dirty="0"/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44138" y="562820"/>
            <a:ext cx="11377748" cy="318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sr-Cyrl-RS" sz="2500" b="1" dirty="0">
                <a:solidFill>
                  <a:schemeClr val="accent1">
                    <a:lumMod val="75000"/>
                  </a:schemeClr>
                </a:solidFill>
                <a:latin typeface="Cambria" pitchFamily="18" charset="0"/>
                <a:ea typeface="Calibri" pitchFamily="34" charset="0"/>
                <a:cs typeface="Times New Roman" pitchFamily="18" charset="0"/>
              </a:rPr>
              <a:t>Прихватање аутономних возила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истраживањима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бавила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прихватањем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утврђена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законитост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смислу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генерално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позитивно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негативно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гледају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Међутим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утврђено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имају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приступачношћу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јавним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превозом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немају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возачку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дозволу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више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желе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користе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аспекта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социодемографских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карактеристика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заинтересованији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ових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мушког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пола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млади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образованији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живе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урбаним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подручјима</a:t>
            </a:r>
            <a:r>
              <a:rPr kumimoji="0" lang="en-US" sz="2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3C923FD-72A4-154A-379A-D26DD2D97195}"/>
              </a:ext>
            </a:extLst>
          </p:cNvPr>
          <p:cNvGrpSpPr/>
          <p:nvPr/>
        </p:nvGrpSpPr>
        <p:grpSpPr>
          <a:xfrm>
            <a:off x="322217" y="4588003"/>
            <a:ext cx="11547565" cy="1870378"/>
            <a:chOff x="404949" y="3864217"/>
            <a:chExt cx="11547565" cy="187037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9A101E2-CD5F-458B-9975-170CEC7FBA2A}"/>
                </a:ext>
              </a:extLst>
            </p:cNvPr>
            <p:cNvSpPr/>
            <p:nvPr/>
          </p:nvSpPr>
          <p:spPr>
            <a:xfrm>
              <a:off x="404949" y="4023361"/>
              <a:ext cx="11547565" cy="1711234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65882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en-US" kern="0">
                <a:solidFill>
                  <a:sysClr val="window" lastClr="FFFFFF"/>
                </a:solidFill>
                <a:ea typeface="Arial Unicode MS"/>
              </a:endParaRPr>
            </a:p>
          </p:txBody>
        </p:sp>
        <p:sp>
          <p:nvSpPr>
            <p:cNvPr id="23554" name="Rectangle 2"/>
            <p:cNvSpPr>
              <a:spLocks noChangeArrowheads="1"/>
            </p:cNvSpPr>
            <p:nvPr/>
          </p:nvSpPr>
          <p:spPr bwMode="auto">
            <a:xfrm>
              <a:off x="522514" y="3864217"/>
              <a:ext cx="11207932" cy="1831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Char char="•"/>
                <a:tabLst/>
              </a:pP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Унапређење</a:t>
              </a:r>
              <a:r>
                <a:rPr kumimoji="0" lang="en-US" sz="2500" b="1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квалитета</a:t>
              </a:r>
              <a:r>
                <a:rPr kumimoji="0" lang="en-US" sz="2500" b="1" i="0" u="none" strike="noStrike" cap="none" normalizeH="0" baseline="0" dirty="0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500" b="1" i="0" u="none" strike="noStrike" cap="none" normalizeH="0" baseline="0" dirty="0" err="1">
                  <a:ln>
                    <a:noFill/>
                  </a:ln>
                  <a:solidFill>
                    <a:srgbClr val="00B050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мобилности</a:t>
              </a:r>
              <a:endPara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/>
              </a:pP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Особе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инвалидитетом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очекују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да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ће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увођење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аутономних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возила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значајно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унапредити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квалитет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мобилности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кроз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унапређење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флексибилности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путовања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,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повећања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капацитета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транспортних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сервиса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,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већег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броја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радних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сати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возила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и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већег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подручја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2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опслуге</a:t>
              </a:r>
              <a:r>
                <a:rPr lang="en-US" sz="2200" dirty="0">
                  <a:latin typeface="Cambria" pitchFamily="18" charset="0"/>
                  <a:ea typeface="Calibri" pitchFamily="34" charset="0"/>
                  <a:cs typeface="Times New Roman" pitchFamily="18" charset="0"/>
                </a:rPr>
                <a:t>.</a:t>
              </a:r>
              <a:endPara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2355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44">
            <a:extLst>
              <a:ext uri="{FF2B5EF4-FFF2-40B4-BE49-F238E27FC236}">
                <a16:creationId xmlns:a16="http://schemas.microsoft.com/office/drawing/2014/main" id="{17957D1A-EBB4-47F1-96F2-350CD7F40086}"/>
              </a:ext>
            </a:extLst>
          </p:cNvPr>
          <p:cNvSpPr/>
          <p:nvPr/>
        </p:nvSpPr>
        <p:spPr>
          <a:xfrm>
            <a:off x="5878286" y="1"/>
            <a:ext cx="5839097" cy="6858000"/>
          </a:xfrm>
          <a:custGeom>
            <a:avLst/>
            <a:gdLst>
              <a:gd name="connsiteX0" fmla="*/ 8415751 w 8732083"/>
              <a:gd name="connsiteY0" fmla="*/ 0 h 4637898"/>
              <a:gd name="connsiteX1" fmla="*/ 8415751 w 8732083"/>
              <a:gd name="connsiteY1" fmla="*/ 16105 h 4637898"/>
              <a:gd name="connsiteX2" fmla="*/ 8415751 w 8732083"/>
              <a:gd name="connsiteY2" fmla="*/ 48363 h 4637898"/>
              <a:gd name="connsiteX3" fmla="*/ 7829078 w 8732083"/>
              <a:gd name="connsiteY3" fmla="*/ 145806 h 4637898"/>
              <a:gd name="connsiteX4" fmla="*/ 7240248 w 8732083"/>
              <a:gd name="connsiteY4" fmla="*/ 247515 h 4637898"/>
              <a:gd name="connsiteX5" fmla="*/ 6283118 w 8732083"/>
              <a:gd name="connsiteY5" fmla="*/ 501788 h 4637898"/>
              <a:gd name="connsiteX6" fmla="*/ 6166743 w 8732083"/>
              <a:gd name="connsiteY6" fmla="*/ 587823 h 4637898"/>
              <a:gd name="connsiteX7" fmla="*/ 6458210 w 8732083"/>
              <a:gd name="connsiteY7" fmla="*/ 806724 h 4637898"/>
              <a:gd name="connsiteX8" fmla="*/ 6804461 w 8732083"/>
              <a:gd name="connsiteY8" fmla="*/ 895635 h 4637898"/>
              <a:gd name="connsiteX9" fmla="*/ 7494473 w 8732083"/>
              <a:gd name="connsiteY9" fmla="*/ 1047048 h 4637898"/>
              <a:gd name="connsiteX10" fmla="*/ 8416182 w 8732083"/>
              <a:gd name="connsiteY10" fmla="*/ 1293413 h 4637898"/>
              <a:gd name="connsiteX11" fmla="*/ 8415751 w 8732083"/>
              <a:gd name="connsiteY11" fmla="*/ 2051726 h 4637898"/>
              <a:gd name="connsiteX12" fmla="*/ 7890382 w 8732083"/>
              <a:gd name="connsiteY12" fmla="*/ 2221880 h 4637898"/>
              <a:gd name="connsiteX13" fmla="*/ 7338314 w 8732083"/>
              <a:gd name="connsiteY13" fmla="*/ 2393568 h 4637898"/>
              <a:gd name="connsiteX14" fmla="*/ 5655272 w 8732083"/>
              <a:gd name="connsiteY14" fmla="*/ 2894780 h 4637898"/>
              <a:gd name="connsiteX15" fmla="*/ 4793957 w 8732083"/>
              <a:gd name="connsiteY15" fmla="*/ 3148814 h 4637898"/>
              <a:gd name="connsiteX16" fmla="*/ 4363298 w 8732083"/>
              <a:gd name="connsiteY16" fmla="*/ 3275830 h 4637898"/>
              <a:gd name="connsiteX17" fmla="*/ 4023278 w 8732083"/>
              <a:gd name="connsiteY17" fmla="*/ 3426286 h 4637898"/>
              <a:gd name="connsiteX18" fmla="*/ 4008275 w 8732083"/>
              <a:gd name="connsiteY18" fmla="*/ 3537293 h 4637898"/>
              <a:gd name="connsiteX19" fmla="*/ 4322462 w 8732083"/>
              <a:gd name="connsiteY19" fmla="*/ 3743731 h 4637898"/>
              <a:gd name="connsiteX20" fmla="*/ 4692008 w 8732083"/>
              <a:gd name="connsiteY20" fmla="*/ 3871083 h 4637898"/>
              <a:gd name="connsiteX21" fmla="*/ 6357603 w 8732083"/>
              <a:gd name="connsiteY21" fmla="*/ 4284966 h 4637898"/>
              <a:gd name="connsiteX22" fmla="*/ 7118408 w 8732083"/>
              <a:gd name="connsiteY22" fmla="*/ 4439638 h 4637898"/>
              <a:gd name="connsiteX23" fmla="*/ 7705174 w 8732083"/>
              <a:gd name="connsiteY23" fmla="*/ 4565113 h 4637898"/>
              <a:gd name="connsiteX24" fmla="*/ 8050861 w 8732083"/>
              <a:gd name="connsiteY24" fmla="*/ 4637898 h 4637898"/>
              <a:gd name="connsiteX25" fmla="*/ 4874860 w 8732083"/>
              <a:gd name="connsiteY25" fmla="*/ 4637898 h 4637898"/>
              <a:gd name="connsiteX26" fmla="*/ 4860925 w 8732083"/>
              <a:gd name="connsiteY26" fmla="*/ 4634079 h 4637898"/>
              <a:gd name="connsiteX27" fmla="*/ 3311553 w 8732083"/>
              <a:gd name="connsiteY27" fmla="*/ 4197155 h 4637898"/>
              <a:gd name="connsiteX28" fmla="*/ 2683228 w 8732083"/>
              <a:gd name="connsiteY28" fmla="*/ 3966799 h 4637898"/>
              <a:gd name="connsiteX29" fmla="*/ 2455318 w 8732083"/>
              <a:gd name="connsiteY29" fmla="*/ 3863173 h 4637898"/>
              <a:gd name="connsiteX30" fmla="*/ 2180722 w 8732083"/>
              <a:gd name="connsiteY30" fmla="*/ 3704378 h 4637898"/>
              <a:gd name="connsiteX31" fmla="*/ 2015073 w 8732083"/>
              <a:gd name="connsiteY31" fmla="*/ 3438649 h 4637898"/>
              <a:gd name="connsiteX32" fmla="*/ 2088455 w 8732083"/>
              <a:gd name="connsiteY32" fmla="*/ 3345808 h 4637898"/>
              <a:gd name="connsiteX33" fmla="*/ 2217006 w 8732083"/>
              <a:gd name="connsiteY33" fmla="*/ 3272426 h 4637898"/>
              <a:gd name="connsiteX34" fmla="*/ 2348097 w 8732083"/>
              <a:gd name="connsiteY34" fmla="*/ 3220947 h 4637898"/>
              <a:gd name="connsiteX35" fmla="*/ 2625088 w 8732083"/>
              <a:gd name="connsiteY35" fmla="*/ 3146128 h 4637898"/>
              <a:gd name="connsiteX36" fmla="*/ 3166802 w 8732083"/>
              <a:gd name="connsiteY36" fmla="*/ 3003246 h 4637898"/>
              <a:gd name="connsiteX37" fmla="*/ 4624234 w 8732083"/>
              <a:gd name="connsiteY37" fmla="*/ 2627852 h 4637898"/>
              <a:gd name="connsiteX38" fmla="*/ 5608492 w 8732083"/>
              <a:gd name="connsiteY38" fmla="*/ 2376839 h 4637898"/>
              <a:gd name="connsiteX39" fmla="*/ 7324319 w 8732083"/>
              <a:gd name="connsiteY39" fmla="*/ 1926433 h 4637898"/>
              <a:gd name="connsiteX40" fmla="*/ 8090780 w 8732083"/>
              <a:gd name="connsiteY40" fmla="*/ 1708971 h 4637898"/>
              <a:gd name="connsiteX41" fmla="*/ 8211661 w 8732083"/>
              <a:gd name="connsiteY41" fmla="*/ 1658835 h 4637898"/>
              <a:gd name="connsiteX42" fmla="*/ 7961271 w 8732083"/>
              <a:gd name="connsiteY42" fmla="*/ 1412758 h 4637898"/>
              <a:gd name="connsiteX43" fmla="*/ 7148221 w 8732083"/>
              <a:gd name="connsiteY43" fmla="*/ 1156185 h 4637898"/>
              <a:gd name="connsiteX44" fmla="*/ 6323620 w 8732083"/>
              <a:gd name="connsiteY44" fmla="*/ 920461 h 4637898"/>
              <a:gd name="connsiteX45" fmla="*/ 6035891 w 8732083"/>
              <a:gd name="connsiteY45" fmla="*/ 824791 h 4637898"/>
              <a:gd name="connsiteX46" fmla="*/ 5846373 w 8732083"/>
              <a:gd name="connsiteY46" fmla="*/ 737557 h 4637898"/>
              <a:gd name="connsiteX47" fmla="*/ 5827440 w 8732083"/>
              <a:gd name="connsiteY47" fmla="*/ 716851 h 4637898"/>
              <a:gd name="connsiteX48" fmla="*/ 5820922 w 8732083"/>
              <a:gd name="connsiteY48" fmla="*/ 669495 h 4637898"/>
              <a:gd name="connsiteX49" fmla="*/ 5877816 w 8732083"/>
              <a:gd name="connsiteY49" fmla="*/ 606274 h 4637898"/>
              <a:gd name="connsiteX50" fmla="*/ 6022327 w 8732083"/>
              <a:gd name="connsiteY50" fmla="*/ 530736 h 4637898"/>
              <a:gd name="connsiteX51" fmla="*/ 6154089 w 8732083"/>
              <a:gd name="connsiteY51" fmla="*/ 480696 h 4637898"/>
              <a:gd name="connsiteX52" fmla="*/ 6294095 w 8732083"/>
              <a:gd name="connsiteY52" fmla="*/ 436600 h 4637898"/>
              <a:gd name="connsiteX53" fmla="*/ 6486537 w 8732083"/>
              <a:gd name="connsiteY53" fmla="*/ 382917 h 4637898"/>
              <a:gd name="connsiteX54" fmla="*/ 6700931 w 8732083"/>
              <a:gd name="connsiteY54" fmla="*/ 333596 h 4637898"/>
              <a:gd name="connsiteX55" fmla="*/ 7131493 w 8732083"/>
              <a:gd name="connsiteY55" fmla="*/ 242816 h 4637898"/>
              <a:gd name="connsiteX56" fmla="*/ 7998562 w 8732083"/>
              <a:gd name="connsiteY56" fmla="*/ 92697 h 4637898"/>
              <a:gd name="connsiteX57" fmla="*/ 8390922 w 8732083"/>
              <a:gd name="connsiteY57" fmla="*/ 38918 h 4637898"/>
              <a:gd name="connsiteX58" fmla="*/ 8415463 w 8732083"/>
              <a:gd name="connsiteY58" fmla="*/ 17972 h 4637898"/>
              <a:gd name="connsiteX59" fmla="*/ 6518075 w 8732083"/>
              <a:gd name="connsiteY59" fmla="*/ 352960 h 4637898"/>
              <a:gd name="connsiteX60" fmla="*/ 6047107 w 8732083"/>
              <a:gd name="connsiteY60" fmla="*/ 493062 h 4637898"/>
              <a:gd name="connsiteX61" fmla="*/ 5832233 w 8732083"/>
              <a:gd name="connsiteY61" fmla="*/ 612458 h 4637898"/>
              <a:gd name="connsiteX62" fmla="*/ 5793362 w 8732083"/>
              <a:gd name="connsiteY62" fmla="*/ 669112 h 4637898"/>
              <a:gd name="connsiteX63" fmla="*/ 5826242 w 8732083"/>
              <a:gd name="connsiteY63" fmla="*/ 755292 h 4637898"/>
              <a:gd name="connsiteX64" fmla="*/ 5957524 w 8732083"/>
              <a:gd name="connsiteY64" fmla="*/ 823593 h 4637898"/>
              <a:gd name="connsiteX65" fmla="*/ 6764871 w 8732083"/>
              <a:gd name="connsiteY65" fmla="*/ 1080981 h 4637898"/>
              <a:gd name="connsiteX66" fmla="*/ 7587219 w 8732083"/>
              <a:gd name="connsiteY66" fmla="*/ 1322936 h 4637898"/>
              <a:gd name="connsiteX67" fmla="*/ 8069834 w 8732083"/>
              <a:gd name="connsiteY67" fmla="*/ 1500471 h 4637898"/>
              <a:gd name="connsiteX68" fmla="*/ 8194406 w 8732083"/>
              <a:gd name="connsiteY68" fmla="*/ 1581763 h 4637898"/>
              <a:gd name="connsiteX69" fmla="*/ 8193400 w 8732083"/>
              <a:gd name="connsiteY69" fmla="*/ 1622360 h 4637898"/>
              <a:gd name="connsiteX70" fmla="*/ 8170824 w 8732083"/>
              <a:gd name="connsiteY70" fmla="*/ 1638656 h 4637898"/>
              <a:gd name="connsiteX71" fmla="*/ 7989262 w 8732083"/>
              <a:gd name="connsiteY71" fmla="*/ 1698138 h 4637898"/>
              <a:gd name="connsiteX72" fmla="*/ 7136814 w 8732083"/>
              <a:gd name="connsiteY72" fmla="*/ 1930363 h 4637898"/>
              <a:gd name="connsiteX73" fmla="*/ 5628432 w 8732083"/>
              <a:gd name="connsiteY73" fmla="*/ 2317548 h 4637898"/>
              <a:gd name="connsiteX74" fmla="*/ 4766828 w 8732083"/>
              <a:gd name="connsiteY74" fmla="*/ 2532614 h 4637898"/>
              <a:gd name="connsiteX75" fmla="*/ 3896500 w 8732083"/>
              <a:gd name="connsiteY75" fmla="*/ 2750986 h 4637898"/>
              <a:gd name="connsiteX76" fmla="*/ 2619385 w 8732083"/>
              <a:gd name="connsiteY76" fmla="*/ 3075286 h 4637898"/>
              <a:gd name="connsiteX77" fmla="*/ 2072351 w 8732083"/>
              <a:gd name="connsiteY77" fmla="*/ 3272474 h 4637898"/>
              <a:gd name="connsiteX78" fmla="*/ 1943560 w 8732083"/>
              <a:gd name="connsiteY78" fmla="*/ 3418039 h 4637898"/>
              <a:gd name="connsiteX79" fmla="*/ 1950798 w 8732083"/>
              <a:gd name="connsiteY79" fmla="*/ 3564228 h 4637898"/>
              <a:gd name="connsiteX80" fmla="*/ 2031801 w 8732083"/>
              <a:gd name="connsiteY80" fmla="*/ 3675140 h 4637898"/>
              <a:gd name="connsiteX81" fmla="*/ 2224339 w 8732083"/>
              <a:gd name="connsiteY81" fmla="*/ 3821952 h 4637898"/>
              <a:gd name="connsiteX82" fmla="*/ 2994874 w 8732083"/>
              <a:gd name="connsiteY82" fmla="*/ 4172854 h 4637898"/>
              <a:gd name="connsiteX83" fmla="*/ 3810992 w 8732083"/>
              <a:gd name="connsiteY83" fmla="*/ 4441410 h 4637898"/>
              <a:gd name="connsiteX84" fmla="*/ 4232214 w 8732083"/>
              <a:gd name="connsiteY84" fmla="*/ 4562597 h 4637898"/>
              <a:gd name="connsiteX85" fmla="*/ 4509698 w 8732083"/>
              <a:gd name="connsiteY85" fmla="*/ 4637898 h 4637898"/>
              <a:gd name="connsiteX86" fmla="*/ 1072353 w 8732083"/>
              <a:gd name="connsiteY86" fmla="*/ 4637898 h 4637898"/>
              <a:gd name="connsiteX87" fmla="*/ 931536 w 8732083"/>
              <a:gd name="connsiteY87" fmla="*/ 4591476 h 4637898"/>
              <a:gd name="connsiteX88" fmla="*/ 851122 w 8732083"/>
              <a:gd name="connsiteY88" fmla="*/ 4564403 h 4637898"/>
              <a:gd name="connsiteX89" fmla="*/ 679386 w 8732083"/>
              <a:gd name="connsiteY89" fmla="*/ 4488719 h 4637898"/>
              <a:gd name="connsiteX90" fmla="*/ 683364 w 8732083"/>
              <a:gd name="connsiteY90" fmla="*/ 2984507 h 4637898"/>
              <a:gd name="connsiteX91" fmla="*/ 1120685 w 8732083"/>
              <a:gd name="connsiteY91" fmla="*/ 2859360 h 4637898"/>
              <a:gd name="connsiteX92" fmla="*/ 2818154 w 8732083"/>
              <a:gd name="connsiteY92" fmla="*/ 2488328 h 4637898"/>
              <a:gd name="connsiteX93" fmla="*/ 3937768 w 8732083"/>
              <a:gd name="connsiteY93" fmla="*/ 2279397 h 4637898"/>
              <a:gd name="connsiteX94" fmla="*/ 5691221 w 8732083"/>
              <a:gd name="connsiteY94" fmla="*/ 1967416 h 4637898"/>
              <a:gd name="connsiteX95" fmla="*/ 6483277 w 8732083"/>
              <a:gd name="connsiteY95" fmla="*/ 1811497 h 4637898"/>
              <a:gd name="connsiteX96" fmla="*/ 6875399 w 8732083"/>
              <a:gd name="connsiteY96" fmla="*/ 1716977 h 4637898"/>
              <a:gd name="connsiteX97" fmla="*/ 7190352 w 8732083"/>
              <a:gd name="connsiteY97" fmla="*/ 1589817 h 4637898"/>
              <a:gd name="connsiteX98" fmla="*/ 7197589 w 8732083"/>
              <a:gd name="connsiteY98" fmla="*/ 1490744 h 4637898"/>
              <a:gd name="connsiteX99" fmla="*/ 6803742 w 8732083"/>
              <a:gd name="connsiteY99" fmla="*/ 1309853 h 4637898"/>
              <a:gd name="connsiteX100" fmla="*/ 6073421 w 8732083"/>
              <a:gd name="connsiteY100" fmla="*/ 1114056 h 4637898"/>
              <a:gd name="connsiteX101" fmla="*/ 5490346 w 8732083"/>
              <a:gd name="connsiteY101" fmla="*/ 780973 h 4637898"/>
              <a:gd name="connsiteX102" fmla="*/ 6111374 w 8732083"/>
              <a:gd name="connsiteY102" fmla="*/ 414854 h 4637898"/>
              <a:gd name="connsiteX103" fmla="*/ 6579666 w 8732083"/>
              <a:gd name="connsiteY103" fmla="*/ 313276 h 4637898"/>
              <a:gd name="connsiteX104" fmla="*/ 8276943 w 8732083"/>
              <a:gd name="connsiteY104" fmla="*/ 18693 h 4637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</a:cxnLst>
            <a:rect l="l" t="t" r="r" b="b"/>
            <a:pathLst>
              <a:path w="8732083" h="4637898">
                <a:moveTo>
                  <a:pt x="8415751" y="0"/>
                </a:moveTo>
                <a:lnTo>
                  <a:pt x="8415751" y="16105"/>
                </a:lnTo>
                <a:lnTo>
                  <a:pt x="8415751" y="48363"/>
                </a:lnTo>
                <a:cubicBezTo>
                  <a:pt x="8408417" y="56511"/>
                  <a:pt x="7876290" y="138089"/>
                  <a:pt x="7829078" y="145806"/>
                </a:cubicBezTo>
                <a:lnTo>
                  <a:pt x="7240248" y="247515"/>
                </a:lnTo>
                <a:cubicBezTo>
                  <a:pt x="6914798" y="306901"/>
                  <a:pt x="6587479" y="372135"/>
                  <a:pt x="6283118" y="501788"/>
                </a:cubicBezTo>
                <a:cubicBezTo>
                  <a:pt x="6237824" y="521056"/>
                  <a:pt x="6190134" y="544494"/>
                  <a:pt x="6166743" y="587823"/>
                </a:cubicBezTo>
                <a:cubicBezTo>
                  <a:pt x="6090245" y="729603"/>
                  <a:pt x="6377590" y="784244"/>
                  <a:pt x="6458210" y="806724"/>
                </a:cubicBezTo>
                <a:cubicBezTo>
                  <a:pt x="6573004" y="838741"/>
                  <a:pt x="6688517" y="868027"/>
                  <a:pt x="6804461" y="895635"/>
                </a:cubicBezTo>
                <a:lnTo>
                  <a:pt x="7494473" y="1047048"/>
                </a:lnTo>
                <a:cubicBezTo>
                  <a:pt x="7774772" y="1106674"/>
                  <a:pt x="8266159" y="1247016"/>
                  <a:pt x="8416182" y="1293413"/>
                </a:cubicBezTo>
                <a:cubicBezTo>
                  <a:pt x="8961792" y="1496407"/>
                  <a:pt x="8691976" y="1950334"/>
                  <a:pt x="8415751" y="2051726"/>
                </a:cubicBezTo>
                <a:cubicBezTo>
                  <a:pt x="8245596" y="2119596"/>
                  <a:pt x="8065088" y="2166904"/>
                  <a:pt x="7890382" y="2221880"/>
                </a:cubicBezTo>
                <a:lnTo>
                  <a:pt x="7338314" y="2393568"/>
                </a:lnTo>
                <a:lnTo>
                  <a:pt x="5655272" y="2894780"/>
                </a:lnTo>
                <a:lnTo>
                  <a:pt x="4793957" y="3148814"/>
                </a:lnTo>
                <a:lnTo>
                  <a:pt x="4363298" y="3275830"/>
                </a:lnTo>
                <a:cubicBezTo>
                  <a:pt x="4248744" y="3309622"/>
                  <a:pt x="4109889" y="3337470"/>
                  <a:pt x="4023278" y="3426286"/>
                </a:cubicBezTo>
                <a:cubicBezTo>
                  <a:pt x="3992602" y="3457776"/>
                  <a:pt x="3986755" y="3498374"/>
                  <a:pt x="4008275" y="3537293"/>
                </a:cubicBezTo>
                <a:cubicBezTo>
                  <a:pt x="4068621" y="3646432"/>
                  <a:pt x="4214474" y="3698436"/>
                  <a:pt x="4322462" y="3743731"/>
                </a:cubicBezTo>
                <a:cubicBezTo>
                  <a:pt x="4442720" y="3794154"/>
                  <a:pt x="4567915" y="3831492"/>
                  <a:pt x="4692008" y="3871083"/>
                </a:cubicBezTo>
                <a:cubicBezTo>
                  <a:pt x="5237509" y="4045168"/>
                  <a:pt x="5797531" y="4168254"/>
                  <a:pt x="6357603" y="4284966"/>
                </a:cubicBezTo>
                <a:cubicBezTo>
                  <a:pt x="6611205" y="4336523"/>
                  <a:pt x="6475282" y="4295606"/>
                  <a:pt x="7118408" y="4439638"/>
                </a:cubicBezTo>
                <a:cubicBezTo>
                  <a:pt x="7279190" y="4475646"/>
                  <a:pt x="7478266" y="4517484"/>
                  <a:pt x="7705174" y="4565113"/>
                </a:cubicBezTo>
                <a:lnTo>
                  <a:pt x="8050861" y="4637898"/>
                </a:lnTo>
                <a:lnTo>
                  <a:pt x="4874860" y="4637898"/>
                </a:lnTo>
                <a:lnTo>
                  <a:pt x="4860925" y="4634079"/>
                </a:lnTo>
                <a:cubicBezTo>
                  <a:pt x="4281568" y="4474647"/>
                  <a:pt x="3357998" y="4213511"/>
                  <a:pt x="3311553" y="4197155"/>
                </a:cubicBezTo>
                <a:cubicBezTo>
                  <a:pt x="3241047" y="4172326"/>
                  <a:pt x="2744771" y="3992586"/>
                  <a:pt x="2683228" y="3966799"/>
                </a:cubicBezTo>
                <a:cubicBezTo>
                  <a:pt x="2606300" y="3934590"/>
                  <a:pt x="2530186" y="3900367"/>
                  <a:pt x="2455318" y="3863173"/>
                </a:cubicBezTo>
                <a:cubicBezTo>
                  <a:pt x="2360318" y="3815961"/>
                  <a:pt x="2267045" y="3766064"/>
                  <a:pt x="2180722" y="3704378"/>
                </a:cubicBezTo>
                <a:cubicBezTo>
                  <a:pt x="2100966" y="3647340"/>
                  <a:pt x="1974332" y="3551766"/>
                  <a:pt x="2015073" y="3438649"/>
                </a:cubicBezTo>
                <a:cubicBezTo>
                  <a:pt x="2028638" y="3401024"/>
                  <a:pt x="2056438" y="3369821"/>
                  <a:pt x="2088455" y="3345808"/>
                </a:cubicBezTo>
                <a:cubicBezTo>
                  <a:pt x="2126848" y="3317002"/>
                  <a:pt x="2173533" y="3292029"/>
                  <a:pt x="2217006" y="3272426"/>
                </a:cubicBezTo>
                <a:cubicBezTo>
                  <a:pt x="2259904" y="3253062"/>
                  <a:pt x="2304144" y="3237484"/>
                  <a:pt x="2348097" y="3220947"/>
                </a:cubicBezTo>
                <a:cubicBezTo>
                  <a:pt x="2436433" y="3187684"/>
                  <a:pt x="2534020" y="3170285"/>
                  <a:pt x="2625088" y="3146128"/>
                </a:cubicBezTo>
                <a:cubicBezTo>
                  <a:pt x="2805596" y="3098245"/>
                  <a:pt x="2986199" y="3050698"/>
                  <a:pt x="3166802" y="3003246"/>
                </a:cubicBezTo>
                <a:cubicBezTo>
                  <a:pt x="3362647" y="2951769"/>
                  <a:pt x="4334348" y="2701953"/>
                  <a:pt x="4624234" y="2627852"/>
                </a:cubicBezTo>
                <a:cubicBezTo>
                  <a:pt x="4910908" y="2554566"/>
                  <a:pt x="5575804" y="2385514"/>
                  <a:pt x="5608492" y="2376839"/>
                </a:cubicBezTo>
                <a:cubicBezTo>
                  <a:pt x="5892579" y="2301635"/>
                  <a:pt x="7037404" y="2004369"/>
                  <a:pt x="7324319" y="1926433"/>
                </a:cubicBezTo>
                <a:cubicBezTo>
                  <a:pt x="7532674" y="1869874"/>
                  <a:pt x="8043376" y="1723733"/>
                  <a:pt x="8090780" y="1708971"/>
                </a:cubicBezTo>
                <a:cubicBezTo>
                  <a:pt x="8132623" y="1695982"/>
                  <a:pt x="8174754" y="1683424"/>
                  <a:pt x="8211661" y="1658835"/>
                </a:cubicBezTo>
                <a:cubicBezTo>
                  <a:pt x="8354351" y="1563837"/>
                  <a:pt x="8021280" y="1434998"/>
                  <a:pt x="7961271" y="1412758"/>
                </a:cubicBezTo>
                <a:cubicBezTo>
                  <a:pt x="7694680" y="1313877"/>
                  <a:pt x="7421810" y="1233114"/>
                  <a:pt x="7148221" y="1156185"/>
                </a:cubicBezTo>
                <a:cubicBezTo>
                  <a:pt x="6873003" y="1078777"/>
                  <a:pt x="6596681" y="1005203"/>
                  <a:pt x="6323620" y="920461"/>
                </a:cubicBezTo>
                <a:cubicBezTo>
                  <a:pt x="6227088" y="890504"/>
                  <a:pt x="6130555" y="859925"/>
                  <a:pt x="6035891" y="824791"/>
                </a:cubicBezTo>
                <a:cubicBezTo>
                  <a:pt x="5970274" y="800442"/>
                  <a:pt x="5906143" y="774080"/>
                  <a:pt x="5846373" y="737557"/>
                </a:cubicBezTo>
                <a:cubicBezTo>
                  <a:pt x="5840046" y="730655"/>
                  <a:pt x="5833528" y="723945"/>
                  <a:pt x="5827440" y="716851"/>
                </a:cubicBezTo>
                <a:cubicBezTo>
                  <a:pt x="5815170" y="702519"/>
                  <a:pt x="5813971" y="684402"/>
                  <a:pt x="5820922" y="669495"/>
                </a:cubicBezTo>
                <a:cubicBezTo>
                  <a:pt x="5832904" y="643133"/>
                  <a:pt x="5854042" y="623386"/>
                  <a:pt x="5877816" y="606274"/>
                </a:cubicBezTo>
                <a:cubicBezTo>
                  <a:pt x="5922439" y="574114"/>
                  <a:pt x="5972335" y="552544"/>
                  <a:pt x="6022327" y="530736"/>
                </a:cubicBezTo>
                <a:cubicBezTo>
                  <a:pt x="6065465" y="511947"/>
                  <a:pt x="6109129" y="494165"/>
                  <a:pt x="6154089" y="480696"/>
                </a:cubicBezTo>
                <a:cubicBezTo>
                  <a:pt x="6200965" y="466605"/>
                  <a:pt x="6246979" y="450069"/>
                  <a:pt x="6294095" y="436600"/>
                </a:cubicBezTo>
                <a:cubicBezTo>
                  <a:pt x="6358514" y="418194"/>
                  <a:pt x="6420871" y="398447"/>
                  <a:pt x="6486537" y="382917"/>
                </a:cubicBezTo>
                <a:cubicBezTo>
                  <a:pt x="6557906" y="366045"/>
                  <a:pt x="6629370" y="349605"/>
                  <a:pt x="6700931" y="333596"/>
                </a:cubicBezTo>
                <a:cubicBezTo>
                  <a:pt x="6844052" y="301578"/>
                  <a:pt x="6987605" y="271334"/>
                  <a:pt x="7131493" y="242816"/>
                </a:cubicBezTo>
                <a:cubicBezTo>
                  <a:pt x="7419270" y="185778"/>
                  <a:pt x="7708388" y="135738"/>
                  <a:pt x="7998562" y="92697"/>
                </a:cubicBezTo>
                <a:cubicBezTo>
                  <a:pt x="8129125" y="73332"/>
                  <a:pt x="8259928" y="55406"/>
                  <a:pt x="8390922" y="38918"/>
                </a:cubicBezTo>
                <a:cubicBezTo>
                  <a:pt x="8403288" y="37384"/>
                  <a:pt x="8419776" y="29619"/>
                  <a:pt x="8415463" y="17972"/>
                </a:cubicBezTo>
                <a:cubicBezTo>
                  <a:pt x="7779518" y="109472"/>
                  <a:pt x="7142373" y="201163"/>
                  <a:pt x="6518075" y="352960"/>
                </a:cubicBezTo>
                <a:cubicBezTo>
                  <a:pt x="6358801" y="391689"/>
                  <a:pt x="6200150" y="434443"/>
                  <a:pt x="6047107" y="493062"/>
                </a:cubicBezTo>
                <a:cubicBezTo>
                  <a:pt x="5970131" y="522587"/>
                  <a:pt x="5893201" y="557002"/>
                  <a:pt x="5832233" y="612458"/>
                </a:cubicBezTo>
                <a:cubicBezTo>
                  <a:pt x="5815026" y="628131"/>
                  <a:pt x="5798634" y="646441"/>
                  <a:pt x="5793362" y="669112"/>
                </a:cubicBezTo>
                <a:cubicBezTo>
                  <a:pt x="5786028" y="700554"/>
                  <a:pt x="5802277" y="733723"/>
                  <a:pt x="5826242" y="755292"/>
                </a:cubicBezTo>
                <a:cubicBezTo>
                  <a:pt x="5861279" y="786830"/>
                  <a:pt x="5914291" y="806098"/>
                  <a:pt x="5957524" y="823593"/>
                </a:cubicBezTo>
                <a:cubicBezTo>
                  <a:pt x="6218603" y="929137"/>
                  <a:pt x="6494446" y="1003334"/>
                  <a:pt x="6764871" y="1080981"/>
                </a:cubicBezTo>
                <a:cubicBezTo>
                  <a:pt x="7039514" y="1159827"/>
                  <a:pt x="7315020" y="1235894"/>
                  <a:pt x="7587219" y="1322936"/>
                </a:cubicBezTo>
                <a:cubicBezTo>
                  <a:pt x="7749704" y="1374893"/>
                  <a:pt x="7916840" y="1424981"/>
                  <a:pt x="8069834" y="1500471"/>
                </a:cubicBezTo>
                <a:cubicBezTo>
                  <a:pt x="8114698" y="1522568"/>
                  <a:pt x="8160280" y="1543274"/>
                  <a:pt x="8194406" y="1581763"/>
                </a:cubicBezTo>
                <a:cubicBezTo>
                  <a:pt x="8209552" y="1598874"/>
                  <a:pt x="8209840" y="1606687"/>
                  <a:pt x="8193400" y="1622360"/>
                </a:cubicBezTo>
                <a:cubicBezTo>
                  <a:pt x="8186690" y="1628735"/>
                  <a:pt x="8179212" y="1635301"/>
                  <a:pt x="8170824" y="1638656"/>
                </a:cubicBezTo>
                <a:cubicBezTo>
                  <a:pt x="8111630" y="1662430"/>
                  <a:pt x="8050566" y="1680692"/>
                  <a:pt x="7989262" y="1698138"/>
                </a:cubicBezTo>
                <a:cubicBezTo>
                  <a:pt x="7706184" y="1778806"/>
                  <a:pt x="7421570" y="1855160"/>
                  <a:pt x="7136814" y="1930363"/>
                </a:cubicBezTo>
                <a:cubicBezTo>
                  <a:pt x="6848989" y="2006382"/>
                  <a:pt x="5843162" y="2265016"/>
                  <a:pt x="5628432" y="2317548"/>
                </a:cubicBezTo>
                <a:cubicBezTo>
                  <a:pt x="5340943" y="2387911"/>
                  <a:pt x="5053933" y="2460526"/>
                  <a:pt x="4766828" y="2532614"/>
                </a:cubicBezTo>
                <a:cubicBezTo>
                  <a:pt x="4476703" y="2605421"/>
                  <a:pt x="4186626" y="2678227"/>
                  <a:pt x="3896500" y="2750986"/>
                </a:cubicBezTo>
                <a:cubicBezTo>
                  <a:pt x="3609539" y="2822978"/>
                  <a:pt x="2758240" y="3039769"/>
                  <a:pt x="2619385" y="3075286"/>
                </a:cubicBezTo>
                <a:cubicBezTo>
                  <a:pt x="2434516" y="3122594"/>
                  <a:pt x="2231289" y="3160171"/>
                  <a:pt x="2072351" y="3272474"/>
                </a:cubicBezTo>
                <a:cubicBezTo>
                  <a:pt x="2017997" y="3310866"/>
                  <a:pt x="1965417" y="3350409"/>
                  <a:pt x="1943560" y="3418039"/>
                </a:cubicBezTo>
                <a:cubicBezTo>
                  <a:pt x="1927360" y="3468079"/>
                  <a:pt x="1929804" y="3516873"/>
                  <a:pt x="1950798" y="3564228"/>
                </a:cubicBezTo>
                <a:cubicBezTo>
                  <a:pt x="1969635" y="3606791"/>
                  <a:pt x="1999160" y="3642307"/>
                  <a:pt x="2031801" y="3675140"/>
                </a:cubicBezTo>
                <a:cubicBezTo>
                  <a:pt x="2089270" y="3732848"/>
                  <a:pt x="2155654" y="3778767"/>
                  <a:pt x="2224339" y="3821952"/>
                </a:cubicBezTo>
                <a:cubicBezTo>
                  <a:pt x="2461836" y="3971160"/>
                  <a:pt x="2732693" y="4075266"/>
                  <a:pt x="2994874" y="4172854"/>
                </a:cubicBezTo>
                <a:cubicBezTo>
                  <a:pt x="3089538" y="4208083"/>
                  <a:pt x="3774804" y="4430529"/>
                  <a:pt x="3810992" y="4441410"/>
                </a:cubicBezTo>
                <a:cubicBezTo>
                  <a:pt x="3950854" y="4483373"/>
                  <a:pt x="4091375" y="4523515"/>
                  <a:pt x="4232214" y="4562597"/>
                </a:cubicBezTo>
                <a:lnTo>
                  <a:pt x="4509698" y="4637898"/>
                </a:lnTo>
                <a:lnTo>
                  <a:pt x="1072353" y="4637898"/>
                </a:lnTo>
                <a:lnTo>
                  <a:pt x="931536" y="4591476"/>
                </a:lnTo>
                <a:cubicBezTo>
                  <a:pt x="893453" y="4578833"/>
                  <a:pt x="865519" y="4569441"/>
                  <a:pt x="851122" y="4564403"/>
                </a:cubicBezTo>
                <a:cubicBezTo>
                  <a:pt x="798637" y="4545997"/>
                  <a:pt x="679289" y="4499073"/>
                  <a:pt x="679386" y="4488719"/>
                </a:cubicBezTo>
                <a:cubicBezTo>
                  <a:pt x="-276600" y="4023842"/>
                  <a:pt x="-176152" y="3314797"/>
                  <a:pt x="683364" y="2984507"/>
                </a:cubicBezTo>
                <a:cubicBezTo>
                  <a:pt x="690793" y="2976502"/>
                  <a:pt x="984273" y="2894972"/>
                  <a:pt x="1120685" y="2859360"/>
                </a:cubicBezTo>
                <a:cubicBezTo>
                  <a:pt x="1682050" y="2712931"/>
                  <a:pt x="2248352" y="2595740"/>
                  <a:pt x="2818154" y="2488328"/>
                </a:cubicBezTo>
                <a:cubicBezTo>
                  <a:pt x="3191247" y="2418013"/>
                  <a:pt x="3563812" y="2343816"/>
                  <a:pt x="3937768" y="2279397"/>
                </a:cubicBezTo>
                <a:cubicBezTo>
                  <a:pt x="4522381" y="2178695"/>
                  <a:pt x="5109485" y="2083744"/>
                  <a:pt x="5691221" y="1967416"/>
                </a:cubicBezTo>
                <a:cubicBezTo>
                  <a:pt x="5955895" y="1918814"/>
                  <a:pt x="6220473" y="1869541"/>
                  <a:pt x="6483277" y="1811497"/>
                </a:cubicBezTo>
                <a:cubicBezTo>
                  <a:pt x="6614560" y="1782498"/>
                  <a:pt x="6745411" y="1751296"/>
                  <a:pt x="6875399" y="1716977"/>
                </a:cubicBezTo>
                <a:cubicBezTo>
                  <a:pt x="6987365" y="1687452"/>
                  <a:pt x="7097606" y="1662671"/>
                  <a:pt x="7190352" y="1589817"/>
                </a:cubicBezTo>
                <a:cubicBezTo>
                  <a:pt x="7217098" y="1568775"/>
                  <a:pt x="7224958" y="1518831"/>
                  <a:pt x="7197589" y="1490744"/>
                </a:cubicBezTo>
                <a:cubicBezTo>
                  <a:pt x="7101008" y="1391671"/>
                  <a:pt x="6932485" y="1349060"/>
                  <a:pt x="6803742" y="1309853"/>
                </a:cubicBezTo>
                <a:cubicBezTo>
                  <a:pt x="6562555" y="1236423"/>
                  <a:pt x="6330420" y="1183152"/>
                  <a:pt x="6073421" y="1114056"/>
                </a:cubicBezTo>
                <a:cubicBezTo>
                  <a:pt x="5845534" y="1052786"/>
                  <a:pt x="5507559" y="935525"/>
                  <a:pt x="5490346" y="780973"/>
                </a:cubicBezTo>
                <a:cubicBezTo>
                  <a:pt x="5468967" y="589007"/>
                  <a:pt x="5920719" y="466703"/>
                  <a:pt x="6111374" y="414854"/>
                </a:cubicBezTo>
                <a:cubicBezTo>
                  <a:pt x="6292927" y="365480"/>
                  <a:pt x="6218738" y="379303"/>
                  <a:pt x="6579666" y="313276"/>
                </a:cubicBezTo>
                <a:cubicBezTo>
                  <a:pt x="6940594" y="247249"/>
                  <a:pt x="7708772" y="99265"/>
                  <a:pt x="8276943" y="18693"/>
                </a:cubicBezTo>
                <a:close/>
              </a:path>
            </a:pathLst>
          </a:custGeom>
          <a:solidFill>
            <a:srgbClr val="C0C0C0"/>
          </a:solidFill>
          <a:ln w="6370" cap="flat">
            <a:noFill/>
            <a:prstDash val="solid"/>
            <a:miter/>
          </a:ln>
        </p:spPr>
        <p:txBody>
          <a:bodyPr wrap="square" lIns="91432" tIns="45718" rIns="91432" bIns="45718" rtlCol="0" anchor="ctr">
            <a:noAutofit/>
          </a:bodyPr>
          <a:lstStyle/>
          <a:p>
            <a:pPr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335281" y="3161212"/>
            <a:ext cx="11625943" cy="2599508"/>
          </a:xfrm>
          <a:prstGeom prst="rect">
            <a:avLst/>
          </a:prstGeom>
          <a:solidFill>
            <a:srgbClr val="FEBDB0">
              <a:alpha val="6549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809897"/>
            <a:ext cx="11625943" cy="1854926"/>
          </a:xfrm>
          <a:prstGeom prst="rect">
            <a:avLst/>
          </a:prstGeom>
          <a:solidFill>
            <a:srgbClr val="FEBDB0">
              <a:alpha val="6549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12</a:t>
            </a:fld>
            <a:endParaRPr lang="sr-Latn-RS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04948" y="904045"/>
            <a:ext cx="11362765" cy="481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Адекватна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инфраструктура</a:t>
            </a:r>
            <a:r>
              <a: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изражавају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приступачности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пратеће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инфраструктуре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платформе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терминали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тротоари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искрцавање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укрцавање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12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Безбедност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возилу</a:t>
            </a:r>
            <a:r>
              <a:rPr kumimoji="0" 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изразиле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неисправне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опреме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процедура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изненадних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промена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здравственом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стању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хитним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случајевима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незгоде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Конкретно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изразиле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питању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обезбеде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безбедност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случају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изненадног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престанка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или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хитну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медицинску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помоћ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путника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4" grpId="0" animBg="1"/>
      <p:bldP spid="4" grpId="1" animBg="1"/>
      <p:bldP spid="4" grpId="2" animBg="1"/>
      <p:bldP spid="2457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3444429"/>
            <a:ext cx="11625943" cy="2525486"/>
          </a:xfrm>
          <a:prstGeom prst="rect">
            <a:avLst/>
          </a:prstGeom>
          <a:solidFill>
            <a:schemeClr val="tx2">
              <a:lumMod val="40000"/>
              <a:lumOff val="60000"/>
              <a:alpha val="6549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A101E2-CD5F-458B-9975-170CEC7FBA2A}"/>
              </a:ext>
            </a:extLst>
          </p:cNvPr>
          <p:cNvSpPr/>
          <p:nvPr/>
        </p:nvSpPr>
        <p:spPr>
          <a:xfrm>
            <a:off x="287383" y="666394"/>
            <a:ext cx="11625943" cy="2573383"/>
          </a:xfrm>
          <a:prstGeom prst="rect">
            <a:avLst/>
          </a:prstGeom>
          <a:solidFill>
            <a:schemeClr val="accent6">
              <a:lumMod val="40000"/>
              <a:lumOff val="60000"/>
              <a:alpha val="6549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  <a:ea typeface="Arial Unicode M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13</a:t>
            </a:fld>
            <a:endParaRPr lang="sr-Latn-RS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18010" y="590273"/>
            <a:ext cx="11299371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Изазови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технолошких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иновација</a:t>
            </a:r>
            <a:endParaRPr lang="en-US" sz="25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Досадашња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истраживања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показала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бројне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потешкоће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новијих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технологија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настају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интеракције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уређајима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апликацијама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неопходне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коришћење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ресурса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Овај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изражен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услед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захтева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исказују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Губитак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endParaRPr lang="en-US" sz="2500" dirty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Једна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општих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забринутости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везана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моралну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одговорност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поводом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губитка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броја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саобраћајном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сектору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последица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Наиме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одређена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радна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места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јавног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превоза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система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паратранзита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сувишна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након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пуног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систем</a:t>
            </a:r>
            <a:r>
              <a:rPr lang="en-US" sz="2200" dirty="0">
                <a:latin typeface="Cambr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4" grpId="0" animBg="1"/>
      <p:bldP spid="4" grpId="1" animBg="1"/>
      <p:bldP spid="4" grpId="2" animBg="1"/>
      <p:bldP spid="2560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14</a:t>
            </a:fld>
            <a:endParaRPr lang="sr-Latn-RS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169817"/>
            <a:ext cx="10113264" cy="127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Аутономна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возила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особе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инвалидитетом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препоруке</a:t>
            </a:r>
            <a:endParaRPr kumimoji="0" lang="en-US" sz="2500" b="1" i="0" u="none" strike="noStrike" cap="none" normalizeH="0" baseline="0" dirty="0">
              <a:ln>
                <a:noFill/>
              </a:ln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613955"/>
          <a:ext cx="12192000" cy="6248745"/>
        </p:xfrm>
        <a:graphic>
          <a:graphicData uri="http://schemas.openxmlformats.org/drawingml/2006/table">
            <a:tbl>
              <a:tblPr/>
              <a:tblGrid>
                <a:gridCol w="3927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64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8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Изазов</a:t>
                      </a:r>
                      <a:endParaRPr lang="en-US" sz="1400" b="1" kern="100" dirty="0">
                        <a:solidFill>
                          <a:schemeClr val="bg1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chemeClr val="bg1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Препорука</a:t>
                      </a:r>
                      <a:endParaRPr lang="en-US" sz="1400" b="1" kern="100" dirty="0">
                        <a:solidFill>
                          <a:schemeClr val="bg1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Висока цена аутономних возила. Особе са инвалидитетом немају могућност да приуште приватно аутономно возило.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Интегрисати аутономна возила у систем јавног превоза где би трошкови за особе са инвалидитетом били трошкови цене превоза (или њихов део). 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7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Приступачност аутономних возила за потребе особа са инвалидитетом. Како дизајнирати аутономна возила?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Препоруке за дизајнирање приступачних аутономних возила се могу приказати кроз следеће :</a:t>
                      </a:r>
                      <a:endParaRPr lang="en-US" sz="1400" b="1" kern="100" dirty="0">
                        <a:solidFill>
                          <a:srgbClr val="FF0000"/>
                        </a:solidFill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Врата возила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најмање ширине 0,87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и дубине од 1,508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m.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Простор у возилу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минималан простор у возилу за корисника инвалидских колица – 1,31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en-US" sz="1400" b="1" kern="100" baseline="30000" dirty="0"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Рампе за улазак/излазак из возила</a:t>
                      </a:r>
                      <a:r>
                        <a:rPr lang="sr-Cyrl-RS" sz="1400" b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максималан нагиб 1:8.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Унутрашњост возила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 – креирање места у возилу која су приступачна, комфорна и одговарајуће заштитне системе.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r-Cyrl-RS" sz="1400" b="1" i="1" kern="100" dirty="0">
                          <a:solidFill>
                            <a:srgbClr val="FF0000"/>
                          </a:solidFill>
                          <a:latin typeface="Cambria"/>
                          <a:ea typeface="Calibri"/>
                          <a:cs typeface="Times New Roman"/>
                        </a:rPr>
                        <a:t>Корисничко искуство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– обезбедити да се све информације саопште и аудио и визуелно</a:t>
                      </a:r>
                      <a:r>
                        <a:rPr lang="en-US" sz="1400" b="1" kern="100" dirty="0">
                          <a:latin typeface="Cambria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на адекватан начин. Омогућити персонализацију потреба путника.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Сви ови захтеви се могу у одређеној мери компензовати оператерима аутономних возила који би били помоћ особама са инвалидитетом 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75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Приступачност инфраструктуре коју користе аутономна возила. 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200" b="1" kern="100" dirty="0">
                          <a:latin typeface="Cambria"/>
                          <a:ea typeface="Calibri"/>
                          <a:cs typeface="Times New Roman"/>
                        </a:rPr>
                        <a:t>У </a:t>
                      </a: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циљу олакшавања уласка/изласка из аутономних возила потребно је обезбедити адекватну инфраструктуру. Препоруке прате генералне смернице везане за универзални дизајн.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6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Промоција аутономних возила након провера њихове поузданости и безбедности.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Реализовати различите активности (кампање и едукације) са циљем промоције добрих примера коришћења аутономних возила. Такође, реализовати и едукације са циљем упознавања особа са инвалидитетом са технологијом аутономних возила.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77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Уређивање законске регулативе из области аутономних возила.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Cyrl-RS" sz="1400" b="1" kern="100" dirty="0">
                          <a:latin typeface="Cambria"/>
                          <a:ea typeface="Calibri"/>
                          <a:cs typeface="Times New Roman"/>
                        </a:rPr>
                        <a:t>Пре увођења аутономних возила у саобраћајни систем неопходно је законски регулисати њихов статус по бројним питањима (одговорност у случају саобраћајне незгоде и сл.)</a:t>
                      </a:r>
                      <a:endParaRPr lang="en-US" sz="1400" b="1" kern="100" dirty="0"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53221" marR="53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2</a:t>
            </a:fld>
            <a:endParaRPr lang="sr-Latn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6943" y="2259240"/>
            <a:ext cx="10515600" cy="1325563"/>
          </a:xfrm>
        </p:spPr>
        <p:txBody>
          <a:bodyPr>
            <a:normAutofit/>
          </a:bodyPr>
          <a:lstStyle/>
          <a:p>
            <a:r>
              <a:rPr lang="sr-Cyrl-RS" sz="3500" dirty="0">
                <a:latin typeface="Cambria" pitchFamily="18" charset="0"/>
                <a:ea typeface="Cambria" pitchFamily="18" charset="0"/>
              </a:rPr>
              <a:t>Теме:</a:t>
            </a:r>
            <a:endParaRPr lang="sr-Latn-RS" sz="3500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629" y="3353980"/>
            <a:ext cx="11353800" cy="3421289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Користи аутономних возила за потребе особа са инвалидитетом,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Изазови и ограничења везана за аутономна возила са аспекта особа са инвалидитетом,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GB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Ставови особа са инвалидитетом о аутономним возилима,</a:t>
            </a:r>
            <a:endParaRPr lang="en-US" sz="3000" dirty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  <a:p>
            <a:pPr>
              <a:buBlip>
                <a:blip r:embed="rId2"/>
              </a:buBlip>
            </a:pPr>
            <a:r>
              <a:rPr lang="en-U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sr-Cyrl-RS" sz="3000" dirty="0">
                <a:solidFill>
                  <a:schemeClr val="tx1"/>
                </a:solidFill>
                <a:latin typeface="Cambria" pitchFamily="18" charset="0"/>
                <a:ea typeface="Cambria" pitchFamily="18" charset="0"/>
              </a:rPr>
              <a:t>Препоруке за приступачна аутономна возила.</a:t>
            </a:r>
            <a:endParaRPr lang="sr-Latn-RS" dirty="0"/>
          </a:p>
        </p:txBody>
      </p:sp>
      <p:sp>
        <p:nvSpPr>
          <p:cNvPr id="5" name="Rectangle 4"/>
          <p:cNvSpPr/>
          <p:nvPr/>
        </p:nvSpPr>
        <p:spPr>
          <a:xfrm>
            <a:off x="365760" y="548028"/>
            <a:ext cx="1149531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Једно од решења које може унапредити мобилност, приступачност и безбедност особа са инвалидитетом је и </a:t>
            </a:r>
            <a:r>
              <a:rPr lang="sr-Cyrl-RS" sz="2500" u="sng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имплементација аутономних возила у саобраћајни систем</a:t>
            </a:r>
            <a:r>
              <a:rPr lang="sr-Cyrl-R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. Комплексност овог питања огледа се кроз хетерогеност потреба различитих категорија особа са инвалидитетом</a:t>
            </a:r>
            <a:r>
              <a:rPr lang="en-US" sz="25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  <a:ea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5322534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C907F91-D6DF-4E22-816A-1952156EF909}"/>
              </a:ext>
            </a:extLst>
          </p:cNvPr>
          <p:cNvGrpSpPr/>
          <p:nvPr/>
        </p:nvGrpSpPr>
        <p:grpSpPr>
          <a:xfrm>
            <a:off x="-21265" y="0"/>
            <a:ext cx="1987255" cy="6858000"/>
            <a:chOff x="-21265" y="0"/>
            <a:chExt cx="2199824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B7B6B6C-831E-46C8-BC44-3D8035B373B2}"/>
                </a:ext>
              </a:extLst>
            </p:cNvPr>
            <p:cNvSpPr/>
            <p:nvPr/>
          </p:nvSpPr>
          <p:spPr>
            <a:xfrm>
              <a:off x="-21265" y="0"/>
              <a:ext cx="440094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7186944-31B0-445E-91D6-E606F7C6D189}"/>
                </a:ext>
              </a:extLst>
            </p:cNvPr>
            <p:cNvSpPr/>
            <p:nvPr/>
          </p:nvSpPr>
          <p:spPr>
            <a:xfrm>
              <a:off x="419561" y="0"/>
              <a:ext cx="44009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C5AD385-D6EF-42B7-8C6D-4F3AC624E5C5}"/>
                </a:ext>
              </a:extLst>
            </p:cNvPr>
            <p:cNvSpPr/>
            <p:nvPr/>
          </p:nvSpPr>
          <p:spPr>
            <a:xfrm>
              <a:off x="859450" y="0"/>
              <a:ext cx="440094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8B1EB06-A3A5-4FAF-A690-4DD8A58877F6}"/>
                </a:ext>
              </a:extLst>
            </p:cNvPr>
            <p:cNvSpPr/>
            <p:nvPr/>
          </p:nvSpPr>
          <p:spPr>
            <a:xfrm>
              <a:off x="1298828" y="0"/>
              <a:ext cx="440094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8DFC629-EA8C-4564-B4C2-F2EBF02BD7FC}"/>
                </a:ext>
              </a:extLst>
            </p:cNvPr>
            <p:cNvSpPr/>
            <p:nvPr/>
          </p:nvSpPr>
          <p:spPr>
            <a:xfrm>
              <a:off x="1738465" y="0"/>
              <a:ext cx="440094" cy="6858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587829" y="496388"/>
            <a:ext cx="9953897" cy="4310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1574802" y="5549623"/>
            <a:ext cx="3780972" cy="494126"/>
            <a:chOff x="406400" y="30393"/>
            <a:chExt cx="5689600" cy="1210320"/>
          </a:xfrm>
        </p:grpSpPr>
        <p:sp>
          <p:nvSpPr>
            <p:cNvPr id="17" name="Rounded Rectangle 16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548674" y="4726663"/>
            <a:ext cx="3493589" cy="494126"/>
            <a:chOff x="406400" y="30393"/>
            <a:chExt cx="5689600" cy="1210320"/>
          </a:xfrm>
        </p:grpSpPr>
        <p:sp>
          <p:nvSpPr>
            <p:cNvPr id="14" name="Rounded Rectangle 13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548675" y="3916765"/>
            <a:ext cx="5361577" cy="494126"/>
            <a:chOff x="406400" y="30393"/>
            <a:chExt cx="5689600" cy="1210320"/>
          </a:xfrm>
        </p:grpSpPr>
        <p:sp>
          <p:nvSpPr>
            <p:cNvPr id="11" name="Rounded Rectangle 10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566092" y="3019783"/>
            <a:ext cx="5840548" cy="494126"/>
            <a:chOff x="406400" y="30393"/>
            <a:chExt cx="5689600" cy="1210320"/>
          </a:xfrm>
        </p:grpSpPr>
        <p:sp>
          <p:nvSpPr>
            <p:cNvPr id="8" name="Rounded Rectangle 7"/>
            <p:cNvSpPr/>
            <p:nvPr/>
          </p:nvSpPr>
          <p:spPr>
            <a:xfrm>
              <a:off x="406400" y="30393"/>
              <a:ext cx="5689600" cy="121032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465483" y="89476"/>
              <a:ext cx="5571434" cy="1092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053" tIns="0" rIns="215053" bIns="0" numCol="1" spcCol="1270" anchor="ctr" anchorCtr="0">
              <a:noAutofit/>
            </a:bodyPr>
            <a:lstStyle/>
            <a:p>
              <a:pPr lvl="0" algn="l" defTabSz="1822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100" kern="1200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3</a:t>
            </a:fld>
            <a:endParaRPr lang="sr-Latn-RS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-287384" y="182880"/>
            <a:ext cx="11025051" cy="138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Користи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аутономних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возила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за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потребе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особа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инвалидитетом</a:t>
            </a:r>
            <a:endParaRPr kumimoji="0" lang="en-US" sz="2500" b="1" i="0" u="none" strike="noStrike" cap="none" normalizeH="0" baseline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Cambria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83325" y="1119486"/>
            <a:ext cx="11351623" cy="14465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говори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о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донети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акценат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живота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унапређен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увођењем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Конкретно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користи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следећим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областима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4777" y="3063968"/>
            <a:ext cx="6096000" cy="301621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Повећање</a:t>
            </a:r>
            <a:r>
              <a:rPr lang="en-US" sz="2500" b="1" dirty="0"/>
              <a:t> </a:t>
            </a:r>
            <a:r>
              <a:rPr lang="en-US" sz="2500" b="1" dirty="0" err="1"/>
              <a:t>приступачности</a:t>
            </a:r>
            <a:r>
              <a:rPr lang="en-US" sz="2500" b="1" dirty="0"/>
              <a:t> </a:t>
            </a:r>
            <a:r>
              <a:rPr lang="en-US" sz="2500" b="1" dirty="0" err="1"/>
              <a:t>саобраћају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Здравствена</a:t>
            </a:r>
            <a:r>
              <a:rPr lang="en-US" sz="2500" b="1" dirty="0"/>
              <a:t> </a:t>
            </a:r>
            <a:r>
              <a:rPr lang="en-US" sz="2500" b="1" dirty="0" err="1"/>
              <a:t>брига</a:t>
            </a:r>
            <a:r>
              <a:rPr lang="en-US" sz="2500" b="1" dirty="0"/>
              <a:t> и </a:t>
            </a:r>
            <a:r>
              <a:rPr lang="en-US" sz="2500" b="1" dirty="0" err="1"/>
              <a:t>запошљавање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Инклузија</a:t>
            </a:r>
            <a:r>
              <a:rPr lang="en-US" sz="2500" b="1" dirty="0"/>
              <a:t> у </a:t>
            </a:r>
            <a:r>
              <a:rPr lang="en-US" sz="2500" b="1" dirty="0" err="1"/>
              <a:t>друштво</a:t>
            </a:r>
            <a:endParaRPr lang="en-US" sz="2500" dirty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500" b="1" dirty="0" err="1"/>
              <a:t>Безбедност</a:t>
            </a:r>
            <a:r>
              <a:rPr lang="en-US" sz="2500" b="1" dirty="0"/>
              <a:t> </a:t>
            </a:r>
            <a:r>
              <a:rPr lang="en-US" sz="2500" b="1" dirty="0" err="1"/>
              <a:t>саобраћаја</a:t>
            </a:r>
            <a:endParaRPr lang="en-US" sz="2500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/>
      <p:bldP spid="27649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4</a:t>
            </a:fld>
            <a:endParaRPr lang="sr-Latn-RS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04946" y="461146"/>
            <a:ext cx="11482253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Повећање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приступачности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одличну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могућност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самосталног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остваре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прелиминарним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очекује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километара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учесника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порасте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14% 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најкориснији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концепт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препоручују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дељена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пружала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услуге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врата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врата</a:t>
            </a:r>
            <a:r>
              <a:rPr lang="en-US" sz="2200" dirty="0">
                <a:solidFill>
                  <a:schemeClr val="accent2">
                    <a:lumMod val="50000"/>
                  </a:schemeClr>
                </a:solidFill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брига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запошљавање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Један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кључних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разлог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нижи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заштите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мању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стопу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запослености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свакодневном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Индиректно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решење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Сједињеним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Америчким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Државама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увођење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донети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уштеде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19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милијарди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долара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здравственом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систему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милиона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пронађу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5</a:t>
            </a:fld>
            <a:endParaRPr lang="sr-Latn-RS" dirty="0"/>
          </a:p>
        </p:txBody>
      </p:sp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83325" y="466526"/>
            <a:ext cx="11260183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Инклузија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Друштвена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изолација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показала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узрочник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менталних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обољења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људи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посебно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изражено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код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чешће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изоловани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због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смањеног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Конкретни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резултати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говоре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четири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пута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вероватноћу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живота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буду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депресивним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стањима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Омогућавање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кретања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допринеће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повећаном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учешћу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активностима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што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позитиван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утицај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њихову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инклузију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а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последично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ментално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здравље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>
              <a:solidFill>
                <a:srgbClr val="660066"/>
              </a:solidFill>
              <a:latin typeface="Cambria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Безбедност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саобраћаја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смање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незгода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путевима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Оптимистична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процене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говоре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увођењем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елиминисања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90%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незгода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(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Fagnant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and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Kockelman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2015).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целокупно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друштво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тако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660066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rgbClr val="66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748" y="587194"/>
            <a:ext cx="11649891" cy="13255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sr-Cyrl-RS" sz="2800" dirty="0">
                <a:latin typeface="Cambria" pitchFamily="18" charset="0"/>
                <a:ea typeface="Cambria" pitchFamily="18" charset="0"/>
              </a:rPr>
              <a:t>Изазови и ограничења везана за аутономна возила са аспекта особа са инвалидитетом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6</a:t>
            </a:fld>
            <a:endParaRPr lang="sr-Latn-RS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26571" y="2000715"/>
            <a:ext cx="11482251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потенцијалној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имплементацији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системи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очекују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бројни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везани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специфичности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Најважнији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изазови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ограничења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сусретати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: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13805" y="3677921"/>
            <a:ext cx="829056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Финансије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(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доступност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)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Приступачност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коришћења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аутономних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возила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Прихватљивост</a:t>
            </a:r>
            <a:endParaRPr lang="en-US" sz="2400" dirty="0">
              <a:latin typeface="Cambria" pitchFamily="18" charset="0"/>
              <a:ea typeface="Cambria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en-US" sz="2400" b="1" dirty="0" err="1">
                <a:latin typeface="Cambria" pitchFamily="18" charset="0"/>
                <a:ea typeface="Cambria" pitchFamily="18" charset="0"/>
              </a:rPr>
              <a:t>Законска</a:t>
            </a:r>
            <a:r>
              <a:rPr lang="en-US" sz="2400" b="1" dirty="0">
                <a:latin typeface="Cambria" pitchFamily="18" charset="0"/>
                <a:ea typeface="Cambria" pitchFamily="18" charset="0"/>
              </a:rPr>
              <a:t> </a:t>
            </a:r>
            <a:r>
              <a:rPr lang="en-US" sz="2400" b="1" dirty="0" err="1">
                <a:latin typeface="Cambria" pitchFamily="18" charset="0"/>
                <a:ea typeface="Cambria" pitchFamily="18" charset="0"/>
              </a:rPr>
              <a:t>регулатива</a:t>
            </a:r>
            <a:r>
              <a:rPr lang="en-US" sz="2400" dirty="0">
                <a:latin typeface="Cambria" pitchFamily="18" charset="0"/>
                <a:ea typeface="Cambria" pitchFamily="18" charset="0"/>
              </a:rPr>
              <a:t>.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0721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7</a:t>
            </a:fld>
            <a:endParaRPr lang="sr-Latn-RS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83178" y="159454"/>
            <a:ext cx="11373394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Финансије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(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доступност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)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Очекивања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бити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веома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скупа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велико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питање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колико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ће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могућност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приушти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приватно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представља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прилагоди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специфичне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  <a:r>
              <a:rPr kumimoji="0" lang="en-US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уму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чињеницу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категорија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становништва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нижим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примања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чињенице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добијају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додатно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тежини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5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endParaRPr kumimoji="0" 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charset="-18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суочавају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јавног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превоза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очекивати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У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оквиру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тога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посебно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истаћи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саобраћајне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инфраструктуре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Још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један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проблем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отежати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приступачност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особама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нивоом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технолошке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писмености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приликом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Ово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може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манифестовати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кроз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коришћењем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одређених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апликација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генерално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издавања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команди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Даље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,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особе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инвалидитетом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имају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и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различите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потребе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које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могу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значајно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отежати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креирање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аутономних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возила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доступних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за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 </a:t>
            </a:r>
            <a:r>
              <a:rPr kumimoji="0" lang="en-US" sz="2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све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charset="-18"/>
                <a:cs typeface="Times New Roman" pitchFamily="18" charset="0"/>
              </a:rPr>
              <a:t>.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8</a:t>
            </a:fld>
            <a:endParaRPr lang="sr-Latn-RS" dirty="0"/>
          </a:p>
        </p:txBody>
      </p:sp>
      <p:sp>
        <p:nvSpPr>
          <p:cNvPr id="4" name="Rectangle 3"/>
          <p:cNvSpPr/>
          <p:nvPr/>
        </p:nvSpPr>
        <p:spPr>
          <a:xfrm>
            <a:off x="404949" y="1104207"/>
            <a:ext cx="114169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sr-Cyrl-RS" sz="2500" b="1" dirty="0">
                <a:solidFill>
                  <a:srgbClr val="003366"/>
                </a:solidFill>
                <a:latin typeface="Cambria" pitchFamily="18" charset="0"/>
                <a:ea typeface="Cambria" pitchFamily="18" charset="0"/>
              </a:rPr>
              <a:t>Прихватљивост</a:t>
            </a:r>
            <a:endParaRPr lang="en-US" sz="2500" dirty="0">
              <a:solidFill>
                <a:srgbClr val="003366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Cyrl-RS" sz="2200" dirty="0">
                <a:solidFill>
                  <a:srgbClr val="003366"/>
                </a:solidFill>
                <a:latin typeface="Cambria" pitchFamily="18" charset="0"/>
                <a:ea typeface="Cambria" pitchFamily="18" charset="0"/>
              </a:rPr>
              <a:t>У тренутку када аутономна возила постану доступна постоји могућност да особе са инвалидитетом не буду заинтересоване за њихово коришћење услед страха. Ово може бити проузроковано забринутошћу за безбедност, неповерењем у нове технологије и њихову поузданост.</a:t>
            </a:r>
            <a:endParaRPr lang="en-US" sz="2200" dirty="0">
              <a:solidFill>
                <a:srgbClr val="003366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endParaRPr lang="en-US" sz="2000" dirty="0">
              <a:latin typeface="Cambria" pitchFamily="18" charset="0"/>
              <a:ea typeface="Cambria" pitchFamily="18" charset="0"/>
            </a:endParaRPr>
          </a:p>
          <a:p>
            <a:pPr algn="just"/>
            <a:endParaRPr lang="en-US" sz="20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sr-Cyrl-RS" sz="2500" b="1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Законска регулатива</a:t>
            </a:r>
            <a:endParaRPr lang="en-US" sz="25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  <a:p>
            <a:pPr algn="just"/>
            <a:r>
              <a:rPr lang="sr-Cyrl-RS" sz="2200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Увођење аутономних возила у саобраћајни систем представљаће изазов и за законодавце. Са аспекта особа са инвалидитетом, неопходно је дефинисати како ће се посматрати особе које не могу да буду возачи (нпр. слепе особе) у ситуацијама када путују саме у возилу. Другим речима, потребно је прецизно дефинисати термин </a:t>
            </a:r>
            <a:r>
              <a:rPr lang="sr-Cyrl-RS" sz="2200" b="1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возило без возача</a:t>
            </a:r>
            <a:r>
              <a:rPr lang="sr-Cyrl-RS" sz="2200" dirty="0">
                <a:solidFill>
                  <a:srgbClr val="CC3300"/>
                </a:solidFill>
                <a:latin typeface="Cambria" pitchFamily="18" charset="0"/>
                <a:ea typeface="Cambria" pitchFamily="18" charset="0"/>
              </a:rPr>
              <a:t> и питање одговорности у саобраћајним незгодама.</a:t>
            </a:r>
            <a:endParaRPr lang="en-US" sz="2200" dirty="0">
              <a:solidFill>
                <a:srgbClr val="CC3300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A3A0C-5B1B-4859-8A9F-0D6B550C0C8D}" type="slidenum">
              <a:rPr lang="sr-Latn-RS" smtClean="0"/>
              <a:pPr/>
              <a:t>9</a:t>
            </a:fld>
            <a:endParaRPr lang="sr-Latn-R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-627018" y="0"/>
            <a:ext cx="11617235" cy="1277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056" tIns="304704" rIns="91440" bIns="304704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СТАВОВИ ОСОБА СА ИНВАЛИДИТЕТОМ О АУТОНОМНИМ ВОЗИЛИМА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2547" y="785839"/>
            <a:ext cx="117130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Очекивања особа са инвалидитетом од аутономних возила једним делом зависе и од </a:t>
            </a:r>
            <a:r>
              <a:rPr lang="sr-Cyrl-RS" sz="20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специфичних захтева одређених категорија особа са инвалидитетом</a:t>
            </a:r>
            <a:r>
              <a:rPr lang="sr-Cyrl-R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. На пример</a:t>
            </a: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itchFamily="18" charset="0"/>
                <a:ea typeface="Cambria" pitchFamily="18" charset="0"/>
              </a:rPr>
              <a:t>:</a:t>
            </a:r>
          </a:p>
        </p:txBody>
      </p:sp>
      <p:pic>
        <p:nvPicPr>
          <p:cNvPr id="2050" name="Picture 2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2" cstate="print"/>
          <a:srcRect l="53346" t="52847" r="2725" b="2791"/>
          <a:stretch>
            <a:fillRect/>
          </a:stretch>
        </p:blipFill>
        <p:spPr bwMode="auto">
          <a:xfrm>
            <a:off x="248195" y="1959431"/>
            <a:ext cx="705392" cy="705392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1084217" y="1750423"/>
            <a:ext cx="109466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Слепе особе се сусрећу са изазовима везаним за приступачност инфраструктуре, оријентацију у простору, потребом да се релевантне информације везане за возило (одржавање, пуњење резервоара/батерије и сл.) саопште и звучно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 </a:t>
            </a:r>
            <a:r>
              <a:rPr lang="sr-Cyrl-RS" sz="2000" dirty="0">
                <a:latin typeface="Cambria" panose="02040503050406030204" pitchFamily="18" charset="0"/>
                <a:ea typeface="Cambria" panose="02040503050406030204" pitchFamily="18" charset="0"/>
              </a:rPr>
              <a:t>Слабовиде особе имају потребу за саопштавањем информација већим фонтовима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84217" y="3158013"/>
            <a:ext cx="107507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Када је реч о особама са оштећењем слуха, кључни захтев је обезбедити да све информације које се пружају звучно буду пружене и визуелно, као и да се обезбеди начин обавештавања у случају ризичних ситуација </a:t>
            </a:r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051" name="Picture 3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3" cstate="print"/>
          <a:srcRect l="53665" t="2663" r="2666" b="52975"/>
          <a:stretch>
            <a:fillRect/>
          </a:stretch>
        </p:blipFill>
        <p:spPr bwMode="auto">
          <a:xfrm>
            <a:off x="248195" y="3253120"/>
            <a:ext cx="714207" cy="718458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1084217" y="4226637"/>
            <a:ext cx="109336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Захтеви особа са физичким инвалидитетом се огледају кроз проблем самосталног уласка/изласка из возила, отежаног померања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 </a:t>
            </a:r>
            <a:r>
              <a:rPr lang="sr-Cyrl-RS" sz="2000" dirty="0">
                <a:latin typeface="Cambria" pitchFamily="18" charset="0"/>
                <a:ea typeface="Cambria" pitchFamily="18" charset="0"/>
              </a:rPr>
              <a:t>и спретности екстремитета и смањене способности да управљају контролама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</p:txBody>
      </p:sp>
      <p:pic>
        <p:nvPicPr>
          <p:cNvPr id="2052" name="Picture 4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4" cstate="print"/>
          <a:srcRect l="2486" t="2485" r="53672" b="53153"/>
          <a:stretch>
            <a:fillRect/>
          </a:stretch>
        </p:blipFill>
        <p:spPr bwMode="auto">
          <a:xfrm>
            <a:off x="255301" y="4396038"/>
            <a:ext cx="691179" cy="692545"/>
          </a:xfrm>
          <a:prstGeom prst="rect">
            <a:avLst/>
          </a:prstGeom>
          <a:noFill/>
        </p:spPr>
      </p:pic>
      <p:sp>
        <p:nvSpPr>
          <p:cNvPr id="18" name="Rectangle 17"/>
          <p:cNvSpPr/>
          <p:nvPr/>
        </p:nvSpPr>
        <p:spPr>
          <a:xfrm>
            <a:off x="1084217" y="5326451"/>
            <a:ext cx="1058962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2000" dirty="0">
                <a:latin typeface="Cambria" pitchFamily="18" charset="0"/>
                <a:ea typeface="Cambria" pitchFamily="18" charset="0"/>
              </a:rPr>
              <a:t>Особе са интелектуалним и развојним инвалидитетом имају потребе за тренинзима коришћења ових возила као и потребу за дизајнирањем једноставнијих интерфејса возила како би их могли користити</a:t>
            </a:r>
            <a:r>
              <a:rPr lang="en-US" sz="2000" dirty="0">
                <a:latin typeface="Cambria" pitchFamily="18" charset="0"/>
                <a:ea typeface="Cambria" pitchFamily="18" charset="0"/>
              </a:rPr>
              <a:t>.</a:t>
            </a:r>
          </a:p>
          <a:p>
            <a:pPr algn="just"/>
            <a:endParaRPr lang="en-US" sz="2000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2053" name="Picture 5" descr="C:\Users\marin\OneDrive\Radna površina\ppt za D\Senzorni-invaliditet_naslovna-1024x1014.jpg"/>
          <p:cNvPicPr>
            <a:picLocks noChangeAspect="1" noChangeArrowheads="1"/>
          </p:cNvPicPr>
          <p:nvPr/>
        </p:nvPicPr>
        <p:blipFill>
          <a:blip r:embed="rId5" cstate="print"/>
          <a:srcRect l="2449" t="52844" r="54158" b="2929"/>
          <a:stretch>
            <a:fillRect/>
          </a:stretch>
        </p:blipFill>
        <p:spPr bwMode="auto">
          <a:xfrm>
            <a:off x="255301" y="5518906"/>
            <a:ext cx="750695" cy="75764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/>
      <p:bldP spid="5" grpId="0"/>
      <p:bldP spid="11" grpId="0"/>
      <p:bldP spid="12" grpId="0"/>
      <p:bldP spid="14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F_ppt_template_cir" id="{813B8F39-54D3-4201-886D-9A46251399D4}" vid="{BFF285B5-F1C9-41A9-A7DA-F2E1A9F227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SF_ppt_template_cir</Template>
  <TotalTime>1154</TotalTime>
  <Words>1638</Words>
  <Application>Microsoft Office PowerPoint</Application>
  <PresentationFormat>Widescreen</PresentationFormat>
  <Paragraphs>112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Arial Unicode MS</vt:lpstr>
      <vt:lpstr>Calibri</vt:lpstr>
      <vt:lpstr>Cambria</vt:lpstr>
      <vt:lpstr>Symbol</vt:lpstr>
      <vt:lpstr>Tw Cen MT (Body)</vt:lpstr>
      <vt:lpstr>Tw Cen MT (Body)Body)</vt:lpstr>
      <vt:lpstr>Tw Cen MT (Body)dy)</vt:lpstr>
      <vt:lpstr>Wingdings</vt:lpstr>
      <vt:lpstr>Office Theme</vt:lpstr>
      <vt:lpstr>Особе са инвалидитетом и аутономна возила</vt:lpstr>
      <vt:lpstr>Теме:</vt:lpstr>
      <vt:lpstr>PowerPoint Presentation</vt:lpstr>
      <vt:lpstr>PowerPoint Presentation</vt:lpstr>
      <vt:lpstr>PowerPoint Presentation</vt:lpstr>
      <vt:lpstr>Изазови и ограничења везана за аутономна возила са аспекта особа са инвалидитетом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Инклузивни транспорт</dc:title>
  <dc:creator>Đorđe Petrović</dc:creator>
  <cp:lastModifiedBy>Djordje Petrovic</cp:lastModifiedBy>
  <cp:revision>185</cp:revision>
  <dcterms:created xsi:type="dcterms:W3CDTF">2024-09-10T17:28:23Z</dcterms:created>
  <dcterms:modified xsi:type="dcterms:W3CDTF">2025-12-15T09:59:55Z</dcterms:modified>
</cp:coreProperties>
</file>