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62" r:id="rId3"/>
    <p:sldId id="263" r:id="rId4"/>
    <p:sldId id="264" r:id="rId5"/>
    <p:sldId id="258" r:id="rId6"/>
    <p:sldId id="259" r:id="rId7"/>
    <p:sldId id="260" r:id="rId8"/>
    <p:sldId id="261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294" autoAdjust="0"/>
    <p:restoredTop sz="94624" autoAdjust="0"/>
  </p:normalViewPr>
  <p:slideViewPr>
    <p:cSldViewPr>
      <p:cViewPr varScale="1">
        <p:scale>
          <a:sx n="86" d="100"/>
          <a:sy n="86" d="100"/>
        </p:scale>
        <p:origin x="-151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Наслов слајд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авоугао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авоугао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авоугао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авоугао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авоугао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Правоугаоник заобљених углова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Правоугаоник заобљених углова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авоугао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авоугао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авоугао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авоугао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Наслов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sr-Cyrl-CS" smtClean="0"/>
              <a:t>Кликните и уредите наслов мастерa</a:t>
            </a:r>
            <a:endParaRPr kumimoji="0" lang="en-US"/>
          </a:p>
        </p:txBody>
      </p:sp>
      <p:sp>
        <p:nvSpPr>
          <p:cNvPr id="9" name="Поднаслов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sr-Cyrl-CS" smtClean="0"/>
              <a:t>Кликните и уредите стил поднаслова мастера</a:t>
            </a:r>
            <a:endParaRPr kumimoji="0" lang="en-US"/>
          </a:p>
        </p:txBody>
      </p:sp>
      <p:sp>
        <p:nvSpPr>
          <p:cNvPr id="28" name="Чувар места за датум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722C98A8-DB42-4564-8094-9D6844C667FB}" type="datetimeFigureOut">
              <a:rPr lang="en-US" smtClean="0"/>
              <a:pPr/>
              <a:t>3/21/2015</a:t>
            </a:fld>
            <a:endParaRPr lang="en-US"/>
          </a:p>
        </p:txBody>
      </p:sp>
      <p:sp>
        <p:nvSpPr>
          <p:cNvPr id="17" name="Чувар места за подножје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Чувар места за број слај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38555BEA-F30A-4FA2-A34F-808244E03C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Наслов и вертикалн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слов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r-Cyrl-CS" smtClean="0"/>
              <a:t>Кликните и уредите наслов мастерa</a:t>
            </a:r>
            <a:endParaRPr kumimoji="0" lang="en-US"/>
          </a:p>
        </p:txBody>
      </p:sp>
      <p:sp>
        <p:nvSpPr>
          <p:cNvPr id="3" name="Чувар места за вертикални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sr-Cyrl-CS" smtClean="0"/>
              <a:t>Кликните и уредите стилове текста мастера</a:t>
            </a:r>
          </a:p>
          <a:p>
            <a:pPr lvl="1" eaLnBrk="1" latinLnBrk="0" hangingPunct="1"/>
            <a:r>
              <a:rPr lang="sr-Cyrl-CS" smtClean="0"/>
              <a:t>Други ниво</a:t>
            </a:r>
          </a:p>
          <a:p>
            <a:pPr lvl="2" eaLnBrk="1" latinLnBrk="0" hangingPunct="1"/>
            <a:r>
              <a:rPr lang="sr-Cyrl-CS" smtClean="0"/>
              <a:t>Трећи ниво</a:t>
            </a:r>
          </a:p>
          <a:p>
            <a:pPr lvl="3" eaLnBrk="1" latinLnBrk="0" hangingPunct="1"/>
            <a:r>
              <a:rPr lang="sr-Cyrl-CS" smtClean="0"/>
              <a:t>Четврти ниво</a:t>
            </a:r>
          </a:p>
          <a:p>
            <a:pPr lvl="4" eaLnBrk="1" latinLnBrk="0" hangingPunct="1"/>
            <a:r>
              <a:rPr lang="sr-Cyrl-CS" smtClean="0"/>
              <a:t>Пети ниво</a:t>
            </a:r>
            <a:endParaRPr kumimoji="0" lang="en-US"/>
          </a:p>
        </p:txBody>
      </p:sp>
      <p:sp>
        <p:nvSpPr>
          <p:cNvPr id="4" name="Чувар места за дату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C98A8-DB42-4564-8094-9D6844C667FB}" type="datetimeFigureOut">
              <a:rPr lang="en-US" smtClean="0"/>
              <a:pPr/>
              <a:t>3/21/2015</a:t>
            </a:fld>
            <a:endParaRPr lang="en-US"/>
          </a:p>
        </p:txBody>
      </p:sp>
      <p:sp>
        <p:nvSpPr>
          <p:cNvPr id="5" name="Чувар места за подножје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Чувар места за број слај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55BEA-F30A-4FA2-A34F-808244E03C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и наслов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и наслов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sr-Cyrl-CS" smtClean="0"/>
              <a:t>Кликните и уредите наслов мастерa</a:t>
            </a:r>
            <a:endParaRPr kumimoji="0" lang="en-US"/>
          </a:p>
        </p:txBody>
      </p:sp>
      <p:sp>
        <p:nvSpPr>
          <p:cNvPr id="3" name="Чувар места за вертикални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sr-Cyrl-CS" smtClean="0"/>
              <a:t>Кликните и уредите стилове текста мастера</a:t>
            </a:r>
          </a:p>
          <a:p>
            <a:pPr lvl="1" eaLnBrk="1" latinLnBrk="0" hangingPunct="1"/>
            <a:r>
              <a:rPr lang="sr-Cyrl-CS" smtClean="0"/>
              <a:t>Други ниво</a:t>
            </a:r>
          </a:p>
          <a:p>
            <a:pPr lvl="2" eaLnBrk="1" latinLnBrk="0" hangingPunct="1"/>
            <a:r>
              <a:rPr lang="sr-Cyrl-CS" smtClean="0"/>
              <a:t>Трећи ниво</a:t>
            </a:r>
          </a:p>
          <a:p>
            <a:pPr lvl="3" eaLnBrk="1" latinLnBrk="0" hangingPunct="1"/>
            <a:r>
              <a:rPr lang="sr-Cyrl-CS" smtClean="0"/>
              <a:t>Четврти ниво</a:t>
            </a:r>
          </a:p>
          <a:p>
            <a:pPr lvl="4" eaLnBrk="1" latinLnBrk="0" hangingPunct="1"/>
            <a:r>
              <a:rPr lang="sr-Cyrl-CS" smtClean="0"/>
              <a:t>Пети ниво</a:t>
            </a:r>
            <a:endParaRPr kumimoji="0" lang="en-US"/>
          </a:p>
        </p:txBody>
      </p:sp>
      <p:sp>
        <p:nvSpPr>
          <p:cNvPr id="4" name="Чувар места за дату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C98A8-DB42-4564-8094-9D6844C667FB}" type="datetimeFigureOut">
              <a:rPr lang="en-US" smtClean="0"/>
              <a:pPr/>
              <a:t>3/21/2015</a:t>
            </a:fld>
            <a:endParaRPr lang="en-US"/>
          </a:p>
        </p:txBody>
      </p:sp>
      <p:sp>
        <p:nvSpPr>
          <p:cNvPr id="5" name="Чувар места за подножје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Чувар места за број слај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55BEA-F30A-4FA2-A34F-808244E03C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слов и садржа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слов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r-Cyrl-CS" smtClean="0"/>
              <a:t>Кликните и уредите наслов мастерa</a:t>
            </a:r>
            <a:endParaRPr kumimoji="0" lang="en-US"/>
          </a:p>
        </p:txBody>
      </p:sp>
      <p:sp>
        <p:nvSpPr>
          <p:cNvPr id="3" name="Чувар места за садржај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sr-Cyrl-CS" smtClean="0"/>
              <a:t>Кликните и уредите стилове текста мастера</a:t>
            </a:r>
          </a:p>
          <a:p>
            <a:pPr lvl="1" eaLnBrk="1" latinLnBrk="0" hangingPunct="1"/>
            <a:r>
              <a:rPr lang="sr-Cyrl-CS" smtClean="0"/>
              <a:t>Други ниво</a:t>
            </a:r>
          </a:p>
          <a:p>
            <a:pPr lvl="2" eaLnBrk="1" latinLnBrk="0" hangingPunct="1"/>
            <a:r>
              <a:rPr lang="sr-Cyrl-CS" smtClean="0"/>
              <a:t>Трећи ниво</a:t>
            </a:r>
          </a:p>
          <a:p>
            <a:pPr lvl="3" eaLnBrk="1" latinLnBrk="0" hangingPunct="1"/>
            <a:r>
              <a:rPr lang="sr-Cyrl-CS" smtClean="0"/>
              <a:t>Четврти ниво</a:t>
            </a:r>
          </a:p>
          <a:p>
            <a:pPr lvl="4" eaLnBrk="1" latinLnBrk="0" hangingPunct="1"/>
            <a:r>
              <a:rPr lang="sr-Cyrl-CS" smtClean="0"/>
              <a:t>Пети ниво</a:t>
            </a:r>
            <a:endParaRPr kumimoji="0" lang="en-US"/>
          </a:p>
        </p:txBody>
      </p:sp>
      <p:sp>
        <p:nvSpPr>
          <p:cNvPr id="4" name="Чувар места за дату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C98A8-DB42-4564-8094-9D6844C667FB}" type="datetimeFigureOut">
              <a:rPr lang="en-US" smtClean="0"/>
              <a:pPr/>
              <a:t>3/21/2015</a:t>
            </a:fld>
            <a:endParaRPr lang="en-US"/>
          </a:p>
        </p:txBody>
      </p:sp>
      <p:sp>
        <p:nvSpPr>
          <p:cNvPr id="5" name="Чувар места за подножје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Чувар места за број слај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55BEA-F30A-4FA2-A34F-808244E03C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ље одељ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слов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sr-Cyrl-CS" smtClean="0"/>
              <a:t>Кликните и уредите наслов мастерa</a:t>
            </a:r>
            <a:endParaRPr kumimoji="0" lang="en-US"/>
          </a:p>
        </p:txBody>
      </p:sp>
      <p:sp>
        <p:nvSpPr>
          <p:cNvPr id="3" name="Чувар места за 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sr-Cyrl-CS" smtClean="0"/>
              <a:t>Кликните и уредите стилове текста мастера</a:t>
            </a:r>
          </a:p>
        </p:txBody>
      </p:sp>
      <p:sp>
        <p:nvSpPr>
          <p:cNvPr id="4" name="Чувар места за дату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C98A8-DB42-4564-8094-9D6844C667FB}" type="datetimeFigureOut">
              <a:rPr lang="en-US" smtClean="0"/>
              <a:pPr/>
              <a:t>3/21/2015</a:t>
            </a:fld>
            <a:endParaRPr lang="en-US"/>
          </a:p>
        </p:txBody>
      </p:sp>
      <p:sp>
        <p:nvSpPr>
          <p:cNvPr id="5" name="Чувар места за подножје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Чувар места за број слај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55BEA-F30A-4FA2-A34F-808244E03C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садржај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слов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r-Cyrl-CS" smtClean="0"/>
              <a:t>Кликните и уредите наслов мастерa</a:t>
            </a:r>
            <a:endParaRPr kumimoji="0" lang="en-US"/>
          </a:p>
        </p:txBody>
      </p:sp>
      <p:sp>
        <p:nvSpPr>
          <p:cNvPr id="3" name="Чувар места за садржај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sr-Cyrl-CS" smtClean="0"/>
              <a:t>Кликните и уредите стилове текста мастера</a:t>
            </a:r>
          </a:p>
          <a:p>
            <a:pPr lvl="1" eaLnBrk="1" latinLnBrk="0" hangingPunct="1"/>
            <a:r>
              <a:rPr lang="sr-Cyrl-CS" smtClean="0"/>
              <a:t>Други ниво</a:t>
            </a:r>
          </a:p>
          <a:p>
            <a:pPr lvl="2" eaLnBrk="1" latinLnBrk="0" hangingPunct="1"/>
            <a:r>
              <a:rPr lang="sr-Cyrl-CS" smtClean="0"/>
              <a:t>Трећи ниво</a:t>
            </a:r>
          </a:p>
          <a:p>
            <a:pPr lvl="3" eaLnBrk="1" latinLnBrk="0" hangingPunct="1"/>
            <a:r>
              <a:rPr lang="sr-Cyrl-CS" smtClean="0"/>
              <a:t>Четврти ниво</a:t>
            </a:r>
          </a:p>
          <a:p>
            <a:pPr lvl="4" eaLnBrk="1" latinLnBrk="0" hangingPunct="1"/>
            <a:r>
              <a:rPr lang="sr-Cyrl-CS" smtClean="0"/>
              <a:t>Пети ниво</a:t>
            </a:r>
            <a:endParaRPr kumimoji="0" lang="en-US"/>
          </a:p>
        </p:txBody>
      </p:sp>
      <p:sp>
        <p:nvSpPr>
          <p:cNvPr id="4" name="Чувар места за садржај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sr-Cyrl-CS" smtClean="0"/>
              <a:t>Кликните и уредите стилове текста мастера</a:t>
            </a:r>
          </a:p>
          <a:p>
            <a:pPr lvl="1" eaLnBrk="1" latinLnBrk="0" hangingPunct="1"/>
            <a:r>
              <a:rPr lang="sr-Cyrl-CS" smtClean="0"/>
              <a:t>Други ниво</a:t>
            </a:r>
          </a:p>
          <a:p>
            <a:pPr lvl="2" eaLnBrk="1" latinLnBrk="0" hangingPunct="1"/>
            <a:r>
              <a:rPr lang="sr-Cyrl-CS" smtClean="0"/>
              <a:t>Трећи ниво</a:t>
            </a:r>
          </a:p>
          <a:p>
            <a:pPr lvl="3" eaLnBrk="1" latinLnBrk="0" hangingPunct="1"/>
            <a:r>
              <a:rPr lang="sr-Cyrl-CS" smtClean="0"/>
              <a:t>Четврти ниво</a:t>
            </a:r>
          </a:p>
          <a:p>
            <a:pPr lvl="4" eaLnBrk="1" latinLnBrk="0" hangingPunct="1"/>
            <a:r>
              <a:rPr lang="sr-Cyrl-CS" smtClean="0"/>
              <a:t>Пети ниво</a:t>
            </a:r>
            <a:endParaRPr kumimoji="0" lang="en-US"/>
          </a:p>
        </p:txBody>
      </p:sp>
      <p:sp>
        <p:nvSpPr>
          <p:cNvPr id="5" name="Чувар места за дату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C98A8-DB42-4564-8094-9D6844C667FB}" type="datetimeFigureOut">
              <a:rPr lang="en-US" smtClean="0"/>
              <a:pPr/>
              <a:t>3/21/2015</a:t>
            </a:fld>
            <a:endParaRPr lang="en-US"/>
          </a:p>
        </p:txBody>
      </p:sp>
      <p:sp>
        <p:nvSpPr>
          <p:cNvPr id="6" name="Чувар места за подножје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Чувар места за број слај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55BEA-F30A-4FA2-A34F-808244E03C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еђењ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слов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sr-Cyrl-CS" smtClean="0"/>
              <a:t>Кликните и уредите наслов мастерa</a:t>
            </a:r>
            <a:endParaRPr kumimoji="0" lang="en-US"/>
          </a:p>
        </p:txBody>
      </p:sp>
      <p:sp>
        <p:nvSpPr>
          <p:cNvPr id="3" name="Чувар места за 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r-Cyrl-CS" smtClean="0"/>
              <a:t>Кликните и уредите стилове текста мастера</a:t>
            </a:r>
          </a:p>
        </p:txBody>
      </p:sp>
      <p:sp>
        <p:nvSpPr>
          <p:cNvPr id="4" name="Чувар места за 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r-Cyrl-CS" smtClean="0"/>
              <a:t>Кликните и уредите стилове текста мастера</a:t>
            </a:r>
          </a:p>
        </p:txBody>
      </p:sp>
      <p:sp>
        <p:nvSpPr>
          <p:cNvPr id="5" name="Чувар места за садржај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sr-Cyrl-CS" smtClean="0"/>
              <a:t>Кликните и уредите стилове текста мастера</a:t>
            </a:r>
          </a:p>
          <a:p>
            <a:pPr lvl="1" eaLnBrk="1" latinLnBrk="0" hangingPunct="1"/>
            <a:r>
              <a:rPr lang="sr-Cyrl-CS" smtClean="0"/>
              <a:t>Други ниво</a:t>
            </a:r>
          </a:p>
          <a:p>
            <a:pPr lvl="2" eaLnBrk="1" latinLnBrk="0" hangingPunct="1"/>
            <a:r>
              <a:rPr lang="sr-Cyrl-CS" smtClean="0"/>
              <a:t>Трећи ниво</a:t>
            </a:r>
          </a:p>
          <a:p>
            <a:pPr lvl="3" eaLnBrk="1" latinLnBrk="0" hangingPunct="1"/>
            <a:r>
              <a:rPr lang="sr-Cyrl-CS" smtClean="0"/>
              <a:t>Четврти ниво</a:t>
            </a:r>
          </a:p>
          <a:p>
            <a:pPr lvl="4" eaLnBrk="1" latinLnBrk="0" hangingPunct="1"/>
            <a:r>
              <a:rPr lang="sr-Cyrl-CS" smtClean="0"/>
              <a:t>Пети ниво</a:t>
            </a:r>
            <a:endParaRPr kumimoji="0" lang="en-US"/>
          </a:p>
        </p:txBody>
      </p:sp>
      <p:sp>
        <p:nvSpPr>
          <p:cNvPr id="6" name="Чувар места за садржај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sr-Cyrl-CS" smtClean="0"/>
              <a:t>Кликните и уредите стилове текста мастера</a:t>
            </a:r>
          </a:p>
          <a:p>
            <a:pPr lvl="1" eaLnBrk="1" latinLnBrk="0" hangingPunct="1"/>
            <a:r>
              <a:rPr lang="sr-Cyrl-CS" smtClean="0"/>
              <a:t>Други ниво</a:t>
            </a:r>
          </a:p>
          <a:p>
            <a:pPr lvl="2" eaLnBrk="1" latinLnBrk="0" hangingPunct="1"/>
            <a:r>
              <a:rPr lang="sr-Cyrl-CS" smtClean="0"/>
              <a:t>Трећи ниво</a:t>
            </a:r>
          </a:p>
          <a:p>
            <a:pPr lvl="3" eaLnBrk="1" latinLnBrk="0" hangingPunct="1"/>
            <a:r>
              <a:rPr lang="sr-Cyrl-CS" smtClean="0"/>
              <a:t>Четврти ниво</a:t>
            </a:r>
          </a:p>
          <a:p>
            <a:pPr lvl="4" eaLnBrk="1" latinLnBrk="0" hangingPunct="1"/>
            <a:r>
              <a:rPr lang="sr-Cyrl-CS" smtClean="0"/>
              <a:t>Пети ниво</a:t>
            </a:r>
            <a:endParaRPr kumimoji="0" lang="en-US"/>
          </a:p>
        </p:txBody>
      </p:sp>
      <p:sp>
        <p:nvSpPr>
          <p:cNvPr id="26" name="Чувар места за датум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22C98A8-DB42-4564-8094-9D6844C667FB}" type="datetimeFigureOut">
              <a:rPr lang="en-US" smtClean="0"/>
              <a:pPr/>
              <a:t>3/21/2015</a:t>
            </a:fld>
            <a:endParaRPr lang="en-US"/>
          </a:p>
        </p:txBody>
      </p:sp>
      <p:sp>
        <p:nvSpPr>
          <p:cNvPr id="27" name="Чувар места за број слај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8555BEA-F30A-4FA2-A34F-808244E03CF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Чувар места за подножје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насл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слов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sr-Cyrl-CS" smtClean="0"/>
              <a:t>Кликните и уредите наслов мастерa</a:t>
            </a:r>
            <a:endParaRPr kumimoji="0" lang="en-US"/>
          </a:p>
        </p:txBody>
      </p:sp>
      <p:sp>
        <p:nvSpPr>
          <p:cNvPr id="3" name="Чувар места за датум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722C98A8-DB42-4564-8094-9D6844C667FB}" type="datetimeFigureOut">
              <a:rPr lang="en-US" smtClean="0"/>
              <a:pPr/>
              <a:t>3/21/2015</a:t>
            </a:fld>
            <a:endParaRPr lang="en-US"/>
          </a:p>
        </p:txBody>
      </p:sp>
      <p:sp>
        <p:nvSpPr>
          <p:cNvPr id="4" name="Чувар места за подножје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Чувар места за број слај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38555BEA-F30A-4FA2-A34F-808244E03C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Чувар места за дату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C98A8-DB42-4564-8094-9D6844C667FB}" type="datetimeFigureOut">
              <a:rPr lang="en-US" smtClean="0"/>
              <a:pPr/>
              <a:t>3/21/2015</a:t>
            </a:fld>
            <a:endParaRPr lang="en-US"/>
          </a:p>
        </p:txBody>
      </p:sp>
      <p:sp>
        <p:nvSpPr>
          <p:cNvPr id="3" name="Чувар места за подножје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Чувар места за број слај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55BEA-F30A-4FA2-A34F-808244E03C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адржај са нат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слов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sr-Cyrl-CS" smtClean="0"/>
              <a:t>Кликните и уредите наслов мастерa</a:t>
            </a:r>
            <a:endParaRPr kumimoji="0" lang="en-US"/>
          </a:p>
        </p:txBody>
      </p:sp>
      <p:sp>
        <p:nvSpPr>
          <p:cNvPr id="3" name="Чувар места за 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sr-Cyrl-CS" smtClean="0"/>
              <a:t>Кликните и уредите стилове текста мастера</a:t>
            </a:r>
          </a:p>
        </p:txBody>
      </p:sp>
      <p:sp>
        <p:nvSpPr>
          <p:cNvPr id="4" name="Чувар места за садржај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sr-Cyrl-CS" smtClean="0"/>
              <a:t>Кликните и уредите стилове текста мастера</a:t>
            </a:r>
          </a:p>
          <a:p>
            <a:pPr lvl="1" eaLnBrk="1" latinLnBrk="0" hangingPunct="1"/>
            <a:r>
              <a:rPr lang="sr-Cyrl-CS" smtClean="0"/>
              <a:t>Други ниво</a:t>
            </a:r>
          </a:p>
          <a:p>
            <a:pPr lvl="2" eaLnBrk="1" latinLnBrk="0" hangingPunct="1"/>
            <a:r>
              <a:rPr lang="sr-Cyrl-CS" smtClean="0"/>
              <a:t>Трећи ниво</a:t>
            </a:r>
          </a:p>
          <a:p>
            <a:pPr lvl="3" eaLnBrk="1" latinLnBrk="0" hangingPunct="1"/>
            <a:r>
              <a:rPr lang="sr-Cyrl-CS" smtClean="0"/>
              <a:t>Четврти ниво</a:t>
            </a:r>
          </a:p>
          <a:p>
            <a:pPr lvl="4" eaLnBrk="1" latinLnBrk="0" hangingPunct="1"/>
            <a:r>
              <a:rPr lang="sr-Cyrl-CS" smtClean="0"/>
              <a:t>Пети ниво</a:t>
            </a:r>
            <a:endParaRPr kumimoji="0" lang="en-US"/>
          </a:p>
        </p:txBody>
      </p:sp>
      <p:sp>
        <p:nvSpPr>
          <p:cNvPr id="5" name="Чувар места за дату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C98A8-DB42-4564-8094-9D6844C667FB}" type="datetimeFigureOut">
              <a:rPr lang="en-US" smtClean="0"/>
              <a:pPr/>
              <a:t>3/21/2015</a:t>
            </a:fld>
            <a:endParaRPr lang="en-US"/>
          </a:p>
        </p:txBody>
      </p:sp>
      <p:sp>
        <p:nvSpPr>
          <p:cNvPr id="6" name="Чувар места за подножје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Чувар места за број слај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55BEA-F30A-4FA2-A34F-808244E03C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Слика са нат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слов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sr-Cyrl-CS" smtClean="0"/>
              <a:t>Кликните и уредите наслов мастерa</a:t>
            </a:r>
            <a:endParaRPr kumimoji="0" lang="en-US"/>
          </a:p>
        </p:txBody>
      </p:sp>
      <p:sp>
        <p:nvSpPr>
          <p:cNvPr id="3" name="Чувар места за слику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sr-Cyrl-CS" smtClean="0"/>
              <a:t>Кликните на икону да бисте додали слику</a:t>
            </a:r>
            <a:endParaRPr kumimoji="0" lang="en-US" dirty="0"/>
          </a:p>
        </p:txBody>
      </p:sp>
      <p:sp>
        <p:nvSpPr>
          <p:cNvPr id="4" name="Чувар места за 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sr-Cyrl-CS" smtClean="0"/>
              <a:t>Кликните и уредите стилове текста мастера</a:t>
            </a:r>
          </a:p>
        </p:txBody>
      </p:sp>
      <p:sp>
        <p:nvSpPr>
          <p:cNvPr id="5" name="Чувар места за дату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C98A8-DB42-4564-8094-9D6844C667FB}" type="datetimeFigureOut">
              <a:rPr lang="en-US" smtClean="0"/>
              <a:pPr/>
              <a:t>3/21/2015</a:t>
            </a:fld>
            <a:endParaRPr lang="en-US"/>
          </a:p>
        </p:txBody>
      </p:sp>
      <p:sp>
        <p:nvSpPr>
          <p:cNvPr id="6" name="Чувар места за подножје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Чувар места за број слај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55BEA-F30A-4FA2-A34F-808244E03C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авоугао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авоугао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авоугао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авоугао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авоугао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Правоугаоник заобљених углова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Правоугаоник заобљених углова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авоугао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авоугао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авоугао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авоугао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авоугао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авоугао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Чувар места за наслов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sr-Cyrl-CS" smtClean="0"/>
              <a:t>Кликните и уредите наслов мастерa</a:t>
            </a:r>
            <a:endParaRPr kumimoji="0" lang="en-US"/>
          </a:p>
        </p:txBody>
      </p:sp>
      <p:sp>
        <p:nvSpPr>
          <p:cNvPr id="13" name="Чувар места за 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sr-Cyrl-CS" smtClean="0"/>
              <a:t>Кликните и уредите стилове текста мастера</a:t>
            </a:r>
          </a:p>
          <a:p>
            <a:pPr lvl="1" eaLnBrk="1" latinLnBrk="0" hangingPunct="1"/>
            <a:r>
              <a:rPr kumimoji="0" lang="sr-Cyrl-CS" smtClean="0"/>
              <a:t>Други ниво</a:t>
            </a:r>
          </a:p>
          <a:p>
            <a:pPr lvl="2" eaLnBrk="1" latinLnBrk="0" hangingPunct="1"/>
            <a:r>
              <a:rPr kumimoji="0" lang="sr-Cyrl-CS" smtClean="0"/>
              <a:t>Трећи ниво</a:t>
            </a:r>
          </a:p>
          <a:p>
            <a:pPr lvl="3" eaLnBrk="1" latinLnBrk="0" hangingPunct="1"/>
            <a:r>
              <a:rPr kumimoji="0" lang="sr-Cyrl-CS" smtClean="0"/>
              <a:t>Четврти ниво</a:t>
            </a:r>
          </a:p>
          <a:p>
            <a:pPr lvl="4" eaLnBrk="1" latinLnBrk="0" hangingPunct="1"/>
            <a:r>
              <a:rPr kumimoji="0" lang="sr-Cyrl-CS" smtClean="0"/>
              <a:t>Пети ниво</a:t>
            </a:r>
            <a:endParaRPr kumimoji="0" lang="en-US"/>
          </a:p>
        </p:txBody>
      </p:sp>
      <p:sp>
        <p:nvSpPr>
          <p:cNvPr id="14" name="Чувар места за датум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722C98A8-DB42-4564-8094-9D6844C667FB}" type="datetimeFigureOut">
              <a:rPr lang="en-US" smtClean="0"/>
              <a:pPr/>
              <a:t>3/21/2015</a:t>
            </a:fld>
            <a:endParaRPr lang="en-US"/>
          </a:p>
        </p:txBody>
      </p:sp>
      <p:sp>
        <p:nvSpPr>
          <p:cNvPr id="3" name="Чувар места за подножје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Чувар места за број слај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38555BEA-F30A-4FA2-A34F-808244E03CF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слов 1"/>
          <p:cNvSpPr>
            <a:spLocks noGrp="1"/>
          </p:cNvSpPr>
          <p:nvPr>
            <p:ph type="title"/>
          </p:nvPr>
        </p:nvSpPr>
        <p:spPr>
          <a:xfrm>
            <a:off x="304800" y="1219200"/>
            <a:ext cx="8229600" cy="1069848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Université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Bourgogne</a:t>
            </a:r>
            <a:r>
              <a:rPr lang="en-US" sz="48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80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source: http://www.u-bourgogne.fr/</a:t>
            </a:r>
            <a:endParaRPr lang="en-US" sz="4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лика 3" descr="10922563_804387872962477_8531489487975869758_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2286000"/>
            <a:ext cx="8534399" cy="4191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533400"/>
            <a:ext cx="533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dirty="0" smtClean="0">
                <a:latin typeface="Times New Roman" pitchFamily="18" charset="0"/>
                <a:cs typeface="Times New Roman" pitchFamily="18" charset="0"/>
              </a:rPr>
              <a:t>Mijailović Mirjana LO130067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аслов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2700" dirty="0" smtClean="0">
                <a:latin typeface="Times New Roman" pitchFamily="18" charset="0"/>
                <a:cs typeface="Times New Roman" pitchFamily="18" charset="0"/>
              </a:rPr>
              <a:t>L’organisation des études en formation initiale à l’</a:t>
            </a:r>
            <a:r>
              <a:rPr lang="fr-FR" sz="2700" dirty="0" err="1" smtClean="0">
                <a:latin typeface="Times New Roman" pitchFamily="18" charset="0"/>
                <a:cs typeface="Times New Roman" pitchFamily="18" charset="0"/>
              </a:rPr>
              <a:t>uB</a:t>
            </a:r>
            <a:r>
              <a:rPr lang="fr-FR" dirty="0" smtClean="0"/>
              <a:t/>
            </a:r>
            <a:br>
              <a:rPr lang="fr-FR" dirty="0" smtClean="0"/>
            </a:br>
            <a:endParaRPr lang="en-US" dirty="0"/>
          </a:p>
        </p:txBody>
      </p:sp>
      <p:sp>
        <p:nvSpPr>
          <p:cNvPr id="9" name="Чувар места за текст 8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561904" cy="4617720"/>
          </a:xfrm>
        </p:spPr>
        <p:txBody>
          <a:bodyPr>
            <a:normAutofit/>
          </a:bodyPr>
          <a:lstStyle/>
          <a:p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Elle est fondée sur 3 grades</a:t>
            </a:r>
            <a:r>
              <a:rPr lang="sr-Latn-RS" sz="20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466344" indent="-457200">
              <a:buFont typeface="+mj-lt"/>
              <a:buAutoNum type="arabicPeriod"/>
            </a:pPr>
            <a:r>
              <a:rPr lang="fr-FR" sz="2000" dirty="0" smtClean="0"/>
              <a:t>Licence générale ou professionnelle (L)</a:t>
            </a:r>
          </a:p>
          <a:p>
            <a:pPr marL="466344" indent="-457200">
              <a:buFont typeface="+mj-lt"/>
              <a:buAutoNum type="arabicPeriod"/>
            </a:pPr>
            <a:r>
              <a:rPr lang="fr-FR" sz="2000" dirty="0" smtClean="0"/>
              <a:t>Master recherche ou professionnel (M)</a:t>
            </a:r>
          </a:p>
          <a:p>
            <a:pPr marL="466344" indent="-457200">
              <a:buFont typeface="+mj-lt"/>
              <a:buAutoNum type="arabicPeriod"/>
            </a:pPr>
            <a:r>
              <a:rPr lang="en-US" sz="2000" dirty="0" err="1" smtClean="0"/>
              <a:t>Doctorat</a:t>
            </a:r>
            <a:r>
              <a:rPr lang="en-US" sz="2000" dirty="0" smtClean="0"/>
              <a:t> (D)</a:t>
            </a:r>
            <a:endParaRPr lang="sr-Latn-RS" sz="2000" dirty="0" smtClean="0"/>
          </a:p>
          <a:p>
            <a:pPr marL="466344" indent="-457200"/>
            <a:endParaRPr lang="en-US" sz="2000" dirty="0" smtClean="0"/>
          </a:p>
          <a:p>
            <a:pPr marL="466344" indent="-457200"/>
            <a:r>
              <a:rPr lang="fr-FR" sz="2000" dirty="0" smtClean="0"/>
              <a:t>L’étudiant est « acteur de son parcours » même si certains parcours lui sont proposés pour faciliter son orientation.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Чувар места за садржај 7" descr="schema-General2012.pn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81209" y="776288"/>
            <a:ext cx="4844607" cy="5851525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Наслов 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Où nous sommes et comment nous rejoindre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Чувар места за садржај 13" descr="campus_dans_vill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" y="2286000"/>
            <a:ext cx="3886200" cy="4369045"/>
          </a:xfrm>
        </p:spPr>
      </p:pic>
      <p:pic>
        <p:nvPicPr>
          <p:cNvPr id="17" name="Слика 16" descr="plan_dijon-ub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800" y="2286000"/>
            <a:ext cx="4753086" cy="4191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слов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Чувар места за садржај 3" descr="campus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140" y="685800"/>
            <a:ext cx="8382460" cy="5888038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аслов 2"/>
          <p:cNvSpPr>
            <a:spLocks noGrp="1"/>
          </p:cNvSpPr>
          <p:nvPr>
            <p:ph type="title"/>
          </p:nvPr>
        </p:nvSpPr>
        <p:spPr>
          <a:xfrm flipV="1">
            <a:off x="533400" y="990600"/>
            <a:ext cx="8229600" cy="45719"/>
          </a:xfrm>
        </p:spPr>
        <p:txBody>
          <a:bodyPr>
            <a:normAutofit fontScale="90000"/>
          </a:bodyPr>
          <a:lstStyle/>
          <a:p>
            <a:r>
              <a:rPr lang="fr-FR" sz="2400" dirty="0" smtClean="0"/>
              <a:t/>
            </a:r>
            <a:br>
              <a:rPr lang="fr-FR" sz="2400" dirty="0" smtClean="0"/>
            </a:b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Чувар места за садржај 3"/>
          <p:cNvSpPr>
            <a:spLocks noGrp="1"/>
          </p:cNvSpPr>
          <p:nvPr>
            <p:ph idx="1"/>
          </p:nvPr>
        </p:nvSpPr>
        <p:spPr>
          <a:xfrm>
            <a:off x="228600" y="1143000"/>
            <a:ext cx="8534400" cy="5431536"/>
          </a:xfrm>
        </p:spPr>
        <p:txBody>
          <a:bodyPr/>
          <a:lstStyle/>
          <a:p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Le Diplôme Universitaire de Technologie (DUT)</a:t>
            </a:r>
            <a:r>
              <a:rPr lang="sr-Latn-RS" sz="2400" b="1" dirty="0" smtClean="0">
                <a:latin typeface="Times New Roman" pitchFamily="18" charset="0"/>
                <a:cs typeface="Times New Roman" pitchFamily="18" charset="0"/>
              </a:rPr>
              <a:t> -</a:t>
            </a:r>
          </a:p>
          <a:p>
            <a:pPr>
              <a:buNone/>
            </a:pPr>
            <a:r>
              <a:rPr lang="sr-Latn-RS" sz="24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est</a:t>
            </a:r>
            <a:r>
              <a:rPr lang="sr-Latn-R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une formation professionnalisée en deux ans accessible après le baccalauréat ou équivalent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sr-Latn-RS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sr-Latn-RS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Il prépare aux fonctions d’encadrement technique et professionnel dans certains secteurs de la production, de la recherche appliquée et des services.</a:t>
            </a:r>
            <a:endParaRPr lang="sr-Latn-R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dirty="0"/>
          </a:p>
        </p:txBody>
      </p:sp>
      <p:pic>
        <p:nvPicPr>
          <p:cNvPr id="6" name="Слика 5" descr="logo-u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4495800"/>
            <a:ext cx="6553200" cy="202996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слов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DUT</a:t>
            </a:r>
            <a:r>
              <a:rPr lang="sr-Latn-RS" dirty="0" smtClean="0"/>
              <a:t>:</a:t>
            </a:r>
            <a:r>
              <a:rPr lang="fr-FR" dirty="0" smtClean="0"/>
              <a:t>Gestion logistique et transport</a:t>
            </a:r>
            <a:br>
              <a:rPr lang="fr-FR" dirty="0" smtClean="0"/>
            </a:br>
            <a:endParaRPr lang="en-US" dirty="0"/>
          </a:p>
        </p:txBody>
      </p:sp>
      <p:sp>
        <p:nvSpPr>
          <p:cNvPr id="3" name="Чувар места за садржај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745736"/>
          </a:xfrm>
        </p:spPr>
        <p:txBody>
          <a:bodyPr/>
          <a:lstStyle/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Les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titulaires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du</a:t>
            </a:r>
            <a:r>
              <a:rPr lang="sr-Latn-RS" dirty="0" smtClean="0">
                <a:latin typeface="Times New Roman" pitchFamily="18" charset="0"/>
                <a:cs typeface="Times New Roman" pitchFamily="18" charset="0"/>
              </a:rPr>
              <a:t> gestion logistique et transport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ont un rôle d’interface entre les demandes des clients ou fournisseurs et la réalisation concrète des opérations logistiques.</a:t>
            </a:r>
            <a:endParaRPr lang="sr-Latn-R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sr-Latn-R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Ils peuvent facilement s’insérer dans les nombreux métiers sédentaires de la chaîne logistique</a:t>
            </a:r>
            <a:r>
              <a:rPr lang="sr-Latn-R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sr-Latn-R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sr-Latn-RS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sr-Latn-R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sr-Latn-R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sr-Latn-RS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4" name="Слика 3" descr="hal-univ-bourgogne_logo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5029200"/>
            <a:ext cx="4114800" cy="16002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слов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76200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Чувар места за садржај 2"/>
          <p:cNvSpPr>
            <a:spLocks noGrp="1"/>
          </p:cNvSpPr>
          <p:nvPr>
            <p:ph idx="1"/>
          </p:nvPr>
        </p:nvSpPr>
        <p:spPr>
          <a:xfrm>
            <a:off x="457200" y="533400"/>
            <a:ext cx="8305800" cy="61722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Site de localisation de la formation : Chalon-sur-Saône </a:t>
            </a:r>
            <a:endParaRPr lang="sr-Latn-R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sr-Latn-RS" sz="20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l existe trois possibilités pour obtenir le DUT Gestion Logistique et Transport</a:t>
            </a:r>
            <a:r>
              <a:rPr lang="sr-Latn-RS" sz="20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624078" indent="-514350">
              <a:buNone/>
            </a:pPr>
            <a:r>
              <a:rPr lang="sr-Latn-RS" sz="2000" b="1" dirty="0" smtClean="0"/>
              <a:t>1.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Filière</a:t>
            </a:r>
            <a:r>
              <a:rPr lang="en-US" sz="2000" b="1" dirty="0" smtClean="0"/>
              <a:t> « </a:t>
            </a:r>
            <a:r>
              <a:rPr lang="en-US" sz="2000" b="1" dirty="0" err="1" smtClean="0"/>
              <a:t>traditionnelle</a:t>
            </a:r>
            <a:r>
              <a:rPr lang="en-US" sz="2000" b="1" dirty="0" smtClean="0"/>
              <a:t> » </a:t>
            </a:r>
            <a:endParaRPr lang="sr-Latn-RS" sz="2000" b="1" dirty="0" smtClean="0"/>
          </a:p>
          <a:p>
            <a:pPr marL="624078" indent="-514350">
              <a:buNone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La formation comprend environ 1 804 heures de cours</a:t>
            </a:r>
            <a:endParaRPr lang="sr-Latn-R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624078" indent="-514350">
              <a:buNone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Public : Bacheliers de toutes sections : générales, technologiques et professionnelles</a:t>
            </a:r>
            <a:endParaRPr lang="sr-Latn-R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624078" indent="-514350">
              <a:buNone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Durée : Deux ans (quatre semestres)</a:t>
            </a:r>
            <a:endParaRPr lang="sr-Latn-R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624078" indent="-514350">
              <a:buNone/>
            </a:pPr>
            <a:r>
              <a:rPr lang="sr-Latn-RS" sz="20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000" b="1" dirty="0" smtClean="0"/>
              <a:t> </a:t>
            </a:r>
            <a:r>
              <a:rPr lang="en-US" sz="2000" b="1" dirty="0" err="1" smtClean="0"/>
              <a:t>Filière</a:t>
            </a:r>
            <a:r>
              <a:rPr lang="en-US" sz="2000" b="1" dirty="0" smtClean="0"/>
              <a:t> « Par </a:t>
            </a:r>
            <a:r>
              <a:rPr lang="en-US" sz="2000" b="1" dirty="0" err="1" smtClean="0"/>
              <a:t>apprentissage</a:t>
            </a:r>
            <a:r>
              <a:rPr lang="en-US" sz="2000" b="1" dirty="0" smtClean="0"/>
              <a:t> »</a:t>
            </a:r>
            <a:endParaRPr lang="sr-Latn-RS" sz="2000" b="1" dirty="0" smtClean="0"/>
          </a:p>
          <a:p>
            <a:pPr marL="624078" indent="-514350">
              <a:buNone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La formation, comprend en alternance des périodes d’enseignement au département</a:t>
            </a:r>
            <a:r>
              <a:rPr lang="sr-Latn-RS" sz="2000" dirty="0" smtClean="0">
                <a:latin typeface="Times New Roman" pitchFamily="18" charset="0"/>
                <a:cs typeface="Times New Roman" pitchFamily="18" charset="0"/>
              </a:rPr>
              <a:t> GLT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et des</a:t>
            </a:r>
            <a:r>
              <a:rPr lang="sr-Latn-R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périodes en entreprise</a:t>
            </a:r>
            <a:endParaRPr lang="sr-Latn-R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624078" indent="-514350">
              <a:buNone/>
            </a:pP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Durée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Deux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ans</a:t>
            </a:r>
            <a:r>
              <a:rPr lang="sr-Latn-RS" sz="2000" dirty="0" smtClean="0">
                <a:latin typeface="Times New Roman" pitchFamily="18" charset="0"/>
                <a:cs typeface="Times New Roman" pitchFamily="18" charset="0"/>
              </a:rPr>
              <a:t> (environ 24 semaines)</a:t>
            </a:r>
          </a:p>
          <a:p>
            <a:pPr marL="624078" indent="-514350">
              <a:buNone/>
            </a:pPr>
            <a:r>
              <a:rPr lang="sr-Latn-RS" sz="2000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Filière</a:t>
            </a:r>
            <a:r>
              <a:rPr lang="en-US" sz="2000" b="1" dirty="0" smtClean="0"/>
              <a:t> « </a:t>
            </a:r>
            <a:r>
              <a:rPr lang="en-US" sz="2000" b="1" dirty="0" err="1" smtClean="0"/>
              <a:t>Année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spéciale</a:t>
            </a:r>
            <a:r>
              <a:rPr lang="en-US" sz="2000" b="1" dirty="0" smtClean="0"/>
              <a:t> »</a:t>
            </a:r>
            <a:endParaRPr lang="sr-Latn-RS" sz="2000" b="1" dirty="0" smtClean="0"/>
          </a:p>
          <a:p>
            <a:pPr marL="624078" indent="-514350">
              <a:buNone/>
            </a:pPr>
            <a:r>
              <a:rPr lang="fr-FR" sz="2000" dirty="0" smtClean="0"/>
              <a:t> La formation comprend environ 1050 heures de cours sur un an, assurées par des enseignants et des professionnels du secteur de la logistique et des transports.</a:t>
            </a:r>
            <a:endParaRPr lang="sr-Latn-RS" sz="2000" dirty="0" smtClean="0"/>
          </a:p>
          <a:p>
            <a:pPr marL="624078" indent="-514350">
              <a:buNone/>
            </a:pP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Durée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:</a:t>
            </a:r>
            <a:r>
              <a:rPr lang="sr-Latn-RS" sz="2000" dirty="0" smtClean="0">
                <a:latin typeface="Times New Roman" pitchFamily="18" charset="0"/>
                <a:cs typeface="Times New Roman" pitchFamily="18" charset="0"/>
              </a:rPr>
              <a:t> Un an</a:t>
            </a:r>
          </a:p>
          <a:p>
            <a:pPr marL="624078" indent="-514350">
              <a:buNone/>
            </a:pPr>
            <a:r>
              <a:rPr lang="sr-Latn-RS" sz="2000" dirty="0" smtClean="0">
                <a:latin typeface="Times New Roman" pitchFamily="18" charset="0"/>
                <a:cs typeface="Times New Roman" pitchFamily="18" charset="0"/>
              </a:rPr>
              <a:t>Stage:</a:t>
            </a:r>
            <a:r>
              <a:rPr lang="fr-FR" sz="2000" dirty="0" smtClean="0"/>
              <a:t> Un stage d’une durée totale de 8 semaines</a:t>
            </a:r>
            <a:endParaRPr lang="sr-Latn-RS" sz="2000" dirty="0" smtClean="0"/>
          </a:p>
          <a:p>
            <a:pPr marL="624078" indent="-514350">
              <a:buNone/>
            </a:pPr>
            <a:endParaRPr lang="sr-Latn-RS" sz="2400" b="1" dirty="0" smtClean="0"/>
          </a:p>
          <a:p>
            <a:pPr marL="624078" indent="-514350">
              <a:buNone/>
            </a:pPr>
            <a:endParaRPr lang="sr-Latn-R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624078" indent="-514350">
              <a:buNone/>
            </a:pPr>
            <a:endParaRPr lang="sr-Latn-RS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аслов 3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345830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6" name="Чувар места за текст 5"/>
          <p:cNvSpPr>
            <a:spLocks noGrp="1"/>
          </p:cNvSpPr>
          <p:nvPr>
            <p:ph type="body" idx="2"/>
          </p:nvPr>
        </p:nvSpPr>
        <p:spPr>
          <a:xfrm>
            <a:off x="5353496" y="1600200"/>
            <a:ext cx="3383280" cy="5028247"/>
          </a:xfrm>
        </p:spPr>
        <p:txBody>
          <a:bodyPr/>
          <a:lstStyle/>
          <a:p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Gérer la logistique et les transports</a:t>
            </a:r>
            <a:r>
              <a:rPr lang="fr-FR" sz="2400" b="1" dirty="0" smtClean="0"/>
              <a:t> : </a:t>
            </a:r>
            <a:endParaRPr lang="sr-Latn-RS" sz="2400" b="1" dirty="0" smtClean="0"/>
          </a:p>
          <a:p>
            <a:pPr>
              <a:buFont typeface="Wingdings" pitchFamily="2" charset="2"/>
              <a:buChar char="§"/>
            </a:pPr>
            <a:r>
              <a:rPr lang="fr-FR" sz="1600" dirty="0" smtClean="0">
                <a:latin typeface="Times New Roman" pitchFamily="18" charset="0"/>
                <a:cs typeface="Times New Roman" pitchFamily="18" charset="0"/>
              </a:rPr>
              <a:t>Capacité à gérer les aléas </a:t>
            </a:r>
            <a:endParaRPr lang="sr-Latn-RS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fr-FR" sz="1600" dirty="0" smtClean="0">
                <a:latin typeface="Times New Roman" pitchFamily="18" charset="0"/>
                <a:cs typeface="Times New Roman" pitchFamily="18" charset="0"/>
              </a:rPr>
              <a:t>Maîtrise des outils statistiques et informatiques</a:t>
            </a:r>
            <a:endParaRPr lang="sr-Latn-RS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fr-FR" sz="1600" dirty="0" smtClean="0">
                <a:latin typeface="Times New Roman" pitchFamily="18" charset="0"/>
                <a:cs typeface="Times New Roman" pitchFamily="18" charset="0"/>
              </a:rPr>
              <a:t>Prise de décision et sens de l’initiative </a:t>
            </a:r>
            <a:endParaRPr lang="sr-Latn-RS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fr-FR" sz="1600" dirty="0" smtClean="0">
                <a:latin typeface="Times New Roman" pitchFamily="18" charset="0"/>
                <a:cs typeface="Times New Roman" pitchFamily="18" charset="0"/>
              </a:rPr>
              <a:t>Compétences dans les différents domaines de la chaîne logistique </a:t>
            </a:r>
            <a:endParaRPr lang="sr-Latn-RS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RS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1600" dirty="0" smtClean="0">
                <a:latin typeface="Times New Roman" pitchFamily="18" charset="0"/>
                <a:cs typeface="Times New Roman" pitchFamily="18" charset="0"/>
              </a:rPr>
              <a:t>Le diplômé GLT peut poursuivre ses études en France et à l’étranger</a:t>
            </a:r>
            <a:r>
              <a:rPr lang="sr-Latn-RS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sr-Latn-RS" dirty="0" smtClean="0"/>
          </a:p>
          <a:p>
            <a:endParaRPr lang="en-US" dirty="0"/>
          </a:p>
        </p:txBody>
      </p:sp>
      <p:pic>
        <p:nvPicPr>
          <p:cNvPr id="7" name="Чувар места за садржај 6" descr="l-ubfc-peut-esperer-obtenir-300-millions-d-euros-pour-financer-son-developpement-photo-archives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28600" y="1600200"/>
            <a:ext cx="5132614" cy="43549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аслов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" name="Чувар места за садржај 7" descr="164298-ub-amphi-ub-ri-d-plantak-580x310.jpe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28600" y="3810000"/>
            <a:ext cx="4876800" cy="2606565"/>
          </a:xfrm>
        </p:spPr>
      </p:pic>
      <p:pic>
        <p:nvPicPr>
          <p:cNvPr id="9" name="Чувар места за садржај 8" descr="366517-etudiants-de-l-universite-de-bourgogne-en-amphi-service-comm-ub-580x310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57200" y="838200"/>
            <a:ext cx="4495800" cy="2402928"/>
          </a:xfrm>
        </p:spPr>
      </p:pic>
      <p:pic>
        <p:nvPicPr>
          <p:cNvPr id="10" name="Слика 9" descr="boutique-universite-bourgogne-3d8b6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81600" y="1981200"/>
            <a:ext cx="3733800" cy="3352800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рбана">
  <a:themeElements>
    <a:clrScheme name="Урбана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Урбана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Урбан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136</TotalTime>
  <Words>176</Words>
  <Application>Microsoft Office PowerPoint</Application>
  <PresentationFormat>On-screen Show (4:3)</PresentationFormat>
  <Paragraphs>44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Урбана</vt:lpstr>
      <vt:lpstr>Université de Bourgogne source: http://www.u-bourgogne.fr/</vt:lpstr>
      <vt:lpstr>L’organisation des études en formation initiale à l’uB </vt:lpstr>
      <vt:lpstr>Où nous sommes et comment nous rejoindre</vt:lpstr>
      <vt:lpstr>Slide 4</vt:lpstr>
      <vt:lpstr> </vt:lpstr>
      <vt:lpstr>DUT:Gestion logistique et transport </vt:lpstr>
      <vt:lpstr>Slide 7</vt:lpstr>
      <vt:lpstr>Slide 8</vt:lpstr>
      <vt:lpstr>Slide 9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Слајд 1</dc:title>
  <dc:creator>Korisnik</dc:creator>
  <cp:lastModifiedBy>win 7</cp:lastModifiedBy>
  <cp:revision>15</cp:revision>
  <dcterms:created xsi:type="dcterms:W3CDTF">2015-03-18T17:59:46Z</dcterms:created>
  <dcterms:modified xsi:type="dcterms:W3CDTF">2015-03-21T19:49:01Z</dcterms:modified>
</cp:coreProperties>
</file>