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63" r:id="rId4"/>
    <p:sldId id="264" r:id="rId5"/>
    <p:sldId id="258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угао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угао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угао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угао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угао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Правоугаоник заобљених углова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Правоугаоник заобљених углова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угао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угао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угао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угао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Наслов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9" name="Поднаслов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28" name="Чувар места за дату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17" name="Чувар места за подножје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Чувар места за број слај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26" name="Чувар места за дату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27" name="Чувар места за број слај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Чувар места за подножје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угао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угао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угао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угао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угао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Правоугаоник заобљених углова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Правоугаоник заобљених углова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угао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угао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угао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угао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угао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угао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Чувар места за наслов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Cyrl-CS" smtClean="0"/>
              <a:t>Кликните и уредите наслов мастерa</a:t>
            </a:r>
            <a:endParaRPr kumimoji="0" lang="en-US"/>
          </a:p>
        </p:txBody>
      </p:sp>
      <p:sp>
        <p:nvSpPr>
          <p:cNvPr id="13" name="Чувар места за 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Кликните и уредите стилове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4" name="Чувар места за дату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2C98A8-DB42-4564-8094-9D6844C667FB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Чувар места за број слај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555BEA-F30A-4FA2-A34F-808244E03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Bourgogne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source: http://www.u-bourgogne.fr/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лика 3" descr="10922563_804387872962477_8531489487975869758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534399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Mijailović Mirjana LO130067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слов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L’organisation des études en formation initiale à l’</a:t>
            </a:r>
            <a:r>
              <a:rPr lang="fr-FR" sz="2700" dirty="0" err="1" smtClean="0">
                <a:latin typeface="Times New Roman" pitchFamily="18" charset="0"/>
                <a:cs typeface="Times New Roman" pitchFamily="18" charset="0"/>
              </a:rPr>
              <a:t>uB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9" name="Чувар места за текст 8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561904" cy="461772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est fondée sur 3 grades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66344" indent="-457200">
              <a:buFont typeface="+mj-lt"/>
              <a:buAutoNum type="arabicPeriod"/>
            </a:pPr>
            <a:r>
              <a:rPr lang="fr-FR" sz="2000" dirty="0" smtClean="0"/>
              <a:t>Licence générale ou professionnelle (L)</a:t>
            </a:r>
          </a:p>
          <a:p>
            <a:pPr marL="466344" indent="-457200">
              <a:buFont typeface="+mj-lt"/>
              <a:buAutoNum type="arabicPeriod"/>
            </a:pPr>
            <a:r>
              <a:rPr lang="fr-FR" sz="2000" dirty="0" smtClean="0"/>
              <a:t>Master recherche ou professionnel (M)</a:t>
            </a:r>
          </a:p>
          <a:p>
            <a:pPr marL="466344" indent="-457200">
              <a:buFont typeface="+mj-lt"/>
              <a:buAutoNum type="arabicPeriod"/>
            </a:pPr>
            <a:r>
              <a:rPr lang="en-US" sz="2000" dirty="0" err="1" smtClean="0"/>
              <a:t>Doctorat</a:t>
            </a:r>
            <a:r>
              <a:rPr lang="en-US" sz="2000" dirty="0" smtClean="0"/>
              <a:t> (D)</a:t>
            </a:r>
            <a:endParaRPr lang="sr-Latn-RS" sz="2000" dirty="0" smtClean="0"/>
          </a:p>
          <a:p>
            <a:pPr marL="466344" indent="-457200"/>
            <a:endParaRPr lang="en-US" sz="2000" dirty="0" smtClean="0"/>
          </a:p>
          <a:p>
            <a:pPr marL="466344" indent="-457200"/>
            <a:r>
              <a:rPr lang="fr-FR" sz="2000" dirty="0" smtClean="0"/>
              <a:t>L’étudiant est « acteur de son parcours » même si certains parcours lui sont proposés pour faciliter son orientation.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Чувар места за садржај 7" descr="schema-General201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1209" y="776288"/>
            <a:ext cx="4844607" cy="5851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слов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Où nous sommes et comment nous rejoindre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Чувар места за садржај 13" descr="campus_dans_vil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0"/>
            <a:ext cx="3886200" cy="4369045"/>
          </a:xfrm>
        </p:spPr>
      </p:pic>
      <p:pic>
        <p:nvPicPr>
          <p:cNvPr id="17" name="Слика 16" descr="plan_dijon-u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4753086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Чувар места за садржај 3" descr="campu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40" y="685800"/>
            <a:ext cx="8382460" cy="58880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слов 2"/>
          <p:cNvSpPr>
            <a:spLocks noGrp="1"/>
          </p:cNvSpPr>
          <p:nvPr>
            <p:ph type="title"/>
          </p:nvPr>
        </p:nvSpPr>
        <p:spPr>
          <a:xfrm flipV="1">
            <a:off x="533400" y="9906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31536"/>
          </a:xfrm>
        </p:spPr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Diplôme Universitaire de Technologie (DUT)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buNone/>
            </a:pP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une formation professionnalisée en deux ans accessible après le baccalauréat ou équivalent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prépare aux fonctions d’encadrement technique et professionnel dans certains secteurs de la production, de la recherche appliquée et des services.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Слика 5" descr="logo-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495800"/>
            <a:ext cx="6553200" cy="2029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DUT</a:t>
            </a:r>
            <a:r>
              <a:rPr lang="sr-Latn-RS" dirty="0" smtClean="0"/>
              <a:t>:</a:t>
            </a:r>
            <a:r>
              <a:rPr lang="fr-FR" dirty="0" smtClean="0"/>
              <a:t>Gestion logistique et transport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titulaires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gestion logistique et transport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ont un rôle d’interface entre les demandes des clients ou fournisseurs et la réalisation concrète des opérations logistiques.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Ils peuvent facilement s’insérer dans les nombreux métiers sédentaires de la chaîne logistique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Слика 3" descr="hal-univ-bourgogne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029200"/>
            <a:ext cx="4114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Site de localisation de la formation : Chalon-sur-Saône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 existe trois possibilités pour obtenir le DUT Gestion Logistique et Transport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24078" indent="-514350">
              <a:buNone/>
            </a:pPr>
            <a:r>
              <a:rPr lang="sr-Latn-RS" sz="2000" b="1" dirty="0" smtClean="0"/>
              <a:t>1.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Filière</a:t>
            </a:r>
            <a:r>
              <a:rPr lang="en-US" sz="2000" b="1" dirty="0" smtClean="0"/>
              <a:t> « </a:t>
            </a:r>
            <a:r>
              <a:rPr lang="en-US" sz="2000" b="1" dirty="0" err="1" smtClean="0"/>
              <a:t>traditionnelle</a:t>
            </a:r>
            <a:r>
              <a:rPr lang="en-US" sz="2000" b="1" dirty="0" smtClean="0"/>
              <a:t> » </a:t>
            </a:r>
            <a:endParaRPr lang="sr-Latn-RS" sz="2000" b="1" dirty="0" smtClean="0"/>
          </a:p>
          <a:p>
            <a:pPr marL="624078" indent="-51435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formation comprend environ 1 804 heures de cours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Public : Bacheliers de toutes sections : générales, technologiques et professionnelles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Durée : Deux ans (quatre semestres)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Filière</a:t>
            </a:r>
            <a:r>
              <a:rPr lang="en-US" sz="2000" b="1" dirty="0" smtClean="0"/>
              <a:t> « Par </a:t>
            </a:r>
            <a:r>
              <a:rPr lang="en-US" sz="2000" b="1" dirty="0" err="1" smtClean="0"/>
              <a:t>apprentissage</a:t>
            </a:r>
            <a:r>
              <a:rPr lang="en-US" sz="2000" b="1" dirty="0" smtClean="0"/>
              <a:t> »</a:t>
            </a:r>
            <a:endParaRPr lang="sr-Latn-RS" sz="2000" b="1" dirty="0" smtClean="0"/>
          </a:p>
          <a:p>
            <a:pPr marL="624078" indent="-51435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formation, comprend en alternance des périodes d’enseignement au département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GLT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et des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périodes en entreprise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(environ 24 semaines)</a:t>
            </a:r>
          </a:p>
          <a:p>
            <a:pPr marL="624078" indent="-514350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Filière</a:t>
            </a:r>
            <a:r>
              <a:rPr lang="en-US" sz="2000" b="1" dirty="0" smtClean="0"/>
              <a:t> « </a:t>
            </a:r>
            <a:r>
              <a:rPr lang="en-US" sz="2000" b="1" dirty="0" err="1" smtClean="0"/>
              <a:t>Année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spéciale</a:t>
            </a:r>
            <a:r>
              <a:rPr lang="en-US" sz="2000" b="1" dirty="0" smtClean="0"/>
              <a:t> »</a:t>
            </a:r>
            <a:endParaRPr lang="sr-Latn-RS" sz="2000" b="1" dirty="0" smtClean="0"/>
          </a:p>
          <a:p>
            <a:pPr marL="624078" indent="-514350">
              <a:buNone/>
            </a:pPr>
            <a:r>
              <a:rPr lang="fr-FR" sz="2000" dirty="0" smtClean="0"/>
              <a:t> La formation comprend environ 1050 heures de cours sur un an, assurées par des enseignants et des professionnels du secteur de la logistique et des transports.</a:t>
            </a:r>
            <a:endParaRPr lang="sr-Latn-RS" sz="2000" dirty="0" smtClean="0"/>
          </a:p>
          <a:p>
            <a:pPr marL="624078" indent="-51435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Un an</a:t>
            </a:r>
          </a:p>
          <a:p>
            <a:pPr marL="624078" indent="-514350"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Stage:</a:t>
            </a:r>
            <a:r>
              <a:rPr lang="fr-FR" sz="2000" dirty="0" smtClean="0"/>
              <a:t> Un stage d’une durée totale de 8 semaines</a:t>
            </a:r>
            <a:endParaRPr lang="sr-Latn-RS" sz="2000" dirty="0" smtClean="0"/>
          </a:p>
          <a:p>
            <a:pPr marL="624078" indent="-514350">
              <a:buNone/>
            </a:pPr>
            <a:endParaRPr lang="sr-Latn-RS" sz="2400" b="1" dirty="0" smtClean="0"/>
          </a:p>
          <a:p>
            <a:pPr marL="624078" indent="-514350">
              <a:buNone/>
            </a:pP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3458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Чувар места за текст 5"/>
          <p:cNvSpPr>
            <a:spLocks noGrp="1"/>
          </p:cNvSpPr>
          <p:nvPr>
            <p:ph type="body" idx="2"/>
          </p:nvPr>
        </p:nvSpPr>
        <p:spPr>
          <a:xfrm>
            <a:off x="5353496" y="1600200"/>
            <a:ext cx="3383280" cy="5028247"/>
          </a:xfrm>
        </p:spPr>
        <p:txBody>
          <a:bodyPr/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Gérer la logistique et les transports</a:t>
            </a:r>
            <a:r>
              <a:rPr lang="fr-FR" sz="2400" b="1" dirty="0" smtClean="0"/>
              <a:t> : </a:t>
            </a:r>
            <a:endParaRPr lang="sr-Latn-RS" sz="24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Capacité à gérer les aléas 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Maîtrise des outils statistiques et informatiques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Prise de décision et sens de l’initiative 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Compétences dans les différents domaines de la chaîne logistique 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 diplômé GLT peut poursuivre ses études en France et à l’étranger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7" name="Чувар места за садржај 6" descr="l-ubfc-peut-esperer-obtenir-300-millions-d-euros-pour-financer-son-developpement-photo-archiv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5132614" cy="435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слов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Чувар места за садржај 7" descr="164298-ub-amphi-ub-ri-d-plantak-580x31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810000"/>
            <a:ext cx="4876800" cy="2606565"/>
          </a:xfrm>
        </p:spPr>
      </p:pic>
      <p:pic>
        <p:nvPicPr>
          <p:cNvPr id="9" name="Чувар места за садржај 8" descr="366517-etudiants-de-l-universite-de-bourgogne-en-amphi-service-comm-ub-580x3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838200"/>
            <a:ext cx="4495800" cy="2402928"/>
          </a:xfrm>
        </p:spPr>
      </p:pic>
      <p:pic>
        <p:nvPicPr>
          <p:cNvPr id="10" name="Слика 9" descr="boutique-universite-bourgogne-3d8b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981200"/>
            <a:ext cx="37338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рбана">
  <a:themeElements>
    <a:clrScheme name="Урбана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Урбана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Урба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136</TotalTime>
  <Words>176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Урбана</vt:lpstr>
      <vt:lpstr>Université de Bourgogne source: http://www.u-bourgogne.fr/</vt:lpstr>
      <vt:lpstr>L’organisation des études en formation initiale à l’uB </vt:lpstr>
      <vt:lpstr>Où nous sommes et comment nous rejoindre</vt:lpstr>
      <vt:lpstr>Slide 4</vt:lpstr>
      <vt:lpstr> </vt:lpstr>
      <vt:lpstr>DUT:Gestion logistique et transport 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Слајд 1</dc:title>
  <dc:creator>Korisnik</dc:creator>
  <cp:lastModifiedBy>win 7</cp:lastModifiedBy>
  <cp:revision>15</cp:revision>
  <dcterms:created xsi:type="dcterms:W3CDTF">2015-03-18T17:59:46Z</dcterms:created>
  <dcterms:modified xsi:type="dcterms:W3CDTF">2015-03-21T19:49:01Z</dcterms:modified>
</cp:coreProperties>
</file>