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</p:sldMasterIdLst>
  <p:handoutMasterIdLst>
    <p:handoutMasterId r:id="rId33"/>
  </p:handoutMasterIdLst>
  <p:sldIdLst>
    <p:sldId id="380" r:id="rId2"/>
    <p:sldId id="366" r:id="rId3"/>
    <p:sldId id="381" r:id="rId4"/>
    <p:sldId id="382" r:id="rId5"/>
    <p:sldId id="383" r:id="rId6"/>
    <p:sldId id="374" r:id="rId7"/>
    <p:sldId id="395" r:id="rId8"/>
    <p:sldId id="397" r:id="rId9"/>
    <p:sldId id="396" r:id="rId10"/>
    <p:sldId id="398" r:id="rId11"/>
    <p:sldId id="399" r:id="rId12"/>
    <p:sldId id="400" r:id="rId13"/>
    <p:sldId id="394" r:id="rId14"/>
    <p:sldId id="401" r:id="rId15"/>
    <p:sldId id="402" r:id="rId16"/>
    <p:sldId id="403" r:id="rId17"/>
    <p:sldId id="404" r:id="rId18"/>
    <p:sldId id="405" r:id="rId19"/>
    <p:sldId id="406" r:id="rId20"/>
    <p:sldId id="407" r:id="rId21"/>
    <p:sldId id="408" r:id="rId22"/>
    <p:sldId id="409" r:id="rId23"/>
    <p:sldId id="410" r:id="rId24"/>
    <p:sldId id="411" r:id="rId25"/>
    <p:sldId id="412" r:id="rId26"/>
    <p:sldId id="413" r:id="rId27"/>
    <p:sldId id="414" r:id="rId28"/>
    <p:sldId id="415" r:id="rId29"/>
    <p:sldId id="416" r:id="rId30"/>
    <p:sldId id="417" r:id="rId31"/>
    <p:sldId id="41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F4F2"/>
    <a:srgbClr val="CC0000"/>
    <a:srgbClr val="EAF0AE"/>
    <a:srgbClr val="336699"/>
    <a:srgbClr val="003399"/>
    <a:srgbClr val="3366CC"/>
    <a:srgbClr val="008080"/>
    <a:srgbClr val="AA6AAC"/>
    <a:srgbClr val="C65085"/>
    <a:srgbClr val="C74FB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>
        <p:scale>
          <a:sx n="100" d="100"/>
          <a:sy n="100" d="100"/>
        </p:scale>
        <p:origin x="-864" y="7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r-Latn-C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r-Latn-C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4F4FE7-F213-480A-96D7-42A60D7034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338A5-EE8F-415A-A544-1486FE760C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6B95C-A0BB-4B97-9C4C-E6D13D016F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6A59F-186E-47B7-9631-96E8A9174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33EF2-FC27-4426-AFB0-4A7EB1126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07BF9-7CCC-451B-993B-D614EE9EA0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4087A-9D38-4FF7-98D8-537F71EA5E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0AF18-9797-4B15-8070-E74C9406E7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EAAE5-DB77-493D-B1DE-10F4BC5EA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BC6DAF-821C-4A79-9BFB-107B39915F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99FCB-AAC0-4DCE-88DF-476FE587C4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C5D1F6-36C6-4759-A11F-2C087C1893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96478-836F-4CCF-B56C-9B3F131C2A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r-Latn-CS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r-Latn-CS"/>
          </a:p>
        </p:txBody>
      </p:sp>
      <p:sp>
        <p:nvSpPr>
          <p:cNvPr id="3727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19633B-7D4C-4CB1-BB63-445FEEA9BA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4"/>
          <p:cNvGrpSpPr>
            <a:grpSpLocks noChangeAspect="1"/>
          </p:cNvGrpSpPr>
          <p:nvPr/>
        </p:nvGrpSpPr>
        <p:grpSpPr bwMode="auto">
          <a:xfrm>
            <a:off x="827088" y="0"/>
            <a:ext cx="7777162" cy="6881813"/>
            <a:chOff x="521" y="0"/>
            <a:chExt cx="4899" cy="4335"/>
          </a:xfrm>
        </p:grpSpPr>
        <p:sp>
          <p:nvSpPr>
            <p:cNvPr id="2054" name="AutoShape 23"/>
            <p:cNvSpPr>
              <a:spLocks noChangeAspect="1" noChangeArrowheads="1" noTextEdit="1"/>
            </p:cNvSpPr>
            <p:nvPr/>
          </p:nvSpPr>
          <p:spPr bwMode="auto">
            <a:xfrm>
              <a:off x="521" y="0"/>
              <a:ext cx="4899" cy="4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5" name="Freeform 25"/>
            <p:cNvSpPr>
              <a:spLocks/>
            </p:cNvSpPr>
            <p:nvPr/>
          </p:nvSpPr>
          <p:spPr bwMode="auto">
            <a:xfrm>
              <a:off x="531" y="0"/>
              <a:ext cx="4872" cy="4285"/>
            </a:xfrm>
            <a:custGeom>
              <a:avLst/>
              <a:gdLst>
                <a:gd name="T0" fmla="*/ 4809 w 4872"/>
                <a:gd name="T1" fmla="*/ 1426 h 4285"/>
                <a:gd name="T2" fmla="*/ 4654 w 4872"/>
                <a:gd name="T3" fmla="*/ 1371 h 4285"/>
                <a:gd name="T4" fmla="*/ 4459 w 4872"/>
                <a:gd name="T5" fmla="*/ 1493 h 4285"/>
                <a:gd name="T6" fmla="*/ 4055 w 4872"/>
                <a:gd name="T7" fmla="*/ 1760 h 4285"/>
                <a:gd name="T8" fmla="*/ 3560 w 4872"/>
                <a:gd name="T9" fmla="*/ 2100 h 4285"/>
                <a:gd name="T10" fmla="*/ 3093 w 4872"/>
                <a:gd name="T11" fmla="*/ 2445 h 4285"/>
                <a:gd name="T12" fmla="*/ 2805 w 4872"/>
                <a:gd name="T13" fmla="*/ 2692 h 4285"/>
                <a:gd name="T14" fmla="*/ 2593 w 4872"/>
                <a:gd name="T15" fmla="*/ 2894 h 4285"/>
                <a:gd name="T16" fmla="*/ 2486 w 4872"/>
                <a:gd name="T17" fmla="*/ 2879 h 4285"/>
                <a:gd name="T18" fmla="*/ 2708 w 4872"/>
                <a:gd name="T19" fmla="*/ 2342 h 4285"/>
                <a:gd name="T20" fmla="*/ 3058 w 4872"/>
                <a:gd name="T21" fmla="*/ 1865 h 4285"/>
                <a:gd name="T22" fmla="*/ 3632 w 4872"/>
                <a:gd name="T23" fmla="*/ 1328 h 4285"/>
                <a:gd name="T24" fmla="*/ 4202 w 4872"/>
                <a:gd name="T25" fmla="*/ 799 h 4285"/>
                <a:gd name="T26" fmla="*/ 4374 w 4872"/>
                <a:gd name="T27" fmla="*/ 222 h 4285"/>
                <a:gd name="T28" fmla="*/ 4185 w 4872"/>
                <a:gd name="T29" fmla="*/ 70 h 4285"/>
                <a:gd name="T30" fmla="*/ 3950 w 4872"/>
                <a:gd name="T31" fmla="*/ 72 h 4285"/>
                <a:gd name="T32" fmla="*/ 3700 w 4872"/>
                <a:gd name="T33" fmla="*/ 195 h 4285"/>
                <a:gd name="T34" fmla="*/ 3123 w 4872"/>
                <a:gd name="T35" fmla="*/ 519 h 4285"/>
                <a:gd name="T36" fmla="*/ 2643 w 4872"/>
                <a:gd name="T37" fmla="*/ 896 h 4285"/>
                <a:gd name="T38" fmla="*/ 2268 w 4872"/>
                <a:gd name="T39" fmla="*/ 1338 h 4285"/>
                <a:gd name="T40" fmla="*/ 1916 w 4872"/>
                <a:gd name="T41" fmla="*/ 1788 h 4285"/>
                <a:gd name="T42" fmla="*/ 1626 w 4872"/>
                <a:gd name="T43" fmla="*/ 2150 h 4285"/>
                <a:gd name="T44" fmla="*/ 1344 w 4872"/>
                <a:gd name="T45" fmla="*/ 2512 h 4285"/>
                <a:gd name="T46" fmla="*/ 1434 w 4872"/>
                <a:gd name="T47" fmla="*/ 2180 h 4285"/>
                <a:gd name="T48" fmla="*/ 1876 w 4872"/>
                <a:gd name="T49" fmla="*/ 1358 h 4285"/>
                <a:gd name="T50" fmla="*/ 2433 w 4872"/>
                <a:gd name="T51" fmla="*/ 609 h 4285"/>
                <a:gd name="T52" fmla="*/ 2496 w 4872"/>
                <a:gd name="T53" fmla="*/ 225 h 4285"/>
                <a:gd name="T54" fmla="*/ 2034 w 4872"/>
                <a:gd name="T55" fmla="*/ 7 h 4285"/>
                <a:gd name="T56" fmla="*/ 1536 w 4872"/>
                <a:gd name="T57" fmla="*/ 140 h 4285"/>
                <a:gd name="T58" fmla="*/ 1067 w 4872"/>
                <a:gd name="T59" fmla="*/ 352 h 4285"/>
                <a:gd name="T60" fmla="*/ 655 w 4872"/>
                <a:gd name="T61" fmla="*/ 647 h 4285"/>
                <a:gd name="T62" fmla="*/ 325 w 4872"/>
                <a:gd name="T63" fmla="*/ 1034 h 4285"/>
                <a:gd name="T64" fmla="*/ 92 w 4872"/>
                <a:gd name="T65" fmla="*/ 1531 h 4285"/>
                <a:gd name="T66" fmla="*/ 7 w 4872"/>
                <a:gd name="T67" fmla="*/ 2222 h 4285"/>
                <a:gd name="T68" fmla="*/ 132 w 4872"/>
                <a:gd name="T69" fmla="*/ 2667 h 4285"/>
                <a:gd name="T70" fmla="*/ 335 w 4872"/>
                <a:gd name="T71" fmla="*/ 2789 h 4285"/>
                <a:gd name="T72" fmla="*/ 510 w 4872"/>
                <a:gd name="T73" fmla="*/ 2784 h 4285"/>
                <a:gd name="T74" fmla="*/ 562 w 4872"/>
                <a:gd name="T75" fmla="*/ 2929 h 4285"/>
                <a:gd name="T76" fmla="*/ 637 w 4872"/>
                <a:gd name="T77" fmla="*/ 3451 h 4285"/>
                <a:gd name="T78" fmla="*/ 967 w 4872"/>
                <a:gd name="T79" fmla="*/ 3751 h 4285"/>
                <a:gd name="T80" fmla="*/ 1252 w 4872"/>
                <a:gd name="T81" fmla="*/ 3671 h 4285"/>
                <a:gd name="T82" fmla="*/ 1556 w 4872"/>
                <a:gd name="T83" fmla="*/ 3379 h 4285"/>
                <a:gd name="T84" fmla="*/ 1686 w 4872"/>
                <a:gd name="T85" fmla="*/ 3224 h 4285"/>
                <a:gd name="T86" fmla="*/ 1701 w 4872"/>
                <a:gd name="T87" fmla="*/ 4050 h 4285"/>
                <a:gd name="T88" fmla="*/ 1886 w 4872"/>
                <a:gd name="T89" fmla="*/ 4255 h 4285"/>
                <a:gd name="T90" fmla="*/ 2121 w 4872"/>
                <a:gd name="T91" fmla="*/ 4273 h 4285"/>
                <a:gd name="T92" fmla="*/ 2351 w 4872"/>
                <a:gd name="T93" fmla="*/ 4100 h 4285"/>
                <a:gd name="T94" fmla="*/ 2960 w 4872"/>
                <a:gd name="T95" fmla="*/ 3513 h 4285"/>
                <a:gd name="T96" fmla="*/ 3368 w 4872"/>
                <a:gd name="T97" fmla="*/ 3341 h 4285"/>
                <a:gd name="T98" fmla="*/ 3355 w 4872"/>
                <a:gd name="T99" fmla="*/ 3608 h 4285"/>
                <a:gd name="T100" fmla="*/ 3710 w 4872"/>
                <a:gd name="T101" fmla="*/ 3883 h 4285"/>
                <a:gd name="T102" fmla="*/ 3912 w 4872"/>
                <a:gd name="T103" fmla="*/ 3853 h 4285"/>
                <a:gd name="T104" fmla="*/ 4264 w 4872"/>
                <a:gd name="T105" fmla="*/ 3788 h 4285"/>
                <a:gd name="T106" fmla="*/ 4582 w 4872"/>
                <a:gd name="T107" fmla="*/ 3536 h 4285"/>
                <a:gd name="T108" fmla="*/ 4522 w 4872"/>
                <a:gd name="T109" fmla="*/ 3204 h 4285"/>
                <a:gd name="T110" fmla="*/ 4329 w 4872"/>
                <a:gd name="T111" fmla="*/ 3081 h 4285"/>
                <a:gd name="T112" fmla="*/ 4219 w 4872"/>
                <a:gd name="T113" fmla="*/ 2942 h 4285"/>
                <a:gd name="T114" fmla="*/ 4462 w 4872"/>
                <a:gd name="T115" fmla="*/ 2532 h 4285"/>
                <a:gd name="T116" fmla="*/ 4794 w 4872"/>
                <a:gd name="T117" fmla="*/ 2165 h 4285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872"/>
                <a:gd name="T178" fmla="*/ 0 h 4285"/>
                <a:gd name="T179" fmla="*/ 4872 w 4872"/>
                <a:gd name="T180" fmla="*/ 4285 h 4285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872" h="4285">
                  <a:moveTo>
                    <a:pt x="4847" y="2050"/>
                  </a:moveTo>
                  <a:lnTo>
                    <a:pt x="4864" y="1915"/>
                  </a:lnTo>
                  <a:lnTo>
                    <a:pt x="4872" y="1760"/>
                  </a:lnTo>
                  <a:lnTo>
                    <a:pt x="4864" y="1608"/>
                  </a:lnTo>
                  <a:lnTo>
                    <a:pt x="4837" y="1478"/>
                  </a:lnTo>
                  <a:lnTo>
                    <a:pt x="4824" y="1451"/>
                  </a:lnTo>
                  <a:lnTo>
                    <a:pt x="4809" y="1426"/>
                  </a:lnTo>
                  <a:lnTo>
                    <a:pt x="4792" y="1403"/>
                  </a:lnTo>
                  <a:lnTo>
                    <a:pt x="4772" y="1386"/>
                  </a:lnTo>
                  <a:lnTo>
                    <a:pt x="4749" y="1373"/>
                  </a:lnTo>
                  <a:lnTo>
                    <a:pt x="4722" y="1366"/>
                  </a:lnTo>
                  <a:lnTo>
                    <a:pt x="4692" y="1366"/>
                  </a:lnTo>
                  <a:lnTo>
                    <a:pt x="4657" y="1368"/>
                  </a:lnTo>
                  <a:lnTo>
                    <a:pt x="4654" y="1371"/>
                  </a:lnTo>
                  <a:lnTo>
                    <a:pt x="4644" y="1376"/>
                  </a:lnTo>
                  <a:lnTo>
                    <a:pt x="4627" y="1388"/>
                  </a:lnTo>
                  <a:lnTo>
                    <a:pt x="4604" y="1401"/>
                  </a:lnTo>
                  <a:lnTo>
                    <a:pt x="4574" y="1421"/>
                  </a:lnTo>
                  <a:lnTo>
                    <a:pt x="4542" y="1441"/>
                  </a:lnTo>
                  <a:lnTo>
                    <a:pt x="4502" y="1466"/>
                  </a:lnTo>
                  <a:lnTo>
                    <a:pt x="4459" y="1493"/>
                  </a:lnTo>
                  <a:lnTo>
                    <a:pt x="4412" y="1526"/>
                  </a:lnTo>
                  <a:lnTo>
                    <a:pt x="4359" y="1558"/>
                  </a:lnTo>
                  <a:lnTo>
                    <a:pt x="4304" y="1596"/>
                  </a:lnTo>
                  <a:lnTo>
                    <a:pt x="4247" y="1633"/>
                  </a:lnTo>
                  <a:lnTo>
                    <a:pt x="4185" y="1673"/>
                  </a:lnTo>
                  <a:lnTo>
                    <a:pt x="4122" y="1716"/>
                  </a:lnTo>
                  <a:lnTo>
                    <a:pt x="4055" y="1760"/>
                  </a:lnTo>
                  <a:lnTo>
                    <a:pt x="3987" y="1805"/>
                  </a:lnTo>
                  <a:lnTo>
                    <a:pt x="3917" y="1853"/>
                  </a:lnTo>
                  <a:lnTo>
                    <a:pt x="3847" y="1900"/>
                  </a:lnTo>
                  <a:lnTo>
                    <a:pt x="3775" y="1950"/>
                  </a:lnTo>
                  <a:lnTo>
                    <a:pt x="3705" y="1998"/>
                  </a:lnTo>
                  <a:lnTo>
                    <a:pt x="3632" y="2050"/>
                  </a:lnTo>
                  <a:lnTo>
                    <a:pt x="3560" y="2100"/>
                  </a:lnTo>
                  <a:lnTo>
                    <a:pt x="3488" y="2150"/>
                  </a:lnTo>
                  <a:lnTo>
                    <a:pt x="3418" y="2200"/>
                  </a:lnTo>
                  <a:lnTo>
                    <a:pt x="3350" y="2250"/>
                  </a:lnTo>
                  <a:lnTo>
                    <a:pt x="3283" y="2300"/>
                  </a:lnTo>
                  <a:lnTo>
                    <a:pt x="3215" y="2350"/>
                  </a:lnTo>
                  <a:lnTo>
                    <a:pt x="3153" y="2397"/>
                  </a:lnTo>
                  <a:lnTo>
                    <a:pt x="3093" y="2445"/>
                  </a:lnTo>
                  <a:lnTo>
                    <a:pt x="3035" y="2492"/>
                  </a:lnTo>
                  <a:lnTo>
                    <a:pt x="2980" y="2537"/>
                  </a:lnTo>
                  <a:lnTo>
                    <a:pt x="2930" y="2580"/>
                  </a:lnTo>
                  <a:lnTo>
                    <a:pt x="2898" y="2607"/>
                  </a:lnTo>
                  <a:lnTo>
                    <a:pt x="2868" y="2637"/>
                  </a:lnTo>
                  <a:lnTo>
                    <a:pt x="2835" y="2664"/>
                  </a:lnTo>
                  <a:lnTo>
                    <a:pt x="2805" y="2692"/>
                  </a:lnTo>
                  <a:lnTo>
                    <a:pt x="2773" y="2722"/>
                  </a:lnTo>
                  <a:lnTo>
                    <a:pt x="2743" y="2749"/>
                  </a:lnTo>
                  <a:lnTo>
                    <a:pt x="2713" y="2779"/>
                  </a:lnTo>
                  <a:lnTo>
                    <a:pt x="2683" y="2807"/>
                  </a:lnTo>
                  <a:lnTo>
                    <a:pt x="2653" y="2837"/>
                  </a:lnTo>
                  <a:lnTo>
                    <a:pt x="2623" y="2867"/>
                  </a:lnTo>
                  <a:lnTo>
                    <a:pt x="2593" y="2894"/>
                  </a:lnTo>
                  <a:lnTo>
                    <a:pt x="2563" y="2924"/>
                  </a:lnTo>
                  <a:lnTo>
                    <a:pt x="2533" y="2954"/>
                  </a:lnTo>
                  <a:lnTo>
                    <a:pt x="2503" y="2982"/>
                  </a:lnTo>
                  <a:lnTo>
                    <a:pt x="2476" y="3012"/>
                  </a:lnTo>
                  <a:lnTo>
                    <a:pt x="2446" y="3041"/>
                  </a:lnTo>
                  <a:lnTo>
                    <a:pt x="2466" y="2959"/>
                  </a:lnTo>
                  <a:lnTo>
                    <a:pt x="2486" y="2879"/>
                  </a:lnTo>
                  <a:lnTo>
                    <a:pt x="2511" y="2799"/>
                  </a:lnTo>
                  <a:lnTo>
                    <a:pt x="2538" y="2722"/>
                  </a:lnTo>
                  <a:lnTo>
                    <a:pt x="2566" y="2642"/>
                  </a:lnTo>
                  <a:lnTo>
                    <a:pt x="2598" y="2567"/>
                  </a:lnTo>
                  <a:lnTo>
                    <a:pt x="2633" y="2490"/>
                  </a:lnTo>
                  <a:lnTo>
                    <a:pt x="2668" y="2415"/>
                  </a:lnTo>
                  <a:lnTo>
                    <a:pt x="2708" y="2342"/>
                  </a:lnTo>
                  <a:lnTo>
                    <a:pt x="2751" y="2270"/>
                  </a:lnTo>
                  <a:lnTo>
                    <a:pt x="2793" y="2197"/>
                  </a:lnTo>
                  <a:lnTo>
                    <a:pt x="2840" y="2128"/>
                  </a:lnTo>
                  <a:lnTo>
                    <a:pt x="2890" y="2060"/>
                  </a:lnTo>
                  <a:lnTo>
                    <a:pt x="2943" y="1993"/>
                  </a:lnTo>
                  <a:lnTo>
                    <a:pt x="3000" y="1928"/>
                  </a:lnTo>
                  <a:lnTo>
                    <a:pt x="3058" y="1865"/>
                  </a:lnTo>
                  <a:lnTo>
                    <a:pt x="3138" y="1783"/>
                  </a:lnTo>
                  <a:lnTo>
                    <a:pt x="3218" y="1706"/>
                  </a:lnTo>
                  <a:lnTo>
                    <a:pt x="3300" y="1628"/>
                  </a:lnTo>
                  <a:lnTo>
                    <a:pt x="3383" y="1551"/>
                  </a:lnTo>
                  <a:lnTo>
                    <a:pt x="3465" y="1476"/>
                  </a:lnTo>
                  <a:lnTo>
                    <a:pt x="3550" y="1401"/>
                  </a:lnTo>
                  <a:lnTo>
                    <a:pt x="3632" y="1328"/>
                  </a:lnTo>
                  <a:lnTo>
                    <a:pt x="3715" y="1254"/>
                  </a:lnTo>
                  <a:lnTo>
                    <a:pt x="3797" y="1179"/>
                  </a:lnTo>
                  <a:lnTo>
                    <a:pt x="3880" y="1106"/>
                  </a:lnTo>
                  <a:lnTo>
                    <a:pt x="3962" y="1031"/>
                  </a:lnTo>
                  <a:lnTo>
                    <a:pt x="4045" y="954"/>
                  </a:lnTo>
                  <a:lnTo>
                    <a:pt x="4125" y="876"/>
                  </a:lnTo>
                  <a:lnTo>
                    <a:pt x="4202" y="799"/>
                  </a:lnTo>
                  <a:lnTo>
                    <a:pt x="4279" y="717"/>
                  </a:lnTo>
                  <a:lnTo>
                    <a:pt x="4354" y="634"/>
                  </a:lnTo>
                  <a:lnTo>
                    <a:pt x="4404" y="522"/>
                  </a:lnTo>
                  <a:lnTo>
                    <a:pt x="4422" y="444"/>
                  </a:lnTo>
                  <a:lnTo>
                    <a:pt x="4422" y="367"/>
                  </a:lnTo>
                  <a:lnTo>
                    <a:pt x="4407" y="292"/>
                  </a:lnTo>
                  <a:lnTo>
                    <a:pt x="4374" y="222"/>
                  </a:lnTo>
                  <a:lnTo>
                    <a:pt x="4354" y="192"/>
                  </a:lnTo>
                  <a:lnTo>
                    <a:pt x="4329" y="165"/>
                  </a:lnTo>
                  <a:lnTo>
                    <a:pt x="4304" y="140"/>
                  </a:lnTo>
                  <a:lnTo>
                    <a:pt x="4277" y="117"/>
                  </a:lnTo>
                  <a:lnTo>
                    <a:pt x="4247" y="100"/>
                  </a:lnTo>
                  <a:lnTo>
                    <a:pt x="4217" y="85"/>
                  </a:lnTo>
                  <a:lnTo>
                    <a:pt x="4185" y="70"/>
                  </a:lnTo>
                  <a:lnTo>
                    <a:pt x="4152" y="60"/>
                  </a:lnTo>
                  <a:lnTo>
                    <a:pt x="4120" y="55"/>
                  </a:lnTo>
                  <a:lnTo>
                    <a:pt x="4085" y="52"/>
                  </a:lnTo>
                  <a:lnTo>
                    <a:pt x="4052" y="50"/>
                  </a:lnTo>
                  <a:lnTo>
                    <a:pt x="4017" y="55"/>
                  </a:lnTo>
                  <a:lnTo>
                    <a:pt x="3982" y="60"/>
                  </a:lnTo>
                  <a:lnTo>
                    <a:pt x="3950" y="72"/>
                  </a:lnTo>
                  <a:lnTo>
                    <a:pt x="3917" y="85"/>
                  </a:lnTo>
                  <a:lnTo>
                    <a:pt x="3885" y="102"/>
                  </a:lnTo>
                  <a:lnTo>
                    <a:pt x="3877" y="107"/>
                  </a:lnTo>
                  <a:lnTo>
                    <a:pt x="3852" y="117"/>
                  </a:lnTo>
                  <a:lnTo>
                    <a:pt x="3812" y="137"/>
                  </a:lnTo>
                  <a:lnTo>
                    <a:pt x="3762" y="162"/>
                  </a:lnTo>
                  <a:lnTo>
                    <a:pt x="3700" y="195"/>
                  </a:lnTo>
                  <a:lnTo>
                    <a:pt x="3630" y="232"/>
                  </a:lnTo>
                  <a:lnTo>
                    <a:pt x="3552" y="272"/>
                  </a:lnTo>
                  <a:lnTo>
                    <a:pt x="3470" y="317"/>
                  </a:lnTo>
                  <a:lnTo>
                    <a:pt x="3385" y="365"/>
                  </a:lnTo>
                  <a:lnTo>
                    <a:pt x="3295" y="415"/>
                  </a:lnTo>
                  <a:lnTo>
                    <a:pt x="3208" y="467"/>
                  </a:lnTo>
                  <a:lnTo>
                    <a:pt x="3123" y="519"/>
                  </a:lnTo>
                  <a:lnTo>
                    <a:pt x="3038" y="572"/>
                  </a:lnTo>
                  <a:lnTo>
                    <a:pt x="2960" y="624"/>
                  </a:lnTo>
                  <a:lnTo>
                    <a:pt x="2890" y="674"/>
                  </a:lnTo>
                  <a:lnTo>
                    <a:pt x="2828" y="724"/>
                  </a:lnTo>
                  <a:lnTo>
                    <a:pt x="2763" y="782"/>
                  </a:lnTo>
                  <a:lnTo>
                    <a:pt x="2701" y="839"/>
                  </a:lnTo>
                  <a:lnTo>
                    <a:pt x="2643" y="896"/>
                  </a:lnTo>
                  <a:lnTo>
                    <a:pt x="2586" y="959"/>
                  </a:lnTo>
                  <a:lnTo>
                    <a:pt x="2528" y="1019"/>
                  </a:lnTo>
                  <a:lnTo>
                    <a:pt x="2476" y="1081"/>
                  </a:lnTo>
                  <a:lnTo>
                    <a:pt x="2423" y="1146"/>
                  </a:lnTo>
                  <a:lnTo>
                    <a:pt x="2371" y="1209"/>
                  </a:lnTo>
                  <a:lnTo>
                    <a:pt x="2321" y="1274"/>
                  </a:lnTo>
                  <a:lnTo>
                    <a:pt x="2268" y="1338"/>
                  </a:lnTo>
                  <a:lnTo>
                    <a:pt x="2218" y="1406"/>
                  </a:lnTo>
                  <a:lnTo>
                    <a:pt x="2168" y="1471"/>
                  </a:lnTo>
                  <a:lnTo>
                    <a:pt x="2116" y="1536"/>
                  </a:lnTo>
                  <a:lnTo>
                    <a:pt x="2066" y="1603"/>
                  </a:lnTo>
                  <a:lnTo>
                    <a:pt x="2014" y="1671"/>
                  </a:lnTo>
                  <a:lnTo>
                    <a:pt x="1959" y="1735"/>
                  </a:lnTo>
                  <a:lnTo>
                    <a:pt x="1916" y="1788"/>
                  </a:lnTo>
                  <a:lnTo>
                    <a:pt x="1874" y="1840"/>
                  </a:lnTo>
                  <a:lnTo>
                    <a:pt x="1831" y="1890"/>
                  </a:lnTo>
                  <a:lnTo>
                    <a:pt x="1789" y="1943"/>
                  </a:lnTo>
                  <a:lnTo>
                    <a:pt x="1749" y="1995"/>
                  </a:lnTo>
                  <a:lnTo>
                    <a:pt x="1706" y="2048"/>
                  </a:lnTo>
                  <a:lnTo>
                    <a:pt x="1666" y="2100"/>
                  </a:lnTo>
                  <a:lnTo>
                    <a:pt x="1626" y="2150"/>
                  </a:lnTo>
                  <a:lnTo>
                    <a:pt x="1586" y="2202"/>
                  </a:lnTo>
                  <a:lnTo>
                    <a:pt x="1544" y="2255"/>
                  </a:lnTo>
                  <a:lnTo>
                    <a:pt x="1504" y="2305"/>
                  </a:lnTo>
                  <a:lnTo>
                    <a:pt x="1464" y="2357"/>
                  </a:lnTo>
                  <a:lnTo>
                    <a:pt x="1424" y="2407"/>
                  </a:lnTo>
                  <a:lnTo>
                    <a:pt x="1384" y="2460"/>
                  </a:lnTo>
                  <a:lnTo>
                    <a:pt x="1344" y="2512"/>
                  </a:lnTo>
                  <a:lnTo>
                    <a:pt x="1304" y="2562"/>
                  </a:lnTo>
                  <a:lnTo>
                    <a:pt x="1312" y="2530"/>
                  </a:lnTo>
                  <a:lnTo>
                    <a:pt x="1322" y="2495"/>
                  </a:lnTo>
                  <a:lnTo>
                    <a:pt x="1329" y="2462"/>
                  </a:lnTo>
                  <a:lnTo>
                    <a:pt x="1339" y="2430"/>
                  </a:lnTo>
                  <a:lnTo>
                    <a:pt x="1384" y="2302"/>
                  </a:lnTo>
                  <a:lnTo>
                    <a:pt x="1434" y="2180"/>
                  </a:lnTo>
                  <a:lnTo>
                    <a:pt x="1486" y="2058"/>
                  </a:lnTo>
                  <a:lnTo>
                    <a:pt x="1544" y="1935"/>
                  </a:lnTo>
                  <a:lnTo>
                    <a:pt x="1604" y="1818"/>
                  </a:lnTo>
                  <a:lnTo>
                    <a:pt x="1669" y="1701"/>
                  </a:lnTo>
                  <a:lnTo>
                    <a:pt x="1736" y="1586"/>
                  </a:lnTo>
                  <a:lnTo>
                    <a:pt x="1804" y="1471"/>
                  </a:lnTo>
                  <a:lnTo>
                    <a:pt x="1876" y="1358"/>
                  </a:lnTo>
                  <a:lnTo>
                    <a:pt x="1951" y="1249"/>
                  </a:lnTo>
                  <a:lnTo>
                    <a:pt x="2029" y="1139"/>
                  </a:lnTo>
                  <a:lnTo>
                    <a:pt x="2106" y="1029"/>
                  </a:lnTo>
                  <a:lnTo>
                    <a:pt x="2186" y="924"/>
                  </a:lnTo>
                  <a:lnTo>
                    <a:pt x="2268" y="817"/>
                  </a:lnTo>
                  <a:lnTo>
                    <a:pt x="2351" y="712"/>
                  </a:lnTo>
                  <a:lnTo>
                    <a:pt x="2433" y="609"/>
                  </a:lnTo>
                  <a:lnTo>
                    <a:pt x="2498" y="472"/>
                  </a:lnTo>
                  <a:lnTo>
                    <a:pt x="2506" y="444"/>
                  </a:lnTo>
                  <a:lnTo>
                    <a:pt x="2513" y="420"/>
                  </a:lnTo>
                  <a:lnTo>
                    <a:pt x="2516" y="392"/>
                  </a:lnTo>
                  <a:lnTo>
                    <a:pt x="2518" y="365"/>
                  </a:lnTo>
                  <a:lnTo>
                    <a:pt x="2513" y="292"/>
                  </a:lnTo>
                  <a:lnTo>
                    <a:pt x="2496" y="225"/>
                  </a:lnTo>
                  <a:lnTo>
                    <a:pt x="2463" y="165"/>
                  </a:lnTo>
                  <a:lnTo>
                    <a:pt x="2421" y="110"/>
                  </a:lnTo>
                  <a:lnTo>
                    <a:pt x="2371" y="65"/>
                  </a:lnTo>
                  <a:lnTo>
                    <a:pt x="2311" y="32"/>
                  </a:lnTo>
                  <a:lnTo>
                    <a:pt x="2243" y="10"/>
                  </a:lnTo>
                  <a:lnTo>
                    <a:pt x="2173" y="0"/>
                  </a:lnTo>
                  <a:lnTo>
                    <a:pt x="2034" y="7"/>
                  </a:lnTo>
                  <a:lnTo>
                    <a:pt x="1961" y="22"/>
                  </a:lnTo>
                  <a:lnTo>
                    <a:pt x="1889" y="37"/>
                  </a:lnTo>
                  <a:lnTo>
                    <a:pt x="1819" y="55"/>
                  </a:lnTo>
                  <a:lnTo>
                    <a:pt x="1746" y="75"/>
                  </a:lnTo>
                  <a:lnTo>
                    <a:pt x="1676" y="95"/>
                  </a:lnTo>
                  <a:lnTo>
                    <a:pt x="1606" y="117"/>
                  </a:lnTo>
                  <a:lnTo>
                    <a:pt x="1536" y="140"/>
                  </a:lnTo>
                  <a:lnTo>
                    <a:pt x="1466" y="167"/>
                  </a:lnTo>
                  <a:lnTo>
                    <a:pt x="1396" y="192"/>
                  </a:lnTo>
                  <a:lnTo>
                    <a:pt x="1329" y="222"/>
                  </a:lnTo>
                  <a:lnTo>
                    <a:pt x="1262" y="252"/>
                  </a:lnTo>
                  <a:lnTo>
                    <a:pt x="1197" y="285"/>
                  </a:lnTo>
                  <a:lnTo>
                    <a:pt x="1132" y="317"/>
                  </a:lnTo>
                  <a:lnTo>
                    <a:pt x="1067" y="352"/>
                  </a:lnTo>
                  <a:lnTo>
                    <a:pt x="1004" y="390"/>
                  </a:lnTo>
                  <a:lnTo>
                    <a:pt x="944" y="427"/>
                  </a:lnTo>
                  <a:lnTo>
                    <a:pt x="882" y="469"/>
                  </a:lnTo>
                  <a:lnTo>
                    <a:pt x="824" y="509"/>
                  </a:lnTo>
                  <a:lnTo>
                    <a:pt x="767" y="554"/>
                  </a:lnTo>
                  <a:lnTo>
                    <a:pt x="709" y="599"/>
                  </a:lnTo>
                  <a:lnTo>
                    <a:pt x="655" y="647"/>
                  </a:lnTo>
                  <a:lnTo>
                    <a:pt x="602" y="697"/>
                  </a:lnTo>
                  <a:lnTo>
                    <a:pt x="552" y="749"/>
                  </a:lnTo>
                  <a:lnTo>
                    <a:pt x="502" y="802"/>
                  </a:lnTo>
                  <a:lnTo>
                    <a:pt x="455" y="857"/>
                  </a:lnTo>
                  <a:lnTo>
                    <a:pt x="410" y="914"/>
                  </a:lnTo>
                  <a:lnTo>
                    <a:pt x="367" y="971"/>
                  </a:lnTo>
                  <a:lnTo>
                    <a:pt x="325" y="1034"/>
                  </a:lnTo>
                  <a:lnTo>
                    <a:pt x="285" y="1096"/>
                  </a:lnTo>
                  <a:lnTo>
                    <a:pt x="250" y="1161"/>
                  </a:lnTo>
                  <a:lnTo>
                    <a:pt x="215" y="1226"/>
                  </a:lnTo>
                  <a:lnTo>
                    <a:pt x="182" y="1296"/>
                  </a:lnTo>
                  <a:lnTo>
                    <a:pt x="150" y="1373"/>
                  </a:lnTo>
                  <a:lnTo>
                    <a:pt x="120" y="1451"/>
                  </a:lnTo>
                  <a:lnTo>
                    <a:pt x="92" y="1531"/>
                  </a:lnTo>
                  <a:lnTo>
                    <a:pt x="67" y="1611"/>
                  </a:lnTo>
                  <a:lnTo>
                    <a:pt x="47" y="1693"/>
                  </a:lnTo>
                  <a:lnTo>
                    <a:pt x="30" y="1773"/>
                  </a:lnTo>
                  <a:lnTo>
                    <a:pt x="17" y="1855"/>
                  </a:lnTo>
                  <a:lnTo>
                    <a:pt x="7" y="1938"/>
                  </a:lnTo>
                  <a:lnTo>
                    <a:pt x="0" y="2080"/>
                  </a:lnTo>
                  <a:lnTo>
                    <a:pt x="7" y="2222"/>
                  </a:lnTo>
                  <a:lnTo>
                    <a:pt x="25" y="2365"/>
                  </a:lnTo>
                  <a:lnTo>
                    <a:pt x="57" y="2507"/>
                  </a:lnTo>
                  <a:lnTo>
                    <a:pt x="67" y="2542"/>
                  </a:lnTo>
                  <a:lnTo>
                    <a:pt x="77" y="2577"/>
                  </a:lnTo>
                  <a:lnTo>
                    <a:pt x="92" y="2609"/>
                  </a:lnTo>
                  <a:lnTo>
                    <a:pt x="112" y="2639"/>
                  </a:lnTo>
                  <a:lnTo>
                    <a:pt x="132" y="2667"/>
                  </a:lnTo>
                  <a:lnTo>
                    <a:pt x="155" y="2692"/>
                  </a:lnTo>
                  <a:lnTo>
                    <a:pt x="180" y="2717"/>
                  </a:lnTo>
                  <a:lnTo>
                    <a:pt x="207" y="2737"/>
                  </a:lnTo>
                  <a:lnTo>
                    <a:pt x="237" y="2754"/>
                  </a:lnTo>
                  <a:lnTo>
                    <a:pt x="267" y="2769"/>
                  </a:lnTo>
                  <a:lnTo>
                    <a:pt x="300" y="2782"/>
                  </a:lnTo>
                  <a:lnTo>
                    <a:pt x="335" y="2789"/>
                  </a:lnTo>
                  <a:lnTo>
                    <a:pt x="367" y="2797"/>
                  </a:lnTo>
                  <a:lnTo>
                    <a:pt x="402" y="2799"/>
                  </a:lnTo>
                  <a:lnTo>
                    <a:pt x="440" y="2797"/>
                  </a:lnTo>
                  <a:lnTo>
                    <a:pt x="475" y="2792"/>
                  </a:lnTo>
                  <a:lnTo>
                    <a:pt x="487" y="2789"/>
                  </a:lnTo>
                  <a:lnTo>
                    <a:pt x="500" y="2787"/>
                  </a:lnTo>
                  <a:lnTo>
                    <a:pt x="510" y="2784"/>
                  </a:lnTo>
                  <a:lnTo>
                    <a:pt x="522" y="2779"/>
                  </a:lnTo>
                  <a:lnTo>
                    <a:pt x="532" y="2774"/>
                  </a:lnTo>
                  <a:lnTo>
                    <a:pt x="545" y="2772"/>
                  </a:lnTo>
                  <a:lnTo>
                    <a:pt x="555" y="2767"/>
                  </a:lnTo>
                  <a:lnTo>
                    <a:pt x="565" y="2762"/>
                  </a:lnTo>
                  <a:lnTo>
                    <a:pt x="562" y="2844"/>
                  </a:lnTo>
                  <a:lnTo>
                    <a:pt x="562" y="2929"/>
                  </a:lnTo>
                  <a:lnTo>
                    <a:pt x="565" y="3012"/>
                  </a:lnTo>
                  <a:lnTo>
                    <a:pt x="570" y="3096"/>
                  </a:lnTo>
                  <a:lnTo>
                    <a:pt x="580" y="3181"/>
                  </a:lnTo>
                  <a:lnTo>
                    <a:pt x="592" y="3266"/>
                  </a:lnTo>
                  <a:lnTo>
                    <a:pt x="607" y="3354"/>
                  </a:lnTo>
                  <a:lnTo>
                    <a:pt x="627" y="3439"/>
                  </a:lnTo>
                  <a:lnTo>
                    <a:pt x="637" y="3451"/>
                  </a:lnTo>
                  <a:lnTo>
                    <a:pt x="662" y="3486"/>
                  </a:lnTo>
                  <a:lnTo>
                    <a:pt x="699" y="3536"/>
                  </a:lnTo>
                  <a:lnTo>
                    <a:pt x="744" y="3591"/>
                  </a:lnTo>
                  <a:lnTo>
                    <a:pt x="799" y="3648"/>
                  </a:lnTo>
                  <a:lnTo>
                    <a:pt x="857" y="3698"/>
                  </a:lnTo>
                  <a:lnTo>
                    <a:pt x="912" y="3736"/>
                  </a:lnTo>
                  <a:lnTo>
                    <a:pt x="967" y="3751"/>
                  </a:lnTo>
                  <a:lnTo>
                    <a:pt x="977" y="3748"/>
                  </a:lnTo>
                  <a:lnTo>
                    <a:pt x="1007" y="3746"/>
                  </a:lnTo>
                  <a:lnTo>
                    <a:pt x="1049" y="3738"/>
                  </a:lnTo>
                  <a:lnTo>
                    <a:pt x="1099" y="3726"/>
                  </a:lnTo>
                  <a:lnTo>
                    <a:pt x="1154" y="3713"/>
                  </a:lnTo>
                  <a:lnTo>
                    <a:pt x="1207" y="3693"/>
                  </a:lnTo>
                  <a:lnTo>
                    <a:pt x="1252" y="3671"/>
                  </a:lnTo>
                  <a:lnTo>
                    <a:pt x="1287" y="3643"/>
                  </a:lnTo>
                  <a:lnTo>
                    <a:pt x="1329" y="3601"/>
                  </a:lnTo>
                  <a:lnTo>
                    <a:pt x="1377" y="3558"/>
                  </a:lnTo>
                  <a:lnTo>
                    <a:pt x="1424" y="3513"/>
                  </a:lnTo>
                  <a:lnTo>
                    <a:pt x="1469" y="3471"/>
                  </a:lnTo>
                  <a:lnTo>
                    <a:pt x="1514" y="3426"/>
                  </a:lnTo>
                  <a:lnTo>
                    <a:pt x="1556" y="3379"/>
                  </a:lnTo>
                  <a:lnTo>
                    <a:pt x="1599" y="3331"/>
                  </a:lnTo>
                  <a:lnTo>
                    <a:pt x="1641" y="3284"/>
                  </a:lnTo>
                  <a:lnTo>
                    <a:pt x="1681" y="3231"/>
                  </a:lnTo>
                  <a:lnTo>
                    <a:pt x="1684" y="3229"/>
                  </a:lnTo>
                  <a:lnTo>
                    <a:pt x="1684" y="3226"/>
                  </a:lnTo>
                  <a:lnTo>
                    <a:pt x="1686" y="3226"/>
                  </a:lnTo>
                  <a:lnTo>
                    <a:pt x="1686" y="3224"/>
                  </a:lnTo>
                  <a:lnTo>
                    <a:pt x="1671" y="3376"/>
                  </a:lnTo>
                  <a:lnTo>
                    <a:pt x="1661" y="3528"/>
                  </a:lnTo>
                  <a:lnTo>
                    <a:pt x="1656" y="3683"/>
                  </a:lnTo>
                  <a:lnTo>
                    <a:pt x="1656" y="3838"/>
                  </a:lnTo>
                  <a:lnTo>
                    <a:pt x="1661" y="3873"/>
                  </a:lnTo>
                  <a:lnTo>
                    <a:pt x="1679" y="3955"/>
                  </a:lnTo>
                  <a:lnTo>
                    <a:pt x="1701" y="4050"/>
                  </a:lnTo>
                  <a:lnTo>
                    <a:pt x="1729" y="4120"/>
                  </a:lnTo>
                  <a:lnTo>
                    <a:pt x="1749" y="4150"/>
                  </a:lnTo>
                  <a:lnTo>
                    <a:pt x="1774" y="4178"/>
                  </a:lnTo>
                  <a:lnTo>
                    <a:pt x="1799" y="4203"/>
                  </a:lnTo>
                  <a:lnTo>
                    <a:pt x="1826" y="4223"/>
                  </a:lnTo>
                  <a:lnTo>
                    <a:pt x="1856" y="4240"/>
                  </a:lnTo>
                  <a:lnTo>
                    <a:pt x="1886" y="4255"/>
                  </a:lnTo>
                  <a:lnTo>
                    <a:pt x="1919" y="4268"/>
                  </a:lnTo>
                  <a:lnTo>
                    <a:pt x="1951" y="4278"/>
                  </a:lnTo>
                  <a:lnTo>
                    <a:pt x="1984" y="4283"/>
                  </a:lnTo>
                  <a:lnTo>
                    <a:pt x="2019" y="4285"/>
                  </a:lnTo>
                  <a:lnTo>
                    <a:pt x="2054" y="4285"/>
                  </a:lnTo>
                  <a:lnTo>
                    <a:pt x="2086" y="4280"/>
                  </a:lnTo>
                  <a:lnTo>
                    <a:pt x="2121" y="4273"/>
                  </a:lnTo>
                  <a:lnTo>
                    <a:pt x="2153" y="4263"/>
                  </a:lnTo>
                  <a:lnTo>
                    <a:pt x="2186" y="4248"/>
                  </a:lnTo>
                  <a:lnTo>
                    <a:pt x="2218" y="4230"/>
                  </a:lnTo>
                  <a:lnTo>
                    <a:pt x="2228" y="4220"/>
                  </a:lnTo>
                  <a:lnTo>
                    <a:pt x="2253" y="4195"/>
                  </a:lnTo>
                  <a:lnTo>
                    <a:pt x="2296" y="4155"/>
                  </a:lnTo>
                  <a:lnTo>
                    <a:pt x="2351" y="4100"/>
                  </a:lnTo>
                  <a:lnTo>
                    <a:pt x="2416" y="4035"/>
                  </a:lnTo>
                  <a:lnTo>
                    <a:pt x="2493" y="3960"/>
                  </a:lnTo>
                  <a:lnTo>
                    <a:pt x="2578" y="3881"/>
                  </a:lnTo>
                  <a:lnTo>
                    <a:pt x="2668" y="3791"/>
                  </a:lnTo>
                  <a:lnTo>
                    <a:pt x="2763" y="3701"/>
                  </a:lnTo>
                  <a:lnTo>
                    <a:pt x="2860" y="3606"/>
                  </a:lnTo>
                  <a:lnTo>
                    <a:pt x="2960" y="3513"/>
                  </a:lnTo>
                  <a:lnTo>
                    <a:pt x="3058" y="3421"/>
                  </a:lnTo>
                  <a:lnTo>
                    <a:pt x="3153" y="3334"/>
                  </a:lnTo>
                  <a:lnTo>
                    <a:pt x="3245" y="3249"/>
                  </a:lnTo>
                  <a:lnTo>
                    <a:pt x="3328" y="3174"/>
                  </a:lnTo>
                  <a:lnTo>
                    <a:pt x="3405" y="3106"/>
                  </a:lnTo>
                  <a:lnTo>
                    <a:pt x="3385" y="3209"/>
                  </a:lnTo>
                  <a:lnTo>
                    <a:pt x="3368" y="3341"/>
                  </a:lnTo>
                  <a:lnTo>
                    <a:pt x="3350" y="3454"/>
                  </a:lnTo>
                  <a:lnTo>
                    <a:pt x="3345" y="3501"/>
                  </a:lnTo>
                  <a:lnTo>
                    <a:pt x="3345" y="3511"/>
                  </a:lnTo>
                  <a:lnTo>
                    <a:pt x="3345" y="3518"/>
                  </a:lnTo>
                  <a:lnTo>
                    <a:pt x="3345" y="3528"/>
                  </a:lnTo>
                  <a:lnTo>
                    <a:pt x="3345" y="3536"/>
                  </a:lnTo>
                  <a:lnTo>
                    <a:pt x="3355" y="3608"/>
                  </a:lnTo>
                  <a:lnTo>
                    <a:pt x="3378" y="3673"/>
                  </a:lnTo>
                  <a:lnTo>
                    <a:pt x="3410" y="3733"/>
                  </a:lnTo>
                  <a:lnTo>
                    <a:pt x="3455" y="3786"/>
                  </a:lnTo>
                  <a:lnTo>
                    <a:pt x="3510" y="3828"/>
                  </a:lnTo>
                  <a:lnTo>
                    <a:pt x="3570" y="3858"/>
                  </a:lnTo>
                  <a:lnTo>
                    <a:pt x="3637" y="3878"/>
                  </a:lnTo>
                  <a:lnTo>
                    <a:pt x="3710" y="3883"/>
                  </a:lnTo>
                  <a:lnTo>
                    <a:pt x="3715" y="3883"/>
                  </a:lnTo>
                  <a:lnTo>
                    <a:pt x="3730" y="3881"/>
                  </a:lnTo>
                  <a:lnTo>
                    <a:pt x="3752" y="3878"/>
                  </a:lnTo>
                  <a:lnTo>
                    <a:pt x="3785" y="3873"/>
                  </a:lnTo>
                  <a:lnTo>
                    <a:pt x="3822" y="3868"/>
                  </a:lnTo>
                  <a:lnTo>
                    <a:pt x="3865" y="3861"/>
                  </a:lnTo>
                  <a:lnTo>
                    <a:pt x="3912" y="3853"/>
                  </a:lnTo>
                  <a:lnTo>
                    <a:pt x="3962" y="3846"/>
                  </a:lnTo>
                  <a:lnTo>
                    <a:pt x="4012" y="3836"/>
                  </a:lnTo>
                  <a:lnTo>
                    <a:pt x="4067" y="3828"/>
                  </a:lnTo>
                  <a:lnTo>
                    <a:pt x="4120" y="3818"/>
                  </a:lnTo>
                  <a:lnTo>
                    <a:pt x="4170" y="3808"/>
                  </a:lnTo>
                  <a:lnTo>
                    <a:pt x="4219" y="3798"/>
                  </a:lnTo>
                  <a:lnTo>
                    <a:pt x="4264" y="3788"/>
                  </a:lnTo>
                  <a:lnTo>
                    <a:pt x="4307" y="3778"/>
                  </a:lnTo>
                  <a:lnTo>
                    <a:pt x="4342" y="3768"/>
                  </a:lnTo>
                  <a:lnTo>
                    <a:pt x="4409" y="3741"/>
                  </a:lnTo>
                  <a:lnTo>
                    <a:pt x="4467" y="3703"/>
                  </a:lnTo>
                  <a:lnTo>
                    <a:pt x="4517" y="3656"/>
                  </a:lnTo>
                  <a:lnTo>
                    <a:pt x="4557" y="3598"/>
                  </a:lnTo>
                  <a:lnTo>
                    <a:pt x="4582" y="3536"/>
                  </a:lnTo>
                  <a:lnTo>
                    <a:pt x="4597" y="3468"/>
                  </a:lnTo>
                  <a:lnTo>
                    <a:pt x="4599" y="3399"/>
                  </a:lnTo>
                  <a:lnTo>
                    <a:pt x="4584" y="3326"/>
                  </a:lnTo>
                  <a:lnTo>
                    <a:pt x="4572" y="3294"/>
                  </a:lnTo>
                  <a:lnTo>
                    <a:pt x="4559" y="3261"/>
                  </a:lnTo>
                  <a:lnTo>
                    <a:pt x="4542" y="3231"/>
                  </a:lnTo>
                  <a:lnTo>
                    <a:pt x="4522" y="3204"/>
                  </a:lnTo>
                  <a:lnTo>
                    <a:pt x="4499" y="3179"/>
                  </a:lnTo>
                  <a:lnTo>
                    <a:pt x="4474" y="3156"/>
                  </a:lnTo>
                  <a:lnTo>
                    <a:pt x="4449" y="3136"/>
                  </a:lnTo>
                  <a:lnTo>
                    <a:pt x="4422" y="3116"/>
                  </a:lnTo>
                  <a:lnTo>
                    <a:pt x="4392" y="3101"/>
                  </a:lnTo>
                  <a:lnTo>
                    <a:pt x="4362" y="3089"/>
                  </a:lnTo>
                  <a:lnTo>
                    <a:pt x="4329" y="3081"/>
                  </a:lnTo>
                  <a:lnTo>
                    <a:pt x="4297" y="3074"/>
                  </a:lnTo>
                  <a:lnTo>
                    <a:pt x="4262" y="3071"/>
                  </a:lnTo>
                  <a:lnTo>
                    <a:pt x="4229" y="3071"/>
                  </a:lnTo>
                  <a:lnTo>
                    <a:pt x="4194" y="3074"/>
                  </a:lnTo>
                  <a:lnTo>
                    <a:pt x="4160" y="3081"/>
                  </a:lnTo>
                  <a:lnTo>
                    <a:pt x="4189" y="3012"/>
                  </a:lnTo>
                  <a:lnTo>
                    <a:pt x="4219" y="2942"/>
                  </a:lnTo>
                  <a:lnTo>
                    <a:pt x="4249" y="2879"/>
                  </a:lnTo>
                  <a:lnTo>
                    <a:pt x="4282" y="2817"/>
                  </a:lnTo>
                  <a:lnTo>
                    <a:pt x="4314" y="2757"/>
                  </a:lnTo>
                  <a:lnTo>
                    <a:pt x="4349" y="2697"/>
                  </a:lnTo>
                  <a:lnTo>
                    <a:pt x="4384" y="2642"/>
                  </a:lnTo>
                  <a:lnTo>
                    <a:pt x="4422" y="2587"/>
                  </a:lnTo>
                  <a:lnTo>
                    <a:pt x="4462" y="2532"/>
                  </a:lnTo>
                  <a:lnTo>
                    <a:pt x="4502" y="2480"/>
                  </a:lnTo>
                  <a:lnTo>
                    <a:pt x="4547" y="2427"/>
                  </a:lnTo>
                  <a:lnTo>
                    <a:pt x="4592" y="2375"/>
                  </a:lnTo>
                  <a:lnTo>
                    <a:pt x="4639" y="2325"/>
                  </a:lnTo>
                  <a:lnTo>
                    <a:pt x="4687" y="2272"/>
                  </a:lnTo>
                  <a:lnTo>
                    <a:pt x="4739" y="2220"/>
                  </a:lnTo>
                  <a:lnTo>
                    <a:pt x="4794" y="2165"/>
                  </a:lnTo>
                  <a:lnTo>
                    <a:pt x="4799" y="2158"/>
                  </a:lnTo>
                  <a:lnTo>
                    <a:pt x="4814" y="2138"/>
                  </a:lnTo>
                  <a:lnTo>
                    <a:pt x="4832" y="2103"/>
                  </a:lnTo>
                  <a:lnTo>
                    <a:pt x="4847" y="205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6" name="Freeform 26"/>
            <p:cNvSpPr>
              <a:spLocks/>
            </p:cNvSpPr>
            <p:nvPr/>
          </p:nvSpPr>
          <p:spPr bwMode="auto">
            <a:xfrm>
              <a:off x="1243" y="1121"/>
              <a:ext cx="477" cy="947"/>
            </a:xfrm>
            <a:custGeom>
              <a:avLst/>
              <a:gdLst>
                <a:gd name="T0" fmla="*/ 157 w 477"/>
                <a:gd name="T1" fmla="*/ 380 h 947"/>
                <a:gd name="T2" fmla="*/ 187 w 477"/>
                <a:gd name="T3" fmla="*/ 325 h 947"/>
                <a:gd name="T4" fmla="*/ 220 w 477"/>
                <a:gd name="T5" fmla="*/ 272 h 947"/>
                <a:gd name="T6" fmla="*/ 257 w 477"/>
                <a:gd name="T7" fmla="*/ 222 h 947"/>
                <a:gd name="T8" fmla="*/ 295 w 477"/>
                <a:gd name="T9" fmla="*/ 173 h 947"/>
                <a:gd name="T10" fmla="*/ 337 w 477"/>
                <a:gd name="T11" fmla="*/ 128 h 947"/>
                <a:gd name="T12" fmla="*/ 382 w 477"/>
                <a:gd name="T13" fmla="*/ 83 h 947"/>
                <a:gd name="T14" fmla="*/ 430 w 477"/>
                <a:gd name="T15" fmla="*/ 40 h 947"/>
                <a:gd name="T16" fmla="*/ 477 w 477"/>
                <a:gd name="T17" fmla="*/ 0 h 947"/>
                <a:gd name="T18" fmla="*/ 442 w 477"/>
                <a:gd name="T19" fmla="*/ 58 h 947"/>
                <a:gd name="T20" fmla="*/ 407 w 477"/>
                <a:gd name="T21" fmla="*/ 115 h 947"/>
                <a:gd name="T22" fmla="*/ 372 w 477"/>
                <a:gd name="T23" fmla="*/ 173 h 947"/>
                <a:gd name="T24" fmla="*/ 337 w 477"/>
                <a:gd name="T25" fmla="*/ 230 h 947"/>
                <a:gd name="T26" fmla="*/ 305 w 477"/>
                <a:gd name="T27" fmla="*/ 287 h 947"/>
                <a:gd name="T28" fmla="*/ 272 w 477"/>
                <a:gd name="T29" fmla="*/ 345 h 947"/>
                <a:gd name="T30" fmla="*/ 240 w 477"/>
                <a:gd name="T31" fmla="*/ 405 h 947"/>
                <a:gd name="T32" fmla="*/ 210 w 477"/>
                <a:gd name="T33" fmla="*/ 462 h 947"/>
                <a:gd name="T34" fmla="*/ 180 w 477"/>
                <a:gd name="T35" fmla="*/ 522 h 947"/>
                <a:gd name="T36" fmla="*/ 150 w 477"/>
                <a:gd name="T37" fmla="*/ 582 h 947"/>
                <a:gd name="T38" fmla="*/ 122 w 477"/>
                <a:gd name="T39" fmla="*/ 642 h 947"/>
                <a:gd name="T40" fmla="*/ 95 w 477"/>
                <a:gd name="T41" fmla="*/ 702 h 947"/>
                <a:gd name="T42" fmla="*/ 70 w 477"/>
                <a:gd name="T43" fmla="*/ 762 h 947"/>
                <a:gd name="T44" fmla="*/ 45 w 477"/>
                <a:gd name="T45" fmla="*/ 824 h 947"/>
                <a:gd name="T46" fmla="*/ 22 w 477"/>
                <a:gd name="T47" fmla="*/ 884 h 947"/>
                <a:gd name="T48" fmla="*/ 0 w 477"/>
                <a:gd name="T49" fmla="*/ 947 h 947"/>
                <a:gd name="T50" fmla="*/ 5 w 477"/>
                <a:gd name="T51" fmla="*/ 872 h 947"/>
                <a:gd name="T52" fmla="*/ 12 w 477"/>
                <a:gd name="T53" fmla="*/ 799 h 947"/>
                <a:gd name="T54" fmla="*/ 27 w 477"/>
                <a:gd name="T55" fmla="*/ 727 h 947"/>
                <a:gd name="T56" fmla="*/ 45 w 477"/>
                <a:gd name="T57" fmla="*/ 654 h 947"/>
                <a:gd name="T58" fmla="*/ 70 w 477"/>
                <a:gd name="T59" fmla="*/ 585 h 947"/>
                <a:gd name="T60" fmla="*/ 95 w 477"/>
                <a:gd name="T61" fmla="*/ 515 h 947"/>
                <a:gd name="T62" fmla="*/ 125 w 477"/>
                <a:gd name="T63" fmla="*/ 447 h 947"/>
                <a:gd name="T64" fmla="*/ 157 w 477"/>
                <a:gd name="T65" fmla="*/ 380 h 9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77"/>
                <a:gd name="T100" fmla="*/ 0 h 947"/>
                <a:gd name="T101" fmla="*/ 477 w 477"/>
                <a:gd name="T102" fmla="*/ 947 h 9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77" h="947">
                  <a:moveTo>
                    <a:pt x="157" y="380"/>
                  </a:moveTo>
                  <a:lnTo>
                    <a:pt x="187" y="325"/>
                  </a:lnTo>
                  <a:lnTo>
                    <a:pt x="220" y="272"/>
                  </a:lnTo>
                  <a:lnTo>
                    <a:pt x="257" y="222"/>
                  </a:lnTo>
                  <a:lnTo>
                    <a:pt x="295" y="173"/>
                  </a:lnTo>
                  <a:lnTo>
                    <a:pt x="337" y="128"/>
                  </a:lnTo>
                  <a:lnTo>
                    <a:pt x="382" y="83"/>
                  </a:lnTo>
                  <a:lnTo>
                    <a:pt x="430" y="40"/>
                  </a:lnTo>
                  <a:lnTo>
                    <a:pt x="477" y="0"/>
                  </a:lnTo>
                  <a:lnTo>
                    <a:pt x="442" y="58"/>
                  </a:lnTo>
                  <a:lnTo>
                    <a:pt x="407" y="115"/>
                  </a:lnTo>
                  <a:lnTo>
                    <a:pt x="372" y="173"/>
                  </a:lnTo>
                  <a:lnTo>
                    <a:pt x="337" y="230"/>
                  </a:lnTo>
                  <a:lnTo>
                    <a:pt x="305" y="287"/>
                  </a:lnTo>
                  <a:lnTo>
                    <a:pt x="272" y="345"/>
                  </a:lnTo>
                  <a:lnTo>
                    <a:pt x="240" y="405"/>
                  </a:lnTo>
                  <a:lnTo>
                    <a:pt x="210" y="462"/>
                  </a:lnTo>
                  <a:lnTo>
                    <a:pt x="180" y="522"/>
                  </a:lnTo>
                  <a:lnTo>
                    <a:pt x="150" y="582"/>
                  </a:lnTo>
                  <a:lnTo>
                    <a:pt x="122" y="642"/>
                  </a:lnTo>
                  <a:lnTo>
                    <a:pt x="95" y="702"/>
                  </a:lnTo>
                  <a:lnTo>
                    <a:pt x="70" y="762"/>
                  </a:lnTo>
                  <a:lnTo>
                    <a:pt x="45" y="824"/>
                  </a:lnTo>
                  <a:lnTo>
                    <a:pt x="22" y="884"/>
                  </a:lnTo>
                  <a:lnTo>
                    <a:pt x="0" y="947"/>
                  </a:lnTo>
                  <a:lnTo>
                    <a:pt x="5" y="872"/>
                  </a:lnTo>
                  <a:lnTo>
                    <a:pt x="12" y="799"/>
                  </a:lnTo>
                  <a:lnTo>
                    <a:pt x="27" y="727"/>
                  </a:lnTo>
                  <a:lnTo>
                    <a:pt x="45" y="654"/>
                  </a:lnTo>
                  <a:lnTo>
                    <a:pt x="70" y="585"/>
                  </a:lnTo>
                  <a:lnTo>
                    <a:pt x="95" y="515"/>
                  </a:lnTo>
                  <a:lnTo>
                    <a:pt x="125" y="447"/>
                  </a:lnTo>
                  <a:lnTo>
                    <a:pt x="157" y="38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7" name="Freeform 27"/>
            <p:cNvSpPr>
              <a:spLocks/>
            </p:cNvSpPr>
            <p:nvPr/>
          </p:nvSpPr>
          <p:spPr bwMode="auto">
            <a:xfrm>
              <a:off x="973" y="85"/>
              <a:ext cx="4140" cy="3811"/>
            </a:xfrm>
            <a:custGeom>
              <a:avLst/>
              <a:gdLst>
                <a:gd name="T0" fmla="*/ 3715 w 4140"/>
                <a:gd name="T1" fmla="*/ 734 h 3811"/>
                <a:gd name="T2" fmla="*/ 3757 w 4140"/>
                <a:gd name="T3" fmla="*/ 534 h 3811"/>
                <a:gd name="T4" fmla="*/ 3857 w 4140"/>
                <a:gd name="T5" fmla="*/ 469 h 3811"/>
                <a:gd name="T6" fmla="*/ 3992 w 4140"/>
                <a:gd name="T7" fmla="*/ 499 h 3811"/>
                <a:gd name="T8" fmla="*/ 4112 w 4140"/>
                <a:gd name="T9" fmla="*/ 632 h 3811"/>
                <a:gd name="T10" fmla="*/ 4125 w 4140"/>
                <a:gd name="T11" fmla="*/ 866 h 3811"/>
                <a:gd name="T12" fmla="*/ 4005 w 4140"/>
                <a:gd name="T13" fmla="*/ 966 h 3811"/>
                <a:gd name="T14" fmla="*/ 4075 w 4140"/>
                <a:gd name="T15" fmla="*/ 1223 h 3811"/>
                <a:gd name="T16" fmla="*/ 4027 w 4140"/>
                <a:gd name="T17" fmla="*/ 1576 h 3811"/>
                <a:gd name="T18" fmla="*/ 4010 w 4140"/>
                <a:gd name="T19" fmla="*/ 2280 h 3811"/>
                <a:gd name="T20" fmla="*/ 3960 w 4140"/>
                <a:gd name="T21" fmla="*/ 2664 h 3811"/>
                <a:gd name="T22" fmla="*/ 3857 w 4140"/>
                <a:gd name="T23" fmla="*/ 2644 h 3811"/>
                <a:gd name="T24" fmla="*/ 3663 w 4140"/>
                <a:gd name="T25" fmla="*/ 2190 h 3811"/>
                <a:gd name="T26" fmla="*/ 3350 w 4140"/>
                <a:gd name="T27" fmla="*/ 2432 h 3811"/>
                <a:gd name="T28" fmla="*/ 3290 w 4140"/>
                <a:gd name="T29" fmla="*/ 2999 h 3811"/>
                <a:gd name="T30" fmla="*/ 3260 w 4140"/>
                <a:gd name="T31" fmla="*/ 3249 h 3811"/>
                <a:gd name="T32" fmla="*/ 3220 w 4140"/>
                <a:gd name="T33" fmla="*/ 3443 h 3811"/>
                <a:gd name="T34" fmla="*/ 3198 w 4140"/>
                <a:gd name="T35" fmla="*/ 3536 h 3811"/>
                <a:gd name="T36" fmla="*/ 3275 w 4140"/>
                <a:gd name="T37" fmla="*/ 3596 h 3811"/>
                <a:gd name="T38" fmla="*/ 3078 w 4140"/>
                <a:gd name="T39" fmla="*/ 3651 h 3811"/>
                <a:gd name="T40" fmla="*/ 2831 w 4140"/>
                <a:gd name="T41" fmla="*/ 3598 h 3811"/>
                <a:gd name="T42" fmla="*/ 2748 w 4140"/>
                <a:gd name="T43" fmla="*/ 3783 h 3811"/>
                <a:gd name="T44" fmla="*/ 2561 w 4140"/>
                <a:gd name="T45" fmla="*/ 3793 h 3811"/>
                <a:gd name="T46" fmla="*/ 2656 w 4140"/>
                <a:gd name="T47" fmla="*/ 3631 h 3811"/>
                <a:gd name="T48" fmla="*/ 2561 w 4140"/>
                <a:gd name="T49" fmla="*/ 3598 h 3811"/>
                <a:gd name="T50" fmla="*/ 2511 w 4140"/>
                <a:gd name="T51" fmla="*/ 3493 h 3811"/>
                <a:gd name="T52" fmla="*/ 2119 w 4140"/>
                <a:gd name="T53" fmla="*/ 3111 h 3811"/>
                <a:gd name="T54" fmla="*/ 1689 w 4140"/>
                <a:gd name="T55" fmla="*/ 3074 h 3811"/>
                <a:gd name="T56" fmla="*/ 1607 w 4140"/>
                <a:gd name="T57" fmla="*/ 3216 h 3811"/>
                <a:gd name="T58" fmla="*/ 1637 w 4140"/>
                <a:gd name="T59" fmla="*/ 3523 h 3811"/>
                <a:gd name="T60" fmla="*/ 1836 w 4140"/>
                <a:gd name="T61" fmla="*/ 3743 h 3811"/>
                <a:gd name="T62" fmla="*/ 1684 w 4140"/>
                <a:gd name="T63" fmla="*/ 3801 h 3811"/>
                <a:gd name="T64" fmla="*/ 1449 w 4140"/>
                <a:gd name="T65" fmla="*/ 3621 h 3811"/>
                <a:gd name="T66" fmla="*/ 1214 w 4140"/>
                <a:gd name="T67" fmla="*/ 3451 h 3811"/>
                <a:gd name="T68" fmla="*/ 1039 w 4140"/>
                <a:gd name="T69" fmla="*/ 3528 h 3811"/>
                <a:gd name="T70" fmla="*/ 1049 w 4140"/>
                <a:gd name="T71" fmla="*/ 3686 h 3811"/>
                <a:gd name="T72" fmla="*/ 925 w 4140"/>
                <a:gd name="T73" fmla="*/ 3736 h 3811"/>
                <a:gd name="T74" fmla="*/ 857 w 4140"/>
                <a:gd name="T75" fmla="*/ 3199 h 3811"/>
                <a:gd name="T76" fmla="*/ 762 w 4140"/>
                <a:gd name="T77" fmla="*/ 2914 h 3811"/>
                <a:gd name="T78" fmla="*/ 630 w 4140"/>
                <a:gd name="T79" fmla="*/ 2694 h 3811"/>
                <a:gd name="T80" fmla="*/ 512 w 4140"/>
                <a:gd name="T81" fmla="*/ 2872 h 3811"/>
                <a:gd name="T82" fmla="*/ 427 w 4140"/>
                <a:gd name="T83" fmla="*/ 3161 h 3811"/>
                <a:gd name="T84" fmla="*/ 325 w 4140"/>
                <a:gd name="T85" fmla="*/ 3246 h 3811"/>
                <a:gd name="T86" fmla="*/ 312 w 4140"/>
                <a:gd name="T87" fmla="*/ 3086 h 3811"/>
                <a:gd name="T88" fmla="*/ 245 w 4140"/>
                <a:gd name="T89" fmla="*/ 2652 h 3811"/>
                <a:gd name="T90" fmla="*/ 130 w 4140"/>
                <a:gd name="T91" fmla="*/ 2557 h 3811"/>
                <a:gd name="T92" fmla="*/ 28 w 4140"/>
                <a:gd name="T93" fmla="*/ 2028 h 3811"/>
                <a:gd name="T94" fmla="*/ 88 w 4140"/>
                <a:gd name="T95" fmla="*/ 1586 h 3811"/>
                <a:gd name="T96" fmla="*/ 150 w 4140"/>
                <a:gd name="T97" fmla="*/ 1381 h 3811"/>
                <a:gd name="T98" fmla="*/ 75 w 4140"/>
                <a:gd name="T99" fmla="*/ 1308 h 3811"/>
                <a:gd name="T100" fmla="*/ 357 w 4140"/>
                <a:gd name="T101" fmla="*/ 939 h 3811"/>
                <a:gd name="T102" fmla="*/ 440 w 4140"/>
                <a:gd name="T103" fmla="*/ 924 h 3811"/>
                <a:gd name="T104" fmla="*/ 615 w 4140"/>
                <a:gd name="T105" fmla="*/ 989 h 3811"/>
                <a:gd name="T106" fmla="*/ 725 w 4140"/>
                <a:gd name="T107" fmla="*/ 752 h 3811"/>
                <a:gd name="T108" fmla="*/ 1057 w 4140"/>
                <a:gd name="T109" fmla="*/ 359 h 3811"/>
                <a:gd name="T110" fmla="*/ 1402 w 4140"/>
                <a:gd name="T111" fmla="*/ 142 h 3811"/>
                <a:gd name="T112" fmla="*/ 1809 w 4140"/>
                <a:gd name="T113" fmla="*/ 20 h 3811"/>
                <a:gd name="T114" fmla="*/ 2229 w 4140"/>
                <a:gd name="T115" fmla="*/ 10 h 3811"/>
                <a:gd name="T116" fmla="*/ 2626 w 4140"/>
                <a:gd name="T117" fmla="*/ 112 h 3811"/>
                <a:gd name="T118" fmla="*/ 3105 w 4140"/>
                <a:gd name="T119" fmla="*/ 419 h 3811"/>
                <a:gd name="T120" fmla="*/ 3453 w 4140"/>
                <a:gd name="T121" fmla="*/ 879 h 381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140"/>
                <a:gd name="T184" fmla="*/ 0 h 3811"/>
                <a:gd name="T185" fmla="*/ 4140 w 4140"/>
                <a:gd name="T186" fmla="*/ 3811 h 381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140" h="3811">
                  <a:moveTo>
                    <a:pt x="3453" y="879"/>
                  </a:moveTo>
                  <a:lnTo>
                    <a:pt x="3635" y="906"/>
                  </a:lnTo>
                  <a:lnTo>
                    <a:pt x="3638" y="874"/>
                  </a:lnTo>
                  <a:lnTo>
                    <a:pt x="3645" y="841"/>
                  </a:lnTo>
                  <a:lnTo>
                    <a:pt x="3658" y="814"/>
                  </a:lnTo>
                  <a:lnTo>
                    <a:pt x="3675" y="784"/>
                  </a:lnTo>
                  <a:lnTo>
                    <a:pt x="3693" y="759"/>
                  </a:lnTo>
                  <a:lnTo>
                    <a:pt x="3715" y="734"/>
                  </a:lnTo>
                  <a:lnTo>
                    <a:pt x="3738" y="709"/>
                  </a:lnTo>
                  <a:lnTo>
                    <a:pt x="3762" y="687"/>
                  </a:lnTo>
                  <a:lnTo>
                    <a:pt x="3770" y="662"/>
                  </a:lnTo>
                  <a:lnTo>
                    <a:pt x="3785" y="637"/>
                  </a:lnTo>
                  <a:lnTo>
                    <a:pt x="3792" y="614"/>
                  </a:lnTo>
                  <a:lnTo>
                    <a:pt x="3772" y="592"/>
                  </a:lnTo>
                  <a:lnTo>
                    <a:pt x="3760" y="559"/>
                  </a:lnTo>
                  <a:lnTo>
                    <a:pt x="3757" y="534"/>
                  </a:lnTo>
                  <a:lnTo>
                    <a:pt x="3765" y="512"/>
                  </a:lnTo>
                  <a:lnTo>
                    <a:pt x="3785" y="494"/>
                  </a:lnTo>
                  <a:lnTo>
                    <a:pt x="3795" y="487"/>
                  </a:lnTo>
                  <a:lnTo>
                    <a:pt x="3807" y="482"/>
                  </a:lnTo>
                  <a:lnTo>
                    <a:pt x="3817" y="477"/>
                  </a:lnTo>
                  <a:lnTo>
                    <a:pt x="3830" y="472"/>
                  </a:lnTo>
                  <a:lnTo>
                    <a:pt x="3842" y="469"/>
                  </a:lnTo>
                  <a:lnTo>
                    <a:pt x="3857" y="469"/>
                  </a:lnTo>
                  <a:lnTo>
                    <a:pt x="3870" y="469"/>
                  </a:lnTo>
                  <a:lnTo>
                    <a:pt x="3882" y="472"/>
                  </a:lnTo>
                  <a:lnTo>
                    <a:pt x="3897" y="479"/>
                  </a:lnTo>
                  <a:lnTo>
                    <a:pt x="3915" y="484"/>
                  </a:lnTo>
                  <a:lnTo>
                    <a:pt x="3935" y="487"/>
                  </a:lnTo>
                  <a:lnTo>
                    <a:pt x="3955" y="489"/>
                  </a:lnTo>
                  <a:lnTo>
                    <a:pt x="3975" y="492"/>
                  </a:lnTo>
                  <a:lnTo>
                    <a:pt x="3992" y="499"/>
                  </a:lnTo>
                  <a:lnTo>
                    <a:pt x="4010" y="509"/>
                  </a:lnTo>
                  <a:lnTo>
                    <a:pt x="4025" y="524"/>
                  </a:lnTo>
                  <a:lnTo>
                    <a:pt x="4045" y="537"/>
                  </a:lnTo>
                  <a:lnTo>
                    <a:pt x="4062" y="554"/>
                  </a:lnTo>
                  <a:lnTo>
                    <a:pt x="4077" y="572"/>
                  </a:lnTo>
                  <a:lnTo>
                    <a:pt x="4090" y="592"/>
                  </a:lnTo>
                  <a:lnTo>
                    <a:pt x="4102" y="612"/>
                  </a:lnTo>
                  <a:lnTo>
                    <a:pt x="4112" y="632"/>
                  </a:lnTo>
                  <a:lnTo>
                    <a:pt x="4125" y="654"/>
                  </a:lnTo>
                  <a:lnTo>
                    <a:pt x="4135" y="674"/>
                  </a:lnTo>
                  <a:lnTo>
                    <a:pt x="4140" y="714"/>
                  </a:lnTo>
                  <a:lnTo>
                    <a:pt x="4135" y="752"/>
                  </a:lnTo>
                  <a:lnTo>
                    <a:pt x="4125" y="789"/>
                  </a:lnTo>
                  <a:lnTo>
                    <a:pt x="4105" y="824"/>
                  </a:lnTo>
                  <a:lnTo>
                    <a:pt x="4115" y="844"/>
                  </a:lnTo>
                  <a:lnTo>
                    <a:pt x="4125" y="866"/>
                  </a:lnTo>
                  <a:lnTo>
                    <a:pt x="4125" y="891"/>
                  </a:lnTo>
                  <a:lnTo>
                    <a:pt x="4112" y="911"/>
                  </a:lnTo>
                  <a:lnTo>
                    <a:pt x="4097" y="929"/>
                  </a:lnTo>
                  <a:lnTo>
                    <a:pt x="4080" y="939"/>
                  </a:lnTo>
                  <a:lnTo>
                    <a:pt x="4062" y="949"/>
                  </a:lnTo>
                  <a:lnTo>
                    <a:pt x="4042" y="954"/>
                  </a:lnTo>
                  <a:lnTo>
                    <a:pt x="4022" y="959"/>
                  </a:lnTo>
                  <a:lnTo>
                    <a:pt x="4005" y="966"/>
                  </a:lnTo>
                  <a:lnTo>
                    <a:pt x="3987" y="976"/>
                  </a:lnTo>
                  <a:lnTo>
                    <a:pt x="3975" y="994"/>
                  </a:lnTo>
                  <a:lnTo>
                    <a:pt x="4002" y="1026"/>
                  </a:lnTo>
                  <a:lnTo>
                    <a:pt x="4025" y="1061"/>
                  </a:lnTo>
                  <a:lnTo>
                    <a:pt x="4042" y="1101"/>
                  </a:lnTo>
                  <a:lnTo>
                    <a:pt x="4057" y="1139"/>
                  </a:lnTo>
                  <a:lnTo>
                    <a:pt x="4067" y="1181"/>
                  </a:lnTo>
                  <a:lnTo>
                    <a:pt x="4075" y="1223"/>
                  </a:lnTo>
                  <a:lnTo>
                    <a:pt x="4082" y="1266"/>
                  </a:lnTo>
                  <a:lnTo>
                    <a:pt x="4090" y="1308"/>
                  </a:lnTo>
                  <a:lnTo>
                    <a:pt x="4090" y="1358"/>
                  </a:lnTo>
                  <a:lnTo>
                    <a:pt x="4085" y="1403"/>
                  </a:lnTo>
                  <a:lnTo>
                    <a:pt x="4075" y="1448"/>
                  </a:lnTo>
                  <a:lnTo>
                    <a:pt x="4062" y="1493"/>
                  </a:lnTo>
                  <a:lnTo>
                    <a:pt x="4047" y="1536"/>
                  </a:lnTo>
                  <a:lnTo>
                    <a:pt x="4027" y="1576"/>
                  </a:lnTo>
                  <a:lnTo>
                    <a:pt x="4002" y="1616"/>
                  </a:lnTo>
                  <a:lnTo>
                    <a:pt x="3977" y="1653"/>
                  </a:lnTo>
                  <a:lnTo>
                    <a:pt x="4005" y="1750"/>
                  </a:lnTo>
                  <a:lnTo>
                    <a:pt x="4010" y="1855"/>
                  </a:lnTo>
                  <a:lnTo>
                    <a:pt x="4000" y="1963"/>
                  </a:lnTo>
                  <a:lnTo>
                    <a:pt x="3982" y="2063"/>
                  </a:lnTo>
                  <a:lnTo>
                    <a:pt x="4007" y="2170"/>
                  </a:lnTo>
                  <a:lnTo>
                    <a:pt x="4010" y="2280"/>
                  </a:lnTo>
                  <a:lnTo>
                    <a:pt x="3995" y="2390"/>
                  </a:lnTo>
                  <a:lnTo>
                    <a:pt x="3960" y="2492"/>
                  </a:lnTo>
                  <a:lnTo>
                    <a:pt x="3977" y="2529"/>
                  </a:lnTo>
                  <a:lnTo>
                    <a:pt x="3992" y="2569"/>
                  </a:lnTo>
                  <a:lnTo>
                    <a:pt x="3995" y="2609"/>
                  </a:lnTo>
                  <a:lnTo>
                    <a:pt x="3977" y="2647"/>
                  </a:lnTo>
                  <a:lnTo>
                    <a:pt x="3967" y="2654"/>
                  </a:lnTo>
                  <a:lnTo>
                    <a:pt x="3960" y="2664"/>
                  </a:lnTo>
                  <a:lnTo>
                    <a:pt x="3950" y="2674"/>
                  </a:lnTo>
                  <a:lnTo>
                    <a:pt x="3940" y="2684"/>
                  </a:lnTo>
                  <a:lnTo>
                    <a:pt x="3930" y="2692"/>
                  </a:lnTo>
                  <a:lnTo>
                    <a:pt x="3917" y="2699"/>
                  </a:lnTo>
                  <a:lnTo>
                    <a:pt x="3905" y="2702"/>
                  </a:lnTo>
                  <a:lnTo>
                    <a:pt x="3890" y="2702"/>
                  </a:lnTo>
                  <a:lnTo>
                    <a:pt x="3872" y="2674"/>
                  </a:lnTo>
                  <a:lnTo>
                    <a:pt x="3857" y="2644"/>
                  </a:lnTo>
                  <a:lnTo>
                    <a:pt x="3847" y="2614"/>
                  </a:lnTo>
                  <a:lnTo>
                    <a:pt x="3837" y="2582"/>
                  </a:lnTo>
                  <a:lnTo>
                    <a:pt x="3865" y="2465"/>
                  </a:lnTo>
                  <a:lnTo>
                    <a:pt x="3827" y="2410"/>
                  </a:lnTo>
                  <a:lnTo>
                    <a:pt x="3787" y="2355"/>
                  </a:lnTo>
                  <a:lnTo>
                    <a:pt x="3745" y="2300"/>
                  </a:lnTo>
                  <a:lnTo>
                    <a:pt x="3705" y="2245"/>
                  </a:lnTo>
                  <a:lnTo>
                    <a:pt x="3663" y="2190"/>
                  </a:lnTo>
                  <a:lnTo>
                    <a:pt x="3623" y="2135"/>
                  </a:lnTo>
                  <a:lnTo>
                    <a:pt x="3583" y="2078"/>
                  </a:lnTo>
                  <a:lnTo>
                    <a:pt x="3548" y="2020"/>
                  </a:lnTo>
                  <a:lnTo>
                    <a:pt x="3518" y="2107"/>
                  </a:lnTo>
                  <a:lnTo>
                    <a:pt x="3483" y="2190"/>
                  </a:lnTo>
                  <a:lnTo>
                    <a:pt x="3443" y="2275"/>
                  </a:lnTo>
                  <a:lnTo>
                    <a:pt x="3400" y="2355"/>
                  </a:lnTo>
                  <a:lnTo>
                    <a:pt x="3350" y="2432"/>
                  </a:lnTo>
                  <a:lnTo>
                    <a:pt x="3295" y="2510"/>
                  </a:lnTo>
                  <a:lnTo>
                    <a:pt x="3235" y="2582"/>
                  </a:lnTo>
                  <a:lnTo>
                    <a:pt x="3168" y="2652"/>
                  </a:lnTo>
                  <a:lnTo>
                    <a:pt x="3190" y="2722"/>
                  </a:lnTo>
                  <a:lnTo>
                    <a:pt x="3218" y="2789"/>
                  </a:lnTo>
                  <a:lnTo>
                    <a:pt x="3243" y="2859"/>
                  </a:lnTo>
                  <a:lnTo>
                    <a:pt x="3268" y="2929"/>
                  </a:lnTo>
                  <a:lnTo>
                    <a:pt x="3290" y="2999"/>
                  </a:lnTo>
                  <a:lnTo>
                    <a:pt x="3308" y="3069"/>
                  </a:lnTo>
                  <a:lnTo>
                    <a:pt x="3320" y="3144"/>
                  </a:lnTo>
                  <a:lnTo>
                    <a:pt x="3325" y="3221"/>
                  </a:lnTo>
                  <a:lnTo>
                    <a:pt x="3318" y="3236"/>
                  </a:lnTo>
                  <a:lnTo>
                    <a:pt x="3305" y="3244"/>
                  </a:lnTo>
                  <a:lnTo>
                    <a:pt x="3290" y="3246"/>
                  </a:lnTo>
                  <a:lnTo>
                    <a:pt x="3275" y="3246"/>
                  </a:lnTo>
                  <a:lnTo>
                    <a:pt x="3260" y="3249"/>
                  </a:lnTo>
                  <a:lnTo>
                    <a:pt x="3248" y="3254"/>
                  </a:lnTo>
                  <a:lnTo>
                    <a:pt x="3243" y="3261"/>
                  </a:lnTo>
                  <a:lnTo>
                    <a:pt x="3243" y="3279"/>
                  </a:lnTo>
                  <a:lnTo>
                    <a:pt x="3248" y="3314"/>
                  </a:lnTo>
                  <a:lnTo>
                    <a:pt x="3248" y="3351"/>
                  </a:lnTo>
                  <a:lnTo>
                    <a:pt x="3243" y="3388"/>
                  </a:lnTo>
                  <a:lnTo>
                    <a:pt x="3228" y="3428"/>
                  </a:lnTo>
                  <a:lnTo>
                    <a:pt x="3220" y="3443"/>
                  </a:lnTo>
                  <a:lnTo>
                    <a:pt x="3205" y="3456"/>
                  </a:lnTo>
                  <a:lnTo>
                    <a:pt x="3188" y="3466"/>
                  </a:lnTo>
                  <a:lnTo>
                    <a:pt x="3168" y="3471"/>
                  </a:lnTo>
                  <a:lnTo>
                    <a:pt x="3168" y="3486"/>
                  </a:lnTo>
                  <a:lnTo>
                    <a:pt x="3173" y="3503"/>
                  </a:lnTo>
                  <a:lnTo>
                    <a:pt x="3180" y="3518"/>
                  </a:lnTo>
                  <a:lnTo>
                    <a:pt x="3183" y="3533"/>
                  </a:lnTo>
                  <a:lnTo>
                    <a:pt x="3198" y="3536"/>
                  </a:lnTo>
                  <a:lnTo>
                    <a:pt x="3215" y="3541"/>
                  </a:lnTo>
                  <a:lnTo>
                    <a:pt x="3233" y="3548"/>
                  </a:lnTo>
                  <a:lnTo>
                    <a:pt x="3253" y="3553"/>
                  </a:lnTo>
                  <a:lnTo>
                    <a:pt x="3270" y="3561"/>
                  </a:lnTo>
                  <a:lnTo>
                    <a:pt x="3283" y="3566"/>
                  </a:lnTo>
                  <a:lnTo>
                    <a:pt x="3293" y="3573"/>
                  </a:lnTo>
                  <a:lnTo>
                    <a:pt x="3295" y="3578"/>
                  </a:lnTo>
                  <a:lnTo>
                    <a:pt x="3275" y="3596"/>
                  </a:lnTo>
                  <a:lnTo>
                    <a:pt x="3253" y="3608"/>
                  </a:lnTo>
                  <a:lnTo>
                    <a:pt x="3228" y="3618"/>
                  </a:lnTo>
                  <a:lnTo>
                    <a:pt x="3205" y="3628"/>
                  </a:lnTo>
                  <a:lnTo>
                    <a:pt x="3178" y="3633"/>
                  </a:lnTo>
                  <a:lnTo>
                    <a:pt x="3153" y="3641"/>
                  </a:lnTo>
                  <a:lnTo>
                    <a:pt x="3130" y="3648"/>
                  </a:lnTo>
                  <a:lnTo>
                    <a:pt x="3105" y="3656"/>
                  </a:lnTo>
                  <a:lnTo>
                    <a:pt x="3078" y="3651"/>
                  </a:lnTo>
                  <a:lnTo>
                    <a:pt x="3063" y="3638"/>
                  </a:lnTo>
                  <a:lnTo>
                    <a:pt x="3053" y="3618"/>
                  </a:lnTo>
                  <a:lnTo>
                    <a:pt x="3050" y="3596"/>
                  </a:lnTo>
                  <a:lnTo>
                    <a:pt x="3050" y="3571"/>
                  </a:lnTo>
                  <a:lnTo>
                    <a:pt x="3050" y="3546"/>
                  </a:lnTo>
                  <a:lnTo>
                    <a:pt x="3046" y="3523"/>
                  </a:lnTo>
                  <a:lnTo>
                    <a:pt x="3033" y="3506"/>
                  </a:lnTo>
                  <a:lnTo>
                    <a:pt x="2831" y="3598"/>
                  </a:lnTo>
                  <a:lnTo>
                    <a:pt x="2838" y="3616"/>
                  </a:lnTo>
                  <a:lnTo>
                    <a:pt x="2831" y="3636"/>
                  </a:lnTo>
                  <a:lnTo>
                    <a:pt x="2818" y="3653"/>
                  </a:lnTo>
                  <a:lnTo>
                    <a:pt x="2813" y="3676"/>
                  </a:lnTo>
                  <a:lnTo>
                    <a:pt x="2806" y="3708"/>
                  </a:lnTo>
                  <a:lnTo>
                    <a:pt x="2796" y="3743"/>
                  </a:lnTo>
                  <a:lnTo>
                    <a:pt x="2778" y="3768"/>
                  </a:lnTo>
                  <a:lnTo>
                    <a:pt x="2748" y="3783"/>
                  </a:lnTo>
                  <a:lnTo>
                    <a:pt x="2726" y="3788"/>
                  </a:lnTo>
                  <a:lnTo>
                    <a:pt x="2701" y="3793"/>
                  </a:lnTo>
                  <a:lnTo>
                    <a:pt x="2676" y="3801"/>
                  </a:lnTo>
                  <a:lnTo>
                    <a:pt x="2651" y="3808"/>
                  </a:lnTo>
                  <a:lnTo>
                    <a:pt x="2626" y="3811"/>
                  </a:lnTo>
                  <a:lnTo>
                    <a:pt x="2603" y="3811"/>
                  </a:lnTo>
                  <a:lnTo>
                    <a:pt x="2581" y="3806"/>
                  </a:lnTo>
                  <a:lnTo>
                    <a:pt x="2561" y="3793"/>
                  </a:lnTo>
                  <a:lnTo>
                    <a:pt x="2571" y="3773"/>
                  </a:lnTo>
                  <a:lnTo>
                    <a:pt x="2586" y="3756"/>
                  </a:lnTo>
                  <a:lnTo>
                    <a:pt x="2606" y="3741"/>
                  </a:lnTo>
                  <a:lnTo>
                    <a:pt x="2626" y="3726"/>
                  </a:lnTo>
                  <a:lnTo>
                    <a:pt x="2636" y="3703"/>
                  </a:lnTo>
                  <a:lnTo>
                    <a:pt x="2651" y="3681"/>
                  </a:lnTo>
                  <a:lnTo>
                    <a:pt x="2658" y="3658"/>
                  </a:lnTo>
                  <a:lnTo>
                    <a:pt x="2656" y="3631"/>
                  </a:lnTo>
                  <a:lnTo>
                    <a:pt x="2643" y="3628"/>
                  </a:lnTo>
                  <a:lnTo>
                    <a:pt x="2631" y="3626"/>
                  </a:lnTo>
                  <a:lnTo>
                    <a:pt x="2618" y="3623"/>
                  </a:lnTo>
                  <a:lnTo>
                    <a:pt x="2606" y="3621"/>
                  </a:lnTo>
                  <a:lnTo>
                    <a:pt x="2593" y="3618"/>
                  </a:lnTo>
                  <a:lnTo>
                    <a:pt x="2583" y="3613"/>
                  </a:lnTo>
                  <a:lnTo>
                    <a:pt x="2571" y="3606"/>
                  </a:lnTo>
                  <a:lnTo>
                    <a:pt x="2561" y="3598"/>
                  </a:lnTo>
                  <a:lnTo>
                    <a:pt x="2556" y="3586"/>
                  </a:lnTo>
                  <a:lnTo>
                    <a:pt x="2556" y="3568"/>
                  </a:lnTo>
                  <a:lnTo>
                    <a:pt x="2558" y="3548"/>
                  </a:lnTo>
                  <a:lnTo>
                    <a:pt x="2558" y="3526"/>
                  </a:lnTo>
                  <a:lnTo>
                    <a:pt x="2556" y="3508"/>
                  </a:lnTo>
                  <a:lnTo>
                    <a:pt x="2551" y="3496"/>
                  </a:lnTo>
                  <a:lnTo>
                    <a:pt x="2536" y="3491"/>
                  </a:lnTo>
                  <a:lnTo>
                    <a:pt x="2511" y="3493"/>
                  </a:lnTo>
                  <a:lnTo>
                    <a:pt x="2488" y="3059"/>
                  </a:lnTo>
                  <a:lnTo>
                    <a:pt x="2438" y="3071"/>
                  </a:lnTo>
                  <a:lnTo>
                    <a:pt x="2388" y="3081"/>
                  </a:lnTo>
                  <a:lnTo>
                    <a:pt x="2336" y="3089"/>
                  </a:lnTo>
                  <a:lnTo>
                    <a:pt x="2284" y="3096"/>
                  </a:lnTo>
                  <a:lnTo>
                    <a:pt x="2229" y="3104"/>
                  </a:lnTo>
                  <a:lnTo>
                    <a:pt x="2174" y="3109"/>
                  </a:lnTo>
                  <a:lnTo>
                    <a:pt x="2119" y="3111"/>
                  </a:lnTo>
                  <a:lnTo>
                    <a:pt x="2064" y="3114"/>
                  </a:lnTo>
                  <a:lnTo>
                    <a:pt x="2009" y="3114"/>
                  </a:lnTo>
                  <a:lnTo>
                    <a:pt x="1954" y="3111"/>
                  </a:lnTo>
                  <a:lnTo>
                    <a:pt x="1899" y="3106"/>
                  </a:lnTo>
                  <a:lnTo>
                    <a:pt x="1844" y="3101"/>
                  </a:lnTo>
                  <a:lnTo>
                    <a:pt x="1791" y="3094"/>
                  </a:lnTo>
                  <a:lnTo>
                    <a:pt x="1739" y="3084"/>
                  </a:lnTo>
                  <a:lnTo>
                    <a:pt x="1689" y="3074"/>
                  </a:lnTo>
                  <a:lnTo>
                    <a:pt x="1639" y="3059"/>
                  </a:lnTo>
                  <a:lnTo>
                    <a:pt x="1642" y="3084"/>
                  </a:lnTo>
                  <a:lnTo>
                    <a:pt x="1642" y="3111"/>
                  </a:lnTo>
                  <a:lnTo>
                    <a:pt x="1634" y="3136"/>
                  </a:lnTo>
                  <a:lnTo>
                    <a:pt x="1607" y="3149"/>
                  </a:lnTo>
                  <a:lnTo>
                    <a:pt x="1589" y="3149"/>
                  </a:lnTo>
                  <a:lnTo>
                    <a:pt x="1597" y="3184"/>
                  </a:lnTo>
                  <a:lnTo>
                    <a:pt x="1607" y="3216"/>
                  </a:lnTo>
                  <a:lnTo>
                    <a:pt x="1622" y="3251"/>
                  </a:lnTo>
                  <a:lnTo>
                    <a:pt x="1634" y="3286"/>
                  </a:lnTo>
                  <a:lnTo>
                    <a:pt x="1642" y="3324"/>
                  </a:lnTo>
                  <a:lnTo>
                    <a:pt x="1647" y="3359"/>
                  </a:lnTo>
                  <a:lnTo>
                    <a:pt x="1639" y="3396"/>
                  </a:lnTo>
                  <a:lnTo>
                    <a:pt x="1622" y="3433"/>
                  </a:lnTo>
                  <a:lnTo>
                    <a:pt x="1627" y="3478"/>
                  </a:lnTo>
                  <a:lnTo>
                    <a:pt x="1637" y="3523"/>
                  </a:lnTo>
                  <a:lnTo>
                    <a:pt x="1654" y="3566"/>
                  </a:lnTo>
                  <a:lnTo>
                    <a:pt x="1676" y="3606"/>
                  </a:lnTo>
                  <a:lnTo>
                    <a:pt x="1704" y="3643"/>
                  </a:lnTo>
                  <a:lnTo>
                    <a:pt x="1736" y="3676"/>
                  </a:lnTo>
                  <a:lnTo>
                    <a:pt x="1774" y="3701"/>
                  </a:lnTo>
                  <a:lnTo>
                    <a:pt x="1816" y="3721"/>
                  </a:lnTo>
                  <a:lnTo>
                    <a:pt x="1829" y="3731"/>
                  </a:lnTo>
                  <a:lnTo>
                    <a:pt x="1836" y="3743"/>
                  </a:lnTo>
                  <a:lnTo>
                    <a:pt x="1841" y="3758"/>
                  </a:lnTo>
                  <a:lnTo>
                    <a:pt x="1839" y="3776"/>
                  </a:lnTo>
                  <a:lnTo>
                    <a:pt x="1814" y="3781"/>
                  </a:lnTo>
                  <a:lnTo>
                    <a:pt x="1789" y="3786"/>
                  </a:lnTo>
                  <a:lnTo>
                    <a:pt x="1761" y="3791"/>
                  </a:lnTo>
                  <a:lnTo>
                    <a:pt x="1736" y="3796"/>
                  </a:lnTo>
                  <a:lnTo>
                    <a:pt x="1709" y="3798"/>
                  </a:lnTo>
                  <a:lnTo>
                    <a:pt x="1684" y="3801"/>
                  </a:lnTo>
                  <a:lnTo>
                    <a:pt x="1661" y="3798"/>
                  </a:lnTo>
                  <a:lnTo>
                    <a:pt x="1639" y="3791"/>
                  </a:lnTo>
                  <a:lnTo>
                    <a:pt x="1614" y="3726"/>
                  </a:lnTo>
                  <a:lnTo>
                    <a:pt x="1579" y="3711"/>
                  </a:lnTo>
                  <a:lnTo>
                    <a:pt x="1544" y="3693"/>
                  </a:lnTo>
                  <a:lnTo>
                    <a:pt x="1512" y="3671"/>
                  </a:lnTo>
                  <a:lnTo>
                    <a:pt x="1482" y="3646"/>
                  </a:lnTo>
                  <a:lnTo>
                    <a:pt x="1449" y="3621"/>
                  </a:lnTo>
                  <a:lnTo>
                    <a:pt x="1419" y="3596"/>
                  </a:lnTo>
                  <a:lnTo>
                    <a:pt x="1387" y="3573"/>
                  </a:lnTo>
                  <a:lnTo>
                    <a:pt x="1354" y="3551"/>
                  </a:lnTo>
                  <a:lnTo>
                    <a:pt x="1324" y="3531"/>
                  </a:lnTo>
                  <a:lnTo>
                    <a:pt x="1297" y="3513"/>
                  </a:lnTo>
                  <a:lnTo>
                    <a:pt x="1269" y="3493"/>
                  </a:lnTo>
                  <a:lnTo>
                    <a:pt x="1242" y="3473"/>
                  </a:lnTo>
                  <a:lnTo>
                    <a:pt x="1214" y="3451"/>
                  </a:lnTo>
                  <a:lnTo>
                    <a:pt x="1187" y="3428"/>
                  </a:lnTo>
                  <a:lnTo>
                    <a:pt x="1159" y="3406"/>
                  </a:lnTo>
                  <a:lnTo>
                    <a:pt x="1134" y="3379"/>
                  </a:lnTo>
                  <a:lnTo>
                    <a:pt x="1119" y="3408"/>
                  </a:lnTo>
                  <a:lnTo>
                    <a:pt x="1102" y="3441"/>
                  </a:lnTo>
                  <a:lnTo>
                    <a:pt x="1082" y="3468"/>
                  </a:lnTo>
                  <a:lnTo>
                    <a:pt x="1062" y="3498"/>
                  </a:lnTo>
                  <a:lnTo>
                    <a:pt x="1039" y="3528"/>
                  </a:lnTo>
                  <a:lnTo>
                    <a:pt x="1019" y="3558"/>
                  </a:lnTo>
                  <a:lnTo>
                    <a:pt x="1002" y="3588"/>
                  </a:lnTo>
                  <a:lnTo>
                    <a:pt x="984" y="3621"/>
                  </a:lnTo>
                  <a:lnTo>
                    <a:pt x="992" y="3636"/>
                  </a:lnTo>
                  <a:lnTo>
                    <a:pt x="1004" y="3648"/>
                  </a:lnTo>
                  <a:lnTo>
                    <a:pt x="1022" y="3661"/>
                  </a:lnTo>
                  <a:lnTo>
                    <a:pt x="1037" y="3673"/>
                  </a:lnTo>
                  <a:lnTo>
                    <a:pt x="1049" y="3686"/>
                  </a:lnTo>
                  <a:lnTo>
                    <a:pt x="1057" y="3698"/>
                  </a:lnTo>
                  <a:lnTo>
                    <a:pt x="1054" y="3711"/>
                  </a:lnTo>
                  <a:lnTo>
                    <a:pt x="1039" y="3726"/>
                  </a:lnTo>
                  <a:lnTo>
                    <a:pt x="1019" y="3726"/>
                  </a:lnTo>
                  <a:lnTo>
                    <a:pt x="997" y="3728"/>
                  </a:lnTo>
                  <a:lnTo>
                    <a:pt x="972" y="3731"/>
                  </a:lnTo>
                  <a:lnTo>
                    <a:pt x="947" y="3733"/>
                  </a:lnTo>
                  <a:lnTo>
                    <a:pt x="925" y="3736"/>
                  </a:lnTo>
                  <a:lnTo>
                    <a:pt x="902" y="3733"/>
                  </a:lnTo>
                  <a:lnTo>
                    <a:pt x="880" y="3723"/>
                  </a:lnTo>
                  <a:lnTo>
                    <a:pt x="862" y="3708"/>
                  </a:lnTo>
                  <a:lnTo>
                    <a:pt x="865" y="3676"/>
                  </a:lnTo>
                  <a:lnTo>
                    <a:pt x="867" y="3643"/>
                  </a:lnTo>
                  <a:lnTo>
                    <a:pt x="872" y="3613"/>
                  </a:lnTo>
                  <a:lnTo>
                    <a:pt x="880" y="3583"/>
                  </a:lnTo>
                  <a:lnTo>
                    <a:pt x="857" y="3199"/>
                  </a:lnTo>
                  <a:lnTo>
                    <a:pt x="847" y="3156"/>
                  </a:lnTo>
                  <a:lnTo>
                    <a:pt x="847" y="3111"/>
                  </a:lnTo>
                  <a:lnTo>
                    <a:pt x="840" y="3071"/>
                  </a:lnTo>
                  <a:lnTo>
                    <a:pt x="812" y="3039"/>
                  </a:lnTo>
                  <a:lnTo>
                    <a:pt x="812" y="3004"/>
                  </a:lnTo>
                  <a:lnTo>
                    <a:pt x="802" y="2971"/>
                  </a:lnTo>
                  <a:lnTo>
                    <a:pt x="785" y="2942"/>
                  </a:lnTo>
                  <a:lnTo>
                    <a:pt x="762" y="2914"/>
                  </a:lnTo>
                  <a:lnTo>
                    <a:pt x="737" y="2889"/>
                  </a:lnTo>
                  <a:lnTo>
                    <a:pt x="712" y="2862"/>
                  </a:lnTo>
                  <a:lnTo>
                    <a:pt x="690" y="2837"/>
                  </a:lnTo>
                  <a:lnTo>
                    <a:pt x="670" y="2807"/>
                  </a:lnTo>
                  <a:lnTo>
                    <a:pt x="655" y="2779"/>
                  </a:lnTo>
                  <a:lnTo>
                    <a:pt x="647" y="2749"/>
                  </a:lnTo>
                  <a:lnTo>
                    <a:pt x="640" y="2719"/>
                  </a:lnTo>
                  <a:lnTo>
                    <a:pt x="630" y="2694"/>
                  </a:lnTo>
                  <a:lnTo>
                    <a:pt x="615" y="2697"/>
                  </a:lnTo>
                  <a:lnTo>
                    <a:pt x="595" y="2699"/>
                  </a:lnTo>
                  <a:lnTo>
                    <a:pt x="577" y="2704"/>
                  </a:lnTo>
                  <a:lnTo>
                    <a:pt x="560" y="2709"/>
                  </a:lnTo>
                  <a:lnTo>
                    <a:pt x="552" y="2752"/>
                  </a:lnTo>
                  <a:lnTo>
                    <a:pt x="540" y="2792"/>
                  </a:lnTo>
                  <a:lnTo>
                    <a:pt x="527" y="2832"/>
                  </a:lnTo>
                  <a:lnTo>
                    <a:pt x="512" y="2872"/>
                  </a:lnTo>
                  <a:lnTo>
                    <a:pt x="497" y="2909"/>
                  </a:lnTo>
                  <a:lnTo>
                    <a:pt x="480" y="2949"/>
                  </a:lnTo>
                  <a:lnTo>
                    <a:pt x="467" y="2989"/>
                  </a:lnTo>
                  <a:lnTo>
                    <a:pt x="455" y="3029"/>
                  </a:lnTo>
                  <a:lnTo>
                    <a:pt x="437" y="3059"/>
                  </a:lnTo>
                  <a:lnTo>
                    <a:pt x="430" y="3091"/>
                  </a:lnTo>
                  <a:lnTo>
                    <a:pt x="427" y="3126"/>
                  </a:lnTo>
                  <a:lnTo>
                    <a:pt x="427" y="3161"/>
                  </a:lnTo>
                  <a:lnTo>
                    <a:pt x="427" y="3194"/>
                  </a:lnTo>
                  <a:lnTo>
                    <a:pt x="420" y="3226"/>
                  </a:lnTo>
                  <a:lnTo>
                    <a:pt x="407" y="3256"/>
                  </a:lnTo>
                  <a:lnTo>
                    <a:pt x="382" y="3281"/>
                  </a:lnTo>
                  <a:lnTo>
                    <a:pt x="367" y="3274"/>
                  </a:lnTo>
                  <a:lnTo>
                    <a:pt x="352" y="3266"/>
                  </a:lnTo>
                  <a:lnTo>
                    <a:pt x="337" y="3256"/>
                  </a:lnTo>
                  <a:lnTo>
                    <a:pt x="325" y="3246"/>
                  </a:lnTo>
                  <a:lnTo>
                    <a:pt x="312" y="3234"/>
                  </a:lnTo>
                  <a:lnTo>
                    <a:pt x="305" y="3219"/>
                  </a:lnTo>
                  <a:lnTo>
                    <a:pt x="297" y="3204"/>
                  </a:lnTo>
                  <a:lnTo>
                    <a:pt x="295" y="3186"/>
                  </a:lnTo>
                  <a:lnTo>
                    <a:pt x="295" y="3159"/>
                  </a:lnTo>
                  <a:lnTo>
                    <a:pt x="297" y="3134"/>
                  </a:lnTo>
                  <a:lnTo>
                    <a:pt x="302" y="3109"/>
                  </a:lnTo>
                  <a:lnTo>
                    <a:pt x="312" y="3086"/>
                  </a:lnTo>
                  <a:lnTo>
                    <a:pt x="302" y="3031"/>
                  </a:lnTo>
                  <a:lnTo>
                    <a:pt x="292" y="2979"/>
                  </a:lnTo>
                  <a:lnTo>
                    <a:pt x="280" y="2927"/>
                  </a:lnTo>
                  <a:lnTo>
                    <a:pt x="267" y="2872"/>
                  </a:lnTo>
                  <a:lnTo>
                    <a:pt x="257" y="2819"/>
                  </a:lnTo>
                  <a:lnTo>
                    <a:pt x="250" y="2764"/>
                  </a:lnTo>
                  <a:lnTo>
                    <a:pt x="245" y="2709"/>
                  </a:lnTo>
                  <a:lnTo>
                    <a:pt x="245" y="2652"/>
                  </a:lnTo>
                  <a:lnTo>
                    <a:pt x="230" y="2639"/>
                  </a:lnTo>
                  <a:lnTo>
                    <a:pt x="215" y="2627"/>
                  </a:lnTo>
                  <a:lnTo>
                    <a:pt x="198" y="2617"/>
                  </a:lnTo>
                  <a:lnTo>
                    <a:pt x="180" y="2607"/>
                  </a:lnTo>
                  <a:lnTo>
                    <a:pt x="165" y="2597"/>
                  </a:lnTo>
                  <a:lnTo>
                    <a:pt x="150" y="2584"/>
                  </a:lnTo>
                  <a:lnTo>
                    <a:pt x="140" y="2572"/>
                  </a:lnTo>
                  <a:lnTo>
                    <a:pt x="130" y="2557"/>
                  </a:lnTo>
                  <a:lnTo>
                    <a:pt x="140" y="2475"/>
                  </a:lnTo>
                  <a:lnTo>
                    <a:pt x="150" y="2392"/>
                  </a:lnTo>
                  <a:lnTo>
                    <a:pt x="163" y="2310"/>
                  </a:lnTo>
                  <a:lnTo>
                    <a:pt x="175" y="2230"/>
                  </a:lnTo>
                  <a:lnTo>
                    <a:pt x="128" y="2185"/>
                  </a:lnTo>
                  <a:lnTo>
                    <a:pt x="88" y="2135"/>
                  </a:lnTo>
                  <a:lnTo>
                    <a:pt x="55" y="2085"/>
                  </a:lnTo>
                  <a:lnTo>
                    <a:pt x="28" y="2028"/>
                  </a:lnTo>
                  <a:lnTo>
                    <a:pt x="10" y="1970"/>
                  </a:lnTo>
                  <a:lnTo>
                    <a:pt x="0" y="1910"/>
                  </a:lnTo>
                  <a:lnTo>
                    <a:pt x="0" y="1848"/>
                  </a:lnTo>
                  <a:lnTo>
                    <a:pt x="13" y="1783"/>
                  </a:lnTo>
                  <a:lnTo>
                    <a:pt x="28" y="1733"/>
                  </a:lnTo>
                  <a:lnTo>
                    <a:pt x="45" y="1683"/>
                  </a:lnTo>
                  <a:lnTo>
                    <a:pt x="65" y="1633"/>
                  </a:lnTo>
                  <a:lnTo>
                    <a:pt x="88" y="1586"/>
                  </a:lnTo>
                  <a:lnTo>
                    <a:pt x="113" y="1538"/>
                  </a:lnTo>
                  <a:lnTo>
                    <a:pt x="140" y="1493"/>
                  </a:lnTo>
                  <a:lnTo>
                    <a:pt x="173" y="1448"/>
                  </a:lnTo>
                  <a:lnTo>
                    <a:pt x="208" y="1406"/>
                  </a:lnTo>
                  <a:lnTo>
                    <a:pt x="193" y="1396"/>
                  </a:lnTo>
                  <a:lnTo>
                    <a:pt x="178" y="1393"/>
                  </a:lnTo>
                  <a:lnTo>
                    <a:pt x="163" y="1388"/>
                  </a:lnTo>
                  <a:lnTo>
                    <a:pt x="150" y="1381"/>
                  </a:lnTo>
                  <a:lnTo>
                    <a:pt x="138" y="1373"/>
                  </a:lnTo>
                  <a:lnTo>
                    <a:pt x="125" y="1368"/>
                  </a:lnTo>
                  <a:lnTo>
                    <a:pt x="110" y="1361"/>
                  </a:lnTo>
                  <a:lnTo>
                    <a:pt x="98" y="1356"/>
                  </a:lnTo>
                  <a:lnTo>
                    <a:pt x="85" y="1346"/>
                  </a:lnTo>
                  <a:lnTo>
                    <a:pt x="78" y="1336"/>
                  </a:lnTo>
                  <a:lnTo>
                    <a:pt x="73" y="1323"/>
                  </a:lnTo>
                  <a:lnTo>
                    <a:pt x="75" y="1308"/>
                  </a:lnTo>
                  <a:lnTo>
                    <a:pt x="115" y="1263"/>
                  </a:lnTo>
                  <a:lnTo>
                    <a:pt x="145" y="1214"/>
                  </a:lnTo>
                  <a:lnTo>
                    <a:pt x="173" y="1161"/>
                  </a:lnTo>
                  <a:lnTo>
                    <a:pt x="198" y="1109"/>
                  </a:lnTo>
                  <a:lnTo>
                    <a:pt x="225" y="1059"/>
                  </a:lnTo>
                  <a:lnTo>
                    <a:pt x="260" y="1011"/>
                  </a:lnTo>
                  <a:lnTo>
                    <a:pt x="302" y="971"/>
                  </a:lnTo>
                  <a:lnTo>
                    <a:pt x="357" y="939"/>
                  </a:lnTo>
                  <a:lnTo>
                    <a:pt x="375" y="934"/>
                  </a:lnTo>
                  <a:lnTo>
                    <a:pt x="390" y="934"/>
                  </a:lnTo>
                  <a:lnTo>
                    <a:pt x="402" y="934"/>
                  </a:lnTo>
                  <a:lnTo>
                    <a:pt x="412" y="934"/>
                  </a:lnTo>
                  <a:lnTo>
                    <a:pt x="420" y="936"/>
                  </a:lnTo>
                  <a:lnTo>
                    <a:pt x="427" y="934"/>
                  </a:lnTo>
                  <a:lnTo>
                    <a:pt x="432" y="931"/>
                  </a:lnTo>
                  <a:lnTo>
                    <a:pt x="440" y="924"/>
                  </a:lnTo>
                  <a:lnTo>
                    <a:pt x="467" y="921"/>
                  </a:lnTo>
                  <a:lnTo>
                    <a:pt x="492" y="924"/>
                  </a:lnTo>
                  <a:lnTo>
                    <a:pt x="517" y="926"/>
                  </a:lnTo>
                  <a:lnTo>
                    <a:pt x="540" y="934"/>
                  </a:lnTo>
                  <a:lnTo>
                    <a:pt x="560" y="944"/>
                  </a:lnTo>
                  <a:lnTo>
                    <a:pt x="580" y="956"/>
                  </a:lnTo>
                  <a:lnTo>
                    <a:pt x="600" y="971"/>
                  </a:lnTo>
                  <a:lnTo>
                    <a:pt x="615" y="989"/>
                  </a:lnTo>
                  <a:lnTo>
                    <a:pt x="625" y="959"/>
                  </a:lnTo>
                  <a:lnTo>
                    <a:pt x="635" y="931"/>
                  </a:lnTo>
                  <a:lnTo>
                    <a:pt x="647" y="901"/>
                  </a:lnTo>
                  <a:lnTo>
                    <a:pt x="660" y="874"/>
                  </a:lnTo>
                  <a:lnTo>
                    <a:pt x="672" y="844"/>
                  </a:lnTo>
                  <a:lnTo>
                    <a:pt x="687" y="814"/>
                  </a:lnTo>
                  <a:lnTo>
                    <a:pt x="705" y="784"/>
                  </a:lnTo>
                  <a:lnTo>
                    <a:pt x="725" y="752"/>
                  </a:lnTo>
                  <a:lnTo>
                    <a:pt x="765" y="684"/>
                  </a:lnTo>
                  <a:lnTo>
                    <a:pt x="802" y="627"/>
                  </a:lnTo>
                  <a:lnTo>
                    <a:pt x="840" y="579"/>
                  </a:lnTo>
                  <a:lnTo>
                    <a:pt x="877" y="534"/>
                  </a:lnTo>
                  <a:lnTo>
                    <a:pt x="915" y="492"/>
                  </a:lnTo>
                  <a:lnTo>
                    <a:pt x="957" y="452"/>
                  </a:lnTo>
                  <a:lnTo>
                    <a:pt x="1002" y="407"/>
                  </a:lnTo>
                  <a:lnTo>
                    <a:pt x="1057" y="359"/>
                  </a:lnTo>
                  <a:lnTo>
                    <a:pt x="1094" y="327"/>
                  </a:lnTo>
                  <a:lnTo>
                    <a:pt x="1134" y="297"/>
                  </a:lnTo>
                  <a:lnTo>
                    <a:pt x="1177" y="267"/>
                  </a:lnTo>
                  <a:lnTo>
                    <a:pt x="1219" y="240"/>
                  </a:lnTo>
                  <a:lnTo>
                    <a:pt x="1264" y="212"/>
                  </a:lnTo>
                  <a:lnTo>
                    <a:pt x="1309" y="187"/>
                  </a:lnTo>
                  <a:lnTo>
                    <a:pt x="1354" y="165"/>
                  </a:lnTo>
                  <a:lnTo>
                    <a:pt x="1402" y="142"/>
                  </a:lnTo>
                  <a:lnTo>
                    <a:pt x="1449" y="122"/>
                  </a:lnTo>
                  <a:lnTo>
                    <a:pt x="1499" y="102"/>
                  </a:lnTo>
                  <a:lnTo>
                    <a:pt x="1549" y="85"/>
                  </a:lnTo>
                  <a:lnTo>
                    <a:pt x="1602" y="67"/>
                  </a:lnTo>
                  <a:lnTo>
                    <a:pt x="1651" y="55"/>
                  </a:lnTo>
                  <a:lnTo>
                    <a:pt x="1704" y="40"/>
                  </a:lnTo>
                  <a:lnTo>
                    <a:pt x="1756" y="30"/>
                  </a:lnTo>
                  <a:lnTo>
                    <a:pt x="1809" y="20"/>
                  </a:lnTo>
                  <a:lnTo>
                    <a:pt x="1861" y="12"/>
                  </a:lnTo>
                  <a:lnTo>
                    <a:pt x="1914" y="7"/>
                  </a:lnTo>
                  <a:lnTo>
                    <a:pt x="1966" y="2"/>
                  </a:lnTo>
                  <a:lnTo>
                    <a:pt x="2019" y="0"/>
                  </a:lnTo>
                  <a:lnTo>
                    <a:pt x="2071" y="0"/>
                  </a:lnTo>
                  <a:lnTo>
                    <a:pt x="2124" y="2"/>
                  </a:lnTo>
                  <a:lnTo>
                    <a:pt x="2176" y="5"/>
                  </a:lnTo>
                  <a:lnTo>
                    <a:pt x="2229" y="10"/>
                  </a:lnTo>
                  <a:lnTo>
                    <a:pt x="2279" y="15"/>
                  </a:lnTo>
                  <a:lnTo>
                    <a:pt x="2331" y="22"/>
                  </a:lnTo>
                  <a:lnTo>
                    <a:pt x="2381" y="32"/>
                  </a:lnTo>
                  <a:lnTo>
                    <a:pt x="2431" y="45"/>
                  </a:lnTo>
                  <a:lnTo>
                    <a:pt x="2481" y="60"/>
                  </a:lnTo>
                  <a:lnTo>
                    <a:pt x="2531" y="75"/>
                  </a:lnTo>
                  <a:lnTo>
                    <a:pt x="2578" y="92"/>
                  </a:lnTo>
                  <a:lnTo>
                    <a:pt x="2626" y="112"/>
                  </a:lnTo>
                  <a:lnTo>
                    <a:pt x="2688" y="140"/>
                  </a:lnTo>
                  <a:lnTo>
                    <a:pt x="2751" y="170"/>
                  </a:lnTo>
                  <a:lnTo>
                    <a:pt x="2813" y="205"/>
                  </a:lnTo>
                  <a:lnTo>
                    <a:pt x="2873" y="242"/>
                  </a:lnTo>
                  <a:lnTo>
                    <a:pt x="2933" y="282"/>
                  </a:lnTo>
                  <a:lnTo>
                    <a:pt x="2993" y="325"/>
                  </a:lnTo>
                  <a:lnTo>
                    <a:pt x="3050" y="372"/>
                  </a:lnTo>
                  <a:lnTo>
                    <a:pt x="3105" y="419"/>
                  </a:lnTo>
                  <a:lnTo>
                    <a:pt x="3158" y="472"/>
                  </a:lnTo>
                  <a:lnTo>
                    <a:pt x="3210" y="524"/>
                  </a:lnTo>
                  <a:lnTo>
                    <a:pt x="3258" y="582"/>
                  </a:lnTo>
                  <a:lnTo>
                    <a:pt x="3305" y="637"/>
                  </a:lnTo>
                  <a:lnTo>
                    <a:pt x="3348" y="697"/>
                  </a:lnTo>
                  <a:lnTo>
                    <a:pt x="3385" y="757"/>
                  </a:lnTo>
                  <a:lnTo>
                    <a:pt x="3420" y="816"/>
                  </a:lnTo>
                  <a:lnTo>
                    <a:pt x="3453" y="879"/>
                  </a:lnTo>
                  <a:close/>
                </a:path>
              </a:pathLst>
            </a:custGeom>
            <a:solidFill>
              <a:srgbClr val="000000">
                <a:alpha val="1490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8" name="Freeform 28"/>
            <p:cNvSpPr>
              <a:spLocks/>
            </p:cNvSpPr>
            <p:nvPr/>
          </p:nvSpPr>
          <p:spPr bwMode="auto">
            <a:xfrm>
              <a:off x="2674" y="120"/>
              <a:ext cx="1877" cy="2105"/>
            </a:xfrm>
            <a:custGeom>
              <a:avLst/>
              <a:gdLst>
                <a:gd name="T0" fmla="*/ 912 w 1877"/>
                <a:gd name="T1" fmla="*/ 110 h 2105"/>
                <a:gd name="T2" fmla="*/ 1202 w 1877"/>
                <a:gd name="T3" fmla="*/ 270 h 2105"/>
                <a:gd name="T4" fmla="*/ 1457 w 1877"/>
                <a:gd name="T5" fmla="*/ 489 h 2105"/>
                <a:gd name="T6" fmla="*/ 1664 w 1877"/>
                <a:gd name="T7" fmla="*/ 764 h 2105"/>
                <a:gd name="T8" fmla="*/ 1817 w 1877"/>
                <a:gd name="T9" fmla="*/ 1136 h 2105"/>
                <a:gd name="T10" fmla="*/ 1877 w 1877"/>
                <a:gd name="T11" fmla="*/ 1561 h 2105"/>
                <a:gd name="T12" fmla="*/ 1824 w 1877"/>
                <a:gd name="T13" fmla="*/ 1718 h 2105"/>
                <a:gd name="T14" fmla="*/ 1724 w 1877"/>
                <a:gd name="T15" fmla="*/ 1783 h 2105"/>
                <a:gd name="T16" fmla="*/ 1672 w 1877"/>
                <a:gd name="T17" fmla="*/ 1843 h 2105"/>
                <a:gd name="T18" fmla="*/ 1627 w 1877"/>
                <a:gd name="T19" fmla="*/ 1910 h 2105"/>
                <a:gd name="T20" fmla="*/ 1562 w 1877"/>
                <a:gd name="T21" fmla="*/ 1995 h 2105"/>
                <a:gd name="T22" fmla="*/ 1442 w 1877"/>
                <a:gd name="T23" fmla="*/ 2070 h 2105"/>
                <a:gd name="T24" fmla="*/ 1359 w 1877"/>
                <a:gd name="T25" fmla="*/ 2077 h 2105"/>
                <a:gd name="T26" fmla="*/ 1325 w 1877"/>
                <a:gd name="T27" fmla="*/ 2020 h 2105"/>
                <a:gd name="T28" fmla="*/ 1354 w 1877"/>
                <a:gd name="T29" fmla="*/ 1933 h 2105"/>
                <a:gd name="T30" fmla="*/ 1367 w 1877"/>
                <a:gd name="T31" fmla="*/ 1828 h 2105"/>
                <a:gd name="T32" fmla="*/ 1469 w 1877"/>
                <a:gd name="T33" fmla="*/ 1775 h 2105"/>
                <a:gd name="T34" fmla="*/ 1587 w 1877"/>
                <a:gd name="T35" fmla="*/ 1768 h 2105"/>
                <a:gd name="T36" fmla="*/ 1642 w 1877"/>
                <a:gd name="T37" fmla="*/ 1705 h 2105"/>
                <a:gd name="T38" fmla="*/ 1674 w 1877"/>
                <a:gd name="T39" fmla="*/ 1650 h 2105"/>
                <a:gd name="T40" fmla="*/ 1757 w 1877"/>
                <a:gd name="T41" fmla="*/ 1638 h 2105"/>
                <a:gd name="T42" fmla="*/ 1827 w 1877"/>
                <a:gd name="T43" fmla="*/ 1558 h 2105"/>
                <a:gd name="T44" fmla="*/ 1864 w 1877"/>
                <a:gd name="T45" fmla="*/ 1478 h 2105"/>
                <a:gd name="T46" fmla="*/ 1832 w 1877"/>
                <a:gd name="T47" fmla="*/ 1431 h 2105"/>
                <a:gd name="T48" fmla="*/ 1779 w 1877"/>
                <a:gd name="T49" fmla="*/ 1428 h 2105"/>
                <a:gd name="T50" fmla="*/ 1764 w 1877"/>
                <a:gd name="T51" fmla="*/ 1371 h 2105"/>
                <a:gd name="T52" fmla="*/ 1724 w 1877"/>
                <a:gd name="T53" fmla="*/ 1286 h 2105"/>
                <a:gd name="T54" fmla="*/ 1662 w 1877"/>
                <a:gd name="T55" fmla="*/ 1333 h 2105"/>
                <a:gd name="T56" fmla="*/ 1622 w 1877"/>
                <a:gd name="T57" fmla="*/ 1453 h 2105"/>
                <a:gd name="T58" fmla="*/ 1554 w 1877"/>
                <a:gd name="T59" fmla="*/ 1541 h 2105"/>
                <a:gd name="T60" fmla="*/ 1512 w 1877"/>
                <a:gd name="T61" fmla="*/ 1628 h 2105"/>
                <a:gd name="T62" fmla="*/ 1427 w 1877"/>
                <a:gd name="T63" fmla="*/ 1653 h 2105"/>
                <a:gd name="T64" fmla="*/ 1392 w 1877"/>
                <a:gd name="T65" fmla="*/ 1541 h 2105"/>
                <a:gd name="T66" fmla="*/ 1434 w 1877"/>
                <a:gd name="T67" fmla="*/ 1381 h 2105"/>
                <a:gd name="T68" fmla="*/ 1407 w 1877"/>
                <a:gd name="T69" fmla="*/ 1276 h 2105"/>
                <a:gd name="T70" fmla="*/ 1437 w 1877"/>
                <a:gd name="T71" fmla="*/ 1216 h 2105"/>
                <a:gd name="T72" fmla="*/ 1479 w 1877"/>
                <a:gd name="T73" fmla="*/ 1139 h 2105"/>
                <a:gd name="T74" fmla="*/ 1437 w 1877"/>
                <a:gd name="T75" fmla="*/ 1039 h 2105"/>
                <a:gd name="T76" fmla="*/ 1327 w 1877"/>
                <a:gd name="T77" fmla="*/ 986 h 2105"/>
                <a:gd name="T78" fmla="*/ 1292 w 1877"/>
                <a:gd name="T79" fmla="*/ 854 h 2105"/>
                <a:gd name="T80" fmla="*/ 1367 w 1877"/>
                <a:gd name="T81" fmla="*/ 712 h 2105"/>
                <a:gd name="T82" fmla="*/ 1412 w 1877"/>
                <a:gd name="T83" fmla="*/ 577 h 2105"/>
                <a:gd name="T84" fmla="*/ 1327 w 1877"/>
                <a:gd name="T85" fmla="*/ 479 h 2105"/>
                <a:gd name="T86" fmla="*/ 1195 w 1877"/>
                <a:gd name="T87" fmla="*/ 449 h 2105"/>
                <a:gd name="T88" fmla="*/ 1075 w 1877"/>
                <a:gd name="T89" fmla="*/ 394 h 2105"/>
                <a:gd name="T90" fmla="*/ 977 w 1877"/>
                <a:gd name="T91" fmla="*/ 287 h 2105"/>
                <a:gd name="T92" fmla="*/ 892 w 1877"/>
                <a:gd name="T93" fmla="*/ 222 h 2105"/>
                <a:gd name="T94" fmla="*/ 860 w 1877"/>
                <a:gd name="T95" fmla="*/ 160 h 2105"/>
                <a:gd name="T96" fmla="*/ 827 w 1877"/>
                <a:gd name="T97" fmla="*/ 115 h 2105"/>
                <a:gd name="T98" fmla="*/ 740 w 1877"/>
                <a:gd name="T99" fmla="*/ 125 h 2105"/>
                <a:gd name="T100" fmla="*/ 635 w 1877"/>
                <a:gd name="T101" fmla="*/ 152 h 2105"/>
                <a:gd name="T102" fmla="*/ 523 w 1877"/>
                <a:gd name="T103" fmla="*/ 172 h 2105"/>
                <a:gd name="T104" fmla="*/ 398 w 1877"/>
                <a:gd name="T105" fmla="*/ 137 h 2105"/>
                <a:gd name="T106" fmla="*/ 243 w 1877"/>
                <a:gd name="T107" fmla="*/ 137 h 2105"/>
                <a:gd name="T108" fmla="*/ 80 w 1877"/>
                <a:gd name="T109" fmla="*/ 170 h 2105"/>
                <a:gd name="T110" fmla="*/ 20 w 1877"/>
                <a:gd name="T111" fmla="*/ 70 h 2105"/>
                <a:gd name="T112" fmla="*/ 88 w 1877"/>
                <a:gd name="T113" fmla="*/ 25 h 2105"/>
                <a:gd name="T114" fmla="*/ 260 w 1877"/>
                <a:gd name="T115" fmla="*/ 5 h 2105"/>
                <a:gd name="T116" fmla="*/ 428 w 1877"/>
                <a:gd name="T117" fmla="*/ 2 h 2105"/>
                <a:gd name="T118" fmla="*/ 595 w 1877"/>
                <a:gd name="T119" fmla="*/ 20 h 210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877"/>
                <a:gd name="T181" fmla="*/ 0 h 2105"/>
                <a:gd name="T182" fmla="*/ 1877 w 1877"/>
                <a:gd name="T183" fmla="*/ 2105 h 210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877" h="2105">
                  <a:moveTo>
                    <a:pt x="675" y="35"/>
                  </a:moveTo>
                  <a:lnTo>
                    <a:pt x="755" y="55"/>
                  </a:lnTo>
                  <a:lnTo>
                    <a:pt x="835" y="80"/>
                  </a:lnTo>
                  <a:lnTo>
                    <a:pt x="912" y="110"/>
                  </a:lnTo>
                  <a:lnTo>
                    <a:pt x="987" y="142"/>
                  </a:lnTo>
                  <a:lnTo>
                    <a:pt x="1062" y="180"/>
                  </a:lnTo>
                  <a:lnTo>
                    <a:pt x="1135" y="222"/>
                  </a:lnTo>
                  <a:lnTo>
                    <a:pt x="1202" y="270"/>
                  </a:lnTo>
                  <a:lnTo>
                    <a:pt x="1270" y="317"/>
                  </a:lnTo>
                  <a:lnTo>
                    <a:pt x="1335" y="372"/>
                  </a:lnTo>
                  <a:lnTo>
                    <a:pt x="1397" y="429"/>
                  </a:lnTo>
                  <a:lnTo>
                    <a:pt x="1457" y="489"/>
                  </a:lnTo>
                  <a:lnTo>
                    <a:pt x="1512" y="554"/>
                  </a:lnTo>
                  <a:lnTo>
                    <a:pt x="1567" y="622"/>
                  </a:lnTo>
                  <a:lnTo>
                    <a:pt x="1617" y="692"/>
                  </a:lnTo>
                  <a:lnTo>
                    <a:pt x="1664" y="764"/>
                  </a:lnTo>
                  <a:lnTo>
                    <a:pt x="1707" y="841"/>
                  </a:lnTo>
                  <a:lnTo>
                    <a:pt x="1749" y="936"/>
                  </a:lnTo>
                  <a:lnTo>
                    <a:pt x="1787" y="1034"/>
                  </a:lnTo>
                  <a:lnTo>
                    <a:pt x="1817" y="1136"/>
                  </a:lnTo>
                  <a:lnTo>
                    <a:pt x="1844" y="1238"/>
                  </a:lnTo>
                  <a:lnTo>
                    <a:pt x="1862" y="1343"/>
                  </a:lnTo>
                  <a:lnTo>
                    <a:pt x="1874" y="1451"/>
                  </a:lnTo>
                  <a:lnTo>
                    <a:pt x="1877" y="1561"/>
                  </a:lnTo>
                  <a:lnTo>
                    <a:pt x="1869" y="1670"/>
                  </a:lnTo>
                  <a:lnTo>
                    <a:pt x="1859" y="1683"/>
                  </a:lnTo>
                  <a:lnTo>
                    <a:pt x="1844" y="1700"/>
                  </a:lnTo>
                  <a:lnTo>
                    <a:pt x="1824" y="1718"/>
                  </a:lnTo>
                  <a:lnTo>
                    <a:pt x="1802" y="1735"/>
                  </a:lnTo>
                  <a:lnTo>
                    <a:pt x="1774" y="1753"/>
                  </a:lnTo>
                  <a:lnTo>
                    <a:pt x="1749" y="1770"/>
                  </a:lnTo>
                  <a:lnTo>
                    <a:pt x="1724" y="1783"/>
                  </a:lnTo>
                  <a:lnTo>
                    <a:pt x="1699" y="1790"/>
                  </a:lnTo>
                  <a:lnTo>
                    <a:pt x="1702" y="1813"/>
                  </a:lnTo>
                  <a:lnTo>
                    <a:pt x="1687" y="1828"/>
                  </a:lnTo>
                  <a:lnTo>
                    <a:pt x="1672" y="1843"/>
                  </a:lnTo>
                  <a:lnTo>
                    <a:pt x="1659" y="1860"/>
                  </a:lnTo>
                  <a:lnTo>
                    <a:pt x="1647" y="1875"/>
                  </a:lnTo>
                  <a:lnTo>
                    <a:pt x="1637" y="1893"/>
                  </a:lnTo>
                  <a:lnTo>
                    <a:pt x="1627" y="1910"/>
                  </a:lnTo>
                  <a:lnTo>
                    <a:pt x="1619" y="1928"/>
                  </a:lnTo>
                  <a:lnTo>
                    <a:pt x="1612" y="1945"/>
                  </a:lnTo>
                  <a:lnTo>
                    <a:pt x="1587" y="1970"/>
                  </a:lnTo>
                  <a:lnTo>
                    <a:pt x="1562" y="1995"/>
                  </a:lnTo>
                  <a:lnTo>
                    <a:pt x="1532" y="2015"/>
                  </a:lnTo>
                  <a:lnTo>
                    <a:pt x="1504" y="2035"/>
                  </a:lnTo>
                  <a:lnTo>
                    <a:pt x="1474" y="2052"/>
                  </a:lnTo>
                  <a:lnTo>
                    <a:pt x="1442" y="2070"/>
                  </a:lnTo>
                  <a:lnTo>
                    <a:pt x="1412" y="2087"/>
                  </a:lnTo>
                  <a:lnTo>
                    <a:pt x="1382" y="2105"/>
                  </a:lnTo>
                  <a:lnTo>
                    <a:pt x="1369" y="2092"/>
                  </a:lnTo>
                  <a:lnTo>
                    <a:pt x="1359" y="2077"/>
                  </a:lnTo>
                  <a:lnTo>
                    <a:pt x="1347" y="2065"/>
                  </a:lnTo>
                  <a:lnTo>
                    <a:pt x="1337" y="2050"/>
                  </a:lnTo>
                  <a:lnTo>
                    <a:pt x="1330" y="2035"/>
                  </a:lnTo>
                  <a:lnTo>
                    <a:pt x="1325" y="2020"/>
                  </a:lnTo>
                  <a:lnTo>
                    <a:pt x="1327" y="2003"/>
                  </a:lnTo>
                  <a:lnTo>
                    <a:pt x="1337" y="1985"/>
                  </a:lnTo>
                  <a:lnTo>
                    <a:pt x="1349" y="1960"/>
                  </a:lnTo>
                  <a:lnTo>
                    <a:pt x="1354" y="1933"/>
                  </a:lnTo>
                  <a:lnTo>
                    <a:pt x="1354" y="1905"/>
                  </a:lnTo>
                  <a:lnTo>
                    <a:pt x="1357" y="1878"/>
                  </a:lnTo>
                  <a:lnTo>
                    <a:pt x="1359" y="1850"/>
                  </a:lnTo>
                  <a:lnTo>
                    <a:pt x="1367" y="1828"/>
                  </a:lnTo>
                  <a:lnTo>
                    <a:pt x="1384" y="1805"/>
                  </a:lnTo>
                  <a:lnTo>
                    <a:pt x="1412" y="1790"/>
                  </a:lnTo>
                  <a:lnTo>
                    <a:pt x="1439" y="1780"/>
                  </a:lnTo>
                  <a:lnTo>
                    <a:pt x="1469" y="1775"/>
                  </a:lnTo>
                  <a:lnTo>
                    <a:pt x="1499" y="1775"/>
                  </a:lnTo>
                  <a:lnTo>
                    <a:pt x="1529" y="1775"/>
                  </a:lnTo>
                  <a:lnTo>
                    <a:pt x="1559" y="1773"/>
                  </a:lnTo>
                  <a:lnTo>
                    <a:pt x="1587" y="1768"/>
                  </a:lnTo>
                  <a:lnTo>
                    <a:pt x="1609" y="1755"/>
                  </a:lnTo>
                  <a:lnTo>
                    <a:pt x="1627" y="1735"/>
                  </a:lnTo>
                  <a:lnTo>
                    <a:pt x="1634" y="1720"/>
                  </a:lnTo>
                  <a:lnTo>
                    <a:pt x="1642" y="1705"/>
                  </a:lnTo>
                  <a:lnTo>
                    <a:pt x="1649" y="1690"/>
                  </a:lnTo>
                  <a:lnTo>
                    <a:pt x="1657" y="1678"/>
                  </a:lnTo>
                  <a:lnTo>
                    <a:pt x="1664" y="1663"/>
                  </a:lnTo>
                  <a:lnTo>
                    <a:pt x="1674" y="1650"/>
                  </a:lnTo>
                  <a:lnTo>
                    <a:pt x="1687" y="1640"/>
                  </a:lnTo>
                  <a:lnTo>
                    <a:pt x="1702" y="1630"/>
                  </a:lnTo>
                  <a:lnTo>
                    <a:pt x="1732" y="1640"/>
                  </a:lnTo>
                  <a:lnTo>
                    <a:pt x="1757" y="1638"/>
                  </a:lnTo>
                  <a:lnTo>
                    <a:pt x="1777" y="1625"/>
                  </a:lnTo>
                  <a:lnTo>
                    <a:pt x="1794" y="1606"/>
                  </a:lnTo>
                  <a:lnTo>
                    <a:pt x="1809" y="1583"/>
                  </a:lnTo>
                  <a:lnTo>
                    <a:pt x="1827" y="1558"/>
                  </a:lnTo>
                  <a:lnTo>
                    <a:pt x="1842" y="1533"/>
                  </a:lnTo>
                  <a:lnTo>
                    <a:pt x="1862" y="1516"/>
                  </a:lnTo>
                  <a:lnTo>
                    <a:pt x="1867" y="1498"/>
                  </a:lnTo>
                  <a:lnTo>
                    <a:pt x="1864" y="1478"/>
                  </a:lnTo>
                  <a:lnTo>
                    <a:pt x="1859" y="1461"/>
                  </a:lnTo>
                  <a:lnTo>
                    <a:pt x="1852" y="1443"/>
                  </a:lnTo>
                  <a:lnTo>
                    <a:pt x="1842" y="1436"/>
                  </a:lnTo>
                  <a:lnTo>
                    <a:pt x="1832" y="1431"/>
                  </a:lnTo>
                  <a:lnTo>
                    <a:pt x="1819" y="1428"/>
                  </a:lnTo>
                  <a:lnTo>
                    <a:pt x="1807" y="1428"/>
                  </a:lnTo>
                  <a:lnTo>
                    <a:pt x="1792" y="1428"/>
                  </a:lnTo>
                  <a:lnTo>
                    <a:pt x="1779" y="1428"/>
                  </a:lnTo>
                  <a:lnTo>
                    <a:pt x="1767" y="1428"/>
                  </a:lnTo>
                  <a:lnTo>
                    <a:pt x="1754" y="1428"/>
                  </a:lnTo>
                  <a:lnTo>
                    <a:pt x="1764" y="1401"/>
                  </a:lnTo>
                  <a:lnTo>
                    <a:pt x="1764" y="1371"/>
                  </a:lnTo>
                  <a:lnTo>
                    <a:pt x="1759" y="1343"/>
                  </a:lnTo>
                  <a:lnTo>
                    <a:pt x="1752" y="1313"/>
                  </a:lnTo>
                  <a:lnTo>
                    <a:pt x="1739" y="1298"/>
                  </a:lnTo>
                  <a:lnTo>
                    <a:pt x="1724" y="1286"/>
                  </a:lnTo>
                  <a:lnTo>
                    <a:pt x="1704" y="1276"/>
                  </a:lnTo>
                  <a:lnTo>
                    <a:pt x="1684" y="1273"/>
                  </a:lnTo>
                  <a:lnTo>
                    <a:pt x="1669" y="1301"/>
                  </a:lnTo>
                  <a:lnTo>
                    <a:pt x="1662" y="1333"/>
                  </a:lnTo>
                  <a:lnTo>
                    <a:pt x="1654" y="1363"/>
                  </a:lnTo>
                  <a:lnTo>
                    <a:pt x="1647" y="1396"/>
                  </a:lnTo>
                  <a:lnTo>
                    <a:pt x="1637" y="1426"/>
                  </a:lnTo>
                  <a:lnTo>
                    <a:pt x="1622" y="1453"/>
                  </a:lnTo>
                  <a:lnTo>
                    <a:pt x="1602" y="1478"/>
                  </a:lnTo>
                  <a:lnTo>
                    <a:pt x="1572" y="1498"/>
                  </a:lnTo>
                  <a:lnTo>
                    <a:pt x="1562" y="1518"/>
                  </a:lnTo>
                  <a:lnTo>
                    <a:pt x="1554" y="1541"/>
                  </a:lnTo>
                  <a:lnTo>
                    <a:pt x="1547" y="1566"/>
                  </a:lnTo>
                  <a:lnTo>
                    <a:pt x="1539" y="1588"/>
                  </a:lnTo>
                  <a:lnTo>
                    <a:pt x="1527" y="1608"/>
                  </a:lnTo>
                  <a:lnTo>
                    <a:pt x="1512" y="1628"/>
                  </a:lnTo>
                  <a:lnTo>
                    <a:pt x="1494" y="1643"/>
                  </a:lnTo>
                  <a:lnTo>
                    <a:pt x="1467" y="1653"/>
                  </a:lnTo>
                  <a:lnTo>
                    <a:pt x="1447" y="1653"/>
                  </a:lnTo>
                  <a:lnTo>
                    <a:pt x="1427" y="1653"/>
                  </a:lnTo>
                  <a:lnTo>
                    <a:pt x="1407" y="1645"/>
                  </a:lnTo>
                  <a:lnTo>
                    <a:pt x="1394" y="1630"/>
                  </a:lnTo>
                  <a:lnTo>
                    <a:pt x="1389" y="1586"/>
                  </a:lnTo>
                  <a:lnTo>
                    <a:pt x="1392" y="1541"/>
                  </a:lnTo>
                  <a:lnTo>
                    <a:pt x="1404" y="1501"/>
                  </a:lnTo>
                  <a:lnTo>
                    <a:pt x="1417" y="1461"/>
                  </a:lnTo>
                  <a:lnTo>
                    <a:pt x="1429" y="1421"/>
                  </a:lnTo>
                  <a:lnTo>
                    <a:pt x="1434" y="1381"/>
                  </a:lnTo>
                  <a:lnTo>
                    <a:pt x="1434" y="1341"/>
                  </a:lnTo>
                  <a:lnTo>
                    <a:pt x="1419" y="1298"/>
                  </a:lnTo>
                  <a:lnTo>
                    <a:pt x="1409" y="1288"/>
                  </a:lnTo>
                  <a:lnTo>
                    <a:pt x="1407" y="1276"/>
                  </a:lnTo>
                  <a:lnTo>
                    <a:pt x="1409" y="1266"/>
                  </a:lnTo>
                  <a:lnTo>
                    <a:pt x="1412" y="1256"/>
                  </a:lnTo>
                  <a:lnTo>
                    <a:pt x="1422" y="1236"/>
                  </a:lnTo>
                  <a:lnTo>
                    <a:pt x="1437" y="1216"/>
                  </a:lnTo>
                  <a:lnTo>
                    <a:pt x="1449" y="1198"/>
                  </a:lnTo>
                  <a:lnTo>
                    <a:pt x="1462" y="1179"/>
                  </a:lnTo>
                  <a:lnTo>
                    <a:pt x="1472" y="1159"/>
                  </a:lnTo>
                  <a:lnTo>
                    <a:pt x="1479" y="1139"/>
                  </a:lnTo>
                  <a:lnTo>
                    <a:pt x="1479" y="1116"/>
                  </a:lnTo>
                  <a:lnTo>
                    <a:pt x="1474" y="1091"/>
                  </a:lnTo>
                  <a:lnTo>
                    <a:pt x="1459" y="1061"/>
                  </a:lnTo>
                  <a:lnTo>
                    <a:pt x="1437" y="1039"/>
                  </a:lnTo>
                  <a:lnTo>
                    <a:pt x="1409" y="1024"/>
                  </a:lnTo>
                  <a:lnTo>
                    <a:pt x="1382" y="1011"/>
                  </a:lnTo>
                  <a:lnTo>
                    <a:pt x="1352" y="1001"/>
                  </a:lnTo>
                  <a:lnTo>
                    <a:pt x="1327" y="986"/>
                  </a:lnTo>
                  <a:lnTo>
                    <a:pt x="1307" y="966"/>
                  </a:lnTo>
                  <a:lnTo>
                    <a:pt x="1295" y="936"/>
                  </a:lnTo>
                  <a:lnTo>
                    <a:pt x="1287" y="894"/>
                  </a:lnTo>
                  <a:lnTo>
                    <a:pt x="1292" y="854"/>
                  </a:lnTo>
                  <a:lnTo>
                    <a:pt x="1305" y="816"/>
                  </a:lnTo>
                  <a:lnTo>
                    <a:pt x="1322" y="779"/>
                  </a:lnTo>
                  <a:lnTo>
                    <a:pt x="1342" y="744"/>
                  </a:lnTo>
                  <a:lnTo>
                    <a:pt x="1367" y="712"/>
                  </a:lnTo>
                  <a:lnTo>
                    <a:pt x="1389" y="677"/>
                  </a:lnTo>
                  <a:lnTo>
                    <a:pt x="1409" y="642"/>
                  </a:lnTo>
                  <a:lnTo>
                    <a:pt x="1414" y="609"/>
                  </a:lnTo>
                  <a:lnTo>
                    <a:pt x="1412" y="577"/>
                  </a:lnTo>
                  <a:lnTo>
                    <a:pt x="1399" y="549"/>
                  </a:lnTo>
                  <a:lnTo>
                    <a:pt x="1382" y="522"/>
                  </a:lnTo>
                  <a:lnTo>
                    <a:pt x="1354" y="497"/>
                  </a:lnTo>
                  <a:lnTo>
                    <a:pt x="1327" y="479"/>
                  </a:lnTo>
                  <a:lnTo>
                    <a:pt x="1297" y="467"/>
                  </a:lnTo>
                  <a:lnTo>
                    <a:pt x="1265" y="457"/>
                  </a:lnTo>
                  <a:lnTo>
                    <a:pt x="1230" y="452"/>
                  </a:lnTo>
                  <a:lnTo>
                    <a:pt x="1195" y="449"/>
                  </a:lnTo>
                  <a:lnTo>
                    <a:pt x="1160" y="447"/>
                  </a:lnTo>
                  <a:lnTo>
                    <a:pt x="1125" y="447"/>
                  </a:lnTo>
                  <a:lnTo>
                    <a:pt x="1100" y="422"/>
                  </a:lnTo>
                  <a:lnTo>
                    <a:pt x="1075" y="394"/>
                  </a:lnTo>
                  <a:lnTo>
                    <a:pt x="1052" y="367"/>
                  </a:lnTo>
                  <a:lnTo>
                    <a:pt x="1027" y="339"/>
                  </a:lnTo>
                  <a:lnTo>
                    <a:pt x="1005" y="312"/>
                  </a:lnTo>
                  <a:lnTo>
                    <a:pt x="977" y="287"/>
                  </a:lnTo>
                  <a:lnTo>
                    <a:pt x="947" y="267"/>
                  </a:lnTo>
                  <a:lnTo>
                    <a:pt x="915" y="250"/>
                  </a:lnTo>
                  <a:lnTo>
                    <a:pt x="902" y="237"/>
                  </a:lnTo>
                  <a:lnTo>
                    <a:pt x="892" y="222"/>
                  </a:lnTo>
                  <a:lnTo>
                    <a:pt x="882" y="207"/>
                  </a:lnTo>
                  <a:lnTo>
                    <a:pt x="875" y="190"/>
                  </a:lnTo>
                  <a:lnTo>
                    <a:pt x="867" y="175"/>
                  </a:lnTo>
                  <a:lnTo>
                    <a:pt x="860" y="160"/>
                  </a:lnTo>
                  <a:lnTo>
                    <a:pt x="850" y="145"/>
                  </a:lnTo>
                  <a:lnTo>
                    <a:pt x="837" y="132"/>
                  </a:lnTo>
                  <a:lnTo>
                    <a:pt x="835" y="122"/>
                  </a:lnTo>
                  <a:lnTo>
                    <a:pt x="827" y="115"/>
                  </a:lnTo>
                  <a:lnTo>
                    <a:pt x="815" y="107"/>
                  </a:lnTo>
                  <a:lnTo>
                    <a:pt x="805" y="100"/>
                  </a:lnTo>
                  <a:lnTo>
                    <a:pt x="772" y="115"/>
                  </a:lnTo>
                  <a:lnTo>
                    <a:pt x="740" y="125"/>
                  </a:lnTo>
                  <a:lnTo>
                    <a:pt x="712" y="132"/>
                  </a:lnTo>
                  <a:lnTo>
                    <a:pt x="685" y="140"/>
                  </a:lnTo>
                  <a:lnTo>
                    <a:pt x="657" y="145"/>
                  </a:lnTo>
                  <a:lnTo>
                    <a:pt x="635" y="152"/>
                  </a:lnTo>
                  <a:lnTo>
                    <a:pt x="613" y="160"/>
                  </a:lnTo>
                  <a:lnTo>
                    <a:pt x="590" y="170"/>
                  </a:lnTo>
                  <a:lnTo>
                    <a:pt x="555" y="175"/>
                  </a:lnTo>
                  <a:lnTo>
                    <a:pt x="523" y="172"/>
                  </a:lnTo>
                  <a:lnTo>
                    <a:pt x="490" y="167"/>
                  </a:lnTo>
                  <a:lnTo>
                    <a:pt x="460" y="157"/>
                  </a:lnTo>
                  <a:lnTo>
                    <a:pt x="428" y="147"/>
                  </a:lnTo>
                  <a:lnTo>
                    <a:pt x="398" y="137"/>
                  </a:lnTo>
                  <a:lnTo>
                    <a:pt x="365" y="132"/>
                  </a:lnTo>
                  <a:lnTo>
                    <a:pt x="330" y="132"/>
                  </a:lnTo>
                  <a:lnTo>
                    <a:pt x="288" y="127"/>
                  </a:lnTo>
                  <a:lnTo>
                    <a:pt x="243" y="137"/>
                  </a:lnTo>
                  <a:lnTo>
                    <a:pt x="198" y="150"/>
                  </a:lnTo>
                  <a:lnTo>
                    <a:pt x="155" y="165"/>
                  </a:lnTo>
                  <a:lnTo>
                    <a:pt x="115" y="172"/>
                  </a:lnTo>
                  <a:lnTo>
                    <a:pt x="80" y="170"/>
                  </a:lnTo>
                  <a:lnTo>
                    <a:pt x="50" y="147"/>
                  </a:lnTo>
                  <a:lnTo>
                    <a:pt x="28" y="100"/>
                  </a:lnTo>
                  <a:lnTo>
                    <a:pt x="25" y="85"/>
                  </a:lnTo>
                  <a:lnTo>
                    <a:pt x="20" y="70"/>
                  </a:lnTo>
                  <a:lnTo>
                    <a:pt x="13" y="57"/>
                  </a:lnTo>
                  <a:lnTo>
                    <a:pt x="0" y="45"/>
                  </a:lnTo>
                  <a:lnTo>
                    <a:pt x="43" y="35"/>
                  </a:lnTo>
                  <a:lnTo>
                    <a:pt x="88" y="25"/>
                  </a:lnTo>
                  <a:lnTo>
                    <a:pt x="130" y="17"/>
                  </a:lnTo>
                  <a:lnTo>
                    <a:pt x="173" y="12"/>
                  </a:lnTo>
                  <a:lnTo>
                    <a:pt x="218" y="7"/>
                  </a:lnTo>
                  <a:lnTo>
                    <a:pt x="260" y="5"/>
                  </a:lnTo>
                  <a:lnTo>
                    <a:pt x="303" y="2"/>
                  </a:lnTo>
                  <a:lnTo>
                    <a:pt x="345" y="0"/>
                  </a:lnTo>
                  <a:lnTo>
                    <a:pt x="388" y="0"/>
                  </a:lnTo>
                  <a:lnTo>
                    <a:pt x="428" y="2"/>
                  </a:lnTo>
                  <a:lnTo>
                    <a:pt x="470" y="5"/>
                  </a:lnTo>
                  <a:lnTo>
                    <a:pt x="513" y="7"/>
                  </a:lnTo>
                  <a:lnTo>
                    <a:pt x="553" y="12"/>
                  </a:lnTo>
                  <a:lnTo>
                    <a:pt x="595" y="20"/>
                  </a:lnTo>
                  <a:lnTo>
                    <a:pt x="635" y="27"/>
                  </a:lnTo>
                  <a:lnTo>
                    <a:pt x="675" y="3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59" name="Freeform 29"/>
            <p:cNvSpPr>
              <a:spLocks/>
            </p:cNvSpPr>
            <p:nvPr/>
          </p:nvSpPr>
          <p:spPr bwMode="auto">
            <a:xfrm>
              <a:off x="2360" y="175"/>
              <a:ext cx="2126" cy="2447"/>
            </a:xfrm>
            <a:custGeom>
              <a:avLst/>
              <a:gdLst>
                <a:gd name="T0" fmla="*/ 617 w 2126"/>
                <a:gd name="T1" fmla="*/ 127 h 2447"/>
                <a:gd name="T2" fmla="*/ 827 w 2126"/>
                <a:gd name="T3" fmla="*/ 160 h 2447"/>
                <a:gd name="T4" fmla="*/ 1091 w 2126"/>
                <a:gd name="T5" fmla="*/ 92 h 2447"/>
                <a:gd name="T6" fmla="*/ 1349 w 2126"/>
                <a:gd name="T7" fmla="*/ 339 h 2447"/>
                <a:gd name="T8" fmla="*/ 1668 w 2126"/>
                <a:gd name="T9" fmla="*/ 512 h 2447"/>
                <a:gd name="T10" fmla="*/ 1571 w 2126"/>
                <a:gd name="T11" fmla="*/ 517 h 2447"/>
                <a:gd name="T12" fmla="*/ 1429 w 2126"/>
                <a:gd name="T13" fmla="*/ 562 h 2447"/>
                <a:gd name="T14" fmla="*/ 1416 w 2126"/>
                <a:gd name="T15" fmla="*/ 756 h 2447"/>
                <a:gd name="T16" fmla="*/ 1501 w 2126"/>
                <a:gd name="T17" fmla="*/ 931 h 2447"/>
                <a:gd name="T18" fmla="*/ 1571 w 2126"/>
                <a:gd name="T19" fmla="*/ 891 h 2447"/>
                <a:gd name="T20" fmla="*/ 1738 w 2126"/>
                <a:gd name="T21" fmla="*/ 1031 h 2447"/>
                <a:gd name="T22" fmla="*/ 1701 w 2126"/>
                <a:gd name="T23" fmla="*/ 1283 h 2447"/>
                <a:gd name="T24" fmla="*/ 1683 w 2126"/>
                <a:gd name="T25" fmla="*/ 1608 h 2447"/>
                <a:gd name="T26" fmla="*/ 1781 w 2126"/>
                <a:gd name="T27" fmla="*/ 1648 h 2447"/>
                <a:gd name="T28" fmla="*/ 1896 w 2126"/>
                <a:gd name="T29" fmla="*/ 1565 h 2447"/>
                <a:gd name="T30" fmla="*/ 2031 w 2126"/>
                <a:gd name="T31" fmla="*/ 1323 h 2447"/>
                <a:gd name="T32" fmla="*/ 2006 w 2126"/>
                <a:gd name="T33" fmla="*/ 1523 h 2447"/>
                <a:gd name="T34" fmla="*/ 1888 w 2126"/>
                <a:gd name="T35" fmla="*/ 1658 h 2447"/>
                <a:gd name="T36" fmla="*/ 1646 w 2126"/>
                <a:gd name="T37" fmla="*/ 1730 h 2447"/>
                <a:gd name="T38" fmla="*/ 1631 w 2126"/>
                <a:gd name="T39" fmla="*/ 2037 h 2447"/>
                <a:gd name="T40" fmla="*/ 1574 w 2126"/>
                <a:gd name="T41" fmla="*/ 1963 h 2447"/>
                <a:gd name="T42" fmla="*/ 1381 w 2126"/>
                <a:gd name="T43" fmla="*/ 1700 h 2447"/>
                <a:gd name="T44" fmla="*/ 1139 w 2126"/>
                <a:gd name="T45" fmla="*/ 1715 h 2447"/>
                <a:gd name="T46" fmla="*/ 1031 w 2126"/>
                <a:gd name="T47" fmla="*/ 1900 h 2447"/>
                <a:gd name="T48" fmla="*/ 1141 w 2126"/>
                <a:gd name="T49" fmla="*/ 2145 h 2447"/>
                <a:gd name="T50" fmla="*/ 1146 w 2126"/>
                <a:gd name="T51" fmla="*/ 2205 h 2447"/>
                <a:gd name="T52" fmla="*/ 942 w 2126"/>
                <a:gd name="T53" fmla="*/ 2305 h 2447"/>
                <a:gd name="T54" fmla="*/ 742 w 2126"/>
                <a:gd name="T55" fmla="*/ 2372 h 2447"/>
                <a:gd name="T56" fmla="*/ 584 w 2126"/>
                <a:gd name="T57" fmla="*/ 2357 h 2447"/>
                <a:gd name="T58" fmla="*/ 462 w 2126"/>
                <a:gd name="T59" fmla="*/ 2312 h 2447"/>
                <a:gd name="T60" fmla="*/ 369 w 2126"/>
                <a:gd name="T61" fmla="*/ 2372 h 2447"/>
                <a:gd name="T62" fmla="*/ 77 w 2126"/>
                <a:gd name="T63" fmla="*/ 2290 h 2447"/>
                <a:gd name="T64" fmla="*/ 85 w 2126"/>
                <a:gd name="T65" fmla="*/ 2057 h 2447"/>
                <a:gd name="T66" fmla="*/ 50 w 2126"/>
                <a:gd name="T67" fmla="*/ 1905 h 2447"/>
                <a:gd name="T68" fmla="*/ 122 w 2126"/>
                <a:gd name="T69" fmla="*/ 1728 h 2447"/>
                <a:gd name="T70" fmla="*/ 47 w 2126"/>
                <a:gd name="T71" fmla="*/ 1650 h 2447"/>
                <a:gd name="T72" fmla="*/ 95 w 2126"/>
                <a:gd name="T73" fmla="*/ 1585 h 2447"/>
                <a:gd name="T74" fmla="*/ 269 w 2126"/>
                <a:gd name="T75" fmla="*/ 1486 h 2447"/>
                <a:gd name="T76" fmla="*/ 362 w 2126"/>
                <a:gd name="T77" fmla="*/ 1396 h 2447"/>
                <a:gd name="T78" fmla="*/ 519 w 2126"/>
                <a:gd name="T79" fmla="*/ 1326 h 2447"/>
                <a:gd name="T80" fmla="*/ 617 w 2126"/>
                <a:gd name="T81" fmla="*/ 1398 h 2447"/>
                <a:gd name="T82" fmla="*/ 679 w 2126"/>
                <a:gd name="T83" fmla="*/ 1338 h 2447"/>
                <a:gd name="T84" fmla="*/ 607 w 2126"/>
                <a:gd name="T85" fmla="*/ 1233 h 2447"/>
                <a:gd name="T86" fmla="*/ 519 w 2126"/>
                <a:gd name="T87" fmla="*/ 1124 h 2447"/>
                <a:gd name="T88" fmla="*/ 387 w 2126"/>
                <a:gd name="T89" fmla="*/ 899 h 2447"/>
                <a:gd name="T90" fmla="*/ 252 w 2126"/>
                <a:gd name="T91" fmla="*/ 819 h 2447"/>
                <a:gd name="T92" fmla="*/ 170 w 2126"/>
                <a:gd name="T93" fmla="*/ 986 h 2447"/>
                <a:gd name="T94" fmla="*/ 90 w 2126"/>
                <a:gd name="T95" fmla="*/ 829 h 2447"/>
                <a:gd name="T96" fmla="*/ 227 w 2126"/>
                <a:gd name="T97" fmla="*/ 719 h 2447"/>
                <a:gd name="T98" fmla="*/ 384 w 2126"/>
                <a:gd name="T99" fmla="*/ 637 h 2447"/>
                <a:gd name="T100" fmla="*/ 427 w 2126"/>
                <a:gd name="T101" fmla="*/ 389 h 2447"/>
                <a:gd name="T102" fmla="*/ 304 w 2126"/>
                <a:gd name="T103" fmla="*/ 332 h 2447"/>
                <a:gd name="T104" fmla="*/ 212 w 2126"/>
                <a:gd name="T105" fmla="*/ 274 h 2447"/>
                <a:gd name="T106" fmla="*/ 132 w 2126"/>
                <a:gd name="T107" fmla="*/ 102 h 2447"/>
                <a:gd name="T108" fmla="*/ 200 w 2126"/>
                <a:gd name="T109" fmla="*/ 20 h 2447"/>
                <a:gd name="T110" fmla="*/ 352 w 2126"/>
                <a:gd name="T111" fmla="*/ 132 h 244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126"/>
                <a:gd name="T169" fmla="*/ 0 h 2447"/>
                <a:gd name="T170" fmla="*/ 2126 w 2126"/>
                <a:gd name="T171" fmla="*/ 2447 h 244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126" h="2447">
                  <a:moveTo>
                    <a:pt x="439" y="172"/>
                  </a:moveTo>
                  <a:lnTo>
                    <a:pt x="462" y="162"/>
                  </a:lnTo>
                  <a:lnTo>
                    <a:pt x="487" y="152"/>
                  </a:lnTo>
                  <a:lnTo>
                    <a:pt x="512" y="145"/>
                  </a:lnTo>
                  <a:lnTo>
                    <a:pt x="537" y="137"/>
                  </a:lnTo>
                  <a:lnTo>
                    <a:pt x="564" y="132"/>
                  </a:lnTo>
                  <a:lnTo>
                    <a:pt x="589" y="130"/>
                  </a:lnTo>
                  <a:lnTo>
                    <a:pt x="617" y="127"/>
                  </a:lnTo>
                  <a:lnTo>
                    <a:pt x="644" y="127"/>
                  </a:lnTo>
                  <a:lnTo>
                    <a:pt x="672" y="127"/>
                  </a:lnTo>
                  <a:lnTo>
                    <a:pt x="697" y="130"/>
                  </a:lnTo>
                  <a:lnTo>
                    <a:pt x="724" y="132"/>
                  </a:lnTo>
                  <a:lnTo>
                    <a:pt x="752" y="137"/>
                  </a:lnTo>
                  <a:lnTo>
                    <a:pt x="777" y="145"/>
                  </a:lnTo>
                  <a:lnTo>
                    <a:pt x="802" y="152"/>
                  </a:lnTo>
                  <a:lnTo>
                    <a:pt x="827" y="160"/>
                  </a:lnTo>
                  <a:lnTo>
                    <a:pt x="852" y="170"/>
                  </a:lnTo>
                  <a:lnTo>
                    <a:pt x="889" y="167"/>
                  </a:lnTo>
                  <a:lnTo>
                    <a:pt x="924" y="157"/>
                  </a:lnTo>
                  <a:lnTo>
                    <a:pt x="957" y="142"/>
                  </a:lnTo>
                  <a:lnTo>
                    <a:pt x="991" y="127"/>
                  </a:lnTo>
                  <a:lnTo>
                    <a:pt x="1024" y="112"/>
                  </a:lnTo>
                  <a:lnTo>
                    <a:pt x="1056" y="100"/>
                  </a:lnTo>
                  <a:lnTo>
                    <a:pt x="1091" y="92"/>
                  </a:lnTo>
                  <a:lnTo>
                    <a:pt x="1129" y="92"/>
                  </a:lnTo>
                  <a:lnTo>
                    <a:pt x="1141" y="140"/>
                  </a:lnTo>
                  <a:lnTo>
                    <a:pt x="1166" y="177"/>
                  </a:lnTo>
                  <a:lnTo>
                    <a:pt x="1201" y="212"/>
                  </a:lnTo>
                  <a:lnTo>
                    <a:pt x="1239" y="242"/>
                  </a:lnTo>
                  <a:lnTo>
                    <a:pt x="1279" y="272"/>
                  </a:lnTo>
                  <a:lnTo>
                    <a:pt x="1316" y="304"/>
                  </a:lnTo>
                  <a:lnTo>
                    <a:pt x="1349" y="339"/>
                  </a:lnTo>
                  <a:lnTo>
                    <a:pt x="1371" y="382"/>
                  </a:lnTo>
                  <a:lnTo>
                    <a:pt x="1404" y="424"/>
                  </a:lnTo>
                  <a:lnTo>
                    <a:pt x="1451" y="444"/>
                  </a:lnTo>
                  <a:lnTo>
                    <a:pt x="1504" y="452"/>
                  </a:lnTo>
                  <a:lnTo>
                    <a:pt x="1559" y="454"/>
                  </a:lnTo>
                  <a:lnTo>
                    <a:pt x="1609" y="462"/>
                  </a:lnTo>
                  <a:lnTo>
                    <a:pt x="1646" y="477"/>
                  </a:lnTo>
                  <a:lnTo>
                    <a:pt x="1668" y="512"/>
                  </a:lnTo>
                  <a:lnTo>
                    <a:pt x="1668" y="574"/>
                  </a:lnTo>
                  <a:lnTo>
                    <a:pt x="1621" y="649"/>
                  </a:lnTo>
                  <a:lnTo>
                    <a:pt x="1626" y="622"/>
                  </a:lnTo>
                  <a:lnTo>
                    <a:pt x="1624" y="592"/>
                  </a:lnTo>
                  <a:lnTo>
                    <a:pt x="1616" y="564"/>
                  </a:lnTo>
                  <a:lnTo>
                    <a:pt x="1604" y="539"/>
                  </a:lnTo>
                  <a:lnTo>
                    <a:pt x="1589" y="524"/>
                  </a:lnTo>
                  <a:lnTo>
                    <a:pt x="1571" y="517"/>
                  </a:lnTo>
                  <a:lnTo>
                    <a:pt x="1551" y="517"/>
                  </a:lnTo>
                  <a:lnTo>
                    <a:pt x="1531" y="517"/>
                  </a:lnTo>
                  <a:lnTo>
                    <a:pt x="1514" y="522"/>
                  </a:lnTo>
                  <a:lnTo>
                    <a:pt x="1494" y="529"/>
                  </a:lnTo>
                  <a:lnTo>
                    <a:pt x="1476" y="537"/>
                  </a:lnTo>
                  <a:lnTo>
                    <a:pt x="1459" y="542"/>
                  </a:lnTo>
                  <a:lnTo>
                    <a:pt x="1444" y="552"/>
                  </a:lnTo>
                  <a:lnTo>
                    <a:pt x="1429" y="562"/>
                  </a:lnTo>
                  <a:lnTo>
                    <a:pt x="1416" y="577"/>
                  </a:lnTo>
                  <a:lnTo>
                    <a:pt x="1406" y="592"/>
                  </a:lnTo>
                  <a:lnTo>
                    <a:pt x="1396" y="607"/>
                  </a:lnTo>
                  <a:lnTo>
                    <a:pt x="1391" y="622"/>
                  </a:lnTo>
                  <a:lnTo>
                    <a:pt x="1384" y="639"/>
                  </a:lnTo>
                  <a:lnTo>
                    <a:pt x="1381" y="657"/>
                  </a:lnTo>
                  <a:lnTo>
                    <a:pt x="1401" y="706"/>
                  </a:lnTo>
                  <a:lnTo>
                    <a:pt x="1416" y="756"/>
                  </a:lnTo>
                  <a:lnTo>
                    <a:pt x="1429" y="809"/>
                  </a:lnTo>
                  <a:lnTo>
                    <a:pt x="1444" y="861"/>
                  </a:lnTo>
                  <a:lnTo>
                    <a:pt x="1451" y="874"/>
                  </a:lnTo>
                  <a:lnTo>
                    <a:pt x="1459" y="886"/>
                  </a:lnTo>
                  <a:lnTo>
                    <a:pt x="1466" y="901"/>
                  </a:lnTo>
                  <a:lnTo>
                    <a:pt x="1476" y="914"/>
                  </a:lnTo>
                  <a:lnTo>
                    <a:pt x="1486" y="924"/>
                  </a:lnTo>
                  <a:lnTo>
                    <a:pt x="1501" y="931"/>
                  </a:lnTo>
                  <a:lnTo>
                    <a:pt x="1514" y="936"/>
                  </a:lnTo>
                  <a:lnTo>
                    <a:pt x="1531" y="936"/>
                  </a:lnTo>
                  <a:lnTo>
                    <a:pt x="1549" y="914"/>
                  </a:lnTo>
                  <a:lnTo>
                    <a:pt x="1559" y="886"/>
                  </a:lnTo>
                  <a:lnTo>
                    <a:pt x="1561" y="859"/>
                  </a:lnTo>
                  <a:lnTo>
                    <a:pt x="1564" y="831"/>
                  </a:lnTo>
                  <a:lnTo>
                    <a:pt x="1566" y="861"/>
                  </a:lnTo>
                  <a:lnTo>
                    <a:pt x="1571" y="891"/>
                  </a:lnTo>
                  <a:lnTo>
                    <a:pt x="1579" y="921"/>
                  </a:lnTo>
                  <a:lnTo>
                    <a:pt x="1596" y="946"/>
                  </a:lnTo>
                  <a:lnTo>
                    <a:pt x="1616" y="966"/>
                  </a:lnTo>
                  <a:lnTo>
                    <a:pt x="1641" y="981"/>
                  </a:lnTo>
                  <a:lnTo>
                    <a:pt x="1668" y="991"/>
                  </a:lnTo>
                  <a:lnTo>
                    <a:pt x="1698" y="1001"/>
                  </a:lnTo>
                  <a:lnTo>
                    <a:pt x="1721" y="1014"/>
                  </a:lnTo>
                  <a:lnTo>
                    <a:pt x="1738" y="1031"/>
                  </a:lnTo>
                  <a:lnTo>
                    <a:pt x="1743" y="1059"/>
                  </a:lnTo>
                  <a:lnTo>
                    <a:pt x="1736" y="1096"/>
                  </a:lnTo>
                  <a:lnTo>
                    <a:pt x="1711" y="1126"/>
                  </a:lnTo>
                  <a:lnTo>
                    <a:pt x="1688" y="1161"/>
                  </a:lnTo>
                  <a:lnTo>
                    <a:pt x="1676" y="1196"/>
                  </a:lnTo>
                  <a:lnTo>
                    <a:pt x="1676" y="1236"/>
                  </a:lnTo>
                  <a:lnTo>
                    <a:pt x="1693" y="1256"/>
                  </a:lnTo>
                  <a:lnTo>
                    <a:pt x="1701" y="1283"/>
                  </a:lnTo>
                  <a:lnTo>
                    <a:pt x="1698" y="1311"/>
                  </a:lnTo>
                  <a:lnTo>
                    <a:pt x="1696" y="1338"/>
                  </a:lnTo>
                  <a:lnTo>
                    <a:pt x="1678" y="1398"/>
                  </a:lnTo>
                  <a:lnTo>
                    <a:pt x="1666" y="1458"/>
                  </a:lnTo>
                  <a:lnTo>
                    <a:pt x="1663" y="1521"/>
                  </a:lnTo>
                  <a:lnTo>
                    <a:pt x="1668" y="1585"/>
                  </a:lnTo>
                  <a:lnTo>
                    <a:pt x="1676" y="1598"/>
                  </a:lnTo>
                  <a:lnTo>
                    <a:pt x="1683" y="1608"/>
                  </a:lnTo>
                  <a:lnTo>
                    <a:pt x="1693" y="1615"/>
                  </a:lnTo>
                  <a:lnTo>
                    <a:pt x="1706" y="1623"/>
                  </a:lnTo>
                  <a:lnTo>
                    <a:pt x="1716" y="1630"/>
                  </a:lnTo>
                  <a:lnTo>
                    <a:pt x="1726" y="1635"/>
                  </a:lnTo>
                  <a:lnTo>
                    <a:pt x="1738" y="1643"/>
                  </a:lnTo>
                  <a:lnTo>
                    <a:pt x="1748" y="1648"/>
                  </a:lnTo>
                  <a:lnTo>
                    <a:pt x="1766" y="1648"/>
                  </a:lnTo>
                  <a:lnTo>
                    <a:pt x="1781" y="1648"/>
                  </a:lnTo>
                  <a:lnTo>
                    <a:pt x="1796" y="1645"/>
                  </a:lnTo>
                  <a:lnTo>
                    <a:pt x="1811" y="1643"/>
                  </a:lnTo>
                  <a:lnTo>
                    <a:pt x="1823" y="1640"/>
                  </a:lnTo>
                  <a:lnTo>
                    <a:pt x="1836" y="1633"/>
                  </a:lnTo>
                  <a:lnTo>
                    <a:pt x="1848" y="1625"/>
                  </a:lnTo>
                  <a:lnTo>
                    <a:pt x="1861" y="1615"/>
                  </a:lnTo>
                  <a:lnTo>
                    <a:pt x="1878" y="1590"/>
                  </a:lnTo>
                  <a:lnTo>
                    <a:pt x="1896" y="1565"/>
                  </a:lnTo>
                  <a:lnTo>
                    <a:pt x="1908" y="1538"/>
                  </a:lnTo>
                  <a:lnTo>
                    <a:pt x="1921" y="1508"/>
                  </a:lnTo>
                  <a:lnTo>
                    <a:pt x="1936" y="1483"/>
                  </a:lnTo>
                  <a:lnTo>
                    <a:pt x="1951" y="1456"/>
                  </a:lnTo>
                  <a:lnTo>
                    <a:pt x="1973" y="1433"/>
                  </a:lnTo>
                  <a:lnTo>
                    <a:pt x="1998" y="1411"/>
                  </a:lnTo>
                  <a:lnTo>
                    <a:pt x="2028" y="1291"/>
                  </a:lnTo>
                  <a:lnTo>
                    <a:pt x="2031" y="1323"/>
                  </a:lnTo>
                  <a:lnTo>
                    <a:pt x="2023" y="1363"/>
                  </a:lnTo>
                  <a:lnTo>
                    <a:pt x="2028" y="1403"/>
                  </a:lnTo>
                  <a:lnTo>
                    <a:pt x="2061" y="1428"/>
                  </a:lnTo>
                  <a:lnTo>
                    <a:pt x="2126" y="1433"/>
                  </a:lnTo>
                  <a:lnTo>
                    <a:pt x="2066" y="1521"/>
                  </a:lnTo>
                  <a:lnTo>
                    <a:pt x="2046" y="1518"/>
                  </a:lnTo>
                  <a:lnTo>
                    <a:pt x="2026" y="1518"/>
                  </a:lnTo>
                  <a:lnTo>
                    <a:pt x="2006" y="1523"/>
                  </a:lnTo>
                  <a:lnTo>
                    <a:pt x="1986" y="1528"/>
                  </a:lnTo>
                  <a:lnTo>
                    <a:pt x="1968" y="1538"/>
                  </a:lnTo>
                  <a:lnTo>
                    <a:pt x="1951" y="1551"/>
                  </a:lnTo>
                  <a:lnTo>
                    <a:pt x="1938" y="1565"/>
                  </a:lnTo>
                  <a:lnTo>
                    <a:pt x="1928" y="1585"/>
                  </a:lnTo>
                  <a:lnTo>
                    <a:pt x="1916" y="1610"/>
                  </a:lnTo>
                  <a:lnTo>
                    <a:pt x="1903" y="1635"/>
                  </a:lnTo>
                  <a:lnTo>
                    <a:pt x="1888" y="1658"/>
                  </a:lnTo>
                  <a:lnTo>
                    <a:pt x="1863" y="1668"/>
                  </a:lnTo>
                  <a:lnTo>
                    <a:pt x="1831" y="1670"/>
                  </a:lnTo>
                  <a:lnTo>
                    <a:pt x="1798" y="1670"/>
                  </a:lnTo>
                  <a:lnTo>
                    <a:pt x="1763" y="1673"/>
                  </a:lnTo>
                  <a:lnTo>
                    <a:pt x="1728" y="1678"/>
                  </a:lnTo>
                  <a:lnTo>
                    <a:pt x="1698" y="1688"/>
                  </a:lnTo>
                  <a:lnTo>
                    <a:pt x="1668" y="1705"/>
                  </a:lnTo>
                  <a:lnTo>
                    <a:pt x="1646" y="1730"/>
                  </a:lnTo>
                  <a:lnTo>
                    <a:pt x="1629" y="1763"/>
                  </a:lnTo>
                  <a:lnTo>
                    <a:pt x="1619" y="1805"/>
                  </a:lnTo>
                  <a:lnTo>
                    <a:pt x="1619" y="1850"/>
                  </a:lnTo>
                  <a:lnTo>
                    <a:pt x="1616" y="1893"/>
                  </a:lnTo>
                  <a:lnTo>
                    <a:pt x="1596" y="1930"/>
                  </a:lnTo>
                  <a:lnTo>
                    <a:pt x="1599" y="1970"/>
                  </a:lnTo>
                  <a:lnTo>
                    <a:pt x="1611" y="2005"/>
                  </a:lnTo>
                  <a:lnTo>
                    <a:pt x="1631" y="2037"/>
                  </a:lnTo>
                  <a:lnTo>
                    <a:pt x="1654" y="2067"/>
                  </a:lnTo>
                  <a:lnTo>
                    <a:pt x="1639" y="2077"/>
                  </a:lnTo>
                  <a:lnTo>
                    <a:pt x="1624" y="2082"/>
                  </a:lnTo>
                  <a:lnTo>
                    <a:pt x="1606" y="2087"/>
                  </a:lnTo>
                  <a:lnTo>
                    <a:pt x="1589" y="2092"/>
                  </a:lnTo>
                  <a:lnTo>
                    <a:pt x="1586" y="2047"/>
                  </a:lnTo>
                  <a:lnTo>
                    <a:pt x="1581" y="2005"/>
                  </a:lnTo>
                  <a:lnTo>
                    <a:pt x="1574" y="1963"/>
                  </a:lnTo>
                  <a:lnTo>
                    <a:pt x="1564" y="1923"/>
                  </a:lnTo>
                  <a:lnTo>
                    <a:pt x="1549" y="1883"/>
                  </a:lnTo>
                  <a:lnTo>
                    <a:pt x="1529" y="1843"/>
                  </a:lnTo>
                  <a:lnTo>
                    <a:pt x="1509" y="1805"/>
                  </a:lnTo>
                  <a:lnTo>
                    <a:pt x="1484" y="1770"/>
                  </a:lnTo>
                  <a:lnTo>
                    <a:pt x="1449" y="1748"/>
                  </a:lnTo>
                  <a:lnTo>
                    <a:pt x="1416" y="1723"/>
                  </a:lnTo>
                  <a:lnTo>
                    <a:pt x="1381" y="1700"/>
                  </a:lnTo>
                  <a:lnTo>
                    <a:pt x="1344" y="1678"/>
                  </a:lnTo>
                  <a:lnTo>
                    <a:pt x="1306" y="1660"/>
                  </a:lnTo>
                  <a:lnTo>
                    <a:pt x="1269" y="1653"/>
                  </a:lnTo>
                  <a:lnTo>
                    <a:pt x="1226" y="1655"/>
                  </a:lnTo>
                  <a:lnTo>
                    <a:pt x="1184" y="1670"/>
                  </a:lnTo>
                  <a:lnTo>
                    <a:pt x="1166" y="1680"/>
                  </a:lnTo>
                  <a:lnTo>
                    <a:pt x="1151" y="1695"/>
                  </a:lnTo>
                  <a:lnTo>
                    <a:pt x="1139" y="1715"/>
                  </a:lnTo>
                  <a:lnTo>
                    <a:pt x="1131" y="1735"/>
                  </a:lnTo>
                  <a:lnTo>
                    <a:pt x="1114" y="1755"/>
                  </a:lnTo>
                  <a:lnTo>
                    <a:pt x="1096" y="1778"/>
                  </a:lnTo>
                  <a:lnTo>
                    <a:pt x="1079" y="1800"/>
                  </a:lnTo>
                  <a:lnTo>
                    <a:pt x="1061" y="1823"/>
                  </a:lnTo>
                  <a:lnTo>
                    <a:pt x="1049" y="1848"/>
                  </a:lnTo>
                  <a:lnTo>
                    <a:pt x="1036" y="1873"/>
                  </a:lnTo>
                  <a:lnTo>
                    <a:pt x="1031" y="1900"/>
                  </a:lnTo>
                  <a:lnTo>
                    <a:pt x="1029" y="1928"/>
                  </a:lnTo>
                  <a:lnTo>
                    <a:pt x="1064" y="1965"/>
                  </a:lnTo>
                  <a:lnTo>
                    <a:pt x="1076" y="2015"/>
                  </a:lnTo>
                  <a:lnTo>
                    <a:pt x="1081" y="2067"/>
                  </a:lnTo>
                  <a:lnTo>
                    <a:pt x="1101" y="2115"/>
                  </a:lnTo>
                  <a:lnTo>
                    <a:pt x="1114" y="2127"/>
                  </a:lnTo>
                  <a:lnTo>
                    <a:pt x="1126" y="2137"/>
                  </a:lnTo>
                  <a:lnTo>
                    <a:pt x="1141" y="2145"/>
                  </a:lnTo>
                  <a:lnTo>
                    <a:pt x="1156" y="2150"/>
                  </a:lnTo>
                  <a:lnTo>
                    <a:pt x="1174" y="2155"/>
                  </a:lnTo>
                  <a:lnTo>
                    <a:pt x="1189" y="2157"/>
                  </a:lnTo>
                  <a:lnTo>
                    <a:pt x="1206" y="2160"/>
                  </a:lnTo>
                  <a:lnTo>
                    <a:pt x="1221" y="2162"/>
                  </a:lnTo>
                  <a:lnTo>
                    <a:pt x="1196" y="2177"/>
                  </a:lnTo>
                  <a:lnTo>
                    <a:pt x="1171" y="2192"/>
                  </a:lnTo>
                  <a:lnTo>
                    <a:pt x="1146" y="2205"/>
                  </a:lnTo>
                  <a:lnTo>
                    <a:pt x="1121" y="2220"/>
                  </a:lnTo>
                  <a:lnTo>
                    <a:pt x="1096" y="2232"/>
                  </a:lnTo>
                  <a:lnTo>
                    <a:pt x="1071" y="2245"/>
                  </a:lnTo>
                  <a:lnTo>
                    <a:pt x="1046" y="2257"/>
                  </a:lnTo>
                  <a:lnTo>
                    <a:pt x="1021" y="2270"/>
                  </a:lnTo>
                  <a:lnTo>
                    <a:pt x="994" y="2282"/>
                  </a:lnTo>
                  <a:lnTo>
                    <a:pt x="969" y="2292"/>
                  </a:lnTo>
                  <a:lnTo>
                    <a:pt x="942" y="2305"/>
                  </a:lnTo>
                  <a:lnTo>
                    <a:pt x="917" y="2317"/>
                  </a:lnTo>
                  <a:lnTo>
                    <a:pt x="889" y="2327"/>
                  </a:lnTo>
                  <a:lnTo>
                    <a:pt x="864" y="2340"/>
                  </a:lnTo>
                  <a:lnTo>
                    <a:pt x="837" y="2350"/>
                  </a:lnTo>
                  <a:lnTo>
                    <a:pt x="812" y="2362"/>
                  </a:lnTo>
                  <a:lnTo>
                    <a:pt x="789" y="2365"/>
                  </a:lnTo>
                  <a:lnTo>
                    <a:pt x="767" y="2370"/>
                  </a:lnTo>
                  <a:lnTo>
                    <a:pt x="742" y="2372"/>
                  </a:lnTo>
                  <a:lnTo>
                    <a:pt x="719" y="2375"/>
                  </a:lnTo>
                  <a:lnTo>
                    <a:pt x="694" y="2380"/>
                  </a:lnTo>
                  <a:lnTo>
                    <a:pt x="672" y="2382"/>
                  </a:lnTo>
                  <a:lnTo>
                    <a:pt x="649" y="2382"/>
                  </a:lnTo>
                  <a:lnTo>
                    <a:pt x="629" y="2385"/>
                  </a:lnTo>
                  <a:lnTo>
                    <a:pt x="617" y="2372"/>
                  </a:lnTo>
                  <a:lnTo>
                    <a:pt x="602" y="2365"/>
                  </a:lnTo>
                  <a:lnTo>
                    <a:pt x="584" y="2357"/>
                  </a:lnTo>
                  <a:lnTo>
                    <a:pt x="567" y="2355"/>
                  </a:lnTo>
                  <a:lnTo>
                    <a:pt x="557" y="2340"/>
                  </a:lnTo>
                  <a:lnTo>
                    <a:pt x="544" y="2330"/>
                  </a:lnTo>
                  <a:lnTo>
                    <a:pt x="529" y="2320"/>
                  </a:lnTo>
                  <a:lnTo>
                    <a:pt x="514" y="2315"/>
                  </a:lnTo>
                  <a:lnTo>
                    <a:pt x="497" y="2310"/>
                  </a:lnTo>
                  <a:lnTo>
                    <a:pt x="479" y="2310"/>
                  </a:lnTo>
                  <a:lnTo>
                    <a:pt x="462" y="2312"/>
                  </a:lnTo>
                  <a:lnTo>
                    <a:pt x="444" y="2315"/>
                  </a:lnTo>
                  <a:lnTo>
                    <a:pt x="432" y="2320"/>
                  </a:lnTo>
                  <a:lnTo>
                    <a:pt x="419" y="2325"/>
                  </a:lnTo>
                  <a:lnTo>
                    <a:pt x="407" y="2332"/>
                  </a:lnTo>
                  <a:lnTo>
                    <a:pt x="397" y="2342"/>
                  </a:lnTo>
                  <a:lnTo>
                    <a:pt x="384" y="2352"/>
                  </a:lnTo>
                  <a:lnTo>
                    <a:pt x="377" y="2362"/>
                  </a:lnTo>
                  <a:lnTo>
                    <a:pt x="369" y="2372"/>
                  </a:lnTo>
                  <a:lnTo>
                    <a:pt x="362" y="2385"/>
                  </a:lnTo>
                  <a:lnTo>
                    <a:pt x="212" y="2447"/>
                  </a:lnTo>
                  <a:lnTo>
                    <a:pt x="182" y="2429"/>
                  </a:lnTo>
                  <a:lnTo>
                    <a:pt x="157" y="2405"/>
                  </a:lnTo>
                  <a:lnTo>
                    <a:pt x="137" y="2380"/>
                  </a:lnTo>
                  <a:lnTo>
                    <a:pt x="117" y="2350"/>
                  </a:lnTo>
                  <a:lnTo>
                    <a:pt x="97" y="2320"/>
                  </a:lnTo>
                  <a:lnTo>
                    <a:pt x="77" y="2290"/>
                  </a:lnTo>
                  <a:lnTo>
                    <a:pt x="55" y="2262"/>
                  </a:lnTo>
                  <a:lnTo>
                    <a:pt x="27" y="2237"/>
                  </a:lnTo>
                  <a:lnTo>
                    <a:pt x="42" y="2210"/>
                  </a:lnTo>
                  <a:lnTo>
                    <a:pt x="55" y="2182"/>
                  </a:lnTo>
                  <a:lnTo>
                    <a:pt x="62" y="2150"/>
                  </a:lnTo>
                  <a:lnTo>
                    <a:pt x="67" y="2120"/>
                  </a:lnTo>
                  <a:lnTo>
                    <a:pt x="75" y="2087"/>
                  </a:lnTo>
                  <a:lnTo>
                    <a:pt x="85" y="2057"/>
                  </a:lnTo>
                  <a:lnTo>
                    <a:pt x="100" y="2027"/>
                  </a:lnTo>
                  <a:lnTo>
                    <a:pt x="120" y="2002"/>
                  </a:lnTo>
                  <a:lnTo>
                    <a:pt x="125" y="1980"/>
                  </a:lnTo>
                  <a:lnTo>
                    <a:pt x="122" y="1958"/>
                  </a:lnTo>
                  <a:lnTo>
                    <a:pt x="110" y="1938"/>
                  </a:lnTo>
                  <a:lnTo>
                    <a:pt x="87" y="1928"/>
                  </a:lnTo>
                  <a:lnTo>
                    <a:pt x="67" y="1918"/>
                  </a:lnTo>
                  <a:lnTo>
                    <a:pt x="50" y="1905"/>
                  </a:lnTo>
                  <a:lnTo>
                    <a:pt x="37" y="1890"/>
                  </a:lnTo>
                  <a:lnTo>
                    <a:pt x="32" y="1868"/>
                  </a:lnTo>
                  <a:lnTo>
                    <a:pt x="52" y="1848"/>
                  </a:lnTo>
                  <a:lnTo>
                    <a:pt x="72" y="1825"/>
                  </a:lnTo>
                  <a:lnTo>
                    <a:pt x="90" y="1803"/>
                  </a:lnTo>
                  <a:lnTo>
                    <a:pt x="105" y="1778"/>
                  </a:lnTo>
                  <a:lnTo>
                    <a:pt x="117" y="1755"/>
                  </a:lnTo>
                  <a:lnTo>
                    <a:pt x="122" y="1728"/>
                  </a:lnTo>
                  <a:lnTo>
                    <a:pt x="122" y="1703"/>
                  </a:lnTo>
                  <a:lnTo>
                    <a:pt x="115" y="1675"/>
                  </a:lnTo>
                  <a:lnTo>
                    <a:pt x="105" y="1665"/>
                  </a:lnTo>
                  <a:lnTo>
                    <a:pt x="95" y="1658"/>
                  </a:lnTo>
                  <a:lnTo>
                    <a:pt x="85" y="1650"/>
                  </a:lnTo>
                  <a:lnTo>
                    <a:pt x="72" y="1648"/>
                  </a:lnTo>
                  <a:lnTo>
                    <a:pt x="60" y="1648"/>
                  </a:lnTo>
                  <a:lnTo>
                    <a:pt x="47" y="1650"/>
                  </a:lnTo>
                  <a:lnTo>
                    <a:pt x="35" y="1653"/>
                  </a:lnTo>
                  <a:lnTo>
                    <a:pt x="22" y="1658"/>
                  </a:lnTo>
                  <a:lnTo>
                    <a:pt x="0" y="1670"/>
                  </a:lnTo>
                  <a:lnTo>
                    <a:pt x="5" y="1650"/>
                  </a:lnTo>
                  <a:lnTo>
                    <a:pt x="20" y="1625"/>
                  </a:lnTo>
                  <a:lnTo>
                    <a:pt x="40" y="1603"/>
                  </a:lnTo>
                  <a:lnTo>
                    <a:pt x="67" y="1588"/>
                  </a:lnTo>
                  <a:lnTo>
                    <a:pt x="95" y="1585"/>
                  </a:lnTo>
                  <a:lnTo>
                    <a:pt x="125" y="1583"/>
                  </a:lnTo>
                  <a:lnTo>
                    <a:pt x="155" y="1578"/>
                  </a:lnTo>
                  <a:lnTo>
                    <a:pt x="182" y="1573"/>
                  </a:lnTo>
                  <a:lnTo>
                    <a:pt x="207" y="1563"/>
                  </a:lnTo>
                  <a:lnTo>
                    <a:pt x="232" y="1551"/>
                  </a:lnTo>
                  <a:lnTo>
                    <a:pt x="250" y="1528"/>
                  </a:lnTo>
                  <a:lnTo>
                    <a:pt x="264" y="1501"/>
                  </a:lnTo>
                  <a:lnTo>
                    <a:pt x="269" y="1486"/>
                  </a:lnTo>
                  <a:lnTo>
                    <a:pt x="274" y="1468"/>
                  </a:lnTo>
                  <a:lnTo>
                    <a:pt x="279" y="1453"/>
                  </a:lnTo>
                  <a:lnTo>
                    <a:pt x="287" y="1438"/>
                  </a:lnTo>
                  <a:lnTo>
                    <a:pt x="297" y="1423"/>
                  </a:lnTo>
                  <a:lnTo>
                    <a:pt x="309" y="1411"/>
                  </a:lnTo>
                  <a:lnTo>
                    <a:pt x="322" y="1401"/>
                  </a:lnTo>
                  <a:lnTo>
                    <a:pt x="339" y="1393"/>
                  </a:lnTo>
                  <a:lnTo>
                    <a:pt x="362" y="1396"/>
                  </a:lnTo>
                  <a:lnTo>
                    <a:pt x="384" y="1396"/>
                  </a:lnTo>
                  <a:lnTo>
                    <a:pt x="407" y="1393"/>
                  </a:lnTo>
                  <a:lnTo>
                    <a:pt x="427" y="1386"/>
                  </a:lnTo>
                  <a:lnTo>
                    <a:pt x="447" y="1378"/>
                  </a:lnTo>
                  <a:lnTo>
                    <a:pt x="467" y="1363"/>
                  </a:lnTo>
                  <a:lnTo>
                    <a:pt x="484" y="1348"/>
                  </a:lnTo>
                  <a:lnTo>
                    <a:pt x="499" y="1328"/>
                  </a:lnTo>
                  <a:lnTo>
                    <a:pt x="519" y="1326"/>
                  </a:lnTo>
                  <a:lnTo>
                    <a:pt x="532" y="1333"/>
                  </a:lnTo>
                  <a:lnTo>
                    <a:pt x="544" y="1343"/>
                  </a:lnTo>
                  <a:lnTo>
                    <a:pt x="554" y="1356"/>
                  </a:lnTo>
                  <a:lnTo>
                    <a:pt x="564" y="1371"/>
                  </a:lnTo>
                  <a:lnTo>
                    <a:pt x="574" y="1383"/>
                  </a:lnTo>
                  <a:lnTo>
                    <a:pt x="587" y="1391"/>
                  </a:lnTo>
                  <a:lnTo>
                    <a:pt x="604" y="1393"/>
                  </a:lnTo>
                  <a:lnTo>
                    <a:pt x="617" y="1398"/>
                  </a:lnTo>
                  <a:lnTo>
                    <a:pt x="627" y="1398"/>
                  </a:lnTo>
                  <a:lnTo>
                    <a:pt x="639" y="1396"/>
                  </a:lnTo>
                  <a:lnTo>
                    <a:pt x="649" y="1391"/>
                  </a:lnTo>
                  <a:lnTo>
                    <a:pt x="659" y="1383"/>
                  </a:lnTo>
                  <a:lnTo>
                    <a:pt x="667" y="1376"/>
                  </a:lnTo>
                  <a:lnTo>
                    <a:pt x="674" y="1366"/>
                  </a:lnTo>
                  <a:lnTo>
                    <a:pt x="682" y="1356"/>
                  </a:lnTo>
                  <a:lnTo>
                    <a:pt x="679" y="1338"/>
                  </a:lnTo>
                  <a:lnTo>
                    <a:pt x="674" y="1323"/>
                  </a:lnTo>
                  <a:lnTo>
                    <a:pt x="667" y="1308"/>
                  </a:lnTo>
                  <a:lnTo>
                    <a:pt x="659" y="1296"/>
                  </a:lnTo>
                  <a:lnTo>
                    <a:pt x="647" y="1281"/>
                  </a:lnTo>
                  <a:lnTo>
                    <a:pt x="634" y="1271"/>
                  </a:lnTo>
                  <a:lnTo>
                    <a:pt x="622" y="1261"/>
                  </a:lnTo>
                  <a:lnTo>
                    <a:pt x="607" y="1251"/>
                  </a:lnTo>
                  <a:lnTo>
                    <a:pt x="607" y="1233"/>
                  </a:lnTo>
                  <a:lnTo>
                    <a:pt x="617" y="1213"/>
                  </a:lnTo>
                  <a:lnTo>
                    <a:pt x="622" y="1193"/>
                  </a:lnTo>
                  <a:lnTo>
                    <a:pt x="617" y="1173"/>
                  </a:lnTo>
                  <a:lnTo>
                    <a:pt x="602" y="1153"/>
                  </a:lnTo>
                  <a:lnTo>
                    <a:pt x="584" y="1141"/>
                  </a:lnTo>
                  <a:lnTo>
                    <a:pt x="562" y="1133"/>
                  </a:lnTo>
                  <a:lnTo>
                    <a:pt x="542" y="1128"/>
                  </a:lnTo>
                  <a:lnTo>
                    <a:pt x="519" y="1124"/>
                  </a:lnTo>
                  <a:lnTo>
                    <a:pt x="499" y="1116"/>
                  </a:lnTo>
                  <a:lnTo>
                    <a:pt x="482" y="1104"/>
                  </a:lnTo>
                  <a:lnTo>
                    <a:pt x="469" y="1084"/>
                  </a:lnTo>
                  <a:lnTo>
                    <a:pt x="452" y="1046"/>
                  </a:lnTo>
                  <a:lnTo>
                    <a:pt x="437" y="1009"/>
                  </a:lnTo>
                  <a:lnTo>
                    <a:pt x="422" y="971"/>
                  </a:lnTo>
                  <a:lnTo>
                    <a:pt x="407" y="934"/>
                  </a:lnTo>
                  <a:lnTo>
                    <a:pt x="387" y="899"/>
                  </a:lnTo>
                  <a:lnTo>
                    <a:pt x="367" y="866"/>
                  </a:lnTo>
                  <a:lnTo>
                    <a:pt x="339" y="836"/>
                  </a:lnTo>
                  <a:lnTo>
                    <a:pt x="307" y="809"/>
                  </a:lnTo>
                  <a:lnTo>
                    <a:pt x="294" y="806"/>
                  </a:lnTo>
                  <a:lnTo>
                    <a:pt x="282" y="806"/>
                  </a:lnTo>
                  <a:lnTo>
                    <a:pt x="272" y="809"/>
                  </a:lnTo>
                  <a:lnTo>
                    <a:pt x="260" y="814"/>
                  </a:lnTo>
                  <a:lnTo>
                    <a:pt x="252" y="819"/>
                  </a:lnTo>
                  <a:lnTo>
                    <a:pt x="242" y="826"/>
                  </a:lnTo>
                  <a:lnTo>
                    <a:pt x="235" y="834"/>
                  </a:lnTo>
                  <a:lnTo>
                    <a:pt x="227" y="844"/>
                  </a:lnTo>
                  <a:lnTo>
                    <a:pt x="220" y="881"/>
                  </a:lnTo>
                  <a:lnTo>
                    <a:pt x="215" y="919"/>
                  </a:lnTo>
                  <a:lnTo>
                    <a:pt x="207" y="954"/>
                  </a:lnTo>
                  <a:lnTo>
                    <a:pt x="187" y="986"/>
                  </a:lnTo>
                  <a:lnTo>
                    <a:pt x="170" y="986"/>
                  </a:lnTo>
                  <a:lnTo>
                    <a:pt x="155" y="994"/>
                  </a:lnTo>
                  <a:lnTo>
                    <a:pt x="140" y="1006"/>
                  </a:lnTo>
                  <a:lnTo>
                    <a:pt x="120" y="1019"/>
                  </a:lnTo>
                  <a:lnTo>
                    <a:pt x="127" y="974"/>
                  </a:lnTo>
                  <a:lnTo>
                    <a:pt x="125" y="929"/>
                  </a:lnTo>
                  <a:lnTo>
                    <a:pt x="107" y="886"/>
                  </a:lnTo>
                  <a:lnTo>
                    <a:pt x="82" y="849"/>
                  </a:lnTo>
                  <a:lnTo>
                    <a:pt x="90" y="829"/>
                  </a:lnTo>
                  <a:lnTo>
                    <a:pt x="100" y="806"/>
                  </a:lnTo>
                  <a:lnTo>
                    <a:pt x="110" y="786"/>
                  </a:lnTo>
                  <a:lnTo>
                    <a:pt x="125" y="766"/>
                  </a:lnTo>
                  <a:lnTo>
                    <a:pt x="140" y="749"/>
                  </a:lnTo>
                  <a:lnTo>
                    <a:pt x="160" y="734"/>
                  </a:lnTo>
                  <a:lnTo>
                    <a:pt x="180" y="724"/>
                  </a:lnTo>
                  <a:lnTo>
                    <a:pt x="202" y="716"/>
                  </a:lnTo>
                  <a:lnTo>
                    <a:pt x="227" y="719"/>
                  </a:lnTo>
                  <a:lnTo>
                    <a:pt x="255" y="724"/>
                  </a:lnTo>
                  <a:lnTo>
                    <a:pt x="279" y="726"/>
                  </a:lnTo>
                  <a:lnTo>
                    <a:pt x="304" y="726"/>
                  </a:lnTo>
                  <a:lnTo>
                    <a:pt x="327" y="724"/>
                  </a:lnTo>
                  <a:lnTo>
                    <a:pt x="349" y="714"/>
                  </a:lnTo>
                  <a:lnTo>
                    <a:pt x="369" y="696"/>
                  </a:lnTo>
                  <a:lnTo>
                    <a:pt x="384" y="672"/>
                  </a:lnTo>
                  <a:lnTo>
                    <a:pt x="384" y="637"/>
                  </a:lnTo>
                  <a:lnTo>
                    <a:pt x="389" y="602"/>
                  </a:lnTo>
                  <a:lnTo>
                    <a:pt x="399" y="572"/>
                  </a:lnTo>
                  <a:lnTo>
                    <a:pt x="412" y="539"/>
                  </a:lnTo>
                  <a:lnTo>
                    <a:pt x="424" y="509"/>
                  </a:lnTo>
                  <a:lnTo>
                    <a:pt x="434" y="479"/>
                  </a:lnTo>
                  <a:lnTo>
                    <a:pt x="439" y="447"/>
                  </a:lnTo>
                  <a:lnTo>
                    <a:pt x="439" y="412"/>
                  </a:lnTo>
                  <a:lnTo>
                    <a:pt x="427" y="389"/>
                  </a:lnTo>
                  <a:lnTo>
                    <a:pt x="409" y="379"/>
                  </a:lnTo>
                  <a:lnTo>
                    <a:pt x="389" y="377"/>
                  </a:lnTo>
                  <a:lnTo>
                    <a:pt x="369" y="377"/>
                  </a:lnTo>
                  <a:lnTo>
                    <a:pt x="352" y="379"/>
                  </a:lnTo>
                  <a:lnTo>
                    <a:pt x="334" y="374"/>
                  </a:lnTo>
                  <a:lnTo>
                    <a:pt x="322" y="364"/>
                  </a:lnTo>
                  <a:lnTo>
                    <a:pt x="314" y="342"/>
                  </a:lnTo>
                  <a:lnTo>
                    <a:pt x="304" y="332"/>
                  </a:lnTo>
                  <a:lnTo>
                    <a:pt x="294" y="324"/>
                  </a:lnTo>
                  <a:lnTo>
                    <a:pt x="282" y="319"/>
                  </a:lnTo>
                  <a:lnTo>
                    <a:pt x="269" y="317"/>
                  </a:lnTo>
                  <a:lnTo>
                    <a:pt x="255" y="314"/>
                  </a:lnTo>
                  <a:lnTo>
                    <a:pt x="240" y="314"/>
                  </a:lnTo>
                  <a:lnTo>
                    <a:pt x="227" y="314"/>
                  </a:lnTo>
                  <a:lnTo>
                    <a:pt x="212" y="314"/>
                  </a:lnTo>
                  <a:lnTo>
                    <a:pt x="212" y="274"/>
                  </a:lnTo>
                  <a:lnTo>
                    <a:pt x="222" y="240"/>
                  </a:lnTo>
                  <a:lnTo>
                    <a:pt x="227" y="205"/>
                  </a:lnTo>
                  <a:lnTo>
                    <a:pt x="215" y="170"/>
                  </a:lnTo>
                  <a:lnTo>
                    <a:pt x="202" y="152"/>
                  </a:lnTo>
                  <a:lnTo>
                    <a:pt x="185" y="137"/>
                  </a:lnTo>
                  <a:lnTo>
                    <a:pt x="167" y="125"/>
                  </a:lnTo>
                  <a:lnTo>
                    <a:pt x="150" y="112"/>
                  </a:lnTo>
                  <a:lnTo>
                    <a:pt x="132" y="102"/>
                  </a:lnTo>
                  <a:lnTo>
                    <a:pt x="115" y="90"/>
                  </a:lnTo>
                  <a:lnTo>
                    <a:pt x="100" y="77"/>
                  </a:lnTo>
                  <a:lnTo>
                    <a:pt x="87" y="62"/>
                  </a:lnTo>
                  <a:lnTo>
                    <a:pt x="110" y="55"/>
                  </a:lnTo>
                  <a:lnTo>
                    <a:pt x="132" y="47"/>
                  </a:lnTo>
                  <a:lnTo>
                    <a:pt x="155" y="37"/>
                  </a:lnTo>
                  <a:lnTo>
                    <a:pt x="177" y="30"/>
                  </a:lnTo>
                  <a:lnTo>
                    <a:pt x="200" y="20"/>
                  </a:lnTo>
                  <a:lnTo>
                    <a:pt x="222" y="12"/>
                  </a:lnTo>
                  <a:lnTo>
                    <a:pt x="245" y="5"/>
                  </a:lnTo>
                  <a:lnTo>
                    <a:pt x="269" y="0"/>
                  </a:lnTo>
                  <a:lnTo>
                    <a:pt x="282" y="25"/>
                  </a:lnTo>
                  <a:lnTo>
                    <a:pt x="294" y="52"/>
                  </a:lnTo>
                  <a:lnTo>
                    <a:pt x="312" y="82"/>
                  </a:lnTo>
                  <a:lnTo>
                    <a:pt x="329" y="107"/>
                  </a:lnTo>
                  <a:lnTo>
                    <a:pt x="352" y="132"/>
                  </a:lnTo>
                  <a:lnTo>
                    <a:pt x="377" y="152"/>
                  </a:lnTo>
                  <a:lnTo>
                    <a:pt x="407" y="167"/>
                  </a:lnTo>
                  <a:lnTo>
                    <a:pt x="439" y="17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0" name="Freeform 30"/>
            <p:cNvSpPr>
              <a:spLocks/>
            </p:cNvSpPr>
            <p:nvPr/>
          </p:nvSpPr>
          <p:spPr bwMode="auto">
            <a:xfrm>
              <a:off x="1545" y="260"/>
              <a:ext cx="1442" cy="1860"/>
            </a:xfrm>
            <a:custGeom>
              <a:avLst/>
              <a:gdLst>
                <a:gd name="T0" fmla="*/ 932 w 1442"/>
                <a:gd name="T1" fmla="*/ 52 h 1860"/>
                <a:gd name="T2" fmla="*/ 990 w 1442"/>
                <a:gd name="T3" fmla="*/ 102 h 1860"/>
                <a:gd name="T4" fmla="*/ 977 w 1442"/>
                <a:gd name="T5" fmla="*/ 237 h 1860"/>
                <a:gd name="T6" fmla="*/ 1062 w 1442"/>
                <a:gd name="T7" fmla="*/ 279 h 1860"/>
                <a:gd name="T8" fmla="*/ 1102 w 1442"/>
                <a:gd name="T9" fmla="*/ 317 h 1860"/>
                <a:gd name="T10" fmla="*/ 1162 w 1442"/>
                <a:gd name="T11" fmla="*/ 344 h 1860"/>
                <a:gd name="T12" fmla="*/ 1174 w 1442"/>
                <a:gd name="T13" fmla="*/ 442 h 1860"/>
                <a:gd name="T14" fmla="*/ 1077 w 1442"/>
                <a:gd name="T15" fmla="*/ 589 h 1860"/>
                <a:gd name="T16" fmla="*/ 935 w 1442"/>
                <a:gd name="T17" fmla="*/ 609 h 1860"/>
                <a:gd name="T18" fmla="*/ 860 w 1442"/>
                <a:gd name="T19" fmla="*/ 701 h 1860"/>
                <a:gd name="T20" fmla="*/ 887 w 1442"/>
                <a:gd name="T21" fmla="*/ 824 h 1860"/>
                <a:gd name="T22" fmla="*/ 902 w 1442"/>
                <a:gd name="T23" fmla="*/ 979 h 1860"/>
                <a:gd name="T24" fmla="*/ 985 w 1442"/>
                <a:gd name="T25" fmla="*/ 964 h 1860"/>
                <a:gd name="T26" fmla="*/ 1065 w 1442"/>
                <a:gd name="T27" fmla="*/ 906 h 1860"/>
                <a:gd name="T28" fmla="*/ 1144 w 1442"/>
                <a:gd name="T29" fmla="*/ 799 h 1860"/>
                <a:gd name="T30" fmla="*/ 1214 w 1442"/>
                <a:gd name="T31" fmla="*/ 956 h 1860"/>
                <a:gd name="T32" fmla="*/ 1377 w 1442"/>
                <a:gd name="T33" fmla="*/ 1093 h 1860"/>
                <a:gd name="T34" fmla="*/ 1369 w 1442"/>
                <a:gd name="T35" fmla="*/ 1183 h 1860"/>
                <a:gd name="T36" fmla="*/ 1432 w 1442"/>
                <a:gd name="T37" fmla="*/ 1223 h 1860"/>
                <a:gd name="T38" fmla="*/ 1399 w 1442"/>
                <a:gd name="T39" fmla="*/ 1246 h 1860"/>
                <a:gd name="T40" fmla="*/ 1339 w 1442"/>
                <a:gd name="T41" fmla="*/ 1193 h 1860"/>
                <a:gd name="T42" fmla="*/ 1254 w 1442"/>
                <a:gd name="T43" fmla="*/ 1218 h 1860"/>
                <a:gd name="T44" fmla="*/ 1172 w 1442"/>
                <a:gd name="T45" fmla="*/ 1253 h 1860"/>
                <a:gd name="T46" fmla="*/ 1089 w 1442"/>
                <a:gd name="T47" fmla="*/ 1281 h 1860"/>
                <a:gd name="T48" fmla="*/ 1030 w 1442"/>
                <a:gd name="T49" fmla="*/ 1391 h 1860"/>
                <a:gd name="T50" fmla="*/ 927 w 1442"/>
                <a:gd name="T51" fmla="*/ 1446 h 1860"/>
                <a:gd name="T52" fmla="*/ 835 w 1442"/>
                <a:gd name="T53" fmla="*/ 1471 h 1860"/>
                <a:gd name="T54" fmla="*/ 767 w 1442"/>
                <a:gd name="T55" fmla="*/ 1545 h 1860"/>
                <a:gd name="T56" fmla="*/ 722 w 1442"/>
                <a:gd name="T57" fmla="*/ 1640 h 1860"/>
                <a:gd name="T58" fmla="*/ 715 w 1442"/>
                <a:gd name="T59" fmla="*/ 1665 h 1860"/>
                <a:gd name="T60" fmla="*/ 660 w 1442"/>
                <a:gd name="T61" fmla="*/ 1638 h 1860"/>
                <a:gd name="T62" fmla="*/ 622 w 1442"/>
                <a:gd name="T63" fmla="*/ 1513 h 1860"/>
                <a:gd name="T64" fmla="*/ 525 w 1442"/>
                <a:gd name="T65" fmla="*/ 1458 h 1860"/>
                <a:gd name="T66" fmla="*/ 445 w 1442"/>
                <a:gd name="T67" fmla="*/ 1401 h 1860"/>
                <a:gd name="T68" fmla="*/ 338 w 1442"/>
                <a:gd name="T69" fmla="*/ 1376 h 1860"/>
                <a:gd name="T70" fmla="*/ 245 w 1442"/>
                <a:gd name="T71" fmla="*/ 1483 h 1860"/>
                <a:gd name="T72" fmla="*/ 315 w 1442"/>
                <a:gd name="T73" fmla="*/ 1598 h 1860"/>
                <a:gd name="T74" fmla="*/ 340 w 1442"/>
                <a:gd name="T75" fmla="*/ 1708 h 1860"/>
                <a:gd name="T76" fmla="*/ 410 w 1442"/>
                <a:gd name="T77" fmla="*/ 1795 h 1860"/>
                <a:gd name="T78" fmla="*/ 325 w 1442"/>
                <a:gd name="T79" fmla="*/ 1828 h 1860"/>
                <a:gd name="T80" fmla="*/ 235 w 1442"/>
                <a:gd name="T81" fmla="*/ 1738 h 1860"/>
                <a:gd name="T82" fmla="*/ 195 w 1442"/>
                <a:gd name="T83" fmla="*/ 1660 h 1860"/>
                <a:gd name="T84" fmla="*/ 145 w 1442"/>
                <a:gd name="T85" fmla="*/ 1558 h 1860"/>
                <a:gd name="T86" fmla="*/ 128 w 1442"/>
                <a:gd name="T87" fmla="*/ 1223 h 1860"/>
                <a:gd name="T88" fmla="*/ 10 w 1442"/>
                <a:gd name="T89" fmla="*/ 1026 h 1860"/>
                <a:gd name="T90" fmla="*/ 50 w 1442"/>
                <a:gd name="T91" fmla="*/ 909 h 1860"/>
                <a:gd name="T92" fmla="*/ 120 w 1442"/>
                <a:gd name="T93" fmla="*/ 874 h 1860"/>
                <a:gd name="T94" fmla="*/ 215 w 1442"/>
                <a:gd name="T95" fmla="*/ 789 h 1860"/>
                <a:gd name="T96" fmla="*/ 250 w 1442"/>
                <a:gd name="T97" fmla="*/ 592 h 1860"/>
                <a:gd name="T98" fmla="*/ 422 w 1442"/>
                <a:gd name="T99" fmla="*/ 502 h 1860"/>
                <a:gd name="T100" fmla="*/ 522 w 1442"/>
                <a:gd name="T101" fmla="*/ 237 h 1860"/>
                <a:gd name="T102" fmla="*/ 547 w 1442"/>
                <a:gd name="T103" fmla="*/ 182 h 1860"/>
                <a:gd name="T104" fmla="*/ 757 w 1442"/>
                <a:gd name="T105" fmla="*/ 42 h 1860"/>
                <a:gd name="T106" fmla="*/ 875 w 1442"/>
                <a:gd name="T107" fmla="*/ 35 h 186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442"/>
                <a:gd name="T163" fmla="*/ 0 h 1860"/>
                <a:gd name="T164" fmla="*/ 1442 w 1442"/>
                <a:gd name="T165" fmla="*/ 1860 h 186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442" h="1860">
                  <a:moveTo>
                    <a:pt x="890" y="42"/>
                  </a:moveTo>
                  <a:lnTo>
                    <a:pt x="900" y="42"/>
                  </a:lnTo>
                  <a:lnTo>
                    <a:pt x="912" y="45"/>
                  </a:lnTo>
                  <a:lnTo>
                    <a:pt x="922" y="47"/>
                  </a:lnTo>
                  <a:lnTo>
                    <a:pt x="932" y="52"/>
                  </a:lnTo>
                  <a:lnTo>
                    <a:pt x="945" y="57"/>
                  </a:lnTo>
                  <a:lnTo>
                    <a:pt x="955" y="65"/>
                  </a:lnTo>
                  <a:lnTo>
                    <a:pt x="965" y="70"/>
                  </a:lnTo>
                  <a:lnTo>
                    <a:pt x="975" y="77"/>
                  </a:lnTo>
                  <a:lnTo>
                    <a:pt x="990" y="102"/>
                  </a:lnTo>
                  <a:lnTo>
                    <a:pt x="992" y="130"/>
                  </a:lnTo>
                  <a:lnTo>
                    <a:pt x="987" y="157"/>
                  </a:lnTo>
                  <a:lnTo>
                    <a:pt x="980" y="184"/>
                  </a:lnTo>
                  <a:lnTo>
                    <a:pt x="975" y="212"/>
                  </a:lnTo>
                  <a:lnTo>
                    <a:pt x="977" y="237"/>
                  </a:lnTo>
                  <a:lnTo>
                    <a:pt x="990" y="257"/>
                  </a:lnTo>
                  <a:lnTo>
                    <a:pt x="1020" y="274"/>
                  </a:lnTo>
                  <a:lnTo>
                    <a:pt x="1032" y="279"/>
                  </a:lnTo>
                  <a:lnTo>
                    <a:pt x="1047" y="282"/>
                  </a:lnTo>
                  <a:lnTo>
                    <a:pt x="1062" y="279"/>
                  </a:lnTo>
                  <a:lnTo>
                    <a:pt x="1077" y="279"/>
                  </a:lnTo>
                  <a:lnTo>
                    <a:pt x="1089" y="282"/>
                  </a:lnTo>
                  <a:lnTo>
                    <a:pt x="1099" y="287"/>
                  </a:lnTo>
                  <a:lnTo>
                    <a:pt x="1104" y="297"/>
                  </a:lnTo>
                  <a:lnTo>
                    <a:pt x="1102" y="317"/>
                  </a:lnTo>
                  <a:lnTo>
                    <a:pt x="1112" y="327"/>
                  </a:lnTo>
                  <a:lnTo>
                    <a:pt x="1122" y="337"/>
                  </a:lnTo>
                  <a:lnTo>
                    <a:pt x="1134" y="342"/>
                  </a:lnTo>
                  <a:lnTo>
                    <a:pt x="1149" y="342"/>
                  </a:lnTo>
                  <a:lnTo>
                    <a:pt x="1162" y="344"/>
                  </a:lnTo>
                  <a:lnTo>
                    <a:pt x="1177" y="342"/>
                  </a:lnTo>
                  <a:lnTo>
                    <a:pt x="1189" y="342"/>
                  </a:lnTo>
                  <a:lnTo>
                    <a:pt x="1202" y="339"/>
                  </a:lnTo>
                  <a:lnTo>
                    <a:pt x="1189" y="389"/>
                  </a:lnTo>
                  <a:lnTo>
                    <a:pt x="1174" y="442"/>
                  </a:lnTo>
                  <a:lnTo>
                    <a:pt x="1159" y="497"/>
                  </a:lnTo>
                  <a:lnTo>
                    <a:pt x="1154" y="554"/>
                  </a:lnTo>
                  <a:lnTo>
                    <a:pt x="1132" y="579"/>
                  </a:lnTo>
                  <a:lnTo>
                    <a:pt x="1104" y="589"/>
                  </a:lnTo>
                  <a:lnTo>
                    <a:pt x="1077" y="589"/>
                  </a:lnTo>
                  <a:lnTo>
                    <a:pt x="1047" y="584"/>
                  </a:lnTo>
                  <a:lnTo>
                    <a:pt x="1017" y="577"/>
                  </a:lnTo>
                  <a:lnTo>
                    <a:pt x="987" y="577"/>
                  </a:lnTo>
                  <a:lnTo>
                    <a:pt x="960" y="587"/>
                  </a:lnTo>
                  <a:lnTo>
                    <a:pt x="935" y="609"/>
                  </a:lnTo>
                  <a:lnTo>
                    <a:pt x="917" y="626"/>
                  </a:lnTo>
                  <a:lnTo>
                    <a:pt x="902" y="644"/>
                  </a:lnTo>
                  <a:lnTo>
                    <a:pt x="885" y="661"/>
                  </a:lnTo>
                  <a:lnTo>
                    <a:pt x="870" y="681"/>
                  </a:lnTo>
                  <a:lnTo>
                    <a:pt x="860" y="701"/>
                  </a:lnTo>
                  <a:lnTo>
                    <a:pt x="850" y="721"/>
                  </a:lnTo>
                  <a:lnTo>
                    <a:pt x="847" y="744"/>
                  </a:lnTo>
                  <a:lnTo>
                    <a:pt x="850" y="769"/>
                  </a:lnTo>
                  <a:lnTo>
                    <a:pt x="877" y="794"/>
                  </a:lnTo>
                  <a:lnTo>
                    <a:pt x="887" y="824"/>
                  </a:lnTo>
                  <a:lnTo>
                    <a:pt x="890" y="856"/>
                  </a:lnTo>
                  <a:lnTo>
                    <a:pt x="885" y="889"/>
                  </a:lnTo>
                  <a:lnTo>
                    <a:pt x="882" y="921"/>
                  </a:lnTo>
                  <a:lnTo>
                    <a:pt x="887" y="951"/>
                  </a:lnTo>
                  <a:lnTo>
                    <a:pt x="902" y="979"/>
                  </a:lnTo>
                  <a:lnTo>
                    <a:pt x="935" y="999"/>
                  </a:lnTo>
                  <a:lnTo>
                    <a:pt x="950" y="994"/>
                  </a:lnTo>
                  <a:lnTo>
                    <a:pt x="962" y="986"/>
                  </a:lnTo>
                  <a:lnTo>
                    <a:pt x="975" y="976"/>
                  </a:lnTo>
                  <a:lnTo>
                    <a:pt x="985" y="964"/>
                  </a:lnTo>
                  <a:lnTo>
                    <a:pt x="995" y="954"/>
                  </a:lnTo>
                  <a:lnTo>
                    <a:pt x="1005" y="946"/>
                  </a:lnTo>
                  <a:lnTo>
                    <a:pt x="1020" y="944"/>
                  </a:lnTo>
                  <a:lnTo>
                    <a:pt x="1040" y="946"/>
                  </a:lnTo>
                  <a:lnTo>
                    <a:pt x="1065" y="906"/>
                  </a:lnTo>
                  <a:lnTo>
                    <a:pt x="1077" y="859"/>
                  </a:lnTo>
                  <a:lnTo>
                    <a:pt x="1089" y="814"/>
                  </a:lnTo>
                  <a:lnTo>
                    <a:pt x="1112" y="774"/>
                  </a:lnTo>
                  <a:lnTo>
                    <a:pt x="1129" y="784"/>
                  </a:lnTo>
                  <a:lnTo>
                    <a:pt x="1144" y="799"/>
                  </a:lnTo>
                  <a:lnTo>
                    <a:pt x="1157" y="814"/>
                  </a:lnTo>
                  <a:lnTo>
                    <a:pt x="1167" y="831"/>
                  </a:lnTo>
                  <a:lnTo>
                    <a:pt x="1182" y="871"/>
                  </a:lnTo>
                  <a:lnTo>
                    <a:pt x="1197" y="914"/>
                  </a:lnTo>
                  <a:lnTo>
                    <a:pt x="1214" y="956"/>
                  </a:lnTo>
                  <a:lnTo>
                    <a:pt x="1234" y="996"/>
                  </a:lnTo>
                  <a:lnTo>
                    <a:pt x="1259" y="1034"/>
                  </a:lnTo>
                  <a:lnTo>
                    <a:pt x="1292" y="1063"/>
                  </a:lnTo>
                  <a:lnTo>
                    <a:pt x="1329" y="1083"/>
                  </a:lnTo>
                  <a:lnTo>
                    <a:pt x="1377" y="1093"/>
                  </a:lnTo>
                  <a:lnTo>
                    <a:pt x="1377" y="1111"/>
                  </a:lnTo>
                  <a:lnTo>
                    <a:pt x="1369" y="1131"/>
                  </a:lnTo>
                  <a:lnTo>
                    <a:pt x="1362" y="1148"/>
                  </a:lnTo>
                  <a:lnTo>
                    <a:pt x="1359" y="1171"/>
                  </a:lnTo>
                  <a:lnTo>
                    <a:pt x="1369" y="1183"/>
                  </a:lnTo>
                  <a:lnTo>
                    <a:pt x="1382" y="1193"/>
                  </a:lnTo>
                  <a:lnTo>
                    <a:pt x="1394" y="1198"/>
                  </a:lnTo>
                  <a:lnTo>
                    <a:pt x="1409" y="1206"/>
                  </a:lnTo>
                  <a:lnTo>
                    <a:pt x="1419" y="1213"/>
                  </a:lnTo>
                  <a:lnTo>
                    <a:pt x="1432" y="1223"/>
                  </a:lnTo>
                  <a:lnTo>
                    <a:pt x="1439" y="1236"/>
                  </a:lnTo>
                  <a:lnTo>
                    <a:pt x="1442" y="1253"/>
                  </a:lnTo>
                  <a:lnTo>
                    <a:pt x="1427" y="1256"/>
                  </a:lnTo>
                  <a:lnTo>
                    <a:pt x="1412" y="1253"/>
                  </a:lnTo>
                  <a:lnTo>
                    <a:pt x="1399" y="1246"/>
                  </a:lnTo>
                  <a:lnTo>
                    <a:pt x="1389" y="1233"/>
                  </a:lnTo>
                  <a:lnTo>
                    <a:pt x="1377" y="1221"/>
                  </a:lnTo>
                  <a:lnTo>
                    <a:pt x="1367" y="1208"/>
                  </a:lnTo>
                  <a:lnTo>
                    <a:pt x="1354" y="1198"/>
                  </a:lnTo>
                  <a:lnTo>
                    <a:pt x="1339" y="1193"/>
                  </a:lnTo>
                  <a:lnTo>
                    <a:pt x="1319" y="1188"/>
                  </a:lnTo>
                  <a:lnTo>
                    <a:pt x="1299" y="1188"/>
                  </a:lnTo>
                  <a:lnTo>
                    <a:pt x="1284" y="1196"/>
                  </a:lnTo>
                  <a:lnTo>
                    <a:pt x="1269" y="1206"/>
                  </a:lnTo>
                  <a:lnTo>
                    <a:pt x="1254" y="1218"/>
                  </a:lnTo>
                  <a:lnTo>
                    <a:pt x="1239" y="1233"/>
                  </a:lnTo>
                  <a:lnTo>
                    <a:pt x="1224" y="1246"/>
                  </a:lnTo>
                  <a:lnTo>
                    <a:pt x="1209" y="1256"/>
                  </a:lnTo>
                  <a:lnTo>
                    <a:pt x="1192" y="1253"/>
                  </a:lnTo>
                  <a:lnTo>
                    <a:pt x="1172" y="1253"/>
                  </a:lnTo>
                  <a:lnTo>
                    <a:pt x="1154" y="1253"/>
                  </a:lnTo>
                  <a:lnTo>
                    <a:pt x="1137" y="1256"/>
                  </a:lnTo>
                  <a:lnTo>
                    <a:pt x="1119" y="1263"/>
                  </a:lnTo>
                  <a:lnTo>
                    <a:pt x="1104" y="1271"/>
                  </a:lnTo>
                  <a:lnTo>
                    <a:pt x="1089" y="1281"/>
                  </a:lnTo>
                  <a:lnTo>
                    <a:pt x="1075" y="1293"/>
                  </a:lnTo>
                  <a:lnTo>
                    <a:pt x="1060" y="1313"/>
                  </a:lnTo>
                  <a:lnTo>
                    <a:pt x="1047" y="1338"/>
                  </a:lnTo>
                  <a:lnTo>
                    <a:pt x="1040" y="1366"/>
                  </a:lnTo>
                  <a:lnTo>
                    <a:pt x="1030" y="1391"/>
                  </a:lnTo>
                  <a:lnTo>
                    <a:pt x="1017" y="1413"/>
                  </a:lnTo>
                  <a:lnTo>
                    <a:pt x="1000" y="1433"/>
                  </a:lnTo>
                  <a:lnTo>
                    <a:pt x="977" y="1443"/>
                  </a:lnTo>
                  <a:lnTo>
                    <a:pt x="947" y="1446"/>
                  </a:lnTo>
                  <a:lnTo>
                    <a:pt x="927" y="1446"/>
                  </a:lnTo>
                  <a:lnTo>
                    <a:pt x="907" y="1448"/>
                  </a:lnTo>
                  <a:lnTo>
                    <a:pt x="887" y="1451"/>
                  </a:lnTo>
                  <a:lnTo>
                    <a:pt x="870" y="1456"/>
                  </a:lnTo>
                  <a:lnTo>
                    <a:pt x="852" y="1463"/>
                  </a:lnTo>
                  <a:lnTo>
                    <a:pt x="835" y="1471"/>
                  </a:lnTo>
                  <a:lnTo>
                    <a:pt x="817" y="1478"/>
                  </a:lnTo>
                  <a:lnTo>
                    <a:pt x="802" y="1490"/>
                  </a:lnTo>
                  <a:lnTo>
                    <a:pt x="790" y="1508"/>
                  </a:lnTo>
                  <a:lnTo>
                    <a:pt x="777" y="1525"/>
                  </a:lnTo>
                  <a:lnTo>
                    <a:pt x="767" y="1545"/>
                  </a:lnTo>
                  <a:lnTo>
                    <a:pt x="760" y="1563"/>
                  </a:lnTo>
                  <a:lnTo>
                    <a:pt x="750" y="1583"/>
                  </a:lnTo>
                  <a:lnTo>
                    <a:pt x="742" y="1603"/>
                  </a:lnTo>
                  <a:lnTo>
                    <a:pt x="732" y="1620"/>
                  </a:lnTo>
                  <a:lnTo>
                    <a:pt x="722" y="1640"/>
                  </a:lnTo>
                  <a:lnTo>
                    <a:pt x="725" y="1645"/>
                  </a:lnTo>
                  <a:lnTo>
                    <a:pt x="727" y="1650"/>
                  </a:lnTo>
                  <a:lnTo>
                    <a:pt x="730" y="1658"/>
                  </a:lnTo>
                  <a:lnTo>
                    <a:pt x="730" y="1663"/>
                  </a:lnTo>
                  <a:lnTo>
                    <a:pt x="715" y="1665"/>
                  </a:lnTo>
                  <a:lnTo>
                    <a:pt x="702" y="1665"/>
                  </a:lnTo>
                  <a:lnTo>
                    <a:pt x="690" y="1663"/>
                  </a:lnTo>
                  <a:lnTo>
                    <a:pt x="680" y="1655"/>
                  </a:lnTo>
                  <a:lnTo>
                    <a:pt x="670" y="1648"/>
                  </a:lnTo>
                  <a:lnTo>
                    <a:pt x="660" y="1638"/>
                  </a:lnTo>
                  <a:lnTo>
                    <a:pt x="652" y="1628"/>
                  </a:lnTo>
                  <a:lnTo>
                    <a:pt x="645" y="1615"/>
                  </a:lnTo>
                  <a:lnTo>
                    <a:pt x="642" y="1578"/>
                  </a:lnTo>
                  <a:lnTo>
                    <a:pt x="635" y="1543"/>
                  </a:lnTo>
                  <a:lnTo>
                    <a:pt x="622" y="1513"/>
                  </a:lnTo>
                  <a:lnTo>
                    <a:pt x="600" y="1485"/>
                  </a:lnTo>
                  <a:lnTo>
                    <a:pt x="585" y="1471"/>
                  </a:lnTo>
                  <a:lnTo>
                    <a:pt x="565" y="1463"/>
                  </a:lnTo>
                  <a:lnTo>
                    <a:pt x="545" y="1461"/>
                  </a:lnTo>
                  <a:lnTo>
                    <a:pt x="525" y="1458"/>
                  </a:lnTo>
                  <a:lnTo>
                    <a:pt x="505" y="1456"/>
                  </a:lnTo>
                  <a:lnTo>
                    <a:pt x="487" y="1448"/>
                  </a:lnTo>
                  <a:lnTo>
                    <a:pt x="472" y="1436"/>
                  </a:lnTo>
                  <a:lnTo>
                    <a:pt x="462" y="1416"/>
                  </a:lnTo>
                  <a:lnTo>
                    <a:pt x="445" y="1401"/>
                  </a:lnTo>
                  <a:lnTo>
                    <a:pt x="425" y="1391"/>
                  </a:lnTo>
                  <a:lnTo>
                    <a:pt x="405" y="1383"/>
                  </a:lnTo>
                  <a:lnTo>
                    <a:pt x="382" y="1378"/>
                  </a:lnTo>
                  <a:lnTo>
                    <a:pt x="360" y="1376"/>
                  </a:lnTo>
                  <a:lnTo>
                    <a:pt x="338" y="1376"/>
                  </a:lnTo>
                  <a:lnTo>
                    <a:pt x="315" y="1373"/>
                  </a:lnTo>
                  <a:lnTo>
                    <a:pt x="295" y="1371"/>
                  </a:lnTo>
                  <a:lnTo>
                    <a:pt x="265" y="1403"/>
                  </a:lnTo>
                  <a:lnTo>
                    <a:pt x="250" y="1443"/>
                  </a:lnTo>
                  <a:lnTo>
                    <a:pt x="245" y="1483"/>
                  </a:lnTo>
                  <a:lnTo>
                    <a:pt x="250" y="1525"/>
                  </a:lnTo>
                  <a:lnTo>
                    <a:pt x="265" y="1545"/>
                  </a:lnTo>
                  <a:lnTo>
                    <a:pt x="280" y="1563"/>
                  </a:lnTo>
                  <a:lnTo>
                    <a:pt x="298" y="1580"/>
                  </a:lnTo>
                  <a:lnTo>
                    <a:pt x="315" y="1598"/>
                  </a:lnTo>
                  <a:lnTo>
                    <a:pt x="328" y="1615"/>
                  </a:lnTo>
                  <a:lnTo>
                    <a:pt x="335" y="1635"/>
                  </a:lnTo>
                  <a:lnTo>
                    <a:pt x="338" y="1658"/>
                  </a:lnTo>
                  <a:lnTo>
                    <a:pt x="330" y="1685"/>
                  </a:lnTo>
                  <a:lnTo>
                    <a:pt x="340" y="1708"/>
                  </a:lnTo>
                  <a:lnTo>
                    <a:pt x="355" y="1728"/>
                  </a:lnTo>
                  <a:lnTo>
                    <a:pt x="375" y="1745"/>
                  </a:lnTo>
                  <a:lnTo>
                    <a:pt x="392" y="1760"/>
                  </a:lnTo>
                  <a:lnTo>
                    <a:pt x="405" y="1778"/>
                  </a:lnTo>
                  <a:lnTo>
                    <a:pt x="410" y="1795"/>
                  </a:lnTo>
                  <a:lnTo>
                    <a:pt x="400" y="1815"/>
                  </a:lnTo>
                  <a:lnTo>
                    <a:pt x="377" y="1838"/>
                  </a:lnTo>
                  <a:lnTo>
                    <a:pt x="370" y="1860"/>
                  </a:lnTo>
                  <a:lnTo>
                    <a:pt x="350" y="1843"/>
                  </a:lnTo>
                  <a:lnTo>
                    <a:pt x="325" y="1828"/>
                  </a:lnTo>
                  <a:lnTo>
                    <a:pt x="303" y="1815"/>
                  </a:lnTo>
                  <a:lnTo>
                    <a:pt x="280" y="1800"/>
                  </a:lnTo>
                  <a:lnTo>
                    <a:pt x="260" y="1783"/>
                  </a:lnTo>
                  <a:lnTo>
                    <a:pt x="245" y="1763"/>
                  </a:lnTo>
                  <a:lnTo>
                    <a:pt x="235" y="1738"/>
                  </a:lnTo>
                  <a:lnTo>
                    <a:pt x="235" y="1705"/>
                  </a:lnTo>
                  <a:lnTo>
                    <a:pt x="228" y="1693"/>
                  </a:lnTo>
                  <a:lnTo>
                    <a:pt x="218" y="1680"/>
                  </a:lnTo>
                  <a:lnTo>
                    <a:pt x="208" y="1670"/>
                  </a:lnTo>
                  <a:lnTo>
                    <a:pt x="195" y="1660"/>
                  </a:lnTo>
                  <a:lnTo>
                    <a:pt x="185" y="1650"/>
                  </a:lnTo>
                  <a:lnTo>
                    <a:pt x="173" y="1640"/>
                  </a:lnTo>
                  <a:lnTo>
                    <a:pt x="160" y="1630"/>
                  </a:lnTo>
                  <a:lnTo>
                    <a:pt x="148" y="1623"/>
                  </a:lnTo>
                  <a:lnTo>
                    <a:pt x="145" y="1558"/>
                  </a:lnTo>
                  <a:lnTo>
                    <a:pt x="150" y="1488"/>
                  </a:lnTo>
                  <a:lnTo>
                    <a:pt x="155" y="1418"/>
                  </a:lnTo>
                  <a:lnTo>
                    <a:pt x="155" y="1348"/>
                  </a:lnTo>
                  <a:lnTo>
                    <a:pt x="148" y="1283"/>
                  </a:lnTo>
                  <a:lnTo>
                    <a:pt x="128" y="1223"/>
                  </a:lnTo>
                  <a:lnTo>
                    <a:pt x="88" y="1171"/>
                  </a:lnTo>
                  <a:lnTo>
                    <a:pt x="25" y="1128"/>
                  </a:lnTo>
                  <a:lnTo>
                    <a:pt x="0" y="1101"/>
                  </a:lnTo>
                  <a:lnTo>
                    <a:pt x="0" y="1066"/>
                  </a:lnTo>
                  <a:lnTo>
                    <a:pt x="10" y="1026"/>
                  </a:lnTo>
                  <a:lnTo>
                    <a:pt x="20" y="991"/>
                  </a:lnTo>
                  <a:lnTo>
                    <a:pt x="28" y="964"/>
                  </a:lnTo>
                  <a:lnTo>
                    <a:pt x="38" y="936"/>
                  </a:lnTo>
                  <a:lnTo>
                    <a:pt x="48" y="916"/>
                  </a:lnTo>
                  <a:lnTo>
                    <a:pt x="50" y="909"/>
                  </a:lnTo>
                  <a:lnTo>
                    <a:pt x="65" y="909"/>
                  </a:lnTo>
                  <a:lnTo>
                    <a:pt x="80" y="904"/>
                  </a:lnTo>
                  <a:lnTo>
                    <a:pt x="93" y="896"/>
                  </a:lnTo>
                  <a:lnTo>
                    <a:pt x="108" y="884"/>
                  </a:lnTo>
                  <a:lnTo>
                    <a:pt x="120" y="874"/>
                  </a:lnTo>
                  <a:lnTo>
                    <a:pt x="133" y="864"/>
                  </a:lnTo>
                  <a:lnTo>
                    <a:pt x="148" y="856"/>
                  </a:lnTo>
                  <a:lnTo>
                    <a:pt x="163" y="854"/>
                  </a:lnTo>
                  <a:lnTo>
                    <a:pt x="198" y="824"/>
                  </a:lnTo>
                  <a:lnTo>
                    <a:pt x="215" y="789"/>
                  </a:lnTo>
                  <a:lnTo>
                    <a:pt x="223" y="749"/>
                  </a:lnTo>
                  <a:lnTo>
                    <a:pt x="225" y="706"/>
                  </a:lnTo>
                  <a:lnTo>
                    <a:pt x="225" y="666"/>
                  </a:lnTo>
                  <a:lnTo>
                    <a:pt x="233" y="626"/>
                  </a:lnTo>
                  <a:lnTo>
                    <a:pt x="250" y="592"/>
                  </a:lnTo>
                  <a:lnTo>
                    <a:pt x="285" y="564"/>
                  </a:lnTo>
                  <a:lnTo>
                    <a:pt x="320" y="552"/>
                  </a:lnTo>
                  <a:lnTo>
                    <a:pt x="355" y="539"/>
                  </a:lnTo>
                  <a:lnTo>
                    <a:pt x="390" y="522"/>
                  </a:lnTo>
                  <a:lnTo>
                    <a:pt x="422" y="502"/>
                  </a:lnTo>
                  <a:lnTo>
                    <a:pt x="452" y="482"/>
                  </a:lnTo>
                  <a:lnTo>
                    <a:pt x="482" y="457"/>
                  </a:lnTo>
                  <a:lnTo>
                    <a:pt x="507" y="427"/>
                  </a:lnTo>
                  <a:lnTo>
                    <a:pt x="527" y="394"/>
                  </a:lnTo>
                  <a:lnTo>
                    <a:pt x="522" y="237"/>
                  </a:lnTo>
                  <a:lnTo>
                    <a:pt x="517" y="232"/>
                  </a:lnTo>
                  <a:lnTo>
                    <a:pt x="512" y="227"/>
                  </a:lnTo>
                  <a:lnTo>
                    <a:pt x="507" y="222"/>
                  </a:lnTo>
                  <a:lnTo>
                    <a:pt x="507" y="214"/>
                  </a:lnTo>
                  <a:lnTo>
                    <a:pt x="547" y="182"/>
                  </a:lnTo>
                  <a:lnTo>
                    <a:pt x="590" y="150"/>
                  </a:lnTo>
                  <a:lnTo>
                    <a:pt x="630" y="120"/>
                  </a:lnTo>
                  <a:lnTo>
                    <a:pt x="672" y="92"/>
                  </a:lnTo>
                  <a:lnTo>
                    <a:pt x="715" y="67"/>
                  </a:lnTo>
                  <a:lnTo>
                    <a:pt x="757" y="42"/>
                  </a:lnTo>
                  <a:lnTo>
                    <a:pt x="802" y="20"/>
                  </a:lnTo>
                  <a:lnTo>
                    <a:pt x="847" y="0"/>
                  </a:lnTo>
                  <a:lnTo>
                    <a:pt x="860" y="7"/>
                  </a:lnTo>
                  <a:lnTo>
                    <a:pt x="867" y="20"/>
                  </a:lnTo>
                  <a:lnTo>
                    <a:pt x="875" y="35"/>
                  </a:lnTo>
                  <a:lnTo>
                    <a:pt x="890" y="4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1" name="Freeform 31"/>
            <p:cNvSpPr>
              <a:spLocks/>
            </p:cNvSpPr>
            <p:nvPr/>
          </p:nvSpPr>
          <p:spPr bwMode="auto">
            <a:xfrm>
              <a:off x="2794" y="464"/>
              <a:ext cx="450" cy="720"/>
            </a:xfrm>
            <a:custGeom>
              <a:avLst/>
              <a:gdLst>
                <a:gd name="T0" fmla="*/ 353 w 450"/>
                <a:gd name="T1" fmla="*/ 43 h 720"/>
                <a:gd name="T2" fmla="*/ 435 w 450"/>
                <a:gd name="T3" fmla="*/ 148 h 720"/>
                <a:gd name="T4" fmla="*/ 433 w 450"/>
                <a:gd name="T5" fmla="*/ 223 h 720"/>
                <a:gd name="T6" fmla="*/ 443 w 450"/>
                <a:gd name="T7" fmla="*/ 298 h 720"/>
                <a:gd name="T8" fmla="*/ 450 w 450"/>
                <a:gd name="T9" fmla="*/ 370 h 720"/>
                <a:gd name="T10" fmla="*/ 443 w 450"/>
                <a:gd name="T11" fmla="*/ 442 h 720"/>
                <a:gd name="T12" fmla="*/ 433 w 450"/>
                <a:gd name="T13" fmla="*/ 465 h 720"/>
                <a:gd name="T14" fmla="*/ 418 w 450"/>
                <a:gd name="T15" fmla="*/ 482 h 720"/>
                <a:gd name="T16" fmla="*/ 400 w 450"/>
                <a:gd name="T17" fmla="*/ 495 h 720"/>
                <a:gd name="T18" fmla="*/ 383 w 450"/>
                <a:gd name="T19" fmla="*/ 505 h 720"/>
                <a:gd name="T20" fmla="*/ 363 w 450"/>
                <a:gd name="T21" fmla="*/ 515 h 720"/>
                <a:gd name="T22" fmla="*/ 343 w 450"/>
                <a:gd name="T23" fmla="*/ 527 h 720"/>
                <a:gd name="T24" fmla="*/ 328 w 450"/>
                <a:gd name="T25" fmla="*/ 545 h 720"/>
                <a:gd name="T26" fmla="*/ 315 w 450"/>
                <a:gd name="T27" fmla="*/ 565 h 720"/>
                <a:gd name="T28" fmla="*/ 310 w 450"/>
                <a:gd name="T29" fmla="*/ 587 h 720"/>
                <a:gd name="T30" fmla="*/ 305 w 450"/>
                <a:gd name="T31" fmla="*/ 607 h 720"/>
                <a:gd name="T32" fmla="*/ 300 w 450"/>
                <a:gd name="T33" fmla="*/ 630 h 720"/>
                <a:gd name="T34" fmla="*/ 293 w 450"/>
                <a:gd name="T35" fmla="*/ 650 h 720"/>
                <a:gd name="T36" fmla="*/ 283 w 450"/>
                <a:gd name="T37" fmla="*/ 670 h 720"/>
                <a:gd name="T38" fmla="*/ 270 w 450"/>
                <a:gd name="T39" fmla="*/ 687 h 720"/>
                <a:gd name="T40" fmla="*/ 255 w 450"/>
                <a:gd name="T41" fmla="*/ 705 h 720"/>
                <a:gd name="T42" fmla="*/ 238 w 450"/>
                <a:gd name="T43" fmla="*/ 720 h 720"/>
                <a:gd name="T44" fmla="*/ 203 w 450"/>
                <a:gd name="T45" fmla="*/ 707 h 720"/>
                <a:gd name="T46" fmla="*/ 175 w 450"/>
                <a:gd name="T47" fmla="*/ 687 h 720"/>
                <a:gd name="T48" fmla="*/ 155 w 450"/>
                <a:gd name="T49" fmla="*/ 660 h 720"/>
                <a:gd name="T50" fmla="*/ 140 w 450"/>
                <a:gd name="T51" fmla="*/ 630 h 720"/>
                <a:gd name="T52" fmla="*/ 128 w 450"/>
                <a:gd name="T53" fmla="*/ 597 h 720"/>
                <a:gd name="T54" fmla="*/ 115 w 450"/>
                <a:gd name="T55" fmla="*/ 565 h 720"/>
                <a:gd name="T56" fmla="*/ 103 w 450"/>
                <a:gd name="T57" fmla="*/ 530 h 720"/>
                <a:gd name="T58" fmla="*/ 88 w 450"/>
                <a:gd name="T59" fmla="*/ 500 h 720"/>
                <a:gd name="T60" fmla="*/ 90 w 450"/>
                <a:gd name="T61" fmla="*/ 455 h 720"/>
                <a:gd name="T62" fmla="*/ 80 w 450"/>
                <a:gd name="T63" fmla="*/ 415 h 720"/>
                <a:gd name="T64" fmla="*/ 63 w 450"/>
                <a:gd name="T65" fmla="*/ 378 h 720"/>
                <a:gd name="T66" fmla="*/ 40 w 450"/>
                <a:gd name="T67" fmla="*/ 343 h 720"/>
                <a:gd name="T68" fmla="*/ 20 w 450"/>
                <a:gd name="T69" fmla="*/ 308 h 720"/>
                <a:gd name="T70" fmla="*/ 5 w 450"/>
                <a:gd name="T71" fmla="*/ 270 h 720"/>
                <a:gd name="T72" fmla="*/ 0 w 450"/>
                <a:gd name="T73" fmla="*/ 230 h 720"/>
                <a:gd name="T74" fmla="*/ 13 w 450"/>
                <a:gd name="T75" fmla="*/ 185 h 720"/>
                <a:gd name="T76" fmla="*/ 35 w 450"/>
                <a:gd name="T77" fmla="*/ 148 h 720"/>
                <a:gd name="T78" fmla="*/ 65 w 450"/>
                <a:gd name="T79" fmla="*/ 113 h 720"/>
                <a:gd name="T80" fmla="*/ 95 w 450"/>
                <a:gd name="T81" fmla="*/ 80 h 720"/>
                <a:gd name="T82" fmla="*/ 130 w 450"/>
                <a:gd name="T83" fmla="*/ 53 h 720"/>
                <a:gd name="T84" fmla="*/ 168 w 450"/>
                <a:gd name="T85" fmla="*/ 30 h 720"/>
                <a:gd name="T86" fmla="*/ 208 w 450"/>
                <a:gd name="T87" fmla="*/ 13 h 720"/>
                <a:gd name="T88" fmla="*/ 250 w 450"/>
                <a:gd name="T89" fmla="*/ 3 h 720"/>
                <a:gd name="T90" fmla="*/ 293 w 450"/>
                <a:gd name="T91" fmla="*/ 0 h 720"/>
                <a:gd name="T92" fmla="*/ 303 w 450"/>
                <a:gd name="T93" fmla="*/ 18 h 720"/>
                <a:gd name="T94" fmla="*/ 320 w 450"/>
                <a:gd name="T95" fmla="*/ 28 h 720"/>
                <a:gd name="T96" fmla="*/ 338 w 450"/>
                <a:gd name="T97" fmla="*/ 33 h 720"/>
                <a:gd name="T98" fmla="*/ 353 w 450"/>
                <a:gd name="T99" fmla="*/ 43 h 7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50"/>
                <a:gd name="T151" fmla="*/ 0 h 720"/>
                <a:gd name="T152" fmla="*/ 450 w 450"/>
                <a:gd name="T153" fmla="*/ 720 h 7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50" h="720">
                  <a:moveTo>
                    <a:pt x="353" y="43"/>
                  </a:moveTo>
                  <a:lnTo>
                    <a:pt x="435" y="148"/>
                  </a:lnTo>
                  <a:lnTo>
                    <a:pt x="433" y="223"/>
                  </a:lnTo>
                  <a:lnTo>
                    <a:pt x="443" y="298"/>
                  </a:lnTo>
                  <a:lnTo>
                    <a:pt x="450" y="370"/>
                  </a:lnTo>
                  <a:lnTo>
                    <a:pt x="443" y="442"/>
                  </a:lnTo>
                  <a:lnTo>
                    <a:pt x="433" y="465"/>
                  </a:lnTo>
                  <a:lnTo>
                    <a:pt x="418" y="482"/>
                  </a:lnTo>
                  <a:lnTo>
                    <a:pt x="400" y="495"/>
                  </a:lnTo>
                  <a:lnTo>
                    <a:pt x="383" y="505"/>
                  </a:lnTo>
                  <a:lnTo>
                    <a:pt x="363" y="515"/>
                  </a:lnTo>
                  <a:lnTo>
                    <a:pt x="343" y="527"/>
                  </a:lnTo>
                  <a:lnTo>
                    <a:pt x="328" y="545"/>
                  </a:lnTo>
                  <a:lnTo>
                    <a:pt x="315" y="565"/>
                  </a:lnTo>
                  <a:lnTo>
                    <a:pt x="310" y="587"/>
                  </a:lnTo>
                  <a:lnTo>
                    <a:pt x="305" y="607"/>
                  </a:lnTo>
                  <a:lnTo>
                    <a:pt x="300" y="630"/>
                  </a:lnTo>
                  <a:lnTo>
                    <a:pt x="293" y="650"/>
                  </a:lnTo>
                  <a:lnTo>
                    <a:pt x="283" y="670"/>
                  </a:lnTo>
                  <a:lnTo>
                    <a:pt x="270" y="687"/>
                  </a:lnTo>
                  <a:lnTo>
                    <a:pt x="255" y="705"/>
                  </a:lnTo>
                  <a:lnTo>
                    <a:pt x="238" y="720"/>
                  </a:lnTo>
                  <a:lnTo>
                    <a:pt x="203" y="707"/>
                  </a:lnTo>
                  <a:lnTo>
                    <a:pt x="175" y="687"/>
                  </a:lnTo>
                  <a:lnTo>
                    <a:pt x="155" y="660"/>
                  </a:lnTo>
                  <a:lnTo>
                    <a:pt x="140" y="630"/>
                  </a:lnTo>
                  <a:lnTo>
                    <a:pt x="128" y="597"/>
                  </a:lnTo>
                  <a:lnTo>
                    <a:pt x="115" y="565"/>
                  </a:lnTo>
                  <a:lnTo>
                    <a:pt x="103" y="530"/>
                  </a:lnTo>
                  <a:lnTo>
                    <a:pt x="88" y="500"/>
                  </a:lnTo>
                  <a:lnTo>
                    <a:pt x="90" y="455"/>
                  </a:lnTo>
                  <a:lnTo>
                    <a:pt x="80" y="415"/>
                  </a:lnTo>
                  <a:lnTo>
                    <a:pt x="63" y="378"/>
                  </a:lnTo>
                  <a:lnTo>
                    <a:pt x="40" y="343"/>
                  </a:lnTo>
                  <a:lnTo>
                    <a:pt x="20" y="308"/>
                  </a:lnTo>
                  <a:lnTo>
                    <a:pt x="5" y="270"/>
                  </a:lnTo>
                  <a:lnTo>
                    <a:pt x="0" y="230"/>
                  </a:lnTo>
                  <a:lnTo>
                    <a:pt x="13" y="185"/>
                  </a:lnTo>
                  <a:lnTo>
                    <a:pt x="35" y="148"/>
                  </a:lnTo>
                  <a:lnTo>
                    <a:pt x="65" y="113"/>
                  </a:lnTo>
                  <a:lnTo>
                    <a:pt x="95" y="80"/>
                  </a:lnTo>
                  <a:lnTo>
                    <a:pt x="130" y="53"/>
                  </a:lnTo>
                  <a:lnTo>
                    <a:pt x="168" y="30"/>
                  </a:lnTo>
                  <a:lnTo>
                    <a:pt x="208" y="13"/>
                  </a:lnTo>
                  <a:lnTo>
                    <a:pt x="250" y="3"/>
                  </a:lnTo>
                  <a:lnTo>
                    <a:pt x="293" y="0"/>
                  </a:lnTo>
                  <a:lnTo>
                    <a:pt x="303" y="18"/>
                  </a:lnTo>
                  <a:lnTo>
                    <a:pt x="320" y="28"/>
                  </a:lnTo>
                  <a:lnTo>
                    <a:pt x="338" y="33"/>
                  </a:lnTo>
                  <a:lnTo>
                    <a:pt x="353" y="43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2" name="Freeform 32"/>
            <p:cNvSpPr>
              <a:spLocks/>
            </p:cNvSpPr>
            <p:nvPr/>
          </p:nvSpPr>
          <p:spPr bwMode="auto">
            <a:xfrm>
              <a:off x="1770" y="512"/>
              <a:ext cx="250" cy="282"/>
            </a:xfrm>
            <a:custGeom>
              <a:avLst/>
              <a:gdLst>
                <a:gd name="T0" fmla="*/ 242 w 250"/>
                <a:gd name="T1" fmla="*/ 142 h 282"/>
                <a:gd name="T2" fmla="*/ 217 w 250"/>
                <a:gd name="T3" fmla="*/ 170 h 282"/>
                <a:gd name="T4" fmla="*/ 187 w 250"/>
                <a:gd name="T5" fmla="*/ 192 h 282"/>
                <a:gd name="T6" fmla="*/ 157 w 250"/>
                <a:gd name="T7" fmla="*/ 210 h 282"/>
                <a:gd name="T8" fmla="*/ 128 w 250"/>
                <a:gd name="T9" fmla="*/ 225 h 282"/>
                <a:gd name="T10" fmla="*/ 95 w 250"/>
                <a:gd name="T11" fmla="*/ 237 h 282"/>
                <a:gd name="T12" fmla="*/ 63 w 250"/>
                <a:gd name="T13" fmla="*/ 252 h 282"/>
                <a:gd name="T14" fmla="*/ 30 w 250"/>
                <a:gd name="T15" fmla="*/ 265 h 282"/>
                <a:gd name="T16" fmla="*/ 0 w 250"/>
                <a:gd name="T17" fmla="*/ 282 h 282"/>
                <a:gd name="T18" fmla="*/ 25 w 250"/>
                <a:gd name="T19" fmla="*/ 245 h 282"/>
                <a:gd name="T20" fmla="*/ 53 w 250"/>
                <a:gd name="T21" fmla="*/ 210 h 282"/>
                <a:gd name="T22" fmla="*/ 80 w 250"/>
                <a:gd name="T23" fmla="*/ 172 h 282"/>
                <a:gd name="T24" fmla="*/ 110 w 250"/>
                <a:gd name="T25" fmla="*/ 137 h 282"/>
                <a:gd name="T26" fmla="*/ 140 w 250"/>
                <a:gd name="T27" fmla="*/ 102 h 282"/>
                <a:gd name="T28" fmla="*/ 172 w 250"/>
                <a:gd name="T29" fmla="*/ 67 h 282"/>
                <a:gd name="T30" fmla="*/ 207 w 250"/>
                <a:gd name="T31" fmla="*/ 35 h 282"/>
                <a:gd name="T32" fmla="*/ 242 w 250"/>
                <a:gd name="T33" fmla="*/ 0 h 282"/>
                <a:gd name="T34" fmla="*/ 245 w 250"/>
                <a:gd name="T35" fmla="*/ 35 h 282"/>
                <a:gd name="T36" fmla="*/ 250 w 250"/>
                <a:gd name="T37" fmla="*/ 70 h 282"/>
                <a:gd name="T38" fmla="*/ 250 w 250"/>
                <a:gd name="T39" fmla="*/ 107 h 282"/>
                <a:gd name="T40" fmla="*/ 242 w 250"/>
                <a:gd name="T41" fmla="*/ 142 h 28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50"/>
                <a:gd name="T64" fmla="*/ 0 h 282"/>
                <a:gd name="T65" fmla="*/ 250 w 250"/>
                <a:gd name="T66" fmla="*/ 282 h 28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50" h="282">
                  <a:moveTo>
                    <a:pt x="242" y="142"/>
                  </a:moveTo>
                  <a:lnTo>
                    <a:pt x="217" y="170"/>
                  </a:lnTo>
                  <a:lnTo>
                    <a:pt x="187" y="192"/>
                  </a:lnTo>
                  <a:lnTo>
                    <a:pt x="157" y="210"/>
                  </a:lnTo>
                  <a:lnTo>
                    <a:pt x="128" y="225"/>
                  </a:lnTo>
                  <a:lnTo>
                    <a:pt x="95" y="237"/>
                  </a:lnTo>
                  <a:lnTo>
                    <a:pt x="63" y="252"/>
                  </a:lnTo>
                  <a:lnTo>
                    <a:pt x="30" y="265"/>
                  </a:lnTo>
                  <a:lnTo>
                    <a:pt x="0" y="282"/>
                  </a:lnTo>
                  <a:lnTo>
                    <a:pt x="25" y="245"/>
                  </a:lnTo>
                  <a:lnTo>
                    <a:pt x="53" y="210"/>
                  </a:lnTo>
                  <a:lnTo>
                    <a:pt x="80" y="172"/>
                  </a:lnTo>
                  <a:lnTo>
                    <a:pt x="110" y="137"/>
                  </a:lnTo>
                  <a:lnTo>
                    <a:pt x="140" y="102"/>
                  </a:lnTo>
                  <a:lnTo>
                    <a:pt x="172" y="67"/>
                  </a:lnTo>
                  <a:lnTo>
                    <a:pt x="207" y="35"/>
                  </a:lnTo>
                  <a:lnTo>
                    <a:pt x="242" y="0"/>
                  </a:lnTo>
                  <a:lnTo>
                    <a:pt x="245" y="35"/>
                  </a:lnTo>
                  <a:lnTo>
                    <a:pt x="250" y="70"/>
                  </a:lnTo>
                  <a:lnTo>
                    <a:pt x="250" y="107"/>
                  </a:lnTo>
                  <a:lnTo>
                    <a:pt x="242" y="14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3" name="Freeform 33"/>
            <p:cNvSpPr>
              <a:spLocks/>
            </p:cNvSpPr>
            <p:nvPr/>
          </p:nvSpPr>
          <p:spPr bwMode="auto">
            <a:xfrm>
              <a:off x="2837" y="512"/>
              <a:ext cx="362" cy="622"/>
            </a:xfrm>
            <a:custGeom>
              <a:avLst/>
              <a:gdLst>
                <a:gd name="T0" fmla="*/ 345 w 362"/>
                <a:gd name="T1" fmla="*/ 97 h 622"/>
                <a:gd name="T2" fmla="*/ 340 w 362"/>
                <a:gd name="T3" fmla="*/ 142 h 622"/>
                <a:gd name="T4" fmla="*/ 345 w 362"/>
                <a:gd name="T5" fmla="*/ 192 h 622"/>
                <a:gd name="T6" fmla="*/ 352 w 362"/>
                <a:gd name="T7" fmla="*/ 242 h 622"/>
                <a:gd name="T8" fmla="*/ 360 w 362"/>
                <a:gd name="T9" fmla="*/ 295 h 622"/>
                <a:gd name="T10" fmla="*/ 362 w 362"/>
                <a:gd name="T11" fmla="*/ 342 h 622"/>
                <a:gd name="T12" fmla="*/ 350 w 362"/>
                <a:gd name="T13" fmla="*/ 384 h 622"/>
                <a:gd name="T14" fmla="*/ 317 w 362"/>
                <a:gd name="T15" fmla="*/ 417 h 622"/>
                <a:gd name="T16" fmla="*/ 262 w 362"/>
                <a:gd name="T17" fmla="*/ 439 h 622"/>
                <a:gd name="T18" fmla="*/ 245 w 362"/>
                <a:gd name="T19" fmla="*/ 459 h 622"/>
                <a:gd name="T20" fmla="*/ 235 w 362"/>
                <a:gd name="T21" fmla="*/ 484 h 622"/>
                <a:gd name="T22" fmla="*/ 227 w 362"/>
                <a:gd name="T23" fmla="*/ 509 h 622"/>
                <a:gd name="T24" fmla="*/ 220 w 362"/>
                <a:gd name="T25" fmla="*/ 534 h 622"/>
                <a:gd name="T26" fmla="*/ 212 w 362"/>
                <a:gd name="T27" fmla="*/ 559 h 622"/>
                <a:gd name="T28" fmla="*/ 202 w 362"/>
                <a:gd name="T29" fmla="*/ 584 h 622"/>
                <a:gd name="T30" fmla="*/ 187 w 362"/>
                <a:gd name="T31" fmla="*/ 604 h 622"/>
                <a:gd name="T32" fmla="*/ 167 w 362"/>
                <a:gd name="T33" fmla="*/ 622 h 622"/>
                <a:gd name="T34" fmla="*/ 137 w 362"/>
                <a:gd name="T35" fmla="*/ 582 h 622"/>
                <a:gd name="T36" fmla="*/ 115 w 362"/>
                <a:gd name="T37" fmla="*/ 534 h 622"/>
                <a:gd name="T38" fmla="*/ 100 w 362"/>
                <a:gd name="T39" fmla="*/ 487 h 622"/>
                <a:gd name="T40" fmla="*/ 87 w 362"/>
                <a:gd name="T41" fmla="*/ 437 h 622"/>
                <a:gd name="T42" fmla="*/ 75 w 362"/>
                <a:gd name="T43" fmla="*/ 387 h 622"/>
                <a:gd name="T44" fmla="*/ 60 w 362"/>
                <a:gd name="T45" fmla="*/ 337 h 622"/>
                <a:gd name="T46" fmla="*/ 40 w 362"/>
                <a:gd name="T47" fmla="*/ 290 h 622"/>
                <a:gd name="T48" fmla="*/ 12 w 362"/>
                <a:gd name="T49" fmla="*/ 247 h 622"/>
                <a:gd name="T50" fmla="*/ 2 w 362"/>
                <a:gd name="T51" fmla="*/ 225 h 622"/>
                <a:gd name="T52" fmla="*/ 0 w 362"/>
                <a:gd name="T53" fmla="*/ 202 h 622"/>
                <a:gd name="T54" fmla="*/ 5 w 362"/>
                <a:gd name="T55" fmla="*/ 182 h 622"/>
                <a:gd name="T56" fmla="*/ 12 w 362"/>
                <a:gd name="T57" fmla="*/ 162 h 622"/>
                <a:gd name="T58" fmla="*/ 25 w 362"/>
                <a:gd name="T59" fmla="*/ 145 h 622"/>
                <a:gd name="T60" fmla="*/ 40 w 362"/>
                <a:gd name="T61" fmla="*/ 125 h 622"/>
                <a:gd name="T62" fmla="*/ 52 w 362"/>
                <a:gd name="T63" fmla="*/ 107 h 622"/>
                <a:gd name="T64" fmla="*/ 67 w 362"/>
                <a:gd name="T65" fmla="*/ 90 h 622"/>
                <a:gd name="T66" fmla="*/ 87 w 362"/>
                <a:gd name="T67" fmla="*/ 75 h 622"/>
                <a:gd name="T68" fmla="*/ 107 w 362"/>
                <a:gd name="T69" fmla="*/ 57 h 622"/>
                <a:gd name="T70" fmla="*/ 125 w 362"/>
                <a:gd name="T71" fmla="*/ 42 h 622"/>
                <a:gd name="T72" fmla="*/ 147 w 362"/>
                <a:gd name="T73" fmla="*/ 27 h 622"/>
                <a:gd name="T74" fmla="*/ 167 w 362"/>
                <a:gd name="T75" fmla="*/ 15 h 622"/>
                <a:gd name="T76" fmla="*/ 190 w 362"/>
                <a:gd name="T77" fmla="*/ 5 h 622"/>
                <a:gd name="T78" fmla="*/ 215 w 362"/>
                <a:gd name="T79" fmla="*/ 0 h 622"/>
                <a:gd name="T80" fmla="*/ 240 w 362"/>
                <a:gd name="T81" fmla="*/ 0 h 622"/>
                <a:gd name="T82" fmla="*/ 255 w 362"/>
                <a:gd name="T83" fmla="*/ 7 h 622"/>
                <a:gd name="T84" fmla="*/ 270 w 362"/>
                <a:gd name="T85" fmla="*/ 17 h 622"/>
                <a:gd name="T86" fmla="*/ 285 w 362"/>
                <a:gd name="T87" fmla="*/ 30 h 622"/>
                <a:gd name="T88" fmla="*/ 297 w 362"/>
                <a:gd name="T89" fmla="*/ 42 h 622"/>
                <a:gd name="T90" fmla="*/ 310 w 362"/>
                <a:gd name="T91" fmla="*/ 55 h 622"/>
                <a:gd name="T92" fmla="*/ 322 w 362"/>
                <a:gd name="T93" fmla="*/ 70 h 622"/>
                <a:gd name="T94" fmla="*/ 332 w 362"/>
                <a:gd name="T95" fmla="*/ 85 h 622"/>
                <a:gd name="T96" fmla="*/ 345 w 362"/>
                <a:gd name="T97" fmla="*/ 97 h 6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62"/>
                <a:gd name="T148" fmla="*/ 0 h 622"/>
                <a:gd name="T149" fmla="*/ 362 w 362"/>
                <a:gd name="T150" fmla="*/ 622 h 6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62" h="622">
                  <a:moveTo>
                    <a:pt x="345" y="97"/>
                  </a:moveTo>
                  <a:lnTo>
                    <a:pt x="340" y="142"/>
                  </a:lnTo>
                  <a:lnTo>
                    <a:pt x="345" y="192"/>
                  </a:lnTo>
                  <a:lnTo>
                    <a:pt x="352" y="242"/>
                  </a:lnTo>
                  <a:lnTo>
                    <a:pt x="360" y="295"/>
                  </a:lnTo>
                  <a:lnTo>
                    <a:pt x="362" y="342"/>
                  </a:lnTo>
                  <a:lnTo>
                    <a:pt x="350" y="384"/>
                  </a:lnTo>
                  <a:lnTo>
                    <a:pt x="317" y="417"/>
                  </a:lnTo>
                  <a:lnTo>
                    <a:pt x="262" y="439"/>
                  </a:lnTo>
                  <a:lnTo>
                    <a:pt x="245" y="459"/>
                  </a:lnTo>
                  <a:lnTo>
                    <a:pt x="235" y="484"/>
                  </a:lnTo>
                  <a:lnTo>
                    <a:pt x="227" y="509"/>
                  </a:lnTo>
                  <a:lnTo>
                    <a:pt x="220" y="534"/>
                  </a:lnTo>
                  <a:lnTo>
                    <a:pt x="212" y="559"/>
                  </a:lnTo>
                  <a:lnTo>
                    <a:pt x="202" y="584"/>
                  </a:lnTo>
                  <a:lnTo>
                    <a:pt x="187" y="604"/>
                  </a:lnTo>
                  <a:lnTo>
                    <a:pt x="167" y="622"/>
                  </a:lnTo>
                  <a:lnTo>
                    <a:pt x="137" y="582"/>
                  </a:lnTo>
                  <a:lnTo>
                    <a:pt x="115" y="534"/>
                  </a:lnTo>
                  <a:lnTo>
                    <a:pt x="100" y="487"/>
                  </a:lnTo>
                  <a:lnTo>
                    <a:pt x="87" y="437"/>
                  </a:lnTo>
                  <a:lnTo>
                    <a:pt x="75" y="387"/>
                  </a:lnTo>
                  <a:lnTo>
                    <a:pt x="60" y="337"/>
                  </a:lnTo>
                  <a:lnTo>
                    <a:pt x="40" y="290"/>
                  </a:lnTo>
                  <a:lnTo>
                    <a:pt x="12" y="247"/>
                  </a:lnTo>
                  <a:lnTo>
                    <a:pt x="2" y="225"/>
                  </a:lnTo>
                  <a:lnTo>
                    <a:pt x="0" y="202"/>
                  </a:lnTo>
                  <a:lnTo>
                    <a:pt x="5" y="182"/>
                  </a:lnTo>
                  <a:lnTo>
                    <a:pt x="12" y="162"/>
                  </a:lnTo>
                  <a:lnTo>
                    <a:pt x="25" y="145"/>
                  </a:lnTo>
                  <a:lnTo>
                    <a:pt x="40" y="125"/>
                  </a:lnTo>
                  <a:lnTo>
                    <a:pt x="52" y="107"/>
                  </a:lnTo>
                  <a:lnTo>
                    <a:pt x="67" y="90"/>
                  </a:lnTo>
                  <a:lnTo>
                    <a:pt x="87" y="75"/>
                  </a:lnTo>
                  <a:lnTo>
                    <a:pt x="107" y="57"/>
                  </a:lnTo>
                  <a:lnTo>
                    <a:pt x="125" y="42"/>
                  </a:lnTo>
                  <a:lnTo>
                    <a:pt x="147" y="27"/>
                  </a:lnTo>
                  <a:lnTo>
                    <a:pt x="167" y="15"/>
                  </a:lnTo>
                  <a:lnTo>
                    <a:pt x="190" y="5"/>
                  </a:lnTo>
                  <a:lnTo>
                    <a:pt x="215" y="0"/>
                  </a:lnTo>
                  <a:lnTo>
                    <a:pt x="240" y="0"/>
                  </a:lnTo>
                  <a:lnTo>
                    <a:pt x="255" y="7"/>
                  </a:lnTo>
                  <a:lnTo>
                    <a:pt x="270" y="17"/>
                  </a:lnTo>
                  <a:lnTo>
                    <a:pt x="285" y="30"/>
                  </a:lnTo>
                  <a:lnTo>
                    <a:pt x="297" y="42"/>
                  </a:lnTo>
                  <a:lnTo>
                    <a:pt x="310" y="55"/>
                  </a:lnTo>
                  <a:lnTo>
                    <a:pt x="322" y="70"/>
                  </a:lnTo>
                  <a:lnTo>
                    <a:pt x="332" y="85"/>
                  </a:lnTo>
                  <a:lnTo>
                    <a:pt x="345" y="97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4" name="Freeform 34"/>
            <p:cNvSpPr>
              <a:spLocks/>
            </p:cNvSpPr>
            <p:nvPr/>
          </p:nvSpPr>
          <p:spPr bwMode="auto">
            <a:xfrm>
              <a:off x="4658" y="719"/>
              <a:ext cx="395" cy="407"/>
            </a:xfrm>
            <a:custGeom>
              <a:avLst/>
              <a:gdLst>
                <a:gd name="T0" fmla="*/ 335 w 395"/>
                <a:gd name="T1" fmla="*/ 43 h 407"/>
                <a:gd name="T2" fmla="*/ 360 w 395"/>
                <a:gd name="T3" fmla="*/ 83 h 407"/>
                <a:gd name="T4" fmla="*/ 370 w 395"/>
                <a:gd name="T5" fmla="*/ 128 h 407"/>
                <a:gd name="T6" fmla="*/ 377 w 395"/>
                <a:gd name="T7" fmla="*/ 172 h 407"/>
                <a:gd name="T8" fmla="*/ 395 w 395"/>
                <a:gd name="T9" fmla="*/ 212 h 407"/>
                <a:gd name="T10" fmla="*/ 392 w 395"/>
                <a:gd name="T11" fmla="*/ 232 h 407"/>
                <a:gd name="T12" fmla="*/ 385 w 395"/>
                <a:gd name="T13" fmla="*/ 245 h 407"/>
                <a:gd name="T14" fmla="*/ 372 w 395"/>
                <a:gd name="T15" fmla="*/ 257 h 407"/>
                <a:gd name="T16" fmla="*/ 357 w 395"/>
                <a:gd name="T17" fmla="*/ 267 h 407"/>
                <a:gd name="T18" fmla="*/ 315 w 395"/>
                <a:gd name="T19" fmla="*/ 277 h 407"/>
                <a:gd name="T20" fmla="*/ 277 w 395"/>
                <a:gd name="T21" fmla="*/ 297 h 407"/>
                <a:gd name="T22" fmla="*/ 242 w 395"/>
                <a:gd name="T23" fmla="*/ 325 h 407"/>
                <a:gd name="T24" fmla="*/ 210 w 395"/>
                <a:gd name="T25" fmla="*/ 352 h 407"/>
                <a:gd name="T26" fmla="*/ 175 w 395"/>
                <a:gd name="T27" fmla="*/ 380 h 407"/>
                <a:gd name="T28" fmla="*/ 140 w 395"/>
                <a:gd name="T29" fmla="*/ 400 h 407"/>
                <a:gd name="T30" fmla="*/ 100 w 395"/>
                <a:gd name="T31" fmla="*/ 407 h 407"/>
                <a:gd name="T32" fmla="*/ 53 w 395"/>
                <a:gd name="T33" fmla="*/ 402 h 407"/>
                <a:gd name="T34" fmla="*/ 23 w 395"/>
                <a:gd name="T35" fmla="*/ 362 h 407"/>
                <a:gd name="T36" fmla="*/ 5 w 395"/>
                <a:gd name="T37" fmla="*/ 320 h 407"/>
                <a:gd name="T38" fmla="*/ 0 w 395"/>
                <a:gd name="T39" fmla="*/ 272 h 407"/>
                <a:gd name="T40" fmla="*/ 5 w 395"/>
                <a:gd name="T41" fmla="*/ 222 h 407"/>
                <a:gd name="T42" fmla="*/ 13 w 395"/>
                <a:gd name="T43" fmla="*/ 207 h 407"/>
                <a:gd name="T44" fmla="*/ 23 w 395"/>
                <a:gd name="T45" fmla="*/ 192 h 407"/>
                <a:gd name="T46" fmla="*/ 30 w 395"/>
                <a:gd name="T47" fmla="*/ 177 h 407"/>
                <a:gd name="T48" fmla="*/ 43 w 395"/>
                <a:gd name="T49" fmla="*/ 162 h 407"/>
                <a:gd name="T50" fmla="*/ 53 w 395"/>
                <a:gd name="T51" fmla="*/ 148 h 407"/>
                <a:gd name="T52" fmla="*/ 65 w 395"/>
                <a:gd name="T53" fmla="*/ 135 h 407"/>
                <a:gd name="T54" fmla="*/ 77 w 395"/>
                <a:gd name="T55" fmla="*/ 120 h 407"/>
                <a:gd name="T56" fmla="*/ 92 w 395"/>
                <a:gd name="T57" fmla="*/ 108 h 407"/>
                <a:gd name="T58" fmla="*/ 107 w 395"/>
                <a:gd name="T59" fmla="*/ 115 h 407"/>
                <a:gd name="T60" fmla="*/ 120 w 395"/>
                <a:gd name="T61" fmla="*/ 125 h 407"/>
                <a:gd name="T62" fmla="*/ 132 w 395"/>
                <a:gd name="T63" fmla="*/ 135 h 407"/>
                <a:gd name="T64" fmla="*/ 147 w 395"/>
                <a:gd name="T65" fmla="*/ 145 h 407"/>
                <a:gd name="T66" fmla="*/ 152 w 395"/>
                <a:gd name="T67" fmla="*/ 130 h 407"/>
                <a:gd name="T68" fmla="*/ 150 w 395"/>
                <a:gd name="T69" fmla="*/ 115 h 407"/>
                <a:gd name="T70" fmla="*/ 142 w 395"/>
                <a:gd name="T71" fmla="*/ 100 h 407"/>
                <a:gd name="T72" fmla="*/ 132 w 395"/>
                <a:gd name="T73" fmla="*/ 85 h 407"/>
                <a:gd name="T74" fmla="*/ 125 w 395"/>
                <a:gd name="T75" fmla="*/ 73 h 407"/>
                <a:gd name="T76" fmla="*/ 122 w 395"/>
                <a:gd name="T77" fmla="*/ 58 h 407"/>
                <a:gd name="T78" fmla="*/ 130 w 395"/>
                <a:gd name="T79" fmla="*/ 43 h 407"/>
                <a:gd name="T80" fmla="*/ 147 w 395"/>
                <a:gd name="T81" fmla="*/ 28 h 407"/>
                <a:gd name="T82" fmla="*/ 167 w 395"/>
                <a:gd name="T83" fmla="*/ 15 h 407"/>
                <a:gd name="T84" fmla="*/ 190 w 395"/>
                <a:gd name="T85" fmla="*/ 8 h 407"/>
                <a:gd name="T86" fmla="*/ 217 w 395"/>
                <a:gd name="T87" fmla="*/ 3 h 407"/>
                <a:gd name="T88" fmla="*/ 242 w 395"/>
                <a:gd name="T89" fmla="*/ 0 h 407"/>
                <a:gd name="T90" fmla="*/ 270 w 395"/>
                <a:gd name="T91" fmla="*/ 5 h 407"/>
                <a:gd name="T92" fmla="*/ 295 w 395"/>
                <a:gd name="T93" fmla="*/ 13 h 407"/>
                <a:gd name="T94" fmla="*/ 317 w 395"/>
                <a:gd name="T95" fmla="*/ 25 h 407"/>
                <a:gd name="T96" fmla="*/ 335 w 395"/>
                <a:gd name="T97" fmla="*/ 43 h 40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95"/>
                <a:gd name="T148" fmla="*/ 0 h 407"/>
                <a:gd name="T149" fmla="*/ 395 w 395"/>
                <a:gd name="T150" fmla="*/ 407 h 407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95" h="407">
                  <a:moveTo>
                    <a:pt x="335" y="43"/>
                  </a:moveTo>
                  <a:lnTo>
                    <a:pt x="360" y="83"/>
                  </a:lnTo>
                  <a:lnTo>
                    <a:pt x="370" y="128"/>
                  </a:lnTo>
                  <a:lnTo>
                    <a:pt x="377" y="172"/>
                  </a:lnTo>
                  <a:lnTo>
                    <a:pt x="395" y="212"/>
                  </a:lnTo>
                  <a:lnTo>
                    <a:pt x="392" y="232"/>
                  </a:lnTo>
                  <a:lnTo>
                    <a:pt x="385" y="245"/>
                  </a:lnTo>
                  <a:lnTo>
                    <a:pt x="372" y="257"/>
                  </a:lnTo>
                  <a:lnTo>
                    <a:pt x="357" y="267"/>
                  </a:lnTo>
                  <a:lnTo>
                    <a:pt x="315" y="277"/>
                  </a:lnTo>
                  <a:lnTo>
                    <a:pt x="277" y="297"/>
                  </a:lnTo>
                  <a:lnTo>
                    <a:pt x="242" y="325"/>
                  </a:lnTo>
                  <a:lnTo>
                    <a:pt x="210" y="352"/>
                  </a:lnTo>
                  <a:lnTo>
                    <a:pt x="175" y="380"/>
                  </a:lnTo>
                  <a:lnTo>
                    <a:pt x="140" y="400"/>
                  </a:lnTo>
                  <a:lnTo>
                    <a:pt x="100" y="407"/>
                  </a:lnTo>
                  <a:lnTo>
                    <a:pt x="53" y="402"/>
                  </a:lnTo>
                  <a:lnTo>
                    <a:pt x="23" y="362"/>
                  </a:lnTo>
                  <a:lnTo>
                    <a:pt x="5" y="320"/>
                  </a:lnTo>
                  <a:lnTo>
                    <a:pt x="0" y="272"/>
                  </a:lnTo>
                  <a:lnTo>
                    <a:pt x="5" y="222"/>
                  </a:lnTo>
                  <a:lnTo>
                    <a:pt x="13" y="207"/>
                  </a:lnTo>
                  <a:lnTo>
                    <a:pt x="23" y="192"/>
                  </a:lnTo>
                  <a:lnTo>
                    <a:pt x="30" y="177"/>
                  </a:lnTo>
                  <a:lnTo>
                    <a:pt x="43" y="162"/>
                  </a:lnTo>
                  <a:lnTo>
                    <a:pt x="53" y="148"/>
                  </a:lnTo>
                  <a:lnTo>
                    <a:pt x="65" y="135"/>
                  </a:lnTo>
                  <a:lnTo>
                    <a:pt x="77" y="120"/>
                  </a:lnTo>
                  <a:lnTo>
                    <a:pt x="92" y="108"/>
                  </a:lnTo>
                  <a:lnTo>
                    <a:pt x="107" y="115"/>
                  </a:lnTo>
                  <a:lnTo>
                    <a:pt x="120" y="125"/>
                  </a:lnTo>
                  <a:lnTo>
                    <a:pt x="132" y="135"/>
                  </a:lnTo>
                  <a:lnTo>
                    <a:pt x="147" y="145"/>
                  </a:lnTo>
                  <a:lnTo>
                    <a:pt x="152" y="130"/>
                  </a:lnTo>
                  <a:lnTo>
                    <a:pt x="150" y="115"/>
                  </a:lnTo>
                  <a:lnTo>
                    <a:pt x="142" y="100"/>
                  </a:lnTo>
                  <a:lnTo>
                    <a:pt x="132" y="85"/>
                  </a:lnTo>
                  <a:lnTo>
                    <a:pt x="125" y="73"/>
                  </a:lnTo>
                  <a:lnTo>
                    <a:pt x="122" y="58"/>
                  </a:lnTo>
                  <a:lnTo>
                    <a:pt x="130" y="43"/>
                  </a:lnTo>
                  <a:lnTo>
                    <a:pt x="147" y="28"/>
                  </a:lnTo>
                  <a:lnTo>
                    <a:pt x="167" y="15"/>
                  </a:lnTo>
                  <a:lnTo>
                    <a:pt x="190" y="8"/>
                  </a:lnTo>
                  <a:lnTo>
                    <a:pt x="217" y="3"/>
                  </a:lnTo>
                  <a:lnTo>
                    <a:pt x="242" y="0"/>
                  </a:lnTo>
                  <a:lnTo>
                    <a:pt x="270" y="5"/>
                  </a:lnTo>
                  <a:lnTo>
                    <a:pt x="295" y="13"/>
                  </a:lnTo>
                  <a:lnTo>
                    <a:pt x="317" y="25"/>
                  </a:lnTo>
                  <a:lnTo>
                    <a:pt x="335" y="43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5" name="Freeform 35"/>
            <p:cNvSpPr>
              <a:spLocks/>
            </p:cNvSpPr>
            <p:nvPr/>
          </p:nvSpPr>
          <p:spPr bwMode="auto">
            <a:xfrm>
              <a:off x="3781" y="737"/>
              <a:ext cx="165" cy="329"/>
            </a:xfrm>
            <a:custGeom>
              <a:avLst/>
              <a:gdLst>
                <a:gd name="T0" fmla="*/ 165 w 165"/>
                <a:gd name="T1" fmla="*/ 25 h 329"/>
                <a:gd name="T2" fmla="*/ 163 w 165"/>
                <a:gd name="T3" fmla="*/ 65 h 329"/>
                <a:gd name="T4" fmla="*/ 150 w 165"/>
                <a:gd name="T5" fmla="*/ 100 h 329"/>
                <a:gd name="T6" fmla="*/ 133 w 165"/>
                <a:gd name="T7" fmla="*/ 130 h 329"/>
                <a:gd name="T8" fmla="*/ 115 w 165"/>
                <a:gd name="T9" fmla="*/ 162 h 329"/>
                <a:gd name="T10" fmla="*/ 110 w 165"/>
                <a:gd name="T11" fmla="*/ 204 h 329"/>
                <a:gd name="T12" fmla="*/ 108 w 165"/>
                <a:gd name="T13" fmla="*/ 247 h 329"/>
                <a:gd name="T14" fmla="*/ 103 w 165"/>
                <a:gd name="T15" fmla="*/ 289 h 329"/>
                <a:gd name="T16" fmla="*/ 93 w 165"/>
                <a:gd name="T17" fmla="*/ 329 h 329"/>
                <a:gd name="T18" fmla="*/ 70 w 165"/>
                <a:gd name="T19" fmla="*/ 309 h 329"/>
                <a:gd name="T20" fmla="*/ 58 w 165"/>
                <a:gd name="T21" fmla="*/ 284 h 329"/>
                <a:gd name="T22" fmla="*/ 48 w 165"/>
                <a:gd name="T23" fmla="*/ 257 h 329"/>
                <a:gd name="T24" fmla="*/ 40 w 165"/>
                <a:gd name="T25" fmla="*/ 227 h 329"/>
                <a:gd name="T26" fmla="*/ 33 w 165"/>
                <a:gd name="T27" fmla="*/ 197 h 329"/>
                <a:gd name="T28" fmla="*/ 25 w 165"/>
                <a:gd name="T29" fmla="*/ 167 h 329"/>
                <a:gd name="T30" fmla="*/ 15 w 165"/>
                <a:gd name="T31" fmla="*/ 137 h 329"/>
                <a:gd name="T32" fmla="*/ 0 w 165"/>
                <a:gd name="T33" fmla="*/ 112 h 329"/>
                <a:gd name="T34" fmla="*/ 3 w 165"/>
                <a:gd name="T35" fmla="*/ 85 h 329"/>
                <a:gd name="T36" fmla="*/ 10 w 165"/>
                <a:gd name="T37" fmla="*/ 57 h 329"/>
                <a:gd name="T38" fmla="*/ 25 w 165"/>
                <a:gd name="T39" fmla="*/ 32 h 329"/>
                <a:gd name="T40" fmla="*/ 48 w 165"/>
                <a:gd name="T41" fmla="*/ 17 h 329"/>
                <a:gd name="T42" fmla="*/ 63 w 165"/>
                <a:gd name="T43" fmla="*/ 15 h 329"/>
                <a:gd name="T44" fmla="*/ 78 w 165"/>
                <a:gd name="T45" fmla="*/ 10 h 329"/>
                <a:gd name="T46" fmla="*/ 93 w 165"/>
                <a:gd name="T47" fmla="*/ 5 h 329"/>
                <a:gd name="T48" fmla="*/ 110 w 165"/>
                <a:gd name="T49" fmla="*/ 2 h 329"/>
                <a:gd name="T50" fmla="*/ 125 w 165"/>
                <a:gd name="T51" fmla="*/ 0 h 329"/>
                <a:gd name="T52" fmla="*/ 140 w 165"/>
                <a:gd name="T53" fmla="*/ 2 h 329"/>
                <a:gd name="T54" fmla="*/ 155 w 165"/>
                <a:gd name="T55" fmla="*/ 10 h 329"/>
                <a:gd name="T56" fmla="*/ 165 w 165"/>
                <a:gd name="T57" fmla="*/ 25 h 3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5"/>
                <a:gd name="T88" fmla="*/ 0 h 329"/>
                <a:gd name="T89" fmla="*/ 165 w 165"/>
                <a:gd name="T90" fmla="*/ 329 h 3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5" h="329">
                  <a:moveTo>
                    <a:pt x="165" y="25"/>
                  </a:moveTo>
                  <a:lnTo>
                    <a:pt x="163" y="65"/>
                  </a:lnTo>
                  <a:lnTo>
                    <a:pt x="150" y="100"/>
                  </a:lnTo>
                  <a:lnTo>
                    <a:pt x="133" y="130"/>
                  </a:lnTo>
                  <a:lnTo>
                    <a:pt x="115" y="162"/>
                  </a:lnTo>
                  <a:lnTo>
                    <a:pt x="110" y="204"/>
                  </a:lnTo>
                  <a:lnTo>
                    <a:pt x="108" y="247"/>
                  </a:lnTo>
                  <a:lnTo>
                    <a:pt x="103" y="289"/>
                  </a:lnTo>
                  <a:lnTo>
                    <a:pt x="93" y="329"/>
                  </a:lnTo>
                  <a:lnTo>
                    <a:pt x="70" y="309"/>
                  </a:lnTo>
                  <a:lnTo>
                    <a:pt x="58" y="284"/>
                  </a:lnTo>
                  <a:lnTo>
                    <a:pt x="48" y="257"/>
                  </a:lnTo>
                  <a:lnTo>
                    <a:pt x="40" y="227"/>
                  </a:lnTo>
                  <a:lnTo>
                    <a:pt x="33" y="197"/>
                  </a:lnTo>
                  <a:lnTo>
                    <a:pt x="25" y="167"/>
                  </a:lnTo>
                  <a:lnTo>
                    <a:pt x="15" y="137"/>
                  </a:lnTo>
                  <a:lnTo>
                    <a:pt x="0" y="112"/>
                  </a:lnTo>
                  <a:lnTo>
                    <a:pt x="3" y="85"/>
                  </a:lnTo>
                  <a:lnTo>
                    <a:pt x="10" y="57"/>
                  </a:lnTo>
                  <a:lnTo>
                    <a:pt x="25" y="32"/>
                  </a:lnTo>
                  <a:lnTo>
                    <a:pt x="48" y="17"/>
                  </a:lnTo>
                  <a:lnTo>
                    <a:pt x="63" y="15"/>
                  </a:lnTo>
                  <a:lnTo>
                    <a:pt x="78" y="10"/>
                  </a:lnTo>
                  <a:lnTo>
                    <a:pt x="93" y="5"/>
                  </a:lnTo>
                  <a:lnTo>
                    <a:pt x="110" y="2"/>
                  </a:lnTo>
                  <a:lnTo>
                    <a:pt x="125" y="0"/>
                  </a:lnTo>
                  <a:lnTo>
                    <a:pt x="140" y="2"/>
                  </a:lnTo>
                  <a:lnTo>
                    <a:pt x="155" y="10"/>
                  </a:lnTo>
                  <a:lnTo>
                    <a:pt x="165" y="2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6" name="Freeform 36"/>
            <p:cNvSpPr>
              <a:spLocks/>
            </p:cNvSpPr>
            <p:nvPr/>
          </p:nvSpPr>
          <p:spPr bwMode="auto">
            <a:xfrm>
              <a:off x="3287" y="762"/>
              <a:ext cx="142" cy="169"/>
            </a:xfrm>
            <a:custGeom>
              <a:avLst/>
              <a:gdLst>
                <a:gd name="T0" fmla="*/ 142 w 142"/>
                <a:gd name="T1" fmla="*/ 65 h 169"/>
                <a:gd name="T2" fmla="*/ 134 w 142"/>
                <a:gd name="T3" fmla="*/ 97 h 169"/>
                <a:gd name="T4" fmla="*/ 117 w 142"/>
                <a:gd name="T5" fmla="*/ 124 h 169"/>
                <a:gd name="T6" fmla="*/ 94 w 142"/>
                <a:gd name="T7" fmla="*/ 149 h 169"/>
                <a:gd name="T8" fmla="*/ 69 w 142"/>
                <a:gd name="T9" fmla="*/ 169 h 169"/>
                <a:gd name="T10" fmla="*/ 47 w 142"/>
                <a:gd name="T11" fmla="*/ 169 h 169"/>
                <a:gd name="T12" fmla="*/ 30 w 142"/>
                <a:gd name="T13" fmla="*/ 157 h 169"/>
                <a:gd name="T14" fmla="*/ 15 w 142"/>
                <a:gd name="T15" fmla="*/ 142 h 169"/>
                <a:gd name="T16" fmla="*/ 0 w 142"/>
                <a:gd name="T17" fmla="*/ 124 h 169"/>
                <a:gd name="T18" fmla="*/ 2 w 142"/>
                <a:gd name="T19" fmla="*/ 105 h 169"/>
                <a:gd name="T20" fmla="*/ 7 w 142"/>
                <a:gd name="T21" fmla="*/ 85 h 169"/>
                <a:gd name="T22" fmla="*/ 17 w 142"/>
                <a:gd name="T23" fmla="*/ 70 h 169"/>
                <a:gd name="T24" fmla="*/ 30 w 142"/>
                <a:gd name="T25" fmla="*/ 55 h 169"/>
                <a:gd name="T26" fmla="*/ 44 w 142"/>
                <a:gd name="T27" fmla="*/ 40 h 169"/>
                <a:gd name="T28" fmla="*/ 59 w 142"/>
                <a:gd name="T29" fmla="*/ 25 h 169"/>
                <a:gd name="T30" fmla="*/ 74 w 142"/>
                <a:gd name="T31" fmla="*/ 12 h 169"/>
                <a:gd name="T32" fmla="*/ 92 w 142"/>
                <a:gd name="T33" fmla="*/ 0 h 169"/>
                <a:gd name="T34" fmla="*/ 114 w 142"/>
                <a:gd name="T35" fmla="*/ 7 h 169"/>
                <a:gd name="T36" fmla="*/ 127 w 142"/>
                <a:gd name="T37" fmla="*/ 25 h 169"/>
                <a:gd name="T38" fmla="*/ 134 w 142"/>
                <a:gd name="T39" fmla="*/ 45 h 169"/>
                <a:gd name="T40" fmla="*/ 142 w 142"/>
                <a:gd name="T41" fmla="*/ 65 h 16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42"/>
                <a:gd name="T64" fmla="*/ 0 h 169"/>
                <a:gd name="T65" fmla="*/ 142 w 142"/>
                <a:gd name="T66" fmla="*/ 169 h 16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42" h="169">
                  <a:moveTo>
                    <a:pt x="142" y="65"/>
                  </a:moveTo>
                  <a:lnTo>
                    <a:pt x="134" y="97"/>
                  </a:lnTo>
                  <a:lnTo>
                    <a:pt x="117" y="124"/>
                  </a:lnTo>
                  <a:lnTo>
                    <a:pt x="94" y="149"/>
                  </a:lnTo>
                  <a:lnTo>
                    <a:pt x="69" y="169"/>
                  </a:lnTo>
                  <a:lnTo>
                    <a:pt x="47" y="169"/>
                  </a:lnTo>
                  <a:lnTo>
                    <a:pt x="30" y="157"/>
                  </a:lnTo>
                  <a:lnTo>
                    <a:pt x="15" y="142"/>
                  </a:lnTo>
                  <a:lnTo>
                    <a:pt x="0" y="124"/>
                  </a:lnTo>
                  <a:lnTo>
                    <a:pt x="2" y="105"/>
                  </a:lnTo>
                  <a:lnTo>
                    <a:pt x="7" y="85"/>
                  </a:lnTo>
                  <a:lnTo>
                    <a:pt x="17" y="70"/>
                  </a:lnTo>
                  <a:lnTo>
                    <a:pt x="30" y="55"/>
                  </a:lnTo>
                  <a:lnTo>
                    <a:pt x="44" y="40"/>
                  </a:lnTo>
                  <a:lnTo>
                    <a:pt x="59" y="25"/>
                  </a:lnTo>
                  <a:lnTo>
                    <a:pt x="74" y="12"/>
                  </a:lnTo>
                  <a:lnTo>
                    <a:pt x="92" y="0"/>
                  </a:lnTo>
                  <a:lnTo>
                    <a:pt x="114" y="7"/>
                  </a:lnTo>
                  <a:lnTo>
                    <a:pt x="127" y="25"/>
                  </a:lnTo>
                  <a:lnTo>
                    <a:pt x="134" y="45"/>
                  </a:lnTo>
                  <a:lnTo>
                    <a:pt x="142" y="6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7" name="Freeform 37"/>
            <p:cNvSpPr>
              <a:spLocks/>
            </p:cNvSpPr>
            <p:nvPr/>
          </p:nvSpPr>
          <p:spPr bwMode="auto">
            <a:xfrm>
              <a:off x="3319" y="814"/>
              <a:ext cx="77" cy="82"/>
            </a:xfrm>
            <a:custGeom>
              <a:avLst/>
              <a:gdLst>
                <a:gd name="T0" fmla="*/ 77 w 77"/>
                <a:gd name="T1" fmla="*/ 10 h 82"/>
                <a:gd name="T2" fmla="*/ 72 w 77"/>
                <a:gd name="T3" fmla="*/ 30 h 82"/>
                <a:gd name="T4" fmla="*/ 62 w 77"/>
                <a:gd name="T5" fmla="*/ 50 h 82"/>
                <a:gd name="T6" fmla="*/ 45 w 77"/>
                <a:gd name="T7" fmla="*/ 65 h 82"/>
                <a:gd name="T8" fmla="*/ 30 w 77"/>
                <a:gd name="T9" fmla="*/ 82 h 82"/>
                <a:gd name="T10" fmla="*/ 22 w 77"/>
                <a:gd name="T11" fmla="*/ 80 h 82"/>
                <a:gd name="T12" fmla="*/ 15 w 77"/>
                <a:gd name="T13" fmla="*/ 72 h 82"/>
                <a:gd name="T14" fmla="*/ 7 w 77"/>
                <a:gd name="T15" fmla="*/ 67 h 82"/>
                <a:gd name="T16" fmla="*/ 0 w 77"/>
                <a:gd name="T17" fmla="*/ 60 h 82"/>
                <a:gd name="T18" fmla="*/ 5 w 77"/>
                <a:gd name="T19" fmla="*/ 48 h 82"/>
                <a:gd name="T20" fmla="*/ 12 w 77"/>
                <a:gd name="T21" fmla="*/ 35 h 82"/>
                <a:gd name="T22" fmla="*/ 22 w 77"/>
                <a:gd name="T23" fmla="*/ 23 h 82"/>
                <a:gd name="T24" fmla="*/ 32 w 77"/>
                <a:gd name="T25" fmla="*/ 13 h 82"/>
                <a:gd name="T26" fmla="*/ 45 w 77"/>
                <a:gd name="T27" fmla="*/ 5 h 82"/>
                <a:gd name="T28" fmla="*/ 57 w 77"/>
                <a:gd name="T29" fmla="*/ 0 h 82"/>
                <a:gd name="T30" fmla="*/ 67 w 77"/>
                <a:gd name="T31" fmla="*/ 3 h 82"/>
                <a:gd name="T32" fmla="*/ 77 w 77"/>
                <a:gd name="T33" fmla="*/ 1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"/>
                <a:gd name="T52" fmla="*/ 0 h 82"/>
                <a:gd name="T53" fmla="*/ 77 w 77"/>
                <a:gd name="T54" fmla="*/ 82 h 8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" h="82">
                  <a:moveTo>
                    <a:pt x="77" y="10"/>
                  </a:moveTo>
                  <a:lnTo>
                    <a:pt x="72" y="30"/>
                  </a:lnTo>
                  <a:lnTo>
                    <a:pt x="62" y="50"/>
                  </a:lnTo>
                  <a:lnTo>
                    <a:pt x="45" y="65"/>
                  </a:lnTo>
                  <a:lnTo>
                    <a:pt x="30" y="82"/>
                  </a:lnTo>
                  <a:lnTo>
                    <a:pt x="22" y="80"/>
                  </a:lnTo>
                  <a:lnTo>
                    <a:pt x="15" y="72"/>
                  </a:lnTo>
                  <a:lnTo>
                    <a:pt x="7" y="67"/>
                  </a:lnTo>
                  <a:lnTo>
                    <a:pt x="0" y="60"/>
                  </a:lnTo>
                  <a:lnTo>
                    <a:pt x="5" y="48"/>
                  </a:lnTo>
                  <a:lnTo>
                    <a:pt x="12" y="35"/>
                  </a:lnTo>
                  <a:lnTo>
                    <a:pt x="22" y="23"/>
                  </a:lnTo>
                  <a:lnTo>
                    <a:pt x="32" y="13"/>
                  </a:lnTo>
                  <a:lnTo>
                    <a:pt x="45" y="5"/>
                  </a:lnTo>
                  <a:lnTo>
                    <a:pt x="57" y="0"/>
                  </a:lnTo>
                  <a:lnTo>
                    <a:pt x="67" y="3"/>
                  </a:lnTo>
                  <a:lnTo>
                    <a:pt x="77" y="10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8" name="Freeform 38"/>
            <p:cNvSpPr>
              <a:spLocks/>
            </p:cNvSpPr>
            <p:nvPr/>
          </p:nvSpPr>
          <p:spPr bwMode="auto">
            <a:xfrm>
              <a:off x="1615" y="864"/>
              <a:ext cx="110" cy="242"/>
            </a:xfrm>
            <a:custGeom>
              <a:avLst/>
              <a:gdLst>
                <a:gd name="T0" fmla="*/ 73 w 110"/>
                <a:gd name="T1" fmla="*/ 202 h 242"/>
                <a:gd name="T2" fmla="*/ 53 w 110"/>
                <a:gd name="T3" fmla="*/ 207 h 242"/>
                <a:gd name="T4" fmla="*/ 35 w 110"/>
                <a:gd name="T5" fmla="*/ 217 h 242"/>
                <a:gd name="T6" fmla="*/ 18 w 110"/>
                <a:gd name="T7" fmla="*/ 227 h 242"/>
                <a:gd name="T8" fmla="*/ 0 w 110"/>
                <a:gd name="T9" fmla="*/ 242 h 242"/>
                <a:gd name="T10" fmla="*/ 8 w 110"/>
                <a:gd name="T11" fmla="*/ 220 h 242"/>
                <a:gd name="T12" fmla="*/ 15 w 110"/>
                <a:gd name="T13" fmla="*/ 195 h 242"/>
                <a:gd name="T14" fmla="*/ 25 w 110"/>
                <a:gd name="T15" fmla="*/ 172 h 242"/>
                <a:gd name="T16" fmla="*/ 35 w 110"/>
                <a:gd name="T17" fmla="*/ 147 h 242"/>
                <a:gd name="T18" fmla="*/ 48 w 110"/>
                <a:gd name="T19" fmla="*/ 122 h 242"/>
                <a:gd name="T20" fmla="*/ 60 w 110"/>
                <a:gd name="T21" fmla="*/ 97 h 242"/>
                <a:gd name="T22" fmla="*/ 70 w 110"/>
                <a:gd name="T23" fmla="*/ 75 h 242"/>
                <a:gd name="T24" fmla="*/ 83 w 110"/>
                <a:gd name="T25" fmla="*/ 50 h 242"/>
                <a:gd name="T26" fmla="*/ 110 w 110"/>
                <a:gd name="T27" fmla="*/ 0 h 242"/>
                <a:gd name="T28" fmla="*/ 105 w 110"/>
                <a:gd name="T29" fmla="*/ 50 h 242"/>
                <a:gd name="T30" fmla="*/ 105 w 110"/>
                <a:gd name="T31" fmla="*/ 105 h 242"/>
                <a:gd name="T32" fmla="*/ 98 w 110"/>
                <a:gd name="T33" fmla="*/ 157 h 242"/>
                <a:gd name="T34" fmla="*/ 73 w 110"/>
                <a:gd name="T35" fmla="*/ 202 h 2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0"/>
                <a:gd name="T55" fmla="*/ 0 h 242"/>
                <a:gd name="T56" fmla="*/ 110 w 110"/>
                <a:gd name="T57" fmla="*/ 242 h 2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0" h="242">
                  <a:moveTo>
                    <a:pt x="73" y="202"/>
                  </a:moveTo>
                  <a:lnTo>
                    <a:pt x="53" y="207"/>
                  </a:lnTo>
                  <a:lnTo>
                    <a:pt x="35" y="217"/>
                  </a:lnTo>
                  <a:lnTo>
                    <a:pt x="18" y="227"/>
                  </a:lnTo>
                  <a:lnTo>
                    <a:pt x="0" y="242"/>
                  </a:lnTo>
                  <a:lnTo>
                    <a:pt x="8" y="220"/>
                  </a:lnTo>
                  <a:lnTo>
                    <a:pt x="15" y="195"/>
                  </a:lnTo>
                  <a:lnTo>
                    <a:pt x="25" y="172"/>
                  </a:lnTo>
                  <a:lnTo>
                    <a:pt x="35" y="147"/>
                  </a:lnTo>
                  <a:lnTo>
                    <a:pt x="48" y="122"/>
                  </a:lnTo>
                  <a:lnTo>
                    <a:pt x="60" y="97"/>
                  </a:lnTo>
                  <a:lnTo>
                    <a:pt x="70" y="75"/>
                  </a:lnTo>
                  <a:lnTo>
                    <a:pt x="83" y="50"/>
                  </a:lnTo>
                  <a:lnTo>
                    <a:pt x="110" y="0"/>
                  </a:lnTo>
                  <a:lnTo>
                    <a:pt x="105" y="50"/>
                  </a:lnTo>
                  <a:lnTo>
                    <a:pt x="105" y="105"/>
                  </a:lnTo>
                  <a:lnTo>
                    <a:pt x="98" y="157"/>
                  </a:lnTo>
                  <a:lnTo>
                    <a:pt x="73" y="20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69" name="Freeform 39"/>
            <p:cNvSpPr>
              <a:spLocks/>
            </p:cNvSpPr>
            <p:nvPr/>
          </p:nvSpPr>
          <p:spPr bwMode="auto">
            <a:xfrm>
              <a:off x="4875" y="881"/>
              <a:ext cx="75" cy="50"/>
            </a:xfrm>
            <a:custGeom>
              <a:avLst/>
              <a:gdLst>
                <a:gd name="T0" fmla="*/ 75 w 75"/>
                <a:gd name="T1" fmla="*/ 50 h 50"/>
                <a:gd name="T2" fmla="*/ 65 w 75"/>
                <a:gd name="T3" fmla="*/ 48 h 50"/>
                <a:gd name="T4" fmla="*/ 55 w 75"/>
                <a:gd name="T5" fmla="*/ 45 h 50"/>
                <a:gd name="T6" fmla="*/ 45 w 75"/>
                <a:gd name="T7" fmla="*/ 43 h 50"/>
                <a:gd name="T8" fmla="*/ 35 w 75"/>
                <a:gd name="T9" fmla="*/ 38 h 50"/>
                <a:gd name="T10" fmla="*/ 25 w 75"/>
                <a:gd name="T11" fmla="*/ 33 h 50"/>
                <a:gd name="T12" fmla="*/ 15 w 75"/>
                <a:gd name="T13" fmla="*/ 28 h 50"/>
                <a:gd name="T14" fmla="*/ 8 w 75"/>
                <a:gd name="T15" fmla="*/ 25 h 50"/>
                <a:gd name="T16" fmla="*/ 0 w 75"/>
                <a:gd name="T17" fmla="*/ 20 h 50"/>
                <a:gd name="T18" fmla="*/ 20 w 75"/>
                <a:gd name="T19" fmla="*/ 0 h 50"/>
                <a:gd name="T20" fmla="*/ 38 w 75"/>
                <a:gd name="T21" fmla="*/ 13 h 50"/>
                <a:gd name="T22" fmla="*/ 53 w 75"/>
                <a:gd name="T23" fmla="*/ 20 h 50"/>
                <a:gd name="T24" fmla="*/ 68 w 75"/>
                <a:gd name="T25" fmla="*/ 33 h 50"/>
                <a:gd name="T26" fmla="*/ 75 w 75"/>
                <a:gd name="T27" fmla="*/ 50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75"/>
                <a:gd name="T43" fmla="*/ 0 h 50"/>
                <a:gd name="T44" fmla="*/ 75 w 75"/>
                <a:gd name="T45" fmla="*/ 50 h 5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75" h="50">
                  <a:moveTo>
                    <a:pt x="75" y="50"/>
                  </a:moveTo>
                  <a:lnTo>
                    <a:pt x="65" y="48"/>
                  </a:lnTo>
                  <a:lnTo>
                    <a:pt x="55" y="45"/>
                  </a:lnTo>
                  <a:lnTo>
                    <a:pt x="45" y="43"/>
                  </a:lnTo>
                  <a:lnTo>
                    <a:pt x="35" y="38"/>
                  </a:lnTo>
                  <a:lnTo>
                    <a:pt x="25" y="33"/>
                  </a:lnTo>
                  <a:lnTo>
                    <a:pt x="15" y="28"/>
                  </a:lnTo>
                  <a:lnTo>
                    <a:pt x="8" y="25"/>
                  </a:lnTo>
                  <a:lnTo>
                    <a:pt x="0" y="20"/>
                  </a:lnTo>
                  <a:lnTo>
                    <a:pt x="20" y="0"/>
                  </a:lnTo>
                  <a:lnTo>
                    <a:pt x="38" y="13"/>
                  </a:lnTo>
                  <a:lnTo>
                    <a:pt x="53" y="20"/>
                  </a:lnTo>
                  <a:lnTo>
                    <a:pt x="68" y="33"/>
                  </a:lnTo>
                  <a:lnTo>
                    <a:pt x="75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0" name="Freeform 40"/>
            <p:cNvSpPr>
              <a:spLocks/>
            </p:cNvSpPr>
            <p:nvPr/>
          </p:nvSpPr>
          <p:spPr bwMode="auto">
            <a:xfrm>
              <a:off x="4723" y="946"/>
              <a:ext cx="50" cy="68"/>
            </a:xfrm>
            <a:custGeom>
              <a:avLst/>
              <a:gdLst>
                <a:gd name="T0" fmla="*/ 50 w 50"/>
                <a:gd name="T1" fmla="*/ 60 h 68"/>
                <a:gd name="T2" fmla="*/ 40 w 50"/>
                <a:gd name="T3" fmla="*/ 68 h 68"/>
                <a:gd name="T4" fmla="*/ 30 w 50"/>
                <a:gd name="T5" fmla="*/ 65 h 68"/>
                <a:gd name="T6" fmla="*/ 20 w 50"/>
                <a:gd name="T7" fmla="*/ 58 h 68"/>
                <a:gd name="T8" fmla="*/ 10 w 50"/>
                <a:gd name="T9" fmla="*/ 50 h 68"/>
                <a:gd name="T10" fmla="*/ 2 w 50"/>
                <a:gd name="T11" fmla="*/ 40 h 68"/>
                <a:gd name="T12" fmla="*/ 0 w 50"/>
                <a:gd name="T13" fmla="*/ 28 h 68"/>
                <a:gd name="T14" fmla="*/ 0 w 50"/>
                <a:gd name="T15" fmla="*/ 13 h 68"/>
                <a:gd name="T16" fmla="*/ 2 w 50"/>
                <a:gd name="T17" fmla="*/ 0 h 68"/>
                <a:gd name="T18" fmla="*/ 25 w 50"/>
                <a:gd name="T19" fmla="*/ 3 h 68"/>
                <a:gd name="T20" fmla="*/ 35 w 50"/>
                <a:gd name="T21" fmla="*/ 20 h 68"/>
                <a:gd name="T22" fmla="*/ 42 w 50"/>
                <a:gd name="T23" fmla="*/ 40 h 68"/>
                <a:gd name="T24" fmla="*/ 50 w 50"/>
                <a:gd name="T25" fmla="*/ 60 h 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68"/>
                <a:gd name="T41" fmla="*/ 50 w 50"/>
                <a:gd name="T42" fmla="*/ 68 h 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68">
                  <a:moveTo>
                    <a:pt x="50" y="60"/>
                  </a:moveTo>
                  <a:lnTo>
                    <a:pt x="40" y="68"/>
                  </a:lnTo>
                  <a:lnTo>
                    <a:pt x="30" y="65"/>
                  </a:lnTo>
                  <a:lnTo>
                    <a:pt x="20" y="58"/>
                  </a:lnTo>
                  <a:lnTo>
                    <a:pt x="10" y="50"/>
                  </a:lnTo>
                  <a:lnTo>
                    <a:pt x="2" y="40"/>
                  </a:lnTo>
                  <a:lnTo>
                    <a:pt x="0" y="28"/>
                  </a:lnTo>
                  <a:lnTo>
                    <a:pt x="0" y="13"/>
                  </a:lnTo>
                  <a:lnTo>
                    <a:pt x="2" y="0"/>
                  </a:lnTo>
                  <a:lnTo>
                    <a:pt x="25" y="3"/>
                  </a:lnTo>
                  <a:lnTo>
                    <a:pt x="35" y="20"/>
                  </a:lnTo>
                  <a:lnTo>
                    <a:pt x="42" y="40"/>
                  </a:lnTo>
                  <a:lnTo>
                    <a:pt x="50" y="6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1" name="Freeform 41"/>
            <p:cNvSpPr>
              <a:spLocks/>
            </p:cNvSpPr>
            <p:nvPr/>
          </p:nvSpPr>
          <p:spPr bwMode="auto">
            <a:xfrm>
              <a:off x="4458" y="1014"/>
              <a:ext cx="560" cy="906"/>
            </a:xfrm>
            <a:custGeom>
              <a:avLst/>
              <a:gdLst>
                <a:gd name="T0" fmla="*/ 160 w 560"/>
                <a:gd name="T1" fmla="*/ 42 h 906"/>
                <a:gd name="T2" fmla="*/ 180 w 560"/>
                <a:gd name="T3" fmla="*/ 82 h 906"/>
                <a:gd name="T4" fmla="*/ 205 w 560"/>
                <a:gd name="T5" fmla="*/ 117 h 906"/>
                <a:gd name="T6" fmla="*/ 238 w 560"/>
                <a:gd name="T7" fmla="*/ 145 h 906"/>
                <a:gd name="T8" fmla="*/ 285 w 560"/>
                <a:gd name="T9" fmla="*/ 157 h 906"/>
                <a:gd name="T10" fmla="*/ 340 w 560"/>
                <a:gd name="T11" fmla="*/ 152 h 906"/>
                <a:gd name="T12" fmla="*/ 395 w 560"/>
                <a:gd name="T13" fmla="*/ 135 h 906"/>
                <a:gd name="T14" fmla="*/ 445 w 560"/>
                <a:gd name="T15" fmla="*/ 105 h 906"/>
                <a:gd name="T16" fmla="*/ 490 w 560"/>
                <a:gd name="T17" fmla="*/ 112 h 906"/>
                <a:gd name="T18" fmla="*/ 520 w 560"/>
                <a:gd name="T19" fmla="*/ 167 h 906"/>
                <a:gd name="T20" fmla="*/ 537 w 560"/>
                <a:gd name="T21" fmla="*/ 230 h 906"/>
                <a:gd name="T22" fmla="*/ 550 w 560"/>
                <a:gd name="T23" fmla="*/ 294 h 906"/>
                <a:gd name="T24" fmla="*/ 560 w 560"/>
                <a:gd name="T25" fmla="*/ 404 h 906"/>
                <a:gd name="T26" fmla="*/ 532 w 560"/>
                <a:gd name="T27" fmla="*/ 554 h 906"/>
                <a:gd name="T28" fmla="*/ 462 w 560"/>
                <a:gd name="T29" fmla="*/ 689 h 906"/>
                <a:gd name="T30" fmla="*/ 357 w 560"/>
                <a:gd name="T31" fmla="*/ 799 h 906"/>
                <a:gd name="T32" fmla="*/ 270 w 560"/>
                <a:gd name="T33" fmla="*/ 851 h 906"/>
                <a:gd name="T34" fmla="*/ 228 w 560"/>
                <a:gd name="T35" fmla="*/ 871 h 906"/>
                <a:gd name="T36" fmla="*/ 183 w 560"/>
                <a:gd name="T37" fmla="*/ 886 h 906"/>
                <a:gd name="T38" fmla="*/ 140 w 560"/>
                <a:gd name="T39" fmla="*/ 901 h 906"/>
                <a:gd name="T40" fmla="*/ 108 w 560"/>
                <a:gd name="T41" fmla="*/ 896 h 906"/>
                <a:gd name="T42" fmla="*/ 100 w 560"/>
                <a:gd name="T43" fmla="*/ 866 h 906"/>
                <a:gd name="T44" fmla="*/ 140 w 560"/>
                <a:gd name="T45" fmla="*/ 809 h 906"/>
                <a:gd name="T46" fmla="*/ 205 w 560"/>
                <a:gd name="T47" fmla="*/ 714 h 906"/>
                <a:gd name="T48" fmla="*/ 250 w 560"/>
                <a:gd name="T49" fmla="*/ 612 h 906"/>
                <a:gd name="T50" fmla="*/ 280 w 560"/>
                <a:gd name="T51" fmla="*/ 502 h 906"/>
                <a:gd name="T52" fmla="*/ 285 w 560"/>
                <a:gd name="T53" fmla="*/ 427 h 906"/>
                <a:gd name="T54" fmla="*/ 267 w 560"/>
                <a:gd name="T55" fmla="*/ 392 h 906"/>
                <a:gd name="T56" fmla="*/ 248 w 560"/>
                <a:gd name="T57" fmla="*/ 379 h 906"/>
                <a:gd name="T58" fmla="*/ 240 w 560"/>
                <a:gd name="T59" fmla="*/ 389 h 906"/>
                <a:gd name="T60" fmla="*/ 243 w 560"/>
                <a:gd name="T61" fmla="*/ 432 h 906"/>
                <a:gd name="T62" fmla="*/ 235 w 560"/>
                <a:gd name="T63" fmla="*/ 504 h 906"/>
                <a:gd name="T64" fmla="*/ 215 w 560"/>
                <a:gd name="T65" fmla="*/ 574 h 906"/>
                <a:gd name="T66" fmla="*/ 188 w 560"/>
                <a:gd name="T67" fmla="*/ 639 h 906"/>
                <a:gd name="T68" fmla="*/ 140 w 560"/>
                <a:gd name="T69" fmla="*/ 714 h 906"/>
                <a:gd name="T70" fmla="*/ 138 w 560"/>
                <a:gd name="T71" fmla="*/ 574 h 906"/>
                <a:gd name="T72" fmla="*/ 123 w 560"/>
                <a:gd name="T73" fmla="*/ 434 h 906"/>
                <a:gd name="T74" fmla="*/ 98 w 560"/>
                <a:gd name="T75" fmla="*/ 297 h 906"/>
                <a:gd name="T76" fmla="*/ 68 w 560"/>
                <a:gd name="T77" fmla="*/ 165 h 906"/>
                <a:gd name="T78" fmla="*/ 33 w 560"/>
                <a:gd name="T79" fmla="*/ 70 h 906"/>
                <a:gd name="T80" fmla="*/ 0 w 560"/>
                <a:gd name="T81" fmla="*/ 0 h 906"/>
                <a:gd name="T82" fmla="*/ 38 w 560"/>
                <a:gd name="T83" fmla="*/ 5 h 906"/>
                <a:gd name="T84" fmla="*/ 78 w 560"/>
                <a:gd name="T85" fmla="*/ 7 h 906"/>
                <a:gd name="T86" fmla="*/ 118 w 560"/>
                <a:gd name="T87" fmla="*/ 12 h 906"/>
                <a:gd name="T88" fmla="*/ 155 w 560"/>
                <a:gd name="T89" fmla="*/ 22 h 90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60"/>
                <a:gd name="T136" fmla="*/ 0 h 906"/>
                <a:gd name="T137" fmla="*/ 560 w 560"/>
                <a:gd name="T138" fmla="*/ 906 h 90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60" h="906">
                  <a:moveTo>
                    <a:pt x="155" y="22"/>
                  </a:moveTo>
                  <a:lnTo>
                    <a:pt x="160" y="42"/>
                  </a:lnTo>
                  <a:lnTo>
                    <a:pt x="170" y="62"/>
                  </a:lnTo>
                  <a:lnTo>
                    <a:pt x="180" y="82"/>
                  </a:lnTo>
                  <a:lnTo>
                    <a:pt x="190" y="100"/>
                  </a:lnTo>
                  <a:lnTo>
                    <a:pt x="205" y="117"/>
                  </a:lnTo>
                  <a:lnTo>
                    <a:pt x="220" y="132"/>
                  </a:lnTo>
                  <a:lnTo>
                    <a:pt x="238" y="145"/>
                  </a:lnTo>
                  <a:lnTo>
                    <a:pt x="255" y="155"/>
                  </a:lnTo>
                  <a:lnTo>
                    <a:pt x="285" y="157"/>
                  </a:lnTo>
                  <a:lnTo>
                    <a:pt x="312" y="157"/>
                  </a:lnTo>
                  <a:lnTo>
                    <a:pt x="340" y="152"/>
                  </a:lnTo>
                  <a:lnTo>
                    <a:pt x="367" y="145"/>
                  </a:lnTo>
                  <a:lnTo>
                    <a:pt x="395" y="135"/>
                  </a:lnTo>
                  <a:lnTo>
                    <a:pt x="420" y="120"/>
                  </a:lnTo>
                  <a:lnTo>
                    <a:pt x="445" y="105"/>
                  </a:lnTo>
                  <a:lnTo>
                    <a:pt x="470" y="87"/>
                  </a:lnTo>
                  <a:lnTo>
                    <a:pt x="490" y="112"/>
                  </a:lnTo>
                  <a:lnTo>
                    <a:pt x="507" y="137"/>
                  </a:lnTo>
                  <a:lnTo>
                    <a:pt x="520" y="167"/>
                  </a:lnTo>
                  <a:lnTo>
                    <a:pt x="530" y="197"/>
                  </a:lnTo>
                  <a:lnTo>
                    <a:pt x="537" y="230"/>
                  </a:lnTo>
                  <a:lnTo>
                    <a:pt x="542" y="262"/>
                  </a:lnTo>
                  <a:lnTo>
                    <a:pt x="550" y="294"/>
                  </a:lnTo>
                  <a:lnTo>
                    <a:pt x="557" y="324"/>
                  </a:lnTo>
                  <a:lnTo>
                    <a:pt x="560" y="404"/>
                  </a:lnTo>
                  <a:lnTo>
                    <a:pt x="552" y="482"/>
                  </a:lnTo>
                  <a:lnTo>
                    <a:pt x="532" y="554"/>
                  </a:lnTo>
                  <a:lnTo>
                    <a:pt x="502" y="624"/>
                  </a:lnTo>
                  <a:lnTo>
                    <a:pt x="462" y="689"/>
                  </a:lnTo>
                  <a:lnTo>
                    <a:pt x="415" y="746"/>
                  </a:lnTo>
                  <a:lnTo>
                    <a:pt x="357" y="799"/>
                  </a:lnTo>
                  <a:lnTo>
                    <a:pt x="292" y="844"/>
                  </a:lnTo>
                  <a:lnTo>
                    <a:pt x="270" y="851"/>
                  </a:lnTo>
                  <a:lnTo>
                    <a:pt x="250" y="861"/>
                  </a:lnTo>
                  <a:lnTo>
                    <a:pt x="228" y="871"/>
                  </a:lnTo>
                  <a:lnTo>
                    <a:pt x="205" y="879"/>
                  </a:lnTo>
                  <a:lnTo>
                    <a:pt x="183" y="886"/>
                  </a:lnTo>
                  <a:lnTo>
                    <a:pt x="160" y="894"/>
                  </a:lnTo>
                  <a:lnTo>
                    <a:pt x="140" y="901"/>
                  </a:lnTo>
                  <a:lnTo>
                    <a:pt x="118" y="906"/>
                  </a:lnTo>
                  <a:lnTo>
                    <a:pt x="108" y="896"/>
                  </a:lnTo>
                  <a:lnTo>
                    <a:pt x="103" y="881"/>
                  </a:lnTo>
                  <a:lnTo>
                    <a:pt x="100" y="866"/>
                  </a:lnTo>
                  <a:lnTo>
                    <a:pt x="100" y="851"/>
                  </a:lnTo>
                  <a:lnTo>
                    <a:pt x="140" y="809"/>
                  </a:lnTo>
                  <a:lnTo>
                    <a:pt x="175" y="761"/>
                  </a:lnTo>
                  <a:lnTo>
                    <a:pt x="205" y="714"/>
                  </a:lnTo>
                  <a:lnTo>
                    <a:pt x="230" y="662"/>
                  </a:lnTo>
                  <a:lnTo>
                    <a:pt x="250" y="612"/>
                  </a:lnTo>
                  <a:lnTo>
                    <a:pt x="267" y="557"/>
                  </a:lnTo>
                  <a:lnTo>
                    <a:pt x="280" y="502"/>
                  </a:lnTo>
                  <a:lnTo>
                    <a:pt x="287" y="444"/>
                  </a:lnTo>
                  <a:lnTo>
                    <a:pt x="285" y="427"/>
                  </a:lnTo>
                  <a:lnTo>
                    <a:pt x="277" y="407"/>
                  </a:lnTo>
                  <a:lnTo>
                    <a:pt x="267" y="392"/>
                  </a:lnTo>
                  <a:lnTo>
                    <a:pt x="255" y="379"/>
                  </a:lnTo>
                  <a:lnTo>
                    <a:pt x="248" y="379"/>
                  </a:lnTo>
                  <a:lnTo>
                    <a:pt x="243" y="382"/>
                  </a:lnTo>
                  <a:lnTo>
                    <a:pt x="240" y="389"/>
                  </a:lnTo>
                  <a:lnTo>
                    <a:pt x="238" y="394"/>
                  </a:lnTo>
                  <a:lnTo>
                    <a:pt x="243" y="432"/>
                  </a:lnTo>
                  <a:lnTo>
                    <a:pt x="240" y="467"/>
                  </a:lnTo>
                  <a:lnTo>
                    <a:pt x="235" y="504"/>
                  </a:lnTo>
                  <a:lnTo>
                    <a:pt x="228" y="539"/>
                  </a:lnTo>
                  <a:lnTo>
                    <a:pt x="215" y="574"/>
                  </a:lnTo>
                  <a:lnTo>
                    <a:pt x="203" y="607"/>
                  </a:lnTo>
                  <a:lnTo>
                    <a:pt x="188" y="639"/>
                  </a:lnTo>
                  <a:lnTo>
                    <a:pt x="173" y="672"/>
                  </a:lnTo>
                  <a:lnTo>
                    <a:pt x="140" y="714"/>
                  </a:lnTo>
                  <a:lnTo>
                    <a:pt x="140" y="644"/>
                  </a:lnTo>
                  <a:lnTo>
                    <a:pt x="138" y="574"/>
                  </a:lnTo>
                  <a:lnTo>
                    <a:pt x="133" y="504"/>
                  </a:lnTo>
                  <a:lnTo>
                    <a:pt x="123" y="434"/>
                  </a:lnTo>
                  <a:lnTo>
                    <a:pt x="110" y="364"/>
                  </a:lnTo>
                  <a:lnTo>
                    <a:pt x="98" y="297"/>
                  </a:lnTo>
                  <a:lnTo>
                    <a:pt x="83" y="230"/>
                  </a:lnTo>
                  <a:lnTo>
                    <a:pt x="68" y="165"/>
                  </a:lnTo>
                  <a:lnTo>
                    <a:pt x="55" y="127"/>
                  </a:lnTo>
                  <a:lnTo>
                    <a:pt x="33" y="70"/>
                  </a:lnTo>
                  <a:lnTo>
                    <a:pt x="10" y="22"/>
                  </a:lnTo>
                  <a:lnTo>
                    <a:pt x="0" y="0"/>
                  </a:lnTo>
                  <a:lnTo>
                    <a:pt x="20" y="2"/>
                  </a:lnTo>
                  <a:lnTo>
                    <a:pt x="38" y="5"/>
                  </a:lnTo>
                  <a:lnTo>
                    <a:pt x="58" y="5"/>
                  </a:lnTo>
                  <a:lnTo>
                    <a:pt x="78" y="7"/>
                  </a:lnTo>
                  <a:lnTo>
                    <a:pt x="98" y="10"/>
                  </a:lnTo>
                  <a:lnTo>
                    <a:pt x="118" y="12"/>
                  </a:lnTo>
                  <a:lnTo>
                    <a:pt x="138" y="15"/>
                  </a:lnTo>
                  <a:lnTo>
                    <a:pt x="155" y="22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2" name="Freeform 42"/>
            <p:cNvSpPr>
              <a:spLocks/>
            </p:cNvSpPr>
            <p:nvPr/>
          </p:nvSpPr>
          <p:spPr bwMode="auto">
            <a:xfrm>
              <a:off x="1335" y="1274"/>
              <a:ext cx="180" cy="269"/>
            </a:xfrm>
            <a:custGeom>
              <a:avLst/>
              <a:gdLst>
                <a:gd name="T0" fmla="*/ 148 w 180"/>
                <a:gd name="T1" fmla="*/ 242 h 269"/>
                <a:gd name="T2" fmla="*/ 140 w 180"/>
                <a:gd name="T3" fmla="*/ 254 h 269"/>
                <a:gd name="T4" fmla="*/ 130 w 180"/>
                <a:gd name="T5" fmla="*/ 262 h 269"/>
                <a:gd name="T6" fmla="*/ 120 w 180"/>
                <a:gd name="T7" fmla="*/ 267 h 269"/>
                <a:gd name="T8" fmla="*/ 108 w 180"/>
                <a:gd name="T9" fmla="*/ 269 h 269"/>
                <a:gd name="T10" fmla="*/ 95 w 180"/>
                <a:gd name="T11" fmla="*/ 269 h 269"/>
                <a:gd name="T12" fmla="*/ 83 w 180"/>
                <a:gd name="T13" fmla="*/ 267 h 269"/>
                <a:gd name="T14" fmla="*/ 68 w 180"/>
                <a:gd name="T15" fmla="*/ 259 h 269"/>
                <a:gd name="T16" fmla="*/ 50 w 180"/>
                <a:gd name="T17" fmla="*/ 249 h 269"/>
                <a:gd name="T18" fmla="*/ 20 w 180"/>
                <a:gd name="T19" fmla="*/ 224 h 269"/>
                <a:gd name="T20" fmla="*/ 5 w 180"/>
                <a:gd name="T21" fmla="*/ 197 h 269"/>
                <a:gd name="T22" fmla="*/ 0 w 180"/>
                <a:gd name="T23" fmla="*/ 167 h 269"/>
                <a:gd name="T24" fmla="*/ 8 w 180"/>
                <a:gd name="T25" fmla="*/ 134 h 269"/>
                <a:gd name="T26" fmla="*/ 15 w 180"/>
                <a:gd name="T27" fmla="*/ 102 h 269"/>
                <a:gd name="T28" fmla="*/ 28 w 180"/>
                <a:gd name="T29" fmla="*/ 69 h 269"/>
                <a:gd name="T30" fmla="*/ 35 w 180"/>
                <a:gd name="T31" fmla="*/ 39 h 269"/>
                <a:gd name="T32" fmla="*/ 38 w 180"/>
                <a:gd name="T33" fmla="*/ 10 h 269"/>
                <a:gd name="T34" fmla="*/ 55 w 180"/>
                <a:gd name="T35" fmla="*/ 12 h 269"/>
                <a:gd name="T36" fmla="*/ 73 w 180"/>
                <a:gd name="T37" fmla="*/ 15 h 269"/>
                <a:gd name="T38" fmla="*/ 90 w 180"/>
                <a:gd name="T39" fmla="*/ 15 h 269"/>
                <a:gd name="T40" fmla="*/ 108 w 180"/>
                <a:gd name="T41" fmla="*/ 12 h 269"/>
                <a:gd name="T42" fmla="*/ 128 w 180"/>
                <a:gd name="T43" fmla="*/ 10 h 269"/>
                <a:gd name="T44" fmla="*/ 145 w 180"/>
                <a:gd name="T45" fmla="*/ 7 h 269"/>
                <a:gd name="T46" fmla="*/ 163 w 180"/>
                <a:gd name="T47" fmla="*/ 5 h 269"/>
                <a:gd name="T48" fmla="*/ 180 w 180"/>
                <a:gd name="T49" fmla="*/ 0 h 269"/>
                <a:gd name="T50" fmla="*/ 173 w 180"/>
                <a:gd name="T51" fmla="*/ 57 h 269"/>
                <a:gd name="T52" fmla="*/ 163 w 180"/>
                <a:gd name="T53" fmla="*/ 117 h 269"/>
                <a:gd name="T54" fmla="*/ 153 w 180"/>
                <a:gd name="T55" fmla="*/ 179 h 269"/>
                <a:gd name="T56" fmla="*/ 148 w 180"/>
                <a:gd name="T57" fmla="*/ 242 h 2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80"/>
                <a:gd name="T88" fmla="*/ 0 h 269"/>
                <a:gd name="T89" fmla="*/ 180 w 180"/>
                <a:gd name="T90" fmla="*/ 269 h 2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80" h="269">
                  <a:moveTo>
                    <a:pt x="148" y="242"/>
                  </a:moveTo>
                  <a:lnTo>
                    <a:pt x="140" y="254"/>
                  </a:lnTo>
                  <a:lnTo>
                    <a:pt x="130" y="262"/>
                  </a:lnTo>
                  <a:lnTo>
                    <a:pt x="120" y="267"/>
                  </a:lnTo>
                  <a:lnTo>
                    <a:pt x="108" y="269"/>
                  </a:lnTo>
                  <a:lnTo>
                    <a:pt x="95" y="269"/>
                  </a:lnTo>
                  <a:lnTo>
                    <a:pt x="83" y="267"/>
                  </a:lnTo>
                  <a:lnTo>
                    <a:pt x="68" y="259"/>
                  </a:lnTo>
                  <a:lnTo>
                    <a:pt x="50" y="249"/>
                  </a:lnTo>
                  <a:lnTo>
                    <a:pt x="20" y="224"/>
                  </a:lnTo>
                  <a:lnTo>
                    <a:pt x="5" y="197"/>
                  </a:lnTo>
                  <a:lnTo>
                    <a:pt x="0" y="167"/>
                  </a:lnTo>
                  <a:lnTo>
                    <a:pt x="8" y="134"/>
                  </a:lnTo>
                  <a:lnTo>
                    <a:pt x="15" y="102"/>
                  </a:lnTo>
                  <a:lnTo>
                    <a:pt x="28" y="69"/>
                  </a:lnTo>
                  <a:lnTo>
                    <a:pt x="35" y="39"/>
                  </a:lnTo>
                  <a:lnTo>
                    <a:pt x="38" y="10"/>
                  </a:lnTo>
                  <a:lnTo>
                    <a:pt x="55" y="12"/>
                  </a:lnTo>
                  <a:lnTo>
                    <a:pt x="73" y="15"/>
                  </a:lnTo>
                  <a:lnTo>
                    <a:pt x="90" y="15"/>
                  </a:lnTo>
                  <a:lnTo>
                    <a:pt x="108" y="12"/>
                  </a:lnTo>
                  <a:lnTo>
                    <a:pt x="128" y="10"/>
                  </a:lnTo>
                  <a:lnTo>
                    <a:pt x="145" y="7"/>
                  </a:lnTo>
                  <a:lnTo>
                    <a:pt x="163" y="5"/>
                  </a:lnTo>
                  <a:lnTo>
                    <a:pt x="180" y="0"/>
                  </a:lnTo>
                  <a:lnTo>
                    <a:pt x="173" y="57"/>
                  </a:lnTo>
                  <a:lnTo>
                    <a:pt x="163" y="117"/>
                  </a:lnTo>
                  <a:lnTo>
                    <a:pt x="153" y="179"/>
                  </a:lnTo>
                  <a:lnTo>
                    <a:pt x="148" y="242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3" name="Freeform 43"/>
            <p:cNvSpPr>
              <a:spLocks/>
            </p:cNvSpPr>
            <p:nvPr/>
          </p:nvSpPr>
          <p:spPr bwMode="auto">
            <a:xfrm>
              <a:off x="1383" y="1326"/>
              <a:ext cx="62" cy="52"/>
            </a:xfrm>
            <a:custGeom>
              <a:avLst/>
              <a:gdLst>
                <a:gd name="T0" fmla="*/ 62 w 62"/>
                <a:gd name="T1" fmla="*/ 52 h 52"/>
                <a:gd name="T2" fmla="*/ 47 w 62"/>
                <a:gd name="T3" fmla="*/ 45 h 52"/>
                <a:gd name="T4" fmla="*/ 32 w 62"/>
                <a:gd name="T5" fmla="*/ 40 h 52"/>
                <a:gd name="T6" fmla="*/ 17 w 62"/>
                <a:gd name="T7" fmla="*/ 35 h 52"/>
                <a:gd name="T8" fmla="*/ 0 w 62"/>
                <a:gd name="T9" fmla="*/ 27 h 52"/>
                <a:gd name="T10" fmla="*/ 0 w 62"/>
                <a:gd name="T11" fmla="*/ 20 h 52"/>
                <a:gd name="T12" fmla="*/ 0 w 62"/>
                <a:gd name="T13" fmla="*/ 12 h 52"/>
                <a:gd name="T14" fmla="*/ 0 w 62"/>
                <a:gd name="T15" fmla="*/ 5 h 52"/>
                <a:gd name="T16" fmla="*/ 7 w 62"/>
                <a:gd name="T17" fmla="*/ 0 h 52"/>
                <a:gd name="T18" fmla="*/ 25 w 62"/>
                <a:gd name="T19" fmla="*/ 10 h 52"/>
                <a:gd name="T20" fmla="*/ 45 w 62"/>
                <a:gd name="T21" fmla="*/ 20 h 52"/>
                <a:gd name="T22" fmla="*/ 60 w 62"/>
                <a:gd name="T23" fmla="*/ 32 h 52"/>
                <a:gd name="T24" fmla="*/ 62 w 62"/>
                <a:gd name="T25" fmla="*/ 52 h 5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2"/>
                <a:gd name="T40" fmla="*/ 0 h 52"/>
                <a:gd name="T41" fmla="*/ 62 w 62"/>
                <a:gd name="T42" fmla="*/ 52 h 5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2" h="52">
                  <a:moveTo>
                    <a:pt x="62" y="52"/>
                  </a:moveTo>
                  <a:lnTo>
                    <a:pt x="47" y="45"/>
                  </a:lnTo>
                  <a:lnTo>
                    <a:pt x="32" y="40"/>
                  </a:lnTo>
                  <a:lnTo>
                    <a:pt x="17" y="35"/>
                  </a:lnTo>
                  <a:lnTo>
                    <a:pt x="0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0" y="5"/>
                  </a:lnTo>
                  <a:lnTo>
                    <a:pt x="7" y="0"/>
                  </a:lnTo>
                  <a:lnTo>
                    <a:pt x="25" y="10"/>
                  </a:lnTo>
                  <a:lnTo>
                    <a:pt x="45" y="20"/>
                  </a:lnTo>
                  <a:lnTo>
                    <a:pt x="60" y="32"/>
                  </a:lnTo>
                  <a:lnTo>
                    <a:pt x="62" y="52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4" name="Freeform 44"/>
            <p:cNvSpPr>
              <a:spLocks/>
            </p:cNvSpPr>
            <p:nvPr/>
          </p:nvSpPr>
          <p:spPr bwMode="auto">
            <a:xfrm>
              <a:off x="1523" y="1418"/>
              <a:ext cx="517" cy="992"/>
            </a:xfrm>
            <a:custGeom>
              <a:avLst/>
              <a:gdLst>
                <a:gd name="T0" fmla="*/ 127 w 517"/>
                <a:gd name="T1" fmla="*/ 130 h 992"/>
                <a:gd name="T2" fmla="*/ 130 w 517"/>
                <a:gd name="T3" fmla="*/ 213 h 992"/>
                <a:gd name="T4" fmla="*/ 127 w 517"/>
                <a:gd name="T5" fmla="*/ 295 h 992"/>
                <a:gd name="T6" fmla="*/ 122 w 517"/>
                <a:gd name="T7" fmla="*/ 377 h 992"/>
                <a:gd name="T8" fmla="*/ 120 w 517"/>
                <a:gd name="T9" fmla="*/ 457 h 992"/>
                <a:gd name="T10" fmla="*/ 130 w 517"/>
                <a:gd name="T11" fmla="*/ 477 h 992"/>
                <a:gd name="T12" fmla="*/ 142 w 517"/>
                <a:gd name="T13" fmla="*/ 492 h 992"/>
                <a:gd name="T14" fmla="*/ 160 w 517"/>
                <a:gd name="T15" fmla="*/ 502 h 992"/>
                <a:gd name="T16" fmla="*/ 177 w 517"/>
                <a:gd name="T17" fmla="*/ 515 h 992"/>
                <a:gd name="T18" fmla="*/ 195 w 517"/>
                <a:gd name="T19" fmla="*/ 525 h 992"/>
                <a:gd name="T20" fmla="*/ 207 w 517"/>
                <a:gd name="T21" fmla="*/ 540 h 992"/>
                <a:gd name="T22" fmla="*/ 217 w 517"/>
                <a:gd name="T23" fmla="*/ 555 h 992"/>
                <a:gd name="T24" fmla="*/ 220 w 517"/>
                <a:gd name="T25" fmla="*/ 577 h 992"/>
                <a:gd name="T26" fmla="*/ 225 w 517"/>
                <a:gd name="T27" fmla="*/ 610 h 992"/>
                <a:gd name="T28" fmla="*/ 237 w 517"/>
                <a:gd name="T29" fmla="*/ 637 h 992"/>
                <a:gd name="T30" fmla="*/ 257 w 517"/>
                <a:gd name="T31" fmla="*/ 662 h 992"/>
                <a:gd name="T32" fmla="*/ 285 w 517"/>
                <a:gd name="T33" fmla="*/ 680 h 992"/>
                <a:gd name="T34" fmla="*/ 300 w 517"/>
                <a:gd name="T35" fmla="*/ 687 h 992"/>
                <a:gd name="T36" fmla="*/ 312 w 517"/>
                <a:gd name="T37" fmla="*/ 695 h 992"/>
                <a:gd name="T38" fmla="*/ 327 w 517"/>
                <a:gd name="T39" fmla="*/ 705 h 992"/>
                <a:gd name="T40" fmla="*/ 342 w 517"/>
                <a:gd name="T41" fmla="*/ 715 h 992"/>
                <a:gd name="T42" fmla="*/ 355 w 517"/>
                <a:gd name="T43" fmla="*/ 725 h 992"/>
                <a:gd name="T44" fmla="*/ 367 w 517"/>
                <a:gd name="T45" fmla="*/ 735 h 992"/>
                <a:gd name="T46" fmla="*/ 380 w 517"/>
                <a:gd name="T47" fmla="*/ 747 h 992"/>
                <a:gd name="T48" fmla="*/ 390 w 517"/>
                <a:gd name="T49" fmla="*/ 757 h 992"/>
                <a:gd name="T50" fmla="*/ 390 w 517"/>
                <a:gd name="T51" fmla="*/ 789 h 992"/>
                <a:gd name="T52" fmla="*/ 397 w 517"/>
                <a:gd name="T53" fmla="*/ 819 h 992"/>
                <a:gd name="T54" fmla="*/ 409 w 517"/>
                <a:gd name="T55" fmla="*/ 844 h 992"/>
                <a:gd name="T56" fmla="*/ 429 w 517"/>
                <a:gd name="T57" fmla="*/ 869 h 992"/>
                <a:gd name="T58" fmla="*/ 449 w 517"/>
                <a:gd name="T59" fmla="*/ 892 h 992"/>
                <a:gd name="T60" fmla="*/ 474 w 517"/>
                <a:gd name="T61" fmla="*/ 914 h 992"/>
                <a:gd name="T62" fmla="*/ 497 w 517"/>
                <a:gd name="T63" fmla="*/ 937 h 992"/>
                <a:gd name="T64" fmla="*/ 517 w 517"/>
                <a:gd name="T65" fmla="*/ 959 h 992"/>
                <a:gd name="T66" fmla="*/ 477 w 517"/>
                <a:gd name="T67" fmla="*/ 979 h 992"/>
                <a:gd name="T68" fmla="*/ 437 w 517"/>
                <a:gd name="T69" fmla="*/ 989 h 992"/>
                <a:gd name="T70" fmla="*/ 392 w 517"/>
                <a:gd name="T71" fmla="*/ 992 h 992"/>
                <a:gd name="T72" fmla="*/ 350 w 517"/>
                <a:gd name="T73" fmla="*/ 984 h 992"/>
                <a:gd name="T74" fmla="*/ 305 w 517"/>
                <a:gd name="T75" fmla="*/ 977 h 992"/>
                <a:gd name="T76" fmla="*/ 260 w 517"/>
                <a:gd name="T77" fmla="*/ 964 h 992"/>
                <a:gd name="T78" fmla="*/ 220 w 517"/>
                <a:gd name="T79" fmla="*/ 957 h 992"/>
                <a:gd name="T80" fmla="*/ 180 w 517"/>
                <a:gd name="T81" fmla="*/ 949 h 992"/>
                <a:gd name="T82" fmla="*/ 155 w 517"/>
                <a:gd name="T83" fmla="*/ 902 h 992"/>
                <a:gd name="T84" fmla="*/ 135 w 517"/>
                <a:gd name="T85" fmla="*/ 852 h 992"/>
                <a:gd name="T86" fmla="*/ 115 w 517"/>
                <a:gd name="T87" fmla="*/ 799 h 992"/>
                <a:gd name="T88" fmla="*/ 100 w 517"/>
                <a:gd name="T89" fmla="*/ 747 h 992"/>
                <a:gd name="T90" fmla="*/ 85 w 517"/>
                <a:gd name="T91" fmla="*/ 695 h 992"/>
                <a:gd name="T92" fmla="*/ 70 w 517"/>
                <a:gd name="T93" fmla="*/ 642 h 992"/>
                <a:gd name="T94" fmla="*/ 52 w 517"/>
                <a:gd name="T95" fmla="*/ 590 h 992"/>
                <a:gd name="T96" fmla="*/ 37 w 517"/>
                <a:gd name="T97" fmla="*/ 537 h 992"/>
                <a:gd name="T98" fmla="*/ 15 w 517"/>
                <a:gd name="T99" fmla="*/ 417 h 992"/>
                <a:gd name="T100" fmla="*/ 2 w 517"/>
                <a:gd name="T101" fmla="*/ 290 h 992"/>
                <a:gd name="T102" fmla="*/ 0 w 517"/>
                <a:gd name="T103" fmla="*/ 163 h 992"/>
                <a:gd name="T104" fmla="*/ 5 w 517"/>
                <a:gd name="T105" fmla="*/ 35 h 992"/>
                <a:gd name="T106" fmla="*/ 20 w 517"/>
                <a:gd name="T107" fmla="*/ 0 h 992"/>
                <a:gd name="T108" fmla="*/ 40 w 517"/>
                <a:gd name="T109" fmla="*/ 10 h 992"/>
                <a:gd name="T110" fmla="*/ 57 w 517"/>
                <a:gd name="T111" fmla="*/ 23 h 992"/>
                <a:gd name="T112" fmla="*/ 72 w 517"/>
                <a:gd name="T113" fmla="*/ 38 h 992"/>
                <a:gd name="T114" fmla="*/ 87 w 517"/>
                <a:gd name="T115" fmla="*/ 55 h 992"/>
                <a:gd name="T116" fmla="*/ 100 w 517"/>
                <a:gd name="T117" fmla="*/ 73 h 992"/>
                <a:gd name="T118" fmla="*/ 112 w 517"/>
                <a:gd name="T119" fmla="*/ 93 h 992"/>
                <a:gd name="T120" fmla="*/ 120 w 517"/>
                <a:gd name="T121" fmla="*/ 110 h 992"/>
                <a:gd name="T122" fmla="*/ 127 w 517"/>
                <a:gd name="T123" fmla="*/ 130 h 99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517"/>
                <a:gd name="T187" fmla="*/ 0 h 992"/>
                <a:gd name="T188" fmla="*/ 517 w 517"/>
                <a:gd name="T189" fmla="*/ 992 h 992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517" h="992">
                  <a:moveTo>
                    <a:pt x="127" y="130"/>
                  </a:moveTo>
                  <a:lnTo>
                    <a:pt x="130" y="213"/>
                  </a:lnTo>
                  <a:lnTo>
                    <a:pt x="127" y="295"/>
                  </a:lnTo>
                  <a:lnTo>
                    <a:pt x="122" y="377"/>
                  </a:lnTo>
                  <a:lnTo>
                    <a:pt x="120" y="457"/>
                  </a:lnTo>
                  <a:lnTo>
                    <a:pt x="130" y="477"/>
                  </a:lnTo>
                  <a:lnTo>
                    <a:pt x="142" y="492"/>
                  </a:lnTo>
                  <a:lnTo>
                    <a:pt x="160" y="502"/>
                  </a:lnTo>
                  <a:lnTo>
                    <a:pt x="177" y="515"/>
                  </a:lnTo>
                  <a:lnTo>
                    <a:pt x="195" y="525"/>
                  </a:lnTo>
                  <a:lnTo>
                    <a:pt x="207" y="540"/>
                  </a:lnTo>
                  <a:lnTo>
                    <a:pt x="217" y="555"/>
                  </a:lnTo>
                  <a:lnTo>
                    <a:pt x="220" y="577"/>
                  </a:lnTo>
                  <a:lnTo>
                    <a:pt x="225" y="610"/>
                  </a:lnTo>
                  <a:lnTo>
                    <a:pt x="237" y="637"/>
                  </a:lnTo>
                  <a:lnTo>
                    <a:pt x="257" y="662"/>
                  </a:lnTo>
                  <a:lnTo>
                    <a:pt x="285" y="680"/>
                  </a:lnTo>
                  <a:lnTo>
                    <a:pt x="300" y="687"/>
                  </a:lnTo>
                  <a:lnTo>
                    <a:pt x="312" y="695"/>
                  </a:lnTo>
                  <a:lnTo>
                    <a:pt x="327" y="705"/>
                  </a:lnTo>
                  <a:lnTo>
                    <a:pt x="342" y="715"/>
                  </a:lnTo>
                  <a:lnTo>
                    <a:pt x="355" y="725"/>
                  </a:lnTo>
                  <a:lnTo>
                    <a:pt x="367" y="735"/>
                  </a:lnTo>
                  <a:lnTo>
                    <a:pt x="380" y="747"/>
                  </a:lnTo>
                  <a:lnTo>
                    <a:pt x="390" y="757"/>
                  </a:lnTo>
                  <a:lnTo>
                    <a:pt x="390" y="789"/>
                  </a:lnTo>
                  <a:lnTo>
                    <a:pt x="397" y="819"/>
                  </a:lnTo>
                  <a:lnTo>
                    <a:pt x="409" y="844"/>
                  </a:lnTo>
                  <a:lnTo>
                    <a:pt x="429" y="869"/>
                  </a:lnTo>
                  <a:lnTo>
                    <a:pt x="449" y="892"/>
                  </a:lnTo>
                  <a:lnTo>
                    <a:pt x="474" y="914"/>
                  </a:lnTo>
                  <a:lnTo>
                    <a:pt x="497" y="937"/>
                  </a:lnTo>
                  <a:lnTo>
                    <a:pt x="517" y="959"/>
                  </a:lnTo>
                  <a:lnTo>
                    <a:pt x="477" y="979"/>
                  </a:lnTo>
                  <a:lnTo>
                    <a:pt x="437" y="989"/>
                  </a:lnTo>
                  <a:lnTo>
                    <a:pt x="392" y="992"/>
                  </a:lnTo>
                  <a:lnTo>
                    <a:pt x="350" y="984"/>
                  </a:lnTo>
                  <a:lnTo>
                    <a:pt x="305" y="977"/>
                  </a:lnTo>
                  <a:lnTo>
                    <a:pt x="260" y="964"/>
                  </a:lnTo>
                  <a:lnTo>
                    <a:pt x="220" y="957"/>
                  </a:lnTo>
                  <a:lnTo>
                    <a:pt x="180" y="949"/>
                  </a:lnTo>
                  <a:lnTo>
                    <a:pt x="155" y="902"/>
                  </a:lnTo>
                  <a:lnTo>
                    <a:pt x="135" y="852"/>
                  </a:lnTo>
                  <a:lnTo>
                    <a:pt x="115" y="799"/>
                  </a:lnTo>
                  <a:lnTo>
                    <a:pt x="100" y="747"/>
                  </a:lnTo>
                  <a:lnTo>
                    <a:pt x="85" y="695"/>
                  </a:lnTo>
                  <a:lnTo>
                    <a:pt x="70" y="642"/>
                  </a:lnTo>
                  <a:lnTo>
                    <a:pt x="52" y="590"/>
                  </a:lnTo>
                  <a:lnTo>
                    <a:pt x="37" y="537"/>
                  </a:lnTo>
                  <a:lnTo>
                    <a:pt x="15" y="417"/>
                  </a:lnTo>
                  <a:lnTo>
                    <a:pt x="2" y="290"/>
                  </a:lnTo>
                  <a:lnTo>
                    <a:pt x="0" y="163"/>
                  </a:lnTo>
                  <a:lnTo>
                    <a:pt x="5" y="35"/>
                  </a:lnTo>
                  <a:lnTo>
                    <a:pt x="20" y="0"/>
                  </a:lnTo>
                  <a:lnTo>
                    <a:pt x="40" y="10"/>
                  </a:lnTo>
                  <a:lnTo>
                    <a:pt x="57" y="23"/>
                  </a:lnTo>
                  <a:lnTo>
                    <a:pt x="72" y="38"/>
                  </a:lnTo>
                  <a:lnTo>
                    <a:pt x="87" y="55"/>
                  </a:lnTo>
                  <a:lnTo>
                    <a:pt x="100" y="73"/>
                  </a:lnTo>
                  <a:lnTo>
                    <a:pt x="112" y="93"/>
                  </a:lnTo>
                  <a:lnTo>
                    <a:pt x="120" y="110"/>
                  </a:lnTo>
                  <a:lnTo>
                    <a:pt x="127" y="1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5" name="Freeform 45"/>
            <p:cNvSpPr>
              <a:spLocks/>
            </p:cNvSpPr>
            <p:nvPr/>
          </p:nvSpPr>
          <p:spPr bwMode="auto">
            <a:xfrm>
              <a:off x="1398" y="1463"/>
              <a:ext cx="60" cy="55"/>
            </a:xfrm>
            <a:custGeom>
              <a:avLst/>
              <a:gdLst>
                <a:gd name="T0" fmla="*/ 60 w 60"/>
                <a:gd name="T1" fmla="*/ 50 h 55"/>
                <a:gd name="T2" fmla="*/ 47 w 60"/>
                <a:gd name="T3" fmla="*/ 55 h 55"/>
                <a:gd name="T4" fmla="*/ 37 w 60"/>
                <a:gd name="T5" fmla="*/ 50 h 55"/>
                <a:gd name="T6" fmla="*/ 25 w 60"/>
                <a:gd name="T7" fmla="*/ 43 h 55"/>
                <a:gd name="T8" fmla="*/ 12 w 60"/>
                <a:gd name="T9" fmla="*/ 35 h 55"/>
                <a:gd name="T10" fmla="*/ 5 w 60"/>
                <a:gd name="T11" fmla="*/ 28 h 55"/>
                <a:gd name="T12" fmla="*/ 0 w 60"/>
                <a:gd name="T13" fmla="*/ 18 h 55"/>
                <a:gd name="T14" fmla="*/ 0 w 60"/>
                <a:gd name="T15" fmla="*/ 8 h 55"/>
                <a:gd name="T16" fmla="*/ 7 w 60"/>
                <a:gd name="T17" fmla="*/ 0 h 55"/>
                <a:gd name="T18" fmla="*/ 22 w 60"/>
                <a:gd name="T19" fmla="*/ 10 h 55"/>
                <a:gd name="T20" fmla="*/ 35 w 60"/>
                <a:gd name="T21" fmla="*/ 23 h 55"/>
                <a:gd name="T22" fmla="*/ 47 w 60"/>
                <a:gd name="T23" fmla="*/ 35 h 55"/>
                <a:gd name="T24" fmla="*/ 60 w 60"/>
                <a:gd name="T25" fmla="*/ 5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0"/>
                <a:gd name="T40" fmla="*/ 0 h 55"/>
                <a:gd name="T41" fmla="*/ 60 w 6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0" h="55">
                  <a:moveTo>
                    <a:pt x="60" y="50"/>
                  </a:moveTo>
                  <a:lnTo>
                    <a:pt x="47" y="55"/>
                  </a:lnTo>
                  <a:lnTo>
                    <a:pt x="37" y="50"/>
                  </a:lnTo>
                  <a:lnTo>
                    <a:pt x="25" y="43"/>
                  </a:lnTo>
                  <a:lnTo>
                    <a:pt x="12" y="35"/>
                  </a:lnTo>
                  <a:lnTo>
                    <a:pt x="5" y="28"/>
                  </a:lnTo>
                  <a:lnTo>
                    <a:pt x="0" y="18"/>
                  </a:lnTo>
                  <a:lnTo>
                    <a:pt x="0" y="8"/>
                  </a:lnTo>
                  <a:lnTo>
                    <a:pt x="7" y="0"/>
                  </a:lnTo>
                  <a:lnTo>
                    <a:pt x="22" y="10"/>
                  </a:lnTo>
                  <a:lnTo>
                    <a:pt x="35" y="23"/>
                  </a:lnTo>
                  <a:lnTo>
                    <a:pt x="47" y="35"/>
                  </a:lnTo>
                  <a:lnTo>
                    <a:pt x="60" y="5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6" name="Freeform 46"/>
            <p:cNvSpPr>
              <a:spLocks/>
            </p:cNvSpPr>
            <p:nvPr/>
          </p:nvSpPr>
          <p:spPr bwMode="auto">
            <a:xfrm>
              <a:off x="1021" y="1508"/>
              <a:ext cx="644" cy="877"/>
            </a:xfrm>
            <a:custGeom>
              <a:avLst/>
              <a:gdLst>
                <a:gd name="T0" fmla="*/ 317 w 644"/>
                <a:gd name="T1" fmla="*/ 28 h 877"/>
                <a:gd name="T2" fmla="*/ 349 w 644"/>
                <a:gd name="T3" fmla="*/ 53 h 877"/>
                <a:gd name="T4" fmla="*/ 389 w 644"/>
                <a:gd name="T5" fmla="*/ 68 h 877"/>
                <a:gd name="T6" fmla="*/ 432 w 644"/>
                <a:gd name="T7" fmla="*/ 73 h 877"/>
                <a:gd name="T8" fmla="*/ 457 w 644"/>
                <a:gd name="T9" fmla="*/ 180 h 877"/>
                <a:gd name="T10" fmla="*/ 482 w 644"/>
                <a:gd name="T11" fmla="*/ 390 h 877"/>
                <a:gd name="T12" fmla="*/ 532 w 644"/>
                <a:gd name="T13" fmla="*/ 587 h 877"/>
                <a:gd name="T14" fmla="*/ 602 w 644"/>
                <a:gd name="T15" fmla="*/ 777 h 877"/>
                <a:gd name="T16" fmla="*/ 624 w 644"/>
                <a:gd name="T17" fmla="*/ 867 h 877"/>
                <a:gd name="T18" fmla="*/ 584 w 644"/>
                <a:gd name="T19" fmla="*/ 862 h 877"/>
                <a:gd name="T20" fmla="*/ 544 w 644"/>
                <a:gd name="T21" fmla="*/ 857 h 877"/>
                <a:gd name="T22" fmla="*/ 514 w 644"/>
                <a:gd name="T23" fmla="*/ 837 h 877"/>
                <a:gd name="T24" fmla="*/ 469 w 644"/>
                <a:gd name="T25" fmla="*/ 809 h 877"/>
                <a:gd name="T26" fmla="*/ 399 w 644"/>
                <a:gd name="T27" fmla="*/ 792 h 877"/>
                <a:gd name="T28" fmla="*/ 337 w 644"/>
                <a:gd name="T29" fmla="*/ 764 h 877"/>
                <a:gd name="T30" fmla="*/ 289 w 644"/>
                <a:gd name="T31" fmla="*/ 714 h 877"/>
                <a:gd name="T32" fmla="*/ 272 w 644"/>
                <a:gd name="T33" fmla="*/ 637 h 877"/>
                <a:gd name="T34" fmla="*/ 274 w 644"/>
                <a:gd name="T35" fmla="*/ 560 h 877"/>
                <a:gd name="T36" fmla="*/ 292 w 644"/>
                <a:gd name="T37" fmla="*/ 482 h 877"/>
                <a:gd name="T38" fmla="*/ 322 w 644"/>
                <a:gd name="T39" fmla="*/ 412 h 877"/>
                <a:gd name="T40" fmla="*/ 332 w 644"/>
                <a:gd name="T41" fmla="*/ 370 h 877"/>
                <a:gd name="T42" fmla="*/ 309 w 644"/>
                <a:gd name="T43" fmla="*/ 355 h 877"/>
                <a:gd name="T44" fmla="*/ 272 w 644"/>
                <a:gd name="T45" fmla="*/ 400 h 877"/>
                <a:gd name="T46" fmla="*/ 232 w 644"/>
                <a:gd name="T47" fmla="*/ 495 h 877"/>
                <a:gd name="T48" fmla="*/ 219 w 644"/>
                <a:gd name="T49" fmla="*/ 597 h 877"/>
                <a:gd name="T50" fmla="*/ 237 w 644"/>
                <a:gd name="T51" fmla="*/ 694 h 877"/>
                <a:gd name="T52" fmla="*/ 269 w 644"/>
                <a:gd name="T53" fmla="*/ 752 h 877"/>
                <a:gd name="T54" fmla="*/ 289 w 644"/>
                <a:gd name="T55" fmla="*/ 777 h 877"/>
                <a:gd name="T56" fmla="*/ 312 w 644"/>
                <a:gd name="T57" fmla="*/ 797 h 877"/>
                <a:gd name="T58" fmla="*/ 339 w 644"/>
                <a:gd name="T59" fmla="*/ 814 h 877"/>
                <a:gd name="T60" fmla="*/ 354 w 644"/>
                <a:gd name="T61" fmla="*/ 834 h 877"/>
                <a:gd name="T62" fmla="*/ 347 w 644"/>
                <a:gd name="T63" fmla="*/ 864 h 877"/>
                <a:gd name="T64" fmla="*/ 287 w 644"/>
                <a:gd name="T65" fmla="*/ 862 h 877"/>
                <a:gd name="T66" fmla="*/ 182 w 644"/>
                <a:gd name="T67" fmla="*/ 804 h 877"/>
                <a:gd name="T68" fmla="*/ 92 w 644"/>
                <a:gd name="T69" fmla="*/ 719 h 877"/>
                <a:gd name="T70" fmla="*/ 25 w 644"/>
                <a:gd name="T71" fmla="*/ 620 h 877"/>
                <a:gd name="T72" fmla="*/ 0 w 644"/>
                <a:gd name="T73" fmla="*/ 487 h 877"/>
                <a:gd name="T74" fmla="*/ 20 w 644"/>
                <a:gd name="T75" fmla="*/ 332 h 877"/>
                <a:gd name="T76" fmla="*/ 80 w 644"/>
                <a:gd name="T77" fmla="*/ 190 h 877"/>
                <a:gd name="T78" fmla="*/ 165 w 644"/>
                <a:gd name="T79" fmla="*/ 60 h 877"/>
                <a:gd name="T80" fmla="*/ 227 w 644"/>
                <a:gd name="T81" fmla="*/ 0 h 877"/>
                <a:gd name="T82" fmla="*/ 249 w 644"/>
                <a:gd name="T83" fmla="*/ 5 h 877"/>
                <a:gd name="T84" fmla="*/ 272 w 644"/>
                <a:gd name="T85" fmla="*/ 8 h 877"/>
                <a:gd name="T86" fmla="*/ 292 w 644"/>
                <a:gd name="T87" fmla="*/ 8 h 87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644"/>
                <a:gd name="T133" fmla="*/ 0 h 877"/>
                <a:gd name="T134" fmla="*/ 644 w 644"/>
                <a:gd name="T135" fmla="*/ 877 h 87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644" h="877">
                  <a:moveTo>
                    <a:pt x="302" y="8"/>
                  </a:moveTo>
                  <a:lnTo>
                    <a:pt x="317" y="28"/>
                  </a:lnTo>
                  <a:lnTo>
                    <a:pt x="332" y="43"/>
                  </a:lnTo>
                  <a:lnTo>
                    <a:pt x="349" y="53"/>
                  </a:lnTo>
                  <a:lnTo>
                    <a:pt x="369" y="63"/>
                  </a:lnTo>
                  <a:lnTo>
                    <a:pt x="389" y="68"/>
                  </a:lnTo>
                  <a:lnTo>
                    <a:pt x="409" y="70"/>
                  </a:lnTo>
                  <a:lnTo>
                    <a:pt x="432" y="73"/>
                  </a:lnTo>
                  <a:lnTo>
                    <a:pt x="454" y="73"/>
                  </a:lnTo>
                  <a:lnTo>
                    <a:pt x="457" y="180"/>
                  </a:lnTo>
                  <a:lnTo>
                    <a:pt x="467" y="285"/>
                  </a:lnTo>
                  <a:lnTo>
                    <a:pt x="482" y="390"/>
                  </a:lnTo>
                  <a:lnTo>
                    <a:pt x="504" y="490"/>
                  </a:lnTo>
                  <a:lnTo>
                    <a:pt x="532" y="587"/>
                  </a:lnTo>
                  <a:lnTo>
                    <a:pt x="564" y="682"/>
                  </a:lnTo>
                  <a:lnTo>
                    <a:pt x="602" y="777"/>
                  </a:lnTo>
                  <a:lnTo>
                    <a:pt x="644" y="869"/>
                  </a:lnTo>
                  <a:lnTo>
                    <a:pt x="624" y="867"/>
                  </a:lnTo>
                  <a:lnTo>
                    <a:pt x="604" y="864"/>
                  </a:lnTo>
                  <a:lnTo>
                    <a:pt x="584" y="862"/>
                  </a:lnTo>
                  <a:lnTo>
                    <a:pt x="564" y="862"/>
                  </a:lnTo>
                  <a:lnTo>
                    <a:pt x="544" y="857"/>
                  </a:lnTo>
                  <a:lnTo>
                    <a:pt x="527" y="849"/>
                  </a:lnTo>
                  <a:lnTo>
                    <a:pt x="514" y="837"/>
                  </a:lnTo>
                  <a:lnTo>
                    <a:pt x="502" y="817"/>
                  </a:lnTo>
                  <a:lnTo>
                    <a:pt x="469" y="809"/>
                  </a:lnTo>
                  <a:lnTo>
                    <a:pt x="434" y="802"/>
                  </a:lnTo>
                  <a:lnTo>
                    <a:pt x="399" y="792"/>
                  </a:lnTo>
                  <a:lnTo>
                    <a:pt x="367" y="779"/>
                  </a:lnTo>
                  <a:lnTo>
                    <a:pt x="337" y="764"/>
                  </a:lnTo>
                  <a:lnTo>
                    <a:pt x="309" y="742"/>
                  </a:lnTo>
                  <a:lnTo>
                    <a:pt x="289" y="714"/>
                  </a:lnTo>
                  <a:lnTo>
                    <a:pt x="277" y="677"/>
                  </a:lnTo>
                  <a:lnTo>
                    <a:pt x="272" y="637"/>
                  </a:lnTo>
                  <a:lnTo>
                    <a:pt x="272" y="597"/>
                  </a:lnTo>
                  <a:lnTo>
                    <a:pt x="274" y="560"/>
                  </a:lnTo>
                  <a:lnTo>
                    <a:pt x="282" y="520"/>
                  </a:lnTo>
                  <a:lnTo>
                    <a:pt x="292" y="482"/>
                  </a:lnTo>
                  <a:lnTo>
                    <a:pt x="307" y="447"/>
                  </a:lnTo>
                  <a:lnTo>
                    <a:pt x="322" y="412"/>
                  </a:lnTo>
                  <a:lnTo>
                    <a:pt x="342" y="380"/>
                  </a:lnTo>
                  <a:lnTo>
                    <a:pt x="332" y="370"/>
                  </a:lnTo>
                  <a:lnTo>
                    <a:pt x="322" y="360"/>
                  </a:lnTo>
                  <a:lnTo>
                    <a:pt x="309" y="355"/>
                  </a:lnTo>
                  <a:lnTo>
                    <a:pt x="297" y="360"/>
                  </a:lnTo>
                  <a:lnTo>
                    <a:pt x="272" y="400"/>
                  </a:lnTo>
                  <a:lnTo>
                    <a:pt x="249" y="447"/>
                  </a:lnTo>
                  <a:lnTo>
                    <a:pt x="232" y="495"/>
                  </a:lnTo>
                  <a:lnTo>
                    <a:pt x="222" y="545"/>
                  </a:lnTo>
                  <a:lnTo>
                    <a:pt x="219" y="597"/>
                  </a:lnTo>
                  <a:lnTo>
                    <a:pt x="224" y="647"/>
                  </a:lnTo>
                  <a:lnTo>
                    <a:pt x="237" y="694"/>
                  </a:lnTo>
                  <a:lnTo>
                    <a:pt x="262" y="739"/>
                  </a:lnTo>
                  <a:lnTo>
                    <a:pt x="269" y="752"/>
                  </a:lnTo>
                  <a:lnTo>
                    <a:pt x="279" y="764"/>
                  </a:lnTo>
                  <a:lnTo>
                    <a:pt x="289" y="777"/>
                  </a:lnTo>
                  <a:lnTo>
                    <a:pt x="299" y="787"/>
                  </a:lnTo>
                  <a:lnTo>
                    <a:pt x="312" y="797"/>
                  </a:lnTo>
                  <a:lnTo>
                    <a:pt x="324" y="807"/>
                  </a:lnTo>
                  <a:lnTo>
                    <a:pt x="339" y="814"/>
                  </a:lnTo>
                  <a:lnTo>
                    <a:pt x="352" y="822"/>
                  </a:lnTo>
                  <a:lnTo>
                    <a:pt x="354" y="834"/>
                  </a:lnTo>
                  <a:lnTo>
                    <a:pt x="352" y="849"/>
                  </a:lnTo>
                  <a:lnTo>
                    <a:pt x="347" y="864"/>
                  </a:lnTo>
                  <a:lnTo>
                    <a:pt x="342" y="877"/>
                  </a:lnTo>
                  <a:lnTo>
                    <a:pt x="287" y="862"/>
                  </a:lnTo>
                  <a:lnTo>
                    <a:pt x="232" y="837"/>
                  </a:lnTo>
                  <a:lnTo>
                    <a:pt x="182" y="804"/>
                  </a:lnTo>
                  <a:lnTo>
                    <a:pt x="135" y="764"/>
                  </a:lnTo>
                  <a:lnTo>
                    <a:pt x="92" y="719"/>
                  </a:lnTo>
                  <a:lnTo>
                    <a:pt x="55" y="672"/>
                  </a:lnTo>
                  <a:lnTo>
                    <a:pt x="25" y="620"/>
                  </a:lnTo>
                  <a:lnTo>
                    <a:pt x="5" y="567"/>
                  </a:lnTo>
                  <a:lnTo>
                    <a:pt x="0" y="487"/>
                  </a:lnTo>
                  <a:lnTo>
                    <a:pt x="5" y="407"/>
                  </a:lnTo>
                  <a:lnTo>
                    <a:pt x="20" y="332"/>
                  </a:lnTo>
                  <a:lnTo>
                    <a:pt x="47" y="260"/>
                  </a:lnTo>
                  <a:lnTo>
                    <a:pt x="80" y="190"/>
                  </a:lnTo>
                  <a:lnTo>
                    <a:pt x="120" y="125"/>
                  </a:lnTo>
                  <a:lnTo>
                    <a:pt x="165" y="60"/>
                  </a:lnTo>
                  <a:lnTo>
                    <a:pt x="214" y="0"/>
                  </a:lnTo>
                  <a:lnTo>
                    <a:pt x="227" y="0"/>
                  </a:lnTo>
                  <a:lnTo>
                    <a:pt x="237" y="3"/>
                  </a:lnTo>
                  <a:lnTo>
                    <a:pt x="249" y="5"/>
                  </a:lnTo>
                  <a:lnTo>
                    <a:pt x="259" y="8"/>
                  </a:lnTo>
                  <a:lnTo>
                    <a:pt x="272" y="8"/>
                  </a:lnTo>
                  <a:lnTo>
                    <a:pt x="282" y="10"/>
                  </a:lnTo>
                  <a:lnTo>
                    <a:pt x="292" y="8"/>
                  </a:lnTo>
                  <a:lnTo>
                    <a:pt x="302" y="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7" name="Freeform 47"/>
            <p:cNvSpPr>
              <a:spLocks/>
            </p:cNvSpPr>
            <p:nvPr/>
          </p:nvSpPr>
          <p:spPr bwMode="auto">
            <a:xfrm>
              <a:off x="1833" y="1676"/>
              <a:ext cx="334" cy="334"/>
            </a:xfrm>
            <a:custGeom>
              <a:avLst/>
              <a:gdLst>
                <a:gd name="T0" fmla="*/ 147 w 334"/>
                <a:gd name="T1" fmla="*/ 30 h 334"/>
                <a:gd name="T2" fmla="*/ 159 w 334"/>
                <a:gd name="T3" fmla="*/ 55 h 334"/>
                <a:gd name="T4" fmla="*/ 177 w 334"/>
                <a:gd name="T5" fmla="*/ 69 h 334"/>
                <a:gd name="T6" fmla="*/ 197 w 334"/>
                <a:gd name="T7" fmla="*/ 77 h 334"/>
                <a:gd name="T8" fmla="*/ 222 w 334"/>
                <a:gd name="T9" fmla="*/ 82 h 334"/>
                <a:gd name="T10" fmla="*/ 247 w 334"/>
                <a:gd name="T11" fmla="*/ 87 h 334"/>
                <a:gd name="T12" fmla="*/ 269 w 334"/>
                <a:gd name="T13" fmla="*/ 92 h 334"/>
                <a:gd name="T14" fmla="*/ 289 w 334"/>
                <a:gd name="T15" fmla="*/ 104 h 334"/>
                <a:gd name="T16" fmla="*/ 304 w 334"/>
                <a:gd name="T17" fmla="*/ 124 h 334"/>
                <a:gd name="T18" fmla="*/ 307 w 334"/>
                <a:gd name="T19" fmla="*/ 157 h 334"/>
                <a:gd name="T20" fmla="*/ 312 w 334"/>
                <a:gd name="T21" fmla="*/ 189 h 334"/>
                <a:gd name="T22" fmla="*/ 319 w 334"/>
                <a:gd name="T23" fmla="*/ 219 h 334"/>
                <a:gd name="T24" fmla="*/ 334 w 334"/>
                <a:gd name="T25" fmla="*/ 247 h 334"/>
                <a:gd name="T26" fmla="*/ 309 w 334"/>
                <a:gd name="T27" fmla="*/ 254 h 334"/>
                <a:gd name="T28" fmla="*/ 284 w 334"/>
                <a:gd name="T29" fmla="*/ 262 h 334"/>
                <a:gd name="T30" fmla="*/ 262 w 334"/>
                <a:gd name="T31" fmla="*/ 269 h 334"/>
                <a:gd name="T32" fmla="*/ 239 w 334"/>
                <a:gd name="T33" fmla="*/ 279 h 334"/>
                <a:gd name="T34" fmla="*/ 217 w 334"/>
                <a:gd name="T35" fmla="*/ 292 h 334"/>
                <a:gd name="T36" fmla="*/ 194 w 334"/>
                <a:gd name="T37" fmla="*/ 304 h 334"/>
                <a:gd name="T38" fmla="*/ 172 w 334"/>
                <a:gd name="T39" fmla="*/ 319 h 334"/>
                <a:gd name="T40" fmla="*/ 152 w 334"/>
                <a:gd name="T41" fmla="*/ 334 h 334"/>
                <a:gd name="T42" fmla="*/ 122 w 334"/>
                <a:gd name="T43" fmla="*/ 319 h 334"/>
                <a:gd name="T44" fmla="*/ 104 w 334"/>
                <a:gd name="T45" fmla="*/ 299 h 334"/>
                <a:gd name="T46" fmla="*/ 97 w 334"/>
                <a:gd name="T47" fmla="*/ 279 h 334"/>
                <a:gd name="T48" fmla="*/ 94 w 334"/>
                <a:gd name="T49" fmla="*/ 254 h 334"/>
                <a:gd name="T50" fmla="*/ 94 w 334"/>
                <a:gd name="T51" fmla="*/ 232 h 334"/>
                <a:gd name="T52" fmla="*/ 92 w 334"/>
                <a:gd name="T53" fmla="*/ 207 h 334"/>
                <a:gd name="T54" fmla="*/ 85 w 334"/>
                <a:gd name="T55" fmla="*/ 182 h 334"/>
                <a:gd name="T56" fmla="*/ 67 w 334"/>
                <a:gd name="T57" fmla="*/ 159 h 334"/>
                <a:gd name="T58" fmla="*/ 55 w 334"/>
                <a:gd name="T59" fmla="*/ 147 h 334"/>
                <a:gd name="T60" fmla="*/ 40 w 334"/>
                <a:gd name="T61" fmla="*/ 137 h 334"/>
                <a:gd name="T62" fmla="*/ 27 w 334"/>
                <a:gd name="T63" fmla="*/ 124 h 334"/>
                <a:gd name="T64" fmla="*/ 15 w 334"/>
                <a:gd name="T65" fmla="*/ 114 h 334"/>
                <a:gd name="T66" fmla="*/ 5 w 334"/>
                <a:gd name="T67" fmla="*/ 102 h 334"/>
                <a:gd name="T68" fmla="*/ 0 w 334"/>
                <a:gd name="T69" fmla="*/ 87 h 334"/>
                <a:gd name="T70" fmla="*/ 0 w 334"/>
                <a:gd name="T71" fmla="*/ 72 h 334"/>
                <a:gd name="T72" fmla="*/ 7 w 334"/>
                <a:gd name="T73" fmla="*/ 52 h 334"/>
                <a:gd name="T74" fmla="*/ 12 w 334"/>
                <a:gd name="T75" fmla="*/ 40 h 334"/>
                <a:gd name="T76" fmla="*/ 20 w 334"/>
                <a:gd name="T77" fmla="*/ 25 h 334"/>
                <a:gd name="T78" fmla="*/ 25 w 334"/>
                <a:gd name="T79" fmla="*/ 12 h 334"/>
                <a:gd name="T80" fmla="*/ 37 w 334"/>
                <a:gd name="T81" fmla="*/ 0 h 334"/>
                <a:gd name="T82" fmla="*/ 52 w 334"/>
                <a:gd name="T83" fmla="*/ 0 h 334"/>
                <a:gd name="T84" fmla="*/ 70 w 334"/>
                <a:gd name="T85" fmla="*/ 2 h 334"/>
                <a:gd name="T86" fmla="*/ 85 w 334"/>
                <a:gd name="T87" fmla="*/ 2 h 334"/>
                <a:gd name="T88" fmla="*/ 99 w 334"/>
                <a:gd name="T89" fmla="*/ 2 h 334"/>
                <a:gd name="T90" fmla="*/ 114 w 334"/>
                <a:gd name="T91" fmla="*/ 5 h 334"/>
                <a:gd name="T92" fmla="*/ 127 w 334"/>
                <a:gd name="T93" fmla="*/ 10 h 334"/>
                <a:gd name="T94" fmla="*/ 137 w 334"/>
                <a:gd name="T95" fmla="*/ 17 h 334"/>
                <a:gd name="T96" fmla="*/ 147 w 334"/>
                <a:gd name="T97" fmla="*/ 30 h 33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34"/>
                <a:gd name="T148" fmla="*/ 0 h 334"/>
                <a:gd name="T149" fmla="*/ 334 w 334"/>
                <a:gd name="T150" fmla="*/ 334 h 33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34" h="334">
                  <a:moveTo>
                    <a:pt x="147" y="30"/>
                  </a:moveTo>
                  <a:lnTo>
                    <a:pt x="159" y="55"/>
                  </a:lnTo>
                  <a:lnTo>
                    <a:pt x="177" y="69"/>
                  </a:lnTo>
                  <a:lnTo>
                    <a:pt x="197" y="77"/>
                  </a:lnTo>
                  <a:lnTo>
                    <a:pt x="222" y="82"/>
                  </a:lnTo>
                  <a:lnTo>
                    <a:pt x="247" y="87"/>
                  </a:lnTo>
                  <a:lnTo>
                    <a:pt x="269" y="92"/>
                  </a:lnTo>
                  <a:lnTo>
                    <a:pt x="289" y="104"/>
                  </a:lnTo>
                  <a:lnTo>
                    <a:pt x="304" y="124"/>
                  </a:lnTo>
                  <a:lnTo>
                    <a:pt x="307" y="157"/>
                  </a:lnTo>
                  <a:lnTo>
                    <a:pt x="312" y="189"/>
                  </a:lnTo>
                  <a:lnTo>
                    <a:pt x="319" y="219"/>
                  </a:lnTo>
                  <a:lnTo>
                    <a:pt x="334" y="247"/>
                  </a:lnTo>
                  <a:lnTo>
                    <a:pt x="309" y="254"/>
                  </a:lnTo>
                  <a:lnTo>
                    <a:pt x="284" y="262"/>
                  </a:lnTo>
                  <a:lnTo>
                    <a:pt x="262" y="269"/>
                  </a:lnTo>
                  <a:lnTo>
                    <a:pt x="239" y="279"/>
                  </a:lnTo>
                  <a:lnTo>
                    <a:pt x="217" y="292"/>
                  </a:lnTo>
                  <a:lnTo>
                    <a:pt x="194" y="304"/>
                  </a:lnTo>
                  <a:lnTo>
                    <a:pt x="172" y="319"/>
                  </a:lnTo>
                  <a:lnTo>
                    <a:pt x="152" y="334"/>
                  </a:lnTo>
                  <a:lnTo>
                    <a:pt x="122" y="319"/>
                  </a:lnTo>
                  <a:lnTo>
                    <a:pt x="104" y="299"/>
                  </a:lnTo>
                  <a:lnTo>
                    <a:pt x="97" y="279"/>
                  </a:lnTo>
                  <a:lnTo>
                    <a:pt x="94" y="254"/>
                  </a:lnTo>
                  <a:lnTo>
                    <a:pt x="94" y="232"/>
                  </a:lnTo>
                  <a:lnTo>
                    <a:pt x="92" y="207"/>
                  </a:lnTo>
                  <a:lnTo>
                    <a:pt x="85" y="182"/>
                  </a:lnTo>
                  <a:lnTo>
                    <a:pt x="67" y="159"/>
                  </a:lnTo>
                  <a:lnTo>
                    <a:pt x="55" y="147"/>
                  </a:lnTo>
                  <a:lnTo>
                    <a:pt x="40" y="137"/>
                  </a:lnTo>
                  <a:lnTo>
                    <a:pt x="27" y="124"/>
                  </a:lnTo>
                  <a:lnTo>
                    <a:pt x="15" y="114"/>
                  </a:lnTo>
                  <a:lnTo>
                    <a:pt x="5" y="102"/>
                  </a:lnTo>
                  <a:lnTo>
                    <a:pt x="0" y="87"/>
                  </a:lnTo>
                  <a:lnTo>
                    <a:pt x="0" y="72"/>
                  </a:lnTo>
                  <a:lnTo>
                    <a:pt x="7" y="52"/>
                  </a:lnTo>
                  <a:lnTo>
                    <a:pt x="12" y="40"/>
                  </a:lnTo>
                  <a:lnTo>
                    <a:pt x="20" y="25"/>
                  </a:lnTo>
                  <a:lnTo>
                    <a:pt x="25" y="12"/>
                  </a:lnTo>
                  <a:lnTo>
                    <a:pt x="37" y="0"/>
                  </a:lnTo>
                  <a:lnTo>
                    <a:pt x="52" y="0"/>
                  </a:lnTo>
                  <a:lnTo>
                    <a:pt x="70" y="2"/>
                  </a:lnTo>
                  <a:lnTo>
                    <a:pt x="85" y="2"/>
                  </a:lnTo>
                  <a:lnTo>
                    <a:pt x="99" y="2"/>
                  </a:lnTo>
                  <a:lnTo>
                    <a:pt x="114" y="5"/>
                  </a:lnTo>
                  <a:lnTo>
                    <a:pt x="127" y="10"/>
                  </a:lnTo>
                  <a:lnTo>
                    <a:pt x="137" y="17"/>
                  </a:lnTo>
                  <a:lnTo>
                    <a:pt x="147" y="30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8" name="Freeform 48"/>
            <p:cNvSpPr>
              <a:spLocks/>
            </p:cNvSpPr>
            <p:nvPr/>
          </p:nvSpPr>
          <p:spPr bwMode="auto">
            <a:xfrm>
              <a:off x="4553" y="1778"/>
              <a:ext cx="385" cy="759"/>
            </a:xfrm>
            <a:custGeom>
              <a:avLst/>
              <a:gdLst>
                <a:gd name="T0" fmla="*/ 357 w 385"/>
                <a:gd name="T1" fmla="*/ 360 h 759"/>
                <a:gd name="T2" fmla="*/ 377 w 385"/>
                <a:gd name="T3" fmla="*/ 457 h 759"/>
                <a:gd name="T4" fmla="*/ 382 w 385"/>
                <a:gd name="T5" fmla="*/ 557 h 759"/>
                <a:gd name="T6" fmla="*/ 375 w 385"/>
                <a:gd name="T7" fmla="*/ 654 h 759"/>
                <a:gd name="T8" fmla="*/ 347 w 385"/>
                <a:gd name="T9" fmla="*/ 749 h 759"/>
                <a:gd name="T10" fmla="*/ 342 w 385"/>
                <a:gd name="T11" fmla="*/ 752 h 759"/>
                <a:gd name="T12" fmla="*/ 335 w 385"/>
                <a:gd name="T13" fmla="*/ 757 h 759"/>
                <a:gd name="T14" fmla="*/ 327 w 385"/>
                <a:gd name="T15" fmla="*/ 759 h 759"/>
                <a:gd name="T16" fmla="*/ 320 w 385"/>
                <a:gd name="T17" fmla="*/ 752 h 759"/>
                <a:gd name="T18" fmla="*/ 110 w 385"/>
                <a:gd name="T19" fmla="*/ 474 h 759"/>
                <a:gd name="T20" fmla="*/ 88 w 385"/>
                <a:gd name="T21" fmla="*/ 442 h 759"/>
                <a:gd name="T22" fmla="*/ 65 w 385"/>
                <a:gd name="T23" fmla="*/ 409 h 759"/>
                <a:gd name="T24" fmla="*/ 45 w 385"/>
                <a:gd name="T25" fmla="*/ 377 h 759"/>
                <a:gd name="T26" fmla="*/ 25 w 385"/>
                <a:gd name="T27" fmla="*/ 342 h 759"/>
                <a:gd name="T28" fmla="*/ 13 w 385"/>
                <a:gd name="T29" fmla="*/ 307 h 759"/>
                <a:gd name="T30" fmla="*/ 3 w 385"/>
                <a:gd name="T31" fmla="*/ 270 h 759"/>
                <a:gd name="T32" fmla="*/ 0 w 385"/>
                <a:gd name="T33" fmla="*/ 232 h 759"/>
                <a:gd name="T34" fmla="*/ 5 w 385"/>
                <a:gd name="T35" fmla="*/ 195 h 759"/>
                <a:gd name="T36" fmla="*/ 15 w 385"/>
                <a:gd name="T37" fmla="*/ 195 h 759"/>
                <a:gd name="T38" fmla="*/ 35 w 385"/>
                <a:gd name="T39" fmla="*/ 192 h 759"/>
                <a:gd name="T40" fmla="*/ 58 w 385"/>
                <a:gd name="T41" fmla="*/ 187 h 759"/>
                <a:gd name="T42" fmla="*/ 75 w 385"/>
                <a:gd name="T43" fmla="*/ 182 h 759"/>
                <a:gd name="T44" fmla="*/ 115 w 385"/>
                <a:gd name="T45" fmla="*/ 170 h 759"/>
                <a:gd name="T46" fmla="*/ 155 w 385"/>
                <a:gd name="T47" fmla="*/ 152 h 759"/>
                <a:gd name="T48" fmla="*/ 192 w 385"/>
                <a:gd name="T49" fmla="*/ 135 h 759"/>
                <a:gd name="T50" fmla="*/ 232 w 385"/>
                <a:gd name="T51" fmla="*/ 115 h 759"/>
                <a:gd name="T52" fmla="*/ 267 w 385"/>
                <a:gd name="T53" fmla="*/ 90 h 759"/>
                <a:gd name="T54" fmla="*/ 305 w 385"/>
                <a:gd name="T55" fmla="*/ 65 h 759"/>
                <a:gd name="T56" fmla="*/ 340 w 385"/>
                <a:gd name="T57" fmla="*/ 35 h 759"/>
                <a:gd name="T58" fmla="*/ 372 w 385"/>
                <a:gd name="T59" fmla="*/ 0 h 759"/>
                <a:gd name="T60" fmla="*/ 385 w 385"/>
                <a:gd name="T61" fmla="*/ 90 h 759"/>
                <a:gd name="T62" fmla="*/ 385 w 385"/>
                <a:gd name="T63" fmla="*/ 182 h 759"/>
                <a:gd name="T64" fmla="*/ 375 w 385"/>
                <a:gd name="T65" fmla="*/ 272 h 759"/>
                <a:gd name="T66" fmla="*/ 357 w 385"/>
                <a:gd name="T67" fmla="*/ 360 h 7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85"/>
                <a:gd name="T103" fmla="*/ 0 h 759"/>
                <a:gd name="T104" fmla="*/ 385 w 385"/>
                <a:gd name="T105" fmla="*/ 759 h 7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85" h="759">
                  <a:moveTo>
                    <a:pt x="357" y="360"/>
                  </a:moveTo>
                  <a:lnTo>
                    <a:pt x="377" y="457"/>
                  </a:lnTo>
                  <a:lnTo>
                    <a:pt x="382" y="557"/>
                  </a:lnTo>
                  <a:lnTo>
                    <a:pt x="375" y="654"/>
                  </a:lnTo>
                  <a:lnTo>
                    <a:pt x="347" y="749"/>
                  </a:lnTo>
                  <a:lnTo>
                    <a:pt x="342" y="752"/>
                  </a:lnTo>
                  <a:lnTo>
                    <a:pt x="335" y="757"/>
                  </a:lnTo>
                  <a:lnTo>
                    <a:pt x="327" y="759"/>
                  </a:lnTo>
                  <a:lnTo>
                    <a:pt x="320" y="752"/>
                  </a:lnTo>
                  <a:lnTo>
                    <a:pt x="110" y="474"/>
                  </a:lnTo>
                  <a:lnTo>
                    <a:pt x="88" y="442"/>
                  </a:lnTo>
                  <a:lnTo>
                    <a:pt x="65" y="409"/>
                  </a:lnTo>
                  <a:lnTo>
                    <a:pt x="45" y="377"/>
                  </a:lnTo>
                  <a:lnTo>
                    <a:pt x="25" y="342"/>
                  </a:lnTo>
                  <a:lnTo>
                    <a:pt x="13" y="307"/>
                  </a:lnTo>
                  <a:lnTo>
                    <a:pt x="3" y="270"/>
                  </a:lnTo>
                  <a:lnTo>
                    <a:pt x="0" y="232"/>
                  </a:lnTo>
                  <a:lnTo>
                    <a:pt x="5" y="195"/>
                  </a:lnTo>
                  <a:lnTo>
                    <a:pt x="15" y="195"/>
                  </a:lnTo>
                  <a:lnTo>
                    <a:pt x="35" y="192"/>
                  </a:lnTo>
                  <a:lnTo>
                    <a:pt x="58" y="187"/>
                  </a:lnTo>
                  <a:lnTo>
                    <a:pt x="75" y="182"/>
                  </a:lnTo>
                  <a:lnTo>
                    <a:pt x="115" y="170"/>
                  </a:lnTo>
                  <a:lnTo>
                    <a:pt x="155" y="152"/>
                  </a:lnTo>
                  <a:lnTo>
                    <a:pt x="192" y="135"/>
                  </a:lnTo>
                  <a:lnTo>
                    <a:pt x="232" y="115"/>
                  </a:lnTo>
                  <a:lnTo>
                    <a:pt x="267" y="90"/>
                  </a:lnTo>
                  <a:lnTo>
                    <a:pt x="305" y="65"/>
                  </a:lnTo>
                  <a:lnTo>
                    <a:pt x="340" y="35"/>
                  </a:lnTo>
                  <a:lnTo>
                    <a:pt x="372" y="0"/>
                  </a:lnTo>
                  <a:lnTo>
                    <a:pt x="385" y="90"/>
                  </a:lnTo>
                  <a:lnTo>
                    <a:pt x="385" y="182"/>
                  </a:lnTo>
                  <a:lnTo>
                    <a:pt x="375" y="272"/>
                  </a:lnTo>
                  <a:lnTo>
                    <a:pt x="357" y="36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79" name="Freeform 49"/>
            <p:cNvSpPr>
              <a:spLocks/>
            </p:cNvSpPr>
            <p:nvPr/>
          </p:nvSpPr>
          <p:spPr bwMode="auto">
            <a:xfrm>
              <a:off x="1950" y="1875"/>
              <a:ext cx="487" cy="387"/>
            </a:xfrm>
            <a:custGeom>
              <a:avLst/>
              <a:gdLst>
                <a:gd name="T0" fmla="*/ 487 w 487"/>
                <a:gd name="T1" fmla="*/ 0 h 387"/>
                <a:gd name="T2" fmla="*/ 487 w 487"/>
                <a:gd name="T3" fmla="*/ 20 h 387"/>
                <a:gd name="T4" fmla="*/ 482 w 487"/>
                <a:gd name="T5" fmla="*/ 38 h 387"/>
                <a:gd name="T6" fmla="*/ 472 w 487"/>
                <a:gd name="T7" fmla="*/ 53 h 387"/>
                <a:gd name="T8" fmla="*/ 460 w 487"/>
                <a:gd name="T9" fmla="*/ 68 h 387"/>
                <a:gd name="T10" fmla="*/ 447 w 487"/>
                <a:gd name="T11" fmla="*/ 80 h 387"/>
                <a:gd name="T12" fmla="*/ 432 w 487"/>
                <a:gd name="T13" fmla="*/ 95 h 387"/>
                <a:gd name="T14" fmla="*/ 417 w 487"/>
                <a:gd name="T15" fmla="*/ 108 h 387"/>
                <a:gd name="T16" fmla="*/ 405 w 487"/>
                <a:gd name="T17" fmla="*/ 120 h 387"/>
                <a:gd name="T18" fmla="*/ 375 w 487"/>
                <a:gd name="T19" fmla="*/ 153 h 387"/>
                <a:gd name="T20" fmla="*/ 337 w 487"/>
                <a:gd name="T21" fmla="*/ 198 h 387"/>
                <a:gd name="T22" fmla="*/ 290 w 487"/>
                <a:gd name="T23" fmla="*/ 245 h 387"/>
                <a:gd name="T24" fmla="*/ 240 w 487"/>
                <a:gd name="T25" fmla="*/ 295 h 387"/>
                <a:gd name="T26" fmla="*/ 185 w 487"/>
                <a:gd name="T27" fmla="*/ 340 h 387"/>
                <a:gd name="T28" fmla="*/ 130 w 487"/>
                <a:gd name="T29" fmla="*/ 372 h 387"/>
                <a:gd name="T30" fmla="*/ 77 w 487"/>
                <a:gd name="T31" fmla="*/ 387 h 387"/>
                <a:gd name="T32" fmla="*/ 27 w 487"/>
                <a:gd name="T33" fmla="*/ 382 h 387"/>
                <a:gd name="T34" fmla="*/ 0 w 487"/>
                <a:gd name="T35" fmla="*/ 352 h 387"/>
                <a:gd name="T36" fmla="*/ 0 w 487"/>
                <a:gd name="T37" fmla="*/ 305 h 387"/>
                <a:gd name="T38" fmla="*/ 15 w 487"/>
                <a:gd name="T39" fmla="*/ 250 h 387"/>
                <a:gd name="T40" fmla="*/ 40 w 487"/>
                <a:gd name="T41" fmla="*/ 205 h 387"/>
                <a:gd name="T42" fmla="*/ 75 w 487"/>
                <a:gd name="T43" fmla="*/ 173 h 387"/>
                <a:gd name="T44" fmla="*/ 112 w 487"/>
                <a:gd name="T45" fmla="*/ 148 h 387"/>
                <a:gd name="T46" fmla="*/ 152 w 487"/>
                <a:gd name="T47" fmla="*/ 128 h 387"/>
                <a:gd name="T48" fmla="*/ 195 w 487"/>
                <a:gd name="T49" fmla="*/ 113 h 387"/>
                <a:gd name="T50" fmla="*/ 237 w 487"/>
                <a:gd name="T51" fmla="*/ 103 h 387"/>
                <a:gd name="T52" fmla="*/ 280 w 487"/>
                <a:gd name="T53" fmla="*/ 95 h 387"/>
                <a:gd name="T54" fmla="*/ 325 w 487"/>
                <a:gd name="T55" fmla="*/ 95 h 387"/>
                <a:gd name="T56" fmla="*/ 370 w 487"/>
                <a:gd name="T57" fmla="*/ 95 h 387"/>
                <a:gd name="T58" fmla="*/ 380 w 487"/>
                <a:gd name="T59" fmla="*/ 80 h 387"/>
                <a:gd name="T60" fmla="*/ 392 w 487"/>
                <a:gd name="T61" fmla="*/ 65 h 387"/>
                <a:gd name="T62" fmla="*/ 405 w 487"/>
                <a:gd name="T63" fmla="*/ 48 h 387"/>
                <a:gd name="T64" fmla="*/ 420 w 487"/>
                <a:gd name="T65" fmla="*/ 33 h 387"/>
                <a:gd name="T66" fmla="*/ 435 w 487"/>
                <a:gd name="T67" fmla="*/ 20 h 387"/>
                <a:gd name="T68" fmla="*/ 452 w 487"/>
                <a:gd name="T69" fmla="*/ 10 h 387"/>
                <a:gd name="T70" fmla="*/ 470 w 487"/>
                <a:gd name="T71" fmla="*/ 3 h 387"/>
                <a:gd name="T72" fmla="*/ 487 w 487"/>
                <a:gd name="T73" fmla="*/ 0 h 38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87"/>
                <a:gd name="T112" fmla="*/ 0 h 387"/>
                <a:gd name="T113" fmla="*/ 487 w 487"/>
                <a:gd name="T114" fmla="*/ 387 h 38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87" h="387">
                  <a:moveTo>
                    <a:pt x="487" y="0"/>
                  </a:moveTo>
                  <a:lnTo>
                    <a:pt x="487" y="20"/>
                  </a:lnTo>
                  <a:lnTo>
                    <a:pt x="482" y="38"/>
                  </a:lnTo>
                  <a:lnTo>
                    <a:pt x="472" y="53"/>
                  </a:lnTo>
                  <a:lnTo>
                    <a:pt x="460" y="68"/>
                  </a:lnTo>
                  <a:lnTo>
                    <a:pt x="447" y="80"/>
                  </a:lnTo>
                  <a:lnTo>
                    <a:pt x="432" y="95"/>
                  </a:lnTo>
                  <a:lnTo>
                    <a:pt x="417" y="108"/>
                  </a:lnTo>
                  <a:lnTo>
                    <a:pt x="405" y="120"/>
                  </a:lnTo>
                  <a:lnTo>
                    <a:pt x="375" y="153"/>
                  </a:lnTo>
                  <a:lnTo>
                    <a:pt x="337" y="198"/>
                  </a:lnTo>
                  <a:lnTo>
                    <a:pt x="290" y="245"/>
                  </a:lnTo>
                  <a:lnTo>
                    <a:pt x="240" y="295"/>
                  </a:lnTo>
                  <a:lnTo>
                    <a:pt x="185" y="340"/>
                  </a:lnTo>
                  <a:lnTo>
                    <a:pt x="130" y="372"/>
                  </a:lnTo>
                  <a:lnTo>
                    <a:pt x="77" y="387"/>
                  </a:lnTo>
                  <a:lnTo>
                    <a:pt x="27" y="382"/>
                  </a:lnTo>
                  <a:lnTo>
                    <a:pt x="0" y="352"/>
                  </a:lnTo>
                  <a:lnTo>
                    <a:pt x="0" y="305"/>
                  </a:lnTo>
                  <a:lnTo>
                    <a:pt x="15" y="250"/>
                  </a:lnTo>
                  <a:lnTo>
                    <a:pt x="40" y="205"/>
                  </a:lnTo>
                  <a:lnTo>
                    <a:pt x="75" y="173"/>
                  </a:lnTo>
                  <a:lnTo>
                    <a:pt x="112" y="148"/>
                  </a:lnTo>
                  <a:lnTo>
                    <a:pt x="152" y="128"/>
                  </a:lnTo>
                  <a:lnTo>
                    <a:pt x="195" y="113"/>
                  </a:lnTo>
                  <a:lnTo>
                    <a:pt x="237" y="103"/>
                  </a:lnTo>
                  <a:lnTo>
                    <a:pt x="280" y="95"/>
                  </a:lnTo>
                  <a:lnTo>
                    <a:pt x="325" y="95"/>
                  </a:lnTo>
                  <a:lnTo>
                    <a:pt x="370" y="95"/>
                  </a:lnTo>
                  <a:lnTo>
                    <a:pt x="380" y="80"/>
                  </a:lnTo>
                  <a:lnTo>
                    <a:pt x="392" y="65"/>
                  </a:lnTo>
                  <a:lnTo>
                    <a:pt x="405" y="48"/>
                  </a:lnTo>
                  <a:lnTo>
                    <a:pt x="420" y="33"/>
                  </a:lnTo>
                  <a:lnTo>
                    <a:pt x="435" y="20"/>
                  </a:lnTo>
                  <a:lnTo>
                    <a:pt x="452" y="10"/>
                  </a:lnTo>
                  <a:lnTo>
                    <a:pt x="470" y="3"/>
                  </a:lnTo>
                  <a:lnTo>
                    <a:pt x="48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0" name="Freeform 50"/>
            <p:cNvSpPr>
              <a:spLocks/>
            </p:cNvSpPr>
            <p:nvPr/>
          </p:nvSpPr>
          <p:spPr bwMode="auto">
            <a:xfrm>
              <a:off x="3604" y="1870"/>
              <a:ext cx="322" cy="552"/>
            </a:xfrm>
            <a:custGeom>
              <a:avLst/>
              <a:gdLst>
                <a:gd name="T0" fmla="*/ 232 w 322"/>
                <a:gd name="T1" fmla="*/ 125 h 552"/>
                <a:gd name="T2" fmla="*/ 265 w 322"/>
                <a:gd name="T3" fmla="*/ 193 h 552"/>
                <a:gd name="T4" fmla="*/ 285 w 322"/>
                <a:gd name="T5" fmla="*/ 268 h 552"/>
                <a:gd name="T6" fmla="*/ 295 w 322"/>
                <a:gd name="T7" fmla="*/ 342 h 552"/>
                <a:gd name="T8" fmla="*/ 287 w 322"/>
                <a:gd name="T9" fmla="*/ 425 h 552"/>
                <a:gd name="T10" fmla="*/ 310 w 322"/>
                <a:gd name="T11" fmla="*/ 510 h 552"/>
                <a:gd name="T12" fmla="*/ 312 w 322"/>
                <a:gd name="T13" fmla="*/ 542 h 552"/>
                <a:gd name="T14" fmla="*/ 287 w 322"/>
                <a:gd name="T15" fmla="*/ 532 h 552"/>
                <a:gd name="T16" fmla="*/ 265 w 322"/>
                <a:gd name="T17" fmla="*/ 527 h 552"/>
                <a:gd name="T18" fmla="*/ 257 w 322"/>
                <a:gd name="T19" fmla="*/ 512 h 552"/>
                <a:gd name="T20" fmla="*/ 265 w 322"/>
                <a:gd name="T21" fmla="*/ 465 h 552"/>
                <a:gd name="T22" fmla="*/ 270 w 322"/>
                <a:gd name="T23" fmla="*/ 405 h 552"/>
                <a:gd name="T24" fmla="*/ 277 w 322"/>
                <a:gd name="T25" fmla="*/ 355 h 552"/>
                <a:gd name="T26" fmla="*/ 260 w 322"/>
                <a:gd name="T27" fmla="*/ 317 h 552"/>
                <a:gd name="T28" fmla="*/ 235 w 322"/>
                <a:gd name="T29" fmla="*/ 280 h 552"/>
                <a:gd name="T30" fmla="*/ 232 w 322"/>
                <a:gd name="T31" fmla="*/ 240 h 552"/>
                <a:gd name="T32" fmla="*/ 245 w 322"/>
                <a:gd name="T33" fmla="*/ 203 h 552"/>
                <a:gd name="T34" fmla="*/ 227 w 322"/>
                <a:gd name="T35" fmla="*/ 180 h 552"/>
                <a:gd name="T36" fmla="*/ 205 w 322"/>
                <a:gd name="T37" fmla="*/ 175 h 552"/>
                <a:gd name="T38" fmla="*/ 187 w 322"/>
                <a:gd name="T39" fmla="*/ 173 h 552"/>
                <a:gd name="T40" fmla="*/ 185 w 322"/>
                <a:gd name="T41" fmla="*/ 148 h 552"/>
                <a:gd name="T42" fmla="*/ 180 w 322"/>
                <a:gd name="T43" fmla="*/ 113 h 552"/>
                <a:gd name="T44" fmla="*/ 160 w 322"/>
                <a:gd name="T45" fmla="*/ 88 h 552"/>
                <a:gd name="T46" fmla="*/ 137 w 322"/>
                <a:gd name="T47" fmla="*/ 78 h 552"/>
                <a:gd name="T48" fmla="*/ 130 w 322"/>
                <a:gd name="T49" fmla="*/ 60 h 552"/>
                <a:gd name="T50" fmla="*/ 100 w 322"/>
                <a:gd name="T51" fmla="*/ 73 h 552"/>
                <a:gd name="T52" fmla="*/ 97 w 322"/>
                <a:gd name="T53" fmla="*/ 63 h 552"/>
                <a:gd name="T54" fmla="*/ 87 w 322"/>
                <a:gd name="T55" fmla="*/ 35 h 552"/>
                <a:gd name="T56" fmla="*/ 70 w 322"/>
                <a:gd name="T57" fmla="*/ 23 h 552"/>
                <a:gd name="T58" fmla="*/ 50 w 322"/>
                <a:gd name="T59" fmla="*/ 23 h 552"/>
                <a:gd name="T60" fmla="*/ 27 w 322"/>
                <a:gd name="T61" fmla="*/ 25 h 552"/>
                <a:gd name="T62" fmla="*/ 7 w 322"/>
                <a:gd name="T63" fmla="*/ 20 h 552"/>
                <a:gd name="T64" fmla="*/ 10 w 322"/>
                <a:gd name="T65" fmla="*/ 10 h 552"/>
                <a:gd name="T66" fmla="*/ 32 w 322"/>
                <a:gd name="T67" fmla="*/ 3 h 552"/>
                <a:gd name="T68" fmla="*/ 57 w 322"/>
                <a:gd name="T69" fmla="*/ 0 h 552"/>
                <a:gd name="T70" fmla="*/ 82 w 322"/>
                <a:gd name="T71" fmla="*/ 3 h 552"/>
                <a:gd name="T72" fmla="*/ 215 w 322"/>
                <a:gd name="T73" fmla="*/ 95 h 55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22"/>
                <a:gd name="T112" fmla="*/ 0 h 552"/>
                <a:gd name="T113" fmla="*/ 322 w 322"/>
                <a:gd name="T114" fmla="*/ 552 h 55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22" h="552">
                  <a:moveTo>
                    <a:pt x="215" y="95"/>
                  </a:moveTo>
                  <a:lnTo>
                    <a:pt x="232" y="125"/>
                  </a:lnTo>
                  <a:lnTo>
                    <a:pt x="250" y="160"/>
                  </a:lnTo>
                  <a:lnTo>
                    <a:pt x="265" y="193"/>
                  </a:lnTo>
                  <a:lnTo>
                    <a:pt x="275" y="230"/>
                  </a:lnTo>
                  <a:lnTo>
                    <a:pt x="285" y="268"/>
                  </a:lnTo>
                  <a:lnTo>
                    <a:pt x="292" y="305"/>
                  </a:lnTo>
                  <a:lnTo>
                    <a:pt x="295" y="342"/>
                  </a:lnTo>
                  <a:lnTo>
                    <a:pt x="297" y="382"/>
                  </a:lnTo>
                  <a:lnTo>
                    <a:pt x="287" y="425"/>
                  </a:lnTo>
                  <a:lnTo>
                    <a:pt x="295" y="467"/>
                  </a:lnTo>
                  <a:lnTo>
                    <a:pt x="310" y="510"/>
                  </a:lnTo>
                  <a:lnTo>
                    <a:pt x="322" y="552"/>
                  </a:lnTo>
                  <a:lnTo>
                    <a:pt x="312" y="542"/>
                  </a:lnTo>
                  <a:lnTo>
                    <a:pt x="302" y="537"/>
                  </a:lnTo>
                  <a:lnTo>
                    <a:pt x="287" y="532"/>
                  </a:lnTo>
                  <a:lnTo>
                    <a:pt x="275" y="530"/>
                  </a:lnTo>
                  <a:lnTo>
                    <a:pt x="265" y="527"/>
                  </a:lnTo>
                  <a:lnTo>
                    <a:pt x="257" y="522"/>
                  </a:lnTo>
                  <a:lnTo>
                    <a:pt x="257" y="512"/>
                  </a:lnTo>
                  <a:lnTo>
                    <a:pt x="267" y="495"/>
                  </a:lnTo>
                  <a:lnTo>
                    <a:pt x="265" y="465"/>
                  </a:lnTo>
                  <a:lnTo>
                    <a:pt x="265" y="435"/>
                  </a:lnTo>
                  <a:lnTo>
                    <a:pt x="270" y="405"/>
                  </a:lnTo>
                  <a:lnTo>
                    <a:pt x="277" y="377"/>
                  </a:lnTo>
                  <a:lnTo>
                    <a:pt x="277" y="355"/>
                  </a:lnTo>
                  <a:lnTo>
                    <a:pt x="270" y="335"/>
                  </a:lnTo>
                  <a:lnTo>
                    <a:pt x="260" y="317"/>
                  </a:lnTo>
                  <a:lnTo>
                    <a:pt x="247" y="298"/>
                  </a:lnTo>
                  <a:lnTo>
                    <a:pt x="235" y="280"/>
                  </a:lnTo>
                  <a:lnTo>
                    <a:pt x="230" y="260"/>
                  </a:lnTo>
                  <a:lnTo>
                    <a:pt x="232" y="240"/>
                  </a:lnTo>
                  <a:lnTo>
                    <a:pt x="247" y="218"/>
                  </a:lnTo>
                  <a:lnTo>
                    <a:pt x="245" y="203"/>
                  </a:lnTo>
                  <a:lnTo>
                    <a:pt x="237" y="190"/>
                  </a:lnTo>
                  <a:lnTo>
                    <a:pt x="227" y="180"/>
                  </a:lnTo>
                  <a:lnTo>
                    <a:pt x="215" y="173"/>
                  </a:lnTo>
                  <a:lnTo>
                    <a:pt x="205" y="175"/>
                  </a:lnTo>
                  <a:lnTo>
                    <a:pt x="195" y="175"/>
                  </a:lnTo>
                  <a:lnTo>
                    <a:pt x="187" y="173"/>
                  </a:lnTo>
                  <a:lnTo>
                    <a:pt x="182" y="165"/>
                  </a:lnTo>
                  <a:lnTo>
                    <a:pt x="185" y="148"/>
                  </a:lnTo>
                  <a:lnTo>
                    <a:pt x="185" y="128"/>
                  </a:lnTo>
                  <a:lnTo>
                    <a:pt x="180" y="113"/>
                  </a:lnTo>
                  <a:lnTo>
                    <a:pt x="170" y="100"/>
                  </a:lnTo>
                  <a:lnTo>
                    <a:pt x="160" y="88"/>
                  </a:lnTo>
                  <a:lnTo>
                    <a:pt x="147" y="83"/>
                  </a:lnTo>
                  <a:lnTo>
                    <a:pt x="137" y="78"/>
                  </a:lnTo>
                  <a:lnTo>
                    <a:pt x="137" y="63"/>
                  </a:lnTo>
                  <a:lnTo>
                    <a:pt x="130" y="60"/>
                  </a:lnTo>
                  <a:lnTo>
                    <a:pt x="115" y="65"/>
                  </a:lnTo>
                  <a:lnTo>
                    <a:pt x="100" y="73"/>
                  </a:lnTo>
                  <a:lnTo>
                    <a:pt x="95" y="78"/>
                  </a:lnTo>
                  <a:lnTo>
                    <a:pt x="97" y="63"/>
                  </a:lnTo>
                  <a:lnTo>
                    <a:pt x="95" y="48"/>
                  </a:lnTo>
                  <a:lnTo>
                    <a:pt x="87" y="35"/>
                  </a:lnTo>
                  <a:lnTo>
                    <a:pt x="77" y="28"/>
                  </a:lnTo>
                  <a:lnTo>
                    <a:pt x="70" y="23"/>
                  </a:lnTo>
                  <a:lnTo>
                    <a:pt x="60" y="23"/>
                  </a:lnTo>
                  <a:lnTo>
                    <a:pt x="50" y="23"/>
                  </a:lnTo>
                  <a:lnTo>
                    <a:pt x="37" y="23"/>
                  </a:lnTo>
                  <a:lnTo>
                    <a:pt x="27" y="25"/>
                  </a:lnTo>
                  <a:lnTo>
                    <a:pt x="17" y="25"/>
                  </a:lnTo>
                  <a:lnTo>
                    <a:pt x="7" y="20"/>
                  </a:lnTo>
                  <a:lnTo>
                    <a:pt x="0" y="13"/>
                  </a:lnTo>
                  <a:lnTo>
                    <a:pt x="10" y="10"/>
                  </a:lnTo>
                  <a:lnTo>
                    <a:pt x="20" y="8"/>
                  </a:lnTo>
                  <a:lnTo>
                    <a:pt x="32" y="3"/>
                  </a:lnTo>
                  <a:lnTo>
                    <a:pt x="45" y="3"/>
                  </a:lnTo>
                  <a:lnTo>
                    <a:pt x="57" y="0"/>
                  </a:lnTo>
                  <a:lnTo>
                    <a:pt x="70" y="0"/>
                  </a:lnTo>
                  <a:lnTo>
                    <a:pt x="82" y="3"/>
                  </a:lnTo>
                  <a:lnTo>
                    <a:pt x="95" y="8"/>
                  </a:lnTo>
                  <a:lnTo>
                    <a:pt x="215" y="9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1" name="Freeform 51"/>
            <p:cNvSpPr>
              <a:spLocks/>
            </p:cNvSpPr>
            <p:nvPr/>
          </p:nvSpPr>
          <p:spPr bwMode="auto">
            <a:xfrm>
              <a:off x="4321" y="1900"/>
              <a:ext cx="205" cy="235"/>
            </a:xfrm>
            <a:custGeom>
              <a:avLst/>
              <a:gdLst>
                <a:gd name="T0" fmla="*/ 205 w 205"/>
                <a:gd name="T1" fmla="*/ 45 h 235"/>
                <a:gd name="T2" fmla="*/ 190 w 205"/>
                <a:gd name="T3" fmla="*/ 68 h 235"/>
                <a:gd name="T4" fmla="*/ 180 w 205"/>
                <a:gd name="T5" fmla="*/ 100 h 235"/>
                <a:gd name="T6" fmla="*/ 175 w 205"/>
                <a:gd name="T7" fmla="*/ 133 h 235"/>
                <a:gd name="T8" fmla="*/ 162 w 205"/>
                <a:gd name="T9" fmla="*/ 160 h 235"/>
                <a:gd name="T10" fmla="*/ 60 w 205"/>
                <a:gd name="T11" fmla="*/ 235 h 235"/>
                <a:gd name="T12" fmla="*/ 45 w 205"/>
                <a:gd name="T13" fmla="*/ 230 h 235"/>
                <a:gd name="T14" fmla="*/ 30 w 205"/>
                <a:gd name="T15" fmla="*/ 218 h 235"/>
                <a:gd name="T16" fmla="*/ 15 w 205"/>
                <a:gd name="T17" fmla="*/ 203 h 235"/>
                <a:gd name="T18" fmla="*/ 0 w 205"/>
                <a:gd name="T19" fmla="*/ 193 h 235"/>
                <a:gd name="T20" fmla="*/ 7 w 205"/>
                <a:gd name="T21" fmla="*/ 163 h 235"/>
                <a:gd name="T22" fmla="*/ 22 w 205"/>
                <a:gd name="T23" fmla="*/ 133 h 235"/>
                <a:gd name="T24" fmla="*/ 42 w 205"/>
                <a:gd name="T25" fmla="*/ 108 h 235"/>
                <a:gd name="T26" fmla="*/ 67 w 205"/>
                <a:gd name="T27" fmla="*/ 93 h 235"/>
                <a:gd name="T28" fmla="*/ 55 w 205"/>
                <a:gd name="T29" fmla="*/ 115 h 235"/>
                <a:gd name="T30" fmla="*/ 42 w 205"/>
                <a:gd name="T31" fmla="*/ 138 h 235"/>
                <a:gd name="T32" fmla="*/ 32 w 205"/>
                <a:gd name="T33" fmla="*/ 163 h 235"/>
                <a:gd name="T34" fmla="*/ 27 w 205"/>
                <a:gd name="T35" fmla="*/ 188 h 235"/>
                <a:gd name="T36" fmla="*/ 37 w 205"/>
                <a:gd name="T37" fmla="*/ 200 h 235"/>
                <a:gd name="T38" fmla="*/ 52 w 205"/>
                <a:gd name="T39" fmla="*/ 208 h 235"/>
                <a:gd name="T40" fmla="*/ 65 w 205"/>
                <a:gd name="T41" fmla="*/ 210 h 235"/>
                <a:gd name="T42" fmla="*/ 77 w 205"/>
                <a:gd name="T43" fmla="*/ 203 h 235"/>
                <a:gd name="T44" fmla="*/ 95 w 205"/>
                <a:gd name="T45" fmla="*/ 163 h 235"/>
                <a:gd name="T46" fmla="*/ 112 w 205"/>
                <a:gd name="T47" fmla="*/ 125 h 235"/>
                <a:gd name="T48" fmla="*/ 125 w 205"/>
                <a:gd name="T49" fmla="*/ 85 h 235"/>
                <a:gd name="T50" fmla="*/ 117 w 205"/>
                <a:gd name="T51" fmla="*/ 43 h 235"/>
                <a:gd name="T52" fmla="*/ 192 w 205"/>
                <a:gd name="T53" fmla="*/ 0 h 235"/>
                <a:gd name="T54" fmla="*/ 200 w 205"/>
                <a:gd name="T55" fmla="*/ 10 h 235"/>
                <a:gd name="T56" fmla="*/ 202 w 205"/>
                <a:gd name="T57" fmla="*/ 23 h 235"/>
                <a:gd name="T58" fmla="*/ 202 w 205"/>
                <a:gd name="T59" fmla="*/ 33 h 235"/>
                <a:gd name="T60" fmla="*/ 205 w 205"/>
                <a:gd name="T61" fmla="*/ 45 h 2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205"/>
                <a:gd name="T94" fmla="*/ 0 h 235"/>
                <a:gd name="T95" fmla="*/ 205 w 205"/>
                <a:gd name="T96" fmla="*/ 235 h 2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205" h="235">
                  <a:moveTo>
                    <a:pt x="205" y="45"/>
                  </a:moveTo>
                  <a:lnTo>
                    <a:pt x="190" y="68"/>
                  </a:lnTo>
                  <a:lnTo>
                    <a:pt x="180" y="100"/>
                  </a:lnTo>
                  <a:lnTo>
                    <a:pt x="175" y="133"/>
                  </a:lnTo>
                  <a:lnTo>
                    <a:pt x="162" y="160"/>
                  </a:lnTo>
                  <a:lnTo>
                    <a:pt x="60" y="235"/>
                  </a:lnTo>
                  <a:lnTo>
                    <a:pt x="45" y="230"/>
                  </a:lnTo>
                  <a:lnTo>
                    <a:pt x="30" y="218"/>
                  </a:lnTo>
                  <a:lnTo>
                    <a:pt x="15" y="203"/>
                  </a:lnTo>
                  <a:lnTo>
                    <a:pt x="0" y="193"/>
                  </a:lnTo>
                  <a:lnTo>
                    <a:pt x="7" y="163"/>
                  </a:lnTo>
                  <a:lnTo>
                    <a:pt x="22" y="133"/>
                  </a:lnTo>
                  <a:lnTo>
                    <a:pt x="42" y="108"/>
                  </a:lnTo>
                  <a:lnTo>
                    <a:pt x="67" y="93"/>
                  </a:lnTo>
                  <a:lnTo>
                    <a:pt x="55" y="115"/>
                  </a:lnTo>
                  <a:lnTo>
                    <a:pt x="42" y="138"/>
                  </a:lnTo>
                  <a:lnTo>
                    <a:pt x="32" y="163"/>
                  </a:lnTo>
                  <a:lnTo>
                    <a:pt x="27" y="188"/>
                  </a:lnTo>
                  <a:lnTo>
                    <a:pt x="37" y="200"/>
                  </a:lnTo>
                  <a:lnTo>
                    <a:pt x="52" y="208"/>
                  </a:lnTo>
                  <a:lnTo>
                    <a:pt x="65" y="210"/>
                  </a:lnTo>
                  <a:lnTo>
                    <a:pt x="77" y="203"/>
                  </a:lnTo>
                  <a:lnTo>
                    <a:pt x="95" y="163"/>
                  </a:lnTo>
                  <a:lnTo>
                    <a:pt x="112" y="125"/>
                  </a:lnTo>
                  <a:lnTo>
                    <a:pt x="125" y="85"/>
                  </a:lnTo>
                  <a:lnTo>
                    <a:pt x="117" y="43"/>
                  </a:lnTo>
                  <a:lnTo>
                    <a:pt x="192" y="0"/>
                  </a:lnTo>
                  <a:lnTo>
                    <a:pt x="200" y="10"/>
                  </a:lnTo>
                  <a:lnTo>
                    <a:pt x="202" y="23"/>
                  </a:lnTo>
                  <a:lnTo>
                    <a:pt x="202" y="33"/>
                  </a:lnTo>
                  <a:lnTo>
                    <a:pt x="205" y="45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2" name="Freeform 52"/>
            <p:cNvSpPr>
              <a:spLocks/>
            </p:cNvSpPr>
            <p:nvPr/>
          </p:nvSpPr>
          <p:spPr bwMode="auto">
            <a:xfrm>
              <a:off x="3444" y="1960"/>
              <a:ext cx="337" cy="365"/>
            </a:xfrm>
            <a:custGeom>
              <a:avLst/>
              <a:gdLst>
                <a:gd name="T0" fmla="*/ 337 w 337"/>
                <a:gd name="T1" fmla="*/ 320 h 365"/>
                <a:gd name="T2" fmla="*/ 330 w 337"/>
                <a:gd name="T3" fmla="*/ 365 h 365"/>
                <a:gd name="T4" fmla="*/ 312 w 337"/>
                <a:gd name="T5" fmla="*/ 360 h 365"/>
                <a:gd name="T6" fmla="*/ 292 w 337"/>
                <a:gd name="T7" fmla="*/ 355 h 365"/>
                <a:gd name="T8" fmla="*/ 272 w 337"/>
                <a:gd name="T9" fmla="*/ 350 h 365"/>
                <a:gd name="T10" fmla="*/ 255 w 337"/>
                <a:gd name="T11" fmla="*/ 345 h 365"/>
                <a:gd name="T12" fmla="*/ 235 w 337"/>
                <a:gd name="T13" fmla="*/ 342 h 365"/>
                <a:gd name="T14" fmla="*/ 217 w 337"/>
                <a:gd name="T15" fmla="*/ 345 h 365"/>
                <a:gd name="T16" fmla="*/ 200 w 337"/>
                <a:gd name="T17" fmla="*/ 350 h 365"/>
                <a:gd name="T18" fmla="*/ 182 w 337"/>
                <a:gd name="T19" fmla="*/ 362 h 365"/>
                <a:gd name="T20" fmla="*/ 167 w 337"/>
                <a:gd name="T21" fmla="*/ 340 h 365"/>
                <a:gd name="T22" fmla="*/ 150 w 337"/>
                <a:gd name="T23" fmla="*/ 330 h 365"/>
                <a:gd name="T24" fmla="*/ 130 w 337"/>
                <a:gd name="T25" fmla="*/ 325 h 365"/>
                <a:gd name="T26" fmla="*/ 107 w 337"/>
                <a:gd name="T27" fmla="*/ 322 h 365"/>
                <a:gd name="T28" fmla="*/ 87 w 337"/>
                <a:gd name="T29" fmla="*/ 320 h 365"/>
                <a:gd name="T30" fmla="*/ 67 w 337"/>
                <a:gd name="T31" fmla="*/ 315 h 365"/>
                <a:gd name="T32" fmla="*/ 55 w 337"/>
                <a:gd name="T33" fmla="*/ 305 h 365"/>
                <a:gd name="T34" fmla="*/ 45 w 337"/>
                <a:gd name="T35" fmla="*/ 282 h 365"/>
                <a:gd name="T36" fmla="*/ 37 w 337"/>
                <a:gd name="T37" fmla="*/ 242 h 365"/>
                <a:gd name="T38" fmla="*/ 35 w 337"/>
                <a:gd name="T39" fmla="*/ 203 h 365"/>
                <a:gd name="T40" fmla="*/ 27 w 337"/>
                <a:gd name="T41" fmla="*/ 165 h 365"/>
                <a:gd name="T42" fmla="*/ 0 w 337"/>
                <a:gd name="T43" fmla="*/ 138 h 365"/>
                <a:gd name="T44" fmla="*/ 0 w 337"/>
                <a:gd name="T45" fmla="*/ 120 h 365"/>
                <a:gd name="T46" fmla="*/ 5 w 337"/>
                <a:gd name="T47" fmla="*/ 100 h 365"/>
                <a:gd name="T48" fmla="*/ 12 w 337"/>
                <a:gd name="T49" fmla="*/ 83 h 365"/>
                <a:gd name="T50" fmla="*/ 25 w 337"/>
                <a:gd name="T51" fmla="*/ 65 h 365"/>
                <a:gd name="T52" fmla="*/ 35 w 337"/>
                <a:gd name="T53" fmla="*/ 48 h 365"/>
                <a:gd name="T54" fmla="*/ 50 w 337"/>
                <a:gd name="T55" fmla="*/ 30 h 365"/>
                <a:gd name="T56" fmla="*/ 62 w 337"/>
                <a:gd name="T57" fmla="*/ 15 h 365"/>
                <a:gd name="T58" fmla="*/ 77 w 337"/>
                <a:gd name="T59" fmla="*/ 0 h 365"/>
                <a:gd name="T60" fmla="*/ 92 w 337"/>
                <a:gd name="T61" fmla="*/ 50 h 365"/>
                <a:gd name="T62" fmla="*/ 112 w 337"/>
                <a:gd name="T63" fmla="*/ 98 h 365"/>
                <a:gd name="T64" fmla="*/ 140 w 337"/>
                <a:gd name="T65" fmla="*/ 143 h 365"/>
                <a:gd name="T66" fmla="*/ 172 w 337"/>
                <a:gd name="T67" fmla="*/ 185 h 365"/>
                <a:gd name="T68" fmla="*/ 210 w 337"/>
                <a:gd name="T69" fmla="*/ 225 h 365"/>
                <a:gd name="T70" fmla="*/ 250 w 337"/>
                <a:gd name="T71" fmla="*/ 260 h 365"/>
                <a:gd name="T72" fmla="*/ 292 w 337"/>
                <a:gd name="T73" fmla="*/ 292 h 365"/>
                <a:gd name="T74" fmla="*/ 337 w 337"/>
                <a:gd name="T75" fmla="*/ 32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37"/>
                <a:gd name="T115" fmla="*/ 0 h 365"/>
                <a:gd name="T116" fmla="*/ 337 w 337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37" h="365">
                  <a:moveTo>
                    <a:pt x="337" y="320"/>
                  </a:moveTo>
                  <a:lnTo>
                    <a:pt x="330" y="365"/>
                  </a:lnTo>
                  <a:lnTo>
                    <a:pt x="312" y="360"/>
                  </a:lnTo>
                  <a:lnTo>
                    <a:pt x="292" y="355"/>
                  </a:lnTo>
                  <a:lnTo>
                    <a:pt x="272" y="350"/>
                  </a:lnTo>
                  <a:lnTo>
                    <a:pt x="255" y="345"/>
                  </a:lnTo>
                  <a:lnTo>
                    <a:pt x="235" y="342"/>
                  </a:lnTo>
                  <a:lnTo>
                    <a:pt x="217" y="345"/>
                  </a:lnTo>
                  <a:lnTo>
                    <a:pt x="200" y="350"/>
                  </a:lnTo>
                  <a:lnTo>
                    <a:pt x="182" y="362"/>
                  </a:lnTo>
                  <a:lnTo>
                    <a:pt x="167" y="340"/>
                  </a:lnTo>
                  <a:lnTo>
                    <a:pt x="150" y="330"/>
                  </a:lnTo>
                  <a:lnTo>
                    <a:pt x="130" y="325"/>
                  </a:lnTo>
                  <a:lnTo>
                    <a:pt x="107" y="322"/>
                  </a:lnTo>
                  <a:lnTo>
                    <a:pt x="87" y="320"/>
                  </a:lnTo>
                  <a:lnTo>
                    <a:pt x="67" y="315"/>
                  </a:lnTo>
                  <a:lnTo>
                    <a:pt x="55" y="305"/>
                  </a:lnTo>
                  <a:lnTo>
                    <a:pt x="45" y="282"/>
                  </a:lnTo>
                  <a:lnTo>
                    <a:pt x="37" y="242"/>
                  </a:lnTo>
                  <a:lnTo>
                    <a:pt x="35" y="203"/>
                  </a:lnTo>
                  <a:lnTo>
                    <a:pt x="27" y="165"/>
                  </a:lnTo>
                  <a:lnTo>
                    <a:pt x="0" y="138"/>
                  </a:lnTo>
                  <a:lnTo>
                    <a:pt x="0" y="120"/>
                  </a:lnTo>
                  <a:lnTo>
                    <a:pt x="5" y="100"/>
                  </a:lnTo>
                  <a:lnTo>
                    <a:pt x="12" y="83"/>
                  </a:lnTo>
                  <a:lnTo>
                    <a:pt x="25" y="65"/>
                  </a:lnTo>
                  <a:lnTo>
                    <a:pt x="35" y="48"/>
                  </a:lnTo>
                  <a:lnTo>
                    <a:pt x="50" y="30"/>
                  </a:lnTo>
                  <a:lnTo>
                    <a:pt x="62" y="15"/>
                  </a:lnTo>
                  <a:lnTo>
                    <a:pt x="77" y="0"/>
                  </a:lnTo>
                  <a:lnTo>
                    <a:pt x="92" y="50"/>
                  </a:lnTo>
                  <a:lnTo>
                    <a:pt x="112" y="98"/>
                  </a:lnTo>
                  <a:lnTo>
                    <a:pt x="140" y="143"/>
                  </a:lnTo>
                  <a:lnTo>
                    <a:pt x="172" y="185"/>
                  </a:lnTo>
                  <a:lnTo>
                    <a:pt x="210" y="225"/>
                  </a:lnTo>
                  <a:lnTo>
                    <a:pt x="250" y="260"/>
                  </a:lnTo>
                  <a:lnTo>
                    <a:pt x="292" y="292"/>
                  </a:lnTo>
                  <a:lnTo>
                    <a:pt x="337" y="32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3" name="Freeform 53"/>
            <p:cNvSpPr>
              <a:spLocks/>
            </p:cNvSpPr>
            <p:nvPr/>
          </p:nvSpPr>
          <p:spPr bwMode="auto">
            <a:xfrm>
              <a:off x="3479" y="2043"/>
              <a:ext cx="45" cy="47"/>
            </a:xfrm>
            <a:custGeom>
              <a:avLst/>
              <a:gdLst>
                <a:gd name="T0" fmla="*/ 45 w 45"/>
                <a:gd name="T1" fmla="*/ 27 h 47"/>
                <a:gd name="T2" fmla="*/ 45 w 45"/>
                <a:gd name="T3" fmla="*/ 45 h 47"/>
                <a:gd name="T4" fmla="*/ 35 w 45"/>
                <a:gd name="T5" fmla="*/ 47 h 47"/>
                <a:gd name="T6" fmla="*/ 22 w 45"/>
                <a:gd name="T7" fmla="*/ 40 h 47"/>
                <a:gd name="T8" fmla="*/ 12 w 45"/>
                <a:gd name="T9" fmla="*/ 30 h 47"/>
                <a:gd name="T10" fmla="*/ 0 w 45"/>
                <a:gd name="T11" fmla="*/ 22 h 47"/>
                <a:gd name="T12" fmla="*/ 10 w 45"/>
                <a:gd name="T13" fmla="*/ 0 h 47"/>
                <a:gd name="T14" fmla="*/ 20 w 45"/>
                <a:gd name="T15" fmla="*/ 2 h 47"/>
                <a:gd name="T16" fmla="*/ 30 w 45"/>
                <a:gd name="T17" fmla="*/ 10 h 47"/>
                <a:gd name="T18" fmla="*/ 37 w 45"/>
                <a:gd name="T19" fmla="*/ 20 h 47"/>
                <a:gd name="T20" fmla="*/ 45 w 45"/>
                <a:gd name="T21" fmla="*/ 27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5"/>
                <a:gd name="T34" fmla="*/ 0 h 47"/>
                <a:gd name="T35" fmla="*/ 45 w 45"/>
                <a:gd name="T36" fmla="*/ 47 h 4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5" h="47">
                  <a:moveTo>
                    <a:pt x="45" y="27"/>
                  </a:moveTo>
                  <a:lnTo>
                    <a:pt x="45" y="45"/>
                  </a:lnTo>
                  <a:lnTo>
                    <a:pt x="35" y="47"/>
                  </a:lnTo>
                  <a:lnTo>
                    <a:pt x="22" y="40"/>
                  </a:lnTo>
                  <a:lnTo>
                    <a:pt x="12" y="30"/>
                  </a:lnTo>
                  <a:lnTo>
                    <a:pt x="0" y="22"/>
                  </a:lnTo>
                  <a:lnTo>
                    <a:pt x="10" y="0"/>
                  </a:lnTo>
                  <a:lnTo>
                    <a:pt x="20" y="2"/>
                  </a:lnTo>
                  <a:lnTo>
                    <a:pt x="30" y="10"/>
                  </a:lnTo>
                  <a:lnTo>
                    <a:pt x="37" y="20"/>
                  </a:lnTo>
                  <a:lnTo>
                    <a:pt x="45" y="27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4" name="Freeform 54"/>
            <p:cNvSpPr>
              <a:spLocks/>
            </p:cNvSpPr>
            <p:nvPr/>
          </p:nvSpPr>
          <p:spPr bwMode="auto">
            <a:xfrm>
              <a:off x="2155" y="2070"/>
              <a:ext cx="272" cy="320"/>
            </a:xfrm>
            <a:custGeom>
              <a:avLst/>
              <a:gdLst>
                <a:gd name="T0" fmla="*/ 272 w 272"/>
                <a:gd name="T1" fmla="*/ 78 h 320"/>
                <a:gd name="T2" fmla="*/ 252 w 272"/>
                <a:gd name="T3" fmla="*/ 102 h 320"/>
                <a:gd name="T4" fmla="*/ 237 w 272"/>
                <a:gd name="T5" fmla="*/ 130 h 320"/>
                <a:gd name="T6" fmla="*/ 230 w 272"/>
                <a:gd name="T7" fmla="*/ 162 h 320"/>
                <a:gd name="T8" fmla="*/ 225 w 272"/>
                <a:gd name="T9" fmla="*/ 192 h 320"/>
                <a:gd name="T10" fmla="*/ 217 w 272"/>
                <a:gd name="T11" fmla="*/ 225 h 320"/>
                <a:gd name="T12" fmla="*/ 212 w 272"/>
                <a:gd name="T13" fmla="*/ 255 h 320"/>
                <a:gd name="T14" fmla="*/ 200 w 272"/>
                <a:gd name="T15" fmla="*/ 285 h 320"/>
                <a:gd name="T16" fmla="*/ 182 w 272"/>
                <a:gd name="T17" fmla="*/ 310 h 320"/>
                <a:gd name="T18" fmla="*/ 162 w 272"/>
                <a:gd name="T19" fmla="*/ 315 h 320"/>
                <a:gd name="T20" fmla="*/ 142 w 272"/>
                <a:gd name="T21" fmla="*/ 317 h 320"/>
                <a:gd name="T22" fmla="*/ 120 w 272"/>
                <a:gd name="T23" fmla="*/ 320 h 320"/>
                <a:gd name="T24" fmla="*/ 97 w 272"/>
                <a:gd name="T25" fmla="*/ 320 h 320"/>
                <a:gd name="T26" fmla="*/ 72 w 272"/>
                <a:gd name="T27" fmla="*/ 320 h 320"/>
                <a:gd name="T28" fmla="*/ 50 w 272"/>
                <a:gd name="T29" fmla="*/ 317 h 320"/>
                <a:gd name="T30" fmla="*/ 27 w 272"/>
                <a:gd name="T31" fmla="*/ 317 h 320"/>
                <a:gd name="T32" fmla="*/ 5 w 272"/>
                <a:gd name="T33" fmla="*/ 315 h 320"/>
                <a:gd name="T34" fmla="*/ 7 w 272"/>
                <a:gd name="T35" fmla="*/ 295 h 320"/>
                <a:gd name="T36" fmla="*/ 20 w 272"/>
                <a:gd name="T37" fmla="*/ 277 h 320"/>
                <a:gd name="T38" fmla="*/ 32 w 272"/>
                <a:gd name="T39" fmla="*/ 262 h 320"/>
                <a:gd name="T40" fmla="*/ 27 w 272"/>
                <a:gd name="T41" fmla="*/ 242 h 320"/>
                <a:gd name="T42" fmla="*/ 12 w 272"/>
                <a:gd name="T43" fmla="*/ 230 h 320"/>
                <a:gd name="T44" fmla="*/ 2 w 272"/>
                <a:gd name="T45" fmla="*/ 215 h 320"/>
                <a:gd name="T46" fmla="*/ 0 w 272"/>
                <a:gd name="T47" fmla="*/ 200 h 320"/>
                <a:gd name="T48" fmla="*/ 5 w 272"/>
                <a:gd name="T49" fmla="*/ 182 h 320"/>
                <a:gd name="T50" fmla="*/ 15 w 272"/>
                <a:gd name="T51" fmla="*/ 175 h 320"/>
                <a:gd name="T52" fmla="*/ 27 w 272"/>
                <a:gd name="T53" fmla="*/ 170 h 320"/>
                <a:gd name="T54" fmla="*/ 40 w 272"/>
                <a:gd name="T55" fmla="*/ 165 h 320"/>
                <a:gd name="T56" fmla="*/ 52 w 272"/>
                <a:gd name="T57" fmla="*/ 157 h 320"/>
                <a:gd name="T58" fmla="*/ 65 w 272"/>
                <a:gd name="T59" fmla="*/ 152 h 320"/>
                <a:gd name="T60" fmla="*/ 75 w 272"/>
                <a:gd name="T61" fmla="*/ 142 h 320"/>
                <a:gd name="T62" fmla="*/ 85 w 272"/>
                <a:gd name="T63" fmla="*/ 132 h 320"/>
                <a:gd name="T64" fmla="*/ 90 w 272"/>
                <a:gd name="T65" fmla="*/ 117 h 320"/>
                <a:gd name="T66" fmla="*/ 105 w 272"/>
                <a:gd name="T67" fmla="*/ 105 h 320"/>
                <a:gd name="T68" fmla="*/ 120 w 272"/>
                <a:gd name="T69" fmla="*/ 93 h 320"/>
                <a:gd name="T70" fmla="*/ 135 w 272"/>
                <a:gd name="T71" fmla="*/ 78 h 320"/>
                <a:gd name="T72" fmla="*/ 150 w 272"/>
                <a:gd name="T73" fmla="*/ 63 h 320"/>
                <a:gd name="T74" fmla="*/ 162 w 272"/>
                <a:gd name="T75" fmla="*/ 48 h 320"/>
                <a:gd name="T76" fmla="*/ 175 w 272"/>
                <a:gd name="T77" fmla="*/ 33 h 320"/>
                <a:gd name="T78" fmla="*/ 187 w 272"/>
                <a:gd name="T79" fmla="*/ 15 h 320"/>
                <a:gd name="T80" fmla="*/ 200 w 272"/>
                <a:gd name="T81" fmla="*/ 0 h 320"/>
                <a:gd name="T82" fmla="*/ 210 w 272"/>
                <a:gd name="T83" fmla="*/ 25 h 320"/>
                <a:gd name="T84" fmla="*/ 230 w 272"/>
                <a:gd name="T85" fmla="*/ 45 h 320"/>
                <a:gd name="T86" fmla="*/ 252 w 272"/>
                <a:gd name="T87" fmla="*/ 63 h 320"/>
                <a:gd name="T88" fmla="*/ 272 w 272"/>
                <a:gd name="T89" fmla="*/ 78 h 32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72"/>
                <a:gd name="T136" fmla="*/ 0 h 320"/>
                <a:gd name="T137" fmla="*/ 272 w 272"/>
                <a:gd name="T138" fmla="*/ 320 h 32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72" h="320">
                  <a:moveTo>
                    <a:pt x="272" y="78"/>
                  </a:moveTo>
                  <a:lnTo>
                    <a:pt x="252" y="102"/>
                  </a:lnTo>
                  <a:lnTo>
                    <a:pt x="237" y="130"/>
                  </a:lnTo>
                  <a:lnTo>
                    <a:pt x="230" y="162"/>
                  </a:lnTo>
                  <a:lnTo>
                    <a:pt x="225" y="192"/>
                  </a:lnTo>
                  <a:lnTo>
                    <a:pt x="217" y="225"/>
                  </a:lnTo>
                  <a:lnTo>
                    <a:pt x="212" y="255"/>
                  </a:lnTo>
                  <a:lnTo>
                    <a:pt x="200" y="285"/>
                  </a:lnTo>
                  <a:lnTo>
                    <a:pt x="182" y="310"/>
                  </a:lnTo>
                  <a:lnTo>
                    <a:pt x="162" y="315"/>
                  </a:lnTo>
                  <a:lnTo>
                    <a:pt x="142" y="317"/>
                  </a:lnTo>
                  <a:lnTo>
                    <a:pt x="120" y="320"/>
                  </a:lnTo>
                  <a:lnTo>
                    <a:pt x="97" y="320"/>
                  </a:lnTo>
                  <a:lnTo>
                    <a:pt x="72" y="320"/>
                  </a:lnTo>
                  <a:lnTo>
                    <a:pt x="50" y="317"/>
                  </a:lnTo>
                  <a:lnTo>
                    <a:pt x="27" y="317"/>
                  </a:lnTo>
                  <a:lnTo>
                    <a:pt x="5" y="315"/>
                  </a:lnTo>
                  <a:lnTo>
                    <a:pt x="7" y="295"/>
                  </a:lnTo>
                  <a:lnTo>
                    <a:pt x="20" y="277"/>
                  </a:lnTo>
                  <a:lnTo>
                    <a:pt x="32" y="262"/>
                  </a:lnTo>
                  <a:lnTo>
                    <a:pt x="27" y="242"/>
                  </a:lnTo>
                  <a:lnTo>
                    <a:pt x="12" y="230"/>
                  </a:lnTo>
                  <a:lnTo>
                    <a:pt x="2" y="215"/>
                  </a:lnTo>
                  <a:lnTo>
                    <a:pt x="0" y="200"/>
                  </a:lnTo>
                  <a:lnTo>
                    <a:pt x="5" y="182"/>
                  </a:lnTo>
                  <a:lnTo>
                    <a:pt x="15" y="175"/>
                  </a:lnTo>
                  <a:lnTo>
                    <a:pt x="27" y="170"/>
                  </a:lnTo>
                  <a:lnTo>
                    <a:pt x="40" y="165"/>
                  </a:lnTo>
                  <a:lnTo>
                    <a:pt x="52" y="157"/>
                  </a:lnTo>
                  <a:lnTo>
                    <a:pt x="65" y="152"/>
                  </a:lnTo>
                  <a:lnTo>
                    <a:pt x="75" y="142"/>
                  </a:lnTo>
                  <a:lnTo>
                    <a:pt x="85" y="132"/>
                  </a:lnTo>
                  <a:lnTo>
                    <a:pt x="90" y="117"/>
                  </a:lnTo>
                  <a:lnTo>
                    <a:pt x="105" y="105"/>
                  </a:lnTo>
                  <a:lnTo>
                    <a:pt x="120" y="93"/>
                  </a:lnTo>
                  <a:lnTo>
                    <a:pt x="135" y="78"/>
                  </a:lnTo>
                  <a:lnTo>
                    <a:pt x="150" y="63"/>
                  </a:lnTo>
                  <a:lnTo>
                    <a:pt x="162" y="48"/>
                  </a:lnTo>
                  <a:lnTo>
                    <a:pt x="175" y="33"/>
                  </a:lnTo>
                  <a:lnTo>
                    <a:pt x="187" y="15"/>
                  </a:lnTo>
                  <a:lnTo>
                    <a:pt x="200" y="0"/>
                  </a:lnTo>
                  <a:lnTo>
                    <a:pt x="210" y="25"/>
                  </a:lnTo>
                  <a:lnTo>
                    <a:pt x="230" y="45"/>
                  </a:lnTo>
                  <a:lnTo>
                    <a:pt x="252" y="63"/>
                  </a:lnTo>
                  <a:lnTo>
                    <a:pt x="272" y="78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5" name="Freeform 55"/>
            <p:cNvSpPr>
              <a:spLocks/>
            </p:cNvSpPr>
            <p:nvPr/>
          </p:nvSpPr>
          <p:spPr bwMode="auto">
            <a:xfrm>
              <a:off x="3639" y="2110"/>
              <a:ext cx="182" cy="152"/>
            </a:xfrm>
            <a:custGeom>
              <a:avLst/>
              <a:gdLst>
                <a:gd name="T0" fmla="*/ 55 w 182"/>
                <a:gd name="T1" fmla="*/ 40 h 152"/>
                <a:gd name="T2" fmla="*/ 67 w 182"/>
                <a:gd name="T3" fmla="*/ 50 h 152"/>
                <a:gd name="T4" fmla="*/ 80 w 182"/>
                <a:gd name="T5" fmla="*/ 60 h 152"/>
                <a:gd name="T6" fmla="*/ 90 w 182"/>
                <a:gd name="T7" fmla="*/ 67 h 152"/>
                <a:gd name="T8" fmla="*/ 97 w 182"/>
                <a:gd name="T9" fmla="*/ 77 h 152"/>
                <a:gd name="T10" fmla="*/ 107 w 182"/>
                <a:gd name="T11" fmla="*/ 82 h 152"/>
                <a:gd name="T12" fmla="*/ 115 w 182"/>
                <a:gd name="T13" fmla="*/ 85 h 152"/>
                <a:gd name="T14" fmla="*/ 125 w 182"/>
                <a:gd name="T15" fmla="*/ 85 h 152"/>
                <a:gd name="T16" fmla="*/ 137 w 182"/>
                <a:gd name="T17" fmla="*/ 77 h 152"/>
                <a:gd name="T18" fmla="*/ 147 w 182"/>
                <a:gd name="T19" fmla="*/ 100 h 152"/>
                <a:gd name="T20" fmla="*/ 162 w 182"/>
                <a:gd name="T21" fmla="*/ 115 h 152"/>
                <a:gd name="T22" fmla="*/ 177 w 182"/>
                <a:gd name="T23" fmla="*/ 130 h 152"/>
                <a:gd name="T24" fmla="*/ 182 w 182"/>
                <a:gd name="T25" fmla="*/ 152 h 152"/>
                <a:gd name="T26" fmla="*/ 157 w 182"/>
                <a:gd name="T27" fmla="*/ 137 h 152"/>
                <a:gd name="T28" fmla="*/ 132 w 182"/>
                <a:gd name="T29" fmla="*/ 122 h 152"/>
                <a:gd name="T30" fmla="*/ 107 w 182"/>
                <a:gd name="T31" fmla="*/ 105 h 152"/>
                <a:gd name="T32" fmla="*/ 85 w 182"/>
                <a:gd name="T33" fmla="*/ 90 h 152"/>
                <a:gd name="T34" fmla="*/ 62 w 182"/>
                <a:gd name="T35" fmla="*/ 72 h 152"/>
                <a:gd name="T36" fmla="*/ 40 w 182"/>
                <a:gd name="T37" fmla="*/ 53 h 152"/>
                <a:gd name="T38" fmla="*/ 20 w 182"/>
                <a:gd name="T39" fmla="*/ 33 h 152"/>
                <a:gd name="T40" fmla="*/ 0 w 182"/>
                <a:gd name="T41" fmla="*/ 10 h 152"/>
                <a:gd name="T42" fmla="*/ 10 w 182"/>
                <a:gd name="T43" fmla="*/ 0 h 152"/>
                <a:gd name="T44" fmla="*/ 25 w 182"/>
                <a:gd name="T45" fmla="*/ 3 h 152"/>
                <a:gd name="T46" fmla="*/ 40 w 182"/>
                <a:gd name="T47" fmla="*/ 13 h 152"/>
                <a:gd name="T48" fmla="*/ 50 w 182"/>
                <a:gd name="T49" fmla="*/ 25 h 152"/>
                <a:gd name="T50" fmla="*/ 55 w 182"/>
                <a:gd name="T51" fmla="*/ 40 h 15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2"/>
                <a:gd name="T79" fmla="*/ 0 h 152"/>
                <a:gd name="T80" fmla="*/ 182 w 182"/>
                <a:gd name="T81" fmla="*/ 152 h 15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2" h="152">
                  <a:moveTo>
                    <a:pt x="55" y="40"/>
                  </a:moveTo>
                  <a:lnTo>
                    <a:pt x="67" y="50"/>
                  </a:lnTo>
                  <a:lnTo>
                    <a:pt x="80" y="60"/>
                  </a:lnTo>
                  <a:lnTo>
                    <a:pt x="90" y="67"/>
                  </a:lnTo>
                  <a:lnTo>
                    <a:pt x="97" y="77"/>
                  </a:lnTo>
                  <a:lnTo>
                    <a:pt x="107" y="82"/>
                  </a:lnTo>
                  <a:lnTo>
                    <a:pt x="115" y="85"/>
                  </a:lnTo>
                  <a:lnTo>
                    <a:pt x="125" y="85"/>
                  </a:lnTo>
                  <a:lnTo>
                    <a:pt x="137" y="77"/>
                  </a:lnTo>
                  <a:lnTo>
                    <a:pt x="147" y="100"/>
                  </a:lnTo>
                  <a:lnTo>
                    <a:pt x="162" y="115"/>
                  </a:lnTo>
                  <a:lnTo>
                    <a:pt x="177" y="130"/>
                  </a:lnTo>
                  <a:lnTo>
                    <a:pt x="182" y="152"/>
                  </a:lnTo>
                  <a:lnTo>
                    <a:pt x="157" y="137"/>
                  </a:lnTo>
                  <a:lnTo>
                    <a:pt x="132" y="122"/>
                  </a:lnTo>
                  <a:lnTo>
                    <a:pt x="107" y="105"/>
                  </a:lnTo>
                  <a:lnTo>
                    <a:pt x="85" y="90"/>
                  </a:lnTo>
                  <a:lnTo>
                    <a:pt x="62" y="72"/>
                  </a:lnTo>
                  <a:lnTo>
                    <a:pt x="40" y="53"/>
                  </a:lnTo>
                  <a:lnTo>
                    <a:pt x="20" y="33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25" y="3"/>
                  </a:lnTo>
                  <a:lnTo>
                    <a:pt x="40" y="13"/>
                  </a:lnTo>
                  <a:lnTo>
                    <a:pt x="50" y="25"/>
                  </a:lnTo>
                  <a:lnTo>
                    <a:pt x="55" y="4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6" name="Freeform 56"/>
            <p:cNvSpPr>
              <a:spLocks/>
            </p:cNvSpPr>
            <p:nvPr/>
          </p:nvSpPr>
          <p:spPr bwMode="auto">
            <a:xfrm>
              <a:off x="4156" y="2110"/>
              <a:ext cx="320" cy="512"/>
            </a:xfrm>
            <a:custGeom>
              <a:avLst/>
              <a:gdLst>
                <a:gd name="T0" fmla="*/ 45 w 320"/>
                <a:gd name="T1" fmla="*/ 512 h 512"/>
                <a:gd name="T2" fmla="*/ 27 w 320"/>
                <a:gd name="T3" fmla="*/ 494 h 512"/>
                <a:gd name="T4" fmla="*/ 15 w 320"/>
                <a:gd name="T5" fmla="*/ 470 h 512"/>
                <a:gd name="T6" fmla="*/ 7 w 320"/>
                <a:gd name="T7" fmla="*/ 445 h 512"/>
                <a:gd name="T8" fmla="*/ 0 w 320"/>
                <a:gd name="T9" fmla="*/ 420 h 512"/>
                <a:gd name="T10" fmla="*/ 227 w 320"/>
                <a:gd name="T11" fmla="*/ 67 h 512"/>
                <a:gd name="T12" fmla="*/ 237 w 320"/>
                <a:gd name="T13" fmla="*/ 60 h 512"/>
                <a:gd name="T14" fmla="*/ 250 w 320"/>
                <a:gd name="T15" fmla="*/ 53 h 512"/>
                <a:gd name="T16" fmla="*/ 262 w 320"/>
                <a:gd name="T17" fmla="*/ 48 h 512"/>
                <a:gd name="T18" fmla="*/ 275 w 320"/>
                <a:gd name="T19" fmla="*/ 40 h 512"/>
                <a:gd name="T20" fmla="*/ 287 w 320"/>
                <a:gd name="T21" fmla="*/ 33 h 512"/>
                <a:gd name="T22" fmla="*/ 300 w 320"/>
                <a:gd name="T23" fmla="*/ 23 h 512"/>
                <a:gd name="T24" fmla="*/ 310 w 320"/>
                <a:gd name="T25" fmla="*/ 13 h 512"/>
                <a:gd name="T26" fmla="*/ 320 w 320"/>
                <a:gd name="T27" fmla="*/ 0 h 512"/>
                <a:gd name="T28" fmla="*/ 300 w 320"/>
                <a:gd name="T29" fmla="*/ 70 h 512"/>
                <a:gd name="T30" fmla="*/ 275 w 320"/>
                <a:gd name="T31" fmla="*/ 137 h 512"/>
                <a:gd name="T32" fmla="*/ 245 w 320"/>
                <a:gd name="T33" fmla="*/ 205 h 512"/>
                <a:gd name="T34" fmla="*/ 212 w 320"/>
                <a:gd name="T35" fmla="*/ 267 h 512"/>
                <a:gd name="T36" fmla="*/ 175 w 320"/>
                <a:gd name="T37" fmla="*/ 330 h 512"/>
                <a:gd name="T38" fmla="*/ 132 w 320"/>
                <a:gd name="T39" fmla="*/ 392 h 512"/>
                <a:gd name="T40" fmla="*/ 90 w 320"/>
                <a:gd name="T41" fmla="*/ 452 h 512"/>
                <a:gd name="T42" fmla="*/ 45 w 320"/>
                <a:gd name="T43" fmla="*/ 512 h 5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320"/>
                <a:gd name="T67" fmla="*/ 0 h 512"/>
                <a:gd name="T68" fmla="*/ 320 w 320"/>
                <a:gd name="T69" fmla="*/ 512 h 51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320" h="512">
                  <a:moveTo>
                    <a:pt x="45" y="512"/>
                  </a:moveTo>
                  <a:lnTo>
                    <a:pt x="27" y="494"/>
                  </a:lnTo>
                  <a:lnTo>
                    <a:pt x="15" y="470"/>
                  </a:lnTo>
                  <a:lnTo>
                    <a:pt x="7" y="445"/>
                  </a:lnTo>
                  <a:lnTo>
                    <a:pt x="0" y="420"/>
                  </a:lnTo>
                  <a:lnTo>
                    <a:pt x="227" y="67"/>
                  </a:lnTo>
                  <a:lnTo>
                    <a:pt x="237" y="60"/>
                  </a:lnTo>
                  <a:lnTo>
                    <a:pt x="250" y="53"/>
                  </a:lnTo>
                  <a:lnTo>
                    <a:pt x="262" y="48"/>
                  </a:lnTo>
                  <a:lnTo>
                    <a:pt x="275" y="40"/>
                  </a:lnTo>
                  <a:lnTo>
                    <a:pt x="287" y="33"/>
                  </a:lnTo>
                  <a:lnTo>
                    <a:pt x="300" y="23"/>
                  </a:lnTo>
                  <a:lnTo>
                    <a:pt x="310" y="13"/>
                  </a:lnTo>
                  <a:lnTo>
                    <a:pt x="320" y="0"/>
                  </a:lnTo>
                  <a:lnTo>
                    <a:pt x="300" y="70"/>
                  </a:lnTo>
                  <a:lnTo>
                    <a:pt x="275" y="137"/>
                  </a:lnTo>
                  <a:lnTo>
                    <a:pt x="245" y="205"/>
                  </a:lnTo>
                  <a:lnTo>
                    <a:pt x="212" y="267"/>
                  </a:lnTo>
                  <a:lnTo>
                    <a:pt x="175" y="330"/>
                  </a:lnTo>
                  <a:lnTo>
                    <a:pt x="132" y="392"/>
                  </a:lnTo>
                  <a:lnTo>
                    <a:pt x="90" y="452"/>
                  </a:lnTo>
                  <a:lnTo>
                    <a:pt x="45" y="512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7" name="Freeform 57"/>
            <p:cNvSpPr>
              <a:spLocks/>
            </p:cNvSpPr>
            <p:nvPr/>
          </p:nvSpPr>
          <p:spPr bwMode="auto">
            <a:xfrm>
              <a:off x="2315" y="2123"/>
              <a:ext cx="50" cy="54"/>
            </a:xfrm>
            <a:custGeom>
              <a:avLst/>
              <a:gdLst>
                <a:gd name="T0" fmla="*/ 50 w 50"/>
                <a:gd name="T1" fmla="*/ 20 h 54"/>
                <a:gd name="T2" fmla="*/ 47 w 50"/>
                <a:gd name="T3" fmla="*/ 30 h 54"/>
                <a:gd name="T4" fmla="*/ 42 w 50"/>
                <a:gd name="T5" fmla="*/ 40 h 54"/>
                <a:gd name="T6" fmla="*/ 40 w 50"/>
                <a:gd name="T7" fmla="*/ 47 h 54"/>
                <a:gd name="T8" fmla="*/ 32 w 50"/>
                <a:gd name="T9" fmla="*/ 54 h 54"/>
                <a:gd name="T10" fmla="*/ 22 w 50"/>
                <a:gd name="T11" fmla="*/ 49 h 54"/>
                <a:gd name="T12" fmla="*/ 12 w 50"/>
                <a:gd name="T13" fmla="*/ 45 h 54"/>
                <a:gd name="T14" fmla="*/ 5 w 50"/>
                <a:gd name="T15" fmla="*/ 40 h 54"/>
                <a:gd name="T16" fmla="*/ 0 w 50"/>
                <a:gd name="T17" fmla="*/ 30 h 54"/>
                <a:gd name="T18" fmla="*/ 5 w 50"/>
                <a:gd name="T19" fmla="*/ 10 h 54"/>
                <a:gd name="T20" fmla="*/ 20 w 50"/>
                <a:gd name="T21" fmla="*/ 0 h 54"/>
                <a:gd name="T22" fmla="*/ 37 w 50"/>
                <a:gd name="T23" fmla="*/ 2 h 54"/>
                <a:gd name="T24" fmla="*/ 50 w 50"/>
                <a:gd name="T25" fmla="*/ 20 h 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0"/>
                <a:gd name="T40" fmla="*/ 0 h 54"/>
                <a:gd name="T41" fmla="*/ 50 w 50"/>
                <a:gd name="T42" fmla="*/ 54 h 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0" h="54">
                  <a:moveTo>
                    <a:pt x="50" y="20"/>
                  </a:moveTo>
                  <a:lnTo>
                    <a:pt x="47" y="30"/>
                  </a:lnTo>
                  <a:lnTo>
                    <a:pt x="42" y="40"/>
                  </a:lnTo>
                  <a:lnTo>
                    <a:pt x="40" y="47"/>
                  </a:lnTo>
                  <a:lnTo>
                    <a:pt x="32" y="54"/>
                  </a:lnTo>
                  <a:lnTo>
                    <a:pt x="22" y="49"/>
                  </a:lnTo>
                  <a:lnTo>
                    <a:pt x="12" y="45"/>
                  </a:lnTo>
                  <a:lnTo>
                    <a:pt x="5" y="40"/>
                  </a:lnTo>
                  <a:lnTo>
                    <a:pt x="0" y="30"/>
                  </a:lnTo>
                  <a:lnTo>
                    <a:pt x="5" y="10"/>
                  </a:lnTo>
                  <a:lnTo>
                    <a:pt x="20" y="0"/>
                  </a:lnTo>
                  <a:lnTo>
                    <a:pt x="37" y="2"/>
                  </a:lnTo>
                  <a:lnTo>
                    <a:pt x="50" y="20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8" name="Freeform 58"/>
            <p:cNvSpPr>
              <a:spLocks/>
            </p:cNvSpPr>
            <p:nvPr/>
          </p:nvSpPr>
          <p:spPr bwMode="auto">
            <a:xfrm>
              <a:off x="3979" y="2125"/>
              <a:ext cx="367" cy="412"/>
            </a:xfrm>
            <a:custGeom>
              <a:avLst/>
              <a:gdLst>
                <a:gd name="T0" fmla="*/ 367 w 367"/>
                <a:gd name="T1" fmla="*/ 43 h 412"/>
                <a:gd name="T2" fmla="*/ 107 w 367"/>
                <a:gd name="T3" fmla="*/ 412 h 412"/>
                <a:gd name="T4" fmla="*/ 94 w 367"/>
                <a:gd name="T5" fmla="*/ 385 h 412"/>
                <a:gd name="T6" fmla="*/ 79 w 367"/>
                <a:gd name="T7" fmla="*/ 357 h 412"/>
                <a:gd name="T8" fmla="*/ 67 w 367"/>
                <a:gd name="T9" fmla="*/ 330 h 412"/>
                <a:gd name="T10" fmla="*/ 54 w 367"/>
                <a:gd name="T11" fmla="*/ 302 h 412"/>
                <a:gd name="T12" fmla="*/ 40 w 367"/>
                <a:gd name="T13" fmla="*/ 272 h 412"/>
                <a:gd name="T14" fmla="*/ 27 w 367"/>
                <a:gd name="T15" fmla="*/ 245 h 412"/>
                <a:gd name="T16" fmla="*/ 12 w 367"/>
                <a:gd name="T17" fmla="*/ 215 h 412"/>
                <a:gd name="T18" fmla="*/ 0 w 367"/>
                <a:gd name="T19" fmla="*/ 187 h 412"/>
                <a:gd name="T20" fmla="*/ 44 w 367"/>
                <a:gd name="T21" fmla="*/ 172 h 412"/>
                <a:gd name="T22" fmla="*/ 87 w 367"/>
                <a:gd name="T23" fmla="*/ 155 h 412"/>
                <a:gd name="T24" fmla="*/ 129 w 367"/>
                <a:gd name="T25" fmla="*/ 132 h 412"/>
                <a:gd name="T26" fmla="*/ 169 w 367"/>
                <a:gd name="T27" fmla="*/ 110 h 412"/>
                <a:gd name="T28" fmla="*/ 209 w 367"/>
                <a:gd name="T29" fmla="*/ 85 h 412"/>
                <a:gd name="T30" fmla="*/ 249 w 367"/>
                <a:gd name="T31" fmla="*/ 60 h 412"/>
                <a:gd name="T32" fmla="*/ 287 w 367"/>
                <a:gd name="T33" fmla="*/ 30 h 412"/>
                <a:gd name="T34" fmla="*/ 324 w 367"/>
                <a:gd name="T35" fmla="*/ 0 h 412"/>
                <a:gd name="T36" fmla="*/ 367 w 367"/>
                <a:gd name="T37" fmla="*/ 43 h 41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67"/>
                <a:gd name="T58" fmla="*/ 0 h 412"/>
                <a:gd name="T59" fmla="*/ 367 w 367"/>
                <a:gd name="T60" fmla="*/ 412 h 41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67" h="412">
                  <a:moveTo>
                    <a:pt x="367" y="43"/>
                  </a:moveTo>
                  <a:lnTo>
                    <a:pt x="107" y="412"/>
                  </a:lnTo>
                  <a:lnTo>
                    <a:pt x="94" y="385"/>
                  </a:lnTo>
                  <a:lnTo>
                    <a:pt x="79" y="357"/>
                  </a:lnTo>
                  <a:lnTo>
                    <a:pt x="67" y="330"/>
                  </a:lnTo>
                  <a:lnTo>
                    <a:pt x="54" y="302"/>
                  </a:lnTo>
                  <a:lnTo>
                    <a:pt x="40" y="272"/>
                  </a:lnTo>
                  <a:lnTo>
                    <a:pt x="27" y="245"/>
                  </a:lnTo>
                  <a:lnTo>
                    <a:pt x="12" y="215"/>
                  </a:lnTo>
                  <a:lnTo>
                    <a:pt x="0" y="187"/>
                  </a:lnTo>
                  <a:lnTo>
                    <a:pt x="44" y="172"/>
                  </a:lnTo>
                  <a:lnTo>
                    <a:pt x="87" y="155"/>
                  </a:lnTo>
                  <a:lnTo>
                    <a:pt x="129" y="132"/>
                  </a:lnTo>
                  <a:lnTo>
                    <a:pt x="169" y="110"/>
                  </a:lnTo>
                  <a:lnTo>
                    <a:pt x="209" y="85"/>
                  </a:lnTo>
                  <a:lnTo>
                    <a:pt x="249" y="60"/>
                  </a:lnTo>
                  <a:lnTo>
                    <a:pt x="287" y="30"/>
                  </a:lnTo>
                  <a:lnTo>
                    <a:pt x="324" y="0"/>
                  </a:lnTo>
                  <a:lnTo>
                    <a:pt x="367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89" name="Freeform 59"/>
            <p:cNvSpPr>
              <a:spLocks/>
            </p:cNvSpPr>
            <p:nvPr/>
          </p:nvSpPr>
          <p:spPr bwMode="auto">
            <a:xfrm>
              <a:off x="2455" y="2292"/>
              <a:ext cx="179" cy="248"/>
            </a:xfrm>
            <a:custGeom>
              <a:avLst/>
              <a:gdLst>
                <a:gd name="T0" fmla="*/ 165 w 179"/>
                <a:gd name="T1" fmla="*/ 115 h 248"/>
                <a:gd name="T2" fmla="*/ 169 w 179"/>
                <a:gd name="T3" fmla="*/ 148 h 248"/>
                <a:gd name="T4" fmla="*/ 172 w 179"/>
                <a:gd name="T5" fmla="*/ 183 h 248"/>
                <a:gd name="T6" fmla="*/ 177 w 179"/>
                <a:gd name="T7" fmla="*/ 215 h 248"/>
                <a:gd name="T8" fmla="*/ 179 w 179"/>
                <a:gd name="T9" fmla="*/ 248 h 248"/>
                <a:gd name="T10" fmla="*/ 157 w 179"/>
                <a:gd name="T11" fmla="*/ 248 h 248"/>
                <a:gd name="T12" fmla="*/ 142 w 179"/>
                <a:gd name="T13" fmla="*/ 230 h 248"/>
                <a:gd name="T14" fmla="*/ 130 w 179"/>
                <a:gd name="T15" fmla="*/ 205 h 248"/>
                <a:gd name="T16" fmla="*/ 117 w 179"/>
                <a:gd name="T17" fmla="*/ 190 h 248"/>
                <a:gd name="T18" fmla="*/ 102 w 179"/>
                <a:gd name="T19" fmla="*/ 183 h 248"/>
                <a:gd name="T20" fmla="*/ 90 w 179"/>
                <a:gd name="T21" fmla="*/ 175 h 248"/>
                <a:gd name="T22" fmla="*/ 77 w 179"/>
                <a:gd name="T23" fmla="*/ 165 h 248"/>
                <a:gd name="T24" fmla="*/ 67 w 179"/>
                <a:gd name="T25" fmla="*/ 155 h 248"/>
                <a:gd name="T26" fmla="*/ 57 w 179"/>
                <a:gd name="T27" fmla="*/ 145 h 248"/>
                <a:gd name="T28" fmla="*/ 47 w 179"/>
                <a:gd name="T29" fmla="*/ 138 h 248"/>
                <a:gd name="T30" fmla="*/ 37 w 179"/>
                <a:gd name="T31" fmla="*/ 130 h 248"/>
                <a:gd name="T32" fmla="*/ 25 w 179"/>
                <a:gd name="T33" fmla="*/ 125 h 248"/>
                <a:gd name="T34" fmla="*/ 10 w 179"/>
                <a:gd name="T35" fmla="*/ 108 h 248"/>
                <a:gd name="T36" fmla="*/ 2 w 179"/>
                <a:gd name="T37" fmla="*/ 88 h 248"/>
                <a:gd name="T38" fmla="*/ 0 w 179"/>
                <a:gd name="T39" fmla="*/ 65 h 248"/>
                <a:gd name="T40" fmla="*/ 5 w 179"/>
                <a:gd name="T41" fmla="*/ 43 h 248"/>
                <a:gd name="T42" fmla="*/ 30 w 179"/>
                <a:gd name="T43" fmla="*/ 0 h 248"/>
                <a:gd name="T44" fmla="*/ 52 w 179"/>
                <a:gd name="T45" fmla="*/ 5 h 248"/>
                <a:gd name="T46" fmla="*/ 72 w 179"/>
                <a:gd name="T47" fmla="*/ 18 h 248"/>
                <a:gd name="T48" fmla="*/ 90 w 179"/>
                <a:gd name="T49" fmla="*/ 33 h 248"/>
                <a:gd name="T50" fmla="*/ 102 w 179"/>
                <a:gd name="T51" fmla="*/ 50 h 248"/>
                <a:gd name="T52" fmla="*/ 117 w 179"/>
                <a:gd name="T53" fmla="*/ 68 h 248"/>
                <a:gd name="T54" fmla="*/ 130 w 179"/>
                <a:gd name="T55" fmla="*/ 85 h 248"/>
                <a:gd name="T56" fmla="*/ 147 w 179"/>
                <a:gd name="T57" fmla="*/ 103 h 248"/>
                <a:gd name="T58" fmla="*/ 165 w 179"/>
                <a:gd name="T59" fmla="*/ 115 h 24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9"/>
                <a:gd name="T91" fmla="*/ 0 h 248"/>
                <a:gd name="T92" fmla="*/ 179 w 179"/>
                <a:gd name="T93" fmla="*/ 248 h 24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9" h="248">
                  <a:moveTo>
                    <a:pt x="165" y="115"/>
                  </a:moveTo>
                  <a:lnTo>
                    <a:pt x="169" y="148"/>
                  </a:lnTo>
                  <a:lnTo>
                    <a:pt x="172" y="183"/>
                  </a:lnTo>
                  <a:lnTo>
                    <a:pt x="177" y="215"/>
                  </a:lnTo>
                  <a:lnTo>
                    <a:pt x="179" y="248"/>
                  </a:lnTo>
                  <a:lnTo>
                    <a:pt x="157" y="248"/>
                  </a:lnTo>
                  <a:lnTo>
                    <a:pt x="142" y="230"/>
                  </a:lnTo>
                  <a:lnTo>
                    <a:pt x="130" y="205"/>
                  </a:lnTo>
                  <a:lnTo>
                    <a:pt x="117" y="190"/>
                  </a:lnTo>
                  <a:lnTo>
                    <a:pt x="102" y="183"/>
                  </a:lnTo>
                  <a:lnTo>
                    <a:pt x="90" y="175"/>
                  </a:lnTo>
                  <a:lnTo>
                    <a:pt x="77" y="165"/>
                  </a:lnTo>
                  <a:lnTo>
                    <a:pt x="67" y="155"/>
                  </a:lnTo>
                  <a:lnTo>
                    <a:pt x="57" y="145"/>
                  </a:lnTo>
                  <a:lnTo>
                    <a:pt x="47" y="138"/>
                  </a:lnTo>
                  <a:lnTo>
                    <a:pt x="37" y="130"/>
                  </a:lnTo>
                  <a:lnTo>
                    <a:pt x="25" y="125"/>
                  </a:lnTo>
                  <a:lnTo>
                    <a:pt x="10" y="108"/>
                  </a:lnTo>
                  <a:lnTo>
                    <a:pt x="2" y="88"/>
                  </a:lnTo>
                  <a:lnTo>
                    <a:pt x="0" y="65"/>
                  </a:lnTo>
                  <a:lnTo>
                    <a:pt x="5" y="43"/>
                  </a:lnTo>
                  <a:lnTo>
                    <a:pt x="30" y="0"/>
                  </a:lnTo>
                  <a:lnTo>
                    <a:pt x="52" y="5"/>
                  </a:lnTo>
                  <a:lnTo>
                    <a:pt x="72" y="18"/>
                  </a:lnTo>
                  <a:lnTo>
                    <a:pt x="90" y="33"/>
                  </a:lnTo>
                  <a:lnTo>
                    <a:pt x="102" y="50"/>
                  </a:lnTo>
                  <a:lnTo>
                    <a:pt x="117" y="68"/>
                  </a:lnTo>
                  <a:lnTo>
                    <a:pt x="130" y="85"/>
                  </a:lnTo>
                  <a:lnTo>
                    <a:pt x="147" y="103"/>
                  </a:lnTo>
                  <a:lnTo>
                    <a:pt x="165" y="115"/>
                  </a:lnTo>
                  <a:close/>
                </a:path>
              </a:pathLst>
            </a:custGeom>
            <a:solidFill>
              <a:srgbClr val="000000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0" name="Freeform 60"/>
            <p:cNvSpPr>
              <a:spLocks/>
            </p:cNvSpPr>
            <p:nvPr/>
          </p:nvSpPr>
          <p:spPr bwMode="auto">
            <a:xfrm>
              <a:off x="2052" y="2297"/>
              <a:ext cx="75" cy="73"/>
            </a:xfrm>
            <a:custGeom>
              <a:avLst/>
              <a:gdLst>
                <a:gd name="T0" fmla="*/ 75 w 75"/>
                <a:gd name="T1" fmla="*/ 18 h 73"/>
                <a:gd name="T2" fmla="*/ 63 w 75"/>
                <a:gd name="T3" fmla="*/ 35 h 73"/>
                <a:gd name="T4" fmla="*/ 58 w 75"/>
                <a:gd name="T5" fmla="*/ 58 h 73"/>
                <a:gd name="T6" fmla="*/ 48 w 75"/>
                <a:gd name="T7" fmla="*/ 73 h 73"/>
                <a:gd name="T8" fmla="*/ 30 w 75"/>
                <a:gd name="T9" fmla="*/ 70 h 73"/>
                <a:gd name="T10" fmla="*/ 20 w 75"/>
                <a:gd name="T11" fmla="*/ 63 h 73"/>
                <a:gd name="T12" fmla="*/ 13 w 75"/>
                <a:gd name="T13" fmla="*/ 53 h 73"/>
                <a:gd name="T14" fmla="*/ 3 w 75"/>
                <a:gd name="T15" fmla="*/ 45 h 73"/>
                <a:gd name="T16" fmla="*/ 0 w 75"/>
                <a:gd name="T17" fmla="*/ 33 h 73"/>
                <a:gd name="T18" fmla="*/ 10 w 75"/>
                <a:gd name="T19" fmla="*/ 28 h 73"/>
                <a:gd name="T20" fmla="*/ 20 w 75"/>
                <a:gd name="T21" fmla="*/ 20 h 73"/>
                <a:gd name="T22" fmla="*/ 30 w 75"/>
                <a:gd name="T23" fmla="*/ 13 h 73"/>
                <a:gd name="T24" fmla="*/ 43 w 75"/>
                <a:gd name="T25" fmla="*/ 5 h 73"/>
                <a:gd name="T26" fmla="*/ 53 w 75"/>
                <a:gd name="T27" fmla="*/ 3 h 73"/>
                <a:gd name="T28" fmla="*/ 60 w 75"/>
                <a:gd name="T29" fmla="*/ 0 h 73"/>
                <a:gd name="T30" fmla="*/ 68 w 75"/>
                <a:gd name="T31" fmla="*/ 5 h 73"/>
                <a:gd name="T32" fmla="*/ 75 w 75"/>
                <a:gd name="T33" fmla="*/ 18 h 7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5"/>
                <a:gd name="T52" fmla="*/ 0 h 73"/>
                <a:gd name="T53" fmla="*/ 75 w 75"/>
                <a:gd name="T54" fmla="*/ 73 h 7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5" h="73">
                  <a:moveTo>
                    <a:pt x="75" y="18"/>
                  </a:moveTo>
                  <a:lnTo>
                    <a:pt x="63" y="35"/>
                  </a:lnTo>
                  <a:lnTo>
                    <a:pt x="58" y="58"/>
                  </a:lnTo>
                  <a:lnTo>
                    <a:pt x="48" y="73"/>
                  </a:lnTo>
                  <a:lnTo>
                    <a:pt x="30" y="70"/>
                  </a:lnTo>
                  <a:lnTo>
                    <a:pt x="20" y="63"/>
                  </a:lnTo>
                  <a:lnTo>
                    <a:pt x="13" y="53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10" y="28"/>
                  </a:lnTo>
                  <a:lnTo>
                    <a:pt x="20" y="20"/>
                  </a:lnTo>
                  <a:lnTo>
                    <a:pt x="30" y="13"/>
                  </a:lnTo>
                  <a:lnTo>
                    <a:pt x="43" y="5"/>
                  </a:lnTo>
                  <a:lnTo>
                    <a:pt x="53" y="3"/>
                  </a:lnTo>
                  <a:lnTo>
                    <a:pt x="60" y="0"/>
                  </a:lnTo>
                  <a:lnTo>
                    <a:pt x="68" y="5"/>
                  </a:lnTo>
                  <a:lnTo>
                    <a:pt x="75" y="18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1" name="Freeform 61"/>
            <p:cNvSpPr>
              <a:spLocks/>
            </p:cNvSpPr>
            <p:nvPr/>
          </p:nvSpPr>
          <p:spPr bwMode="auto">
            <a:xfrm>
              <a:off x="1413" y="2347"/>
              <a:ext cx="95" cy="103"/>
            </a:xfrm>
            <a:custGeom>
              <a:avLst/>
              <a:gdLst>
                <a:gd name="T0" fmla="*/ 85 w 95"/>
                <a:gd name="T1" fmla="*/ 15 h 103"/>
                <a:gd name="T2" fmla="*/ 85 w 95"/>
                <a:gd name="T3" fmla="*/ 33 h 103"/>
                <a:gd name="T4" fmla="*/ 87 w 95"/>
                <a:gd name="T5" fmla="*/ 55 h 103"/>
                <a:gd name="T6" fmla="*/ 90 w 95"/>
                <a:gd name="T7" fmla="*/ 78 h 103"/>
                <a:gd name="T8" fmla="*/ 95 w 95"/>
                <a:gd name="T9" fmla="*/ 98 h 103"/>
                <a:gd name="T10" fmla="*/ 82 w 95"/>
                <a:gd name="T11" fmla="*/ 103 h 103"/>
                <a:gd name="T12" fmla="*/ 70 w 95"/>
                <a:gd name="T13" fmla="*/ 103 h 103"/>
                <a:gd name="T14" fmla="*/ 57 w 95"/>
                <a:gd name="T15" fmla="*/ 98 h 103"/>
                <a:gd name="T16" fmla="*/ 45 w 95"/>
                <a:gd name="T17" fmla="*/ 90 h 103"/>
                <a:gd name="T18" fmla="*/ 32 w 95"/>
                <a:gd name="T19" fmla="*/ 83 h 103"/>
                <a:gd name="T20" fmla="*/ 20 w 95"/>
                <a:gd name="T21" fmla="*/ 73 h 103"/>
                <a:gd name="T22" fmla="*/ 10 w 95"/>
                <a:gd name="T23" fmla="*/ 63 h 103"/>
                <a:gd name="T24" fmla="*/ 0 w 95"/>
                <a:gd name="T25" fmla="*/ 55 h 103"/>
                <a:gd name="T26" fmla="*/ 2 w 95"/>
                <a:gd name="T27" fmla="*/ 40 h 103"/>
                <a:gd name="T28" fmla="*/ 10 w 95"/>
                <a:gd name="T29" fmla="*/ 28 h 103"/>
                <a:gd name="T30" fmla="*/ 15 w 95"/>
                <a:gd name="T31" fmla="*/ 15 h 103"/>
                <a:gd name="T32" fmla="*/ 20 w 95"/>
                <a:gd name="T33" fmla="*/ 0 h 103"/>
                <a:gd name="T34" fmla="*/ 85 w 95"/>
                <a:gd name="T35" fmla="*/ 15 h 10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95"/>
                <a:gd name="T55" fmla="*/ 0 h 103"/>
                <a:gd name="T56" fmla="*/ 95 w 95"/>
                <a:gd name="T57" fmla="*/ 103 h 10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95" h="103">
                  <a:moveTo>
                    <a:pt x="85" y="15"/>
                  </a:moveTo>
                  <a:lnTo>
                    <a:pt x="85" y="33"/>
                  </a:lnTo>
                  <a:lnTo>
                    <a:pt x="87" y="55"/>
                  </a:lnTo>
                  <a:lnTo>
                    <a:pt x="90" y="78"/>
                  </a:lnTo>
                  <a:lnTo>
                    <a:pt x="95" y="98"/>
                  </a:lnTo>
                  <a:lnTo>
                    <a:pt x="82" y="103"/>
                  </a:lnTo>
                  <a:lnTo>
                    <a:pt x="70" y="103"/>
                  </a:lnTo>
                  <a:lnTo>
                    <a:pt x="57" y="98"/>
                  </a:lnTo>
                  <a:lnTo>
                    <a:pt x="45" y="90"/>
                  </a:lnTo>
                  <a:lnTo>
                    <a:pt x="32" y="83"/>
                  </a:lnTo>
                  <a:lnTo>
                    <a:pt x="20" y="73"/>
                  </a:lnTo>
                  <a:lnTo>
                    <a:pt x="10" y="63"/>
                  </a:lnTo>
                  <a:lnTo>
                    <a:pt x="0" y="55"/>
                  </a:lnTo>
                  <a:lnTo>
                    <a:pt x="2" y="40"/>
                  </a:lnTo>
                  <a:lnTo>
                    <a:pt x="10" y="28"/>
                  </a:lnTo>
                  <a:lnTo>
                    <a:pt x="15" y="15"/>
                  </a:lnTo>
                  <a:lnTo>
                    <a:pt x="20" y="0"/>
                  </a:lnTo>
                  <a:lnTo>
                    <a:pt x="85" y="1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2" name="Freeform 62"/>
            <p:cNvSpPr>
              <a:spLocks/>
            </p:cNvSpPr>
            <p:nvPr/>
          </p:nvSpPr>
          <p:spPr bwMode="auto">
            <a:xfrm>
              <a:off x="2492" y="2335"/>
              <a:ext cx="118" cy="157"/>
            </a:xfrm>
            <a:custGeom>
              <a:avLst/>
              <a:gdLst>
                <a:gd name="T0" fmla="*/ 103 w 118"/>
                <a:gd name="T1" fmla="*/ 95 h 157"/>
                <a:gd name="T2" fmla="*/ 105 w 118"/>
                <a:gd name="T3" fmla="*/ 107 h 157"/>
                <a:gd name="T4" fmla="*/ 113 w 118"/>
                <a:gd name="T5" fmla="*/ 127 h 157"/>
                <a:gd name="T6" fmla="*/ 118 w 118"/>
                <a:gd name="T7" fmla="*/ 147 h 157"/>
                <a:gd name="T8" fmla="*/ 115 w 118"/>
                <a:gd name="T9" fmla="*/ 157 h 157"/>
                <a:gd name="T10" fmla="*/ 103 w 118"/>
                <a:gd name="T11" fmla="*/ 137 h 157"/>
                <a:gd name="T12" fmla="*/ 85 w 118"/>
                <a:gd name="T13" fmla="*/ 117 h 157"/>
                <a:gd name="T14" fmla="*/ 63 w 118"/>
                <a:gd name="T15" fmla="*/ 100 h 157"/>
                <a:gd name="T16" fmla="*/ 43 w 118"/>
                <a:gd name="T17" fmla="*/ 82 h 157"/>
                <a:gd name="T18" fmla="*/ 23 w 118"/>
                <a:gd name="T19" fmla="*/ 62 h 157"/>
                <a:gd name="T20" fmla="*/ 8 w 118"/>
                <a:gd name="T21" fmla="*/ 42 h 157"/>
                <a:gd name="T22" fmla="*/ 0 w 118"/>
                <a:gd name="T23" fmla="*/ 22 h 157"/>
                <a:gd name="T24" fmla="*/ 3 w 118"/>
                <a:gd name="T25" fmla="*/ 0 h 157"/>
                <a:gd name="T26" fmla="*/ 20 w 118"/>
                <a:gd name="T27" fmla="*/ 5 h 157"/>
                <a:gd name="T28" fmla="*/ 33 w 118"/>
                <a:gd name="T29" fmla="*/ 12 h 157"/>
                <a:gd name="T30" fmla="*/ 45 w 118"/>
                <a:gd name="T31" fmla="*/ 25 h 157"/>
                <a:gd name="T32" fmla="*/ 58 w 118"/>
                <a:gd name="T33" fmla="*/ 40 h 157"/>
                <a:gd name="T34" fmla="*/ 68 w 118"/>
                <a:gd name="T35" fmla="*/ 57 h 157"/>
                <a:gd name="T36" fmla="*/ 78 w 118"/>
                <a:gd name="T37" fmla="*/ 72 h 157"/>
                <a:gd name="T38" fmla="*/ 90 w 118"/>
                <a:gd name="T39" fmla="*/ 85 h 157"/>
                <a:gd name="T40" fmla="*/ 103 w 118"/>
                <a:gd name="T41" fmla="*/ 95 h 15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8"/>
                <a:gd name="T64" fmla="*/ 0 h 157"/>
                <a:gd name="T65" fmla="*/ 118 w 118"/>
                <a:gd name="T66" fmla="*/ 157 h 15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8" h="157">
                  <a:moveTo>
                    <a:pt x="103" y="95"/>
                  </a:moveTo>
                  <a:lnTo>
                    <a:pt x="105" y="107"/>
                  </a:lnTo>
                  <a:lnTo>
                    <a:pt x="113" y="127"/>
                  </a:lnTo>
                  <a:lnTo>
                    <a:pt x="118" y="147"/>
                  </a:lnTo>
                  <a:lnTo>
                    <a:pt x="115" y="157"/>
                  </a:lnTo>
                  <a:lnTo>
                    <a:pt x="103" y="137"/>
                  </a:lnTo>
                  <a:lnTo>
                    <a:pt x="85" y="117"/>
                  </a:lnTo>
                  <a:lnTo>
                    <a:pt x="63" y="100"/>
                  </a:lnTo>
                  <a:lnTo>
                    <a:pt x="43" y="82"/>
                  </a:lnTo>
                  <a:lnTo>
                    <a:pt x="23" y="62"/>
                  </a:lnTo>
                  <a:lnTo>
                    <a:pt x="8" y="42"/>
                  </a:lnTo>
                  <a:lnTo>
                    <a:pt x="0" y="22"/>
                  </a:lnTo>
                  <a:lnTo>
                    <a:pt x="3" y="0"/>
                  </a:lnTo>
                  <a:lnTo>
                    <a:pt x="20" y="5"/>
                  </a:lnTo>
                  <a:lnTo>
                    <a:pt x="33" y="12"/>
                  </a:lnTo>
                  <a:lnTo>
                    <a:pt x="45" y="25"/>
                  </a:lnTo>
                  <a:lnTo>
                    <a:pt x="58" y="40"/>
                  </a:lnTo>
                  <a:lnTo>
                    <a:pt x="68" y="57"/>
                  </a:lnTo>
                  <a:lnTo>
                    <a:pt x="78" y="72"/>
                  </a:lnTo>
                  <a:lnTo>
                    <a:pt x="90" y="85"/>
                  </a:lnTo>
                  <a:lnTo>
                    <a:pt x="103" y="95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3" name="Freeform 63"/>
            <p:cNvSpPr>
              <a:spLocks/>
            </p:cNvSpPr>
            <p:nvPr/>
          </p:nvSpPr>
          <p:spPr bwMode="auto">
            <a:xfrm>
              <a:off x="1148" y="2355"/>
              <a:ext cx="672" cy="407"/>
            </a:xfrm>
            <a:custGeom>
              <a:avLst/>
              <a:gdLst>
                <a:gd name="T0" fmla="*/ 287 w 672"/>
                <a:gd name="T1" fmla="*/ 117 h 407"/>
                <a:gd name="T2" fmla="*/ 300 w 672"/>
                <a:gd name="T3" fmla="*/ 120 h 407"/>
                <a:gd name="T4" fmla="*/ 312 w 672"/>
                <a:gd name="T5" fmla="*/ 125 h 407"/>
                <a:gd name="T6" fmla="*/ 325 w 672"/>
                <a:gd name="T7" fmla="*/ 127 h 407"/>
                <a:gd name="T8" fmla="*/ 337 w 672"/>
                <a:gd name="T9" fmla="*/ 127 h 407"/>
                <a:gd name="T10" fmla="*/ 350 w 672"/>
                <a:gd name="T11" fmla="*/ 130 h 407"/>
                <a:gd name="T12" fmla="*/ 362 w 672"/>
                <a:gd name="T13" fmla="*/ 130 h 407"/>
                <a:gd name="T14" fmla="*/ 372 w 672"/>
                <a:gd name="T15" fmla="*/ 130 h 407"/>
                <a:gd name="T16" fmla="*/ 385 w 672"/>
                <a:gd name="T17" fmla="*/ 130 h 407"/>
                <a:gd name="T18" fmla="*/ 420 w 672"/>
                <a:gd name="T19" fmla="*/ 157 h 407"/>
                <a:gd name="T20" fmla="*/ 455 w 672"/>
                <a:gd name="T21" fmla="*/ 182 h 407"/>
                <a:gd name="T22" fmla="*/ 487 w 672"/>
                <a:gd name="T23" fmla="*/ 207 h 407"/>
                <a:gd name="T24" fmla="*/ 522 w 672"/>
                <a:gd name="T25" fmla="*/ 232 h 407"/>
                <a:gd name="T26" fmla="*/ 557 w 672"/>
                <a:gd name="T27" fmla="*/ 254 h 407"/>
                <a:gd name="T28" fmla="*/ 595 w 672"/>
                <a:gd name="T29" fmla="*/ 274 h 407"/>
                <a:gd name="T30" fmla="*/ 632 w 672"/>
                <a:gd name="T31" fmla="*/ 292 h 407"/>
                <a:gd name="T32" fmla="*/ 672 w 672"/>
                <a:gd name="T33" fmla="*/ 304 h 407"/>
                <a:gd name="T34" fmla="*/ 672 w 672"/>
                <a:gd name="T35" fmla="*/ 319 h 407"/>
                <a:gd name="T36" fmla="*/ 667 w 672"/>
                <a:gd name="T37" fmla="*/ 332 h 407"/>
                <a:gd name="T38" fmla="*/ 660 w 672"/>
                <a:gd name="T39" fmla="*/ 339 h 407"/>
                <a:gd name="T40" fmla="*/ 650 w 672"/>
                <a:gd name="T41" fmla="*/ 344 h 407"/>
                <a:gd name="T42" fmla="*/ 637 w 672"/>
                <a:gd name="T43" fmla="*/ 347 h 407"/>
                <a:gd name="T44" fmla="*/ 625 w 672"/>
                <a:gd name="T45" fmla="*/ 349 h 407"/>
                <a:gd name="T46" fmla="*/ 612 w 672"/>
                <a:gd name="T47" fmla="*/ 352 h 407"/>
                <a:gd name="T48" fmla="*/ 600 w 672"/>
                <a:gd name="T49" fmla="*/ 354 h 407"/>
                <a:gd name="T50" fmla="*/ 570 w 672"/>
                <a:gd name="T51" fmla="*/ 352 h 407"/>
                <a:gd name="T52" fmla="*/ 540 w 672"/>
                <a:gd name="T53" fmla="*/ 354 h 407"/>
                <a:gd name="T54" fmla="*/ 510 w 672"/>
                <a:gd name="T55" fmla="*/ 359 h 407"/>
                <a:gd name="T56" fmla="*/ 480 w 672"/>
                <a:gd name="T57" fmla="*/ 364 h 407"/>
                <a:gd name="T58" fmla="*/ 450 w 672"/>
                <a:gd name="T59" fmla="*/ 369 h 407"/>
                <a:gd name="T60" fmla="*/ 420 w 672"/>
                <a:gd name="T61" fmla="*/ 377 h 407"/>
                <a:gd name="T62" fmla="*/ 390 w 672"/>
                <a:gd name="T63" fmla="*/ 384 h 407"/>
                <a:gd name="T64" fmla="*/ 362 w 672"/>
                <a:gd name="T65" fmla="*/ 392 h 407"/>
                <a:gd name="T66" fmla="*/ 332 w 672"/>
                <a:gd name="T67" fmla="*/ 399 h 407"/>
                <a:gd name="T68" fmla="*/ 305 w 672"/>
                <a:gd name="T69" fmla="*/ 402 h 407"/>
                <a:gd name="T70" fmla="*/ 275 w 672"/>
                <a:gd name="T71" fmla="*/ 407 h 407"/>
                <a:gd name="T72" fmla="*/ 245 w 672"/>
                <a:gd name="T73" fmla="*/ 407 h 407"/>
                <a:gd name="T74" fmla="*/ 217 w 672"/>
                <a:gd name="T75" fmla="*/ 404 h 407"/>
                <a:gd name="T76" fmla="*/ 187 w 672"/>
                <a:gd name="T77" fmla="*/ 397 h 407"/>
                <a:gd name="T78" fmla="*/ 157 w 672"/>
                <a:gd name="T79" fmla="*/ 387 h 407"/>
                <a:gd name="T80" fmla="*/ 127 w 672"/>
                <a:gd name="T81" fmla="*/ 372 h 407"/>
                <a:gd name="T82" fmla="*/ 0 w 672"/>
                <a:gd name="T83" fmla="*/ 289 h 407"/>
                <a:gd name="T84" fmla="*/ 8 w 672"/>
                <a:gd name="T85" fmla="*/ 217 h 407"/>
                <a:gd name="T86" fmla="*/ 18 w 672"/>
                <a:gd name="T87" fmla="*/ 142 h 407"/>
                <a:gd name="T88" fmla="*/ 28 w 672"/>
                <a:gd name="T89" fmla="*/ 70 h 407"/>
                <a:gd name="T90" fmla="*/ 43 w 672"/>
                <a:gd name="T91" fmla="*/ 0 h 407"/>
                <a:gd name="T92" fmla="*/ 73 w 672"/>
                <a:gd name="T93" fmla="*/ 17 h 407"/>
                <a:gd name="T94" fmla="*/ 102 w 672"/>
                <a:gd name="T95" fmla="*/ 30 h 407"/>
                <a:gd name="T96" fmla="*/ 135 w 672"/>
                <a:gd name="T97" fmla="*/ 42 h 407"/>
                <a:gd name="T98" fmla="*/ 165 w 672"/>
                <a:gd name="T99" fmla="*/ 55 h 407"/>
                <a:gd name="T100" fmla="*/ 197 w 672"/>
                <a:gd name="T101" fmla="*/ 67 h 407"/>
                <a:gd name="T102" fmla="*/ 227 w 672"/>
                <a:gd name="T103" fmla="*/ 82 h 407"/>
                <a:gd name="T104" fmla="*/ 257 w 672"/>
                <a:gd name="T105" fmla="*/ 97 h 407"/>
                <a:gd name="T106" fmla="*/ 287 w 672"/>
                <a:gd name="T107" fmla="*/ 117 h 40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672"/>
                <a:gd name="T163" fmla="*/ 0 h 407"/>
                <a:gd name="T164" fmla="*/ 672 w 672"/>
                <a:gd name="T165" fmla="*/ 407 h 40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672" h="407">
                  <a:moveTo>
                    <a:pt x="287" y="117"/>
                  </a:moveTo>
                  <a:lnTo>
                    <a:pt x="300" y="120"/>
                  </a:lnTo>
                  <a:lnTo>
                    <a:pt x="312" y="125"/>
                  </a:lnTo>
                  <a:lnTo>
                    <a:pt x="325" y="127"/>
                  </a:lnTo>
                  <a:lnTo>
                    <a:pt x="337" y="127"/>
                  </a:lnTo>
                  <a:lnTo>
                    <a:pt x="350" y="130"/>
                  </a:lnTo>
                  <a:lnTo>
                    <a:pt x="362" y="130"/>
                  </a:lnTo>
                  <a:lnTo>
                    <a:pt x="372" y="130"/>
                  </a:lnTo>
                  <a:lnTo>
                    <a:pt x="385" y="130"/>
                  </a:lnTo>
                  <a:lnTo>
                    <a:pt x="420" y="157"/>
                  </a:lnTo>
                  <a:lnTo>
                    <a:pt x="455" y="182"/>
                  </a:lnTo>
                  <a:lnTo>
                    <a:pt x="487" y="207"/>
                  </a:lnTo>
                  <a:lnTo>
                    <a:pt x="522" y="232"/>
                  </a:lnTo>
                  <a:lnTo>
                    <a:pt x="557" y="254"/>
                  </a:lnTo>
                  <a:lnTo>
                    <a:pt x="595" y="274"/>
                  </a:lnTo>
                  <a:lnTo>
                    <a:pt x="632" y="292"/>
                  </a:lnTo>
                  <a:lnTo>
                    <a:pt x="672" y="304"/>
                  </a:lnTo>
                  <a:lnTo>
                    <a:pt x="672" y="319"/>
                  </a:lnTo>
                  <a:lnTo>
                    <a:pt x="667" y="332"/>
                  </a:lnTo>
                  <a:lnTo>
                    <a:pt x="660" y="339"/>
                  </a:lnTo>
                  <a:lnTo>
                    <a:pt x="650" y="344"/>
                  </a:lnTo>
                  <a:lnTo>
                    <a:pt x="637" y="347"/>
                  </a:lnTo>
                  <a:lnTo>
                    <a:pt x="625" y="349"/>
                  </a:lnTo>
                  <a:lnTo>
                    <a:pt x="612" y="352"/>
                  </a:lnTo>
                  <a:lnTo>
                    <a:pt x="600" y="354"/>
                  </a:lnTo>
                  <a:lnTo>
                    <a:pt x="570" y="352"/>
                  </a:lnTo>
                  <a:lnTo>
                    <a:pt x="540" y="354"/>
                  </a:lnTo>
                  <a:lnTo>
                    <a:pt x="510" y="359"/>
                  </a:lnTo>
                  <a:lnTo>
                    <a:pt x="480" y="364"/>
                  </a:lnTo>
                  <a:lnTo>
                    <a:pt x="450" y="369"/>
                  </a:lnTo>
                  <a:lnTo>
                    <a:pt x="420" y="377"/>
                  </a:lnTo>
                  <a:lnTo>
                    <a:pt x="390" y="384"/>
                  </a:lnTo>
                  <a:lnTo>
                    <a:pt x="362" y="392"/>
                  </a:lnTo>
                  <a:lnTo>
                    <a:pt x="332" y="399"/>
                  </a:lnTo>
                  <a:lnTo>
                    <a:pt x="305" y="402"/>
                  </a:lnTo>
                  <a:lnTo>
                    <a:pt x="275" y="407"/>
                  </a:lnTo>
                  <a:lnTo>
                    <a:pt x="245" y="407"/>
                  </a:lnTo>
                  <a:lnTo>
                    <a:pt x="217" y="404"/>
                  </a:lnTo>
                  <a:lnTo>
                    <a:pt x="187" y="397"/>
                  </a:lnTo>
                  <a:lnTo>
                    <a:pt x="157" y="387"/>
                  </a:lnTo>
                  <a:lnTo>
                    <a:pt x="127" y="372"/>
                  </a:lnTo>
                  <a:lnTo>
                    <a:pt x="0" y="289"/>
                  </a:lnTo>
                  <a:lnTo>
                    <a:pt x="8" y="217"/>
                  </a:lnTo>
                  <a:lnTo>
                    <a:pt x="18" y="142"/>
                  </a:lnTo>
                  <a:lnTo>
                    <a:pt x="28" y="70"/>
                  </a:lnTo>
                  <a:lnTo>
                    <a:pt x="43" y="0"/>
                  </a:lnTo>
                  <a:lnTo>
                    <a:pt x="73" y="17"/>
                  </a:lnTo>
                  <a:lnTo>
                    <a:pt x="102" y="30"/>
                  </a:lnTo>
                  <a:lnTo>
                    <a:pt x="135" y="42"/>
                  </a:lnTo>
                  <a:lnTo>
                    <a:pt x="165" y="55"/>
                  </a:lnTo>
                  <a:lnTo>
                    <a:pt x="197" y="67"/>
                  </a:lnTo>
                  <a:lnTo>
                    <a:pt x="227" y="82"/>
                  </a:lnTo>
                  <a:lnTo>
                    <a:pt x="257" y="97"/>
                  </a:lnTo>
                  <a:lnTo>
                    <a:pt x="287" y="11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4" name="Freeform 64"/>
            <p:cNvSpPr>
              <a:spLocks/>
            </p:cNvSpPr>
            <p:nvPr/>
          </p:nvSpPr>
          <p:spPr bwMode="auto">
            <a:xfrm>
              <a:off x="2999" y="2352"/>
              <a:ext cx="765" cy="377"/>
            </a:xfrm>
            <a:custGeom>
              <a:avLst/>
              <a:gdLst>
                <a:gd name="T0" fmla="*/ 752 w 765"/>
                <a:gd name="T1" fmla="*/ 63 h 377"/>
                <a:gd name="T2" fmla="*/ 705 w 765"/>
                <a:gd name="T3" fmla="*/ 148 h 377"/>
                <a:gd name="T4" fmla="*/ 640 w 765"/>
                <a:gd name="T5" fmla="*/ 225 h 377"/>
                <a:gd name="T6" fmla="*/ 567 w 765"/>
                <a:gd name="T7" fmla="*/ 300 h 377"/>
                <a:gd name="T8" fmla="*/ 522 w 765"/>
                <a:gd name="T9" fmla="*/ 347 h 377"/>
                <a:gd name="T10" fmla="*/ 497 w 765"/>
                <a:gd name="T11" fmla="*/ 365 h 377"/>
                <a:gd name="T12" fmla="*/ 470 w 765"/>
                <a:gd name="T13" fmla="*/ 375 h 377"/>
                <a:gd name="T14" fmla="*/ 440 w 765"/>
                <a:gd name="T15" fmla="*/ 375 h 377"/>
                <a:gd name="T16" fmla="*/ 402 w 765"/>
                <a:gd name="T17" fmla="*/ 355 h 377"/>
                <a:gd name="T18" fmla="*/ 352 w 765"/>
                <a:gd name="T19" fmla="*/ 332 h 377"/>
                <a:gd name="T20" fmla="*/ 303 w 765"/>
                <a:gd name="T21" fmla="*/ 317 h 377"/>
                <a:gd name="T22" fmla="*/ 250 w 765"/>
                <a:gd name="T23" fmla="*/ 307 h 377"/>
                <a:gd name="T24" fmla="*/ 198 w 765"/>
                <a:gd name="T25" fmla="*/ 300 h 377"/>
                <a:gd name="T26" fmla="*/ 143 w 765"/>
                <a:gd name="T27" fmla="*/ 297 h 377"/>
                <a:gd name="T28" fmla="*/ 85 w 765"/>
                <a:gd name="T29" fmla="*/ 297 h 377"/>
                <a:gd name="T30" fmla="*/ 30 w 765"/>
                <a:gd name="T31" fmla="*/ 297 h 377"/>
                <a:gd name="T32" fmla="*/ 5 w 765"/>
                <a:gd name="T33" fmla="*/ 280 h 377"/>
                <a:gd name="T34" fmla="*/ 28 w 765"/>
                <a:gd name="T35" fmla="*/ 257 h 377"/>
                <a:gd name="T36" fmla="*/ 60 w 765"/>
                <a:gd name="T37" fmla="*/ 248 h 377"/>
                <a:gd name="T38" fmla="*/ 93 w 765"/>
                <a:gd name="T39" fmla="*/ 245 h 377"/>
                <a:gd name="T40" fmla="*/ 148 w 765"/>
                <a:gd name="T41" fmla="*/ 235 h 377"/>
                <a:gd name="T42" fmla="*/ 218 w 765"/>
                <a:gd name="T43" fmla="*/ 215 h 377"/>
                <a:gd name="T44" fmla="*/ 288 w 765"/>
                <a:gd name="T45" fmla="*/ 193 h 377"/>
                <a:gd name="T46" fmla="*/ 352 w 765"/>
                <a:gd name="T47" fmla="*/ 165 h 377"/>
                <a:gd name="T48" fmla="*/ 420 w 765"/>
                <a:gd name="T49" fmla="*/ 135 h 377"/>
                <a:gd name="T50" fmla="*/ 485 w 765"/>
                <a:gd name="T51" fmla="*/ 103 h 377"/>
                <a:gd name="T52" fmla="*/ 550 w 765"/>
                <a:gd name="T53" fmla="*/ 68 h 377"/>
                <a:gd name="T54" fmla="*/ 612 w 765"/>
                <a:gd name="T55" fmla="*/ 33 h 377"/>
                <a:gd name="T56" fmla="*/ 657 w 765"/>
                <a:gd name="T57" fmla="*/ 5 h 377"/>
                <a:gd name="T58" fmla="*/ 687 w 765"/>
                <a:gd name="T59" fmla="*/ 0 h 377"/>
                <a:gd name="T60" fmla="*/ 720 w 765"/>
                <a:gd name="T61" fmla="*/ 5 h 377"/>
                <a:gd name="T62" fmla="*/ 750 w 765"/>
                <a:gd name="T63" fmla="*/ 13 h 37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65"/>
                <a:gd name="T97" fmla="*/ 0 h 377"/>
                <a:gd name="T98" fmla="*/ 765 w 765"/>
                <a:gd name="T99" fmla="*/ 377 h 37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65" h="377">
                  <a:moveTo>
                    <a:pt x="765" y="15"/>
                  </a:moveTo>
                  <a:lnTo>
                    <a:pt x="752" y="63"/>
                  </a:lnTo>
                  <a:lnTo>
                    <a:pt x="732" y="108"/>
                  </a:lnTo>
                  <a:lnTo>
                    <a:pt x="705" y="148"/>
                  </a:lnTo>
                  <a:lnTo>
                    <a:pt x="672" y="188"/>
                  </a:lnTo>
                  <a:lnTo>
                    <a:pt x="640" y="225"/>
                  </a:lnTo>
                  <a:lnTo>
                    <a:pt x="602" y="262"/>
                  </a:lnTo>
                  <a:lnTo>
                    <a:pt x="567" y="300"/>
                  </a:lnTo>
                  <a:lnTo>
                    <a:pt x="535" y="337"/>
                  </a:lnTo>
                  <a:lnTo>
                    <a:pt x="522" y="347"/>
                  </a:lnTo>
                  <a:lnTo>
                    <a:pt x="510" y="357"/>
                  </a:lnTo>
                  <a:lnTo>
                    <a:pt x="497" y="365"/>
                  </a:lnTo>
                  <a:lnTo>
                    <a:pt x="485" y="372"/>
                  </a:lnTo>
                  <a:lnTo>
                    <a:pt x="470" y="375"/>
                  </a:lnTo>
                  <a:lnTo>
                    <a:pt x="455" y="377"/>
                  </a:lnTo>
                  <a:lnTo>
                    <a:pt x="440" y="375"/>
                  </a:lnTo>
                  <a:lnTo>
                    <a:pt x="425" y="370"/>
                  </a:lnTo>
                  <a:lnTo>
                    <a:pt x="402" y="355"/>
                  </a:lnTo>
                  <a:lnTo>
                    <a:pt x="377" y="345"/>
                  </a:lnTo>
                  <a:lnTo>
                    <a:pt x="352" y="332"/>
                  </a:lnTo>
                  <a:lnTo>
                    <a:pt x="327" y="325"/>
                  </a:lnTo>
                  <a:lnTo>
                    <a:pt x="303" y="317"/>
                  </a:lnTo>
                  <a:lnTo>
                    <a:pt x="278" y="310"/>
                  </a:lnTo>
                  <a:lnTo>
                    <a:pt x="250" y="307"/>
                  </a:lnTo>
                  <a:lnTo>
                    <a:pt x="225" y="302"/>
                  </a:lnTo>
                  <a:lnTo>
                    <a:pt x="198" y="300"/>
                  </a:lnTo>
                  <a:lnTo>
                    <a:pt x="170" y="297"/>
                  </a:lnTo>
                  <a:lnTo>
                    <a:pt x="143" y="297"/>
                  </a:lnTo>
                  <a:lnTo>
                    <a:pt x="115" y="297"/>
                  </a:lnTo>
                  <a:lnTo>
                    <a:pt x="85" y="297"/>
                  </a:lnTo>
                  <a:lnTo>
                    <a:pt x="58" y="297"/>
                  </a:lnTo>
                  <a:lnTo>
                    <a:pt x="30" y="297"/>
                  </a:lnTo>
                  <a:lnTo>
                    <a:pt x="0" y="297"/>
                  </a:lnTo>
                  <a:lnTo>
                    <a:pt x="5" y="280"/>
                  </a:lnTo>
                  <a:lnTo>
                    <a:pt x="15" y="265"/>
                  </a:lnTo>
                  <a:lnTo>
                    <a:pt x="28" y="257"/>
                  </a:lnTo>
                  <a:lnTo>
                    <a:pt x="43" y="250"/>
                  </a:lnTo>
                  <a:lnTo>
                    <a:pt x="60" y="248"/>
                  </a:lnTo>
                  <a:lnTo>
                    <a:pt x="78" y="245"/>
                  </a:lnTo>
                  <a:lnTo>
                    <a:pt x="93" y="245"/>
                  </a:lnTo>
                  <a:lnTo>
                    <a:pt x="110" y="243"/>
                  </a:lnTo>
                  <a:lnTo>
                    <a:pt x="148" y="235"/>
                  </a:lnTo>
                  <a:lnTo>
                    <a:pt x="183" y="225"/>
                  </a:lnTo>
                  <a:lnTo>
                    <a:pt x="218" y="215"/>
                  </a:lnTo>
                  <a:lnTo>
                    <a:pt x="253" y="205"/>
                  </a:lnTo>
                  <a:lnTo>
                    <a:pt x="288" y="193"/>
                  </a:lnTo>
                  <a:lnTo>
                    <a:pt x="320" y="180"/>
                  </a:lnTo>
                  <a:lnTo>
                    <a:pt x="352" y="165"/>
                  </a:lnTo>
                  <a:lnTo>
                    <a:pt x="387" y="150"/>
                  </a:lnTo>
                  <a:lnTo>
                    <a:pt x="420" y="135"/>
                  </a:lnTo>
                  <a:lnTo>
                    <a:pt x="452" y="120"/>
                  </a:lnTo>
                  <a:lnTo>
                    <a:pt x="485" y="103"/>
                  </a:lnTo>
                  <a:lnTo>
                    <a:pt x="517" y="85"/>
                  </a:lnTo>
                  <a:lnTo>
                    <a:pt x="550" y="68"/>
                  </a:lnTo>
                  <a:lnTo>
                    <a:pt x="580" y="50"/>
                  </a:lnTo>
                  <a:lnTo>
                    <a:pt x="612" y="33"/>
                  </a:lnTo>
                  <a:lnTo>
                    <a:pt x="645" y="15"/>
                  </a:lnTo>
                  <a:lnTo>
                    <a:pt x="657" y="5"/>
                  </a:lnTo>
                  <a:lnTo>
                    <a:pt x="672" y="3"/>
                  </a:lnTo>
                  <a:lnTo>
                    <a:pt x="687" y="0"/>
                  </a:lnTo>
                  <a:lnTo>
                    <a:pt x="702" y="0"/>
                  </a:lnTo>
                  <a:lnTo>
                    <a:pt x="720" y="5"/>
                  </a:lnTo>
                  <a:lnTo>
                    <a:pt x="735" y="8"/>
                  </a:lnTo>
                  <a:lnTo>
                    <a:pt x="750" y="13"/>
                  </a:lnTo>
                  <a:lnTo>
                    <a:pt x="765" y="1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5" name="Freeform 65"/>
            <p:cNvSpPr>
              <a:spLocks/>
            </p:cNvSpPr>
            <p:nvPr/>
          </p:nvSpPr>
          <p:spPr bwMode="auto">
            <a:xfrm>
              <a:off x="3466" y="2390"/>
              <a:ext cx="787" cy="1173"/>
            </a:xfrm>
            <a:custGeom>
              <a:avLst/>
              <a:gdLst>
                <a:gd name="T0" fmla="*/ 777 w 787"/>
                <a:gd name="T1" fmla="*/ 774 h 1173"/>
                <a:gd name="T2" fmla="*/ 752 w 787"/>
                <a:gd name="T3" fmla="*/ 906 h 1173"/>
                <a:gd name="T4" fmla="*/ 650 w 787"/>
                <a:gd name="T5" fmla="*/ 931 h 1173"/>
                <a:gd name="T6" fmla="*/ 550 w 787"/>
                <a:gd name="T7" fmla="*/ 964 h 1173"/>
                <a:gd name="T8" fmla="*/ 460 w 787"/>
                <a:gd name="T9" fmla="*/ 1004 h 1173"/>
                <a:gd name="T10" fmla="*/ 380 w 787"/>
                <a:gd name="T11" fmla="*/ 1061 h 1173"/>
                <a:gd name="T12" fmla="*/ 300 w 787"/>
                <a:gd name="T13" fmla="*/ 1118 h 1173"/>
                <a:gd name="T14" fmla="*/ 215 w 787"/>
                <a:gd name="T15" fmla="*/ 1161 h 1173"/>
                <a:gd name="T16" fmla="*/ 120 w 787"/>
                <a:gd name="T17" fmla="*/ 1173 h 1173"/>
                <a:gd name="T18" fmla="*/ 45 w 787"/>
                <a:gd name="T19" fmla="*/ 789 h 1173"/>
                <a:gd name="T20" fmla="*/ 40 w 787"/>
                <a:gd name="T21" fmla="*/ 666 h 1173"/>
                <a:gd name="T22" fmla="*/ 65 w 787"/>
                <a:gd name="T23" fmla="*/ 549 h 1173"/>
                <a:gd name="T24" fmla="*/ 113 w 787"/>
                <a:gd name="T25" fmla="*/ 474 h 1173"/>
                <a:gd name="T26" fmla="*/ 88 w 787"/>
                <a:gd name="T27" fmla="*/ 447 h 1173"/>
                <a:gd name="T28" fmla="*/ 35 w 787"/>
                <a:gd name="T29" fmla="*/ 499 h 1173"/>
                <a:gd name="T30" fmla="*/ 3 w 787"/>
                <a:gd name="T31" fmla="*/ 479 h 1173"/>
                <a:gd name="T32" fmla="*/ 18 w 787"/>
                <a:gd name="T33" fmla="*/ 412 h 1173"/>
                <a:gd name="T34" fmla="*/ 75 w 787"/>
                <a:gd name="T35" fmla="*/ 357 h 1173"/>
                <a:gd name="T36" fmla="*/ 138 w 787"/>
                <a:gd name="T37" fmla="*/ 304 h 1173"/>
                <a:gd name="T38" fmla="*/ 200 w 787"/>
                <a:gd name="T39" fmla="*/ 234 h 1173"/>
                <a:gd name="T40" fmla="*/ 263 w 787"/>
                <a:gd name="T41" fmla="*/ 157 h 1173"/>
                <a:gd name="T42" fmla="*/ 320 w 787"/>
                <a:gd name="T43" fmla="*/ 77 h 1173"/>
                <a:gd name="T44" fmla="*/ 363 w 787"/>
                <a:gd name="T45" fmla="*/ 117 h 1173"/>
                <a:gd name="T46" fmla="*/ 353 w 787"/>
                <a:gd name="T47" fmla="*/ 234 h 1173"/>
                <a:gd name="T48" fmla="*/ 398 w 787"/>
                <a:gd name="T49" fmla="*/ 359 h 1173"/>
                <a:gd name="T50" fmla="*/ 378 w 787"/>
                <a:gd name="T51" fmla="*/ 424 h 1173"/>
                <a:gd name="T52" fmla="*/ 390 w 787"/>
                <a:gd name="T53" fmla="*/ 484 h 1173"/>
                <a:gd name="T54" fmla="*/ 413 w 787"/>
                <a:gd name="T55" fmla="*/ 539 h 1173"/>
                <a:gd name="T56" fmla="*/ 405 w 787"/>
                <a:gd name="T57" fmla="*/ 607 h 1173"/>
                <a:gd name="T58" fmla="*/ 460 w 787"/>
                <a:gd name="T59" fmla="*/ 684 h 1173"/>
                <a:gd name="T60" fmla="*/ 425 w 787"/>
                <a:gd name="T61" fmla="*/ 681 h 1173"/>
                <a:gd name="T62" fmla="*/ 398 w 787"/>
                <a:gd name="T63" fmla="*/ 649 h 1173"/>
                <a:gd name="T64" fmla="*/ 388 w 787"/>
                <a:gd name="T65" fmla="*/ 679 h 1173"/>
                <a:gd name="T66" fmla="*/ 438 w 787"/>
                <a:gd name="T67" fmla="*/ 754 h 1173"/>
                <a:gd name="T68" fmla="*/ 488 w 787"/>
                <a:gd name="T69" fmla="*/ 759 h 1173"/>
                <a:gd name="T70" fmla="*/ 548 w 787"/>
                <a:gd name="T71" fmla="*/ 671 h 1173"/>
                <a:gd name="T72" fmla="*/ 538 w 787"/>
                <a:gd name="T73" fmla="*/ 554 h 1173"/>
                <a:gd name="T74" fmla="*/ 545 w 787"/>
                <a:gd name="T75" fmla="*/ 504 h 1173"/>
                <a:gd name="T76" fmla="*/ 562 w 787"/>
                <a:gd name="T77" fmla="*/ 449 h 1173"/>
                <a:gd name="T78" fmla="*/ 548 w 787"/>
                <a:gd name="T79" fmla="*/ 402 h 1173"/>
                <a:gd name="T80" fmla="*/ 518 w 787"/>
                <a:gd name="T81" fmla="*/ 369 h 1173"/>
                <a:gd name="T82" fmla="*/ 525 w 787"/>
                <a:gd name="T83" fmla="*/ 329 h 1173"/>
                <a:gd name="T84" fmla="*/ 510 w 787"/>
                <a:gd name="T85" fmla="*/ 200 h 1173"/>
                <a:gd name="T86" fmla="*/ 508 w 787"/>
                <a:gd name="T87" fmla="*/ 80 h 1173"/>
                <a:gd name="T88" fmla="*/ 505 w 787"/>
                <a:gd name="T89" fmla="*/ 20 h 1173"/>
                <a:gd name="T90" fmla="*/ 592 w 787"/>
                <a:gd name="T91" fmla="*/ 244 h 1173"/>
                <a:gd name="T92" fmla="*/ 712 w 787"/>
                <a:gd name="T93" fmla="*/ 562 h 117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87"/>
                <a:gd name="T142" fmla="*/ 0 h 1173"/>
                <a:gd name="T143" fmla="*/ 787 w 787"/>
                <a:gd name="T144" fmla="*/ 1173 h 117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87" h="1173">
                  <a:moveTo>
                    <a:pt x="745" y="651"/>
                  </a:moveTo>
                  <a:lnTo>
                    <a:pt x="762" y="711"/>
                  </a:lnTo>
                  <a:lnTo>
                    <a:pt x="777" y="774"/>
                  </a:lnTo>
                  <a:lnTo>
                    <a:pt x="785" y="836"/>
                  </a:lnTo>
                  <a:lnTo>
                    <a:pt x="787" y="901"/>
                  </a:lnTo>
                  <a:lnTo>
                    <a:pt x="752" y="906"/>
                  </a:lnTo>
                  <a:lnTo>
                    <a:pt x="717" y="914"/>
                  </a:lnTo>
                  <a:lnTo>
                    <a:pt x="685" y="924"/>
                  </a:lnTo>
                  <a:lnTo>
                    <a:pt x="650" y="931"/>
                  </a:lnTo>
                  <a:lnTo>
                    <a:pt x="617" y="941"/>
                  </a:lnTo>
                  <a:lnTo>
                    <a:pt x="582" y="951"/>
                  </a:lnTo>
                  <a:lnTo>
                    <a:pt x="550" y="964"/>
                  </a:lnTo>
                  <a:lnTo>
                    <a:pt x="515" y="974"/>
                  </a:lnTo>
                  <a:lnTo>
                    <a:pt x="488" y="986"/>
                  </a:lnTo>
                  <a:lnTo>
                    <a:pt x="460" y="1004"/>
                  </a:lnTo>
                  <a:lnTo>
                    <a:pt x="433" y="1021"/>
                  </a:lnTo>
                  <a:lnTo>
                    <a:pt x="405" y="1041"/>
                  </a:lnTo>
                  <a:lnTo>
                    <a:pt x="380" y="1061"/>
                  </a:lnTo>
                  <a:lnTo>
                    <a:pt x="353" y="1081"/>
                  </a:lnTo>
                  <a:lnTo>
                    <a:pt x="328" y="1101"/>
                  </a:lnTo>
                  <a:lnTo>
                    <a:pt x="300" y="1118"/>
                  </a:lnTo>
                  <a:lnTo>
                    <a:pt x="273" y="1136"/>
                  </a:lnTo>
                  <a:lnTo>
                    <a:pt x="243" y="1151"/>
                  </a:lnTo>
                  <a:lnTo>
                    <a:pt x="215" y="1161"/>
                  </a:lnTo>
                  <a:lnTo>
                    <a:pt x="185" y="1171"/>
                  </a:lnTo>
                  <a:lnTo>
                    <a:pt x="153" y="1173"/>
                  </a:lnTo>
                  <a:lnTo>
                    <a:pt x="120" y="1173"/>
                  </a:lnTo>
                  <a:lnTo>
                    <a:pt x="85" y="1168"/>
                  </a:lnTo>
                  <a:lnTo>
                    <a:pt x="50" y="1156"/>
                  </a:lnTo>
                  <a:lnTo>
                    <a:pt x="45" y="789"/>
                  </a:lnTo>
                  <a:lnTo>
                    <a:pt x="43" y="749"/>
                  </a:lnTo>
                  <a:lnTo>
                    <a:pt x="40" y="709"/>
                  </a:lnTo>
                  <a:lnTo>
                    <a:pt x="40" y="666"/>
                  </a:lnTo>
                  <a:lnTo>
                    <a:pt x="43" y="627"/>
                  </a:lnTo>
                  <a:lnTo>
                    <a:pt x="53" y="587"/>
                  </a:lnTo>
                  <a:lnTo>
                    <a:pt x="65" y="549"/>
                  </a:lnTo>
                  <a:lnTo>
                    <a:pt x="85" y="514"/>
                  </a:lnTo>
                  <a:lnTo>
                    <a:pt x="115" y="484"/>
                  </a:lnTo>
                  <a:lnTo>
                    <a:pt x="113" y="474"/>
                  </a:lnTo>
                  <a:lnTo>
                    <a:pt x="105" y="464"/>
                  </a:lnTo>
                  <a:lnTo>
                    <a:pt x="95" y="457"/>
                  </a:lnTo>
                  <a:lnTo>
                    <a:pt x="88" y="447"/>
                  </a:lnTo>
                  <a:lnTo>
                    <a:pt x="68" y="462"/>
                  </a:lnTo>
                  <a:lnTo>
                    <a:pt x="53" y="479"/>
                  </a:lnTo>
                  <a:lnTo>
                    <a:pt x="35" y="499"/>
                  </a:lnTo>
                  <a:lnTo>
                    <a:pt x="23" y="519"/>
                  </a:lnTo>
                  <a:lnTo>
                    <a:pt x="10" y="502"/>
                  </a:lnTo>
                  <a:lnTo>
                    <a:pt x="3" y="479"/>
                  </a:lnTo>
                  <a:lnTo>
                    <a:pt x="0" y="457"/>
                  </a:lnTo>
                  <a:lnTo>
                    <a:pt x="3" y="434"/>
                  </a:lnTo>
                  <a:lnTo>
                    <a:pt x="18" y="412"/>
                  </a:lnTo>
                  <a:lnTo>
                    <a:pt x="38" y="392"/>
                  </a:lnTo>
                  <a:lnTo>
                    <a:pt x="55" y="374"/>
                  </a:lnTo>
                  <a:lnTo>
                    <a:pt x="75" y="357"/>
                  </a:lnTo>
                  <a:lnTo>
                    <a:pt x="98" y="339"/>
                  </a:lnTo>
                  <a:lnTo>
                    <a:pt x="118" y="322"/>
                  </a:lnTo>
                  <a:lnTo>
                    <a:pt x="138" y="304"/>
                  </a:lnTo>
                  <a:lnTo>
                    <a:pt x="155" y="284"/>
                  </a:lnTo>
                  <a:lnTo>
                    <a:pt x="178" y="259"/>
                  </a:lnTo>
                  <a:lnTo>
                    <a:pt x="200" y="234"/>
                  </a:lnTo>
                  <a:lnTo>
                    <a:pt x="220" y="210"/>
                  </a:lnTo>
                  <a:lnTo>
                    <a:pt x="243" y="182"/>
                  </a:lnTo>
                  <a:lnTo>
                    <a:pt x="263" y="157"/>
                  </a:lnTo>
                  <a:lnTo>
                    <a:pt x="283" y="130"/>
                  </a:lnTo>
                  <a:lnTo>
                    <a:pt x="300" y="105"/>
                  </a:lnTo>
                  <a:lnTo>
                    <a:pt x="320" y="77"/>
                  </a:lnTo>
                  <a:lnTo>
                    <a:pt x="330" y="95"/>
                  </a:lnTo>
                  <a:lnTo>
                    <a:pt x="348" y="107"/>
                  </a:lnTo>
                  <a:lnTo>
                    <a:pt x="363" y="117"/>
                  </a:lnTo>
                  <a:lnTo>
                    <a:pt x="378" y="127"/>
                  </a:lnTo>
                  <a:lnTo>
                    <a:pt x="363" y="180"/>
                  </a:lnTo>
                  <a:lnTo>
                    <a:pt x="353" y="234"/>
                  </a:lnTo>
                  <a:lnTo>
                    <a:pt x="355" y="292"/>
                  </a:lnTo>
                  <a:lnTo>
                    <a:pt x="385" y="337"/>
                  </a:lnTo>
                  <a:lnTo>
                    <a:pt x="398" y="359"/>
                  </a:lnTo>
                  <a:lnTo>
                    <a:pt x="393" y="379"/>
                  </a:lnTo>
                  <a:lnTo>
                    <a:pt x="380" y="399"/>
                  </a:lnTo>
                  <a:lnTo>
                    <a:pt x="378" y="424"/>
                  </a:lnTo>
                  <a:lnTo>
                    <a:pt x="375" y="447"/>
                  </a:lnTo>
                  <a:lnTo>
                    <a:pt x="380" y="467"/>
                  </a:lnTo>
                  <a:lnTo>
                    <a:pt x="390" y="484"/>
                  </a:lnTo>
                  <a:lnTo>
                    <a:pt x="400" y="502"/>
                  </a:lnTo>
                  <a:lnTo>
                    <a:pt x="408" y="522"/>
                  </a:lnTo>
                  <a:lnTo>
                    <a:pt x="413" y="539"/>
                  </a:lnTo>
                  <a:lnTo>
                    <a:pt x="410" y="559"/>
                  </a:lnTo>
                  <a:lnTo>
                    <a:pt x="398" y="582"/>
                  </a:lnTo>
                  <a:lnTo>
                    <a:pt x="405" y="607"/>
                  </a:lnTo>
                  <a:lnTo>
                    <a:pt x="425" y="634"/>
                  </a:lnTo>
                  <a:lnTo>
                    <a:pt x="448" y="661"/>
                  </a:lnTo>
                  <a:lnTo>
                    <a:pt x="460" y="684"/>
                  </a:lnTo>
                  <a:lnTo>
                    <a:pt x="448" y="691"/>
                  </a:lnTo>
                  <a:lnTo>
                    <a:pt x="435" y="689"/>
                  </a:lnTo>
                  <a:lnTo>
                    <a:pt x="425" y="681"/>
                  </a:lnTo>
                  <a:lnTo>
                    <a:pt x="415" y="669"/>
                  </a:lnTo>
                  <a:lnTo>
                    <a:pt x="405" y="659"/>
                  </a:lnTo>
                  <a:lnTo>
                    <a:pt x="398" y="649"/>
                  </a:lnTo>
                  <a:lnTo>
                    <a:pt x="390" y="644"/>
                  </a:lnTo>
                  <a:lnTo>
                    <a:pt x="385" y="649"/>
                  </a:lnTo>
                  <a:lnTo>
                    <a:pt x="388" y="679"/>
                  </a:lnTo>
                  <a:lnTo>
                    <a:pt x="398" y="709"/>
                  </a:lnTo>
                  <a:lnTo>
                    <a:pt x="415" y="734"/>
                  </a:lnTo>
                  <a:lnTo>
                    <a:pt x="438" y="754"/>
                  </a:lnTo>
                  <a:lnTo>
                    <a:pt x="460" y="761"/>
                  </a:lnTo>
                  <a:lnTo>
                    <a:pt x="475" y="761"/>
                  </a:lnTo>
                  <a:lnTo>
                    <a:pt x="488" y="759"/>
                  </a:lnTo>
                  <a:lnTo>
                    <a:pt x="498" y="754"/>
                  </a:lnTo>
                  <a:lnTo>
                    <a:pt x="533" y="716"/>
                  </a:lnTo>
                  <a:lnTo>
                    <a:pt x="548" y="671"/>
                  </a:lnTo>
                  <a:lnTo>
                    <a:pt x="553" y="622"/>
                  </a:lnTo>
                  <a:lnTo>
                    <a:pt x="553" y="572"/>
                  </a:lnTo>
                  <a:lnTo>
                    <a:pt x="538" y="554"/>
                  </a:lnTo>
                  <a:lnTo>
                    <a:pt x="533" y="537"/>
                  </a:lnTo>
                  <a:lnTo>
                    <a:pt x="535" y="519"/>
                  </a:lnTo>
                  <a:lnTo>
                    <a:pt x="545" y="504"/>
                  </a:lnTo>
                  <a:lnTo>
                    <a:pt x="555" y="487"/>
                  </a:lnTo>
                  <a:lnTo>
                    <a:pt x="562" y="469"/>
                  </a:lnTo>
                  <a:lnTo>
                    <a:pt x="562" y="449"/>
                  </a:lnTo>
                  <a:lnTo>
                    <a:pt x="553" y="429"/>
                  </a:lnTo>
                  <a:lnTo>
                    <a:pt x="553" y="414"/>
                  </a:lnTo>
                  <a:lnTo>
                    <a:pt x="548" y="402"/>
                  </a:lnTo>
                  <a:lnTo>
                    <a:pt x="538" y="392"/>
                  </a:lnTo>
                  <a:lnTo>
                    <a:pt x="528" y="379"/>
                  </a:lnTo>
                  <a:lnTo>
                    <a:pt x="518" y="369"/>
                  </a:lnTo>
                  <a:lnTo>
                    <a:pt x="513" y="357"/>
                  </a:lnTo>
                  <a:lnTo>
                    <a:pt x="515" y="344"/>
                  </a:lnTo>
                  <a:lnTo>
                    <a:pt x="525" y="329"/>
                  </a:lnTo>
                  <a:lnTo>
                    <a:pt x="535" y="284"/>
                  </a:lnTo>
                  <a:lnTo>
                    <a:pt x="528" y="239"/>
                  </a:lnTo>
                  <a:lnTo>
                    <a:pt x="510" y="200"/>
                  </a:lnTo>
                  <a:lnTo>
                    <a:pt x="493" y="160"/>
                  </a:lnTo>
                  <a:lnTo>
                    <a:pt x="505" y="122"/>
                  </a:lnTo>
                  <a:lnTo>
                    <a:pt x="508" y="80"/>
                  </a:lnTo>
                  <a:lnTo>
                    <a:pt x="505" y="40"/>
                  </a:lnTo>
                  <a:lnTo>
                    <a:pt x="498" y="0"/>
                  </a:lnTo>
                  <a:lnTo>
                    <a:pt x="505" y="20"/>
                  </a:lnTo>
                  <a:lnTo>
                    <a:pt x="525" y="72"/>
                  </a:lnTo>
                  <a:lnTo>
                    <a:pt x="555" y="150"/>
                  </a:lnTo>
                  <a:lnTo>
                    <a:pt x="592" y="244"/>
                  </a:lnTo>
                  <a:lnTo>
                    <a:pt x="632" y="352"/>
                  </a:lnTo>
                  <a:lnTo>
                    <a:pt x="672" y="459"/>
                  </a:lnTo>
                  <a:lnTo>
                    <a:pt x="712" y="562"/>
                  </a:lnTo>
                  <a:lnTo>
                    <a:pt x="745" y="651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6" name="Freeform 66"/>
            <p:cNvSpPr>
              <a:spLocks/>
            </p:cNvSpPr>
            <p:nvPr/>
          </p:nvSpPr>
          <p:spPr bwMode="auto">
            <a:xfrm>
              <a:off x="1543" y="2407"/>
              <a:ext cx="1196" cy="794"/>
            </a:xfrm>
            <a:custGeom>
              <a:avLst/>
              <a:gdLst>
                <a:gd name="T0" fmla="*/ 382 w 1196"/>
                <a:gd name="T1" fmla="*/ 53 h 794"/>
                <a:gd name="T2" fmla="*/ 479 w 1196"/>
                <a:gd name="T3" fmla="*/ 40 h 794"/>
                <a:gd name="T4" fmla="*/ 574 w 1196"/>
                <a:gd name="T5" fmla="*/ 28 h 794"/>
                <a:gd name="T6" fmla="*/ 612 w 1196"/>
                <a:gd name="T7" fmla="*/ 28 h 794"/>
                <a:gd name="T8" fmla="*/ 687 w 1196"/>
                <a:gd name="T9" fmla="*/ 38 h 794"/>
                <a:gd name="T10" fmla="*/ 787 w 1196"/>
                <a:gd name="T11" fmla="*/ 28 h 794"/>
                <a:gd name="T12" fmla="*/ 862 w 1196"/>
                <a:gd name="T13" fmla="*/ 78 h 794"/>
                <a:gd name="T14" fmla="*/ 922 w 1196"/>
                <a:gd name="T15" fmla="*/ 170 h 794"/>
                <a:gd name="T16" fmla="*/ 994 w 1196"/>
                <a:gd name="T17" fmla="*/ 250 h 794"/>
                <a:gd name="T18" fmla="*/ 1081 w 1196"/>
                <a:gd name="T19" fmla="*/ 255 h 794"/>
                <a:gd name="T20" fmla="*/ 1134 w 1196"/>
                <a:gd name="T21" fmla="*/ 232 h 794"/>
                <a:gd name="T22" fmla="*/ 1181 w 1196"/>
                <a:gd name="T23" fmla="*/ 217 h 794"/>
                <a:gd name="T24" fmla="*/ 1151 w 1196"/>
                <a:gd name="T25" fmla="*/ 280 h 794"/>
                <a:gd name="T26" fmla="*/ 1077 w 1196"/>
                <a:gd name="T27" fmla="*/ 385 h 794"/>
                <a:gd name="T28" fmla="*/ 967 w 1196"/>
                <a:gd name="T29" fmla="*/ 445 h 794"/>
                <a:gd name="T30" fmla="*/ 894 w 1196"/>
                <a:gd name="T31" fmla="*/ 417 h 794"/>
                <a:gd name="T32" fmla="*/ 829 w 1196"/>
                <a:gd name="T33" fmla="*/ 375 h 794"/>
                <a:gd name="T34" fmla="*/ 782 w 1196"/>
                <a:gd name="T35" fmla="*/ 340 h 794"/>
                <a:gd name="T36" fmla="*/ 767 w 1196"/>
                <a:gd name="T37" fmla="*/ 347 h 794"/>
                <a:gd name="T38" fmla="*/ 797 w 1196"/>
                <a:gd name="T39" fmla="*/ 397 h 794"/>
                <a:gd name="T40" fmla="*/ 847 w 1196"/>
                <a:gd name="T41" fmla="*/ 432 h 794"/>
                <a:gd name="T42" fmla="*/ 959 w 1196"/>
                <a:gd name="T43" fmla="*/ 490 h 794"/>
                <a:gd name="T44" fmla="*/ 1012 w 1196"/>
                <a:gd name="T45" fmla="*/ 692 h 794"/>
                <a:gd name="T46" fmla="*/ 969 w 1196"/>
                <a:gd name="T47" fmla="*/ 792 h 794"/>
                <a:gd name="T48" fmla="*/ 879 w 1196"/>
                <a:gd name="T49" fmla="*/ 794 h 794"/>
                <a:gd name="T50" fmla="*/ 789 w 1196"/>
                <a:gd name="T51" fmla="*/ 784 h 794"/>
                <a:gd name="T52" fmla="*/ 702 w 1196"/>
                <a:gd name="T53" fmla="*/ 774 h 794"/>
                <a:gd name="T54" fmla="*/ 614 w 1196"/>
                <a:gd name="T55" fmla="*/ 772 h 794"/>
                <a:gd name="T56" fmla="*/ 524 w 1196"/>
                <a:gd name="T57" fmla="*/ 787 h 794"/>
                <a:gd name="T58" fmla="*/ 427 w 1196"/>
                <a:gd name="T59" fmla="*/ 762 h 794"/>
                <a:gd name="T60" fmla="*/ 330 w 1196"/>
                <a:gd name="T61" fmla="*/ 732 h 794"/>
                <a:gd name="T62" fmla="*/ 285 w 1196"/>
                <a:gd name="T63" fmla="*/ 620 h 794"/>
                <a:gd name="T64" fmla="*/ 300 w 1196"/>
                <a:gd name="T65" fmla="*/ 402 h 794"/>
                <a:gd name="T66" fmla="*/ 350 w 1196"/>
                <a:gd name="T67" fmla="*/ 195 h 794"/>
                <a:gd name="T68" fmla="*/ 375 w 1196"/>
                <a:gd name="T69" fmla="*/ 113 h 794"/>
                <a:gd name="T70" fmla="*/ 337 w 1196"/>
                <a:gd name="T71" fmla="*/ 98 h 794"/>
                <a:gd name="T72" fmla="*/ 305 w 1196"/>
                <a:gd name="T73" fmla="*/ 155 h 794"/>
                <a:gd name="T74" fmla="*/ 290 w 1196"/>
                <a:gd name="T75" fmla="*/ 205 h 794"/>
                <a:gd name="T76" fmla="*/ 197 w 1196"/>
                <a:gd name="T77" fmla="*/ 175 h 794"/>
                <a:gd name="T78" fmla="*/ 95 w 1196"/>
                <a:gd name="T79" fmla="*/ 108 h 794"/>
                <a:gd name="T80" fmla="*/ 0 w 1196"/>
                <a:gd name="T81" fmla="*/ 28 h 794"/>
                <a:gd name="T82" fmla="*/ 80 w 1196"/>
                <a:gd name="T83" fmla="*/ 18 h 794"/>
                <a:gd name="T84" fmla="*/ 197 w 1196"/>
                <a:gd name="T85" fmla="*/ 23 h 794"/>
                <a:gd name="T86" fmla="*/ 315 w 1196"/>
                <a:gd name="T87" fmla="*/ 43 h 79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196"/>
                <a:gd name="T133" fmla="*/ 0 h 794"/>
                <a:gd name="T134" fmla="*/ 1196 w 1196"/>
                <a:gd name="T135" fmla="*/ 794 h 79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196" h="794">
                  <a:moveTo>
                    <a:pt x="315" y="43"/>
                  </a:moveTo>
                  <a:lnTo>
                    <a:pt x="347" y="50"/>
                  </a:lnTo>
                  <a:lnTo>
                    <a:pt x="382" y="53"/>
                  </a:lnTo>
                  <a:lnTo>
                    <a:pt x="414" y="50"/>
                  </a:lnTo>
                  <a:lnTo>
                    <a:pt x="447" y="45"/>
                  </a:lnTo>
                  <a:lnTo>
                    <a:pt x="479" y="40"/>
                  </a:lnTo>
                  <a:lnTo>
                    <a:pt x="512" y="35"/>
                  </a:lnTo>
                  <a:lnTo>
                    <a:pt x="544" y="30"/>
                  </a:lnTo>
                  <a:lnTo>
                    <a:pt x="574" y="28"/>
                  </a:lnTo>
                  <a:lnTo>
                    <a:pt x="587" y="20"/>
                  </a:lnTo>
                  <a:lnTo>
                    <a:pt x="599" y="23"/>
                  </a:lnTo>
                  <a:lnTo>
                    <a:pt x="612" y="28"/>
                  </a:lnTo>
                  <a:lnTo>
                    <a:pt x="624" y="33"/>
                  </a:lnTo>
                  <a:lnTo>
                    <a:pt x="654" y="38"/>
                  </a:lnTo>
                  <a:lnTo>
                    <a:pt x="687" y="38"/>
                  </a:lnTo>
                  <a:lnTo>
                    <a:pt x="722" y="33"/>
                  </a:lnTo>
                  <a:lnTo>
                    <a:pt x="754" y="28"/>
                  </a:lnTo>
                  <a:lnTo>
                    <a:pt x="787" y="28"/>
                  </a:lnTo>
                  <a:lnTo>
                    <a:pt x="817" y="33"/>
                  </a:lnTo>
                  <a:lnTo>
                    <a:pt x="842" y="48"/>
                  </a:lnTo>
                  <a:lnTo>
                    <a:pt x="862" y="78"/>
                  </a:lnTo>
                  <a:lnTo>
                    <a:pt x="882" y="105"/>
                  </a:lnTo>
                  <a:lnTo>
                    <a:pt x="902" y="135"/>
                  </a:lnTo>
                  <a:lnTo>
                    <a:pt x="922" y="170"/>
                  </a:lnTo>
                  <a:lnTo>
                    <a:pt x="944" y="200"/>
                  </a:lnTo>
                  <a:lnTo>
                    <a:pt x="967" y="227"/>
                  </a:lnTo>
                  <a:lnTo>
                    <a:pt x="994" y="250"/>
                  </a:lnTo>
                  <a:lnTo>
                    <a:pt x="1027" y="260"/>
                  </a:lnTo>
                  <a:lnTo>
                    <a:pt x="1064" y="260"/>
                  </a:lnTo>
                  <a:lnTo>
                    <a:pt x="1081" y="255"/>
                  </a:lnTo>
                  <a:lnTo>
                    <a:pt x="1099" y="247"/>
                  </a:lnTo>
                  <a:lnTo>
                    <a:pt x="1116" y="240"/>
                  </a:lnTo>
                  <a:lnTo>
                    <a:pt x="1134" y="232"/>
                  </a:lnTo>
                  <a:lnTo>
                    <a:pt x="1151" y="225"/>
                  </a:lnTo>
                  <a:lnTo>
                    <a:pt x="1166" y="220"/>
                  </a:lnTo>
                  <a:lnTo>
                    <a:pt x="1181" y="217"/>
                  </a:lnTo>
                  <a:lnTo>
                    <a:pt x="1196" y="215"/>
                  </a:lnTo>
                  <a:lnTo>
                    <a:pt x="1174" y="245"/>
                  </a:lnTo>
                  <a:lnTo>
                    <a:pt x="1151" y="280"/>
                  </a:lnTo>
                  <a:lnTo>
                    <a:pt x="1129" y="315"/>
                  </a:lnTo>
                  <a:lnTo>
                    <a:pt x="1104" y="352"/>
                  </a:lnTo>
                  <a:lnTo>
                    <a:pt x="1077" y="385"/>
                  </a:lnTo>
                  <a:lnTo>
                    <a:pt x="1047" y="412"/>
                  </a:lnTo>
                  <a:lnTo>
                    <a:pt x="1009" y="435"/>
                  </a:lnTo>
                  <a:lnTo>
                    <a:pt x="967" y="445"/>
                  </a:lnTo>
                  <a:lnTo>
                    <a:pt x="942" y="437"/>
                  </a:lnTo>
                  <a:lnTo>
                    <a:pt x="919" y="430"/>
                  </a:lnTo>
                  <a:lnTo>
                    <a:pt x="894" y="417"/>
                  </a:lnTo>
                  <a:lnTo>
                    <a:pt x="872" y="405"/>
                  </a:lnTo>
                  <a:lnTo>
                    <a:pt x="849" y="390"/>
                  </a:lnTo>
                  <a:lnTo>
                    <a:pt x="829" y="375"/>
                  </a:lnTo>
                  <a:lnTo>
                    <a:pt x="809" y="357"/>
                  </a:lnTo>
                  <a:lnTo>
                    <a:pt x="789" y="340"/>
                  </a:lnTo>
                  <a:lnTo>
                    <a:pt x="782" y="340"/>
                  </a:lnTo>
                  <a:lnTo>
                    <a:pt x="777" y="340"/>
                  </a:lnTo>
                  <a:lnTo>
                    <a:pt x="772" y="342"/>
                  </a:lnTo>
                  <a:lnTo>
                    <a:pt x="767" y="347"/>
                  </a:lnTo>
                  <a:lnTo>
                    <a:pt x="774" y="367"/>
                  </a:lnTo>
                  <a:lnTo>
                    <a:pt x="784" y="382"/>
                  </a:lnTo>
                  <a:lnTo>
                    <a:pt x="797" y="397"/>
                  </a:lnTo>
                  <a:lnTo>
                    <a:pt x="812" y="410"/>
                  </a:lnTo>
                  <a:lnTo>
                    <a:pt x="829" y="420"/>
                  </a:lnTo>
                  <a:lnTo>
                    <a:pt x="847" y="432"/>
                  </a:lnTo>
                  <a:lnTo>
                    <a:pt x="862" y="445"/>
                  </a:lnTo>
                  <a:lnTo>
                    <a:pt x="877" y="457"/>
                  </a:lnTo>
                  <a:lnTo>
                    <a:pt x="959" y="490"/>
                  </a:lnTo>
                  <a:lnTo>
                    <a:pt x="982" y="555"/>
                  </a:lnTo>
                  <a:lnTo>
                    <a:pt x="999" y="622"/>
                  </a:lnTo>
                  <a:lnTo>
                    <a:pt x="1012" y="692"/>
                  </a:lnTo>
                  <a:lnTo>
                    <a:pt x="1022" y="764"/>
                  </a:lnTo>
                  <a:lnTo>
                    <a:pt x="999" y="787"/>
                  </a:lnTo>
                  <a:lnTo>
                    <a:pt x="969" y="792"/>
                  </a:lnTo>
                  <a:lnTo>
                    <a:pt x="939" y="794"/>
                  </a:lnTo>
                  <a:lnTo>
                    <a:pt x="909" y="794"/>
                  </a:lnTo>
                  <a:lnTo>
                    <a:pt x="879" y="794"/>
                  </a:lnTo>
                  <a:lnTo>
                    <a:pt x="849" y="792"/>
                  </a:lnTo>
                  <a:lnTo>
                    <a:pt x="819" y="789"/>
                  </a:lnTo>
                  <a:lnTo>
                    <a:pt x="789" y="784"/>
                  </a:lnTo>
                  <a:lnTo>
                    <a:pt x="762" y="782"/>
                  </a:lnTo>
                  <a:lnTo>
                    <a:pt x="732" y="777"/>
                  </a:lnTo>
                  <a:lnTo>
                    <a:pt x="702" y="774"/>
                  </a:lnTo>
                  <a:lnTo>
                    <a:pt x="672" y="772"/>
                  </a:lnTo>
                  <a:lnTo>
                    <a:pt x="644" y="772"/>
                  </a:lnTo>
                  <a:lnTo>
                    <a:pt x="614" y="772"/>
                  </a:lnTo>
                  <a:lnTo>
                    <a:pt x="584" y="774"/>
                  </a:lnTo>
                  <a:lnTo>
                    <a:pt x="554" y="779"/>
                  </a:lnTo>
                  <a:lnTo>
                    <a:pt x="524" y="787"/>
                  </a:lnTo>
                  <a:lnTo>
                    <a:pt x="492" y="777"/>
                  </a:lnTo>
                  <a:lnTo>
                    <a:pt x="459" y="769"/>
                  </a:lnTo>
                  <a:lnTo>
                    <a:pt x="427" y="762"/>
                  </a:lnTo>
                  <a:lnTo>
                    <a:pt x="394" y="754"/>
                  </a:lnTo>
                  <a:lnTo>
                    <a:pt x="362" y="747"/>
                  </a:lnTo>
                  <a:lnTo>
                    <a:pt x="330" y="732"/>
                  </a:lnTo>
                  <a:lnTo>
                    <a:pt x="302" y="714"/>
                  </a:lnTo>
                  <a:lnTo>
                    <a:pt x="277" y="692"/>
                  </a:lnTo>
                  <a:lnTo>
                    <a:pt x="285" y="620"/>
                  </a:lnTo>
                  <a:lnTo>
                    <a:pt x="287" y="547"/>
                  </a:lnTo>
                  <a:lnTo>
                    <a:pt x="292" y="475"/>
                  </a:lnTo>
                  <a:lnTo>
                    <a:pt x="300" y="402"/>
                  </a:lnTo>
                  <a:lnTo>
                    <a:pt x="310" y="330"/>
                  </a:lnTo>
                  <a:lnTo>
                    <a:pt x="327" y="260"/>
                  </a:lnTo>
                  <a:lnTo>
                    <a:pt x="350" y="195"/>
                  </a:lnTo>
                  <a:lnTo>
                    <a:pt x="379" y="133"/>
                  </a:lnTo>
                  <a:lnTo>
                    <a:pt x="379" y="123"/>
                  </a:lnTo>
                  <a:lnTo>
                    <a:pt x="375" y="113"/>
                  </a:lnTo>
                  <a:lnTo>
                    <a:pt x="370" y="103"/>
                  </a:lnTo>
                  <a:lnTo>
                    <a:pt x="360" y="93"/>
                  </a:lnTo>
                  <a:lnTo>
                    <a:pt x="337" y="98"/>
                  </a:lnTo>
                  <a:lnTo>
                    <a:pt x="325" y="115"/>
                  </a:lnTo>
                  <a:lnTo>
                    <a:pt x="315" y="135"/>
                  </a:lnTo>
                  <a:lnTo>
                    <a:pt x="305" y="155"/>
                  </a:lnTo>
                  <a:lnTo>
                    <a:pt x="302" y="173"/>
                  </a:lnTo>
                  <a:lnTo>
                    <a:pt x="297" y="193"/>
                  </a:lnTo>
                  <a:lnTo>
                    <a:pt x="290" y="205"/>
                  </a:lnTo>
                  <a:lnTo>
                    <a:pt x="275" y="202"/>
                  </a:lnTo>
                  <a:lnTo>
                    <a:pt x="235" y="190"/>
                  </a:lnTo>
                  <a:lnTo>
                    <a:pt x="197" y="175"/>
                  </a:lnTo>
                  <a:lnTo>
                    <a:pt x="162" y="155"/>
                  </a:lnTo>
                  <a:lnTo>
                    <a:pt x="127" y="133"/>
                  </a:lnTo>
                  <a:lnTo>
                    <a:pt x="95" y="108"/>
                  </a:lnTo>
                  <a:lnTo>
                    <a:pt x="62" y="80"/>
                  </a:lnTo>
                  <a:lnTo>
                    <a:pt x="30" y="55"/>
                  </a:lnTo>
                  <a:lnTo>
                    <a:pt x="0" y="28"/>
                  </a:lnTo>
                  <a:lnTo>
                    <a:pt x="5" y="0"/>
                  </a:lnTo>
                  <a:lnTo>
                    <a:pt x="42" y="10"/>
                  </a:lnTo>
                  <a:lnTo>
                    <a:pt x="80" y="18"/>
                  </a:lnTo>
                  <a:lnTo>
                    <a:pt x="120" y="20"/>
                  </a:lnTo>
                  <a:lnTo>
                    <a:pt x="160" y="20"/>
                  </a:lnTo>
                  <a:lnTo>
                    <a:pt x="197" y="23"/>
                  </a:lnTo>
                  <a:lnTo>
                    <a:pt x="237" y="25"/>
                  </a:lnTo>
                  <a:lnTo>
                    <a:pt x="277" y="30"/>
                  </a:lnTo>
                  <a:lnTo>
                    <a:pt x="315" y="43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7" name="Freeform 67"/>
            <p:cNvSpPr>
              <a:spLocks/>
            </p:cNvSpPr>
            <p:nvPr/>
          </p:nvSpPr>
          <p:spPr bwMode="auto">
            <a:xfrm>
              <a:off x="2799" y="2520"/>
              <a:ext cx="58" cy="75"/>
            </a:xfrm>
            <a:custGeom>
              <a:avLst/>
              <a:gdLst>
                <a:gd name="T0" fmla="*/ 53 w 58"/>
                <a:gd name="T1" fmla="*/ 52 h 75"/>
                <a:gd name="T2" fmla="*/ 30 w 58"/>
                <a:gd name="T3" fmla="*/ 75 h 75"/>
                <a:gd name="T4" fmla="*/ 15 w 58"/>
                <a:gd name="T5" fmla="*/ 72 h 75"/>
                <a:gd name="T6" fmla="*/ 5 w 58"/>
                <a:gd name="T7" fmla="*/ 55 h 75"/>
                <a:gd name="T8" fmla="*/ 0 w 58"/>
                <a:gd name="T9" fmla="*/ 35 h 75"/>
                <a:gd name="T10" fmla="*/ 10 w 58"/>
                <a:gd name="T11" fmla="*/ 25 h 75"/>
                <a:gd name="T12" fmla="*/ 20 w 58"/>
                <a:gd name="T13" fmla="*/ 12 h 75"/>
                <a:gd name="T14" fmla="*/ 33 w 58"/>
                <a:gd name="T15" fmla="*/ 5 h 75"/>
                <a:gd name="T16" fmla="*/ 45 w 58"/>
                <a:gd name="T17" fmla="*/ 0 h 75"/>
                <a:gd name="T18" fmla="*/ 50 w 58"/>
                <a:gd name="T19" fmla="*/ 10 h 75"/>
                <a:gd name="T20" fmla="*/ 55 w 58"/>
                <a:gd name="T21" fmla="*/ 25 h 75"/>
                <a:gd name="T22" fmla="*/ 58 w 58"/>
                <a:gd name="T23" fmla="*/ 40 h 75"/>
                <a:gd name="T24" fmla="*/ 53 w 58"/>
                <a:gd name="T25" fmla="*/ 52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8"/>
                <a:gd name="T40" fmla="*/ 0 h 75"/>
                <a:gd name="T41" fmla="*/ 58 w 58"/>
                <a:gd name="T42" fmla="*/ 75 h 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8" h="75">
                  <a:moveTo>
                    <a:pt x="53" y="52"/>
                  </a:moveTo>
                  <a:lnTo>
                    <a:pt x="30" y="75"/>
                  </a:lnTo>
                  <a:lnTo>
                    <a:pt x="15" y="72"/>
                  </a:lnTo>
                  <a:lnTo>
                    <a:pt x="5" y="55"/>
                  </a:lnTo>
                  <a:lnTo>
                    <a:pt x="0" y="35"/>
                  </a:lnTo>
                  <a:lnTo>
                    <a:pt x="10" y="25"/>
                  </a:lnTo>
                  <a:lnTo>
                    <a:pt x="20" y="12"/>
                  </a:lnTo>
                  <a:lnTo>
                    <a:pt x="33" y="5"/>
                  </a:lnTo>
                  <a:lnTo>
                    <a:pt x="45" y="0"/>
                  </a:lnTo>
                  <a:lnTo>
                    <a:pt x="50" y="10"/>
                  </a:lnTo>
                  <a:lnTo>
                    <a:pt x="55" y="25"/>
                  </a:lnTo>
                  <a:lnTo>
                    <a:pt x="58" y="40"/>
                  </a:lnTo>
                  <a:lnTo>
                    <a:pt x="53" y="52"/>
                  </a:lnTo>
                  <a:close/>
                </a:path>
              </a:pathLst>
            </a:custGeom>
            <a:solidFill>
              <a:srgbClr val="CCA58C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8" name="Freeform 68"/>
            <p:cNvSpPr>
              <a:spLocks/>
            </p:cNvSpPr>
            <p:nvPr/>
          </p:nvSpPr>
          <p:spPr bwMode="auto">
            <a:xfrm>
              <a:off x="2844" y="2572"/>
              <a:ext cx="128" cy="70"/>
            </a:xfrm>
            <a:custGeom>
              <a:avLst/>
              <a:gdLst>
                <a:gd name="T0" fmla="*/ 128 w 128"/>
                <a:gd name="T1" fmla="*/ 18 h 70"/>
                <a:gd name="T2" fmla="*/ 118 w 128"/>
                <a:gd name="T3" fmla="*/ 32 h 70"/>
                <a:gd name="T4" fmla="*/ 105 w 128"/>
                <a:gd name="T5" fmla="*/ 47 h 70"/>
                <a:gd name="T6" fmla="*/ 93 w 128"/>
                <a:gd name="T7" fmla="*/ 60 h 70"/>
                <a:gd name="T8" fmla="*/ 78 w 128"/>
                <a:gd name="T9" fmla="*/ 70 h 70"/>
                <a:gd name="T10" fmla="*/ 68 w 128"/>
                <a:gd name="T11" fmla="*/ 70 h 70"/>
                <a:gd name="T12" fmla="*/ 58 w 128"/>
                <a:gd name="T13" fmla="*/ 70 h 70"/>
                <a:gd name="T14" fmla="*/ 48 w 128"/>
                <a:gd name="T15" fmla="*/ 70 h 70"/>
                <a:gd name="T16" fmla="*/ 38 w 128"/>
                <a:gd name="T17" fmla="*/ 67 h 70"/>
                <a:gd name="T18" fmla="*/ 28 w 128"/>
                <a:gd name="T19" fmla="*/ 67 h 70"/>
                <a:gd name="T20" fmla="*/ 18 w 128"/>
                <a:gd name="T21" fmla="*/ 65 h 70"/>
                <a:gd name="T22" fmla="*/ 8 w 128"/>
                <a:gd name="T23" fmla="*/ 62 h 70"/>
                <a:gd name="T24" fmla="*/ 0 w 128"/>
                <a:gd name="T25" fmla="*/ 60 h 70"/>
                <a:gd name="T26" fmla="*/ 15 w 128"/>
                <a:gd name="T27" fmla="*/ 57 h 70"/>
                <a:gd name="T28" fmla="*/ 35 w 128"/>
                <a:gd name="T29" fmla="*/ 50 h 70"/>
                <a:gd name="T30" fmla="*/ 53 w 128"/>
                <a:gd name="T31" fmla="*/ 37 h 70"/>
                <a:gd name="T32" fmla="*/ 63 w 128"/>
                <a:gd name="T33" fmla="*/ 18 h 70"/>
                <a:gd name="T34" fmla="*/ 63 w 128"/>
                <a:gd name="T35" fmla="*/ 0 h 70"/>
                <a:gd name="T36" fmla="*/ 80 w 128"/>
                <a:gd name="T37" fmla="*/ 5 h 70"/>
                <a:gd name="T38" fmla="*/ 98 w 128"/>
                <a:gd name="T39" fmla="*/ 5 h 70"/>
                <a:gd name="T40" fmla="*/ 115 w 128"/>
                <a:gd name="T41" fmla="*/ 10 h 70"/>
                <a:gd name="T42" fmla="*/ 128 w 128"/>
                <a:gd name="T43" fmla="*/ 18 h 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8"/>
                <a:gd name="T67" fmla="*/ 0 h 70"/>
                <a:gd name="T68" fmla="*/ 128 w 128"/>
                <a:gd name="T69" fmla="*/ 70 h 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8" h="70">
                  <a:moveTo>
                    <a:pt x="128" y="18"/>
                  </a:moveTo>
                  <a:lnTo>
                    <a:pt x="118" y="32"/>
                  </a:lnTo>
                  <a:lnTo>
                    <a:pt x="105" y="47"/>
                  </a:lnTo>
                  <a:lnTo>
                    <a:pt x="93" y="60"/>
                  </a:lnTo>
                  <a:lnTo>
                    <a:pt x="78" y="70"/>
                  </a:lnTo>
                  <a:lnTo>
                    <a:pt x="68" y="70"/>
                  </a:lnTo>
                  <a:lnTo>
                    <a:pt x="58" y="70"/>
                  </a:lnTo>
                  <a:lnTo>
                    <a:pt x="48" y="70"/>
                  </a:lnTo>
                  <a:lnTo>
                    <a:pt x="38" y="67"/>
                  </a:lnTo>
                  <a:lnTo>
                    <a:pt x="28" y="67"/>
                  </a:lnTo>
                  <a:lnTo>
                    <a:pt x="18" y="65"/>
                  </a:lnTo>
                  <a:lnTo>
                    <a:pt x="8" y="62"/>
                  </a:lnTo>
                  <a:lnTo>
                    <a:pt x="0" y="60"/>
                  </a:lnTo>
                  <a:lnTo>
                    <a:pt x="15" y="57"/>
                  </a:lnTo>
                  <a:lnTo>
                    <a:pt x="35" y="50"/>
                  </a:lnTo>
                  <a:lnTo>
                    <a:pt x="53" y="37"/>
                  </a:lnTo>
                  <a:lnTo>
                    <a:pt x="63" y="18"/>
                  </a:lnTo>
                  <a:lnTo>
                    <a:pt x="63" y="0"/>
                  </a:lnTo>
                  <a:lnTo>
                    <a:pt x="80" y="5"/>
                  </a:lnTo>
                  <a:lnTo>
                    <a:pt x="98" y="5"/>
                  </a:lnTo>
                  <a:lnTo>
                    <a:pt x="115" y="10"/>
                  </a:lnTo>
                  <a:lnTo>
                    <a:pt x="128" y="18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099" name="Freeform 69"/>
            <p:cNvSpPr>
              <a:spLocks/>
            </p:cNvSpPr>
            <p:nvPr/>
          </p:nvSpPr>
          <p:spPr bwMode="auto">
            <a:xfrm>
              <a:off x="3914" y="2572"/>
              <a:ext cx="32" cy="125"/>
            </a:xfrm>
            <a:custGeom>
              <a:avLst/>
              <a:gdLst>
                <a:gd name="T0" fmla="*/ 27 w 32"/>
                <a:gd name="T1" fmla="*/ 125 h 125"/>
                <a:gd name="T2" fmla="*/ 17 w 32"/>
                <a:gd name="T3" fmla="*/ 107 h 125"/>
                <a:gd name="T4" fmla="*/ 5 w 32"/>
                <a:gd name="T5" fmla="*/ 87 h 125"/>
                <a:gd name="T6" fmla="*/ 0 w 32"/>
                <a:gd name="T7" fmla="*/ 70 h 125"/>
                <a:gd name="T8" fmla="*/ 10 w 32"/>
                <a:gd name="T9" fmla="*/ 50 h 125"/>
                <a:gd name="T10" fmla="*/ 5 w 32"/>
                <a:gd name="T11" fmla="*/ 37 h 125"/>
                <a:gd name="T12" fmla="*/ 5 w 32"/>
                <a:gd name="T13" fmla="*/ 25 h 125"/>
                <a:gd name="T14" fmla="*/ 5 w 32"/>
                <a:gd name="T15" fmla="*/ 15 h 125"/>
                <a:gd name="T16" fmla="*/ 5 w 32"/>
                <a:gd name="T17" fmla="*/ 0 h 125"/>
                <a:gd name="T18" fmla="*/ 20 w 32"/>
                <a:gd name="T19" fmla="*/ 30 h 125"/>
                <a:gd name="T20" fmla="*/ 30 w 32"/>
                <a:gd name="T21" fmla="*/ 62 h 125"/>
                <a:gd name="T22" fmla="*/ 32 w 32"/>
                <a:gd name="T23" fmla="*/ 95 h 125"/>
                <a:gd name="T24" fmla="*/ 27 w 32"/>
                <a:gd name="T25" fmla="*/ 125 h 1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2"/>
                <a:gd name="T40" fmla="*/ 0 h 125"/>
                <a:gd name="T41" fmla="*/ 32 w 32"/>
                <a:gd name="T42" fmla="*/ 125 h 12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2" h="125">
                  <a:moveTo>
                    <a:pt x="27" y="125"/>
                  </a:moveTo>
                  <a:lnTo>
                    <a:pt x="17" y="107"/>
                  </a:lnTo>
                  <a:lnTo>
                    <a:pt x="5" y="87"/>
                  </a:lnTo>
                  <a:lnTo>
                    <a:pt x="0" y="70"/>
                  </a:lnTo>
                  <a:lnTo>
                    <a:pt x="10" y="50"/>
                  </a:lnTo>
                  <a:lnTo>
                    <a:pt x="5" y="37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20" y="30"/>
                  </a:lnTo>
                  <a:lnTo>
                    <a:pt x="30" y="62"/>
                  </a:lnTo>
                  <a:lnTo>
                    <a:pt x="32" y="95"/>
                  </a:lnTo>
                  <a:lnTo>
                    <a:pt x="27" y="12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0" name="Freeform 70"/>
            <p:cNvSpPr>
              <a:spLocks/>
            </p:cNvSpPr>
            <p:nvPr/>
          </p:nvSpPr>
          <p:spPr bwMode="auto">
            <a:xfrm>
              <a:off x="4106" y="2572"/>
              <a:ext cx="65" cy="117"/>
            </a:xfrm>
            <a:custGeom>
              <a:avLst/>
              <a:gdLst>
                <a:gd name="T0" fmla="*/ 65 w 65"/>
                <a:gd name="T1" fmla="*/ 82 h 117"/>
                <a:gd name="T2" fmla="*/ 27 w 65"/>
                <a:gd name="T3" fmla="*/ 117 h 117"/>
                <a:gd name="T4" fmla="*/ 17 w 65"/>
                <a:gd name="T5" fmla="*/ 85 h 117"/>
                <a:gd name="T6" fmla="*/ 5 w 65"/>
                <a:gd name="T7" fmla="*/ 55 h 117"/>
                <a:gd name="T8" fmla="*/ 0 w 65"/>
                <a:gd name="T9" fmla="*/ 25 h 117"/>
                <a:gd name="T10" fmla="*/ 20 w 65"/>
                <a:gd name="T11" fmla="*/ 0 h 117"/>
                <a:gd name="T12" fmla="*/ 27 w 65"/>
                <a:gd name="T13" fmla="*/ 23 h 117"/>
                <a:gd name="T14" fmla="*/ 35 w 65"/>
                <a:gd name="T15" fmla="*/ 45 h 117"/>
                <a:gd name="T16" fmla="*/ 47 w 65"/>
                <a:gd name="T17" fmla="*/ 65 h 117"/>
                <a:gd name="T18" fmla="*/ 65 w 65"/>
                <a:gd name="T19" fmla="*/ 82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"/>
                <a:gd name="T31" fmla="*/ 0 h 117"/>
                <a:gd name="T32" fmla="*/ 65 w 65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" h="117">
                  <a:moveTo>
                    <a:pt x="65" y="82"/>
                  </a:moveTo>
                  <a:lnTo>
                    <a:pt x="27" y="117"/>
                  </a:lnTo>
                  <a:lnTo>
                    <a:pt x="17" y="85"/>
                  </a:lnTo>
                  <a:lnTo>
                    <a:pt x="5" y="55"/>
                  </a:lnTo>
                  <a:lnTo>
                    <a:pt x="0" y="25"/>
                  </a:lnTo>
                  <a:lnTo>
                    <a:pt x="20" y="0"/>
                  </a:lnTo>
                  <a:lnTo>
                    <a:pt x="27" y="23"/>
                  </a:lnTo>
                  <a:lnTo>
                    <a:pt x="35" y="45"/>
                  </a:lnTo>
                  <a:lnTo>
                    <a:pt x="47" y="65"/>
                  </a:lnTo>
                  <a:lnTo>
                    <a:pt x="65" y="82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1" name="Freeform 71"/>
            <p:cNvSpPr>
              <a:spLocks/>
            </p:cNvSpPr>
            <p:nvPr/>
          </p:nvSpPr>
          <p:spPr bwMode="auto">
            <a:xfrm>
              <a:off x="4860" y="2582"/>
              <a:ext cx="55" cy="150"/>
            </a:xfrm>
            <a:custGeom>
              <a:avLst/>
              <a:gdLst>
                <a:gd name="T0" fmla="*/ 55 w 55"/>
                <a:gd name="T1" fmla="*/ 105 h 150"/>
                <a:gd name="T2" fmla="*/ 48 w 55"/>
                <a:gd name="T3" fmla="*/ 117 h 150"/>
                <a:gd name="T4" fmla="*/ 40 w 55"/>
                <a:gd name="T5" fmla="*/ 130 h 150"/>
                <a:gd name="T6" fmla="*/ 30 w 55"/>
                <a:gd name="T7" fmla="*/ 142 h 150"/>
                <a:gd name="T8" fmla="*/ 18 w 55"/>
                <a:gd name="T9" fmla="*/ 150 h 150"/>
                <a:gd name="T10" fmla="*/ 0 w 55"/>
                <a:gd name="T11" fmla="*/ 115 h 150"/>
                <a:gd name="T12" fmla="*/ 3 w 55"/>
                <a:gd name="T13" fmla="*/ 75 h 150"/>
                <a:gd name="T14" fmla="*/ 13 w 55"/>
                <a:gd name="T15" fmla="*/ 35 h 150"/>
                <a:gd name="T16" fmla="*/ 25 w 55"/>
                <a:gd name="T17" fmla="*/ 0 h 150"/>
                <a:gd name="T18" fmla="*/ 40 w 55"/>
                <a:gd name="T19" fmla="*/ 22 h 150"/>
                <a:gd name="T20" fmla="*/ 50 w 55"/>
                <a:gd name="T21" fmla="*/ 47 h 150"/>
                <a:gd name="T22" fmla="*/ 55 w 55"/>
                <a:gd name="T23" fmla="*/ 77 h 150"/>
                <a:gd name="T24" fmla="*/ 55 w 55"/>
                <a:gd name="T25" fmla="*/ 105 h 1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55"/>
                <a:gd name="T40" fmla="*/ 0 h 150"/>
                <a:gd name="T41" fmla="*/ 55 w 55"/>
                <a:gd name="T42" fmla="*/ 150 h 15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55" h="150">
                  <a:moveTo>
                    <a:pt x="55" y="105"/>
                  </a:moveTo>
                  <a:lnTo>
                    <a:pt x="48" y="117"/>
                  </a:lnTo>
                  <a:lnTo>
                    <a:pt x="40" y="130"/>
                  </a:lnTo>
                  <a:lnTo>
                    <a:pt x="30" y="142"/>
                  </a:lnTo>
                  <a:lnTo>
                    <a:pt x="18" y="150"/>
                  </a:lnTo>
                  <a:lnTo>
                    <a:pt x="0" y="115"/>
                  </a:lnTo>
                  <a:lnTo>
                    <a:pt x="3" y="75"/>
                  </a:lnTo>
                  <a:lnTo>
                    <a:pt x="13" y="35"/>
                  </a:lnTo>
                  <a:lnTo>
                    <a:pt x="25" y="0"/>
                  </a:lnTo>
                  <a:lnTo>
                    <a:pt x="40" y="22"/>
                  </a:lnTo>
                  <a:lnTo>
                    <a:pt x="50" y="47"/>
                  </a:lnTo>
                  <a:lnTo>
                    <a:pt x="55" y="77"/>
                  </a:lnTo>
                  <a:lnTo>
                    <a:pt x="55" y="105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2" name="Freeform 72"/>
            <p:cNvSpPr>
              <a:spLocks/>
            </p:cNvSpPr>
            <p:nvPr/>
          </p:nvSpPr>
          <p:spPr bwMode="auto">
            <a:xfrm>
              <a:off x="2757" y="2664"/>
              <a:ext cx="714" cy="460"/>
            </a:xfrm>
            <a:custGeom>
              <a:avLst/>
              <a:gdLst>
                <a:gd name="T0" fmla="*/ 242 w 714"/>
                <a:gd name="T1" fmla="*/ 35 h 460"/>
                <a:gd name="T2" fmla="*/ 340 w 714"/>
                <a:gd name="T3" fmla="*/ 35 h 460"/>
                <a:gd name="T4" fmla="*/ 440 w 714"/>
                <a:gd name="T5" fmla="*/ 35 h 460"/>
                <a:gd name="T6" fmla="*/ 535 w 714"/>
                <a:gd name="T7" fmla="*/ 45 h 460"/>
                <a:gd name="T8" fmla="*/ 622 w 714"/>
                <a:gd name="T9" fmla="*/ 78 h 460"/>
                <a:gd name="T10" fmla="*/ 659 w 714"/>
                <a:gd name="T11" fmla="*/ 98 h 460"/>
                <a:gd name="T12" fmla="*/ 677 w 714"/>
                <a:gd name="T13" fmla="*/ 123 h 460"/>
                <a:gd name="T14" fmla="*/ 664 w 714"/>
                <a:gd name="T15" fmla="*/ 190 h 460"/>
                <a:gd name="T16" fmla="*/ 687 w 714"/>
                <a:gd name="T17" fmla="*/ 255 h 460"/>
                <a:gd name="T18" fmla="*/ 714 w 714"/>
                <a:gd name="T19" fmla="*/ 293 h 460"/>
                <a:gd name="T20" fmla="*/ 704 w 714"/>
                <a:gd name="T21" fmla="*/ 348 h 460"/>
                <a:gd name="T22" fmla="*/ 692 w 714"/>
                <a:gd name="T23" fmla="*/ 440 h 460"/>
                <a:gd name="T24" fmla="*/ 669 w 714"/>
                <a:gd name="T25" fmla="*/ 447 h 460"/>
                <a:gd name="T26" fmla="*/ 649 w 714"/>
                <a:gd name="T27" fmla="*/ 455 h 460"/>
                <a:gd name="T28" fmla="*/ 627 w 714"/>
                <a:gd name="T29" fmla="*/ 460 h 460"/>
                <a:gd name="T30" fmla="*/ 604 w 714"/>
                <a:gd name="T31" fmla="*/ 437 h 460"/>
                <a:gd name="T32" fmla="*/ 589 w 714"/>
                <a:gd name="T33" fmla="*/ 392 h 460"/>
                <a:gd name="T34" fmla="*/ 617 w 714"/>
                <a:gd name="T35" fmla="*/ 350 h 460"/>
                <a:gd name="T36" fmla="*/ 637 w 714"/>
                <a:gd name="T37" fmla="*/ 305 h 460"/>
                <a:gd name="T38" fmla="*/ 619 w 714"/>
                <a:gd name="T39" fmla="*/ 250 h 460"/>
                <a:gd name="T40" fmla="*/ 574 w 714"/>
                <a:gd name="T41" fmla="*/ 223 h 460"/>
                <a:gd name="T42" fmla="*/ 520 w 714"/>
                <a:gd name="T43" fmla="*/ 210 h 460"/>
                <a:gd name="T44" fmla="*/ 472 w 714"/>
                <a:gd name="T45" fmla="*/ 188 h 460"/>
                <a:gd name="T46" fmla="*/ 410 w 714"/>
                <a:gd name="T47" fmla="*/ 148 h 460"/>
                <a:gd name="T48" fmla="*/ 310 w 714"/>
                <a:gd name="T49" fmla="*/ 158 h 460"/>
                <a:gd name="T50" fmla="*/ 212 w 714"/>
                <a:gd name="T51" fmla="*/ 178 h 460"/>
                <a:gd name="T52" fmla="*/ 132 w 714"/>
                <a:gd name="T53" fmla="*/ 153 h 460"/>
                <a:gd name="T54" fmla="*/ 90 w 714"/>
                <a:gd name="T55" fmla="*/ 93 h 460"/>
                <a:gd name="T56" fmla="*/ 67 w 714"/>
                <a:gd name="T57" fmla="*/ 70 h 460"/>
                <a:gd name="T58" fmla="*/ 42 w 714"/>
                <a:gd name="T59" fmla="*/ 53 h 460"/>
                <a:gd name="T60" fmla="*/ 15 w 714"/>
                <a:gd name="T61" fmla="*/ 40 h 460"/>
                <a:gd name="T62" fmla="*/ 7 w 714"/>
                <a:gd name="T63" fmla="*/ 15 h 460"/>
                <a:gd name="T64" fmla="*/ 30 w 714"/>
                <a:gd name="T65" fmla="*/ 0 h 460"/>
                <a:gd name="T66" fmla="*/ 57 w 714"/>
                <a:gd name="T67" fmla="*/ 8 h 460"/>
                <a:gd name="T68" fmla="*/ 87 w 714"/>
                <a:gd name="T69" fmla="*/ 20 h 460"/>
                <a:gd name="T70" fmla="*/ 215 w 714"/>
                <a:gd name="T71" fmla="*/ 23 h 46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714"/>
                <a:gd name="T109" fmla="*/ 0 h 460"/>
                <a:gd name="T110" fmla="*/ 714 w 714"/>
                <a:gd name="T111" fmla="*/ 460 h 46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714" h="460">
                  <a:moveTo>
                    <a:pt x="215" y="23"/>
                  </a:moveTo>
                  <a:lnTo>
                    <a:pt x="242" y="35"/>
                  </a:lnTo>
                  <a:lnTo>
                    <a:pt x="292" y="38"/>
                  </a:lnTo>
                  <a:lnTo>
                    <a:pt x="340" y="35"/>
                  </a:lnTo>
                  <a:lnTo>
                    <a:pt x="390" y="35"/>
                  </a:lnTo>
                  <a:lnTo>
                    <a:pt x="440" y="35"/>
                  </a:lnTo>
                  <a:lnTo>
                    <a:pt x="487" y="38"/>
                  </a:lnTo>
                  <a:lnTo>
                    <a:pt x="535" y="45"/>
                  </a:lnTo>
                  <a:lnTo>
                    <a:pt x="579" y="58"/>
                  </a:lnTo>
                  <a:lnTo>
                    <a:pt x="622" y="78"/>
                  </a:lnTo>
                  <a:lnTo>
                    <a:pt x="639" y="88"/>
                  </a:lnTo>
                  <a:lnTo>
                    <a:pt x="659" y="98"/>
                  </a:lnTo>
                  <a:lnTo>
                    <a:pt x="674" y="108"/>
                  </a:lnTo>
                  <a:lnTo>
                    <a:pt x="677" y="123"/>
                  </a:lnTo>
                  <a:lnTo>
                    <a:pt x="664" y="155"/>
                  </a:lnTo>
                  <a:lnTo>
                    <a:pt x="664" y="190"/>
                  </a:lnTo>
                  <a:lnTo>
                    <a:pt x="672" y="225"/>
                  </a:lnTo>
                  <a:lnTo>
                    <a:pt x="687" y="255"/>
                  </a:lnTo>
                  <a:lnTo>
                    <a:pt x="714" y="270"/>
                  </a:lnTo>
                  <a:lnTo>
                    <a:pt x="714" y="293"/>
                  </a:lnTo>
                  <a:lnTo>
                    <a:pt x="707" y="320"/>
                  </a:lnTo>
                  <a:lnTo>
                    <a:pt x="704" y="348"/>
                  </a:lnTo>
                  <a:lnTo>
                    <a:pt x="704" y="437"/>
                  </a:lnTo>
                  <a:lnTo>
                    <a:pt x="692" y="440"/>
                  </a:lnTo>
                  <a:lnTo>
                    <a:pt x="682" y="445"/>
                  </a:lnTo>
                  <a:lnTo>
                    <a:pt x="669" y="447"/>
                  </a:lnTo>
                  <a:lnTo>
                    <a:pt x="659" y="452"/>
                  </a:lnTo>
                  <a:lnTo>
                    <a:pt x="649" y="455"/>
                  </a:lnTo>
                  <a:lnTo>
                    <a:pt x="637" y="457"/>
                  </a:lnTo>
                  <a:lnTo>
                    <a:pt x="627" y="460"/>
                  </a:lnTo>
                  <a:lnTo>
                    <a:pt x="614" y="460"/>
                  </a:lnTo>
                  <a:lnTo>
                    <a:pt x="604" y="437"/>
                  </a:lnTo>
                  <a:lnTo>
                    <a:pt x="594" y="415"/>
                  </a:lnTo>
                  <a:lnTo>
                    <a:pt x="589" y="392"/>
                  </a:lnTo>
                  <a:lnTo>
                    <a:pt x="599" y="370"/>
                  </a:lnTo>
                  <a:lnTo>
                    <a:pt x="617" y="350"/>
                  </a:lnTo>
                  <a:lnTo>
                    <a:pt x="629" y="328"/>
                  </a:lnTo>
                  <a:lnTo>
                    <a:pt x="637" y="305"/>
                  </a:lnTo>
                  <a:lnTo>
                    <a:pt x="632" y="278"/>
                  </a:lnTo>
                  <a:lnTo>
                    <a:pt x="619" y="250"/>
                  </a:lnTo>
                  <a:lnTo>
                    <a:pt x="599" y="233"/>
                  </a:lnTo>
                  <a:lnTo>
                    <a:pt x="574" y="223"/>
                  </a:lnTo>
                  <a:lnTo>
                    <a:pt x="547" y="215"/>
                  </a:lnTo>
                  <a:lnTo>
                    <a:pt x="520" y="210"/>
                  </a:lnTo>
                  <a:lnTo>
                    <a:pt x="495" y="203"/>
                  </a:lnTo>
                  <a:lnTo>
                    <a:pt x="472" y="188"/>
                  </a:lnTo>
                  <a:lnTo>
                    <a:pt x="455" y="163"/>
                  </a:lnTo>
                  <a:lnTo>
                    <a:pt x="410" y="148"/>
                  </a:lnTo>
                  <a:lnTo>
                    <a:pt x="362" y="150"/>
                  </a:lnTo>
                  <a:lnTo>
                    <a:pt x="310" y="158"/>
                  </a:lnTo>
                  <a:lnTo>
                    <a:pt x="260" y="170"/>
                  </a:lnTo>
                  <a:lnTo>
                    <a:pt x="212" y="178"/>
                  </a:lnTo>
                  <a:lnTo>
                    <a:pt x="170" y="173"/>
                  </a:lnTo>
                  <a:lnTo>
                    <a:pt x="132" y="153"/>
                  </a:lnTo>
                  <a:lnTo>
                    <a:pt x="102" y="105"/>
                  </a:lnTo>
                  <a:lnTo>
                    <a:pt x="90" y="93"/>
                  </a:lnTo>
                  <a:lnTo>
                    <a:pt x="77" y="83"/>
                  </a:lnTo>
                  <a:lnTo>
                    <a:pt x="67" y="70"/>
                  </a:lnTo>
                  <a:lnTo>
                    <a:pt x="55" y="60"/>
                  </a:lnTo>
                  <a:lnTo>
                    <a:pt x="42" y="53"/>
                  </a:lnTo>
                  <a:lnTo>
                    <a:pt x="27" y="45"/>
                  </a:lnTo>
                  <a:lnTo>
                    <a:pt x="15" y="40"/>
                  </a:lnTo>
                  <a:lnTo>
                    <a:pt x="0" y="35"/>
                  </a:lnTo>
                  <a:lnTo>
                    <a:pt x="7" y="15"/>
                  </a:lnTo>
                  <a:lnTo>
                    <a:pt x="17" y="5"/>
                  </a:lnTo>
                  <a:lnTo>
                    <a:pt x="30" y="0"/>
                  </a:lnTo>
                  <a:lnTo>
                    <a:pt x="42" y="3"/>
                  </a:lnTo>
                  <a:lnTo>
                    <a:pt x="57" y="8"/>
                  </a:lnTo>
                  <a:lnTo>
                    <a:pt x="72" y="13"/>
                  </a:lnTo>
                  <a:lnTo>
                    <a:pt x="87" y="20"/>
                  </a:lnTo>
                  <a:lnTo>
                    <a:pt x="102" y="23"/>
                  </a:lnTo>
                  <a:lnTo>
                    <a:pt x="215" y="23"/>
                  </a:lnTo>
                  <a:close/>
                </a:path>
              </a:pathLst>
            </a:custGeom>
            <a:solidFill>
              <a:srgbClr val="8CF766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3" name="Freeform 73"/>
            <p:cNvSpPr>
              <a:spLocks/>
            </p:cNvSpPr>
            <p:nvPr/>
          </p:nvSpPr>
          <p:spPr bwMode="auto">
            <a:xfrm>
              <a:off x="2552" y="2744"/>
              <a:ext cx="789" cy="422"/>
            </a:xfrm>
            <a:custGeom>
              <a:avLst/>
              <a:gdLst>
                <a:gd name="T0" fmla="*/ 382 w 789"/>
                <a:gd name="T1" fmla="*/ 145 h 422"/>
                <a:gd name="T2" fmla="*/ 450 w 789"/>
                <a:gd name="T3" fmla="*/ 148 h 422"/>
                <a:gd name="T4" fmla="*/ 517 w 789"/>
                <a:gd name="T5" fmla="*/ 133 h 422"/>
                <a:gd name="T6" fmla="*/ 585 w 789"/>
                <a:gd name="T7" fmla="*/ 118 h 422"/>
                <a:gd name="T8" fmla="*/ 637 w 789"/>
                <a:gd name="T9" fmla="*/ 123 h 422"/>
                <a:gd name="T10" fmla="*/ 675 w 789"/>
                <a:gd name="T11" fmla="*/ 150 h 422"/>
                <a:gd name="T12" fmla="*/ 717 w 789"/>
                <a:gd name="T13" fmla="*/ 178 h 422"/>
                <a:gd name="T14" fmla="*/ 762 w 789"/>
                <a:gd name="T15" fmla="*/ 193 h 422"/>
                <a:gd name="T16" fmla="*/ 789 w 789"/>
                <a:gd name="T17" fmla="*/ 218 h 422"/>
                <a:gd name="T18" fmla="*/ 760 w 789"/>
                <a:gd name="T19" fmla="*/ 253 h 422"/>
                <a:gd name="T20" fmla="*/ 745 w 789"/>
                <a:gd name="T21" fmla="*/ 305 h 422"/>
                <a:gd name="T22" fmla="*/ 760 w 789"/>
                <a:gd name="T23" fmla="*/ 365 h 422"/>
                <a:gd name="T24" fmla="*/ 735 w 789"/>
                <a:gd name="T25" fmla="*/ 400 h 422"/>
                <a:gd name="T26" fmla="*/ 645 w 789"/>
                <a:gd name="T27" fmla="*/ 415 h 422"/>
                <a:gd name="T28" fmla="*/ 550 w 789"/>
                <a:gd name="T29" fmla="*/ 422 h 422"/>
                <a:gd name="T30" fmla="*/ 455 w 789"/>
                <a:gd name="T31" fmla="*/ 420 h 422"/>
                <a:gd name="T32" fmla="*/ 360 w 789"/>
                <a:gd name="T33" fmla="*/ 415 h 422"/>
                <a:gd name="T34" fmla="*/ 265 w 789"/>
                <a:gd name="T35" fmla="*/ 400 h 422"/>
                <a:gd name="T36" fmla="*/ 175 w 789"/>
                <a:gd name="T37" fmla="*/ 382 h 422"/>
                <a:gd name="T38" fmla="*/ 87 w 789"/>
                <a:gd name="T39" fmla="*/ 357 h 422"/>
                <a:gd name="T40" fmla="*/ 38 w 789"/>
                <a:gd name="T41" fmla="*/ 295 h 422"/>
                <a:gd name="T42" fmla="*/ 10 w 789"/>
                <a:gd name="T43" fmla="*/ 200 h 422"/>
                <a:gd name="T44" fmla="*/ 28 w 789"/>
                <a:gd name="T45" fmla="*/ 148 h 422"/>
                <a:gd name="T46" fmla="*/ 77 w 789"/>
                <a:gd name="T47" fmla="*/ 120 h 422"/>
                <a:gd name="T48" fmla="*/ 120 w 789"/>
                <a:gd name="T49" fmla="*/ 78 h 422"/>
                <a:gd name="T50" fmla="*/ 155 w 789"/>
                <a:gd name="T51" fmla="*/ 30 h 422"/>
                <a:gd name="T52" fmla="*/ 180 w 789"/>
                <a:gd name="T53" fmla="*/ 0 h 422"/>
                <a:gd name="T54" fmla="*/ 202 w 789"/>
                <a:gd name="T55" fmla="*/ 3 h 422"/>
                <a:gd name="T56" fmla="*/ 222 w 789"/>
                <a:gd name="T57" fmla="*/ 10 h 422"/>
                <a:gd name="T58" fmla="*/ 242 w 789"/>
                <a:gd name="T59" fmla="*/ 18 h 422"/>
                <a:gd name="T60" fmla="*/ 267 w 789"/>
                <a:gd name="T61" fmla="*/ 33 h 422"/>
                <a:gd name="T62" fmla="*/ 287 w 789"/>
                <a:gd name="T63" fmla="*/ 68 h 422"/>
                <a:gd name="T64" fmla="*/ 302 w 789"/>
                <a:gd name="T65" fmla="*/ 100 h 422"/>
                <a:gd name="T66" fmla="*/ 327 w 789"/>
                <a:gd name="T67" fmla="*/ 128 h 4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89"/>
                <a:gd name="T103" fmla="*/ 0 h 422"/>
                <a:gd name="T104" fmla="*/ 789 w 789"/>
                <a:gd name="T105" fmla="*/ 422 h 4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89" h="422">
                  <a:moveTo>
                    <a:pt x="347" y="135"/>
                  </a:moveTo>
                  <a:lnTo>
                    <a:pt x="382" y="145"/>
                  </a:lnTo>
                  <a:lnTo>
                    <a:pt x="415" y="150"/>
                  </a:lnTo>
                  <a:lnTo>
                    <a:pt x="450" y="148"/>
                  </a:lnTo>
                  <a:lnTo>
                    <a:pt x="482" y="143"/>
                  </a:lnTo>
                  <a:lnTo>
                    <a:pt x="517" y="133"/>
                  </a:lnTo>
                  <a:lnTo>
                    <a:pt x="550" y="125"/>
                  </a:lnTo>
                  <a:lnTo>
                    <a:pt x="585" y="118"/>
                  </a:lnTo>
                  <a:lnTo>
                    <a:pt x="617" y="113"/>
                  </a:lnTo>
                  <a:lnTo>
                    <a:pt x="637" y="123"/>
                  </a:lnTo>
                  <a:lnTo>
                    <a:pt x="657" y="138"/>
                  </a:lnTo>
                  <a:lnTo>
                    <a:pt x="675" y="150"/>
                  </a:lnTo>
                  <a:lnTo>
                    <a:pt x="695" y="165"/>
                  </a:lnTo>
                  <a:lnTo>
                    <a:pt x="717" y="178"/>
                  </a:lnTo>
                  <a:lnTo>
                    <a:pt x="740" y="188"/>
                  </a:lnTo>
                  <a:lnTo>
                    <a:pt x="762" y="193"/>
                  </a:lnTo>
                  <a:lnTo>
                    <a:pt x="787" y="195"/>
                  </a:lnTo>
                  <a:lnTo>
                    <a:pt x="789" y="218"/>
                  </a:lnTo>
                  <a:lnTo>
                    <a:pt x="777" y="235"/>
                  </a:lnTo>
                  <a:lnTo>
                    <a:pt x="760" y="253"/>
                  </a:lnTo>
                  <a:lnTo>
                    <a:pt x="750" y="273"/>
                  </a:lnTo>
                  <a:lnTo>
                    <a:pt x="745" y="305"/>
                  </a:lnTo>
                  <a:lnTo>
                    <a:pt x="747" y="335"/>
                  </a:lnTo>
                  <a:lnTo>
                    <a:pt x="760" y="365"/>
                  </a:lnTo>
                  <a:lnTo>
                    <a:pt x="779" y="390"/>
                  </a:lnTo>
                  <a:lnTo>
                    <a:pt x="735" y="400"/>
                  </a:lnTo>
                  <a:lnTo>
                    <a:pt x="690" y="407"/>
                  </a:lnTo>
                  <a:lnTo>
                    <a:pt x="645" y="415"/>
                  </a:lnTo>
                  <a:lnTo>
                    <a:pt x="597" y="420"/>
                  </a:lnTo>
                  <a:lnTo>
                    <a:pt x="550" y="422"/>
                  </a:lnTo>
                  <a:lnTo>
                    <a:pt x="502" y="422"/>
                  </a:lnTo>
                  <a:lnTo>
                    <a:pt x="455" y="420"/>
                  </a:lnTo>
                  <a:lnTo>
                    <a:pt x="407" y="417"/>
                  </a:lnTo>
                  <a:lnTo>
                    <a:pt x="360" y="415"/>
                  </a:lnTo>
                  <a:lnTo>
                    <a:pt x="312" y="407"/>
                  </a:lnTo>
                  <a:lnTo>
                    <a:pt x="265" y="400"/>
                  </a:lnTo>
                  <a:lnTo>
                    <a:pt x="220" y="392"/>
                  </a:lnTo>
                  <a:lnTo>
                    <a:pt x="175" y="382"/>
                  </a:lnTo>
                  <a:lnTo>
                    <a:pt x="130" y="370"/>
                  </a:lnTo>
                  <a:lnTo>
                    <a:pt x="87" y="357"/>
                  </a:lnTo>
                  <a:lnTo>
                    <a:pt x="45" y="345"/>
                  </a:lnTo>
                  <a:lnTo>
                    <a:pt x="38" y="295"/>
                  </a:lnTo>
                  <a:lnTo>
                    <a:pt x="25" y="248"/>
                  </a:lnTo>
                  <a:lnTo>
                    <a:pt x="10" y="200"/>
                  </a:lnTo>
                  <a:lnTo>
                    <a:pt x="0" y="153"/>
                  </a:lnTo>
                  <a:lnTo>
                    <a:pt x="28" y="148"/>
                  </a:lnTo>
                  <a:lnTo>
                    <a:pt x="53" y="135"/>
                  </a:lnTo>
                  <a:lnTo>
                    <a:pt x="77" y="120"/>
                  </a:lnTo>
                  <a:lnTo>
                    <a:pt x="100" y="100"/>
                  </a:lnTo>
                  <a:lnTo>
                    <a:pt x="120" y="78"/>
                  </a:lnTo>
                  <a:lnTo>
                    <a:pt x="137" y="53"/>
                  </a:lnTo>
                  <a:lnTo>
                    <a:pt x="155" y="30"/>
                  </a:lnTo>
                  <a:lnTo>
                    <a:pt x="170" y="5"/>
                  </a:lnTo>
                  <a:lnTo>
                    <a:pt x="180" y="0"/>
                  </a:lnTo>
                  <a:lnTo>
                    <a:pt x="192" y="0"/>
                  </a:lnTo>
                  <a:lnTo>
                    <a:pt x="202" y="3"/>
                  </a:lnTo>
                  <a:lnTo>
                    <a:pt x="212" y="5"/>
                  </a:lnTo>
                  <a:lnTo>
                    <a:pt x="222" y="10"/>
                  </a:lnTo>
                  <a:lnTo>
                    <a:pt x="232" y="13"/>
                  </a:lnTo>
                  <a:lnTo>
                    <a:pt x="242" y="18"/>
                  </a:lnTo>
                  <a:lnTo>
                    <a:pt x="252" y="20"/>
                  </a:lnTo>
                  <a:lnTo>
                    <a:pt x="267" y="33"/>
                  </a:lnTo>
                  <a:lnTo>
                    <a:pt x="277" y="50"/>
                  </a:lnTo>
                  <a:lnTo>
                    <a:pt x="287" y="68"/>
                  </a:lnTo>
                  <a:lnTo>
                    <a:pt x="295" y="85"/>
                  </a:lnTo>
                  <a:lnTo>
                    <a:pt x="302" y="100"/>
                  </a:lnTo>
                  <a:lnTo>
                    <a:pt x="312" y="115"/>
                  </a:lnTo>
                  <a:lnTo>
                    <a:pt x="327" y="128"/>
                  </a:lnTo>
                  <a:lnTo>
                    <a:pt x="347" y="135"/>
                  </a:lnTo>
                  <a:close/>
                </a:path>
              </a:pathLst>
            </a:custGeom>
            <a:solidFill>
              <a:srgbClr val="B7F9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4" name="Freeform 74"/>
            <p:cNvSpPr>
              <a:spLocks/>
            </p:cNvSpPr>
            <p:nvPr/>
          </p:nvSpPr>
          <p:spPr bwMode="auto">
            <a:xfrm>
              <a:off x="1648" y="2759"/>
              <a:ext cx="155" cy="235"/>
            </a:xfrm>
            <a:custGeom>
              <a:avLst/>
              <a:gdLst>
                <a:gd name="T0" fmla="*/ 155 w 155"/>
                <a:gd name="T1" fmla="*/ 0 h 235"/>
                <a:gd name="T2" fmla="*/ 150 w 155"/>
                <a:gd name="T3" fmla="*/ 58 h 235"/>
                <a:gd name="T4" fmla="*/ 142 w 155"/>
                <a:gd name="T5" fmla="*/ 118 h 235"/>
                <a:gd name="T6" fmla="*/ 135 w 155"/>
                <a:gd name="T7" fmla="*/ 175 h 235"/>
                <a:gd name="T8" fmla="*/ 127 w 155"/>
                <a:gd name="T9" fmla="*/ 235 h 235"/>
                <a:gd name="T10" fmla="*/ 102 w 155"/>
                <a:gd name="T11" fmla="*/ 210 h 235"/>
                <a:gd name="T12" fmla="*/ 80 w 155"/>
                <a:gd name="T13" fmla="*/ 185 h 235"/>
                <a:gd name="T14" fmla="*/ 57 w 155"/>
                <a:gd name="T15" fmla="*/ 158 h 235"/>
                <a:gd name="T16" fmla="*/ 37 w 155"/>
                <a:gd name="T17" fmla="*/ 130 h 235"/>
                <a:gd name="T18" fmla="*/ 22 w 155"/>
                <a:gd name="T19" fmla="*/ 100 h 235"/>
                <a:gd name="T20" fmla="*/ 10 w 155"/>
                <a:gd name="T21" fmla="*/ 70 h 235"/>
                <a:gd name="T22" fmla="*/ 2 w 155"/>
                <a:gd name="T23" fmla="*/ 40 h 235"/>
                <a:gd name="T24" fmla="*/ 0 w 155"/>
                <a:gd name="T25" fmla="*/ 10 h 235"/>
                <a:gd name="T26" fmla="*/ 20 w 155"/>
                <a:gd name="T27" fmla="*/ 8 h 235"/>
                <a:gd name="T28" fmla="*/ 37 w 155"/>
                <a:gd name="T29" fmla="*/ 5 h 235"/>
                <a:gd name="T30" fmla="*/ 57 w 155"/>
                <a:gd name="T31" fmla="*/ 5 h 235"/>
                <a:gd name="T32" fmla="*/ 77 w 155"/>
                <a:gd name="T33" fmla="*/ 3 h 235"/>
                <a:gd name="T34" fmla="*/ 95 w 155"/>
                <a:gd name="T35" fmla="*/ 3 h 235"/>
                <a:gd name="T36" fmla="*/ 115 w 155"/>
                <a:gd name="T37" fmla="*/ 3 h 235"/>
                <a:gd name="T38" fmla="*/ 135 w 155"/>
                <a:gd name="T39" fmla="*/ 0 h 235"/>
                <a:gd name="T40" fmla="*/ 155 w 155"/>
                <a:gd name="T41" fmla="*/ 0 h 2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55"/>
                <a:gd name="T64" fmla="*/ 0 h 235"/>
                <a:gd name="T65" fmla="*/ 155 w 155"/>
                <a:gd name="T66" fmla="*/ 235 h 2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55" h="235">
                  <a:moveTo>
                    <a:pt x="155" y="0"/>
                  </a:moveTo>
                  <a:lnTo>
                    <a:pt x="150" y="58"/>
                  </a:lnTo>
                  <a:lnTo>
                    <a:pt x="142" y="118"/>
                  </a:lnTo>
                  <a:lnTo>
                    <a:pt x="135" y="175"/>
                  </a:lnTo>
                  <a:lnTo>
                    <a:pt x="127" y="235"/>
                  </a:lnTo>
                  <a:lnTo>
                    <a:pt x="102" y="210"/>
                  </a:lnTo>
                  <a:lnTo>
                    <a:pt x="80" y="185"/>
                  </a:lnTo>
                  <a:lnTo>
                    <a:pt x="57" y="158"/>
                  </a:lnTo>
                  <a:lnTo>
                    <a:pt x="37" y="130"/>
                  </a:lnTo>
                  <a:lnTo>
                    <a:pt x="22" y="100"/>
                  </a:lnTo>
                  <a:lnTo>
                    <a:pt x="10" y="70"/>
                  </a:lnTo>
                  <a:lnTo>
                    <a:pt x="2" y="40"/>
                  </a:lnTo>
                  <a:lnTo>
                    <a:pt x="0" y="10"/>
                  </a:lnTo>
                  <a:lnTo>
                    <a:pt x="20" y="8"/>
                  </a:lnTo>
                  <a:lnTo>
                    <a:pt x="37" y="5"/>
                  </a:lnTo>
                  <a:lnTo>
                    <a:pt x="57" y="5"/>
                  </a:lnTo>
                  <a:lnTo>
                    <a:pt x="77" y="3"/>
                  </a:lnTo>
                  <a:lnTo>
                    <a:pt x="95" y="3"/>
                  </a:lnTo>
                  <a:lnTo>
                    <a:pt x="115" y="3"/>
                  </a:lnTo>
                  <a:lnTo>
                    <a:pt x="135" y="0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5" name="Freeform 75"/>
            <p:cNvSpPr>
              <a:spLocks/>
            </p:cNvSpPr>
            <p:nvPr/>
          </p:nvSpPr>
          <p:spPr bwMode="auto">
            <a:xfrm>
              <a:off x="1258" y="2769"/>
              <a:ext cx="225" cy="547"/>
            </a:xfrm>
            <a:custGeom>
              <a:avLst/>
              <a:gdLst>
                <a:gd name="T0" fmla="*/ 225 w 225"/>
                <a:gd name="T1" fmla="*/ 35 h 547"/>
                <a:gd name="T2" fmla="*/ 207 w 225"/>
                <a:gd name="T3" fmla="*/ 83 h 547"/>
                <a:gd name="T4" fmla="*/ 190 w 225"/>
                <a:gd name="T5" fmla="*/ 133 h 547"/>
                <a:gd name="T6" fmla="*/ 175 w 225"/>
                <a:gd name="T7" fmla="*/ 180 h 547"/>
                <a:gd name="T8" fmla="*/ 157 w 225"/>
                <a:gd name="T9" fmla="*/ 230 h 547"/>
                <a:gd name="T10" fmla="*/ 142 w 225"/>
                <a:gd name="T11" fmla="*/ 277 h 547"/>
                <a:gd name="T12" fmla="*/ 125 w 225"/>
                <a:gd name="T13" fmla="*/ 325 h 547"/>
                <a:gd name="T14" fmla="*/ 107 w 225"/>
                <a:gd name="T15" fmla="*/ 372 h 547"/>
                <a:gd name="T16" fmla="*/ 87 w 225"/>
                <a:gd name="T17" fmla="*/ 420 h 547"/>
                <a:gd name="T18" fmla="*/ 92 w 225"/>
                <a:gd name="T19" fmla="*/ 452 h 547"/>
                <a:gd name="T20" fmla="*/ 100 w 225"/>
                <a:gd name="T21" fmla="*/ 490 h 547"/>
                <a:gd name="T22" fmla="*/ 100 w 225"/>
                <a:gd name="T23" fmla="*/ 522 h 547"/>
                <a:gd name="T24" fmla="*/ 80 w 225"/>
                <a:gd name="T25" fmla="*/ 547 h 547"/>
                <a:gd name="T26" fmla="*/ 65 w 225"/>
                <a:gd name="T27" fmla="*/ 530 h 547"/>
                <a:gd name="T28" fmla="*/ 50 w 225"/>
                <a:gd name="T29" fmla="*/ 510 h 547"/>
                <a:gd name="T30" fmla="*/ 42 w 225"/>
                <a:gd name="T31" fmla="*/ 485 h 547"/>
                <a:gd name="T32" fmla="*/ 42 w 225"/>
                <a:gd name="T33" fmla="*/ 460 h 547"/>
                <a:gd name="T34" fmla="*/ 52 w 225"/>
                <a:gd name="T35" fmla="*/ 442 h 547"/>
                <a:gd name="T36" fmla="*/ 65 w 225"/>
                <a:gd name="T37" fmla="*/ 420 h 547"/>
                <a:gd name="T38" fmla="*/ 70 w 225"/>
                <a:gd name="T39" fmla="*/ 397 h 547"/>
                <a:gd name="T40" fmla="*/ 70 w 225"/>
                <a:gd name="T41" fmla="*/ 375 h 547"/>
                <a:gd name="T42" fmla="*/ 45 w 225"/>
                <a:gd name="T43" fmla="*/ 282 h 547"/>
                <a:gd name="T44" fmla="*/ 25 w 225"/>
                <a:gd name="T45" fmla="*/ 190 h 547"/>
                <a:gd name="T46" fmla="*/ 10 w 225"/>
                <a:gd name="T47" fmla="*/ 95 h 547"/>
                <a:gd name="T48" fmla="*/ 0 w 225"/>
                <a:gd name="T49" fmla="*/ 0 h 547"/>
                <a:gd name="T50" fmla="*/ 27 w 225"/>
                <a:gd name="T51" fmla="*/ 8 h 547"/>
                <a:gd name="T52" fmla="*/ 55 w 225"/>
                <a:gd name="T53" fmla="*/ 15 h 547"/>
                <a:gd name="T54" fmla="*/ 82 w 225"/>
                <a:gd name="T55" fmla="*/ 25 h 547"/>
                <a:gd name="T56" fmla="*/ 110 w 225"/>
                <a:gd name="T57" fmla="*/ 33 h 547"/>
                <a:gd name="T58" fmla="*/ 137 w 225"/>
                <a:gd name="T59" fmla="*/ 38 h 547"/>
                <a:gd name="T60" fmla="*/ 165 w 225"/>
                <a:gd name="T61" fmla="*/ 43 h 547"/>
                <a:gd name="T62" fmla="*/ 195 w 225"/>
                <a:gd name="T63" fmla="*/ 40 h 547"/>
                <a:gd name="T64" fmla="*/ 225 w 225"/>
                <a:gd name="T65" fmla="*/ 35 h 5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5"/>
                <a:gd name="T100" fmla="*/ 0 h 547"/>
                <a:gd name="T101" fmla="*/ 225 w 225"/>
                <a:gd name="T102" fmla="*/ 547 h 5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5" h="547">
                  <a:moveTo>
                    <a:pt x="225" y="35"/>
                  </a:moveTo>
                  <a:lnTo>
                    <a:pt x="207" y="83"/>
                  </a:lnTo>
                  <a:lnTo>
                    <a:pt x="190" y="133"/>
                  </a:lnTo>
                  <a:lnTo>
                    <a:pt x="175" y="180"/>
                  </a:lnTo>
                  <a:lnTo>
                    <a:pt x="157" y="230"/>
                  </a:lnTo>
                  <a:lnTo>
                    <a:pt x="142" y="277"/>
                  </a:lnTo>
                  <a:lnTo>
                    <a:pt x="125" y="325"/>
                  </a:lnTo>
                  <a:lnTo>
                    <a:pt x="107" y="372"/>
                  </a:lnTo>
                  <a:lnTo>
                    <a:pt x="87" y="420"/>
                  </a:lnTo>
                  <a:lnTo>
                    <a:pt x="92" y="452"/>
                  </a:lnTo>
                  <a:lnTo>
                    <a:pt x="100" y="490"/>
                  </a:lnTo>
                  <a:lnTo>
                    <a:pt x="100" y="522"/>
                  </a:lnTo>
                  <a:lnTo>
                    <a:pt x="80" y="547"/>
                  </a:lnTo>
                  <a:lnTo>
                    <a:pt x="65" y="530"/>
                  </a:lnTo>
                  <a:lnTo>
                    <a:pt x="50" y="510"/>
                  </a:lnTo>
                  <a:lnTo>
                    <a:pt x="42" y="485"/>
                  </a:lnTo>
                  <a:lnTo>
                    <a:pt x="42" y="460"/>
                  </a:lnTo>
                  <a:lnTo>
                    <a:pt x="52" y="442"/>
                  </a:lnTo>
                  <a:lnTo>
                    <a:pt x="65" y="420"/>
                  </a:lnTo>
                  <a:lnTo>
                    <a:pt x="70" y="397"/>
                  </a:lnTo>
                  <a:lnTo>
                    <a:pt x="70" y="375"/>
                  </a:lnTo>
                  <a:lnTo>
                    <a:pt x="45" y="282"/>
                  </a:lnTo>
                  <a:lnTo>
                    <a:pt x="25" y="190"/>
                  </a:lnTo>
                  <a:lnTo>
                    <a:pt x="10" y="95"/>
                  </a:lnTo>
                  <a:lnTo>
                    <a:pt x="0" y="0"/>
                  </a:lnTo>
                  <a:lnTo>
                    <a:pt x="27" y="8"/>
                  </a:lnTo>
                  <a:lnTo>
                    <a:pt x="55" y="15"/>
                  </a:lnTo>
                  <a:lnTo>
                    <a:pt x="82" y="25"/>
                  </a:lnTo>
                  <a:lnTo>
                    <a:pt x="110" y="33"/>
                  </a:lnTo>
                  <a:lnTo>
                    <a:pt x="137" y="38"/>
                  </a:lnTo>
                  <a:lnTo>
                    <a:pt x="165" y="43"/>
                  </a:lnTo>
                  <a:lnTo>
                    <a:pt x="195" y="40"/>
                  </a:lnTo>
                  <a:lnTo>
                    <a:pt x="225" y="35"/>
                  </a:lnTo>
                  <a:close/>
                </a:path>
              </a:pathLst>
            </a:custGeom>
            <a:solidFill>
              <a:srgbClr val="F2CCB2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6" name="Freeform 76"/>
            <p:cNvSpPr>
              <a:spLocks/>
            </p:cNvSpPr>
            <p:nvPr/>
          </p:nvSpPr>
          <p:spPr bwMode="auto">
            <a:xfrm>
              <a:off x="3936" y="2779"/>
              <a:ext cx="33" cy="100"/>
            </a:xfrm>
            <a:custGeom>
              <a:avLst/>
              <a:gdLst>
                <a:gd name="T0" fmla="*/ 33 w 33"/>
                <a:gd name="T1" fmla="*/ 90 h 100"/>
                <a:gd name="T2" fmla="*/ 20 w 33"/>
                <a:gd name="T3" fmla="*/ 100 h 100"/>
                <a:gd name="T4" fmla="*/ 13 w 33"/>
                <a:gd name="T5" fmla="*/ 80 h 100"/>
                <a:gd name="T6" fmla="*/ 5 w 33"/>
                <a:gd name="T7" fmla="*/ 60 h 100"/>
                <a:gd name="T8" fmla="*/ 0 w 33"/>
                <a:gd name="T9" fmla="*/ 38 h 100"/>
                <a:gd name="T10" fmla="*/ 10 w 33"/>
                <a:gd name="T11" fmla="*/ 15 h 100"/>
                <a:gd name="T12" fmla="*/ 5 w 33"/>
                <a:gd name="T13" fmla="*/ 0 h 100"/>
                <a:gd name="T14" fmla="*/ 23 w 33"/>
                <a:gd name="T15" fmla="*/ 18 h 100"/>
                <a:gd name="T16" fmla="*/ 30 w 33"/>
                <a:gd name="T17" fmla="*/ 40 h 100"/>
                <a:gd name="T18" fmla="*/ 33 w 33"/>
                <a:gd name="T19" fmla="*/ 68 h 100"/>
                <a:gd name="T20" fmla="*/ 33 w 33"/>
                <a:gd name="T21" fmla="*/ 9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3"/>
                <a:gd name="T34" fmla="*/ 0 h 100"/>
                <a:gd name="T35" fmla="*/ 33 w 33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3" h="100">
                  <a:moveTo>
                    <a:pt x="33" y="90"/>
                  </a:moveTo>
                  <a:lnTo>
                    <a:pt x="20" y="100"/>
                  </a:lnTo>
                  <a:lnTo>
                    <a:pt x="13" y="80"/>
                  </a:lnTo>
                  <a:lnTo>
                    <a:pt x="5" y="60"/>
                  </a:lnTo>
                  <a:lnTo>
                    <a:pt x="0" y="38"/>
                  </a:lnTo>
                  <a:lnTo>
                    <a:pt x="10" y="15"/>
                  </a:lnTo>
                  <a:lnTo>
                    <a:pt x="5" y="0"/>
                  </a:lnTo>
                  <a:lnTo>
                    <a:pt x="23" y="18"/>
                  </a:lnTo>
                  <a:lnTo>
                    <a:pt x="30" y="40"/>
                  </a:lnTo>
                  <a:lnTo>
                    <a:pt x="33" y="68"/>
                  </a:lnTo>
                  <a:lnTo>
                    <a:pt x="33" y="9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7" name="Freeform 77"/>
            <p:cNvSpPr>
              <a:spLocks/>
            </p:cNvSpPr>
            <p:nvPr/>
          </p:nvSpPr>
          <p:spPr bwMode="auto">
            <a:xfrm>
              <a:off x="3949" y="2942"/>
              <a:ext cx="20" cy="77"/>
            </a:xfrm>
            <a:custGeom>
              <a:avLst/>
              <a:gdLst>
                <a:gd name="T0" fmla="*/ 20 w 20"/>
                <a:gd name="T1" fmla="*/ 77 h 77"/>
                <a:gd name="T2" fmla="*/ 2 w 20"/>
                <a:gd name="T3" fmla="*/ 60 h 77"/>
                <a:gd name="T4" fmla="*/ 0 w 20"/>
                <a:gd name="T5" fmla="*/ 42 h 77"/>
                <a:gd name="T6" fmla="*/ 2 w 20"/>
                <a:gd name="T7" fmla="*/ 20 h 77"/>
                <a:gd name="T8" fmla="*/ 7 w 20"/>
                <a:gd name="T9" fmla="*/ 0 h 77"/>
                <a:gd name="T10" fmla="*/ 15 w 20"/>
                <a:gd name="T11" fmla="*/ 17 h 77"/>
                <a:gd name="T12" fmla="*/ 20 w 20"/>
                <a:gd name="T13" fmla="*/ 37 h 77"/>
                <a:gd name="T14" fmla="*/ 20 w 20"/>
                <a:gd name="T15" fmla="*/ 57 h 77"/>
                <a:gd name="T16" fmla="*/ 20 w 20"/>
                <a:gd name="T17" fmla="*/ 77 h 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0"/>
                <a:gd name="T28" fmla="*/ 0 h 77"/>
                <a:gd name="T29" fmla="*/ 20 w 20"/>
                <a:gd name="T30" fmla="*/ 77 h 7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0" h="77">
                  <a:moveTo>
                    <a:pt x="20" y="77"/>
                  </a:moveTo>
                  <a:lnTo>
                    <a:pt x="2" y="60"/>
                  </a:lnTo>
                  <a:lnTo>
                    <a:pt x="0" y="42"/>
                  </a:lnTo>
                  <a:lnTo>
                    <a:pt x="2" y="20"/>
                  </a:lnTo>
                  <a:lnTo>
                    <a:pt x="7" y="0"/>
                  </a:lnTo>
                  <a:lnTo>
                    <a:pt x="15" y="17"/>
                  </a:lnTo>
                  <a:lnTo>
                    <a:pt x="20" y="37"/>
                  </a:lnTo>
                  <a:lnTo>
                    <a:pt x="20" y="57"/>
                  </a:lnTo>
                  <a:lnTo>
                    <a:pt x="20" y="7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8" name="Freeform 78"/>
            <p:cNvSpPr>
              <a:spLocks/>
            </p:cNvSpPr>
            <p:nvPr/>
          </p:nvSpPr>
          <p:spPr bwMode="auto">
            <a:xfrm>
              <a:off x="1868" y="3179"/>
              <a:ext cx="756" cy="579"/>
            </a:xfrm>
            <a:custGeom>
              <a:avLst/>
              <a:gdLst>
                <a:gd name="T0" fmla="*/ 379 w 756"/>
                <a:gd name="T1" fmla="*/ 52 h 579"/>
                <a:gd name="T2" fmla="*/ 454 w 756"/>
                <a:gd name="T3" fmla="*/ 62 h 579"/>
                <a:gd name="T4" fmla="*/ 532 w 756"/>
                <a:gd name="T5" fmla="*/ 70 h 579"/>
                <a:gd name="T6" fmla="*/ 609 w 756"/>
                <a:gd name="T7" fmla="*/ 70 h 579"/>
                <a:gd name="T8" fmla="*/ 659 w 756"/>
                <a:gd name="T9" fmla="*/ 100 h 579"/>
                <a:gd name="T10" fmla="*/ 689 w 756"/>
                <a:gd name="T11" fmla="*/ 165 h 579"/>
                <a:gd name="T12" fmla="*/ 707 w 756"/>
                <a:gd name="T13" fmla="*/ 232 h 579"/>
                <a:gd name="T14" fmla="*/ 697 w 756"/>
                <a:gd name="T15" fmla="*/ 297 h 579"/>
                <a:gd name="T16" fmla="*/ 682 w 756"/>
                <a:gd name="T17" fmla="*/ 362 h 579"/>
                <a:gd name="T18" fmla="*/ 697 w 756"/>
                <a:gd name="T19" fmla="*/ 419 h 579"/>
                <a:gd name="T20" fmla="*/ 722 w 756"/>
                <a:gd name="T21" fmla="*/ 474 h 579"/>
                <a:gd name="T22" fmla="*/ 747 w 756"/>
                <a:gd name="T23" fmla="*/ 532 h 579"/>
                <a:gd name="T24" fmla="*/ 742 w 756"/>
                <a:gd name="T25" fmla="*/ 574 h 579"/>
                <a:gd name="T26" fmla="*/ 702 w 756"/>
                <a:gd name="T27" fmla="*/ 577 h 579"/>
                <a:gd name="T28" fmla="*/ 659 w 756"/>
                <a:gd name="T29" fmla="*/ 552 h 579"/>
                <a:gd name="T30" fmla="*/ 602 w 756"/>
                <a:gd name="T31" fmla="*/ 507 h 579"/>
                <a:gd name="T32" fmla="*/ 542 w 756"/>
                <a:gd name="T33" fmla="*/ 467 h 579"/>
                <a:gd name="T34" fmla="*/ 482 w 756"/>
                <a:gd name="T35" fmla="*/ 429 h 579"/>
                <a:gd name="T36" fmla="*/ 422 w 756"/>
                <a:gd name="T37" fmla="*/ 392 h 579"/>
                <a:gd name="T38" fmla="*/ 364 w 756"/>
                <a:gd name="T39" fmla="*/ 349 h 579"/>
                <a:gd name="T40" fmla="*/ 314 w 756"/>
                <a:gd name="T41" fmla="*/ 302 h 579"/>
                <a:gd name="T42" fmla="*/ 272 w 756"/>
                <a:gd name="T43" fmla="*/ 242 h 579"/>
                <a:gd name="T44" fmla="*/ 247 w 756"/>
                <a:gd name="T45" fmla="*/ 202 h 579"/>
                <a:gd name="T46" fmla="*/ 232 w 756"/>
                <a:gd name="T47" fmla="*/ 195 h 579"/>
                <a:gd name="T48" fmla="*/ 209 w 756"/>
                <a:gd name="T49" fmla="*/ 230 h 579"/>
                <a:gd name="T50" fmla="*/ 174 w 756"/>
                <a:gd name="T51" fmla="*/ 302 h 579"/>
                <a:gd name="T52" fmla="*/ 137 w 756"/>
                <a:gd name="T53" fmla="*/ 372 h 579"/>
                <a:gd name="T54" fmla="*/ 94 w 756"/>
                <a:gd name="T55" fmla="*/ 439 h 579"/>
                <a:gd name="T56" fmla="*/ 64 w 756"/>
                <a:gd name="T57" fmla="*/ 479 h 579"/>
                <a:gd name="T58" fmla="*/ 47 w 756"/>
                <a:gd name="T59" fmla="*/ 492 h 579"/>
                <a:gd name="T60" fmla="*/ 32 w 756"/>
                <a:gd name="T61" fmla="*/ 489 h 579"/>
                <a:gd name="T62" fmla="*/ 25 w 756"/>
                <a:gd name="T63" fmla="*/ 459 h 579"/>
                <a:gd name="T64" fmla="*/ 20 w 756"/>
                <a:gd name="T65" fmla="*/ 332 h 579"/>
                <a:gd name="T66" fmla="*/ 5 w 756"/>
                <a:gd name="T67" fmla="*/ 110 h 579"/>
                <a:gd name="T68" fmla="*/ 40 w 756"/>
                <a:gd name="T69" fmla="*/ 12 h 579"/>
                <a:gd name="T70" fmla="*/ 122 w 756"/>
                <a:gd name="T71" fmla="*/ 40 h 579"/>
                <a:gd name="T72" fmla="*/ 209 w 756"/>
                <a:gd name="T73" fmla="*/ 60 h 579"/>
                <a:gd name="T74" fmla="*/ 297 w 756"/>
                <a:gd name="T75" fmla="*/ 60 h 57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56"/>
                <a:gd name="T115" fmla="*/ 0 h 579"/>
                <a:gd name="T116" fmla="*/ 756 w 756"/>
                <a:gd name="T117" fmla="*/ 579 h 57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56" h="579">
                  <a:moveTo>
                    <a:pt x="342" y="47"/>
                  </a:moveTo>
                  <a:lnTo>
                    <a:pt x="379" y="52"/>
                  </a:lnTo>
                  <a:lnTo>
                    <a:pt x="417" y="57"/>
                  </a:lnTo>
                  <a:lnTo>
                    <a:pt x="454" y="62"/>
                  </a:lnTo>
                  <a:lnTo>
                    <a:pt x="492" y="65"/>
                  </a:lnTo>
                  <a:lnTo>
                    <a:pt x="532" y="70"/>
                  </a:lnTo>
                  <a:lnTo>
                    <a:pt x="569" y="70"/>
                  </a:lnTo>
                  <a:lnTo>
                    <a:pt x="609" y="70"/>
                  </a:lnTo>
                  <a:lnTo>
                    <a:pt x="647" y="70"/>
                  </a:lnTo>
                  <a:lnTo>
                    <a:pt x="659" y="100"/>
                  </a:lnTo>
                  <a:lnTo>
                    <a:pt x="674" y="132"/>
                  </a:lnTo>
                  <a:lnTo>
                    <a:pt x="689" y="165"/>
                  </a:lnTo>
                  <a:lnTo>
                    <a:pt x="699" y="197"/>
                  </a:lnTo>
                  <a:lnTo>
                    <a:pt x="707" y="232"/>
                  </a:lnTo>
                  <a:lnTo>
                    <a:pt x="707" y="265"/>
                  </a:lnTo>
                  <a:lnTo>
                    <a:pt x="697" y="297"/>
                  </a:lnTo>
                  <a:lnTo>
                    <a:pt x="679" y="329"/>
                  </a:lnTo>
                  <a:lnTo>
                    <a:pt x="682" y="362"/>
                  </a:lnTo>
                  <a:lnTo>
                    <a:pt x="687" y="392"/>
                  </a:lnTo>
                  <a:lnTo>
                    <a:pt x="697" y="419"/>
                  </a:lnTo>
                  <a:lnTo>
                    <a:pt x="707" y="447"/>
                  </a:lnTo>
                  <a:lnTo>
                    <a:pt x="722" y="474"/>
                  </a:lnTo>
                  <a:lnTo>
                    <a:pt x="734" y="502"/>
                  </a:lnTo>
                  <a:lnTo>
                    <a:pt x="747" y="532"/>
                  </a:lnTo>
                  <a:lnTo>
                    <a:pt x="756" y="559"/>
                  </a:lnTo>
                  <a:lnTo>
                    <a:pt x="742" y="574"/>
                  </a:lnTo>
                  <a:lnTo>
                    <a:pt x="722" y="579"/>
                  </a:lnTo>
                  <a:lnTo>
                    <a:pt x="702" y="577"/>
                  </a:lnTo>
                  <a:lnTo>
                    <a:pt x="684" y="577"/>
                  </a:lnTo>
                  <a:lnTo>
                    <a:pt x="659" y="552"/>
                  </a:lnTo>
                  <a:lnTo>
                    <a:pt x="632" y="527"/>
                  </a:lnTo>
                  <a:lnTo>
                    <a:pt x="602" y="507"/>
                  </a:lnTo>
                  <a:lnTo>
                    <a:pt x="572" y="487"/>
                  </a:lnTo>
                  <a:lnTo>
                    <a:pt x="542" y="467"/>
                  </a:lnTo>
                  <a:lnTo>
                    <a:pt x="512" y="447"/>
                  </a:lnTo>
                  <a:lnTo>
                    <a:pt x="482" y="429"/>
                  </a:lnTo>
                  <a:lnTo>
                    <a:pt x="452" y="409"/>
                  </a:lnTo>
                  <a:lnTo>
                    <a:pt x="422" y="392"/>
                  </a:lnTo>
                  <a:lnTo>
                    <a:pt x="392" y="369"/>
                  </a:lnTo>
                  <a:lnTo>
                    <a:pt x="364" y="349"/>
                  </a:lnTo>
                  <a:lnTo>
                    <a:pt x="339" y="327"/>
                  </a:lnTo>
                  <a:lnTo>
                    <a:pt x="314" y="302"/>
                  </a:lnTo>
                  <a:lnTo>
                    <a:pt x="292" y="275"/>
                  </a:lnTo>
                  <a:lnTo>
                    <a:pt x="272" y="242"/>
                  </a:lnTo>
                  <a:lnTo>
                    <a:pt x="254" y="210"/>
                  </a:lnTo>
                  <a:lnTo>
                    <a:pt x="247" y="202"/>
                  </a:lnTo>
                  <a:lnTo>
                    <a:pt x="239" y="197"/>
                  </a:lnTo>
                  <a:lnTo>
                    <a:pt x="232" y="195"/>
                  </a:lnTo>
                  <a:lnTo>
                    <a:pt x="224" y="192"/>
                  </a:lnTo>
                  <a:lnTo>
                    <a:pt x="209" y="230"/>
                  </a:lnTo>
                  <a:lnTo>
                    <a:pt x="192" y="265"/>
                  </a:lnTo>
                  <a:lnTo>
                    <a:pt x="174" y="302"/>
                  </a:lnTo>
                  <a:lnTo>
                    <a:pt x="157" y="337"/>
                  </a:lnTo>
                  <a:lnTo>
                    <a:pt x="137" y="372"/>
                  </a:lnTo>
                  <a:lnTo>
                    <a:pt x="117" y="404"/>
                  </a:lnTo>
                  <a:lnTo>
                    <a:pt x="94" y="439"/>
                  </a:lnTo>
                  <a:lnTo>
                    <a:pt x="69" y="472"/>
                  </a:lnTo>
                  <a:lnTo>
                    <a:pt x="64" y="479"/>
                  </a:lnTo>
                  <a:lnTo>
                    <a:pt x="57" y="484"/>
                  </a:lnTo>
                  <a:lnTo>
                    <a:pt x="47" y="492"/>
                  </a:lnTo>
                  <a:lnTo>
                    <a:pt x="40" y="499"/>
                  </a:lnTo>
                  <a:lnTo>
                    <a:pt x="32" y="489"/>
                  </a:lnTo>
                  <a:lnTo>
                    <a:pt x="27" y="474"/>
                  </a:lnTo>
                  <a:lnTo>
                    <a:pt x="25" y="459"/>
                  </a:lnTo>
                  <a:lnTo>
                    <a:pt x="25" y="444"/>
                  </a:lnTo>
                  <a:lnTo>
                    <a:pt x="20" y="332"/>
                  </a:lnTo>
                  <a:lnTo>
                    <a:pt x="12" y="222"/>
                  </a:lnTo>
                  <a:lnTo>
                    <a:pt x="5" y="110"/>
                  </a:lnTo>
                  <a:lnTo>
                    <a:pt x="0" y="0"/>
                  </a:lnTo>
                  <a:lnTo>
                    <a:pt x="40" y="12"/>
                  </a:lnTo>
                  <a:lnTo>
                    <a:pt x="82" y="27"/>
                  </a:lnTo>
                  <a:lnTo>
                    <a:pt x="122" y="40"/>
                  </a:lnTo>
                  <a:lnTo>
                    <a:pt x="167" y="52"/>
                  </a:lnTo>
                  <a:lnTo>
                    <a:pt x="209" y="60"/>
                  </a:lnTo>
                  <a:lnTo>
                    <a:pt x="254" y="62"/>
                  </a:lnTo>
                  <a:lnTo>
                    <a:pt x="297" y="60"/>
                  </a:lnTo>
                  <a:lnTo>
                    <a:pt x="342" y="4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09" name="Freeform 79"/>
            <p:cNvSpPr>
              <a:spLocks/>
            </p:cNvSpPr>
            <p:nvPr/>
          </p:nvSpPr>
          <p:spPr bwMode="auto">
            <a:xfrm>
              <a:off x="3566" y="3359"/>
              <a:ext cx="615" cy="309"/>
            </a:xfrm>
            <a:custGeom>
              <a:avLst/>
              <a:gdLst>
                <a:gd name="T0" fmla="*/ 607 w 615"/>
                <a:gd name="T1" fmla="*/ 0 h 309"/>
                <a:gd name="T2" fmla="*/ 612 w 615"/>
                <a:gd name="T3" fmla="*/ 30 h 309"/>
                <a:gd name="T4" fmla="*/ 615 w 615"/>
                <a:gd name="T5" fmla="*/ 62 h 309"/>
                <a:gd name="T6" fmla="*/ 612 w 615"/>
                <a:gd name="T7" fmla="*/ 95 h 309"/>
                <a:gd name="T8" fmla="*/ 600 w 615"/>
                <a:gd name="T9" fmla="*/ 122 h 309"/>
                <a:gd name="T10" fmla="*/ 580 w 615"/>
                <a:gd name="T11" fmla="*/ 142 h 309"/>
                <a:gd name="T12" fmla="*/ 560 w 615"/>
                <a:gd name="T13" fmla="*/ 154 h 309"/>
                <a:gd name="T14" fmla="*/ 537 w 615"/>
                <a:gd name="T15" fmla="*/ 164 h 309"/>
                <a:gd name="T16" fmla="*/ 515 w 615"/>
                <a:gd name="T17" fmla="*/ 169 h 309"/>
                <a:gd name="T18" fmla="*/ 490 w 615"/>
                <a:gd name="T19" fmla="*/ 174 h 309"/>
                <a:gd name="T20" fmla="*/ 465 w 615"/>
                <a:gd name="T21" fmla="*/ 179 h 309"/>
                <a:gd name="T22" fmla="*/ 440 w 615"/>
                <a:gd name="T23" fmla="*/ 184 h 309"/>
                <a:gd name="T24" fmla="*/ 415 w 615"/>
                <a:gd name="T25" fmla="*/ 189 h 309"/>
                <a:gd name="T26" fmla="*/ 370 w 615"/>
                <a:gd name="T27" fmla="*/ 209 h 309"/>
                <a:gd name="T28" fmla="*/ 325 w 615"/>
                <a:gd name="T29" fmla="*/ 232 h 309"/>
                <a:gd name="T30" fmla="*/ 280 w 615"/>
                <a:gd name="T31" fmla="*/ 252 h 309"/>
                <a:gd name="T32" fmla="*/ 235 w 615"/>
                <a:gd name="T33" fmla="*/ 272 h 309"/>
                <a:gd name="T34" fmla="*/ 190 w 615"/>
                <a:gd name="T35" fmla="*/ 287 h 309"/>
                <a:gd name="T36" fmla="*/ 143 w 615"/>
                <a:gd name="T37" fmla="*/ 299 h 309"/>
                <a:gd name="T38" fmla="*/ 93 w 615"/>
                <a:gd name="T39" fmla="*/ 307 h 309"/>
                <a:gd name="T40" fmla="*/ 40 w 615"/>
                <a:gd name="T41" fmla="*/ 309 h 309"/>
                <a:gd name="T42" fmla="*/ 0 w 615"/>
                <a:gd name="T43" fmla="*/ 304 h 309"/>
                <a:gd name="T44" fmla="*/ 3 w 615"/>
                <a:gd name="T45" fmla="*/ 292 h 309"/>
                <a:gd name="T46" fmla="*/ 5 w 615"/>
                <a:gd name="T47" fmla="*/ 277 h 309"/>
                <a:gd name="T48" fmla="*/ 5 w 615"/>
                <a:gd name="T49" fmla="*/ 262 h 309"/>
                <a:gd name="T50" fmla="*/ 5 w 615"/>
                <a:gd name="T51" fmla="*/ 244 h 309"/>
                <a:gd name="T52" fmla="*/ 50 w 615"/>
                <a:gd name="T53" fmla="*/ 249 h 309"/>
                <a:gd name="T54" fmla="*/ 90 w 615"/>
                <a:gd name="T55" fmla="*/ 247 h 309"/>
                <a:gd name="T56" fmla="*/ 130 w 615"/>
                <a:gd name="T57" fmla="*/ 237 h 309"/>
                <a:gd name="T58" fmla="*/ 168 w 615"/>
                <a:gd name="T59" fmla="*/ 224 h 309"/>
                <a:gd name="T60" fmla="*/ 205 w 615"/>
                <a:gd name="T61" fmla="*/ 204 h 309"/>
                <a:gd name="T62" fmla="*/ 240 w 615"/>
                <a:gd name="T63" fmla="*/ 184 h 309"/>
                <a:gd name="T64" fmla="*/ 275 w 615"/>
                <a:gd name="T65" fmla="*/ 162 h 309"/>
                <a:gd name="T66" fmla="*/ 308 w 615"/>
                <a:gd name="T67" fmla="*/ 137 h 309"/>
                <a:gd name="T68" fmla="*/ 343 w 615"/>
                <a:gd name="T69" fmla="*/ 112 h 309"/>
                <a:gd name="T70" fmla="*/ 378 w 615"/>
                <a:gd name="T71" fmla="*/ 87 h 309"/>
                <a:gd name="T72" fmla="*/ 413 w 615"/>
                <a:gd name="T73" fmla="*/ 62 h 309"/>
                <a:gd name="T74" fmla="*/ 448 w 615"/>
                <a:gd name="T75" fmla="*/ 42 h 309"/>
                <a:gd name="T76" fmla="*/ 485 w 615"/>
                <a:gd name="T77" fmla="*/ 25 h 309"/>
                <a:gd name="T78" fmla="*/ 522 w 615"/>
                <a:gd name="T79" fmla="*/ 10 h 309"/>
                <a:gd name="T80" fmla="*/ 565 w 615"/>
                <a:gd name="T81" fmla="*/ 2 h 309"/>
                <a:gd name="T82" fmla="*/ 607 w 615"/>
                <a:gd name="T83" fmla="*/ 0 h 3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5"/>
                <a:gd name="T127" fmla="*/ 0 h 309"/>
                <a:gd name="T128" fmla="*/ 615 w 615"/>
                <a:gd name="T129" fmla="*/ 309 h 3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5" h="309">
                  <a:moveTo>
                    <a:pt x="607" y="0"/>
                  </a:moveTo>
                  <a:lnTo>
                    <a:pt x="612" y="30"/>
                  </a:lnTo>
                  <a:lnTo>
                    <a:pt x="615" y="62"/>
                  </a:lnTo>
                  <a:lnTo>
                    <a:pt x="612" y="95"/>
                  </a:lnTo>
                  <a:lnTo>
                    <a:pt x="600" y="122"/>
                  </a:lnTo>
                  <a:lnTo>
                    <a:pt x="580" y="142"/>
                  </a:lnTo>
                  <a:lnTo>
                    <a:pt x="560" y="154"/>
                  </a:lnTo>
                  <a:lnTo>
                    <a:pt x="537" y="164"/>
                  </a:lnTo>
                  <a:lnTo>
                    <a:pt x="515" y="169"/>
                  </a:lnTo>
                  <a:lnTo>
                    <a:pt x="490" y="174"/>
                  </a:lnTo>
                  <a:lnTo>
                    <a:pt x="465" y="179"/>
                  </a:lnTo>
                  <a:lnTo>
                    <a:pt x="440" y="184"/>
                  </a:lnTo>
                  <a:lnTo>
                    <a:pt x="415" y="189"/>
                  </a:lnTo>
                  <a:lnTo>
                    <a:pt x="370" y="209"/>
                  </a:lnTo>
                  <a:lnTo>
                    <a:pt x="325" y="232"/>
                  </a:lnTo>
                  <a:lnTo>
                    <a:pt x="280" y="252"/>
                  </a:lnTo>
                  <a:lnTo>
                    <a:pt x="235" y="272"/>
                  </a:lnTo>
                  <a:lnTo>
                    <a:pt x="190" y="287"/>
                  </a:lnTo>
                  <a:lnTo>
                    <a:pt x="143" y="299"/>
                  </a:lnTo>
                  <a:lnTo>
                    <a:pt x="93" y="307"/>
                  </a:lnTo>
                  <a:lnTo>
                    <a:pt x="40" y="309"/>
                  </a:lnTo>
                  <a:lnTo>
                    <a:pt x="0" y="304"/>
                  </a:lnTo>
                  <a:lnTo>
                    <a:pt x="3" y="292"/>
                  </a:lnTo>
                  <a:lnTo>
                    <a:pt x="5" y="277"/>
                  </a:lnTo>
                  <a:lnTo>
                    <a:pt x="5" y="262"/>
                  </a:lnTo>
                  <a:lnTo>
                    <a:pt x="5" y="244"/>
                  </a:lnTo>
                  <a:lnTo>
                    <a:pt x="50" y="249"/>
                  </a:lnTo>
                  <a:lnTo>
                    <a:pt x="90" y="247"/>
                  </a:lnTo>
                  <a:lnTo>
                    <a:pt x="130" y="237"/>
                  </a:lnTo>
                  <a:lnTo>
                    <a:pt x="168" y="224"/>
                  </a:lnTo>
                  <a:lnTo>
                    <a:pt x="205" y="204"/>
                  </a:lnTo>
                  <a:lnTo>
                    <a:pt x="240" y="184"/>
                  </a:lnTo>
                  <a:lnTo>
                    <a:pt x="275" y="162"/>
                  </a:lnTo>
                  <a:lnTo>
                    <a:pt x="308" y="137"/>
                  </a:lnTo>
                  <a:lnTo>
                    <a:pt x="343" y="112"/>
                  </a:lnTo>
                  <a:lnTo>
                    <a:pt x="378" y="87"/>
                  </a:lnTo>
                  <a:lnTo>
                    <a:pt x="413" y="62"/>
                  </a:lnTo>
                  <a:lnTo>
                    <a:pt x="448" y="42"/>
                  </a:lnTo>
                  <a:lnTo>
                    <a:pt x="485" y="25"/>
                  </a:lnTo>
                  <a:lnTo>
                    <a:pt x="522" y="10"/>
                  </a:lnTo>
                  <a:lnTo>
                    <a:pt x="565" y="2"/>
                  </a:lnTo>
                  <a:lnTo>
                    <a:pt x="607" y="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0" name="Freeform 80"/>
            <p:cNvSpPr>
              <a:spLocks/>
            </p:cNvSpPr>
            <p:nvPr/>
          </p:nvSpPr>
          <p:spPr bwMode="auto">
            <a:xfrm>
              <a:off x="4036" y="3571"/>
              <a:ext cx="187" cy="130"/>
            </a:xfrm>
            <a:custGeom>
              <a:avLst/>
              <a:gdLst>
                <a:gd name="T0" fmla="*/ 72 w 187"/>
                <a:gd name="T1" fmla="*/ 0 h 130"/>
                <a:gd name="T2" fmla="*/ 77 w 187"/>
                <a:gd name="T3" fmla="*/ 22 h 130"/>
                <a:gd name="T4" fmla="*/ 80 w 187"/>
                <a:gd name="T5" fmla="*/ 47 h 130"/>
                <a:gd name="T6" fmla="*/ 87 w 187"/>
                <a:gd name="T7" fmla="*/ 67 h 130"/>
                <a:gd name="T8" fmla="*/ 105 w 187"/>
                <a:gd name="T9" fmla="*/ 85 h 130"/>
                <a:gd name="T10" fmla="*/ 157 w 187"/>
                <a:gd name="T11" fmla="*/ 87 h 130"/>
                <a:gd name="T12" fmla="*/ 187 w 187"/>
                <a:gd name="T13" fmla="*/ 97 h 130"/>
                <a:gd name="T14" fmla="*/ 170 w 187"/>
                <a:gd name="T15" fmla="*/ 105 h 130"/>
                <a:gd name="T16" fmla="*/ 150 w 187"/>
                <a:gd name="T17" fmla="*/ 110 h 130"/>
                <a:gd name="T18" fmla="*/ 130 w 187"/>
                <a:gd name="T19" fmla="*/ 117 h 130"/>
                <a:gd name="T20" fmla="*/ 107 w 187"/>
                <a:gd name="T21" fmla="*/ 125 h 130"/>
                <a:gd name="T22" fmla="*/ 85 w 187"/>
                <a:gd name="T23" fmla="*/ 130 h 130"/>
                <a:gd name="T24" fmla="*/ 62 w 187"/>
                <a:gd name="T25" fmla="*/ 130 h 130"/>
                <a:gd name="T26" fmla="*/ 42 w 187"/>
                <a:gd name="T27" fmla="*/ 130 h 130"/>
                <a:gd name="T28" fmla="*/ 27 w 187"/>
                <a:gd name="T29" fmla="*/ 125 h 130"/>
                <a:gd name="T30" fmla="*/ 30 w 187"/>
                <a:gd name="T31" fmla="*/ 95 h 130"/>
                <a:gd name="T32" fmla="*/ 25 w 187"/>
                <a:gd name="T33" fmla="*/ 65 h 130"/>
                <a:gd name="T34" fmla="*/ 15 w 187"/>
                <a:gd name="T35" fmla="*/ 40 h 130"/>
                <a:gd name="T36" fmla="*/ 0 w 187"/>
                <a:gd name="T37" fmla="*/ 15 h 130"/>
                <a:gd name="T38" fmla="*/ 17 w 187"/>
                <a:gd name="T39" fmla="*/ 12 h 130"/>
                <a:gd name="T40" fmla="*/ 37 w 187"/>
                <a:gd name="T41" fmla="*/ 7 h 130"/>
                <a:gd name="T42" fmla="*/ 55 w 187"/>
                <a:gd name="T43" fmla="*/ 5 h 130"/>
                <a:gd name="T44" fmla="*/ 72 w 187"/>
                <a:gd name="T45" fmla="*/ 0 h 13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130"/>
                <a:gd name="T71" fmla="*/ 187 w 187"/>
                <a:gd name="T72" fmla="*/ 130 h 13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130">
                  <a:moveTo>
                    <a:pt x="72" y="0"/>
                  </a:moveTo>
                  <a:lnTo>
                    <a:pt x="77" y="22"/>
                  </a:lnTo>
                  <a:lnTo>
                    <a:pt x="80" y="47"/>
                  </a:lnTo>
                  <a:lnTo>
                    <a:pt x="87" y="67"/>
                  </a:lnTo>
                  <a:lnTo>
                    <a:pt x="105" y="85"/>
                  </a:lnTo>
                  <a:lnTo>
                    <a:pt x="157" y="87"/>
                  </a:lnTo>
                  <a:lnTo>
                    <a:pt x="187" y="97"/>
                  </a:lnTo>
                  <a:lnTo>
                    <a:pt x="170" y="105"/>
                  </a:lnTo>
                  <a:lnTo>
                    <a:pt x="150" y="110"/>
                  </a:lnTo>
                  <a:lnTo>
                    <a:pt x="130" y="117"/>
                  </a:lnTo>
                  <a:lnTo>
                    <a:pt x="107" y="125"/>
                  </a:lnTo>
                  <a:lnTo>
                    <a:pt x="85" y="130"/>
                  </a:lnTo>
                  <a:lnTo>
                    <a:pt x="62" y="130"/>
                  </a:lnTo>
                  <a:lnTo>
                    <a:pt x="42" y="130"/>
                  </a:lnTo>
                  <a:lnTo>
                    <a:pt x="27" y="125"/>
                  </a:lnTo>
                  <a:lnTo>
                    <a:pt x="30" y="95"/>
                  </a:lnTo>
                  <a:lnTo>
                    <a:pt x="25" y="65"/>
                  </a:lnTo>
                  <a:lnTo>
                    <a:pt x="15" y="40"/>
                  </a:lnTo>
                  <a:lnTo>
                    <a:pt x="0" y="15"/>
                  </a:lnTo>
                  <a:lnTo>
                    <a:pt x="17" y="12"/>
                  </a:lnTo>
                  <a:lnTo>
                    <a:pt x="37" y="7"/>
                  </a:lnTo>
                  <a:lnTo>
                    <a:pt x="55" y="5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1" name="Freeform 81"/>
            <p:cNvSpPr>
              <a:spLocks/>
            </p:cNvSpPr>
            <p:nvPr/>
          </p:nvSpPr>
          <p:spPr bwMode="auto">
            <a:xfrm>
              <a:off x="3636" y="3693"/>
              <a:ext cx="128" cy="150"/>
            </a:xfrm>
            <a:custGeom>
              <a:avLst/>
              <a:gdLst>
                <a:gd name="T0" fmla="*/ 128 w 128"/>
                <a:gd name="T1" fmla="*/ 3 h 150"/>
                <a:gd name="T2" fmla="*/ 118 w 128"/>
                <a:gd name="T3" fmla="*/ 35 h 150"/>
                <a:gd name="T4" fmla="*/ 108 w 128"/>
                <a:gd name="T5" fmla="*/ 65 h 150"/>
                <a:gd name="T6" fmla="*/ 95 w 128"/>
                <a:gd name="T7" fmla="*/ 95 h 150"/>
                <a:gd name="T8" fmla="*/ 85 w 128"/>
                <a:gd name="T9" fmla="*/ 125 h 150"/>
                <a:gd name="T10" fmla="*/ 75 w 128"/>
                <a:gd name="T11" fmla="*/ 130 h 150"/>
                <a:gd name="T12" fmla="*/ 65 w 128"/>
                <a:gd name="T13" fmla="*/ 133 h 150"/>
                <a:gd name="T14" fmla="*/ 53 w 128"/>
                <a:gd name="T15" fmla="*/ 138 h 150"/>
                <a:gd name="T16" fmla="*/ 43 w 128"/>
                <a:gd name="T17" fmla="*/ 140 h 150"/>
                <a:gd name="T18" fmla="*/ 33 w 128"/>
                <a:gd name="T19" fmla="*/ 143 h 150"/>
                <a:gd name="T20" fmla="*/ 20 w 128"/>
                <a:gd name="T21" fmla="*/ 145 h 150"/>
                <a:gd name="T22" fmla="*/ 10 w 128"/>
                <a:gd name="T23" fmla="*/ 148 h 150"/>
                <a:gd name="T24" fmla="*/ 0 w 128"/>
                <a:gd name="T25" fmla="*/ 150 h 150"/>
                <a:gd name="T26" fmla="*/ 18 w 128"/>
                <a:gd name="T27" fmla="*/ 123 h 150"/>
                <a:gd name="T28" fmla="*/ 33 w 128"/>
                <a:gd name="T29" fmla="*/ 90 h 150"/>
                <a:gd name="T30" fmla="*/ 35 w 128"/>
                <a:gd name="T31" fmla="*/ 55 h 150"/>
                <a:gd name="T32" fmla="*/ 25 w 128"/>
                <a:gd name="T33" fmla="*/ 23 h 150"/>
                <a:gd name="T34" fmla="*/ 38 w 128"/>
                <a:gd name="T35" fmla="*/ 23 h 150"/>
                <a:gd name="T36" fmla="*/ 50 w 128"/>
                <a:gd name="T37" fmla="*/ 20 h 150"/>
                <a:gd name="T38" fmla="*/ 63 w 128"/>
                <a:gd name="T39" fmla="*/ 15 h 150"/>
                <a:gd name="T40" fmla="*/ 73 w 128"/>
                <a:gd name="T41" fmla="*/ 10 h 150"/>
                <a:gd name="T42" fmla="*/ 85 w 128"/>
                <a:gd name="T43" fmla="*/ 5 h 150"/>
                <a:gd name="T44" fmla="*/ 98 w 128"/>
                <a:gd name="T45" fmla="*/ 0 h 150"/>
                <a:gd name="T46" fmla="*/ 113 w 128"/>
                <a:gd name="T47" fmla="*/ 0 h 150"/>
                <a:gd name="T48" fmla="*/ 128 w 128"/>
                <a:gd name="T49" fmla="*/ 3 h 1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8"/>
                <a:gd name="T76" fmla="*/ 0 h 150"/>
                <a:gd name="T77" fmla="*/ 128 w 128"/>
                <a:gd name="T78" fmla="*/ 150 h 1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8" h="150">
                  <a:moveTo>
                    <a:pt x="128" y="3"/>
                  </a:moveTo>
                  <a:lnTo>
                    <a:pt x="118" y="35"/>
                  </a:lnTo>
                  <a:lnTo>
                    <a:pt x="108" y="65"/>
                  </a:lnTo>
                  <a:lnTo>
                    <a:pt x="95" y="95"/>
                  </a:lnTo>
                  <a:lnTo>
                    <a:pt x="85" y="125"/>
                  </a:lnTo>
                  <a:lnTo>
                    <a:pt x="75" y="130"/>
                  </a:lnTo>
                  <a:lnTo>
                    <a:pt x="65" y="133"/>
                  </a:lnTo>
                  <a:lnTo>
                    <a:pt x="53" y="138"/>
                  </a:lnTo>
                  <a:lnTo>
                    <a:pt x="43" y="140"/>
                  </a:lnTo>
                  <a:lnTo>
                    <a:pt x="33" y="143"/>
                  </a:lnTo>
                  <a:lnTo>
                    <a:pt x="20" y="145"/>
                  </a:lnTo>
                  <a:lnTo>
                    <a:pt x="10" y="148"/>
                  </a:lnTo>
                  <a:lnTo>
                    <a:pt x="0" y="150"/>
                  </a:lnTo>
                  <a:lnTo>
                    <a:pt x="18" y="123"/>
                  </a:lnTo>
                  <a:lnTo>
                    <a:pt x="33" y="90"/>
                  </a:lnTo>
                  <a:lnTo>
                    <a:pt x="35" y="55"/>
                  </a:lnTo>
                  <a:lnTo>
                    <a:pt x="25" y="23"/>
                  </a:lnTo>
                  <a:lnTo>
                    <a:pt x="38" y="23"/>
                  </a:lnTo>
                  <a:lnTo>
                    <a:pt x="50" y="20"/>
                  </a:lnTo>
                  <a:lnTo>
                    <a:pt x="63" y="15"/>
                  </a:lnTo>
                  <a:lnTo>
                    <a:pt x="73" y="10"/>
                  </a:lnTo>
                  <a:lnTo>
                    <a:pt x="85" y="5"/>
                  </a:lnTo>
                  <a:lnTo>
                    <a:pt x="98" y="0"/>
                  </a:lnTo>
                  <a:lnTo>
                    <a:pt x="113" y="0"/>
                  </a:lnTo>
                  <a:lnTo>
                    <a:pt x="128" y="3"/>
                  </a:lnTo>
                  <a:close/>
                </a:path>
              </a:pathLst>
            </a:custGeom>
            <a:solidFill>
              <a:srgbClr val="8C3F2B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2" name="Freeform 82"/>
            <p:cNvSpPr>
              <a:spLocks/>
            </p:cNvSpPr>
            <p:nvPr/>
          </p:nvSpPr>
          <p:spPr bwMode="auto">
            <a:xfrm>
              <a:off x="1880" y="3723"/>
              <a:ext cx="105" cy="55"/>
            </a:xfrm>
            <a:custGeom>
              <a:avLst/>
              <a:gdLst>
                <a:gd name="T0" fmla="*/ 105 w 105"/>
                <a:gd name="T1" fmla="*/ 50 h 55"/>
                <a:gd name="T2" fmla="*/ 95 w 105"/>
                <a:gd name="T3" fmla="*/ 55 h 55"/>
                <a:gd name="T4" fmla="*/ 85 w 105"/>
                <a:gd name="T5" fmla="*/ 55 h 55"/>
                <a:gd name="T6" fmla="*/ 70 w 105"/>
                <a:gd name="T7" fmla="*/ 55 h 55"/>
                <a:gd name="T8" fmla="*/ 57 w 105"/>
                <a:gd name="T9" fmla="*/ 55 h 55"/>
                <a:gd name="T10" fmla="*/ 40 w 105"/>
                <a:gd name="T11" fmla="*/ 53 h 55"/>
                <a:gd name="T12" fmla="*/ 28 w 105"/>
                <a:gd name="T13" fmla="*/ 50 h 55"/>
                <a:gd name="T14" fmla="*/ 13 w 105"/>
                <a:gd name="T15" fmla="*/ 48 h 55"/>
                <a:gd name="T16" fmla="*/ 0 w 105"/>
                <a:gd name="T17" fmla="*/ 48 h 55"/>
                <a:gd name="T18" fmla="*/ 10 w 105"/>
                <a:gd name="T19" fmla="*/ 0 h 55"/>
                <a:gd name="T20" fmla="*/ 23 w 105"/>
                <a:gd name="T21" fmla="*/ 0 h 55"/>
                <a:gd name="T22" fmla="*/ 35 w 105"/>
                <a:gd name="T23" fmla="*/ 5 h 55"/>
                <a:gd name="T24" fmla="*/ 50 w 105"/>
                <a:gd name="T25" fmla="*/ 10 h 55"/>
                <a:gd name="T26" fmla="*/ 62 w 105"/>
                <a:gd name="T27" fmla="*/ 15 h 55"/>
                <a:gd name="T28" fmla="*/ 75 w 105"/>
                <a:gd name="T29" fmla="*/ 23 h 55"/>
                <a:gd name="T30" fmla="*/ 87 w 105"/>
                <a:gd name="T31" fmla="*/ 33 h 55"/>
                <a:gd name="T32" fmla="*/ 97 w 105"/>
                <a:gd name="T33" fmla="*/ 40 h 55"/>
                <a:gd name="T34" fmla="*/ 105 w 105"/>
                <a:gd name="T35" fmla="*/ 50 h 5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5"/>
                <a:gd name="T55" fmla="*/ 0 h 55"/>
                <a:gd name="T56" fmla="*/ 105 w 105"/>
                <a:gd name="T57" fmla="*/ 55 h 5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5" h="55">
                  <a:moveTo>
                    <a:pt x="105" y="50"/>
                  </a:moveTo>
                  <a:lnTo>
                    <a:pt x="95" y="55"/>
                  </a:lnTo>
                  <a:lnTo>
                    <a:pt x="85" y="55"/>
                  </a:lnTo>
                  <a:lnTo>
                    <a:pt x="70" y="55"/>
                  </a:lnTo>
                  <a:lnTo>
                    <a:pt x="57" y="55"/>
                  </a:lnTo>
                  <a:lnTo>
                    <a:pt x="40" y="53"/>
                  </a:lnTo>
                  <a:lnTo>
                    <a:pt x="28" y="50"/>
                  </a:lnTo>
                  <a:lnTo>
                    <a:pt x="13" y="48"/>
                  </a:lnTo>
                  <a:lnTo>
                    <a:pt x="0" y="48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35" y="5"/>
                  </a:lnTo>
                  <a:lnTo>
                    <a:pt x="50" y="10"/>
                  </a:lnTo>
                  <a:lnTo>
                    <a:pt x="62" y="15"/>
                  </a:lnTo>
                  <a:lnTo>
                    <a:pt x="75" y="23"/>
                  </a:lnTo>
                  <a:lnTo>
                    <a:pt x="87" y="33"/>
                  </a:lnTo>
                  <a:lnTo>
                    <a:pt x="97" y="40"/>
                  </a:lnTo>
                  <a:lnTo>
                    <a:pt x="105" y="50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3" name="Freeform 83"/>
            <p:cNvSpPr>
              <a:spLocks/>
            </p:cNvSpPr>
            <p:nvPr/>
          </p:nvSpPr>
          <p:spPr bwMode="auto">
            <a:xfrm>
              <a:off x="2639" y="3771"/>
              <a:ext cx="123" cy="67"/>
            </a:xfrm>
            <a:custGeom>
              <a:avLst/>
              <a:gdLst>
                <a:gd name="T0" fmla="*/ 123 w 123"/>
                <a:gd name="T1" fmla="*/ 57 h 67"/>
                <a:gd name="T2" fmla="*/ 110 w 123"/>
                <a:gd name="T3" fmla="*/ 62 h 67"/>
                <a:gd name="T4" fmla="*/ 98 w 123"/>
                <a:gd name="T5" fmla="*/ 65 h 67"/>
                <a:gd name="T6" fmla="*/ 80 w 123"/>
                <a:gd name="T7" fmla="*/ 67 h 67"/>
                <a:gd name="T8" fmla="*/ 65 w 123"/>
                <a:gd name="T9" fmla="*/ 67 h 67"/>
                <a:gd name="T10" fmla="*/ 48 w 123"/>
                <a:gd name="T11" fmla="*/ 67 h 67"/>
                <a:gd name="T12" fmla="*/ 33 w 123"/>
                <a:gd name="T13" fmla="*/ 67 h 67"/>
                <a:gd name="T14" fmla="*/ 18 w 123"/>
                <a:gd name="T15" fmla="*/ 67 h 67"/>
                <a:gd name="T16" fmla="*/ 5 w 123"/>
                <a:gd name="T17" fmla="*/ 67 h 67"/>
                <a:gd name="T18" fmla="*/ 0 w 123"/>
                <a:gd name="T19" fmla="*/ 60 h 67"/>
                <a:gd name="T20" fmla="*/ 0 w 123"/>
                <a:gd name="T21" fmla="*/ 50 h 67"/>
                <a:gd name="T22" fmla="*/ 0 w 123"/>
                <a:gd name="T23" fmla="*/ 40 h 67"/>
                <a:gd name="T24" fmla="*/ 0 w 123"/>
                <a:gd name="T25" fmla="*/ 30 h 67"/>
                <a:gd name="T26" fmla="*/ 30 w 123"/>
                <a:gd name="T27" fmla="*/ 0 h 67"/>
                <a:gd name="T28" fmla="*/ 40 w 123"/>
                <a:gd name="T29" fmla="*/ 7 h 67"/>
                <a:gd name="T30" fmla="*/ 50 w 123"/>
                <a:gd name="T31" fmla="*/ 12 h 67"/>
                <a:gd name="T32" fmla="*/ 65 w 123"/>
                <a:gd name="T33" fmla="*/ 20 h 67"/>
                <a:gd name="T34" fmla="*/ 78 w 123"/>
                <a:gd name="T35" fmla="*/ 27 h 67"/>
                <a:gd name="T36" fmla="*/ 90 w 123"/>
                <a:gd name="T37" fmla="*/ 35 h 67"/>
                <a:gd name="T38" fmla="*/ 103 w 123"/>
                <a:gd name="T39" fmla="*/ 42 h 67"/>
                <a:gd name="T40" fmla="*/ 113 w 123"/>
                <a:gd name="T41" fmla="*/ 50 h 67"/>
                <a:gd name="T42" fmla="*/ 123 w 123"/>
                <a:gd name="T43" fmla="*/ 57 h 6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23"/>
                <a:gd name="T67" fmla="*/ 0 h 67"/>
                <a:gd name="T68" fmla="*/ 123 w 123"/>
                <a:gd name="T69" fmla="*/ 67 h 6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23" h="67">
                  <a:moveTo>
                    <a:pt x="123" y="57"/>
                  </a:moveTo>
                  <a:lnTo>
                    <a:pt x="110" y="62"/>
                  </a:lnTo>
                  <a:lnTo>
                    <a:pt x="98" y="65"/>
                  </a:lnTo>
                  <a:lnTo>
                    <a:pt x="80" y="67"/>
                  </a:lnTo>
                  <a:lnTo>
                    <a:pt x="65" y="67"/>
                  </a:lnTo>
                  <a:lnTo>
                    <a:pt x="48" y="67"/>
                  </a:lnTo>
                  <a:lnTo>
                    <a:pt x="33" y="67"/>
                  </a:lnTo>
                  <a:lnTo>
                    <a:pt x="18" y="67"/>
                  </a:lnTo>
                  <a:lnTo>
                    <a:pt x="5" y="67"/>
                  </a:lnTo>
                  <a:lnTo>
                    <a:pt x="0" y="60"/>
                  </a:lnTo>
                  <a:lnTo>
                    <a:pt x="0" y="50"/>
                  </a:lnTo>
                  <a:lnTo>
                    <a:pt x="0" y="40"/>
                  </a:lnTo>
                  <a:lnTo>
                    <a:pt x="0" y="30"/>
                  </a:lnTo>
                  <a:lnTo>
                    <a:pt x="30" y="0"/>
                  </a:lnTo>
                  <a:lnTo>
                    <a:pt x="40" y="7"/>
                  </a:lnTo>
                  <a:lnTo>
                    <a:pt x="50" y="12"/>
                  </a:lnTo>
                  <a:lnTo>
                    <a:pt x="65" y="20"/>
                  </a:lnTo>
                  <a:lnTo>
                    <a:pt x="78" y="27"/>
                  </a:lnTo>
                  <a:lnTo>
                    <a:pt x="90" y="35"/>
                  </a:lnTo>
                  <a:lnTo>
                    <a:pt x="103" y="42"/>
                  </a:lnTo>
                  <a:lnTo>
                    <a:pt x="113" y="50"/>
                  </a:lnTo>
                  <a:lnTo>
                    <a:pt x="123" y="57"/>
                  </a:lnTo>
                  <a:close/>
                </a:path>
              </a:pathLst>
            </a:custGeom>
            <a:solidFill>
              <a:srgbClr val="FFFF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4" name="Freeform 84"/>
            <p:cNvSpPr>
              <a:spLocks/>
            </p:cNvSpPr>
            <p:nvPr/>
          </p:nvSpPr>
          <p:spPr bwMode="auto">
            <a:xfrm>
              <a:off x="2639" y="1041"/>
              <a:ext cx="1237" cy="1316"/>
            </a:xfrm>
            <a:custGeom>
              <a:avLst/>
              <a:gdLst>
                <a:gd name="T0" fmla="*/ 1227 w 1237"/>
                <a:gd name="T1" fmla="*/ 497 h 1316"/>
                <a:gd name="T2" fmla="*/ 1207 w 1237"/>
                <a:gd name="T3" fmla="*/ 457 h 1316"/>
                <a:gd name="T4" fmla="*/ 1150 w 1237"/>
                <a:gd name="T5" fmla="*/ 427 h 1316"/>
                <a:gd name="T6" fmla="*/ 1135 w 1237"/>
                <a:gd name="T7" fmla="*/ 362 h 1316"/>
                <a:gd name="T8" fmla="*/ 1127 w 1237"/>
                <a:gd name="T9" fmla="*/ 262 h 1316"/>
                <a:gd name="T10" fmla="*/ 1085 w 1237"/>
                <a:gd name="T11" fmla="*/ 233 h 1316"/>
                <a:gd name="T12" fmla="*/ 1032 w 1237"/>
                <a:gd name="T13" fmla="*/ 243 h 1316"/>
                <a:gd name="T14" fmla="*/ 970 w 1237"/>
                <a:gd name="T15" fmla="*/ 320 h 1316"/>
                <a:gd name="T16" fmla="*/ 735 w 1237"/>
                <a:gd name="T17" fmla="*/ 645 h 1316"/>
                <a:gd name="T18" fmla="*/ 583 w 1237"/>
                <a:gd name="T19" fmla="*/ 854 h 1316"/>
                <a:gd name="T20" fmla="*/ 508 w 1237"/>
                <a:gd name="T21" fmla="*/ 942 h 1316"/>
                <a:gd name="T22" fmla="*/ 500 w 1237"/>
                <a:gd name="T23" fmla="*/ 914 h 1316"/>
                <a:gd name="T24" fmla="*/ 630 w 1237"/>
                <a:gd name="T25" fmla="*/ 650 h 1316"/>
                <a:gd name="T26" fmla="*/ 785 w 1237"/>
                <a:gd name="T27" fmla="*/ 340 h 1316"/>
                <a:gd name="T28" fmla="*/ 895 w 1237"/>
                <a:gd name="T29" fmla="*/ 120 h 1316"/>
                <a:gd name="T30" fmla="*/ 905 w 1237"/>
                <a:gd name="T31" fmla="*/ 35 h 1316"/>
                <a:gd name="T32" fmla="*/ 837 w 1237"/>
                <a:gd name="T33" fmla="*/ 5 h 1316"/>
                <a:gd name="T34" fmla="*/ 787 w 1237"/>
                <a:gd name="T35" fmla="*/ 40 h 1316"/>
                <a:gd name="T36" fmla="*/ 777 w 1237"/>
                <a:gd name="T37" fmla="*/ 53 h 1316"/>
                <a:gd name="T38" fmla="*/ 650 w 1237"/>
                <a:gd name="T39" fmla="*/ 302 h 1316"/>
                <a:gd name="T40" fmla="*/ 518 w 1237"/>
                <a:gd name="T41" fmla="*/ 552 h 1316"/>
                <a:gd name="T42" fmla="*/ 403 w 1237"/>
                <a:gd name="T43" fmla="*/ 685 h 1316"/>
                <a:gd name="T44" fmla="*/ 290 w 1237"/>
                <a:gd name="T45" fmla="*/ 817 h 1316"/>
                <a:gd name="T46" fmla="*/ 283 w 1237"/>
                <a:gd name="T47" fmla="*/ 712 h 1316"/>
                <a:gd name="T48" fmla="*/ 233 w 1237"/>
                <a:gd name="T49" fmla="*/ 697 h 1316"/>
                <a:gd name="T50" fmla="*/ 185 w 1237"/>
                <a:gd name="T51" fmla="*/ 719 h 1316"/>
                <a:gd name="T52" fmla="*/ 125 w 1237"/>
                <a:gd name="T53" fmla="*/ 797 h 1316"/>
                <a:gd name="T54" fmla="*/ 70 w 1237"/>
                <a:gd name="T55" fmla="*/ 769 h 1316"/>
                <a:gd name="T56" fmla="*/ 0 w 1237"/>
                <a:gd name="T57" fmla="*/ 839 h 1316"/>
                <a:gd name="T58" fmla="*/ 0 w 1237"/>
                <a:gd name="T59" fmla="*/ 1014 h 1316"/>
                <a:gd name="T60" fmla="*/ 53 w 1237"/>
                <a:gd name="T61" fmla="*/ 1107 h 1316"/>
                <a:gd name="T62" fmla="*/ 53 w 1237"/>
                <a:gd name="T63" fmla="*/ 1141 h 1316"/>
                <a:gd name="T64" fmla="*/ 83 w 1237"/>
                <a:gd name="T65" fmla="*/ 1186 h 1316"/>
                <a:gd name="T66" fmla="*/ 133 w 1237"/>
                <a:gd name="T67" fmla="*/ 1199 h 1316"/>
                <a:gd name="T68" fmla="*/ 198 w 1237"/>
                <a:gd name="T69" fmla="*/ 1139 h 1316"/>
                <a:gd name="T70" fmla="*/ 290 w 1237"/>
                <a:gd name="T71" fmla="*/ 1047 h 1316"/>
                <a:gd name="T72" fmla="*/ 255 w 1237"/>
                <a:gd name="T73" fmla="*/ 1127 h 1316"/>
                <a:gd name="T74" fmla="*/ 213 w 1237"/>
                <a:gd name="T75" fmla="*/ 1206 h 1316"/>
                <a:gd name="T76" fmla="*/ 263 w 1237"/>
                <a:gd name="T77" fmla="*/ 1316 h 1316"/>
                <a:gd name="T78" fmla="*/ 478 w 1237"/>
                <a:gd name="T79" fmla="*/ 1179 h 1316"/>
                <a:gd name="T80" fmla="*/ 638 w 1237"/>
                <a:gd name="T81" fmla="*/ 997 h 1316"/>
                <a:gd name="T82" fmla="*/ 785 w 1237"/>
                <a:gd name="T83" fmla="*/ 802 h 1316"/>
                <a:gd name="T84" fmla="*/ 925 w 1237"/>
                <a:gd name="T85" fmla="*/ 592 h 1316"/>
                <a:gd name="T86" fmla="*/ 997 w 1237"/>
                <a:gd name="T87" fmla="*/ 617 h 1316"/>
                <a:gd name="T88" fmla="*/ 1040 w 1237"/>
                <a:gd name="T89" fmla="*/ 637 h 1316"/>
                <a:gd name="T90" fmla="*/ 1087 w 1237"/>
                <a:gd name="T91" fmla="*/ 627 h 1316"/>
                <a:gd name="T92" fmla="*/ 1112 w 1237"/>
                <a:gd name="T93" fmla="*/ 675 h 1316"/>
                <a:gd name="T94" fmla="*/ 1177 w 1237"/>
                <a:gd name="T95" fmla="*/ 737 h 1316"/>
                <a:gd name="T96" fmla="*/ 1237 w 1237"/>
                <a:gd name="T97" fmla="*/ 675 h 131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237"/>
                <a:gd name="T148" fmla="*/ 0 h 1316"/>
                <a:gd name="T149" fmla="*/ 1237 w 1237"/>
                <a:gd name="T150" fmla="*/ 1316 h 131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237" h="1316">
                  <a:moveTo>
                    <a:pt x="1232" y="647"/>
                  </a:moveTo>
                  <a:lnTo>
                    <a:pt x="1227" y="602"/>
                  </a:lnTo>
                  <a:lnTo>
                    <a:pt x="1225" y="545"/>
                  </a:lnTo>
                  <a:lnTo>
                    <a:pt x="1227" y="497"/>
                  </a:lnTo>
                  <a:lnTo>
                    <a:pt x="1227" y="475"/>
                  </a:lnTo>
                  <a:lnTo>
                    <a:pt x="1225" y="472"/>
                  </a:lnTo>
                  <a:lnTo>
                    <a:pt x="1217" y="465"/>
                  </a:lnTo>
                  <a:lnTo>
                    <a:pt x="1207" y="457"/>
                  </a:lnTo>
                  <a:lnTo>
                    <a:pt x="1195" y="447"/>
                  </a:lnTo>
                  <a:lnTo>
                    <a:pt x="1180" y="437"/>
                  </a:lnTo>
                  <a:lnTo>
                    <a:pt x="1165" y="432"/>
                  </a:lnTo>
                  <a:lnTo>
                    <a:pt x="1150" y="427"/>
                  </a:lnTo>
                  <a:lnTo>
                    <a:pt x="1135" y="430"/>
                  </a:lnTo>
                  <a:lnTo>
                    <a:pt x="1135" y="420"/>
                  </a:lnTo>
                  <a:lnTo>
                    <a:pt x="1135" y="395"/>
                  </a:lnTo>
                  <a:lnTo>
                    <a:pt x="1135" y="362"/>
                  </a:lnTo>
                  <a:lnTo>
                    <a:pt x="1140" y="330"/>
                  </a:lnTo>
                  <a:lnTo>
                    <a:pt x="1137" y="285"/>
                  </a:lnTo>
                  <a:lnTo>
                    <a:pt x="1132" y="275"/>
                  </a:lnTo>
                  <a:lnTo>
                    <a:pt x="1127" y="262"/>
                  </a:lnTo>
                  <a:lnTo>
                    <a:pt x="1120" y="253"/>
                  </a:lnTo>
                  <a:lnTo>
                    <a:pt x="1110" y="245"/>
                  </a:lnTo>
                  <a:lnTo>
                    <a:pt x="1097" y="238"/>
                  </a:lnTo>
                  <a:lnTo>
                    <a:pt x="1085" y="233"/>
                  </a:lnTo>
                  <a:lnTo>
                    <a:pt x="1072" y="233"/>
                  </a:lnTo>
                  <a:lnTo>
                    <a:pt x="1057" y="233"/>
                  </a:lnTo>
                  <a:lnTo>
                    <a:pt x="1045" y="235"/>
                  </a:lnTo>
                  <a:lnTo>
                    <a:pt x="1032" y="243"/>
                  </a:lnTo>
                  <a:lnTo>
                    <a:pt x="1022" y="250"/>
                  </a:lnTo>
                  <a:lnTo>
                    <a:pt x="1012" y="260"/>
                  </a:lnTo>
                  <a:lnTo>
                    <a:pt x="1000" y="275"/>
                  </a:lnTo>
                  <a:lnTo>
                    <a:pt x="970" y="320"/>
                  </a:lnTo>
                  <a:lnTo>
                    <a:pt x="922" y="385"/>
                  </a:lnTo>
                  <a:lnTo>
                    <a:pt x="865" y="465"/>
                  </a:lnTo>
                  <a:lnTo>
                    <a:pt x="800" y="555"/>
                  </a:lnTo>
                  <a:lnTo>
                    <a:pt x="735" y="645"/>
                  </a:lnTo>
                  <a:lnTo>
                    <a:pt x="673" y="732"/>
                  </a:lnTo>
                  <a:lnTo>
                    <a:pt x="618" y="807"/>
                  </a:lnTo>
                  <a:lnTo>
                    <a:pt x="600" y="829"/>
                  </a:lnTo>
                  <a:lnTo>
                    <a:pt x="583" y="854"/>
                  </a:lnTo>
                  <a:lnTo>
                    <a:pt x="563" y="877"/>
                  </a:lnTo>
                  <a:lnTo>
                    <a:pt x="545" y="899"/>
                  </a:lnTo>
                  <a:lnTo>
                    <a:pt x="525" y="919"/>
                  </a:lnTo>
                  <a:lnTo>
                    <a:pt x="508" y="942"/>
                  </a:lnTo>
                  <a:lnTo>
                    <a:pt x="488" y="964"/>
                  </a:lnTo>
                  <a:lnTo>
                    <a:pt x="468" y="984"/>
                  </a:lnTo>
                  <a:lnTo>
                    <a:pt x="480" y="957"/>
                  </a:lnTo>
                  <a:lnTo>
                    <a:pt x="500" y="914"/>
                  </a:lnTo>
                  <a:lnTo>
                    <a:pt x="525" y="859"/>
                  </a:lnTo>
                  <a:lnTo>
                    <a:pt x="558" y="797"/>
                  </a:lnTo>
                  <a:lnTo>
                    <a:pt x="593" y="727"/>
                  </a:lnTo>
                  <a:lnTo>
                    <a:pt x="630" y="650"/>
                  </a:lnTo>
                  <a:lnTo>
                    <a:pt x="668" y="572"/>
                  </a:lnTo>
                  <a:lnTo>
                    <a:pt x="707" y="492"/>
                  </a:lnTo>
                  <a:lnTo>
                    <a:pt x="747" y="415"/>
                  </a:lnTo>
                  <a:lnTo>
                    <a:pt x="785" y="340"/>
                  </a:lnTo>
                  <a:lnTo>
                    <a:pt x="820" y="270"/>
                  </a:lnTo>
                  <a:lnTo>
                    <a:pt x="850" y="210"/>
                  </a:lnTo>
                  <a:lnTo>
                    <a:pt x="875" y="158"/>
                  </a:lnTo>
                  <a:lnTo>
                    <a:pt x="895" y="120"/>
                  </a:lnTo>
                  <a:lnTo>
                    <a:pt x="907" y="95"/>
                  </a:lnTo>
                  <a:lnTo>
                    <a:pt x="912" y="85"/>
                  </a:lnTo>
                  <a:lnTo>
                    <a:pt x="912" y="58"/>
                  </a:lnTo>
                  <a:lnTo>
                    <a:pt x="905" y="35"/>
                  </a:lnTo>
                  <a:lnTo>
                    <a:pt x="887" y="15"/>
                  </a:lnTo>
                  <a:lnTo>
                    <a:pt x="865" y="3"/>
                  </a:lnTo>
                  <a:lnTo>
                    <a:pt x="852" y="0"/>
                  </a:lnTo>
                  <a:lnTo>
                    <a:pt x="837" y="5"/>
                  </a:lnTo>
                  <a:lnTo>
                    <a:pt x="822" y="13"/>
                  </a:lnTo>
                  <a:lnTo>
                    <a:pt x="810" y="23"/>
                  </a:lnTo>
                  <a:lnTo>
                    <a:pt x="797" y="33"/>
                  </a:lnTo>
                  <a:lnTo>
                    <a:pt x="787" y="40"/>
                  </a:lnTo>
                  <a:lnTo>
                    <a:pt x="780" y="48"/>
                  </a:lnTo>
                  <a:lnTo>
                    <a:pt x="777" y="50"/>
                  </a:lnTo>
                  <a:lnTo>
                    <a:pt x="777" y="53"/>
                  </a:lnTo>
                  <a:lnTo>
                    <a:pt x="745" y="115"/>
                  </a:lnTo>
                  <a:lnTo>
                    <a:pt x="712" y="178"/>
                  </a:lnTo>
                  <a:lnTo>
                    <a:pt x="682" y="240"/>
                  </a:lnTo>
                  <a:lnTo>
                    <a:pt x="650" y="302"/>
                  </a:lnTo>
                  <a:lnTo>
                    <a:pt x="620" y="365"/>
                  </a:lnTo>
                  <a:lnTo>
                    <a:pt x="588" y="427"/>
                  </a:lnTo>
                  <a:lnTo>
                    <a:pt x="553" y="490"/>
                  </a:lnTo>
                  <a:lnTo>
                    <a:pt x="518" y="552"/>
                  </a:lnTo>
                  <a:lnTo>
                    <a:pt x="490" y="585"/>
                  </a:lnTo>
                  <a:lnTo>
                    <a:pt x="460" y="620"/>
                  </a:lnTo>
                  <a:lnTo>
                    <a:pt x="433" y="652"/>
                  </a:lnTo>
                  <a:lnTo>
                    <a:pt x="403" y="685"/>
                  </a:lnTo>
                  <a:lnTo>
                    <a:pt x="375" y="717"/>
                  </a:lnTo>
                  <a:lnTo>
                    <a:pt x="345" y="749"/>
                  </a:lnTo>
                  <a:lnTo>
                    <a:pt x="318" y="784"/>
                  </a:lnTo>
                  <a:lnTo>
                    <a:pt x="290" y="817"/>
                  </a:lnTo>
                  <a:lnTo>
                    <a:pt x="293" y="802"/>
                  </a:lnTo>
                  <a:lnTo>
                    <a:pt x="295" y="772"/>
                  </a:lnTo>
                  <a:lnTo>
                    <a:pt x="293" y="737"/>
                  </a:lnTo>
                  <a:lnTo>
                    <a:pt x="283" y="712"/>
                  </a:lnTo>
                  <a:lnTo>
                    <a:pt x="270" y="704"/>
                  </a:lnTo>
                  <a:lnTo>
                    <a:pt x="258" y="699"/>
                  </a:lnTo>
                  <a:lnTo>
                    <a:pt x="245" y="697"/>
                  </a:lnTo>
                  <a:lnTo>
                    <a:pt x="233" y="697"/>
                  </a:lnTo>
                  <a:lnTo>
                    <a:pt x="220" y="699"/>
                  </a:lnTo>
                  <a:lnTo>
                    <a:pt x="208" y="702"/>
                  </a:lnTo>
                  <a:lnTo>
                    <a:pt x="195" y="709"/>
                  </a:lnTo>
                  <a:lnTo>
                    <a:pt x="185" y="719"/>
                  </a:lnTo>
                  <a:lnTo>
                    <a:pt x="178" y="729"/>
                  </a:lnTo>
                  <a:lnTo>
                    <a:pt x="160" y="752"/>
                  </a:lnTo>
                  <a:lnTo>
                    <a:pt x="140" y="777"/>
                  </a:lnTo>
                  <a:lnTo>
                    <a:pt x="125" y="797"/>
                  </a:lnTo>
                  <a:lnTo>
                    <a:pt x="115" y="784"/>
                  </a:lnTo>
                  <a:lnTo>
                    <a:pt x="103" y="777"/>
                  </a:lnTo>
                  <a:lnTo>
                    <a:pt x="88" y="772"/>
                  </a:lnTo>
                  <a:lnTo>
                    <a:pt x="70" y="769"/>
                  </a:lnTo>
                  <a:lnTo>
                    <a:pt x="43" y="774"/>
                  </a:lnTo>
                  <a:lnTo>
                    <a:pt x="20" y="789"/>
                  </a:lnTo>
                  <a:lnTo>
                    <a:pt x="5" y="812"/>
                  </a:lnTo>
                  <a:lnTo>
                    <a:pt x="0" y="839"/>
                  </a:lnTo>
                  <a:lnTo>
                    <a:pt x="0" y="882"/>
                  </a:lnTo>
                  <a:lnTo>
                    <a:pt x="0" y="927"/>
                  </a:lnTo>
                  <a:lnTo>
                    <a:pt x="0" y="972"/>
                  </a:lnTo>
                  <a:lnTo>
                    <a:pt x="0" y="1014"/>
                  </a:lnTo>
                  <a:lnTo>
                    <a:pt x="5" y="1027"/>
                  </a:lnTo>
                  <a:lnTo>
                    <a:pt x="15" y="1057"/>
                  </a:lnTo>
                  <a:lnTo>
                    <a:pt x="33" y="1089"/>
                  </a:lnTo>
                  <a:lnTo>
                    <a:pt x="53" y="1107"/>
                  </a:lnTo>
                  <a:lnTo>
                    <a:pt x="53" y="1112"/>
                  </a:lnTo>
                  <a:lnTo>
                    <a:pt x="53" y="1122"/>
                  </a:lnTo>
                  <a:lnTo>
                    <a:pt x="53" y="1134"/>
                  </a:lnTo>
                  <a:lnTo>
                    <a:pt x="53" y="1141"/>
                  </a:lnTo>
                  <a:lnTo>
                    <a:pt x="58" y="1154"/>
                  </a:lnTo>
                  <a:lnTo>
                    <a:pt x="63" y="1166"/>
                  </a:lnTo>
                  <a:lnTo>
                    <a:pt x="70" y="1176"/>
                  </a:lnTo>
                  <a:lnTo>
                    <a:pt x="83" y="1186"/>
                  </a:lnTo>
                  <a:lnTo>
                    <a:pt x="93" y="1194"/>
                  </a:lnTo>
                  <a:lnTo>
                    <a:pt x="105" y="1196"/>
                  </a:lnTo>
                  <a:lnTo>
                    <a:pt x="118" y="1199"/>
                  </a:lnTo>
                  <a:lnTo>
                    <a:pt x="133" y="1199"/>
                  </a:lnTo>
                  <a:lnTo>
                    <a:pt x="138" y="1194"/>
                  </a:lnTo>
                  <a:lnTo>
                    <a:pt x="153" y="1181"/>
                  </a:lnTo>
                  <a:lnTo>
                    <a:pt x="173" y="1161"/>
                  </a:lnTo>
                  <a:lnTo>
                    <a:pt x="198" y="1139"/>
                  </a:lnTo>
                  <a:lnTo>
                    <a:pt x="225" y="1114"/>
                  </a:lnTo>
                  <a:lnTo>
                    <a:pt x="250" y="1089"/>
                  </a:lnTo>
                  <a:lnTo>
                    <a:pt x="273" y="1067"/>
                  </a:lnTo>
                  <a:lnTo>
                    <a:pt x="290" y="1047"/>
                  </a:lnTo>
                  <a:lnTo>
                    <a:pt x="283" y="1067"/>
                  </a:lnTo>
                  <a:lnTo>
                    <a:pt x="273" y="1087"/>
                  </a:lnTo>
                  <a:lnTo>
                    <a:pt x="263" y="1107"/>
                  </a:lnTo>
                  <a:lnTo>
                    <a:pt x="255" y="1127"/>
                  </a:lnTo>
                  <a:lnTo>
                    <a:pt x="245" y="1146"/>
                  </a:lnTo>
                  <a:lnTo>
                    <a:pt x="235" y="1166"/>
                  </a:lnTo>
                  <a:lnTo>
                    <a:pt x="223" y="1186"/>
                  </a:lnTo>
                  <a:lnTo>
                    <a:pt x="213" y="1206"/>
                  </a:lnTo>
                  <a:lnTo>
                    <a:pt x="215" y="1224"/>
                  </a:lnTo>
                  <a:lnTo>
                    <a:pt x="223" y="1261"/>
                  </a:lnTo>
                  <a:lnTo>
                    <a:pt x="240" y="1299"/>
                  </a:lnTo>
                  <a:lnTo>
                    <a:pt x="263" y="1316"/>
                  </a:lnTo>
                  <a:lnTo>
                    <a:pt x="340" y="1301"/>
                  </a:lnTo>
                  <a:lnTo>
                    <a:pt x="388" y="1261"/>
                  </a:lnTo>
                  <a:lnTo>
                    <a:pt x="433" y="1221"/>
                  </a:lnTo>
                  <a:lnTo>
                    <a:pt x="478" y="1179"/>
                  </a:lnTo>
                  <a:lnTo>
                    <a:pt x="520" y="1134"/>
                  </a:lnTo>
                  <a:lnTo>
                    <a:pt x="560" y="1089"/>
                  </a:lnTo>
                  <a:lnTo>
                    <a:pt x="600" y="1044"/>
                  </a:lnTo>
                  <a:lnTo>
                    <a:pt x="638" y="997"/>
                  </a:lnTo>
                  <a:lnTo>
                    <a:pt x="675" y="949"/>
                  </a:lnTo>
                  <a:lnTo>
                    <a:pt x="712" y="902"/>
                  </a:lnTo>
                  <a:lnTo>
                    <a:pt x="747" y="852"/>
                  </a:lnTo>
                  <a:lnTo>
                    <a:pt x="785" y="802"/>
                  </a:lnTo>
                  <a:lnTo>
                    <a:pt x="820" y="749"/>
                  </a:lnTo>
                  <a:lnTo>
                    <a:pt x="855" y="697"/>
                  </a:lnTo>
                  <a:lnTo>
                    <a:pt x="890" y="645"/>
                  </a:lnTo>
                  <a:lnTo>
                    <a:pt x="925" y="592"/>
                  </a:lnTo>
                  <a:lnTo>
                    <a:pt x="962" y="540"/>
                  </a:lnTo>
                  <a:lnTo>
                    <a:pt x="970" y="557"/>
                  </a:lnTo>
                  <a:lnTo>
                    <a:pt x="985" y="587"/>
                  </a:lnTo>
                  <a:lnTo>
                    <a:pt x="997" y="617"/>
                  </a:lnTo>
                  <a:lnTo>
                    <a:pt x="1005" y="632"/>
                  </a:lnTo>
                  <a:lnTo>
                    <a:pt x="1015" y="635"/>
                  </a:lnTo>
                  <a:lnTo>
                    <a:pt x="1027" y="637"/>
                  </a:lnTo>
                  <a:lnTo>
                    <a:pt x="1040" y="637"/>
                  </a:lnTo>
                  <a:lnTo>
                    <a:pt x="1055" y="635"/>
                  </a:lnTo>
                  <a:lnTo>
                    <a:pt x="1067" y="632"/>
                  </a:lnTo>
                  <a:lnTo>
                    <a:pt x="1080" y="630"/>
                  </a:lnTo>
                  <a:lnTo>
                    <a:pt x="1087" y="627"/>
                  </a:lnTo>
                  <a:lnTo>
                    <a:pt x="1090" y="627"/>
                  </a:lnTo>
                  <a:lnTo>
                    <a:pt x="1092" y="640"/>
                  </a:lnTo>
                  <a:lnTo>
                    <a:pt x="1100" y="657"/>
                  </a:lnTo>
                  <a:lnTo>
                    <a:pt x="1112" y="675"/>
                  </a:lnTo>
                  <a:lnTo>
                    <a:pt x="1127" y="697"/>
                  </a:lnTo>
                  <a:lnTo>
                    <a:pt x="1145" y="714"/>
                  </a:lnTo>
                  <a:lnTo>
                    <a:pt x="1162" y="729"/>
                  </a:lnTo>
                  <a:lnTo>
                    <a:pt x="1177" y="737"/>
                  </a:lnTo>
                  <a:lnTo>
                    <a:pt x="1192" y="737"/>
                  </a:lnTo>
                  <a:lnTo>
                    <a:pt x="1217" y="722"/>
                  </a:lnTo>
                  <a:lnTo>
                    <a:pt x="1232" y="702"/>
                  </a:lnTo>
                  <a:lnTo>
                    <a:pt x="1237" y="675"/>
                  </a:lnTo>
                  <a:lnTo>
                    <a:pt x="1232" y="647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  <p:sp>
          <p:nvSpPr>
            <p:cNvPr id="2115" name="Freeform 85"/>
            <p:cNvSpPr>
              <a:spLocks/>
            </p:cNvSpPr>
            <p:nvPr/>
          </p:nvSpPr>
          <p:spPr bwMode="auto">
            <a:xfrm>
              <a:off x="2929" y="185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w 1"/>
                <a:gd name="T13" fmla="*/ 0 h 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"/>
                <a:gd name="T22" fmla="*/ 0 h 1"/>
                <a:gd name="T23" fmla="*/ 1 w 1"/>
                <a:gd name="T24" fmla="*/ 1 h 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33F2FF">
                <a:alpha val="25882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r-Cyrl-BA"/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71678"/>
            <a:ext cx="8675687" cy="2879725"/>
          </a:xfrm>
        </p:spPr>
        <p:txBody>
          <a:bodyPr/>
          <a:lstStyle/>
          <a:p>
            <a:pPr eaLnBrk="1" hangingPunct="1"/>
            <a:r>
              <a:rPr lang="sr-Cyrl-CS" sz="3400" b="1" dirty="0" smtClean="0">
                <a:solidFill>
                  <a:srgbClr val="336699"/>
                </a:solidFill>
              </a:rPr>
              <a:t>ТРАНСПОРТ, САОБРАЋАЈ И ОКРУЖЕЊЕ</a:t>
            </a: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> </a:t>
            </a:r>
            <a:r>
              <a:rPr lang="sr-Cyrl-RS" sz="3200" b="1" dirty="0" smtClean="0">
                <a:solidFill>
                  <a:srgbClr val="336699"/>
                </a:solidFill>
              </a:rPr>
              <a:t>АНАЛИЗА УТИЦАЈА САОБРАЋАЈА НА УЛИЦУ</a:t>
            </a: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r>
              <a:rPr lang="sr-Cyrl-CS" sz="3200" b="1" dirty="0" smtClean="0">
                <a:solidFill>
                  <a:srgbClr val="336699"/>
                </a:solidFill>
              </a:rPr>
              <a:t/>
            </a:r>
            <a:br>
              <a:rPr lang="sr-Cyrl-CS" sz="3200" b="1" dirty="0" smtClean="0">
                <a:solidFill>
                  <a:srgbClr val="336699"/>
                </a:solidFill>
              </a:rPr>
            </a:br>
            <a:endParaRPr 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2053" name="Line 19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928670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00034" y="1142984"/>
            <a:ext cx="8501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У стварним условима физичка препрека је фасада зграде и сва истраживања почињу од </a:t>
            </a:r>
            <a:r>
              <a:rPr lang="sr-Cyrl-RS" sz="2400" b="1" dirty="0" smtClean="0"/>
              <a:t>положаја изолованог објекта у односу на подужну осу улице</a:t>
            </a:r>
            <a:r>
              <a:rPr lang="sr-Cyrl-RS" sz="2400" dirty="0" smtClean="0"/>
              <a:t>, </a:t>
            </a:r>
            <a:r>
              <a:rPr lang="sr-Cyrl-RS" sz="2400" b="1" dirty="0" smtClean="0">
                <a:solidFill>
                  <a:srgbClr val="FF0000"/>
                </a:solidFill>
              </a:rPr>
              <a:t>УПРАВНОГ И ПАРАЛЕЛНОГ</a:t>
            </a:r>
            <a:r>
              <a:rPr lang="sr-Cyrl-R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У првом случају (управни положај)</a:t>
            </a:r>
            <a:r>
              <a:rPr lang="sr-Cyrl-RS" sz="2400" b="1" dirty="0" smtClean="0"/>
              <a:t> ниво буке на бочним фасадама је увек нижи за (</a:t>
            </a:r>
            <a:r>
              <a:rPr lang="en-US" sz="2400" b="1" dirty="0" smtClean="0">
                <a:solidFill>
                  <a:srgbClr val="00B050"/>
                </a:solidFill>
              </a:rPr>
              <a:t>L-3</a:t>
            </a:r>
            <a:r>
              <a:rPr lang="sr-Cyrl-RS" sz="2400" b="1" dirty="0" smtClean="0"/>
              <a:t>)</a:t>
            </a:r>
            <a:r>
              <a:rPr lang="sr-Cyrl-RS" sz="2400" dirty="0" smtClean="0"/>
              <a:t>, односно знатно </a:t>
            </a:r>
            <a:r>
              <a:rPr lang="sr-Cyrl-RS" sz="2400" b="1" dirty="0" smtClean="0"/>
              <a:t>нижи на задњој фасади у другом случају за (</a:t>
            </a:r>
            <a:r>
              <a:rPr lang="en-US" sz="2400" b="1" dirty="0" smtClean="0">
                <a:solidFill>
                  <a:srgbClr val="00B050"/>
                </a:solidFill>
              </a:rPr>
              <a:t>L-</a:t>
            </a:r>
            <a:r>
              <a:rPr lang="sr-Cyrl-RS" sz="2400" b="1" dirty="0" smtClean="0">
                <a:solidFill>
                  <a:srgbClr val="00B050"/>
                </a:solidFill>
              </a:rPr>
              <a:t>10</a:t>
            </a:r>
            <a:r>
              <a:rPr lang="sr-Cyrl-RS" sz="2400" b="1" dirty="0" smtClean="0"/>
              <a:t>) </a:t>
            </a:r>
            <a:r>
              <a:rPr lang="sr-Cyrl-RS" sz="2400" dirty="0" smtClean="0"/>
              <a:t>у односу на еквивалентни ниво буке </a:t>
            </a:r>
            <a:r>
              <a:rPr lang="en-US" sz="2400" b="1" dirty="0" smtClean="0"/>
              <a:t>L</a:t>
            </a:r>
            <a:r>
              <a:rPr lang="sr-Cyrl-RS" sz="2400" b="1" dirty="0" smtClean="0"/>
              <a:t> </a:t>
            </a:r>
            <a:r>
              <a:rPr lang="sr-Cyrl-RS" sz="2400" dirty="0" smtClean="0"/>
              <a:t>изражен у </a:t>
            </a:r>
            <a:r>
              <a:rPr lang="en-US" sz="2400" dirty="0" smtClean="0"/>
              <a:t>dB (A)</a:t>
            </a:r>
            <a:r>
              <a:rPr lang="sr-Latn-RS" sz="2400" dirty="0" smtClean="0"/>
              <a:t> </a:t>
            </a:r>
            <a:r>
              <a:rPr lang="sr-Cyrl-RS" sz="2400" b="1" dirty="0" smtClean="0"/>
              <a:t>на</a:t>
            </a:r>
            <a:r>
              <a:rPr lang="sr-Cyrl-RS" sz="2400" dirty="0" smtClean="0"/>
              <a:t> </a:t>
            </a:r>
            <a:r>
              <a:rPr lang="sr-Cyrl-RS" sz="2400" b="1" dirty="0" smtClean="0"/>
              <a:t>фасади директно изложеној буци са улице</a:t>
            </a:r>
            <a:r>
              <a:rPr lang="sr-Cyrl-RS" sz="2400" dirty="0" smtClean="0"/>
              <a:t>.</a:t>
            </a:r>
            <a:endParaRPr lang="sr-Cyrl-BA" sz="2400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500570"/>
            <a:ext cx="8604250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928670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357158" y="1071546"/>
            <a:ext cx="8501122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 улицама </a:t>
            </a:r>
            <a:r>
              <a:rPr lang="sr-Cyrl-RS" sz="2400" b="1" dirty="0" smtClean="0"/>
              <a:t>кањонског типа </a:t>
            </a:r>
            <a:r>
              <a:rPr lang="sr-Cyrl-RS" sz="2400" dirty="0" smtClean="0"/>
              <a:t>ситуација је другачија, јер се </a:t>
            </a:r>
            <a:r>
              <a:rPr lang="sr-Cyrl-RS" sz="2400" b="1" dirty="0" smtClean="0"/>
              <a:t>улица</a:t>
            </a:r>
            <a:r>
              <a:rPr lang="sr-Cyrl-RS" sz="2400" dirty="0" smtClean="0"/>
              <a:t> понаша као са </a:t>
            </a:r>
            <a:r>
              <a:rPr lang="sr-Cyrl-RS" sz="2400" b="1" dirty="0" smtClean="0">
                <a:solidFill>
                  <a:srgbClr val="FF0000"/>
                </a:solidFill>
              </a:rPr>
              <a:t>три стране затворен простор </a:t>
            </a:r>
            <a:r>
              <a:rPr lang="sr-Cyrl-RS" sz="2400" dirty="0" smtClean="0"/>
              <a:t>у коме владају сложене акустичне појаве.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Јавља се дифузна бука као последица мултипликоване рефлексије звука који се шири дуж целе улице иако ниво звучне снаге опада после сваког наиласка возила на препреку.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Појава више возила или саобраћајног тока изазива и “какафонију”, тј. </a:t>
            </a:r>
            <a:r>
              <a:rPr lang="sr-Cyrl-BA" sz="2400" dirty="0" smtClean="0"/>
              <a:t>м</a:t>
            </a:r>
            <a:r>
              <a:rPr lang="sr-Cyrl-RS" sz="2400" dirty="0" smtClean="0"/>
              <a:t>ешање звукова из свих могућих осталих (комуналних) извора стварајући на тај начин често неподношљиве услове за дужи боравак на улици.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928670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3116"/>
            <a:ext cx="772477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28662" y="4929198"/>
            <a:ext cx="2714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Попречно простирање буке</a:t>
            </a:r>
            <a:endParaRPr lang="sr-Cyrl-BA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500694" y="4929198"/>
            <a:ext cx="2714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Подужно простирање буке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 </a:t>
            </a:r>
            <a:r>
              <a:rPr lang="mk-MK" sz="3200" b="1" dirty="0" smtClean="0">
                <a:solidFill>
                  <a:srgbClr val="336699"/>
                </a:solidFill>
              </a:rPr>
              <a:t>– 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214422"/>
            <a:ext cx="85725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Специфичност имисије саобраћајне буке се огледа у самом </a:t>
            </a:r>
            <a:r>
              <a:rPr lang="sr-Cyrl-RS" sz="2400" b="1" dirty="0" smtClean="0">
                <a:solidFill>
                  <a:srgbClr val="FF0000"/>
                </a:solidFill>
              </a:rPr>
              <a:t>трајању</a:t>
            </a:r>
            <a:r>
              <a:rPr lang="sr-Cyrl-RS" sz="2400" dirty="0" smtClean="0"/>
              <a:t> које зависи од </a:t>
            </a:r>
            <a:r>
              <a:rPr lang="sr-Cyrl-RS" sz="2400" b="1" dirty="0" smtClean="0"/>
              <a:t>РАДА</a:t>
            </a:r>
            <a:r>
              <a:rPr lang="sr-Cyrl-RS" sz="2400" dirty="0" smtClean="0"/>
              <a:t> и </a:t>
            </a:r>
            <a:r>
              <a:rPr lang="sr-Cyrl-RS" sz="2400" b="1" dirty="0" smtClean="0"/>
              <a:t>КРЕТАЊА</a:t>
            </a:r>
            <a:r>
              <a:rPr lang="sr-Cyrl-RS" sz="2400" dirty="0" smtClean="0"/>
              <a:t> саобраћајног тока (или возила) а по престанку емитовања исчезава без </a:t>
            </a:r>
            <a:r>
              <a:rPr lang="sr-Cyrl-RS" sz="2400" b="1" dirty="0" smtClean="0"/>
              <a:t>ЗАДРЖАВАЊА</a:t>
            </a:r>
            <a:r>
              <a:rPr lang="sr-Cyrl-RS" sz="2400" dirty="0" smtClean="0"/>
              <a:t> и </a:t>
            </a:r>
            <a:r>
              <a:rPr lang="sr-Cyrl-RS" sz="2400" b="1" dirty="0" smtClean="0"/>
              <a:t>КУМУЛИРАЊА</a:t>
            </a:r>
            <a:r>
              <a:rPr lang="sr-Cyrl-R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Ниво буке је увек само једно одређено, тренутно стање, тако да је моделирање имисије сложен поступак и у фази мерења инструментима и у формирању математичких модела где је неопходно утврдити понашање што већег броја чинилаца ЕМИСИЈЕ и ТРАНСФОРМАЦИЈЕ.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ИМИСИОНИ ниво буке на сваком мерном месту у улици је садржан у природним својствима уграђеног материјала у објекте и у саму улицу!</a:t>
            </a:r>
            <a:endParaRPr lang="sr-Cyrl-BA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 </a:t>
            </a:r>
            <a:r>
              <a:rPr lang="mk-MK" sz="3200" b="1" dirty="0" smtClean="0">
                <a:solidFill>
                  <a:srgbClr val="336699"/>
                </a:solidFill>
              </a:rPr>
              <a:t>– 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00108"/>
            <a:ext cx="871540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Акустичне особине сваког од материјала уграђеног у улицу и објекте су различите па је скоро немогуће добити исту звучну слику и у улицама ПРИБЛИЖНЕ ГЕОМЕТРИЈЕ и ИСТОГ САОБРАЋАЈНОГ ОПТЕРЕЋЕЊА.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Зато је веома важно за одређивање ИМИСИЈЕ буке узети у прорачун АКУСТИЧНА СВОЈСТВА УГРАЂЕНОГ МАТЕРИЈАЛА, ПОСЕБНО ОНОГ ЗА </a:t>
            </a:r>
            <a:r>
              <a:rPr lang="sr-Cyrl-BA" sz="2400" dirty="0" smtClean="0"/>
              <a:t>И</a:t>
            </a:r>
            <a:r>
              <a:rPr lang="sr-Cyrl-RS" sz="2400" dirty="0" smtClean="0"/>
              <a:t>ЗРАДУ ФАСАДА!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За поступак утврђивања ОЧЕКИВАНОГ НИВОА БУКЕ, сви материјали су сврстани у три основне зоне проводљивости, и то:</a:t>
            </a:r>
          </a:p>
          <a:p>
            <a:pPr marL="457200" indent="-457200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b="1" dirty="0" smtClean="0"/>
              <a:t>к</a:t>
            </a:r>
            <a:r>
              <a:rPr lang="sr-Cyrl-RS" sz="2400" b="1" dirty="0" smtClean="0"/>
              <a:t>оји апсорбују звук</a:t>
            </a:r>
          </a:p>
          <a:p>
            <a:pPr marL="457200" indent="-457200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b="1" dirty="0" smtClean="0"/>
              <a:t>к</a:t>
            </a:r>
            <a:r>
              <a:rPr lang="sr-Cyrl-RS" sz="2400" b="1" dirty="0" smtClean="0"/>
              <a:t>оји делимично апсорбују звук</a:t>
            </a:r>
          </a:p>
          <a:p>
            <a:pPr marL="457200" indent="-457200">
              <a:spcBef>
                <a:spcPts val="3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b="1" dirty="0" smtClean="0"/>
              <a:t>к</a:t>
            </a:r>
            <a:r>
              <a:rPr lang="sr-Cyrl-RS" sz="2400" b="1" dirty="0" smtClean="0"/>
              <a:t>оји рефлектују звук са свим последичним ефектима</a:t>
            </a:r>
            <a:endParaRPr lang="sr-Cyrl-BA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 </a:t>
            </a:r>
            <a:r>
              <a:rPr lang="mk-MK" sz="3200" b="1" dirty="0" smtClean="0">
                <a:solidFill>
                  <a:srgbClr val="336699"/>
                </a:solidFill>
              </a:rPr>
              <a:t>– 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Због претходних чињеница, посебно деликатан процес моделирања буке је у улицама </a:t>
            </a:r>
            <a:r>
              <a:rPr lang="sr-Cyrl-RS" sz="2400" b="1" dirty="0" smtClean="0"/>
              <a:t>кањонског типа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 Уз стално променљив емисиони ниво буке са улице (и по притиску и по фреквенцијама) уграђени материјал са својим звучним особинама МЕЊА рефлектована својства таласа тако да у одређеним условима саобраћаја (појавом тешких возила и трамваја) може доћи и до РЕЗОНАНЦИЈЕ, при чему се вибрације преносе у затворене просторе.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b="1" dirty="0" smtClean="0"/>
              <a:t> Закључни корак у моделирању имисије буке је утврђивање УГРОЖЕНОГ ПОДРУЧЈА.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dirty="0" smtClean="0">
                <a:solidFill>
                  <a:srgbClr val="FF0000"/>
                </a:solidFill>
              </a:rPr>
              <a:t>Полази се од прорачуна дуж свих страна стамбених блокова на растојању од 100 метара лево и десно од средине улице</a:t>
            </a:r>
            <a:endParaRPr lang="sr-Cyrl-BA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 </a:t>
            </a:r>
            <a:r>
              <a:rPr lang="mk-MK" sz="3200" b="1" dirty="0" smtClean="0">
                <a:solidFill>
                  <a:srgbClr val="336699"/>
                </a:solidFill>
              </a:rPr>
              <a:t>– 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>
                <a:solidFill>
                  <a:srgbClr val="FF0000"/>
                </a:solidFill>
              </a:rPr>
              <a:t>Гранична имисиона вредност буке се утврђује директно на озвученој фасади</a:t>
            </a:r>
            <a:r>
              <a:rPr lang="sr-Cyrl-R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Ако дуж улице постоје звучне баријере (заштитне ограде или зеленило) у прорачун се уврштавају фактори смањења емисије од стране извора.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Сумарни имисиони ниво буке дуж стране улице треба да обухвати и додатну буку из праваца који се укрштају са референтним јер се ти звучни нивои премештају и као такви региструју.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Основно мерило сметњи од буке је ДОЗВОЉЕНИ ИМИСИОНИ НИВО законски одређен за период дан/ноћ у односу на врсту околине!</a:t>
            </a:r>
            <a:endParaRPr lang="sr-Cyrl-BA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 </a:t>
            </a:r>
            <a:r>
              <a:rPr lang="mk-MK" sz="3200" b="1" dirty="0" smtClean="0">
                <a:solidFill>
                  <a:srgbClr val="336699"/>
                </a:solidFill>
              </a:rPr>
              <a:t>–  Принципи моделирања имисије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857364"/>
            <a:ext cx="6637338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sr-Cyrl-RS" sz="3200" b="1" dirty="0" smtClean="0">
                <a:solidFill>
                  <a:srgbClr val="336699"/>
                </a:solidFill>
              </a:rPr>
              <a:t>6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</a:t>
            </a:r>
            <a:r>
              <a:rPr lang="sr-Cyrl-RS" sz="3200" b="1" dirty="0" smtClean="0">
                <a:solidFill>
                  <a:srgbClr val="336699"/>
                </a:solidFill>
              </a:rPr>
              <a:t>ЕЊЕ ТЛА И ПОДЗЕМНИХ ВОДА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Значај овог критеријума је неоправдано умањен делом због притајеног испољавања у односу на друге (загађење ваздуха, бука), а најчешће због тешкоћа одређивања утицаја дејства на нивоу индикатора.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Саобраћај у градским улицама, сврстан у расути извор загађивања на тло и подземне воде делује присутношћу великог броја штетних агенаса.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То су пре свега: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dirty="0" smtClean="0"/>
              <a:t>У кретању возила, к</a:t>
            </a:r>
            <a:r>
              <a:rPr lang="sr-Cyrl-RS" sz="2400" dirty="0" smtClean="0"/>
              <a:t>оличине издувних гасова које преко киселих киша канализацијом доспевају у тло и воде (поршинске и подземне)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BA" sz="2400" dirty="0" smtClean="0"/>
              <a:t>У</a:t>
            </a:r>
            <a:r>
              <a:rPr lang="sr-Cyrl-RS" sz="2400" dirty="0" smtClean="0"/>
              <a:t> мировању, количине расутих и разливајућих материја (разни чврсти отпаци, мазива, гориво и сл.)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УТИЦАЈ НА АУТОМОБИЛСКИ КОНФЛИКТ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Наслеђени систем путне мреже не задовољава потребе према моторном саобраћају у погледу ДИСПОЗИЦИЈЕ, ПОПРЕЧНИХ ПРОФИЛА и КООРДИНАЦИЈЕ ЗГРАДА у односу на саобраћај који привлачи.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Постојећи и новоизграђени објекти најчешће имају улаз директно са улице што је недостатком простора за паркирање возила узрок настајања </a:t>
            </a:r>
            <a:r>
              <a:rPr lang="sr-Cyrl-RS" sz="2400" b="1" dirty="0" smtClean="0"/>
              <a:t>загушења у саобраћају </a:t>
            </a:r>
            <a:r>
              <a:rPr lang="sr-Cyrl-RS" sz="2400" dirty="0" smtClean="0"/>
              <a:t>које прелази у сопствено ометање по свим параметрима оцене функционисања, тако да је приступачност зони и објектима на улици отежана.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b="1" dirty="0" smtClean="0"/>
              <a:t> </a:t>
            </a:r>
            <a:r>
              <a:rPr lang="sr-Cyrl-RS" sz="2400" dirty="0" smtClean="0"/>
              <a:t>Аутомобилском конфликту на градским улицама су </a:t>
            </a:r>
            <a:r>
              <a:rPr lang="sr-Cyrl-RS" sz="2400" b="1" dirty="0" smtClean="0"/>
              <a:t>изложени људи, пешаци, становници зграда, али и они у возилима.</a:t>
            </a:r>
            <a:endParaRPr lang="sr-Cyrl-BA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ОСНОВНИ ОПИС СПЕКТРА УТИЦАЈА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graphicFrame>
        <p:nvGraphicFramePr>
          <p:cNvPr id="52378" name="Group 154"/>
          <p:cNvGraphicFramePr>
            <a:graphicFrameLocks noGrp="1"/>
          </p:cNvGraphicFramePr>
          <p:nvPr/>
        </p:nvGraphicFramePr>
        <p:xfrm>
          <a:off x="971550" y="1125538"/>
          <a:ext cx="6935788" cy="4304348"/>
        </p:xfrm>
        <a:graphic>
          <a:graphicData uri="http://schemas.openxmlformats.org/drawingml/2006/table">
            <a:tbl>
              <a:tblPr/>
              <a:tblGrid>
                <a:gridCol w="4248150"/>
                <a:gridCol w="2687638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Утицај на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Процена утицаја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ШИРЕМ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</a:t>
                      </a:r>
                      <a:r>
                        <a:rPr kumimoji="0" lang="mk-MK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коришћења земљишта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Планирање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Одржавање уличне мреже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Структуре објеката и улице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Могуће категорије и комуникације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II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УЖЕМ ПЛАНУ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C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Животну средину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Аутомобилски конфликт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  <a:r>
                        <a:rPr kumimoji="0" lang="sr-Latn-C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sr-Cyrl-R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Улични живот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C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***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3" name="Text Box 88"/>
          <p:cNvSpPr txBox="1">
            <a:spLocks noChangeArrowheads="1"/>
          </p:cNvSpPr>
          <p:nvPr/>
        </p:nvSpPr>
        <p:spPr bwMode="auto">
          <a:xfrm>
            <a:off x="971550" y="5421313"/>
            <a:ext cx="7129463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r-Cyrl-RS" sz="1600" dirty="0" smtClean="0"/>
              <a:t>Процена утицаја</a:t>
            </a:r>
            <a:r>
              <a:rPr lang="sr-Latn-CS" sz="1600" dirty="0" smtClean="0"/>
              <a:t>: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   </a:t>
            </a:r>
            <a:r>
              <a:rPr lang="sr-Cyrl-RS" sz="1600" dirty="0" smtClean="0"/>
              <a:t>занемарљиви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непотребно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  </a:t>
            </a:r>
            <a:r>
              <a:rPr lang="sr-Cyrl-RS" sz="1600" dirty="0" smtClean="0"/>
              <a:t>посредни </a:t>
            </a:r>
            <a:r>
              <a:rPr lang="sr-Latn-CS" sz="1600" dirty="0" smtClean="0"/>
              <a:t>– </a:t>
            </a:r>
            <a:r>
              <a:rPr lang="sr-Cyrl-RS" sz="1600" dirty="0" smtClean="0"/>
              <a:t>вредновање пожељно</a:t>
            </a:r>
            <a:endParaRPr lang="sr-Latn-CS" sz="1600" dirty="0"/>
          </a:p>
          <a:p>
            <a:pPr>
              <a:spcBef>
                <a:spcPct val="50000"/>
              </a:spcBef>
            </a:pPr>
            <a:r>
              <a:rPr lang="sr-Latn-CS" sz="1600" dirty="0"/>
              <a:t>*** </a:t>
            </a:r>
            <a:r>
              <a:rPr lang="sr-Cyrl-RS" sz="1600" dirty="0" smtClean="0"/>
              <a:t>значајни</a:t>
            </a:r>
            <a:r>
              <a:rPr lang="sr-Latn-CS" sz="1600" dirty="0" smtClean="0"/>
              <a:t> </a:t>
            </a:r>
            <a:r>
              <a:rPr lang="sr-Latn-CS" sz="1600" dirty="0"/>
              <a:t>– </a:t>
            </a:r>
            <a:r>
              <a:rPr lang="sr-Cyrl-RS" sz="1600" dirty="0" smtClean="0"/>
              <a:t>вредновање потребно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УТИЦАЈИ НА АУТОМОБИЛСКИ КОНФЛИКТ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428728" y="1571612"/>
            <a:ext cx="2428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200" dirty="0" smtClean="0"/>
              <a:t>Ометање сопствене функције</a:t>
            </a:r>
            <a:endParaRPr lang="sr-Cyrl-BA" sz="22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200024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1000132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785926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200" dirty="0" smtClean="0"/>
              <a:t>Саобраћајна загушења</a:t>
            </a:r>
            <a:endParaRPr lang="sr-Cyrl-BA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Б1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2928934"/>
            <a:ext cx="292895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2928934"/>
            <a:ext cx="64294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00037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Безбедност пешака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214686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2928934"/>
            <a:ext cx="2928958" cy="1000132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2928934"/>
            <a:ext cx="2786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Просечно време чекања за прелазак улице</a:t>
            </a:r>
            <a:endParaRPr lang="sr-Cyrl-BA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14324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Б2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21481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21481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286256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Паркирање возила</a:t>
            </a:r>
            <a:endParaRPr lang="sr-Cyrl-BA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50057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21481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199287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Обим дозвољеног/ недозвољеног паркирања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42913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Б3</a:t>
            </a:r>
            <a:endParaRPr lang="sr-Cyrl-BA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107153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КРИТЕРИЈУМ</a:t>
            </a:r>
            <a:endParaRPr lang="sr-Cyrl-BA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00062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ИНДИКАТОР</a:t>
            </a:r>
            <a:endParaRPr lang="sr-Cyrl-BA" b="1" dirty="0"/>
          </a:p>
        </p:txBody>
      </p:sp>
      <p:sp>
        <p:nvSpPr>
          <p:cNvPr id="35" name="Rectangle 34"/>
          <p:cNvSpPr/>
          <p:nvPr/>
        </p:nvSpPr>
        <p:spPr>
          <a:xfrm>
            <a:off x="857224" y="5429264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6" name="Rectangle 35"/>
          <p:cNvSpPr/>
          <p:nvPr/>
        </p:nvSpPr>
        <p:spPr>
          <a:xfrm>
            <a:off x="857224" y="5429264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7" name="TextBox 36"/>
          <p:cNvSpPr txBox="1"/>
          <p:nvPr/>
        </p:nvSpPr>
        <p:spPr>
          <a:xfrm>
            <a:off x="1500166" y="5500702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Визуелни несклад</a:t>
            </a:r>
            <a:endParaRPr lang="sr-Cyrl-BA" sz="2400" dirty="0"/>
          </a:p>
        </p:txBody>
      </p:sp>
      <p:sp>
        <p:nvSpPr>
          <p:cNvPr id="38" name="Right Arrow 37"/>
          <p:cNvSpPr/>
          <p:nvPr/>
        </p:nvSpPr>
        <p:spPr>
          <a:xfrm>
            <a:off x="4000496" y="5715016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9" name="Rectangle 38"/>
          <p:cNvSpPr/>
          <p:nvPr/>
        </p:nvSpPr>
        <p:spPr>
          <a:xfrm>
            <a:off x="4857752" y="5429264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40" name="TextBox 39"/>
          <p:cNvSpPr txBox="1"/>
          <p:nvPr/>
        </p:nvSpPr>
        <p:spPr>
          <a:xfrm>
            <a:off x="4857752" y="5572140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Елементи саобраћајне инфраструктуре</a:t>
            </a:r>
            <a:endParaRPr lang="sr-Cyrl-BA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785786" y="564357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Б4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Б1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САОБРАЋАЈНА ЗАГУШЕЊА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Последице интензивне урбанизације и раста броја моторних возила огледају се у специфичним облицима ометања сопствене функције од којих су најчешћа </a:t>
            </a:r>
            <a:r>
              <a:rPr lang="sr-Cyrl-RS" sz="2400" b="1" dirty="0" smtClean="0"/>
              <a:t>САОБРАЋАЈНА ЗАГУШЕЊА</a:t>
            </a:r>
            <a:r>
              <a:rPr lang="sr-Cyrl-R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b="1" dirty="0" smtClean="0"/>
              <a:t> </a:t>
            </a:r>
            <a:r>
              <a:rPr lang="sr-Cyrl-RS" sz="2400" dirty="0" smtClean="0"/>
              <a:t>Саобраћајна загушења представљају посебан облик одвијања саобраћаја у коме долази до међусобне интерференције корисника исте инфраструктуре.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Уобичајено је да се појава загушења везује за потребе возила да чекају на пролаз преко раскрснице кумулирањем возила на приступном правцу.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Највећи број ефеката загушења се осећа на градским улицама и сврставају се у две основне групе, и то: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Б1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САОБРАЋАЈНА ЗАГУШЕЊА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 smtClean="0"/>
              <a:t>Са утицајним деловањем на ефикасност система превоза;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r-Cyrl-RS" sz="2400" dirty="0" smtClean="0"/>
              <a:t>Са утицајним деловањем на све остале аспекте функционисања живота једног града.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Из прве групе карактеристични ефекти се огледају у </a:t>
            </a:r>
            <a:r>
              <a:rPr lang="sr-Cyrl-RS" sz="2400" b="1" dirty="0" smtClean="0"/>
              <a:t>отежаним условима вожње</a:t>
            </a:r>
            <a:r>
              <a:rPr lang="sr-Cyrl-RS" sz="2400" dirty="0" smtClean="0"/>
              <a:t>, </a:t>
            </a:r>
            <a:r>
              <a:rPr lang="sr-Cyrl-RS" sz="2400" b="1" dirty="0" smtClean="0"/>
              <a:t>нижем нивоу безбедности</a:t>
            </a:r>
            <a:r>
              <a:rPr lang="sr-Cyrl-RS" sz="2400" dirty="0" smtClean="0"/>
              <a:t> и </a:t>
            </a:r>
            <a:r>
              <a:rPr lang="sr-Cyrl-RS" sz="2400" b="1" dirty="0" smtClean="0"/>
              <a:t>непотребном трошењу горива у индивидуалном превозу</a:t>
            </a:r>
            <a:r>
              <a:rPr lang="sr-Cyrl-RS" sz="2400" dirty="0" smtClean="0"/>
              <a:t>, а у јавном превозу у </a:t>
            </a:r>
            <a:r>
              <a:rPr lang="sr-Cyrl-RS" sz="2400" b="1" dirty="0" smtClean="0"/>
              <a:t>смањењу брзине </a:t>
            </a:r>
            <a:r>
              <a:rPr lang="sr-Cyrl-RS" sz="2400" dirty="0" smtClean="0"/>
              <a:t>и свих параметара </a:t>
            </a:r>
            <a:r>
              <a:rPr lang="sr-Cyrl-RS" sz="2400" b="1" dirty="0" smtClean="0"/>
              <a:t>удобности вожње</a:t>
            </a:r>
            <a:r>
              <a:rPr lang="sr-Cyrl-RS" sz="2400" dirty="0" smtClean="0"/>
              <a:t>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БЕЗБЕДНОСТ ПЕШАКА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Основне карактеристике пешачења као вида саобраћаја полазе од ходања као најприоритетнијег начина транспорта, антропометријских особина човека у миру и покрету, и преко издвојених категорија доводе до свих параметара пешачких токова.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Утврђене релације показују директну зависност пешачких кретања од градских активности лоцираних у зградама дуж различитих улица са конфликтима који настају на граничним површинама све ужих тротоара на рачун коловоза и простора за паркирање возила, чиме су пешаци приморани да користе комуникације испод (подземни пролази исл.) или изнад саобраћајница на којима се одвија саобраћај (пасареле исл.).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БЕЗБЕДНОСТ ПЕШАКА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3" name="TextBox 32"/>
          <p:cNvSpPr txBox="1"/>
          <p:nvPr/>
        </p:nvSpPr>
        <p:spPr>
          <a:xfrm>
            <a:off x="428596" y="1071546"/>
            <a:ext cx="85725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На улицама је скоро увек присутан саобраћај различитог обима, тако да се критеријум безбедности пешака своди на меру прихватљивости ризика преласка улице – то је време чекања пешака да се створи подесна ситуација за безбедан прелазак улице.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Чекање пешака на прелазак улице зависи од тога када ће се указати “празнина” у саобраћајном току.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b="1" dirty="0" smtClean="0"/>
              <a:t>Просечно време чекања (</a:t>
            </a:r>
            <a:r>
              <a:rPr lang="en-GB" sz="2400" b="1" dirty="0" smtClean="0"/>
              <a:t>w</a:t>
            </a:r>
            <a:r>
              <a:rPr lang="sr-Cyrl-BA" sz="2400" b="1" dirty="0" smtClean="0"/>
              <a:t>) </a:t>
            </a:r>
            <a:r>
              <a:rPr lang="sr-Cyrl-RS" sz="2400" dirty="0" smtClean="0"/>
              <a:t>је</a:t>
            </a:r>
            <a:r>
              <a:rPr lang="sr-Cyrl-RS" sz="2400" b="1" dirty="0" smtClean="0"/>
              <a:t> </a:t>
            </a:r>
            <a:r>
              <a:rPr lang="sr-Cyrl-BA" sz="2400" dirty="0" smtClean="0"/>
              <a:t>у функцији </a:t>
            </a:r>
            <a:r>
              <a:rPr lang="sr-Cyrl-BA" sz="2400" b="1" dirty="0" smtClean="0"/>
              <a:t>обима саобраћаја (</a:t>
            </a:r>
            <a:r>
              <a:rPr lang="en-GB" sz="2400" b="1" dirty="0" smtClean="0"/>
              <a:t>Q</a:t>
            </a:r>
            <a:r>
              <a:rPr lang="sr-Cyrl-BA" sz="2400" b="1" dirty="0" smtClean="0"/>
              <a:t>)</a:t>
            </a:r>
            <a:r>
              <a:rPr lang="sr-Cyrl-BA" sz="2400" dirty="0" smtClean="0"/>
              <a:t> и </a:t>
            </a:r>
            <a:r>
              <a:rPr lang="sr-Cyrl-BA" sz="2400" b="1" dirty="0" smtClean="0"/>
              <a:t>ширине улице (</a:t>
            </a:r>
            <a:r>
              <a:rPr lang="en-GB" sz="2400" b="1" dirty="0" smtClean="0"/>
              <a:t>f</a:t>
            </a:r>
            <a:r>
              <a:rPr lang="sr-Cyrl-BA" sz="2400" b="1" dirty="0" smtClean="0"/>
              <a:t>)</a:t>
            </a:r>
            <a:r>
              <a:rPr lang="sr-Cyrl-RS" sz="2400" dirty="0" smtClean="0"/>
              <a:t>: </a:t>
            </a:r>
            <a:r>
              <a:rPr lang="sr-Cyrl-BA" sz="2400" dirty="0" smtClean="0"/>
              <a:t>уколико су они већи чекање је дуже и обратно, а може се израчунати или представити графичким односима, што је приказано на наредном слајду.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БЕЗБЕДНОСТ ПЕШАКА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TextBox 5"/>
          <p:cNvSpPr txBox="1"/>
          <p:nvPr/>
        </p:nvSpPr>
        <p:spPr>
          <a:xfrm>
            <a:off x="357158" y="3500438"/>
            <a:ext cx="857256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b="1" dirty="0" smtClean="0"/>
              <a:t>Фактор безбедности</a:t>
            </a:r>
            <a:r>
              <a:rPr lang="sr-Cyrl-BA" sz="2400" dirty="0" smtClean="0"/>
              <a:t> (</a:t>
            </a:r>
            <a:r>
              <a:rPr lang="en-GB" sz="2400" b="1" dirty="0" err="1" smtClean="0"/>
              <a:t>F</a:t>
            </a:r>
            <a:r>
              <a:rPr lang="en-GB" sz="2400" b="1" baseline="-25000" dirty="0" err="1" smtClean="0"/>
              <a:t>bz</a:t>
            </a:r>
            <a:r>
              <a:rPr lang="sr-Cyrl-BA" sz="2400" dirty="0" smtClean="0"/>
              <a:t>) који укључује комбинацију свих фактора представља најбољи показатељ за утврђивање нивоа безбедности пешака и представљен је следећом формулом: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BA" sz="2400" dirty="0" smtClean="0"/>
              <a:t>	</a:t>
            </a:r>
            <a:r>
              <a:rPr lang="en-GB" sz="2400" b="1" dirty="0" err="1" smtClean="0">
                <a:solidFill>
                  <a:srgbClr val="FF0000"/>
                </a:solidFill>
              </a:rPr>
              <a:t>Fbz</a:t>
            </a:r>
            <a:r>
              <a:rPr lang="sr-Cyrl-RS" sz="2400" b="1" dirty="0" smtClean="0">
                <a:solidFill>
                  <a:srgbClr val="FF0000"/>
                </a:solidFill>
              </a:rPr>
              <a:t> = f x w x Ip x Sp x Zu x </a:t>
            </a:r>
            <a:r>
              <a:rPr lang="el-GR" sz="2400" b="1" dirty="0" smtClean="0">
                <a:solidFill>
                  <a:srgbClr val="FF0000"/>
                </a:solidFill>
              </a:rPr>
              <a:t>α</a:t>
            </a:r>
            <a:r>
              <a:rPr lang="sr-Cyrl-RS" sz="2400" dirty="0" smtClean="0"/>
              <a:t>, </a:t>
            </a:r>
            <a:r>
              <a:rPr lang="sr-Cyrl-BA" sz="2400" dirty="0" smtClean="0"/>
              <a:t>где је: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dirty="0" smtClean="0"/>
              <a:t>	f – ширина улице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dirty="0" smtClean="0"/>
              <a:t>	w – просечно време чекања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dirty="0" smtClean="0"/>
              <a:t>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endParaRPr lang="sr-Cyrl-BA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4395" y="1000109"/>
            <a:ext cx="4482118" cy="257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БЕЗБЕДНОСТ ПЕШАКА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TextBox 5"/>
          <p:cNvSpPr txBox="1"/>
          <p:nvPr/>
        </p:nvSpPr>
        <p:spPr>
          <a:xfrm>
            <a:off x="357158" y="1071546"/>
            <a:ext cx="857256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dirty="0" smtClean="0"/>
              <a:t>	</a:t>
            </a:r>
            <a:r>
              <a:rPr lang="sr-Cyrl-RS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smtClean="0"/>
              <a:t>I</a:t>
            </a:r>
            <a:r>
              <a:rPr lang="sr-Cyrl-RS" sz="2400" b="1" dirty="0" smtClean="0"/>
              <a:t>p</a:t>
            </a:r>
            <a:r>
              <a:rPr lang="sr-Cyrl-RS" sz="2400" dirty="0" smtClean="0"/>
              <a:t> – </a:t>
            </a:r>
            <a:r>
              <a:rPr lang="sr-Cyrl-BA" sz="2400" dirty="0" smtClean="0"/>
              <a:t>интензитет пешачког тока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BA" sz="2400" dirty="0" smtClean="0"/>
              <a:t>	</a:t>
            </a:r>
            <a:r>
              <a:rPr lang="sr-Cyrl-RS" sz="2400" b="1" dirty="0" smtClean="0">
                <a:solidFill>
                  <a:srgbClr val="FF0000"/>
                </a:solidFill>
              </a:rPr>
              <a:t> </a:t>
            </a:r>
            <a:r>
              <a:rPr lang="sr-Cyrl-RS" sz="2400" b="1" dirty="0" smtClean="0"/>
              <a:t>Sp </a:t>
            </a:r>
            <a:r>
              <a:rPr lang="sr-Cyrl-RS" sz="2400" dirty="0" smtClean="0"/>
              <a:t>–</a:t>
            </a:r>
            <a:r>
              <a:rPr lang="sr-Cyrl-RS" sz="2400" b="1" dirty="0" smtClean="0"/>
              <a:t> </a:t>
            </a:r>
            <a:r>
              <a:rPr lang="sr-Cyrl-RS" sz="2400" dirty="0" smtClean="0"/>
              <a:t>степен угрожености пешака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b="1" dirty="0" smtClean="0"/>
              <a:t>	 Zu </a:t>
            </a:r>
            <a:r>
              <a:rPr lang="sr-Cyrl-RS" sz="2400" dirty="0" smtClean="0"/>
              <a:t>–</a:t>
            </a:r>
            <a:r>
              <a:rPr lang="sr-Cyrl-RS" sz="2400" b="1" dirty="0" smtClean="0"/>
              <a:t> </a:t>
            </a:r>
            <a:r>
              <a:rPr lang="sr-Cyrl-RS" sz="2400" dirty="0" smtClean="0"/>
              <a:t>ниво заштите који пружа улица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b="1" dirty="0" smtClean="0"/>
              <a:t>	</a:t>
            </a:r>
            <a:r>
              <a:rPr lang="el-GR" sz="2400" b="1" dirty="0" smtClean="0"/>
              <a:t> α</a:t>
            </a:r>
            <a:r>
              <a:rPr lang="sr-Cyrl-BA" sz="2400" b="1" dirty="0" smtClean="0"/>
              <a:t> </a:t>
            </a:r>
            <a:r>
              <a:rPr lang="sr-Cyrl-BA" sz="2400" dirty="0" smtClean="0"/>
              <a:t>–</a:t>
            </a:r>
            <a:r>
              <a:rPr lang="sr-Cyrl-BA" sz="2400" b="1" dirty="0" smtClean="0"/>
              <a:t> </a:t>
            </a:r>
            <a:r>
              <a:rPr lang="sr-Cyrl-BA" sz="2400" dirty="0" smtClean="0"/>
              <a:t>корективни коефицијент 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У зависности од степена угрожености пешака (</a:t>
            </a:r>
            <a:r>
              <a:rPr lang="sr-Cyrl-RS" sz="2400" b="1" dirty="0" smtClean="0"/>
              <a:t>Sp)</a:t>
            </a:r>
            <a:r>
              <a:rPr lang="sr-Cyrl-BA" sz="2400" dirty="0" smtClean="0"/>
              <a:t>, утврђене су три основне категорије улица, и то са 50, од 20 до 50 и мање од 20% угрожених особа (деце, старијих од 65 година и др.) и пратећим високим, средњим и ниским степеном угрожености.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BA" sz="2400" dirty="0" smtClean="0"/>
              <a:t>Сличан поступак се примењује у анализи утицаја попречног профила улице као места конфликта са саобраћајем различитог обима и структуре. </a:t>
            </a:r>
            <a:endParaRPr lang="sr-Cyrl-RS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RS" sz="2400" b="1" dirty="0" smtClean="0">
                <a:solidFill>
                  <a:srgbClr val="FF0000"/>
                </a:solidFill>
              </a:rPr>
              <a:t>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BA" sz="2400" dirty="0" smtClean="0"/>
              <a:t>	</a:t>
            </a:r>
            <a:r>
              <a:rPr lang="sr-Cyrl-RS" sz="2400" dirty="0" smtClean="0"/>
              <a:t> 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Б2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БЕЗБЕДНОСТ ПЕШАКА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TextBox 5"/>
          <p:cNvSpPr txBox="1"/>
          <p:nvPr/>
        </p:nvSpPr>
        <p:spPr>
          <a:xfrm>
            <a:off x="285720" y="1000108"/>
            <a:ext cx="857256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Односи се на положај места прелаза (у нивоу, испод или изнад улице), прегледност, број бочних улица, континуитет тротоара, постојање разделних трака, стање зеленила исл.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С обзиром на ове елементе, улице се могу разврстати на три групе у зависности да ли по својој конфигурацији пружају пешаку ВИСОК, СРЕДЊИ или НИЗАК ниво заштите (</a:t>
            </a:r>
            <a:r>
              <a:rPr lang="sr-Cyrl-RS" sz="2400" b="1" dirty="0" smtClean="0"/>
              <a:t>Zu</a:t>
            </a:r>
            <a:r>
              <a:rPr lang="sr-Cyrl-RS" sz="2400" dirty="0" smtClean="0"/>
              <a:t>).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Остале специфичности сваке улице треба кориговати корективним коефицијентом (</a:t>
            </a:r>
            <a:r>
              <a:rPr lang="el-GR" sz="2400" b="1" dirty="0" smtClean="0"/>
              <a:t>α</a:t>
            </a:r>
            <a:r>
              <a:rPr lang="sr-Cyrl-BA" sz="2400" dirty="0" smtClean="0"/>
              <a:t>), које се односе на </a:t>
            </a:r>
            <a:r>
              <a:rPr lang="el-GR" sz="2400" dirty="0" smtClean="0"/>
              <a:t> </a:t>
            </a:r>
            <a:r>
              <a:rPr lang="sr-Cyrl-BA" sz="2400" dirty="0" smtClean="0"/>
              <a:t>раздвајања конфликта у времену (право првенства пролаза) и простору (хоризонтално или у нивоу), а преко генерисаних пешачких токова завршавају поделом простора за обе врсте кретања на зонама контакта.</a:t>
            </a:r>
            <a:r>
              <a:rPr lang="sr-Cyrl-RS" sz="2400" b="1" dirty="0" smtClean="0"/>
              <a:t>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BA" sz="2400" dirty="0" smtClean="0"/>
              <a:t>	</a:t>
            </a:r>
            <a:r>
              <a:rPr lang="sr-Cyrl-RS" sz="2400" dirty="0" smtClean="0"/>
              <a:t> 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BA" sz="3200" b="1" dirty="0" smtClean="0">
                <a:solidFill>
                  <a:srgbClr val="336699"/>
                </a:solidFill>
              </a:rPr>
              <a:t>В</a:t>
            </a:r>
            <a:r>
              <a:rPr lang="sr-Cyrl-RS" sz="3200" b="1" dirty="0" smtClean="0">
                <a:solidFill>
                  <a:srgbClr val="336699"/>
                </a:solidFill>
              </a:rPr>
              <a:t>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УТИЦАЈИ НА УЛИЧНИ ЖИВОТ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Rectangle 6"/>
          <p:cNvSpPr/>
          <p:nvPr/>
        </p:nvSpPr>
        <p:spPr>
          <a:xfrm>
            <a:off x="642910" y="1357298"/>
            <a:ext cx="1857388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348" y="1500174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b="1" dirty="0" smtClean="0"/>
              <a:t>Активности</a:t>
            </a:r>
            <a:endParaRPr lang="en-US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642910" y="2428868"/>
            <a:ext cx="185738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4348" y="2571744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dirty="0" smtClean="0"/>
              <a:t>Критеријуми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000364" y="1214422"/>
            <a:ext cx="3357586" cy="10715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00364" y="1285860"/>
            <a:ext cx="33575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BA" sz="2000" b="1" dirty="0" smtClean="0"/>
              <a:t>Стање животне средине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Cyrl-BA" sz="2000" b="1" dirty="0" smtClean="0"/>
              <a:t>Аутомобилски конфликт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6786578" y="1357298"/>
            <a:ext cx="1857388" cy="7143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58016" y="1357298"/>
            <a:ext cx="1714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b="1" dirty="0" smtClean="0"/>
              <a:t>Одвијање активности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4214810" y="2857496"/>
            <a:ext cx="257176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286248" y="2928934"/>
            <a:ext cx="2643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dirty="0" smtClean="0"/>
              <a:t>Безбедност</a:t>
            </a:r>
          </a:p>
          <a:p>
            <a:r>
              <a:rPr lang="sr-Cyrl-BA" sz="2000" dirty="0" smtClean="0"/>
              <a:t>Паркирање возила</a:t>
            </a:r>
          </a:p>
          <a:p>
            <a:r>
              <a:rPr lang="sr-Cyrl-BA" sz="2000" dirty="0" smtClean="0"/>
              <a:t>Визуелни несклад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4214810" y="4429132"/>
            <a:ext cx="257176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286248" y="4500570"/>
            <a:ext cx="2643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sz="2000" dirty="0" smtClean="0"/>
              <a:t>Аерозагађење</a:t>
            </a:r>
          </a:p>
          <a:p>
            <a:r>
              <a:rPr lang="sr-Cyrl-BA" sz="2000" dirty="0" smtClean="0"/>
              <a:t>Бука</a:t>
            </a:r>
          </a:p>
          <a:p>
            <a:r>
              <a:rPr lang="sr-Cyrl-BA" sz="2000" dirty="0" smtClean="0"/>
              <a:t>Загађење тла/вода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7143768" y="3286124"/>
            <a:ext cx="1857388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215206" y="3357562"/>
            <a:ext cx="1714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b="1" dirty="0" smtClean="0"/>
              <a:t>Саобраћај</a:t>
            </a:r>
            <a:r>
              <a:rPr lang="sr-Cyrl-BA" sz="2000" dirty="0" smtClean="0"/>
              <a:t> (обим, брзина, структура)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2428860" y="6000768"/>
            <a:ext cx="1857388" cy="714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500298" y="6143644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sz="2000" b="1" dirty="0" smtClean="0"/>
              <a:t>Тип улице</a:t>
            </a:r>
            <a:endParaRPr lang="en-US" sz="2000" b="1" dirty="0"/>
          </a:p>
        </p:txBody>
      </p:sp>
      <p:cxnSp>
        <p:nvCxnSpPr>
          <p:cNvPr id="24" name="Straight Arrow Connector 23"/>
          <p:cNvCxnSpPr>
            <a:stCxn id="21" idx="0"/>
          </p:cNvCxnSpPr>
          <p:nvPr/>
        </p:nvCxnSpPr>
        <p:spPr>
          <a:xfrm rot="5400000" flipH="1" flipV="1">
            <a:off x="1500166" y="4143380"/>
            <a:ext cx="371477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5" idx="1"/>
          </p:cNvCxnSpPr>
          <p:nvPr/>
        </p:nvCxnSpPr>
        <p:spPr>
          <a:xfrm rot="10800000">
            <a:off x="3357554" y="3429000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3357554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  <a:endCxn id="7" idx="2"/>
          </p:cNvCxnSpPr>
          <p:nvPr/>
        </p:nvCxnSpPr>
        <p:spPr>
          <a:xfrm rot="5400000" flipH="1" flipV="1">
            <a:off x="1393009" y="225027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7" idx="3"/>
            <a:endCxn id="12" idx="1"/>
          </p:cNvCxnSpPr>
          <p:nvPr/>
        </p:nvCxnSpPr>
        <p:spPr>
          <a:xfrm>
            <a:off x="2500298" y="1714488"/>
            <a:ext cx="500066" cy="2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2" idx="3"/>
            <a:endCxn id="13" idx="1"/>
          </p:cNvCxnSpPr>
          <p:nvPr/>
        </p:nvCxnSpPr>
        <p:spPr>
          <a:xfrm flipV="1">
            <a:off x="6357951" y="1714488"/>
            <a:ext cx="428627" cy="2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>
            <a:off x="6786578" y="3643314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6786578" y="464344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BA" sz="3200" b="1" dirty="0" smtClean="0">
                <a:solidFill>
                  <a:srgbClr val="336699"/>
                </a:solidFill>
              </a:rPr>
              <a:t>В</a:t>
            </a:r>
            <a:r>
              <a:rPr lang="sr-Cyrl-RS" sz="3200" b="1" dirty="0" smtClean="0">
                <a:solidFill>
                  <a:srgbClr val="336699"/>
                </a:solidFill>
              </a:rPr>
              <a:t>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УТИЦАЈИ НА УЛИЧНИ ЖИВОТ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984709"/>
            <a:ext cx="292895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984709"/>
            <a:ext cx="64294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428728" y="221455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Јавни живот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2341899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984709"/>
            <a:ext cx="2928958" cy="1000132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2071678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200" dirty="0" smtClean="0"/>
              <a:t>Одвијање активности у улици</a:t>
            </a:r>
            <a:endParaRPr lang="sr-Cyrl-BA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2199023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В1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270593"/>
            <a:ext cx="292895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270593"/>
            <a:ext cx="64294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428728" y="3500438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Приватност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556345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270593"/>
            <a:ext cx="2928958" cy="1000132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5" name="TextBox 24"/>
          <p:cNvSpPr txBox="1"/>
          <p:nvPr/>
        </p:nvSpPr>
        <p:spPr>
          <a:xfrm>
            <a:off x="785786" y="3484907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В2</a:t>
            </a:r>
            <a:endParaRPr lang="sr-Cyrl-BA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1071538" y="128586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КРИТЕРИЈУМ</a:t>
            </a:r>
            <a:endParaRPr lang="sr-Cyrl-BA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000628" y="128586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ИНДИКАТОР</a:t>
            </a:r>
            <a:endParaRPr lang="sr-Cyrl-BA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4929190" y="3357562"/>
            <a:ext cx="27860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200" dirty="0" smtClean="0"/>
              <a:t>Одвијање активности у стану</a:t>
            </a:r>
            <a:endParaRPr lang="sr-Cyrl-BA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71472" y="1214422"/>
            <a:ext cx="828680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dirty="0" smtClean="0"/>
              <a:t> </a:t>
            </a:r>
            <a:r>
              <a:rPr lang="sr-Cyrl-RS" sz="2400" dirty="0" smtClean="0"/>
              <a:t>Оквир сагледавања има најшире могуће границе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Утицај саобраћаја на градску улицу почиње потребом њене изградње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Активност је привременог карактера, међутим деградација простора узрокована је присуством технологије и организације извођења радова, а последице се јављају као резултат транспорта и уграђивања великих количина грађевинског материјала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sr-Cyrl-RS" sz="2400" dirty="0"/>
              <a:t> </a:t>
            </a:r>
            <a:r>
              <a:rPr lang="sr-Cyrl-RS" sz="2400" dirty="0" smtClean="0"/>
              <a:t>Основна шема утицаја је представљена преко </a:t>
            </a:r>
            <a:r>
              <a:rPr lang="sr-Cyrl-RS" sz="2400" b="1" dirty="0" smtClean="0"/>
              <a:t>ШЕСТ основних кртеријума</a:t>
            </a:r>
            <a:r>
              <a:rPr lang="sr-Cyrl-RS" sz="2400" dirty="0" smtClean="0"/>
              <a:t> и њихових индикатора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84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В1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ЈАВНИ ЖИВОТ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57158" y="85723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TextBox 5"/>
          <p:cNvSpPr txBox="1"/>
          <p:nvPr/>
        </p:nvSpPr>
        <p:spPr>
          <a:xfrm>
            <a:off x="428564" y="857232"/>
            <a:ext cx="8715436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Оквир одвијања активности становника градске улице увек је у вези са појмом </a:t>
            </a:r>
            <a:r>
              <a:rPr lang="sr-Cyrl-RS" sz="2400" b="1" dirty="0" smtClean="0"/>
              <a:t>територијалности околног простора</a:t>
            </a:r>
            <a:r>
              <a:rPr lang="sr-Cyrl-RS" sz="2400" dirty="0" smtClean="0"/>
              <a:t>, као субјективног осећаја припадности околини.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Наглашен је у свим улицама са малим обимом саобраћаја, а потпуно се губи у улицама са великим обимом саобраћаја, без обзира на евентуалне погодности осталих елемената животне средине и аутомобилског конфликта.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Зависност </a:t>
            </a:r>
            <a:r>
              <a:rPr lang="sr-Cyrl-RS" sz="2400" b="1" dirty="0" smtClean="0"/>
              <a:t>активности</a:t>
            </a:r>
            <a:r>
              <a:rPr lang="sr-Cyrl-RS" sz="2400" dirty="0" smtClean="0"/>
              <a:t> везаних за </a:t>
            </a:r>
            <a:r>
              <a:rPr lang="sr-Cyrl-RS" sz="2400" b="1" dirty="0" smtClean="0"/>
              <a:t>коришћење</a:t>
            </a:r>
            <a:r>
              <a:rPr lang="sr-Cyrl-RS" sz="2400" dirty="0" smtClean="0"/>
              <a:t> тротоара или коловоза – </a:t>
            </a:r>
            <a:r>
              <a:rPr lang="sr-Cyrl-RS" sz="2400" b="1" dirty="0" smtClean="0"/>
              <a:t>улице</a:t>
            </a:r>
            <a:r>
              <a:rPr lang="sr-Cyrl-RS" sz="2400" dirty="0" smtClean="0"/>
              <a:t> и </a:t>
            </a:r>
            <a:r>
              <a:rPr lang="sr-Cyrl-RS" sz="2400" b="1" dirty="0" smtClean="0"/>
              <a:t>присутног саобраћаја </a:t>
            </a:r>
            <a:r>
              <a:rPr lang="sr-Cyrl-RS" sz="2400" dirty="0" smtClean="0"/>
              <a:t>увек је ВИСОКО НЕГАТИВНО ПРОЦЕЊЕНА (могућност за боравак и разговор на улици, </a:t>
            </a:r>
            <a:r>
              <a:rPr lang="sr-Cyrl-RS" sz="2400" smtClean="0"/>
              <a:t>вожњу бициклa </a:t>
            </a:r>
            <a:r>
              <a:rPr lang="sr-Cyrl-RS" sz="2400" dirty="0" smtClean="0"/>
              <a:t>и других активности смањују се геометријском прогресијом)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r>
              <a:rPr lang="sr-Cyrl-BA" sz="2400" dirty="0" smtClean="0"/>
              <a:t>	</a:t>
            </a:r>
            <a:r>
              <a:rPr lang="sr-Cyrl-RS" sz="2400" dirty="0" smtClean="0"/>
              <a:t> 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844" y="0"/>
            <a:ext cx="9001156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r-Cyrl-RS" sz="3200" b="1" dirty="0" smtClean="0">
                <a:solidFill>
                  <a:srgbClr val="336699"/>
                </a:solidFill>
              </a:rPr>
              <a:t>В2 </a:t>
            </a:r>
            <a:r>
              <a:rPr lang="mk-MK" sz="3200" b="1" dirty="0" smtClean="0">
                <a:solidFill>
                  <a:srgbClr val="336699"/>
                </a:solidFill>
              </a:rPr>
              <a:t>– </a:t>
            </a:r>
            <a:r>
              <a:rPr lang="sr-Cyrl-RS" sz="3200" b="1" dirty="0" smtClean="0">
                <a:solidFill>
                  <a:srgbClr val="336699"/>
                </a:solidFill>
              </a:rPr>
              <a:t>ПРИВАТНОСТ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57158" y="85723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TextBox 5"/>
          <p:cNvSpPr txBox="1"/>
          <p:nvPr/>
        </p:nvSpPr>
        <p:spPr>
          <a:xfrm>
            <a:off x="428564" y="857232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Проблеми који се односе на одвијање активности у стану, односно приватност, се проучавају преко </a:t>
            </a:r>
            <a:r>
              <a:rPr lang="sr-Cyrl-RS" sz="2400" b="1" dirty="0" smtClean="0"/>
              <a:t>функције зидова, врата и прозора објеката</a:t>
            </a:r>
            <a:r>
              <a:rPr lang="sr-Cyrl-RS" sz="2400" dirty="0" smtClean="0"/>
              <a:t>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Активности које обухвата овај критеријум су: спавање, разговори, кретање по стану, бављење разним хобијима, менталне активности исл.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Ове активности су до извесне мере независне од окружења, нарочито у улицама где саобраћај није доминантна функција. У свим осталим случајевима приватност почиње да се нарушава, а број адаптивних функција се увећава.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b="1" dirty="0" smtClean="0"/>
              <a:t>Степен ометања свих активности показује високу зависност од спољашњих услова одвијања саобраћаја и пратећих негативних ефеката. </a:t>
            </a:r>
            <a:r>
              <a:rPr lang="sr-Cyrl-BA" sz="2400" dirty="0" smtClean="0"/>
              <a:t>	</a:t>
            </a:r>
            <a:r>
              <a:rPr lang="sr-Cyrl-RS" sz="2400" dirty="0" smtClean="0"/>
              <a:t> 	</a:t>
            </a:r>
            <a:endParaRPr lang="sr-Cyrl-BA" sz="2400" dirty="0" smtClean="0"/>
          </a:p>
          <a:p>
            <a:pPr marL="457200" indent="-457200">
              <a:spcBef>
                <a:spcPts val="1200"/>
              </a:spcBef>
              <a:spcAft>
                <a:spcPts val="600"/>
              </a:spcAft>
            </a:pP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Потреба за површином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BA" dirty="0" smtClean="0"/>
              <a:t>С</a:t>
            </a:r>
            <a:r>
              <a:rPr lang="sr-Cyrl-RS" dirty="0" smtClean="0"/>
              <a:t>тварно коришћење површина за одвијање саобраћаја </a:t>
            </a:r>
            <a:endParaRPr lang="sr-Cyrl-BA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А1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Деловање на градску слику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Уклапање у околину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А2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57200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Потрошња горива</a:t>
            </a:r>
            <a:endParaRPr lang="sr-Cyrl-BA" sz="24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Количине за градски моторни саобраћај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А3</a:t>
            </a:r>
            <a:endParaRPr lang="sr-Cyrl-BA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107153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КРИТЕРИЈУМ</a:t>
            </a:r>
            <a:endParaRPr lang="sr-Cyrl-BA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00062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ИНДИКАТОР</a:t>
            </a:r>
            <a:endParaRPr lang="sr-Cyrl-BA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 – УТИЦАЈИ НА ЖИВОТНУ СРЕДИНУ</a:t>
            </a:r>
            <a:endParaRPr lang="en-US" dirty="0" smtClean="0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323850" y="981075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6" name="Rectangle 5"/>
          <p:cNvSpPr/>
          <p:nvPr/>
        </p:nvSpPr>
        <p:spPr>
          <a:xfrm>
            <a:off x="857224" y="1643050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9" name="Rectangle 8"/>
          <p:cNvSpPr/>
          <p:nvPr/>
        </p:nvSpPr>
        <p:spPr>
          <a:xfrm>
            <a:off x="857224" y="1643050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0" name="TextBox 9"/>
          <p:cNvSpPr txBox="1"/>
          <p:nvPr/>
        </p:nvSpPr>
        <p:spPr>
          <a:xfrm>
            <a:off x="1500166" y="1643050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ваздуха</a:t>
            </a:r>
            <a:endParaRPr lang="sr-Cyrl-BA" sz="2400" dirty="0"/>
          </a:p>
        </p:txBody>
      </p:sp>
      <p:sp>
        <p:nvSpPr>
          <p:cNvPr id="13" name="Right Arrow 12"/>
          <p:cNvSpPr/>
          <p:nvPr/>
        </p:nvSpPr>
        <p:spPr>
          <a:xfrm>
            <a:off x="4000496" y="1928802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4" name="Rectangle 13"/>
          <p:cNvSpPr/>
          <p:nvPr/>
        </p:nvSpPr>
        <p:spPr>
          <a:xfrm>
            <a:off x="4857752" y="1643050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17" name="TextBox 16"/>
          <p:cNvSpPr txBox="1"/>
          <p:nvPr/>
        </p:nvSpPr>
        <p:spPr>
          <a:xfrm>
            <a:off x="4929190" y="1643050"/>
            <a:ext cx="27860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издувних гасова моторних возила</a:t>
            </a:r>
            <a:endParaRPr lang="sr-Cyrl-BA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857364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А4</a:t>
            </a:r>
            <a:endParaRPr lang="sr-Cyrl-BA" sz="2400" dirty="0"/>
          </a:p>
        </p:txBody>
      </p:sp>
      <p:sp>
        <p:nvSpPr>
          <p:cNvPr id="19" name="Rectangle 18"/>
          <p:cNvSpPr/>
          <p:nvPr/>
        </p:nvSpPr>
        <p:spPr>
          <a:xfrm>
            <a:off x="857224" y="314324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0" name="Rectangle 19"/>
          <p:cNvSpPr/>
          <p:nvPr/>
        </p:nvSpPr>
        <p:spPr>
          <a:xfrm>
            <a:off x="857224" y="314324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1" name="TextBox 20"/>
          <p:cNvSpPr txBox="1"/>
          <p:nvPr/>
        </p:nvSpPr>
        <p:spPr>
          <a:xfrm>
            <a:off x="1500166" y="3143248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Загађивање буком</a:t>
            </a:r>
            <a:endParaRPr lang="sr-Cyrl-BA" sz="2400" dirty="0"/>
          </a:p>
        </p:txBody>
      </p:sp>
      <p:sp>
        <p:nvSpPr>
          <p:cNvPr id="22" name="Right Arrow 21"/>
          <p:cNvSpPr/>
          <p:nvPr/>
        </p:nvSpPr>
        <p:spPr>
          <a:xfrm>
            <a:off x="4000496" y="342900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3" name="Rectangle 22"/>
          <p:cNvSpPr/>
          <p:nvPr/>
        </p:nvSpPr>
        <p:spPr>
          <a:xfrm>
            <a:off x="4857752" y="314324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4" name="TextBox 23"/>
          <p:cNvSpPr txBox="1"/>
          <p:nvPr/>
        </p:nvSpPr>
        <p:spPr>
          <a:xfrm>
            <a:off x="4929190" y="3143248"/>
            <a:ext cx="27860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Имисија саобраћајне буке</a:t>
            </a:r>
            <a:endParaRPr lang="sr-Cyrl-BA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335756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А5</a:t>
            </a:r>
            <a:endParaRPr lang="sr-Cyrl-BA" sz="2400" dirty="0"/>
          </a:p>
        </p:txBody>
      </p:sp>
      <p:sp>
        <p:nvSpPr>
          <p:cNvPr id="26" name="Rectangle 25"/>
          <p:cNvSpPr/>
          <p:nvPr/>
        </p:nvSpPr>
        <p:spPr>
          <a:xfrm>
            <a:off x="857224" y="4572008"/>
            <a:ext cx="292895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7" name="Rectangle 26"/>
          <p:cNvSpPr/>
          <p:nvPr/>
        </p:nvSpPr>
        <p:spPr>
          <a:xfrm>
            <a:off x="857224" y="4572008"/>
            <a:ext cx="64294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28" name="TextBox 27"/>
          <p:cNvSpPr txBox="1"/>
          <p:nvPr/>
        </p:nvSpPr>
        <p:spPr>
          <a:xfrm>
            <a:off x="1500166" y="4714884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Загађивање тла и подземних вода</a:t>
            </a:r>
            <a:endParaRPr lang="sr-Cyrl-BA" sz="2000" dirty="0"/>
          </a:p>
        </p:txBody>
      </p:sp>
      <p:sp>
        <p:nvSpPr>
          <p:cNvPr id="29" name="Right Arrow 28"/>
          <p:cNvSpPr/>
          <p:nvPr/>
        </p:nvSpPr>
        <p:spPr>
          <a:xfrm>
            <a:off x="4000496" y="4857760"/>
            <a:ext cx="642942" cy="285752"/>
          </a:xfrm>
          <a:prstGeom prst="rightArrow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0" name="Rectangle 29"/>
          <p:cNvSpPr/>
          <p:nvPr/>
        </p:nvSpPr>
        <p:spPr>
          <a:xfrm>
            <a:off x="4857752" y="4572008"/>
            <a:ext cx="2928958" cy="928694"/>
          </a:xfrm>
          <a:prstGeom prst="rect">
            <a:avLst/>
          </a:prstGeom>
          <a:solidFill>
            <a:srgbClr val="EA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BA"/>
          </a:p>
        </p:txBody>
      </p:sp>
      <p:sp>
        <p:nvSpPr>
          <p:cNvPr id="31" name="TextBox 30"/>
          <p:cNvSpPr txBox="1"/>
          <p:nvPr/>
        </p:nvSpPr>
        <p:spPr>
          <a:xfrm>
            <a:off x="4929190" y="4714884"/>
            <a:ext cx="27860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dirty="0" smtClean="0"/>
              <a:t>Имисија штетних материја</a:t>
            </a:r>
            <a:endParaRPr lang="sr-Cyrl-BA" sz="2000" dirty="0"/>
          </a:p>
        </p:txBody>
      </p:sp>
      <p:sp>
        <p:nvSpPr>
          <p:cNvPr id="32" name="TextBox 31"/>
          <p:cNvSpPr txBox="1"/>
          <p:nvPr/>
        </p:nvSpPr>
        <p:spPr>
          <a:xfrm>
            <a:off x="785786" y="4786322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400" dirty="0" smtClean="0"/>
              <a:t>А6</a:t>
            </a:r>
            <a:endParaRPr lang="sr-Cyrl-BA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107153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КРИТЕРИЈУМ</a:t>
            </a:r>
            <a:endParaRPr lang="sr-Cyrl-BA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5000628" y="1142984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b="1" dirty="0" smtClean="0"/>
              <a:t>ИНДИКАТОР</a:t>
            </a:r>
            <a:endParaRPr lang="sr-Cyrl-BA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85723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28596" y="840968"/>
            <a:ext cx="8569325" cy="60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Појава је другачија од загађивања ваздуха, осим по штетном деловању на здравље људи, а за обе појаве је карактеристична ИМИСИЈА као мера утицаја.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Имисија буке је </a:t>
            </a:r>
            <a:r>
              <a:rPr lang="sr-Cyrl-RS" sz="2400" dirty="0" smtClean="0">
                <a:solidFill>
                  <a:srgbClr val="FF0000"/>
                </a:solidFill>
              </a:rPr>
              <a:t>ДЕЛИМИЧНО СТОХАСТИЧНА </a:t>
            </a:r>
            <a:r>
              <a:rPr lang="sr-Cyrl-RS" sz="2400" dirty="0" smtClean="0"/>
              <a:t>јер се базира на физички једноставнијим принципима и мање је подложна метеоролошким елементима у односу на имисију загађеног ваздуха.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</a:t>
            </a:r>
            <a:r>
              <a:rPr lang="sr-Cyrl-RS" sz="2400" b="1" dirty="0" smtClean="0"/>
              <a:t>Прелазну фазу од ЕМИСИЈЕ до ИМИСИЈЕ буке чине елементи ТРАНСФОРМАЦИЈЕ нивоа буке преко улице просторне форме </a:t>
            </a:r>
            <a:r>
              <a:rPr lang="en-US" sz="2400" b="1" dirty="0" smtClean="0"/>
              <a:t>U </a:t>
            </a:r>
            <a:r>
              <a:rPr lang="sr-Cyrl-RS" sz="2400" b="1" dirty="0" smtClean="0"/>
              <a:t>или </a:t>
            </a:r>
            <a:r>
              <a:rPr lang="en-US" sz="2400" b="1" dirty="0" smtClean="0"/>
              <a:t>L</a:t>
            </a:r>
            <a:r>
              <a:rPr lang="sr-Cyrl-RS" sz="2400" b="1" dirty="0" smtClean="0"/>
              <a:t> профила</a:t>
            </a:r>
            <a:endParaRPr lang="sr-Cyrl-R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Ради се о буквалној промени нивоа и свих осталих карактеристика буке произашлој из судара звучних таласа извора емисије (возила или саобраћајног тока) са физичким препрекама којима обилује улица као скуп грађених објеката.</a:t>
            </a:r>
            <a:endParaRPr lang="sr-Latn-C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857232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85860"/>
            <a:ext cx="8156575" cy="461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928670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7" name="TextBox 6"/>
          <p:cNvSpPr txBox="1"/>
          <p:nvPr/>
        </p:nvSpPr>
        <p:spPr>
          <a:xfrm>
            <a:off x="500034" y="1142984"/>
            <a:ext cx="8501122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Cyrl-RS" sz="2400" dirty="0" smtClean="0"/>
              <a:t> Суштина проблема загађивања буком је начин простирања звука при чему су, за разлику од загађеног ваздуха, изложени </a:t>
            </a:r>
            <a:r>
              <a:rPr lang="sr-Cyrl-RS" sz="2400" b="1" dirty="0" smtClean="0">
                <a:solidFill>
                  <a:srgbClr val="FF0000"/>
                </a:solidFill>
              </a:rPr>
              <a:t>ЉУДИ и у ЗАТВОРЕНИМ ПРОСТОРИЈАМА!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Иако са растојањем ниво буке опада, ублажава се препрекама и зеленилом, процеси РЕФЛЕКСИЈЕ, АБСОРПЦИЈЕ, ТРАНСМИСИЈЕ и ДИФРАКЦИЈЕ доприносе оној врсти саобраћајне буке која се у градовима сматра најштетнијим еколошким ефектом данашњице.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r-Cyrl-RS" sz="2400" dirty="0" smtClean="0"/>
              <a:t> На наредном слајду је дат пример претходно наведених ефеката који се јављају при емисији буке од стране возила</a:t>
            </a:r>
            <a:endParaRPr lang="sr-Cyrl-BA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mk-MK" sz="3200" b="1" dirty="0" smtClean="0">
                <a:solidFill>
                  <a:srgbClr val="336699"/>
                </a:solidFill>
              </a:rPr>
              <a:t>А</a:t>
            </a:r>
            <a:r>
              <a:rPr lang="en-US" sz="3200" b="1" dirty="0" smtClean="0">
                <a:solidFill>
                  <a:srgbClr val="336699"/>
                </a:solidFill>
              </a:rPr>
              <a:t>5</a:t>
            </a:r>
            <a:r>
              <a:rPr lang="mk-MK" sz="3200" b="1" dirty="0" smtClean="0">
                <a:solidFill>
                  <a:srgbClr val="336699"/>
                </a:solidFill>
              </a:rPr>
              <a:t> – ЗАГАЂИВАЊЕ </a:t>
            </a:r>
            <a:r>
              <a:rPr lang="sr-Cyrl-RS" sz="3200" b="1" dirty="0" smtClean="0">
                <a:solidFill>
                  <a:srgbClr val="336699"/>
                </a:solidFill>
              </a:rPr>
              <a:t>БУКОМ</a:t>
            </a:r>
            <a:endParaRPr lang="en-US" sz="3200" b="1" i="1" dirty="0" smtClean="0">
              <a:solidFill>
                <a:srgbClr val="AA6AAC"/>
              </a:solidFill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19050" y="0"/>
            <a:ext cx="0" cy="6858000"/>
          </a:xfrm>
          <a:prstGeom prst="line">
            <a:avLst/>
          </a:prstGeom>
          <a:noFill/>
          <a:ln w="508000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357158" y="928670"/>
            <a:ext cx="8569325" cy="0"/>
          </a:xfrm>
          <a:prstGeom prst="line">
            <a:avLst/>
          </a:prstGeom>
          <a:noFill/>
          <a:ln w="9525">
            <a:solidFill>
              <a:srgbClr val="336699"/>
            </a:solidFill>
            <a:round/>
            <a:headEnd/>
            <a:tailEnd/>
          </a:ln>
        </p:spPr>
        <p:txBody>
          <a:bodyPr/>
          <a:lstStyle/>
          <a:p>
            <a:endParaRPr lang="sr-Cyrl-BA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60000">
            <a:off x="456525" y="1787118"/>
            <a:ext cx="8351837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ija_upravljanje konacno">
  <a:themeElements>
    <a:clrScheme name="prezentacija_upravljanje konac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acija_upravljanje konac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zentacija_upravljanje konac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ija_upravljanje konac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ija_upravljanje konac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prezentacija_upravljanje konacno</Template>
  <TotalTime>4167</TotalTime>
  <Words>2060</Words>
  <Application>Microsoft Office PowerPoint</Application>
  <PresentationFormat>On-screen Show (4:3)</PresentationFormat>
  <Paragraphs>192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prezentacija_upravljanje konacno</vt:lpstr>
      <vt:lpstr>ТРАНСПОРТ, САОБРАЋАЈ И ОКРУЖЕЊЕ    АНАЛИЗА УТИЦАЈА САОБРАЋАЈА НА УЛИЦУ  </vt:lpstr>
      <vt:lpstr>ОСНОВНИ ОПИС СПЕКТРА УТИЦАЈА</vt:lpstr>
      <vt:lpstr>А – УТИЦАЈИ НА ЖИВОТНУ СРЕДИНУ</vt:lpstr>
      <vt:lpstr>А – УТИЦАЈИ НА ЖИВОТНУ СРЕДИНУ</vt:lpstr>
      <vt:lpstr>А – УТИЦАЈИ НА ЖИВОТНУ СРЕДИНУ</vt:lpstr>
      <vt:lpstr>А5 – ЗАГАЂИВАЊЕ БУКОМ</vt:lpstr>
      <vt:lpstr>А5 – ЗАГАЂИВАЊЕ БУКОМ</vt:lpstr>
      <vt:lpstr>А5 – ЗАГАЂИВАЊЕ БУКОМ</vt:lpstr>
      <vt:lpstr>А5 – ЗАГАЂИВАЊЕ БУКОМ</vt:lpstr>
      <vt:lpstr>А5 – ЗАГАЂИВАЊЕ БУКОМ</vt:lpstr>
      <vt:lpstr>А5 – ЗАГАЂИВАЊЕ БУКОМ</vt:lpstr>
      <vt:lpstr>А5 – ЗАГАЂИВАЊЕ БУКОМ</vt:lpstr>
      <vt:lpstr>А5 – ЗАГАЂИВАЊЕ БУКОМ –  Принципи моделирања имисије</vt:lpstr>
      <vt:lpstr>А5 – ЗАГАЂИВАЊЕ БУКОМ –  Принципи моделирања имисије</vt:lpstr>
      <vt:lpstr>А5 – ЗАГАЂИВАЊЕ БУКОМ –  Принципи моделирања имисије</vt:lpstr>
      <vt:lpstr>А5 – ЗАГАЂИВАЊЕ БУКОМ –  Принципи моделирања имисије</vt:lpstr>
      <vt:lpstr>А5 – ЗАГАЂИВАЊЕ БУКОМ –  Принципи моделирања имисије</vt:lpstr>
      <vt:lpstr>А6 – ЗАГАЂЕЊЕ ТЛА И ПОДЗЕМНИХ ВОДА</vt:lpstr>
      <vt:lpstr>Б – УТИЦАЈ НА АУТОМОБИЛСКИ КОНФЛИКТ</vt:lpstr>
      <vt:lpstr>Б – УТИЦАЈИ НА АУТОМОБИЛСКИ КОНФЛИКТ</vt:lpstr>
      <vt:lpstr>Б1 – САОБРАЋАЈНА ЗАГУШЕЊА</vt:lpstr>
      <vt:lpstr>Б1 – САОБРАЋАЈНА ЗАГУШЕЊА</vt:lpstr>
      <vt:lpstr>Б2 – БЕЗБЕДНОСТ ПЕШАКА</vt:lpstr>
      <vt:lpstr>Б2 – БЕЗБЕДНОСТ ПЕШАКА</vt:lpstr>
      <vt:lpstr>Б2 – БЕЗБЕДНОСТ ПЕШАКА</vt:lpstr>
      <vt:lpstr>Б2 – БЕЗБЕДНОСТ ПЕШАКА</vt:lpstr>
      <vt:lpstr>Б2 – БЕЗБЕДНОСТ ПЕШАКА</vt:lpstr>
      <vt:lpstr>В – УТИЦАЈИ НА УЛИЧНИ ЖИВОТ</vt:lpstr>
      <vt:lpstr>В – УТИЦАЈИ НА УЛИЧНИ ЖИВОТ</vt:lpstr>
      <vt:lpstr>В1 – ЈАВНИ ЖИВОТ</vt:lpstr>
      <vt:lpstr>В2 – ПРИВАТНОСТ</vt:lpstr>
    </vt:vector>
  </TitlesOfParts>
  <Company>Wild Bunch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ЈАВНИ ГРАДСКИ ПУТНИЧКИ ПРЕВОЗ  1. Предавање:  Предмет, циљеви и методе изучавања система ЈГТП Основ</dc:title>
  <dc:creator>PeNex Steshic</dc:creator>
  <cp:lastModifiedBy>Andrea</cp:lastModifiedBy>
  <cp:revision>483</cp:revision>
  <dcterms:created xsi:type="dcterms:W3CDTF">2005-10-26T20:51:41Z</dcterms:created>
  <dcterms:modified xsi:type="dcterms:W3CDTF">2023-12-27T05:43:29Z</dcterms:modified>
</cp:coreProperties>
</file>