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302" r:id="rId3"/>
    <p:sldId id="270" r:id="rId4"/>
    <p:sldId id="269" r:id="rId5"/>
    <p:sldId id="304" r:id="rId6"/>
    <p:sldId id="296" r:id="rId7"/>
    <p:sldId id="297" r:id="rId8"/>
    <p:sldId id="298" r:id="rId9"/>
    <p:sldId id="303" r:id="rId10"/>
  </p:sldIdLst>
  <p:sldSz cx="9144000" cy="5143500" type="screen16x9"/>
  <p:notesSz cx="6858000" cy="9144000"/>
  <p:embeddedFontLst>
    <p:embeddedFont>
      <p:font typeface="Dosis" charset="0"/>
      <p:regular r:id="rId12"/>
      <p:bold r:id="rId13"/>
    </p:embeddedFont>
    <p:embeddedFont>
      <p:font typeface="Bookman Old Style" pitchFamily="18" charset="0"/>
      <p:regular r:id="rId14"/>
      <p:bold r:id="rId15"/>
      <p:italic r:id="rId16"/>
      <p:boldItalic r:id="rId17"/>
    </p:embeddedFont>
    <p:embeddedFont>
      <p:font typeface="Roboto" charset="0"/>
      <p:regular r:id="rId18"/>
      <p:bold r:id="rId19"/>
      <p:italic r:id="rId20"/>
      <p:boldItalic r:id="rId21"/>
    </p:embeddedFont>
    <p:embeddedFont>
      <p:font typeface="Barlow" charset="0"/>
      <p:regular r:id="rId22"/>
      <p:bold r:id="rId23"/>
      <p:italic r:id="rId24"/>
      <p:boldItalic r:id="rId25"/>
    </p:embeddedFont>
    <p:embeddedFont>
      <p:font typeface="Calibri" pitchFamily="34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C4DDDE"/>
    <a:srgbClr val="FBF5DD"/>
    <a:srgbClr val="FEFEDA"/>
    <a:srgbClr val="F5F7D9"/>
    <a:srgbClr val="ECE2E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A783CA3-BE23-4D98-B2A0-96A8EBFD1FB0}">
  <a:tblStyle styleId="{9A783CA3-BE23-4D98-B2A0-96A8EBFD1FB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190" autoAdjust="0"/>
  </p:normalViewPr>
  <p:slideViewPr>
    <p:cSldViewPr>
      <p:cViewPr>
        <p:scale>
          <a:sx n="80" d="100"/>
          <a:sy n="80" d="100"/>
        </p:scale>
        <p:origin x="-2514" y="-147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font" Target="fonts/font16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192398334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5ed75ccf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8" name="Google Shape;1018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rgbClr val="22222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25" y="0"/>
            <a:ext cx="7764375" cy="5143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62"/>
            <a:ext cx="7812360" cy="5169438"/>
          </a:xfrm>
          <a:prstGeom prst="rect">
            <a:avLst/>
          </a:prstGeom>
        </p:spPr>
      </p:pic>
      <p:sp>
        <p:nvSpPr>
          <p:cNvPr id="10" name="Google Shape;10;p2"/>
          <p:cNvSpPr/>
          <p:nvPr userDrawn="1"/>
        </p:nvSpPr>
        <p:spPr>
          <a:xfrm>
            <a:off x="-11025" y="-11025"/>
            <a:ext cx="9144000" cy="5143500"/>
          </a:xfrm>
          <a:prstGeom prst="rect">
            <a:avLst/>
          </a:prstGeom>
          <a:solidFill>
            <a:srgbClr val="222222">
              <a:alpha val="646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5086350" y="-38100"/>
            <a:ext cx="4114800" cy="5219700"/>
          </a:xfrm>
          <a:custGeom>
            <a:avLst/>
            <a:gdLst/>
            <a:ahLst/>
            <a:cxnLst/>
            <a:rect l="l" t="t" r="r" b="b"/>
            <a:pathLst>
              <a:path w="164592" h="208788" extrusionOk="0">
                <a:moveTo>
                  <a:pt x="0" y="1524"/>
                </a:moveTo>
                <a:lnTo>
                  <a:pt x="107442" y="208788"/>
                </a:lnTo>
                <a:lnTo>
                  <a:pt x="164592" y="208788"/>
                </a:lnTo>
                <a:lnTo>
                  <a:pt x="164592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</p:sp>
      <p:sp>
        <p:nvSpPr>
          <p:cNvPr id="12" name="Google Shape;12;p2"/>
          <p:cNvSpPr/>
          <p:nvPr/>
        </p:nvSpPr>
        <p:spPr>
          <a:xfrm flipH="1">
            <a:off x="-418950" y="4394400"/>
            <a:ext cx="8172300" cy="749100"/>
          </a:xfrm>
          <a:prstGeom prst="parallelogram">
            <a:avLst>
              <a:gd name="adj" fmla="val 51542"/>
            </a:avLst>
          </a:prstGeom>
          <a:solidFill>
            <a:srgbClr val="FFFFFF">
              <a:alpha val="17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3" name="Google Shape;13;p2"/>
          <p:cNvSpPr/>
          <p:nvPr/>
        </p:nvSpPr>
        <p:spPr>
          <a:xfrm flipH="1">
            <a:off x="1028475" y="4166400"/>
            <a:ext cx="8369700" cy="228000"/>
          </a:xfrm>
          <a:prstGeom prst="parallelogram">
            <a:avLst>
              <a:gd name="adj" fmla="val 51542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1028475" y="0"/>
            <a:ext cx="5238600" cy="402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oogle Shape;31;p5"/>
          <p:cNvGrpSpPr/>
          <p:nvPr/>
        </p:nvGrpSpPr>
        <p:grpSpPr>
          <a:xfrm>
            <a:off x="-903537" y="-38100"/>
            <a:ext cx="10524355" cy="5214650"/>
            <a:chOff x="-903537" y="-38100"/>
            <a:chExt cx="10524355" cy="5214650"/>
          </a:xfrm>
        </p:grpSpPr>
        <p:sp>
          <p:nvSpPr>
            <p:cNvPr id="32" name="Google Shape;32;p5"/>
            <p:cNvSpPr/>
            <p:nvPr/>
          </p:nvSpPr>
          <p:spPr>
            <a:xfrm>
              <a:off x="-55075" y="-38100"/>
              <a:ext cx="3312625" cy="5214650"/>
            </a:xfrm>
            <a:custGeom>
              <a:avLst/>
              <a:gdLst/>
              <a:ahLst/>
              <a:cxnLst/>
              <a:rect l="l" t="t" r="r" b="b"/>
              <a:pathLst>
                <a:path w="132505" h="208586" extrusionOk="0">
                  <a:moveTo>
                    <a:pt x="132505" y="207264"/>
                  </a:moveTo>
                  <a:lnTo>
                    <a:pt x="25063" y="0"/>
                  </a:lnTo>
                  <a:lnTo>
                    <a:pt x="0" y="202"/>
                  </a:lnTo>
                  <a:lnTo>
                    <a:pt x="1322" y="2085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33" name="Google Shape;33;p5"/>
            <p:cNvSpPr/>
            <p:nvPr/>
          </p:nvSpPr>
          <p:spPr>
            <a:xfrm flipH="1">
              <a:off x="-903537" y="-17561"/>
              <a:ext cx="1759200" cy="749100"/>
            </a:xfrm>
            <a:prstGeom prst="parallelogram">
              <a:avLst>
                <a:gd name="adj" fmla="val 51542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5"/>
            <p:cNvSpPr/>
            <p:nvPr/>
          </p:nvSpPr>
          <p:spPr>
            <a:xfrm flipH="1">
              <a:off x="472134" y="-9525"/>
              <a:ext cx="518400" cy="749100"/>
            </a:xfrm>
            <a:prstGeom prst="parallelogram">
              <a:avLst>
                <a:gd name="adj" fmla="val 75009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flipH="1">
              <a:off x="742953" y="272850"/>
              <a:ext cx="7505700" cy="749100"/>
            </a:xfrm>
            <a:prstGeom prst="parallelogram">
              <a:avLst>
                <a:gd name="adj" fmla="val 51542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5"/>
            <p:cNvSpPr/>
            <p:nvPr/>
          </p:nvSpPr>
          <p:spPr>
            <a:xfrm flipH="1">
              <a:off x="7861618" y="272850"/>
              <a:ext cx="1759200" cy="749100"/>
            </a:xfrm>
            <a:prstGeom prst="parallelogram">
              <a:avLst>
                <a:gd name="adj" fmla="val 51542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5"/>
            <p:cNvSpPr/>
            <p:nvPr/>
          </p:nvSpPr>
          <p:spPr>
            <a:xfrm flipH="1">
              <a:off x="990375" y="4925850"/>
              <a:ext cx="8369700" cy="228000"/>
            </a:xfrm>
            <a:prstGeom prst="parallelogram">
              <a:avLst>
                <a:gd name="adj" fmla="val 5154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" name="Google Shape;38;p5"/>
          <p:cNvSpPr txBox="1">
            <a:spLocks noGrp="1"/>
          </p:cNvSpPr>
          <p:nvPr>
            <p:ph type="title"/>
          </p:nvPr>
        </p:nvSpPr>
        <p:spPr>
          <a:xfrm>
            <a:off x="1104900" y="276075"/>
            <a:ext cx="6724500" cy="74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body" idx="1"/>
          </p:nvPr>
        </p:nvSpPr>
        <p:spPr>
          <a:xfrm>
            <a:off x="1104900" y="1277625"/>
            <a:ext cx="7581900" cy="364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SzPts val="3000"/>
              <a:buChar char="▸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▹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▹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594900" cy="7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oogle Shape;67;p8"/>
          <p:cNvGrpSpPr/>
          <p:nvPr/>
        </p:nvGrpSpPr>
        <p:grpSpPr>
          <a:xfrm>
            <a:off x="-903537" y="-38100"/>
            <a:ext cx="10524355" cy="5214650"/>
            <a:chOff x="-903537" y="-38100"/>
            <a:chExt cx="10524355" cy="5214650"/>
          </a:xfrm>
        </p:grpSpPr>
        <p:sp>
          <p:nvSpPr>
            <p:cNvPr id="68" name="Google Shape;68;p8"/>
            <p:cNvSpPr/>
            <p:nvPr/>
          </p:nvSpPr>
          <p:spPr>
            <a:xfrm>
              <a:off x="-55075" y="-38100"/>
              <a:ext cx="3312625" cy="5214650"/>
            </a:xfrm>
            <a:custGeom>
              <a:avLst/>
              <a:gdLst/>
              <a:ahLst/>
              <a:cxnLst/>
              <a:rect l="l" t="t" r="r" b="b"/>
              <a:pathLst>
                <a:path w="132505" h="208586" extrusionOk="0">
                  <a:moveTo>
                    <a:pt x="132505" y="207264"/>
                  </a:moveTo>
                  <a:lnTo>
                    <a:pt x="25063" y="0"/>
                  </a:lnTo>
                  <a:lnTo>
                    <a:pt x="0" y="202"/>
                  </a:lnTo>
                  <a:lnTo>
                    <a:pt x="1322" y="2085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69" name="Google Shape;69;p8"/>
            <p:cNvSpPr/>
            <p:nvPr/>
          </p:nvSpPr>
          <p:spPr>
            <a:xfrm flipH="1">
              <a:off x="-903537" y="-17561"/>
              <a:ext cx="1759200" cy="749100"/>
            </a:xfrm>
            <a:prstGeom prst="parallelogram">
              <a:avLst>
                <a:gd name="adj" fmla="val 51542"/>
              </a:avLst>
            </a:prstGeom>
            <a:solidFill>
              <a:schemeClr val="bg2">
                <a:lumMod val="40000"/>
                <a:lumOff val="6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8"/>
            <p:cNvSpPr/>
            <p:nvPr/>
          </p:nvSpPr>
          <p:spPr>
            <a:xfrm flipH="1">
              <a:off x="472134" y="-9525"/>
              <a:ext cx="518400" cy="749100"/>
            </a:xfrm>
            <a:prstGeom prst="parallelogram">
              <a:avLst>
                <a:gd name="adj" fmla="val 75009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8"/>
            <p:cNvSpPr/>
            <p:nvPr/>
          </p:nvSpPr>
          <p:spPr>
            <a:xfrm flipH="1">
              <a:off x="742953" y="272850"/>
              <a:ext cx="7505700" cy="749100"/>
            </a:xfrm>
            <a:prstGeom prst="parallelogram">
              <a:avLst>
                <a:gd name="adj" fmla="val 51542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8"/>
            <p:cNvSpPr/>
            <p:nvPr/>
          </p:nvSpPr>
          <p:spPr>
            <a:xfrm flipH="1">
              <a:off x="7861618" y="272850"/>
              <a:ext cx="1759200" cy="749100"/>
            </a:xfrm>
            <a:prstGeom prst="parallelogram">
              <a:avLst>
                <a:gd name="adj" fmla="val 5154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8"/>
            <p:cNvSpPr/>
            <p:nvPr/>
          </p:nvSpPr>
          <p:spPr>
            <a:xfrm flipH="1">
              <a:off x="990375" y="4925850"/>
              <a:ext cx="8369700" cy="228000"/>
            </a:xfrm>
            <a:prstGeom prst="parallelogram">
              <a:avLst>
                <a:gd name="adj" fmla="val 5154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" name="Google Shape;74;p8"/>
          <p:cNvSpPr txBox="1">
            <a:spLocks noGrp="1"/>
          </p:cNvSpPr>
          <p:nvPr>
            <p:ph type="title"/>
          </p:nvPr>
        </p:nvSpPr>
        <p:spPr>
          <a:xfrm>
            <a:off x="1104900" y="276075"/>
            <a:ext cx="6724500" cy="74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8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594900" cy="7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gradFill>
          <a:gsLst>
            <a:gs pos="0">
              <a:schemeClr val="accent6">
                <a:lumMod val="20000"/>
                <a:lumOff val="80000"/>
              </a:schemeClr>
            </a:gs>
            <a:gs pos="68000">
              <a:schemeClr val="bg1"/>
            </a:gs>
            <a:gs pos="100000">
              <a:schemeClr val="tx2"/>
            </a:gs>
          </a:gsLst>
          <a:lin ang="5400000" scaled="0"/>
        </a:gra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1"/>
          <p:cNvSpPr/>
          <p:nvPr/>
        </p:nvSpPr>
        <p:spPr>
          <a:xfrm>
            <a:off x="-55075" y="-38100"/>
            <a:ext cx="3312625" cy="5214650"/>
          </a:xfrm>
          <a:custGeom>
            <a:avLst/>
            <a:gdLst/>
            <a:ahLst/>
            <a:cxnLst/>
            <a:rect l="l" t="t" r="r" b="b"/>
            <a:pathLst>
              <a:path w="132505" h="208586" extrusionOk="0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</p:sp>
      <p:sp>
        <p:nvSpPr>
          <p:cNvPr id="96" name="Google Shape;96;p11"/>
          <p:cNvSpPr/>
          <p:nvPr/>
        </p:nvSpPr>
        <p:spPr>
          <a:xfrm flipH="1">
            <a:off x="538670" y="51470"/>
            <a:ext cx="451705" cy="570708"/>
          </a:xfrm>
          <a:prstGeom prst="parallelogram">
            <a:avLst>
              <a:gd name="adj" fmla="val 65292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1"/>
          <p:cNvSpPr/>
          <p:nvPr/>
        </p:nvSpPr>
        <p:spPr>
          <a:xfrm flipH="1">
            <a:off x="990375" y="4925850"/>
            <a:ext cx="8369700" cy="228000"/>
          </a:xfrm>
          <a:prstGeom prst="parallelogram">
            <a:avLst>
              <a:gd name="adj" fmla="val 51542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80;p9"/>
          <p:cNvSpPr/>
          <p:nvPr userDrawn="1"/>
        </p:nvSpPr>
        <p:spPr>
          <a:xfrm flipH="1">
            <a:off x="661201" y="51469"/>
            <a:ext cx="7505700" cy="570708"/>
          </a:xfrm>
          <a:prstGeom prst="parallelogram">
            <a:avLst>
              <a:gd name="adj" fmla="val 51542"/>
            </a:avLst>
          </a:prstGeom>
          <a:solidFill>
            <a:srgbClr val="222222">
              <a:alpha val="84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81;p9"/>
          <p:cNvSpPr/>
          <p:nvPr userDrawn="1"/>
        </p:nvSpPr>
        <p:spPr>
          <a:xfrm flipH="1">
            <a:off x="7779866" y="51469"/>
            <a:ext cx="1759200" cy="570709"/>
          </a:xfrm>
          <a:prstGeom prst="parallelogram">
            <a:avLst>
              <a:gd name="adj" fmla="val 51542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inverted">
  <p:cSld name="BLANK_1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2"/>
          <p:cNvSpPr/>
          <p:nvPr/>
        </p:nvSpPr>
        <p:spPr>
          <a:xfrm>
            <a:off x="-55075" y="-38100"/>
            <a:ext cx="3312625" cy="5214650"/>
          </a:xfrm>
          <a:custGeom>
            <a:avLst/>
            <a:gdLst/>
            <a:ahLst/>
            <a:cxnLst/>
            <a:rect l="l" t="t" r="r" b="b"/>
            <a:pathLst>
              <a:path w="132505" h="208586" extrusionOk="0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rgbClr val="F5F7D9"/>
          </a:solidFill>
          <a:ln>
            <a:noFill/>
          </a:ln>
        </p:spPr>
      </p:sp>
      <p:sp>
        <p:nvSpPr>
          <p:cNvPr id="101" name="Google Shape;101;p12"/>
          <p:cNvSpPr/>
          <p:nvPr/>
        </p:nvSpPr>
        <p:spPr>
          <a:xfrm flipH="1">
            <a:off x="-903537" y="-17561"/>
            <a:ext cx="1759200" cy="749100"/>
          </a:xfrm>
          <a:prstGeom prst="parallelogram">
            <a:avLst>
              <a:gd name="adj" fmla="val 51542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12"/>
          <p:cNvSpPr/>
          <p:nvPr/>
        </p:nvSpPr>
        <p:spPr>
          <a:xfrm flipH="1">
            <a:off x="472134" y="-9525"/>
            <a:ext cx="518400" cy="749100"/>
          </a:xfrm>
          <a:prstGeom prst="parallelogram">
            <a:avLst>
              <a:gd name="adj" fmla="val 7500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12"/>
          <p:cNvSpPr/>
          <p:nvPr/>
        </p:nvSpPr>
        <p:spPr>
          <a:xfrm flipH="1">
            <a:off x="990375" y="4925850"/>
            <a:ext cx="8369700" cy="228000"/>
          </a:xfrm>
          <a:prstGeom prst="parallelogram">
            <a:avLst>
              <a:gd name="adj" fmla="val 51542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12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594900" cy="7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04900" y="276075"/>
            <a:ext cx="6724500" cy="7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04900" y="1200150"/>
            <a:ext cx="7581900" cy="37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Roboto"/>
              <a:buChar char="▸"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"/>
              <a:buChar char="▹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"/>
              <a:buChar char="▹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594900" cy="7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3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buNone/>
              <a:defRPr sz="13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buNone/>
              <a:defRPr sz="13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buNone/>
              <a:defRPr sz="13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buNone/>
              <a:defRPr sz="13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buNone/>
              <a:defRPr sz="13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buNone/>
              <a:defRPr sz="13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buNone/>
              <a:defRPr sz="13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buNone/>
              <a:defRPr sz="13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4" r:id="rId3"/>
    <p:sldLayoutId id="2147483657" r:id="rId4"/>
    <p:sldLayoutId id="2147483658" r:id="rId5"/>
  </p:sldLayoutIdLst>
  <p:transition>
    <p:fade thruBlk="1"/>
  </p:transition>
  <p:timing>
    <p:tnLst>
      <p:par>
        <p:cTn id="1" dur="indefinite" restart="never" nodeType="tmRoot"/>
      </p:par>
    </p:tnLst>
  </p:timing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3"/>
          <p:cNvSpPr txBox="1">
            <a:spLocks noGrp="1"/>
          </p:cNvSpPr>
          <p:nvPr>
            <p:ph type="ctrTitle"/>
          </p:nvPr>
        </p:nvSpPr>
        <p:spPr>
          <a:xfrm>
            <a:off x="611560" y="0"/>
            <a:ext cx="6984776" cy="402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sr-Latn-RS" b="1" dirty="0" smtClean="0">
                <a:solidFill>
                  <a:schemeClr val="bg1"/>
                </a:solidFill>
              </a:rPr>
              <a:t>Sistemi za informisanje i vođenje korisnika do slobodnih parking mesta</a:t>
            </a:r>
            <a:endParaRPr b="1" dirty="0">
              <a:solidFill>
                <a:schemeClr val="bg1"/>
              </a:solidFill>
            </a:endParaRPr>
          </a:p>
        </p:txBody>
      </p:sp>
      <p:pic>
        <p:nvPicPr>
          <p:cNvPr id="3" name="Picture 2" descr="SF1.jpg"/>
          <p:cNvPicPr>
            <a:picLocks noChangeAspect="1"/>
          </p:cNvPicPr>
          <p:nvPr/>
        </p:nvPicPr>
        <p:blipFill>
          <a:blip r:embed="rId4" cstate="print"/>
          <a:srcRect l="72057"/>
          <a:stretch>
            <a:fillRect/>
          </a:stretch>
        </p:blipFill>
        <p:spPr>
          <a:xfrm>
            <a:off x="142844" y="0"/>
            <a:ext cx="500066" cy="509965"/>
          </a:xfrm>
          <a:prstGeom prst="rect">
            <a:avLst/>
          </a:prstGeom>
          <a:solidFill>
            <a:srgbClr val="0033CC"/>
          </a:solidFill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609600" y="152400"/>
            <a:ext cx="74676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eaLnBrk="1" hangingPunct="1">
              <a:spcBef>
                <a:spcPct val="15000"/>
              </a:spcBef>
            </a:pPr>
            <a:r>
              <a:rPr lang="en-US" sz="1200" b="1" i="0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© </a:t>
            </a:r>
            <a:r>
              <a:rPr lang="sr-Cyrl-CS" sz="1200" b="1" i="0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202</a:t>
            </a:r>
            <a:r>
              <a:rPr lang="sr-Latn-RS" sz="1200" b="1" i="0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1</a:t>
            </a:r>
            <a:r>
              <a:rPr lang="sr-Cyrl-CS" sz="1200" b="1" i="0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sr-Latn-RS" sz="1200" b="0" i="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Univerzitet</a:t>
            </a:r>
            <a:r>
              <a:rPr lang="sr-Latn-RS" sz="1200" b="0" i="0" kern="1200" baseline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u Beogradu</a:t>
            </a:r>
            <a:r>
              <a:rPr lang="sr-Cyrl-CS" sz="1200" smtClean="0">
                <a:solidFill>
                  <a:schemeClr val="bg1"/>
                </a:solidFill>
              </a:rPr>
              <a:t>, </a:t>
            </a:r>
            <a:r>
              <a:rPr lang="sr-Latn-RS" sz="1200" smtClean="0">
                <a:solidFill>
                  <a:schemeClr val="bg1"/>
                </a:solidFill>
              </a:rPr>
              <a:t>Saobraćajni</a:t>
            </a:r>
            <a:r>
              <a:rPr lang="sr-Latn-RS" sz="1200" baseline="0" smtClean="0">
                <a:solidFill>
                  <a:schemeClr val="bg1"/>
                </a:solidFill>
              </a:rPr>
              <a:t> fakultet</a:t>
            </a:r>
            <a:r>
              <a:rPr lang="sr-Cyrl-CS" sz="1200" smtClean="0">
                <a:solidFill>
                  <a:schemeClr val="bg1"/>
                </a:solidFill>
              </a:rPr>
              <a:t>; </a:t>
            </a:r>
            <a:r>
              <a:rPr lang="sr-Latn-RS" sz="1200" smtClean="0">
                <a:solidFill>
                  <a:schemeClr val="bg1"/>
                </a:solidFill>
              </a:rPr>
              <a:t>Autor</a:t>
            </a:r>
            <a:r>
              <a:rPr lang="sr-Cyrl-CS" sz="1200" smtClean="0">
                <a:solidFill>
                  <a:schemeClr val="bg1"/>
                </a:solidFill>
              </a:rPr>
              <a:t>: </a:t>
            </a:r>
            <a:r>
              <a:rPr lang="sr-Latn-RS" sz="1200" smtClean="0">
                <a:solidFill>
                  <a:schemeClr val="bg1"/>
                </a:solidFill>
              </a:rPr>
              <a:t>prof</a:t>
            </a:r>
            <a:r>
              <a:rPr lang="sr-Cyrl-CS" sz="1200" smtClean="0">
                <a:solidFill>
                  <a:schemeClr val="bg1"/>
                </a:solidFill>
              </a:rPr>
              <a:t>.</a:t>
            </a:r>
            <a:r>
              <a:rPr lang="sr-Cyrl-CS" sz="1200" baseline="0" smtClean="0">
                <a:solidFill>
                  <a:schemeClr val="bg1"/>
                </a:solidFill>
              </a:rPr>
              <a:t> </a:t>
            </a:r>
            <a:r>
              <a:rPr lang="sr-Latn-RS" sz="1200" baseline="0" smtClean="0">
                <a:solidFill>
                  <a:schemeClr val="bg1"/>
                </a:solidFill>
              </a:rPr>
              <a:t>dr</a:t>
            </a:r>
            <a:r>
              <a:rPr lang="sr-Cyrl-CS" sz="1200" baseline="0" smtClean="0">
                <a:solidFill>
                  <a:schemeClr val="bg1"/>
                </a:solidFill>
              </a:rPr>
              <a:t> Ј</a:t>
            </a:r>
            <a:r>
              <a:rPr lang="sr-Latn-RS" sz="1200" baseline="0" smtClean="0">
                <a:solidFill>
                  <a:schemeClr val="bg1"/>
                </a:solidFill>
              </a:rPr>
              <a:t>elena</a:t>
            </a:r>
            <a:r>
              <a:rPr lang="sr-Cyrl-CS" sz="1200" baseline="0" smtClean="0">
                <a:solidFill>
                  <a:schemeClr val="bg1"/>
                </a:solidFill>
              </a:rPr>
              <a:t> </a:t>
            </a:r>
            <a:r>
              <a:rPr lang="sr-Latn-RS" sz="1200" baseline="0" smtClean="0">
                <a:solidFill>
                  <a:schemeClr val="bg1"/>
                </a:solidFill>
              </a:rPr>
              <a:t>Simićević</a:t>
            </a:r>
            <a:endParaRPr lang="sr-Cyrl-CS" sz="1200" smtClean="0">
              <a:solidFill>
                <a:schemeClr val="bg1"/>
              </a:solidFill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85710" y="4712613"/>
            <a:ext cx="8763000" cy="430887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15000"/>
              </a:spcBef>
            </a:pPr>
            <a:r>
              <a:rPr lang="en-US" sz="1100" err="1" smtClean="0">
                <a:solidFill>
                  <a:schemeClr val="bg1"/>
                </a:solidFill>
              </a:rPr>
              <a:t>Prezentacija</a:t>
            </a:r>
            <a:r>
              <a:rPr lang="en-US" sz="1100" smtClean="0">
                <a:solidFill>
                  <a:schemeClr val="bg1"/>
                </a:solidFill>
              </a:rPr>
              <a:t> je </a:t>
            </a:r>
            <a:r>
              <a:rPr lang="en-US" sz="1100" err="1" smtClean="0">
                <a:solidFill>
                  <a:schemeClr val="bg1"/>
                </a:solidFill>
              </a:rPr>
              <a:t>zaštićena</a:t>
            </a:r>
            <a:r>
              <a:rPr lang="en-US" sz="1100" smtClean="0">
                <a:solidFill>
                  <a:schemeClr val="bg1"/>
                </a:solidFill>
              </a:rPr>
              <a:t> </a:t>
            </a:r>
            <a:r>
              <a:rPr lang="en-US" sz="1100" err="1" smtClean="0">
                <a:solidFill>
                  <a:schemeClr val="bg1"/>
                </a:solidFill>
              </a:rPr>
              <a:t>autorskim</a:t>
            </a:r>
            <a:r>
              <a:rPr lang="en-US" sz="1100" smtClean="0">
                <a:solidFill>
                  <a:schemeClr val="bg1"/>
                </a:solidFill>
              </a:rPr>
              <a:t> </a:t>
            </a:r>
            <a:r>
              <a:rPr lang="en-US" sz="1100" err="1" smtClean="0">
                <a:solidFill>
                  <a:schemeClr val="bg1"/>
                </a:solidFill>
              </a:rPr>
              <a:t>pravima</a:t>
            </a:r>
            <a:r>
              <a:rPr lang="en-US" sz="1100" smtClean="0">
                <a:solidFill>
                  <a:schemeClr val="bg1"/>
                </a:solidFill>
              </a:rPr>
              <a:t> </a:t>
            </a:r>
            <a:r>
              <a:rPr lang="en-US" sz="1100" err="1" smtClean="0">
                <a:solidFill>
                  <a:schemeClr val="bg1"/>
                </a:solidFill>
              </a:rPr>
              <a:t>i</a:t>
            </a:r>
            <a:r>
              <a:rPr lang="en-US" sz="1100" smtClean="0">
                <a:solidFill>
                  <a:schemeClr val="bg1"/>
                </a:solidFill>
              </a:rPr>
              <a:t> </a:t>
            </a:r>
            <a:r>
              <a:rPr lang="en-US" sz="1100" err="1" smtClean="0">
                <a:solidFill>
                  <a:schemeClr val="bg1"/>
                </a:solidFill>
              </a:rPr>
              <a:t>može</a:t>
            </a:r>
            <a:r>
              <a:rPr lang="en-US" sz="1100" smtClean="0">
                <a:solidFill>
                  <a:schemeClr val="bg1"/>
                </a:solidFill>
              </a:rPr>
              <a:t> se </a:t>
            </a:r>
            <a:r>
              <a:rPr lang="en-US" sz="1100" err="1" smtClean="0">
                <a:solidFill>
                  <a:schemeClr val="bg1"/>
                </a:solidFill>
              </a:rPr>
              <a:t>koristiti</a:t>
            </a:r>
            <a:r>
              <a:rPr lang="en-US" sz="1100" smtClean="0">
                <a:solidFill>
                  <a:schemeClr val="bg1"/>
                </a:solidFill>
              </a:rPr>
              <a:t> </a:t>
            </a:r>
            <a:r>
              <a:rPr lang="en-US" sz="1100" err="1" smtClean="0">
                <a:solidFill>
                  <a:schemeClr val="bg1"/>
                </a:solidFill>
              </a:rPr>
              <a:t>samo</a:t>
            </a:r>
            <a:r>
              <a:rPr lang="en-US" sz="1100" smtClean="0">
                <a:solidFill>
                  <a:schemeClr val="bg1"/>
                </a:solidFill>
              </a:rPr>
              <a:t> </a:t>
            </a:r>
            <a:r>
              <a:rPr lang="en-US" sz="1100" err="1" smtClean="0">
                <a:solidFill>
                  <a:schemeClr val="bg1"/>
                </a:solidFill>
              </a:rPr>
              <a:t>za</a:t>
            </a:r>
            <a:r>
              <a:rPr lang="en-US" sz="1100" smtClean="0">
                <a:solidFill>
                  <a:schemeClr val="bg1"/>
                </a:solidFill>
              </a:rPr>
              <a:t> </a:t>
            </a:r>
            <a:r>
              <a:rPr lang="en-US" sz="1100" err="1" smtClean="0">
                <a:solidFill>
                  <a:schemeClr val="bg1"/>
                </a:solidFill>
              </a:rPr>
              <a:t>nastavu</a:t>
            </a:r>
            <a:r>
              <a:rPr lang="en-US" sz="1100" smtClean="0">
                <a:solidFill>
                  <a:schemeClr val="bg1"/>
                </a:solidFill>
              </a:rPr>
              <a:t> </a:t>
            </a:r>
            <a:r>
              <a:rPr lang="en-US" sz="1100" err="1" smtClean="0">
                <a:solidFill>
                  <a:schemeClr val="bg1"/>
                </a:solidFill>
              </a:rPr>
              <a:t>na</a:t>
            </a:r>
            <a:r>
              <a:rPr lang="en-US" sz="1100" smtClean="0">
                <a:solidFill>
                  <a:schemeClr val="bg1"/>
                </a:solidFill>
              </a:rPr>
              <a:t> </a:t>
            </a:r>
            <a:r>
              <a:rPr lang="en-US" sz="1100" err="1" smtClean="0">
                <a:solidFill>
                  <a:schemeClr val="bg1"/>
                </a:solidFill>
              </a:rPr>
              <a:t>daljinu</a:t>
            </a:r>
            <a:r>
              <a:rPr lang="en-US" sz="1100" smtClean="0">
                <a:solidFill>
                  <a:schemeClr val="bg1"/>
                </a:solidFill>
              </a:rPr>
              <a:t> </a:t>
            </a:r>
            <a:r>
              <a:rPr lang="en-US" sz="1100" err="1" smtClean="0">
                <a:solidFill>
                  <a:schemeClr val="bg1"/>
                </a:solidFill>
              </a:rPr>
              <a:t>studenata</a:t>
            </a:r>
            <a:r>
              <a:rPr lang="en-US" sz="1100" smtClean="0">
                <a:solidFill>
                  <a:schemeClr val="bg1"/>
                </a:solidFill>
              </a:rPr>
              <a:t> </a:t>
            </a:r>
            <a:r>
              <a:rPr lang="en-US" sz="1100" err="1" smtClean="0">
                <a:solidFill>
                  <a:schemeClr val="bg1"/>
                </a:solidFill>
              </a:rPr>
              <a:t>Saobraćajnog</a:t>
            </a:r>
            <a:r>
              <a:rPr lang="en-US" sz="1100" smtClean="0">
                <a:solidFill>
                  <a:schemeClr val="bg1"/>
                </a:solidFill>
              </a:rPr>
              <a:t> </a:t>
            </a:r>
            <a:r>
              <a:rPr lang="en-US" sz="1100" err="1" smtClean="0">
                <a:solidFill>
                  <a:schemeClr val="bg1"/>
                </a:solidFill>
              </a:rPr>
              <a:t>fakulteta</a:t>
            </a:r>
            <a:r>
              <a:rPr lang="en-US" sz="1100" smtClean="0">
                <a:solidFill>
                  <a:schemeClr val="bg1"/>
                </a:solidFill>
              </a:rPr>
              <a:t> u </a:t>
            </a:r>
            <a:r>
              <a:rPr lang="en-US" sz="1100" err="1" smtClean="0">
                <a:solidFill>
                  <a:schemeClr val="bg1"/>
                </a:solidFill>
              </a:rPr>
              <a:t>školskoj</a:t>
            </a:r>
            <a:r>
              <a:rPr lang="en-US" sz="1100" smtClean="0">
                <a:solidFill>
                  <a:schemeClr val="bg1"/>
                </a:solidFill>
              </a:rPr>
              <a:t> 2020/2021. </a:t>
            </a:r>
            <a:r>
              <a:rPr lang="en-US" sz="1100" err="1" smtClean="0">
                <a:solidFill>
                  <a:schemeClr val="bg1"/>
                </a:solidFill>
              </a:rPr>
              <a:t>Prezentacija</a:t>
            </a:r>
            <a:r>
              <a:rPr lang="en-US" sz="1100" smtClean="0">
                <a:solidFill>
                  <a:schemeClr val="bg1"/>
                </a:solidFill>
              </a:rPr>
              <a:t> se ne </a:t>
            </a:r>
            <a:r>
              <a:rPr lang="en-US" sz="1100" err="1" smtClean="0">
                <a:solidFill>
                  <a:schemeClr val="bg1"/>
                </a:solidFill>
              </a:rPr>
              <a:t>može</a:t>
            </a:r>
            <a:r>
              <a:rPr lang="en-US" sz="1100" smtClean="0">
                <a:solidFill>
                  <a:schemeClr val="bg1"/>
                </a:solidFill>
              </a:rPr>
              <a:t> </a:t>
            </a:r>
            <a:r>
              <a:rPr lang="en-US" sz="1100" err="1" smtClean="0">
                <a:solidFill>
                  <a:schemeClr val="bg1"/>
                </a:solidFill>
              </a:rPr>
              <a:t>koristiti</a:t>
            </a:r>
            <a:r>
              <a:rPr lang="en-US" sz="1100" smtClean="0">
                <a:solidFill>
                  <a:schemeClr val="bg1"/>
                </a:solidFill>
              </a:rPr>
              <a:t> u </a:t>
            </a:r>
            <a:r>
              <a:rPr lang="en-US" sz="1100" err="1" smtClean="0">
                <a:solidFill>
                  <a:schemeClr val="bg1"/>
                </a:solidFill>
              </a:rPr>
              <a:t>druge</a:t>
            </a:r>
            <a:r>
              <a:rPr lang="en-US" sz="1100" smtClean="0">
                <a:solidFill>
                  <a:schemeClr val="bg1"/>
                </a:solidFill>
              </a:rPr>
              <a:t> </a:t>
            </a:r>
            <a:r>
              <a:rPr lang="en-US" sz="1100" err="1" smtClean="0">
                <a:solidFill>
                  <a:schemeClr val="bg1"/>
                </a:solidFill>
              </a:rPr>
              <a:t>svrhe</a:t>
            </a:r>
            <a:r>
              <a:rPr lang="en-US" sz="1100" smtClean="0">
                <a:solidFill>
                  <a:schemeClr val="bg1"/>
                </a:solidFill>
              </a:rPr>
              <a:t> bez </a:t>
            </a:r>
            <a:r>
              <a:rPr lang="en-US" sz="1100" err="1" smtClean="0">
                <a:solidFill>
                  <a:schemeClr val="bg1"/>
                </a:solidFill>
              </a:rPr>
              <a:t>pismene</a:t>
            </a:r>
            <a:r>
              <a:rPr lang="en-US" sz="1100" smtClean="0">
                <a:solidFill>
                  <a:schemeClr val="bg1"/>
                </a:solidFill>
              </a:rPr>
              <a:t> </a:t>
            </a:r>
            <a:r>
              <a:rPr lang="en-US" sz="1100" err="1" smtClean="0">
                <a:solidFill>
                  <a:schemeClr val="bg1"/>
                </a:solidFill>
              </a:rPr>
              <a:t>saglasnosti</a:t>
            </a:r>
            <a:r>
              <a:rPr lang="en-US" sz="1100" smtClean="0">
                <a:solidFill>
                  <a:schemeClr val="bg1"/>
                </a:solidFill>
              </a:rPr>
              <a:t> </a:t>
            </a:r>
            <a:r>
              <a:rPr lang="en-US" sz="1100" err="1" smtClean="0">
                <a:solidFill>
                  <a:schemeClr val="bg1"/>
                </a:solidFill>
              </a:rPr>
              <a:t>autora</a:t>
            </a:r>
            <a:r>
              <a:rPr lang="en-US" sz="1100" smtClean="0">
                <a:solidFill>
                  <a:schemeClr val="bg1"/>
                </a:solidFill>
              </a:rPr>
              <a:t> </a:t>
            </a:r>
            <a:r>
              <a:rPr lang="en-US" sz="1100" err="1" smtClean="0">
                <a:solidFill>
                  <a:schemeClr val="bg1"/>
                </a:solidFill>
              </a:rPr>
              <a:t>materijala</a:t>
            </a:r>
            <a:r>
              <a:rPr lang="en-US" sz="1100" smtClean="0">
                <a:solidFill>
                  <a:schemeClr val="bg1"/>
                </a:solidFill>
              </a:rPr>
              <a:t>.</a:t>
            </a:r>
            <a:endParaRPr lang="en-US" sz="1100">
              <a:solidFill>
                <a:schemeClr val="bg1"/>
              </a:solidFill>
            </a:endParaRPr>
          </a:p>
        </p:txBody>
      </p:sp>
      <p:grpSp>
        <p:nvGrpSpPr>
          <p:cNvPr id="6" name="Group 14"/>
          <p:cNvGrpSpPr/>
          <p:nvPr/>
        </p:nvGrpSpPr>
        <p:grpSpPr>
          <a:xfrm>
            <a:off x="185710" y="4195391"/>
            <a:ext cx="459485" cy="436022"/>
            <a:chOff x="7797010" y="2267533"/>
            <a:chExt cx="459485" cy="436022"/>
          </a:xfrm>
        </p:grpSpPr>
        <p:sp>
          <p:nvSpPr>
            <p:cNvPr id="7" name="Flowchart: Extract 6"/>
            <p:cNvSpPr>
              <a:spLocks noChangeAspect="1"/>
            </p:cNvSpPr>
            <p:nvPr/>
          </p:nvSpPr>
          <p:spPr bwMode="auto">
            <a:xfrm>
              <a:off x="7797010" y="2267533"/>
              <a:ext cx="459485" cy="408432"/>
            </a:xfrm>
            <a:prstGeom prst="flowChartExtract">
              <a:avLst/>
            </a:prstGeom>
            <a:noFill/>
            <a:ln w="38100" cap="rnd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847209" y="2303445"/>
              <a:ext cx="356803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sr-Cyrl-CS" sz="2000" b="1" smtClean="0">
                  <a:solidFill>
                    <a:schemeClr val="bg1"/>
                  </a:solidFill>
                  <a:latin typeface="Bookman Old Style" pitchFamily="18" charset="0"/>
                </a:rPr>
                <a:t>!</a:t>
              </a:r>
              <a:endParaRPr lang="en-US" sz="2000" b="1">
                <a:solidFill>
                  <a:schemeClr val="bg1"/>
                </a:solidFill>
                <a:latin typeface="Bookman Old Style" pitchFamily="18" charset="0"/>
              </a:endParaRPr>
            </a:p>
          </p:txBody>
        </p:sp>
      </p:grp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642910" y="4451003"/>
            <a:ext cx="4724400" cy="456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indent="0" algn="just" defTabSz="914377" rtl="0" eaLnBrk="1" fontAlgn="auto" latinLnBrk="0" hangingPunct="1">
              <a:lnSpc>
                <a:spcPct val="100000"/>
              </a:lnSpc>
              <a:spcBef>
                <a:spcPct val="15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Latn-RS" sz="1100" b="1" smtClean="0">
                <a:solidFill>
                  <a:schemeClr val="bg1"/>
                </a:solidFill>
              </a:rPr>
              <a:t>ZAŠTIĆENO AUTORSKIM PRAVOM</a:t>
            </a:r>
            <a:r>
              <a:rPr lang="sr-Latn-RS" sz="1100" b="1" baseline="0" smtClean="0">
                <a:solidFill>
                  <a:schemeClr val="bg1"/>
                </a:solidFill>
              </a:rPr>
              <a:t>. SVA</a:t>
            </a:r>
            <a:r>
              <a:rPr lang="sr-Latn-RS" sz="1100" b="1" smtClean="0">
                <a:solidFill>
                  <a:schemeClr val="bg1"/>
                </a:solidFill>
              </a:rPr>
              <a:t> PRAVA ZADRŽANA.</a:t>
            </a:r>
          </a:p>
          <a:p>
            <a:pPr algn="just" eaLnBrk="1" hangingPunct="1">
              <a:spcBef>
                <a:spcPct val="15000"/>
              </a:spcBef>
            </a:pPr>
            <a:endParaRPr lang="en-US" sz="11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8"/>
          <p:cNvSpPr txBox="1">
            <a:spLocks noGrp="1"/>
          </p:cNvSpPr>
          <p:nvPr>
            <p:ph type="sldNum" idx="4294967295"/>
          </p:nvPr>
        </p:nvSpPr>
        <p:spPr>
          <a:xfrm>
            <a:off x="0" y="0"/>
            <a:ext cx="594900" cy="7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/>
          </a:p>
        </p:txBody>
      </p:sp>
      <p:sp>
        <p:nvSpPr>
          <p:cNvPr id="2" name="Rectangle 1"/>
          <p:cNvSpPr/>
          <p:nvPr/>
        </p:nvSpPr>
        <p:spPr>
          <a:xfrm>
            <a:off x="1094953" y="108669"/>
            <a:ext cx="58993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sr-Latn-CS" altLang="en-US" sz="2400" b="1">
                <a:solidFill>
                  <a:schemeClr val="bg1"/>
                </a:solidFill>
                <a:latin typeface="Dosis" panose="020B0604020202020204" charset="0"/>
              </a:rPr>
              <a:t>PGI SISTEMI U BEOGRADU – Javna parkirališta</a:t>
            </a:r>
            <a:endParaRPr lang="en-US" altLang="en-US" sz="2400" b="1">
              <a:solidFill>
                <a:schemeClr val="bg1"/>
              </a:solidFill>
              <a:latin typeface="Dosis" panose="020B060402020202020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863517" y="1059582"/>
            <a:ext cx="331236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n-US" b="1" dirty="0" err="1">
                <a:solidFill>
                  <a:schemeClr val="tx1"/>
                </a:solidFill>
                <a:latin typeface="Roboto" panose="020B0604020202020204" charset="0"/>
                <a:ea typeface="Roboto" panose="020B0604020202020204" charset="0"/>
              </a:rPr>
              <a:t>Vanulična</a:t>
            </a:r>
            <a:r>
              <a:rPr lang="en-US" altLang="en-US" b="1" dirty="0">
                <a:solidFill>
                  <a:schemeClr val="tx1"/>
                </a:solidFill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altLang="en-US" b="1" dirty="0" err="1">
                <a:solidFill>
                  <a:schemeClr val="tx1"/>
                </a:solidFill>
                <a:latin typeface="Roboto" panose="020B0604020202020204" charset="0"/>
                <a:ea typeface="Roboto" panose="020B0604020202020204" charset="0"/>
              </a:rPr>
              <a:t>parkirališta</a:t>
            </a:r>
            <a:r>
              <a:rPr lang="en-US" altLang="en-US" b="1" dirty="0">
                <a:solidFill>
                  <a:schemeClr val="tx1"/>
                </a:solidFill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altLang="en-US" b="1" dirty="0" err="1">
                <a:solidFill>
                  <a:schemeClr val="tx1"/>
                </a:solidFill>
                <a:latin typeface="Roboto" panose="020B0604020202020204" charset="0"/>
                <a:ea typeface="Roboto" panose="020B0604020202020204" charset="0"/>
              </a:rPr>
              <a:t>i</a:t>
            </a:r>
            <a:r>
              <a:rPr lang="en-US" altLang="en-US" b="1" dirty="0">
                <a:solidFill>
                  <a:schemeClr val="tx1"/>
                </a:solidFill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altLang="en-US" b="1" dirty="0" err="1">
                <a:solidFill>
                  <a:schemeClr val="tx1"/>
                </a:solidFill>
                <a:latin typeface="Roboto" panose="020B0604020202020204" charset="0"/>
                <a:ea typeface="Roboto" panose="020B0604020202020204" charset="0"/>
              </a:rPr>
              <a:t>garaže</a:t>
            </a:r>
            <a:endParaRPr lang="en-GB" altLang="en-US" dirty="0">
              <a:solidFill>
                <a:schemeClr val="tx1"/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11" name="Rectangle 4"/>
          <p:cNvSpPr txBox="1">
            <a:spLocks noChangeArrowheads="1"/>
          </p:cNvSpPr>
          <p:nvPr/>
        </p:nvSpPr>
        <p:spPr>
          <a:xfrm>
            <a:off x="827581" y="1735161"/>
            <a:ext cx="3312371" cy="1663700"/>
          </a:xfrm>
          <a:prstGeom prst="rect">
            <a:avLst/>
          </a:prstGeom>
          <a:noFill/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spcBef>
                <a:spcPts val="800"/>
              </a:spcBef>
              <a:buFont typeface="Courier New" panose="02070309020205020404" pitchFamily="49" charset="0"/>
              <a:buChar char="o"/>
            </a:pPr>
            <a:r>
              <a:rPr lang="en-US" altLang="en-US" dirty="0" err="1" smtClean="0">
                <a:latin typeface="Roboto" panose="020B0604020202020204" charset="0"/>
                <a:ea typeface="Roboto" panose="020B0604020202020204" charset="0"/>
              </a:rPr>
              <a:t>Spoljašnji</a:t>
            </a:r>
            <a:r>
              <a:rPr lang="en-US" altLang="en-US" dirty="0" smtClean="0">
                <a:latin typeface="Roboto" panose="020B0604020202020204" charset="0"/>
                <a:ea typeface="Roboto" panose="020B0604020202020204" charset="0"/>
              </a:rPr>
              <a:t>: VMS </a:t>
            </a:r>
            <a:r>
              <a:rPr lang="en-US" altLang="en-US" dirty="0" err="1" smtClean="0">
                <a:latin typeface="Roboto" panose="020B0604020202020204" charset="0"/>
                <a:ea typeface="Roboto" panose="020B0604020202020204" charset="0"/>
              </a:rPr>
              <a:t>i</a:t>
            </a:r>
            <a:r>
              <a:rPr lang="en-US" altLang="en-US" dirty="0" smtClean="0">
                <a:latin typeface="Roboto" panose="020B0604020202020204" charset="0"/>
                <a:ea typeface="Roboto" panose="020B0604020202020204" charset="0"/>
              </a:rPr>
              <a:t> internet</a:t>
            </a:r>
          </a:p>
          <a:p>
            <a:pPr marL="285750" indent="-285750">
              <a:spcBef>
                <a:spcPts val="800"/>
              </a:spcBef>
              <a:buFont typeface="Courier New" panose="02070309020205020404" pitchFamily="49" charset="0"/>
              <a:buChar char="o"/>
            </a:pPr>
            <a:r>
              <a:rPr lang="en-US" altLang="en-US" dirty="0" err="1" smtClean="0">
                <a:latin typeface="Roboto" panose="020B0604020202020204" charset="0"/>
                <a:ea typeface="Roboto" panose="020B0604020202020204" charset="0"/>
              </a:rPr>
              <a:t>Unutrašnji</a:t>
            </a:r>
            <a:r>
              <a:rPr lang="en-US" altLang="en-US" dirty="0" smtClean="0">
                <a:latin typeface="Roboto" panose="020B0604020202020204" charset="0"/>
                <a:ea typeface="Roboto" panose="020B0604020202020204" charset="0"/>
              </a:rPr>
              <a:t>: </a:t>
            </a:r>
            <a:r>
              <a:rPr lang="sr-Latn-CS" altLang="en-US" dirty="0" smtClean="0">
                <a:latin typeface="Roboto" panose="020B0604020202020204" charset="0"/>
                <a:ea typeface="Roboto" panose="020B0604020202020204" charset="0"/>
              </a:rPr>
              <a:t>u nekim objektima, u formi broja slobodnih mesta po etažama</a:t>
            </a:r>
          </a:p>
        </p:txBody>
      </p:sp>
      <p:grpSp>
        <p:nvGrpSpPr>
          <p:cNvPr id="3" name="Group 15"/>
          <p:cNvGrpSpPr/>
          <p:nvPr/>
        </p:nvGrpSpPr>
        <p:grpSpPr>
          <a:xfrm>
            <a:off x="4932040" y="4643452"/>
            <a:ext cx="4000497" cy="500048"/>
            <a:chOff x="6746240" y="4274987"/>
            <a:chExt cx="4363081" cy="515947"/>
          </a:xfrm>
        </p:grpSpPr>
        <p:sp>
          <p:nvSpPr>
            <p:cNvPr id="17" name="TextBox 16"/>
            <p:cNvSpPr txBox="1"/>
            <p:nvPr/>
          </p:nvSpPr>
          <p:spPr>
            <a:xfrm>
              <a:off x="7170422" y="4532961"/>
              <a:ext cx="393889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Latn-RS" sz="1000" b="1" baseline="0" smtClean="0">
                  <a:solidFill>
                    <a:schemeClr val="tx1"/>
                  </a:solidFill>
                </a:rPr>
                <a:t>ZAŠTIĆENO AUTORSKIM PRAVOM</a:t>
              </a:r>
              <a:r>
                <a:rPr lang="sr-Cyrl-RS" sz="1000" b="1" baseline="0" smtClean="0">
                  <a:solidFill>
                    <a:schemeClr val="tx1"/>
                  </a:solidFill>
                </a:rPr>
                <a:t>. </a:t>
              </a:r>
              <a:r>
                <a:rPr lang="sr-Latn-RS" sz="1000" b="1" baseline="0" smtClean="0">
                  <a:solidFill>
                    <a:schemeClr val="tx1"/>
                  </a:solidFill>
                </a:rPr>
                <a:t>SVA PRAVA ZADRŽANA</a:t>
              </a:r>
              <a:r>
                <a:rPr lang="sr-Cyrl-RS" sz="1000" b="1" baseline="0" smtClean="0">
                  <a:solidFill>
                    <a:schemeClr val="tx1"/>
                  </a:solidFill>
                </a:rPr>
                <a:t>.</a:t>
              </a:r>
              <a:endParaRPr lang="en-US" sz="1000" b="1">
                <a:solidFill>
                  <a:schemeClr val="tx1"/>
                </a:solidFill>
              </a:endParaRPr>
            </a:p>
          </p:txBody>
        </p:sp>
        <p:grpSp>
          <p:nvGrpSpPr>
            <p:cNvPr id="4" name="Group 9"/>
            <p:cNvGrpSpPr/>
            <p:nvPr/>
          </p:nvGrpSpPr>
          <p:grpSpPr>
            <a:xfrm>
              <a:off x="6746240" y="4274987"/>
              <a:ext cx="464820" cy="515947"/>
              <a:chOff x="6096000" y="4051657"/>
              <a:chExt cx="464820" cy="515947"/>
            </a:xfrm>
          </p:grpSpPr>
          <p:sp>
            <p:nvSpPr>
              <p:cNvPr id="19" name="Isosceles Triangle 18"/>
              <p:cNvSpPr/>
              <p:nvPr/>
            </p:nvSpPr>
            <p:spPr>
              <a:xfrm>
                <a:off x="6096000" y="4051657"/>
                <a:ext cx="464820" cy="447937"/>
              </a:xfrm>
              <a:prstGeom prst="triangle">
                <a:avLst/>
              </a:prstGeom>
              <a:noFill/>
              <a:ln w="508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30327D"/>
                  </a:solidFill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6187445" y="4105939"/>
                <a:ext cx="28725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Cyrl-RS" sz="2400" b="1" smtClean="0">
                    <a:solidFill>
                      <a:schemeClr val="tx1"/>
                    </a:solidFill>
                  </a:rPr>
                  <a:t>!</a:t>
                </a:r>
                <a:endParaRPr lang="en-US" sz="2400" b="1">
                  <a:solidFill>
                    <a:schemeClr val="tx1"/>
                  </a:solidFill>
                </a:endParaRPr>
              </a:p>
            </p:txBody>
          </p:sp>
        </p:grpSp>
      </p:grp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/>
          <a:srcRect l="7033" t="9975" r="2710" b="7795"/>
          <a:stretch>
            <a:fillRect/>
          </a:stretch>
        </p:blipFill>
        <p:spPr bwMode="auto">
          <a:xfrm>
            <a:off x="3923928" y="1275606"/>
            <a:ext cx="5060802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4932040" y="4643452"/>
            <a:ext cx="4000497" cy="500048"/>
            <a:chOff x="6746240" y="4274987"/>
            <a:chExt cx="4363081" cy="515947"/>
          </a:xfrm>
        </p:grpSpPr>
        <p:sp>
          <p:nvSpPr>
            <p:cNvPr id="11" name="TextBox 10"/>
            <p:cNvSpPr txBox="1"/>
            <p:nvPr/>
          </p:nvSpPr>
          <p:spPr>
            <a:xfrm>
              <a:off x="7170422" y="4532961"/>
              <a:ext cx="393889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Latn-RS" sz="1000" b="1" baseline="0" smtClean="0">
                  <a:solidFill>
                    <a:schemeClr val="tx1"/>
                  </a:solidFill>
                </a:rPr>
                <a:t>ZAŠTIĆENO AUTORSKIM PRAVOM</a:t>
              </a:r>
              <a:r>
                <a:rPr lang="sr-Cyrl-RS" sz="1000" b="1" baseline="0" smtClean="0">
                  <a:solidFill>
                    <a:schemeClr val="tx1"/>
                  </a:solidFill>
                </a:rPr>
                <a:t>. </a:t>
              </a:r>
              <a:r>
                <a:rPr lang="sr-Latn-RS" sz="1000" b="1" baseline="0" smtClean="0">
                  <a:solidFill>
                    <a:schemeClr val="tx1"/>
                  </a:solidFill>
                </a:rPr>
                <a:t>SVA PRAVA ZADRŽANA</a:t>
              </a:r>
              <a:r>
                <a:rPr lang="sr-Cyrl-RS" sz="1000" b="1" baseline="0" smtClean="0">
                  <a:solidFill>
                    <a:schemeClr val="tx1"/>
                  </a:solidFill>
                </a:rPr>
                <a:t>.</a:t>
              </a:r>
              <a:endParaRPr lang="en-US" sz="1000" b="1">
                <a:solidFill>
                  <a:schemeClr val="tx1"/>
                </a:solidFill>
              </a:endParaRPr>
            </a:p>
          </p:txBody>
        </p:sp>
        <p:grpSp>
          <p:nvGrpSpPr>
            <p:cNvPr id="12" name="Group 9"/>
            <p:cNvGrpSpPr/>
            <p:nvPr/>
          </p:nvGrpSpPr>
          <p:grpSpPr>
            <a:xfrm>
              <a:off x="6746240" y="4274987"/>
              <a:ext cx="464820" cy="515947"/>
              <a:chOff x="6096000" y="4051657"/>
              <a:chExt cx="464820" cy="515947"/>
            </a:xfrm>
          </p:grpSpPr>
          <p:sp>
            <p:nvSpPr>
              <p:cNvPr id="13" name="Isosceles Triangle 12"/>
              <p:cNvSpPr/>
              <p:nvPr/>
            </p:nvSpPr>
            <p:spPr>
              <a:xfrm>
                <a:off x="6096000" y="4051657"/>
                <a:ext cx="464820" cy="447937"/>
              </a:xfrm>
              <a:prstGeom prst="triangle">
                <a:avLst/>
              </a:prstGeom>
              <a:noFill/>
              <a:ln w="508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30327D"/>
                  </a:solidFill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6187445" y="4105939"/>
                <a:ext cx="28725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Cyrl-RS" sz="2400" b="1" smtClean="0">
                    <a:solidFill>
                      <a:schemeClr val="tx1"/>
                    </a:solidFill>
                  </a:rPr>
                  <a:t>!</a:t>
                </a:r>
                <a:endParaRPr lang="en-US" sz="2400" b="1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32" name="Google Shape;232;p27"/>
          <p:cNvSpPr txBox="1">
            <a:spLocks noGrp="1"/>
          </p:cNvSpPr>
          <p:nvPr>
            <p:ph type="sldNum" idx="4294967295"/>
          </p:nvPr>
        </p:nvSpPr>
        <p:spPr>
          <a:xfrm>
            <a:off x="0" y="0"/>
            <a:ext cx="594900" cy="7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/>
          </a:p>
        </p:txBody>
      </p:sp>
      <p:sp>
        <p:nvSpPr>
          <p:cNvPr id="2" name="Rectangle 1"/>
          <p:cNvSpPr/>
          <p:nvPr/>
        </p:nvSpPr>
        <p:spPr>
          <a:xfrm>
            <a:off x="2627784" y="123478"/>
            <a:ext cx="33842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sr-Latn-CS" altLang="en-US" sz="2400" b="1">
                <a:solidFill>
                  <a:schemeClr val="bg1"/>
                </a:solidFill>
                <a:latin typeface="Dosis" panose="020B0604020202020204" charset="0"/>
              </a:rPr>
              <a:t>PGI SISTEMI U BEOGRADU</a:t>
            </a:r>
            <a:endParaRPr lang="en-US" altLang="en-US" sz="2400" b="1">
              <a:solidFill>
                <a:schemeClr val="bg1"/>
              </a:solidFill>
              <a:latin typeface="Dosis" panose="020B0604020202020204" charset="0"/>
            </a:endParaRPr>
          </a:p>
        </p:txBody>
      </p:sp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1020663" y="771550"/>
            <a:ext cx="467315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n-US" sz="1800" b="1" err="1">
                <a:solidFill>
                  <a:schemeClr val="tx1"/>
                </a:solidFill>
                <a:latin typeface="Roboto" panose="020B0604020202020204" charset="0"/>
                <a:ea typeface="Roboto" panose="020B0604020202020204" charset="0"/>
              </a:rPr>
              <a:t>Namenska</a:t>
            </a:r>
            <a:r>
              <a:rPr lang="en-US" altLang="en-US" sz="1800" b="1">
                <a:solidFill>
                  <a:schemeClr val="tx1"/>
                </a:solidFill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altLang="en-US" sz="1800" b="1" err="1">
                <a:solidFill>
                  <a:schemeClr val="tx1"/>
                </a:solidFill>
                <a:latin typeface="Roboto" panose="020B0604020202020204" charset="0"/>
                <a:ea typeface="Roboto" panose="020B0604020202020204" charset="0"/>
              </a:rPr>
              <a:t>parkirališta</a:t>
            </a:r>
            <a:r>
              <a:rPr lang="en-US" altLang="en-US" sz="1800" b="1">
                <a:solidFill>
                  <a:schemeClr val="tx1"/>
                </a:solidFill>
                <a:latin typeface="Roboto" panose="020B0604020202020204" charset="0"/>
                <a:ea typeface="Roboto" panose="020B0604020202020204" charset="0"/>
              </a:rPr>
              <a:t> - </a:t>
            </a:r>
            <a:r>
              <a:rPr lang="en-US" altLang="en-US" sz="1800" b="1" err="1">
                <a:solidFill>
                  <a:schemeClr val="tx1"/>
                </a:solidFill>
                <a:latin typeface="Roboto" panose="020B0604020202020204" charset="0"/>
                <a:ea typeface="Roboto" panose="020B0604020202020204" charset="0"/>
              </a:rPr>
              <a:t>Tržni</a:t>
            </a:r>
            <a:r>
              <a:rPr lang="en-US" altLang="en-US" sz="1800" b="1">
                <a:solidFill>
                  <a:schemeClr val="tx1"/>
                </a:solidFill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altLang="en-US" sz="1800" b="1" err="1">
                <a:solidFill>
                  <a:schemeClr val="tx1"/>
                </a:solidFill>
                <a:latin typeface="Roboto" panose="020B0604020202020204" charset="0"/>
                <a:ea typeface="Roboto" panose="020B0604020202020204" charset="0"/>
              </a:rPr>
              <a:t>centri</a:t>
            </a:r>
            <a:endParaRPr lang="en-GB" altLang="en-US" sz="1800" b="1">
              <a:solidFill>
                <a:schemeClr val="tx1"/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>
          <a:xfrm>
            <a:off x="1021929" y="1140882"/>
            <a:ext cx="7886700" cy="4351338"/>
          </a:xfrm>
          <a:prstGeom prst="rect">
            <a:avLst/>
          </a:prstGeom>
          <a:noFill/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spcBef>
                <a:spcPct val="65000"/>
              </a:spcBef>
              <a:buFont typeface="Arial" panose="020B0604020202020204" pitchFamily="34" charset="0"/>
              <a:buChar char="•"/>
            </a:pPr>
            <a:r>
              <a:rPr lang="en-US" altLang="en-US" sz="1600" err="1" smtClean="0"/>
              <a:t>Uobičajeno</a:t>
            </a:r>
            <a:r>
              <a:rPr lang="en-US" altLang="en-US" sz="1600" smtClean="0"/>
              <a:t>, </a:t>
            </a:r>
            <a:r>
              <a:rPr lang="en-US" altLang="en-US" sz="1600" err="1" smtClean="0"/>
              <a:t>zbog</a:t>
            </a:r>
            <a:r>
              <a:rPr lang="en-US" altLang="en-US" sz="1600" smtClean="0"/>
              <a:t> </a:t>
            </a:r>
            <a:r>
              <a:rPr lang="en-US" altLang="en-US" sz="1600" err="1" smtClean="0"/>
              <a:t>povećanja</a:t>
            </a:r>
            <a:r>
              <a:rPr lang="en-US" altLang="en-US" sz="1600" smtClean="0"/>
              <a:t> </a:t>
            </a:r>
            <a:r>
              <a:rPr lang="en-US" altLang="en-US" sz="1600" err="1" smtClean="0"/>
              <a:t>kvaliteta</a:t>
            </a:r>
            <a:r>
              <a:rPr lang="en-US" altLang="en-US" sz="1600" smtClean="0"/>
              <a:t> </a:t>
            </a:r>
            <a:r>
              <a:rPr lang="en-US" altLang="en-US" sz="1600" err="1" smtClean="0"/>
              <a:t>usluge</a:t>
            </a:r>
            <a:r>
              <a:rPr lang="en-US" altLang="en-US" sz="1600" smtClean="0"/>
              <a:t> </a:t>
            </a:r>
            <a:r>
              <a:rPr lang="en-US" altLang="en-US" sz="1600" err="1" smtClean="0"/>
              <a:t>svojim</a:t>
            </a:r>
            <a:r>
              <a:rPr lang="en-US" altLang="en-US" sz="1600" smtClean="0"/>
              <a:t> </a:t>
            </a:r>
            <a:r>
              <a:rPr lang="en-US" altLang="en-US" sz="1600" err="1" smtClean="0"/>
              <a:t>korisnicima</a:t>
            </a:r>
            <a:endParaRPr lang="en-US" altLang="en-US" sz="1600" smtClean="0"/>
          </a:p>
          <a:p>
            <a:pPr marL="285750" indent="-285750">
              <a:spcBef>
                <a:spcPct val="65000"/>
              </a:spcBef>
              <a:buFont typeface="Arial" panose="020B0604020202020204" pitchFamily="34" charset="0"/>
              <a:buChar char="•"/>
            </a:pPr>
            <a:r>
              <a:rPr lang="sr-Latn-CS" altLang="en-US" sz="1600" smtClean="0"/>
              <a:t>Unutrašnji PGI sistemi u Big Fashion, Delta City, Ušće</a:t>
            </a:r>
            <a:endParaRPr lang="en-US" altLang="en-US" sz="1600" smtClean="0"/>
          </a:p>
        </p:txBody>
      </p:sp>
      <p:pic>
        <p:nvPicPr>
          <p:cNvPr id="8" name="Picture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94076" y="2141729"/>
            <a:ext cx="1458912" cy="2589213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/>
          </p:cNvPicPr>
          <p:nvPr/>
        </p:nvPicPr>
        <p:blipFill>
          <a:blip r:embed="rId4"/>
          <a:srcRect l="8907" r="5974" b="4822"/>
          <a:stretch>
            <a:fillRect/>
          </a:stretch>
        </p:blipFill>
        <p:spPr bwMode="auto">
          <a:xfrm>
            <a:off x="4427984" y="2141729"/>
            <a:ext cx="2660650" cy="2578100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/>
          <p:cNvGrpSpPr/>
          <p:nvPr/>
        </p:nvGrpSpPr>
        <p:grpSpPr>
          <a:xfrm>
            <a:off x="4932040" y="4643452"/>
            <a:ext cx="4000497" cy="500048"/>
            <a:chOff x="6746240" y="4274987"/>
            <a:chExt cx="4363081" cy="515947"/>
          </a:xfrm>
        </p:grpSpPr>
        <p:sp>
          <p:nvSpPr>
            <p:cNvPr id="31" name="TextBox 30"/>
            <p:cNvSpPr txBox="1"/>
            <p:nvPr/>
          </p:nvSpPr>
          <p:spPr>
            <a:xfrm>
              <a:off x="7170422" y="4532961"/>
              <a:ext cx="393889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Latn-RS" sz="1000" b="1" baseline="0" smtClean="0">
                  <a:solidFill>
                    <a:schemeClr val="tx1"/>
                  </a:solidFill>
                </a:rPr>
                <a:t>ZAŠTIĆENO AUTORSKIM PRAVOM</a:t>
              </a:r>
              <a:r>
                <a:rPr lang="sr-Cyrl-RS" sz="1000" b="1" baseline="0" smtClean="0">
                  <a:solidFill>
                    <a:schemeClr val="tx1"/>
                  </a:solidFill>
                </a:rPr>
                <a:t>. </a:t>
              </a:r>
              <a:r>
                <a:rPr lang="sr-Latn-RS" sz="1000" b="1" baseline="0" smtClean="0">
                  <a:solidFill>
                    <a:schemeClr val="tx1"/>
                  </a:solidFill>
                </a:rPr>
                <a:t>SVA PRAVA ZADRŽANA</a:t>
              </a:r>
              <a:r>
                <a:rPr lang="sr-Cyrl-RS" sz="1000" b="1" baseline="0" smtClean="0">
                  <a:solidFill>
                    <a:schemeClr val="tx1"/>
                  </a:solidFill>
                </a:rPr>
                <a:t>.</a:t>
              </a:r>
              <a:endParaRPr lang="en-US" sz="1000" b="1">
                <a:solidFill>
                  <a:schemeClr val="tx1"/>
                </a:solidFill>
              </a:endParaRPr>
            </a:p>
          </p:txBody>
        </p:sp>
        <p:grpSp>
          <p:nvGrpSpPr>
            <p:cNvPr id="32" name="Group 9"/>
            <p:cNvGrpSpPr/>
            <p:nvPr/>
          </p:nvGrpSpPr>
          <p:grpSpPr>
            <a:xfrm>
              <a:off x="6746240" y="4274987"/>
              <a:ext cx="464820" cy="515947"/>
              <a:chOff x="6096000" y="4051657"/>
              <a:chExt cx="464820" cy="515947"/>
            </a:xfrm>
          </p:grpSpPr>
          <p:sp>
            <p:nvSpPr>
              <p:cNvPr id="33" name="Isosceles Triangle 32"/>
              <p:cNvSpPr/>
              <p:nvPr/>
            </p:nvSpPr>
            <p:spPr>
              <a:xfrm>
                <a:off x="6096000" y="4051657"/>
                <a:ext cx="464820" cy="447937"/>
              </a:xfrm>
              <a:prstGeom prst="triangle">
                <a:avLst/>
              </a:prstGeom>
              <a:noFill/>
              <a:ln w="508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30327D"/>
                  </a:solidFill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6187445" y="4105939"/>
                <a:ext cx="28725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Cyrl-RS" sz="2400" b="1" smtClean="0">
                    <a:solidFill>
                      <a:schemeClr val="tx1"/>
                    </a:solidFill>
                  </a:rPr>
                  <a:t>!</a:t>
                </a:r>
                <a:endParaRPr lang="en-US" sz="2400" b="1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17" name="Google Shape;217;p26"/>
          <p:cNvSpPr txBox="1">
            <a:spLocks noGrp="1"/>
          </p:cNvSpPr>
          <p:nvPr>
            <p:ph type="title" idx="4294967295"/>
          </p:nvPr>
        </p:nvSpPr>
        <p:spPr>
          <a:xfrm>
            <a:off x="1104900" y="0"/>
            <a:ext cx="6724500" cy="7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b="1" smtClean="0">
                <a:solidFill>
                  <a:schemeClr val="tx1"/>
                </a:solidFill>
              </a:rPr>
              <a:t>PGI SISTEMI NA ULIČNOM FRONTU</a:t>
            </a:r>
            <a:endParaRPr b="1">
              <a:solidFill>
                <a:schemeClr val="tx1"/>
              </a:solidFill>
            </a:endParaRPr>
          </a:p>
        </p:txBody>
      </p:sp>
      <p:sp>
        <p:nvSpPr>
          <p:cNvPr id="219" name="Google Shape;219;p26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594900" cy="7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67544" y="933157"/>
            <a:ext cx="74888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err="1">
                <a:latin typeface="Roboto" panose="020B0604020202020204" charset="0"/>
                <a:ea typeface="Roboto" panose="020B0604020202020204" charset="0"/>
              </a:rPr>
              <a:t>Donedavno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, </a:t>
            </a:r>
            <a:r>
              <a:rPr lang="en-GB" err="1">
                <a:latin typeface="Roboto" panose="020B0604020202020204" charset="0"/>
                <a:ea typeface="Roboto" panose="020B0604020202020204" charset="0"/>
              </a:rPr>
              <a:t>primenu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GB" err="1">
                <a:latin typeface="Roboto" panose="020B0604020202020204" charset="0"/>
                <a:ea typeface="Roboto" panose="020B0604020202020204" charset="0"/>
              </a:rPr>
              <a:t>PGI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GB" err="1">
                <a:latin typeface="Roboto" panose="020B0604020202020204" charset="0"/>
                <a:ea typeface="Roboto" panose="020B0604020202020204" charset="0"/>
              </a:rPr>
              <a:t>sistema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GB" err="1">
                <a:latin typeface="Roboto" panose="020B0604020202020204" charset="0"/>
                <a:ea typeface="Roboto" panose="020B0604020202020204" charset="0"/>
              </a:rPr>
              <a:t>na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GB" err="1">
                <a:latin typeface="Roboto" panose="020B0604020202020204" charset="0"/>
                <a:ea typeface="Roboto" panose="020B0604020202020204" charset="0"/>
              </a:rPr>
              <a:t>uličnom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GB" err="1">
                <a:latin typeface="Roboto" panose="020B0604020202020204" charset="0"/>
                <a:ea typeface="Roboto" panose="020B0604020202020204" charset="0"/>
              </a:rPr>
              <a:t>frontu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GB" err="1">
                <a:latin typeface="Roboto" panose="020B0604020202020204" charset="0"/>
                <a:ea typeface="Roboto" panose="020B0604020202020204" charset="0"/>
              </a:rPr>
              <a:t>pratio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 je </a:t>
            </a:r>
            <a:r>
              <a:rPr lang="en-GB" err="1">
                <a:latin typeface="Roboto" panose="020B0604020202020204" charset="0"/>
                <a:ea typeface="Roboto" panose="020B0604020202020204" charset="0"/>
              </a:rPr>
              <a:t>kompikovan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GB" err="1">
                <a:latin typeface="Roboto" panose="020B0604020202020204" charset="0"/>
                <a:ea typeface="Roboto" panose="020B0604020202020204" charset="0"/>
              </a:rPr>
              <a:t>proces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sr-Latn-RS" err="1">
                <a:latin typeface="Roboto" panose="020B0604020202020204" charset="0"/>
                <a:ea typeface="Roboto" panose="020B0604020202020204" charset="0"/>
              </a:rPr>
              <a:t>č</a:t>
            </a:r>
            <a:r>
              <a:rPr lang="en-GB" err="1" smtClean="0">
                <a:latin typeface="Roboto" panose="020B0604020202020204" charset="0"/>
                <a:ea typeface="Roboto" panose="020B0604020202020204" charset="0"/>
              </a:rPr>
              <a:t>esto</a:t>
            </a:r>
            <a:r>
              <a:rPr lang="en-GB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GB" err="1">
                <a:latin typeface="Roboto" panose="020B0604020202020204" charset="0"/>
                <a:ea typeface="Roboto" panose="020B0604020202020204" charset="0"/>
              </a:rPr>
              <a:t>troškovno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GB" err="1">
                <a:latin typeface="Roboto" panose="020B0604020202020204" charset="0"/>
                <a:ea typeface="Roboto" panose="020B0604020202020204" charset="0"/>
              </a:rPr>
              <a:t>neisplativ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, a </a:t>
            </a:r>
            <a:r>
              <a:rPr lang="en-GB" err="1">
                <a:latin typeface="Roboto" panose="020B0604020202020204" charset="0"/>
                <a:ea typeface="Roboto" panose="020B0604020202020204" charset="0"/>
              </a:rPr>
              <a:t>uglavnom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GB" err="1">
                <a:latin typeface="Roboto" panose="020B0604020202020204" charset="0"/>
                <a:ea typeface="Roboto" panose="020B0604020202020204" charset="0"/>
              </a:rPr>
              <a:t>iz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GB" err="1">
                <a:latin typeface="Roboto" panose="020B0604020202020204" charset="0"/>
                <a:ea typeface="Roboto" panose="020B0604020202020204" charset="0"/>
              </a:rPr>
              <a:t>sledećih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GB" err="1">
                <a:latin typeface="Roboto" panose="020B0604020202020204" charset="0"/>
                <a:ea typeface="Roboto" panose="020B0604020202020204" charset="0"/>
              </a:rPr>
              <a:t>razloga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:</a:t>
            </a:r>
          </a:p>
          <a:p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467544" y="1590060"/>
            <a:ext cx="6840760" cy="523220"/>
          </a:xfrm>
          <a:prstGeom prst="rect">
            <a:avLst/>
          </a:prstGeom>
          <a:solidFill>
            <a:srgbClr val="FEFEDA"/>
          </a:solidFill>
          <a:ln w="15875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GB" err="1" smtClean="0">
                <a:latin typeface="Roboto" panose="020B0604020202020204" charset="0"/>
                <a:ea typeface="Roboto" panose="020B0604020202020204" charset="0"/>
              </a:rPr>
              <a:t>Praćenje</a:t>
            </a:r>
            <a:r>
              <a:rPr lang="en-GB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GB" err="1">
                <a:latin typeface="Roboto" panose="020B0604020202020204" charset="0"/>
                <a:ea typeface="Roboto" panose="020B0604020202020204" charset="0"/>
              </a:rPr>
              <a:t>zauzetosti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 parking </a:t>
            </a:r>
            <a:r>
              <a:rPr lang="en-GB" err="1">
                <a:latin typeface="Roboto" panose="020B0604020202020204" charset="0"/>
                <a:ea typeface="Roboto" panose="020B0604020202020204" charset="0"/>
              </a:rPr>
              <a:t>mesta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GB" err="1">
                <a:latin typeface="Roboto" panose="020B0604020202020204" charset="0"/>
                <a:ea typeface="Roboto" panose="020B0604020202020204" charset="0"/>
              </a:rPr>
              <a:t>zahtevalo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 je </a:t>
            </a:r>
            <a:r>
              <a:rPr lang="en-GB" err="1">
                <a:latin typeface="Roboto" panose="020B0604020202020204" charset="0"/>
                <a:ea typeface="Roboto" panose="020B0604020202020204" charset="0"/>
              </a:rPr>
              <a:t>postavljanje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GB" err="1">
                <a:latin typeface="Roboto" panose="020B0604020202020204" charset="0"/>
                <a:ea typeface="Roboto" panose="020B0604020202020204" charset="0"/>
              </a:rPr>
              <a:t>senzora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GB" err="1" smtClean="0">
                <a:latin typeface="Roboto" panose="020B0604020202020204" charset="0"/>
                <a:ea typeface="Roboto" panose="020B0604020202020204" charset="0"/>
              </a:rPr>
              <a:t>ispod</a:t>
            </a:r>
            <a:endParaRPr lang="sr-Latn-RS">
              <a:latin typeface="Roboto" panose="020B0604020202020204" charset="0"/>
              <a:ea typeface="Roboto" panose="020B0604020202020204" charset="0"/>
            </a:endParaRPr>
          </a:p>
          <a:p>
            <a:r>
              <a:rPr lang="sr-Latn-RS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sr-Latn-RS" smtClean="0">
                <a:latin typeface="Roboto" panose="020B0604020202020204" charset="0"/>
                <a:ea typeface="Roboto" panose="020B0604020202020204" charset="0"/>
              </a:rPr>
              <a:t>       </a:t>
            </a:r>
            <a:r>
              <a:rPr lang="en-GB" err="1" smtClean="0">
                <a:latin typeface="Roboto" panose="020B0604020202020204" charset="0"/>
                <a:ea typeface="Roboto" panose="020B0604020202020204" charset="0"/>
              </a:rPr>
              <a:t>asfalta</a:t>
            </a:r>
            <a:r>
              <a:rPr lang="sr-Latn-RS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GB" err="1" smtClean="0">
                <a:latin typeface="Roboto" panose="020B0604020202020204" charset="0"/>
                <a:ea typeface="Roboto" panose="020B0604020202020204" charset="0"/>
              </a:rPr>
              <a:t>svakog</a:t>
            </a:r>
            <a:r>
              <a:rPr lang="en-GB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GB" err="1">
                <a:latin typeface="Roboto" panose="020B0604020202020204" charset="0"/>
                <a:ea typeface="Roboto" panose="020B0604020202020204" charset="0"/>
              </a:rPr>
              <a:t>obeleženog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 parking </a:t>
            </a:r>
            <a:r>
              <a:rPr lang="en-GB" err="1">
                <a:latin typeface="Roboto" panose="020B0604020202020204" charset="0"/>
                <a:ea typeface="Roboto" panose="020B0604020202020204" charset="0"/>
              </a:rPr>
              <a:t>mesta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GB" err="1">
                <a:latin typeface="Roboto" panose="020B0604020202020204" charset="0"/>
                <a:ea typeface="Roboto" panose="020B0604020202020204" charset="0"/>
              </a:rPr>
              <a:t>što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GB" err="1">
                <a:latin typeface="Roboto" panose="020B0604020202020204" charset="0"/>
                <a:ea typeface="Roboto" panose="020B0604020202020204" charset="0"/>
              </a:rPr>
              <a:t>zahteva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GB" err="1">
                <a:latin typeface="Roboto" panose="020B0604020202020204" charset="0"/>
                <a:ea typeface="Roboto" panose="020B0604020202020204" charset="0"/>
              </a:rPr>
              <a:t>visoka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GB" err="1" smtClean="0">
                <a:latin typeface="Roboto" panose="020B0604020202020204" charset="0"/>
                <a:ea typeface="Roboto" panose="020B0604020202020204" charset="0"/>
              </a:rPr>
              <a:t>ulaganja</a:t>
            </a:r>
            <a:r>
              <a:rPr lang="sr-Latn-RS">
                <a:latin typeface="Roboto" panose="020B0604020202020204" charset="0"/>
                <a:ea typeface="Roboto" panose="020B0604020202020204" charset="0"/>
              </a:rPr>
              <a:t>;</a:t>
            </a:r>
            <a:endParaRPr lang="en-GB"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69160" y="2423349"/>
            <a:ext cx="6840760" cy="523220"/>
          </a:xfrm>
          <a:prstGeom prst="rect">
            <a:avLst/>
          </a:prstGeom>
          <a:solidFill>
            <a:srgbClr val="FEFEDA"/>
          </a:solidFill>
          <a:ln w="15875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sr-Latn-RS" smtClean="0">
                <a:latin typeface="Roboto" panose="020B0604020202020204" charset="0"/>
                <a:ea typeface="Roboto" panose="020B0604020202020204" charset="0"/>
              </a:rPr>
              <a:t>2.    </a:t>
            </a:r>
            <a:r>
              <a:rPr lang="en-GB" err="1" smtClean="0">
                <a:latin typeface="Roboto" panose="020B0604020202020204" charset="0"/>
                <a:ea typeface="Roboto" panose="020B0604020202020204" charset="0"/>
              </a:rPr>
              <a:t>Kod</a:t>
            </a:r>
            <a:r>
              <a:rPr lang="en-GB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GB" err="1">
                <a:latin typeface="Roboto" panose="020B0604020202020204" charset="0"/>
                <a:ea typeface="Roboto" panose="020B0604020202020204" charset="0"/>
              </a:rPr>
              <a:t>senzora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GB" err="1">
                <a:latin typeface="Roboto" panose="020B0604020202020204" charset="0"/>
                <a:ea typeface="Roboto" panose="020B0604020202020204" charset="0"/>
              </a:rPr>
              <a:t>za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GB" err="1">
                <a:latin typeface="Roboto" panose="020B0604020202020204" charset="0"/>
                <a:ea typeface="Roboto" panose="020B0604020202020204" charset="0"/>
              </a:rPr>
              <a:t>parkiranje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GB" err="1">
                <a:latin typeface="Roboto" panose="020B0604020202020204" charset="0"/>
                <a:ea typeface="Roboto" panose="020B0604020202020204" charset="0"/>
              </a:rPr>
              <a:t>uvek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GB" err="1">
                <a:latin typeface="Roboto" panose="020B0604020202020204" charset="0"/>
                <a:ea typeface="Roboto" panose="020B0604020202020204" charset="0"/>
              </a:rPr>
              <a:t>postoji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 problem </a:t>
            </a:r>
            <a:r>
              <a:rPr lang="en-GB" err="1">
                <a:latin typeface="Roboto" panose="020B0604020202020204" charset="0"/>
                <a:ea typeface="Roboto" panose="020B0604020202020204" charset="0"/>
              </a:rPr>
              <a:t>sa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GB" err="1">
                <a:latin typeface="Roboto" panose="020B0604020202020204" charset="0"/>
                <a:ea typeface="Roboto" panose="020B0604020202020204" charset="0"/>
              </a:rPr>
              <a:t>njihovom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GB" err="1">
                <a:latin typeface="Roboto" panose="020B0604020202020204" charset="0"/>
                <a:ea typeface="Roboto" panose="020B0604020202020204" charset="0"/>
              </a:rPr>
              <a:t>lokacijom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GB" err="1" smtClean="0">
                <a:latin typeface="Roboto" panose="020B0604020202020204" charset="0"/>
                <a:ea typeface="Roboto" panose="020B0604020202020204" charset="0"/>
              </a:rPr>
              <a:t>na</a:t>
            </a:r>
            <a:endParaRPr lang="sr-Latn-RS">
              <a:latin typeface="Roboto" panose="020B0604020202020204" charset="0"/>
              <a:ea typeface="Roboto" panose="020B0604020202020204" charset="0"/>
            </a:endParaRPr>
          </a:p>
          <a:p>
            <a:r>
              <a:rPr lang="sr-Latn-RS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sr-Latn-RS" smtClean="0">
                <a:latin typeface="Roboto" panose="020B0604020202020204" charset="0"/>
                <a:ea typeface="Roboto" panose="020B0604020202020204" charset="0"/>
              </a:rPr>
              <a:t>      </a:t>
            </a:r>
            <a:r>
              <a:rPr lang="en-GB" err="1" smtClean="0">
                <a:latin typeface="Roboto" panose="020B0604020202020204" charset="0"/>
                <a:ea typeface="Roboto" panose="020B0604020202020204" charset="0"/>
              </a:rPr>
              <a:t>ulicama</a:t>
            </a:r>
            <a:r>
              <a:rPr lang="en-GB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GB" err="1">
                <a:latin typeface="Roboto" panose="020B0604020202020204" charset="0"/>
                <a:ea typeface="Roboto" panose="020B0604020202020204" charset="0"/>
              </a:rPr>
              <a:t>gde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GB" err="1">
                <a:latin typeface="Roboto" panose="020B0604020202020204" charset="0"/>
                <a:ea typeface="Roboto" panose="020B0604020202020204" charset="0"/>
              </a:rPr>
              <a:t>nisu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GB" err="1">
                <a:latin typeface="Roboto" panose="020B0604020202020204" charset="0"/>
                <a:ea typeface="Roboto" panose="020B0604020202020204" charset="0"/>
              </a:rPr>
              <a:t>obeležena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GB" err="1">
                <a:latin typeface="Roboto" panose="020B0604020202020204" charset="0"/>
                <a:ea typeface="Roboto" panose="020B0604020202020204" charset="0"/>
              </a:rPr>
              <a:t>mesta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GB" err="1">
                <a:latin typeface="Roboto" panose="020B0604020202020204" charset="0"/>
                <a:ea typeface="Roboto" panose="020B0604020202020204" charset="0"/>
              </a:rPr>
              <a:t>za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GB" err="1" smtClean="0">
                <a:latin typeface="Roboto" panose="020B0604020202020204" charset="0"/>
                <a:ea typeface="Roboto" panose="020B0604020202020204" charset="0"/>
              </a:rPr>
              <a:t>parkiranje</a:t>
            </a:r>
            <a:r>
              <a:rPr lang="sr-Latn-RS" smtClean="0">
                <a:latin typeface="Roboto" panose="020B0604020202020204" charset="0"/>
                <a:ea typeface="Roboto" panose="020B0604020202020204" charset="0"/>
              </a:rPr>
              <a:t>; </a:t>
            </a:r>
            <a:endParaRPr lang="en-GB"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9160" y="3233892"/>
            <a:ext cx="6840760" cy="523220"/>
          </a:xfrm>
          <a:prstGeom prst="rect">
            <a:avLst/>
          </a:prstGeom>
          <a:solidFill>
            <a:srgbClr val="FEFEDA"/>
          </a:solidFill>
          <a:ln w="15875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eriod" startAt="3"/>
            </a:pPr>
            <a:r>
              <a:rPr lang="sr-Latn-RS" smtClean="0">
                <a:latin typeface="Roboto" panose="020B0604020202020204" charset="0"/>
                <a:ea typeface="Roboto" panose="020B0604020202020204" charset="0"/>
              </a:rPr>
              <a:t>Prisutnost problema vezanih za instalaciju VMS-a (razlika u skoncentrisanosti</a:t>
            </a:r>
          </a:p>
          <a:p>
            <a:r>
              <a:rPr lang="sr-Latn-RS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sr-Latn-RS" smtClean="0">
                <a:latin typeface="Roboto" panose="020B0604020202020204" charset="0"/>
                <a:ea typeface="Roboto" panose="020B0604020202020204" charset="0"/>
              </a:rPr>
              <a:t>       parking mesta između uličnih i vanuličnih parkirališta).</a:t>
            </a:r>
            <a:endParaRPr lang="en-GB"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10" name="Bevel 9"/>
          <p:cNvSpPr/>
          <p:nvPr/>
        </p:nvSpPr>
        <p:spPr>
          <a:xfrm>
            <a:off x="469160" y="4029392"/>
            <a:ext cx="8207296" cy="715692"/>
          </a:xfrm>
          <a:prstGeom prst="beve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539956" y="4141016"/>
            <a:ext cx="80657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300" smtClean="0">
                <a:latin typeface="Roboto" panose="020B0604020202020204" charset="0"/>
                <a:ea typeface="Roboto" panose="020B0604020202020204" charset="0"/>
              </a:rPr>
              <a:t>Primeri:  - SFpark projekat u San Francisku, SAD (primarna svrha – upravljanje cenom parkiranja) </a:t>
            </a:r>
          </a:p>
          <a:p>
            <a:r>
              <a:rPr lang="sr-Latn-RS" sz="1300" smtClean="0">
                <a:latin typeface="Roboto" panose="020B0604020202020204" charset="0"/>
                <a:ea typeface="Roboto" panose="020B0604020202020204" charset="0"/>
              </a:rPr>
              <a:t>               - U Evropi je PGI sistem na UF prvi put primenjen u Londonu kada je ugrađeno 3 000 senzora  </a:t>
            </a:r>
            <a:endParaRPr lang="en-GB" sz="1300">
              <a:latin typeface="Roboto" panose="020B0604020202020204" charset="0"/>
              <a:ea typeface="Roboto" panose="020B060402020202020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1507594"/>
            <a:ext cx="1512880" cy="66525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1337" y="2327374"/>
            <a:ext cx="785351" cy="71517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571" y="3171691"/>
            <a:ext cx="984885" cy="73866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8"/>
          <p:cNvSpPr txBox="1">
            <a:spLocks noGrp="1"/>
          </p:cNvSpPr>
          <p:nvPr>
            <p:ph type="sldNum" idx="4294967295"/>
          </p:nvPr>
        </p:nvSpPr>
        <p:spPr>
          <a:xfrm>
            <a:off x="0" y="0"/>
            <a:ext cx="594900" cy="7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/>
          </a:p>
        </p:txBody>
      </p:sp>
      <p:sp>
        <p:nvSpPr>
          <p:cNvPr id="2" name="Rectangle 1"/>
          <p:cNvSpPr/>
          <p:nvPr/>
        </p:nvSpPr>
        <p:spPr>
          <a:xfrm>
            <a:off x="1094953" y="108669"/>
            <a:ext cx="33842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sr-Latn-CS" altLang="en-US" sz="2400" b="1" dirty="0">
                <a:solidFill>
                  <a:schemeClr val="bg1"/>
                </a:solidFill>
                <a:latin typeface="Dosis" panose="020B0604020202020204" charset="0"/>
              </a:rPr>
              <a:t>PGI SISTEMI U </a:t>
            </a:r>
            <a:r>
              <a:rPr lang="sr-Latn-CS" altLang="en-US" sz="2400" b="1" dirty="0" smtClean="0">
                <a:solidFill>
                  <a:schemeClr val="bg1"/>
                </a:solidFill>
                <a:latin typeface="Dosis" panose="020B0604020202020204" charset="0"/>
              </a:rPr>
              <a:t>BEOGRADU</a:t>
            </a:r>
            <a:endParaRPr lang="en-US" altLang="en-US" sz="2400" b="1" dirty="0">
              <a:solidFill>
                <a:schemeClr val="bg1"/>
              </a:solidFill>
              <a:latin typeface="Dosis" panose="020B0604020202020204" charset="0"/>
            </a:endParaRPr>
          </a:p>
        </p:txBody>
      </p:sp>
      <p:pic>
        <p:nvPicPr>
          <p:cNvPr id="13" name="Picture 3"/>
          <p:cNvPicPr>
            <a:picLocks noChangeAspect="1"/>
          </p:cNvPicPr>
          <p:nvPr/>
        </p:nvPicPr>
        <p:blipFill>
          <a:blip r:embed="rId3"/>
          <a:srcRect t="15399" r="21213" b="24818"/>
          <a:stretch>
            <a:fillRect/>
          </a:stretch>
        </p:blipFill>
        <p:spPr bwMode="auto">
          <a:xfrm>
            <a:off x="6948264" y="843558"/>
            <a:ext cx="1761299" cy="2370807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899592" y="771550"/>
            <a:ext cx="16498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b="1" dirty="0" err="1">
                <a:solidFill>
                  <a:schemeClr val="tx1"/>
                </a:solidFill>
                <a:latin typeface="Roboto" panose="020B0604020202020204" charset="0"/>
                <a:ea typeface="Roboto" panose="020B0604020202020204" charset="0"/>
              </a:rPr>
              <a:t>Ulična</a:t>
            </a:r>
            <a:r>
              <a:rPr lang="en-US" altLang="en-US" b="1" dirty="0">
                <a:solidFill>
                  <a:schemeClr val="tx1"/>
                </a:solidFill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altLang="en-US" b="1" dirty="0" err="1">
                <a:solidFill>
                  <a:schemeClr val="tx1"/>
                </a:solidFill>
                <a:latin typeface="Roboto" panose="020B0604020202020204" charset="0"/>
                <a:ea typeface="Roboto" panose="020B0604020202020204" charset="0"/>
              </a:rPr>
              <a:t>parkirališta</a:t>
            </a:r>
            <a:endParaRPr lang="en-GB" altLang="en-US" b="1" dirty="0">
              <a:solidFill>
                <a:schemeClr val="tx1"/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54292" y="1227235"/>
            <a:ext cx="5949956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1" hangingPunct="1">
              <a:spcBef>
                <a:spcPts val="12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sr-Latn-CS" altLang="en-US" dirty="0" smtClean="0">
                <a:latin typeface="Roboto" panose="020B0604020202020204" charset="0"/>
                <a:ea typeface="Roboto" panose="020B0604020202020204" charset="0"/>
              </a:rPr>
              <a:t>Pilot projekat, zona Slavije: senzori na parking mestima</a:t>
            </a:r>
          </a:p>
          <a:p>
            <a:pPr marL="342900" indent="-342900" eaLnBrk="1" hangingPunct="1">
              <a:spcBef>
                <a:spcPts val="12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sr-Latn-CS" altLang="en-US" dirty="0" smtClean="0">
                <a:latin typeface="Roboto" panose="020B0604020202020204" charset="0"/>
                <a:ea typeface="Roboto" panose="020B0604020202020204" charset="0"/>
              </a:rPr>
              <a:t>Informacije se prenose putem VMS</a:t>
            </a:r>
          </a:p>
          <a:p>
            <a:pPr marL="342900" indent="-342900" eaLnBrk="1" hangingPunct="1">
              <a:spcBef>
                <a:spcPts val="12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sr-Latn-CS" altLang="en-US" dirty="0" smtClean="0">
                <a:latin typeface="Roboto" panose="020B0604020202020204" charset="0"/>
                <a:ea typeface="Roboto" panose="020B0604020202020204" charset="0"/>
              </a:rPr>
              <a:t>Efekti su ograničeni, jer se informacija prima u toku putovanja</a:t>
            </a:r>
          </a:p>
        </p:txBody>
      </p:sp>
      <p:grpSp>
        <p:nvGrpSpPr>
          <p:cNvPr id="4" name="Group 15"/>
          <p:cNvGrpSpPr/>
          <p:nvPr/>
        </p:nvGrpSpPr>
        <p:grpSpPr>
          <a:xfrm>
            <a:off x="4932040" y="4643452"/>
            <a:ext cx="4000497" cy="500048"/>
            <a:chOff x="6746240" y="4274987"/>
            <a:chExt cx="4363081" cy="515947"/>
          </a:xfrm>
        </p:grpSpPr>
        <p:sp>
          <p:nvSpPr>
            <p:cNvPr id="17" name="TextBox 16"/>
            <p:cNvSpPr txBox="1"/>
            <p:nvPr/>
          </p:nvSpPr>
          <p:spPr>
            <a:xfrm>
              <a:off x="7170422" y="4532961"/>
              <a:ext cx="393889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Latn-RS" sz="1000" b="1" baseline="0" smtClean="0">
                  <a:solidFill>
                    <a:schemeClr val="tx1"/>
                  </a:solidFill>
                </a:rPr>
                <a:t>ZAŠTIĆENO AUTORSKIM PRAVOM</a:t>
              </a:r>
              <a:r>
                <a:rPr lang="sr-Cyrl-RS" sz="1000" b="1" baseline="0" smtClean="0">
                  <a:solidFill>
                    <a:schemeClr val="tx1"/>
                  </a:solidFill>
                </a:rPr>
                <a:t>. </a:t>
              </a:r>
              <a:r>
                <a:rPr lang="sr-Latn-RS" sz="1000" b="1" baseline="0" smtClean="0">
                  <a:solidFill>
                    <a:schemeClr val="tx1"/>
                  </a:solidFill>
                </a:rPr>
                <a:t>SVA PRAVA ZADRŽANA</a:t>
              </a:r>
              <a:r>
                <a:rPr lang="sr-Cyrl-RS" sz="1000" b="1" baseline="0" smtClean="0">
                  <a:solidFill>
                    <a:schemeClr val="tx1"/>
                  </a:solidFill>
                </a:rPr>
                <a:t>.</a:t>
              </a:r>
              <a:endParaRPr lang="en-US" sz="1000" b="1">
                <a:solidFill>
                  <a:schemeClr val="tx1"/>
                </a:solidFill>
              </a:endParaRPr>
            </a:p>
          </p:txBody>
        </p:sp>
        <p:grpSp>
          <p:nvGrpSpPr>
            <p:cNvPr id="5" name="Group 9"/>
            <p:cNvGrpSpPr/>
            <p:nvPr/>
          </p:nvGrpSpPr>
          <p:grpSpPr>
            <a:xfrm>
              <a:off x="6746240" y="4274987"/>
              <a:ext cx="464820" cy="515947"/>
              <a:chOff x="6096000" y="4051657"/>
              <a:chExt cx="464820" cy="515947"/>
            </a:xfrm>
          </p:grpSpPr>
          <p:sp>
            <p:nvSpPr>
              <p:cNvPr id="19" name="Isosceles Triangle 18"/>
              <p:cNvSpPr/>
              <p:nvPr/>
            </p:nvSpPr>
            <p:spPr>
              <a:xfrm>
                <a:off x="6096000" y="4051657"/>
                <a:ext cx="464820" cy="447937"/>
              </a:xfrm>
              <a:prstGeom prst="triangle">
                <a:avLst/>
              </a:prstGeom>
              <a:noFill/>
              <a:ln w="508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30327D"/>
                  </a:solidFill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6187445" y="4105939"/>
                <a:ext cx="28725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Cyrl-RS" sz="2400" b="1" smtClean="0">
                    <a:solidFill>
                      <a:schemeClr val="tx1"/>
                    </a:solidFill>
                  </a:rPr>
                  <a:t>!</a:t>
                </a:r>
                <a:endParaRPr lang="en-US" sz="2400" b="1">
                  <a:solidFill>
                    <a:schemeClr val="tx1"/>
                  </a:solidFill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107504" y="2333402"/>
            <a:ext cx="4582647" cy="235431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504" y="1277625"/>
            <a:ext cx="8784976" cy="3648300"/>
          </a:xfrm>
        </p:spPr>
        <p:txBody>
          <a:bodyPr/>
          <a:lstStyle/>
          <a:p>
            <a:r>
              <a:rPr lang="vi-VN" sz="1600" dirty="0"/>
              <a:t>Ubrzani tehnološki </a:t>
            </a:r>
            <a:r>
              <a:rPr lang="vi-VN" sz="1600" dirty="0" smtClean="0"/>
              <a:t>razvoj </a:t>
            </a:r>
            <a:r>
              <a:rPr lang="sr-Latn-RS" sz="1600" dirty="0" smtClean="0"/>
              <a:t>pospešio je primenu</a:t>
            </a:r>
            <a:r>
              <a:rPr lang="vi-VN" sz="1600" dirty="0" smtClean="0"/>
              <a:t> </a:t>
            </a:r>
            <a:r>
              <a:rPr lang="vi-VN" sz="1600" dirty="0"/>
              <a:t>PGI sistema na </a:t>
            </a:r>
            <a:r>
              <a:rPr lang="vi-VN" sz="1600" dirty="0" smtClean="0"/>
              <a:t>ulici</a:t>
            </a:r>
            <a:r>
              <a:rPr lang="sr-Latn-RS" sz="1600" dirty="0" smtClean="0"/>
              <a:t>,  pa tako d</a:t>
            </a:r>
            <a:r>
              <a:rPr lang="vi-VN" sz="1600" dirty="0" smtClean="0"/>
              <a:t>anas postoje</a:t>
            </a:r>
            <a:r>
              <a:rPr lang="sr-Latn-RS" sz="1600" dirty="0" smtClean="0"/>
              <a:t> brojne</a:t>
            </a:r>
            <a:r>
              <a:rPr lang="vi-VN" sz="1600" dirty="0" smtClean="0"/>
              <a:t> </a:t>
            </a:r>
            <a:r>
              <a:rPr lang="vi-VN" sz="1600" dirty="0"/>
              <a:t>aplikacije koje pomažu </a:t>
            </a:r>
            <a:r>
              <a:rPr lang="sr-Latn-RS" sz="1600" dirty="0" smtClean="0"/>
              <a:t>u pronalaženju slobodnog parking mesta.</a:t>
            </a:r>
          </a:p>
          <a:p>
            <a:pPr>
              <a:spcAft>
                <a:spcPts val="800"/>
              </a:spcAft>
            </a:pPr>
            <a:r>
              <a:rPr lang="en-GB" sz="1600" dirty="0" err="1"/>
              <a:t>Podaci</a:t>
            </a:r>
            <a:r>
              <a:rPr lang="en-GB" sz="1600" dirty="0"/>
              <a:t> se </a:t>
            </a:r>
            <a:r>
              <a:rPr lang="en-GB" sz="1600" dirty="0" err="1"/>
              <a:t>obično</a:t>
            </a:r>
            <a:r>
              <a:rPr lang="en-GB" sz="1600" dirty="0"/>
              <a:t> </a:t>
            </a:r>
            <a:r>
              <a:rPr lang="en-GB" sz="1600" dirty="0" err="1"/>
              <a:t>prikupljaju</a:t>
            </a:r>
            <a:r>
              <a:rPr lang="en-GB" sz="1600" dirty="0"/>
              <a:t> </a:t>
            </a:r>
            <a:r>
              <a:rPr lang="en-GB" sz="1600" dirty="0" err="1"/>
              <a:t>iz</a:t>
            </a:r>
            <a:r>
              <a:rPr lang="en-GB" sz="1600" dirty="0"/>
              <a:t> </a:t>
            </a:r>
            <a:r>
              <a:rPr lang="en-GB" sz="1600" dirty="0" err="1"/>
              <a:t>nekoliko</a:t>
            </a:r>
            <a:r>
              <a:rPr lang="en-GB" sz="1600" dirty="0"/>
              <a:t> </a:t>
            </a:r>
            <a:r>
              <a:rPr lang="en-GB" sz="1600" dirty="0" err="1" smtClean="0"/>
              <a:t>izvora</a:t>
            </a:r>
            <a:r>
              <a:rPr lang="sr-Latn-RS" sz="1600" dirty="0" smtClean="0"/>
              <a:t> od kojih su neki:</a:t>
            </a:r>
          </a:p>
          <a:p>
            <a:pPr marL="381000" indent="-342900">
              <a:spcAft>
                <a:spcPts val="800"/>
              </a:spcAft>
              <a:buClrTx/>
              <a:buSzPct val="100000"/>
              <a:buFont typeface="+mj-lt"/>
              <a:buAutoNum type="arabicPeriod"/>
            </a:pPr>
            <a:r>
              <a:rPr lang="sr-Latn-RS" sz="1600" i="1" dirty="0" smtClean="0"/>
              <a:t>Smart </a:t>
            </a:r>
            <a:r>
              <a:rPr lang="sr-Latn-RS" sz="1600" dirty="0" smtClean="0"/>
              <a:t>parkometri;</a:t>
            </a:r>
          </a:p>
          <a:p>
            <a:pPr marL="381000" indent="-342900">
              <a:spcAft>
                <a:spcPts val="400"/>
              </a:spcAft>
              <a:buClrTx/>
              <a:buSzPct val="100000"/>
              <a:buFont typeface="+mj-lt"/>
              <a:buAutoNum type="arabicPeriod"/>
            </a:pPr>
            <a:r>
              <a:rPr lang="sr-Latn-RS" sz="1600" dirty="0" smtClean="0"/>
              <a:t>Platne transakcije putem telefona (SMS, …);</a:t>
            </a:r>
          </a:p>
          <a:p>
            <a:pPr marL="381000" indent="-342900">
              <a:spcAft>
                <a:spcPts val="400"/>
              </a:spcAft>
              <a:buClrTx/>
              <a:buSzPct val="100000"/>
              <a:buFont typeface="+mj-lt"/>
              <a:buAutoNum type="arabicPeriod"/>
            </a:pPr>
            <a:r>
              <a:rPr lang="sr-Latn-RS" sz="1600" dirty="0" smtClean="0"/>
              <a:t>Pametni telefoni, iPad i drugi uređaji </a:t>
            </a:r>
          </a:p>
          <a:p>
            <a:pPr marL="38100" indent="0">
              <a:spcAft>
                <a:spcPts val="400"/>
              </a:spcAft>
              <a:buClrTx/>
              <a:buSzPct val="100000"/>
              <a:buNone/>
            </a:pPr>
            <a:r>
              <a:rPr lang="sr-Latn-RS" sz="1600" dirty="0"/>
              <a:t> </a:t>
            </a:r>
            <a:r>
              <a:rPr lang="sr-Latn-RS" sz="1600" dirty="0" smtClean="0"/>
              <a:t>      opremljeni GPS-om;</a:t>
            </a:r>
          </a:p>
          <a:p>
            <a:pPr marL="381000" indent="-342900">
              <a:spcAft>
                <a:spcPts val="400"/>
              </a:spcAft>
              <a:buClrTx/>
              <a:buSzPct val="100000"/>
              <a:buFont typeface="+mj-lt"/>
              <a:buAutoNum type="arabicPeriod" startAt="4"/>
            </a:pPr>
            <a:r>
              <a:rPr lang="sr-Latn-RS" sz="1600" dirty="0" smtClean="0"/>
              <a:t>Satelitski snimci;</a:t>
            </a:r>
          </a:p>
          <a:p>
            <a:pPr marL="381000" indent="-342900">
              <a:spcAft>
                <a:spcPts val="400"/>
              </a:spcAft>
              <a:buClrTx/>
              <a:buSzPct val="100000"/>
              <a:buFont typeface="+mj-lt"/>
              <a:buAutoNum type="arabicPeriod" startAt="4"/>
            </a:pPr>
            <a:r>
              <a:rPr lang="sr-Latn-RS" sz="1600" dirty="0" smtClean="0"/>
              <a:t>Senzori vozila.</a:t>
            </a:r>
          </a:p>
          <a:p>
            <a:pPr marL="381000" indent="-342900">
              <a:buClrTx/>
              <a:buSzPct val="100000"/>
              <a:buFont typeface="+mj-lt"/>
              <a:buAutoNum type="arabicPeriod" startAt="4"/>
            </a:pPr>
            <a:endParaRPr lang="sr-Latn-RS" sz="1600" dirty="0" smtClean="0"/>
          </a:p>
          <a:p>
            <a:pPr marL="381000" indent="-342900">
              <a:buClrTx/>
              <a:buSzPct val="100000"/>
              <a:buFont typeface="+mj-lt"/>
              <a:buAutoNum type="arabicPeriod" startAt="4"/>
            </a:pPr>
            <a:endParaRPr lang="sr-Latn-RS" sz="1600" dirty="0" smtClean="0"/>
          </a:p>
          <a:p>
            <a:pPr marL="38100" indent="0">
              <a:buClrTx/>
              <a:buSzPct val="100000"/>
              <a:buNone/>
            </a:pPr>
            <a:endParaRPr lang="en-GB" sz="1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>
                <a:solidFill>
                  <a:schemeClr val="bg1"/>
                </a:solidFill>
              </a:rPr>
              <a:t>PGI SISTEMI NA ULIČNOM FRONTU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 lang="en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0151" y="2289134"/>
            <a:ext cx="4440646" cy="2442855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4932040" y="4643452"/>
            <a:ext cx="4000497" cy="500048"/>
            <a:chOff x="6746240" y="4274987"/>
            <a:chExt cx="4363081" cy="515947"/>
          </a:xfrm>
        </p:grpSpPr>
        <p:sp>
          <p:nvSpPr>
            <p:cNvPr id="8" name="TextBox 7"/>
            <p:cNvSpPr txBox="1"/>
            <p:nvPr/>
          </p:nvSpPr>
          <p:spPr>
            <a:xfrm>
              <a:off x="7170422" y="4532961"/>
              <a:ext cx="393889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Latn-RS" sz="1000" b="1" baseline="0" smtClean="0">
                  <a:solidFill>
                    <a:schemeClr val="tx1"/>
                  </a:solidFill>
                </a:rPr>
                <a:t>ZAŠTIĆENO AUTORSKIM PRAVOM</a:t>
              </a:r>
              <a:r>
                <a:rPr lang="sr-Cyrl-RS" sz="1000" b="1" baseline="0" smtClean="0">
                  <a:solidFill>
                    <a:schemeClr val="tx1"/>
                  </a:solidFill>
                </a:rPr>
                <a:t>. </a:t>
              </a:r>
              <a:r>
                <a:rPr lang="sr-Latn-RS" sz="1000" b="1" baseline="0" smtClean="0">
                  <a:solidFill>
                    <a:schemeClr val="tx1"/>
                  </a:solidFill>
                </a:rPr>
                <a:t>SVA PRAVA ZADRŽANA</a:t>
              </a:r>
              <a:r>
                <a:rPr lang="sr-Cyrl-RS" sz="1000" b="1" baseline="0" smtClean="0">
                  <a:solidFill>
                    <a:schemeClr val="tx1"/>
                  </a:solidFill>
                </a:rPr>
                <a:t>.</a:t>
              </a:r>
              <a:endParaRPr lang="en-US" sz="1000" b="1">
                <a:solidFill>
                  <a:schemeClr val="tx1"/>
                </a:solidFill>
              </a:endParaRPr>
            </a:p>
          </p:txBody>
        </p:sp>
        <p:grpSp>
          <p:nvGrpSpPr>
            <p:cNvPr id="9" name="Group 9"/>
            <p:cNvGrpSpPr/>
            <p:nvPr/>
          </p:nvGrpSpPr>
          <p:grpSpPr>
            <a:xfrm>
              <a:off x="6746240" y="4274987"/>
              <a:ext cx="464820" cy="515947"/>
              <a:chOff x="6096000" y="4051657"/>
              <a:chExt cx="464820" cy="515947"/>
            </a:xfrm>
          </p:grpSpPr>
          <p:sp>
            <p:nvSpPr>
              <p:cNvPr id="10" name="Isosceles Triangle 9"/>
              <p:cNvSpPr/>
              <p:nvPr/>
            </p:nvSpPr>
            <p:spPr>
              <a:xfrm>
                <a:off x="6096000" y="4051657"/>
                <a:ext cx="464820" cy="447937"/>
              </a:xfrm>
              <a:prstGeom prst="triangle">
                <a:avLst/>
              </a:prstGeom>
              <a:noFill/>
              <a:ln w="50800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30327D"/>
                  </a:solidFill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6187445" y="4105939"/>
                <a:ext cx="28725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Cyrl-RS" sz="2400" b="1" smtClean="0">
                    <a:solidFill>
                      <a:schemeClr val="tx1"/>
                    </a:solidFill>
                  </a:rPr>
                  <a:t>!</a:t>
                </a:r>
                <a:endParaRPr lang="en-US" sz="2400" b="1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18396736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045597" y="1451393"/>
            <a:ext cx="2971473" cy="50405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30" name="Google Shape;1030;p23"/>
          <p:cNvGrpSpPr/>
          <p:nvPr/>
        </p:nvGrpSpPr>
        <p:grpSpPr>
          <a:xfrm>
            <a:off x="5172923" y="2427734"/>
            <a:ext cx="3528392" cy="1776159"/>
            <a:chOff x="5015938" y="2013875"/>
            <a:chExt cx="3001200" cy="1569600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1031" name="Google Shape;1031;p23"/>
            <p:cNvSpPr/>
            <p:nvPr/>
          </p:nvSpPr>
          <p:spPr>
            <a:xfrm>
              <a:off x="5015938" y="2013875"/>
              <a:ext cx="3001200" cy="1569600"/>
            </a:xfrm>
            <a:prstGeom prst="round2DiagRect">
              <a:avLst>
                <a:gd name="adj1" fmla="val 0"/>
                <a:gd name="adj2" fmla="val 17764"/>
              </a:avLst>
            </a:prstGeom>
            <a:grpFill/>
            <a:ln w="19050">
              <a:solidFill>
                <a:schemeClr val="tx2">
                  <a:lumMod val="5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23"/>
            <p:cNvSpPr txBox="1"/>
            <p:nvPr/>
          </p:nvSpPr>
          <p:spPr>
            <a:xfrm>
              <a:off x="5360225" y="2420786"/>
              <a:ext cx="2417100" cy="807968"/>
            </a:xfrm>
            <a:prstGeom prst="rect">
              <a:avLst/>
            </a:prstGeom>
            <a:grpFill/>
            <a:ln w="19050"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endParaRPr sz="11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sp>
        <p:nvSpPr>
          <p:cNvPr id="1021" name="Google Shape;1021;p23"/>
          <p:cNvSpPr txBox="1">
            <a:spLocks noGrp="1"/>
          </p:cNvSpPr>
          <p:nvPr>
            <p:ph type="sldNum" idx="12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/>
          </a:p>
        </p:txBody>
      </p:sp>
      <p:grpSp>
        <p:nvGrpSpPr>
          <p:cNvPr id="1022" name="Google Shape;1022;p23"/>
          <p:cNvGrpSpPr/>
          <p:nvPr/>
        </p:nvGrpSpPr>
        <p:grpSpPr>
          <a:xfrm>
            <a:off x="2682807" y="2424665"/>
            <a:ext cx="2493023" cy="1776159"/>
            <a:chOff x="3071457" y="2013875"/>
            <a:chExt cx="1944600" cy="1569600"/>
          </a:xfrm>
          <a:solidFill>
            <a:srgbClr val="C4DDDE"/>
          </a:solidFill>
        </p:grpSpPr>
        <p:sp>
          <p:nvSpPr>
            <p:cNvPr id="1023" name="Google Shape;1023;p23"/>
            <p:cNvSpPr/>
            <p:nvPr/>
          </p:nvSpPr>
          <p:spPr>
            <a:xfrm rot="10800000" flipH="1">
              <a:off x="3071457" y="2013875"/>
              <a:ext cx="1944600" cy="1569600"/>
            </a:xfrm>
            <a:prstGeom prst="round2DiagRect">
              <a:avLst>
                <a:gd name="adj1" fmla="val 0"/>
                <a:gd name="adj2" fmla="val 17764"/>
              </a:avLst>
            </a:prstGeom>
            <a:grpFill/>
            <a:ln w="19050">
              <a:solidFill>
                <a:srgbClr val="0070C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23"/>
            <p:cNvSpPr txBox="1"/>
            <p:nvPr/>
          </p:nvSpPr>
          <p:spPr>
            <a:xfrm>
              <a:off x="3316100" y="2133799"/>
              <a:ext cx="1451700" cy="1094953"/>
            </a:xfrm>
            <a:prstGeom prst="rect">
              <a:avLst/>
            </a:prstGeom>
            <a:grpFill/>
            <a:ln w="19050"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endParaRPr sz="11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1026" name="Google Shape;1026;p23"/>
          <p:cNvGrpSpPr/>
          <p:nvPr/>
        </p:nvGrpSpPr>
        <p:grpSpPr>
          <a:xfrm>
            <a:off x="351295" y="2424665"/>
            <a:ext cx="2387527" cy="1776159"/>
            <a:chOff x="1126863" y="2013875"/>
            <a:chExt cx="1990701" cy="156960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027" name="Google Shape;1027;p23"/>
            <p:cNvSpPr/>
            <p:nvPr/>
          </p:nvSpPr>
          <p:spPr>
            <a:xfrm>
              <a:off x="1126863" y="2013875"/>
              <a:ext cx="1944600" cy="1569600"/>
            </a:xfrm>
            <a:prstGeom prst="round2DiagRect">
              <a:avLst>
                <a:gd name="adj1" fmla="val 0"/>
                <a:gd name="adj2" fmla="val 17764"/>
              </a:avLst>
            </a:prstGeom>
            <a:grpFill/>
            <a:ln w="19050">
              <a:solidFill>
                <a:schemeClr val="accent1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23"/>
            <p:cNvSpPr txBox="1"/>
            <p:nvPr/>
          </p:nvSpPr>
          <p:spPr>
            <a:xfrm>
              <a:off x="1205570" y="2174149"/>
              <a:ext cx="1911994" cy="1336311"/>
            </a:xfrm>
            <a:prstGeom prst="rect">
              <a:avLst/>
            </a:prstGeom>
            <a:noFill/>
            <a:ln w="19050"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>
                <a:lnSpc>
                  <a:spcPct val="115000"/>
                </a:lnSpc>
                <a:spcAft>
                  <a:spcPts val="1600"/>
                </a:spcAft>
              </a:pPr>
              <a:r>
                <a:rPr lang="en-GB" err="1">
                  <a:solidFill>
                    <a:schemeClr val="tx1"/>
                  </a:solidFill>
                  <a:latin typeface="Roboto" panose="020B0604020202020204" charset="0"/>
                  <a:ea typeface="Roboto" panose="020B0604020202020204" charset="0"/>
                  <a:cs typeface="Barlow"/>
                  <a:sym typeface="Barlow"/>
                </a:rPr>
                <a:t>Podaci</a:t>
              </a:r>
              <a:r>
                <a:rPr lang="en-GB">
                  <a:solidFill>
                    <a:schemeClr val="tx1"/>
                  </a:solidFill>
                  <a:latin typeface="Roboto" panose="020B0604020202020204" charset="0"/>
                  <a:ea typeface="Roboto" panose="020B0604020202020204" charset="0"/>
                  <a:cs typeface="Barlow"/>
                  <a:sym typeface="Barlow"/>
                </a:rPr>
                <a:t> </a:t>
              </a:r>
              <a:r>
                <a:rPr lang="en-GB" err="1">
                  <a:solidFill>
                    <a:schemeClr val="tx1"/>
                  </a:solidFill>
                  <a:latin typeface="Roboto" panose="020B0604020202020204" charset="0"/>
                  <a:ea typeface="Roboto" panose="020B0604020202020204" charset="0"/>
                  <a:cs typeface="Barlow"/>
                  <a:sym typeface="Barlow"/>
                </a:rPr>
                <a:t>prikupljeni</a:t>
              </a:r>
              <a:r>
                <a:rPr lang="en-GB">
                  <a:solidFill>
                    <a:schemeClr val="tx1"/>
                  </a:solidFill>
                  <a:latin typeface="Roboto" panose="020B0604020202020204" charset="0"/>
                  <a:ea typeface="Roboto" panose="020B0604020202020204" charset="0"/>
                  <a:cs typeface="Barlow"/>
                  <a:sym typeface="Barlow"/>
                </a:rPr>
                <a:t> </a:t>
              </a:r>
              <a:r>
                <a:rPr lang="en-GB" err="1" smtClean="0">
                  <a:solidFill>
                    <a:schemeClr val="tx1"/>
                  </a:solidFill>
                  <a:latin typeface="Roboto" panose="020B0604020202020204" charset="0"/>
                  <a:ea typeface="Roboto" panose="020B0604020202020204" charset="0"/>
                  <a:cs typeface="Barlow"/>
                  <a:sym typeface="Barlow"/>
                </a:rPr>
                <a:t>iz</a:t>
              </a:r>
              <a:r>
                <a:rPr lang="sr-Latn-RS" smtClean="0">
                  <a:solidFill>
                    <a:schemeClr val="tx1"/>
                  </a:solidFill>
                  <a:latin typeface="Roboto" panose="020B0604020202020204" charset="0"/>
                  <a:ea typeface="Roboto" panose="020B0604020202020204" charset="0"/>
                  <a:cs typeface="Barlow"/>
                  <a:sym typeface="Barlow"/>
                </a:rPr>
                <a:t> određenog</a:t>
              </a:r>
              <a:r>
                <a:rPr lang="en-GB" smtClean="0">
                  <a:solidFill>
                    <a:schemeClr val="tx1"/>
                  </a:solidFill>
                  <a:latin typeface="Roboto" panose="020B0604020202020204" charset="0"/>
                  <a:ea typeface="Roboto" panose="020B0604020202020204" charset="0"/>
                  <a:cs typeface="Barlow"/>
                  <a:sym typeface="Barlow"/>
                </a:rPr>
                <a:t> </a:t>
              </a:r>
              <a:r>
                <a:rPr lang="en-GB" err="1">
                  <a:solidFill>
                    <a:schemeClr val="tx1"/>
                  </a:solidFill>
                  <a:latin typeface="Roboto" panose="020B0604020202020204" charset="0"/>
                  <a:ea typeface="Roboto" panose="020B0604020202020204" charset="0"/>
                  <a:cs typeface="Barlow"/>
                  <a:sym typeface="Barlow"/>
                </a:rPr>
                <a:t>izvora</a:t>
              </a:r>
              <a:r>
                <a:rPr lang="en-GB">
                  <a:solidFill>
                    <a:schemeClr val="tx1"/>
                  </a:solidFill>
                  <a:latin typeface="Roboto" panose="020B0604020202020204" charset="0"/>
                  <a:ea typeface="Roboto" panose="020B0604020202020204" charset="0"/>
                  <a:cs typeface="Barlow"/>
                  <a:sym typeface="Barlow"/>
                </a:rPr>
                <a:t> </a:t>
              </a:r>
              <a:r>
                <a:rPr lang="en-GB" err="1">
                  <a:solidFill>
                    <a:schemeClr val="tx1"/>
                  </a:solidFill>
                  <a:latin typeface="Roboto" panose="020B0604020202020204" charset="0"/>
                  <a:ea typeface="Roboto" panose="020B0604020202020204" charset="0"/>
                  <a:cs typeface="Barlow"/>
                  <a:sym typeface="Barlow"/>
                </a:rPr>
                <a:t>pretvaraju</a:t>
              </a:r>
              <a:r>
                <a:rPr lang="en-GB">
                  <a:solidFill>
                    <a:schemeClr val="tx1"/>
                  </a:solidFill>
                  <a:latin typeface="Roboto" panose="020B0604020202020204" charset="0"/>
                  <a:ea typeface="Roboto" panose="020B0604020202020204" charset="0"/>
                  <a:cs typeface="Barlow"/>
                  <a:sym typeface="Barlow"/>
                </a:rPr>
                <a:t> se u </a:t>
              </a:r>
              <a:r>
                <a:rPr lang="en-GB" err="1">
                  <a:solidFill>
                    <a:schemeClr val="tx1"/>
                  </a:solidFill>
                  <a:latin typeface="Roboto" panose="020B0604020202020204" charset="0"/>
                  <a:ea typeface="Roboto" panose="020B0604020202020204" charset="0"/>
                  <a:cs typeface="Barlow"/>
                  <a:sym typeface="Barlow"/>
                </a:rPr>
                <a:t>posebne</a:t>
              </a:r>
              <a:r>
                <a:rPr lang="en-GB">
                  <a:solidFill>
                    <a:schemeClr val="tx1"/>
                  </a:solidFill>
                  <a:latin typeface="Roboto" panose="020B0604020202020204" charset="0"/>
                  <a:ea typeface="Roboto" panose="020B0604020202020204" charset="0"/>
                  <a:cs typeface="Barlow"/>
                  <a:sym typeface="Barlow"/>
                </a:rPr>
                <a:t> </a:t>
              </a:r>
              <a:r>
                <a:rPr lang="en-GB" err="1">
                  <a:solidFill>
                    <a:schemeClr val="tx1"/>
                  </a:solidFill>
                  <a:latin typeface="Roboto" panose="020B0604020202020204" charset="0"/>
                  <a:ea typeface="Roboto" panose="020B0604020202020204" charset="0"/>
                  <a:cs typeface="Barlow"/>
                  <a:sym typeface="Barlow"/>
                </a:rPr>
                <a:t>algoritme</a:t>
              </a:r>
              <a:r>
                <a:rPr lang="en-GB">
                  <a:solidFill>
                    <a:schemeClr val="tx1"/>
                  </a:solidFill>
                  <a:latin typeface="Roboto" panose="020B0604020202020204" charset="0"/>
                  <a:ea typeface="Roboto" panose="020B0604020202020204" charset="0"/>
                  <a:cs typeface="Barlow"/>
                  <a:sym typeface="Barlow"/>
                </a:rPr>
                <a:t> </a:t>
              </a:r>
              <a:r>
                <a:rPr lang="en-GB" err="1">
                  <a:solidFill>
                    <a:schemeClr val="tx1"/>
                  </a:solidFill>
                  <a:latin typeface="Roboto" panose="020B0604020202020204" charset="0"/>
                  <a:ea typeface="Roboto" panose="020B0604020202020204" charset="0"/>
                  <a:cs typeface="Barlow"/>
                  <a:sym typeface="Barlow"/>
                </a:rPr>
                <a:t>i</a:t>
              </a:r>
              <a:r>
                <a:rPr lang="en-GB">
                  <a:solidFill>
                    <a:schemeClr val="tx1"/>
                  </a:solidFill>
                  <a:latin typeface="Roboto" panose="020B0604020202020204" charset="0"/>
                  <a:ea typeface="Roboto" panose="020B0604020202020204" charset="0"/>
                  <a:cs typeface="Barlow"/>
                  <a:sym typeface="Barlow"/>
                </a:rPr>
                <a:t> </a:t>
              </a:r>
              <a:r>
                <a:rPr lang="en-GB" err="1">
                  <a:solidFill>
                    <a:schemeClr val="tx1"/>
                  </a:solidFill>
                  <a:latin typeface="Roboto" panose="020B0604020202020204" charset="0"/>
                  <a:ea typeface="Roboto" panose="020B0604020202020204" charset="0"/>
                  <a:cs typeface="Barlow"/>
                  <a:sym typeface="Barlow"/>
                </a:rPr>
                <a:t>vrednuju</a:t>
              </a:r>
              <a:r>
                <a:rPr lang="en-GB">
                  <a:solidFill>
                    <a:schemeClr val="tx1"/>
                  </a:solidFill>
                  <a:latin typeface="Roboto" panose="020B0604020202020204" charset="0"/>
                  <a:ea typeface="Roboto" panose="020B0604020202020204" charset="0"/>
                  <a:cs typeface="Barlow"/>
                  <a:sym typeface="Barlow"/>
                </a:rPr>
                <a:t> </a:t>
              </a:r>
              <a:r>
                <a:rPr lang="en-GB" err="1">
                  <a:solidFill>
                    <a:schemeClr val="tx1"/>
                  </a:solidFill>
                  <a:latin typeface="Roboto" panose="020B0604020202020204" charset="0"/>
                  <a:ea typeface="Roboto" panose="020B0604020202020204" charset="0"/>
                  <a:cs typeface="Barlow"/>
                  <a:sym typeface="Barlow"/>
                </a:rPr>
                <a:t>na</a:t>
              </a:r>
              <a:r>
                <a:rPr lang="en-GB">
                  <a:solidFill>
                    <a:schemeClr val="tx1"/>
                  </a:solidFill>
                  <a:latin typeface="Roboto" panose="020B0604020202020204" charset="0"/>
                  <a:ea typeface="Roboto" panose="020B0604020202020204" charset="0"/>
                  <a:cs typeface="Barlow"/>
                  <a:sym typeface="Barlow"/>
                </a:rPr>
                <a:t> </a:t>
              </a:r>
              <a:r>
                <a:rPr lang="en-GB" err="1" smtClean="0">
                  <a:solidFill>
                    <a:schemeClr val="tx1"/>
                  </a:solidFill>
                  <a:latin typeface="Roboto" panose="020B0604020202020204" charset="0"/>
                  <a:ea typeface="Roboto" panose="020B0604020202020204" charset="0"/>
                  <a:cs typeface="Barlow"/>
                  <a:sym typeface="Barlow"/>
                </a:rPr>
                <a:t>mreži</a:t>
              </a:r>
              <a:r>
                <a:rPr lang="sr-Latn-RS" smtClean="0">
                  <a:solidFill>
                    <a:schemeClr val="tx1"/>
                  </a:solidFill>
                  <a:latin typeface="Roboto" panose="020B0604020202020204" charset="0"/>
                  <a:ea typeface="Roboto" panose="020B0604020202020204" charset="0"/>
                  <a:cs typeface="Barlow"/>
                  <a:sym typeface="Barlow"/>
                </a:rPr>
                <a:t>;</a:t>
              </a:r>
              <a:endParaRPr>
                <a:solidFill>
                  <a:schemeClr val="tx1"/>
                </a:solidFill>
                <a:latin typeface="Roboto" panose="020B0604020202020204" charset="0"/>
                <a:ea typeface="Roboto" panose="020B0604020202020204" charset="0"/>
                <a:cs typeface="Barlow"/>
                <a:sym typeface="Barlow"/>
              </a:endParaRPr>
            </a:p>
          </p:txBody>
        </p:sp>
      </p:grpSp>
      <p:grpSp>
        <p:nvGrpSpPr>
          <p:cNvPr id="1034" name="Google Shape;1034;p23"/>
          <p:cNvGrpSpPr/>
          <p:nvPr/>
        </p:nvGrpSpPr>
        <p:grpSpPr>
          <a:xfrm>
            <a:off x="5022378" y="3198016"/>
            <a:ext cx="295999" cy="294651"/>
            <a:chOff x="4858109" y="2631368"/>
            <a:chExt cx="316442" cy="315000"/>
          </a:xfrm>
        </p:grpSpPr>
        <p:sp>
          <p:nvSpPr>
            <p:cNvPr id="1035" name="Google Shape;1035;p23"/>
            <p:cNvSpPr/>
            <p:nvPr/>
          </p:nvSpPr>
          <p:spPr>
            <a:xfrm>
              <a:off x="4859551" y="2631368"/>
              <a:ext cx="315000" cy="315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23"/>
            <p:cNvSpPr/>
            <p:nvPr/>
          </p:nvSpPr>
          <p:spPr>
            <a:xfrm>
              <a:off x="4858109" y="2739300"/>
              <a:ext cx="239100" cy="99000"/>
            </a:xfrm>
            <a:prstGeom prst="rightArrow">
              <a:avLst>
                <a:gd name="adj1" fmla="val 32020"/>
                <a:gd name="adj2" fmla="val 6697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/>
              </a:r>
              <a:br>
                <a:rPr lang="en"/>
              </a:br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>
                <a:solidFill>
                  <a:schemeClr val="bg1"/>
                </a:solidFill>
              </a:rPr>
              <a:t>PGI SISTEMI NA ULIČNOM FRONTU</a:t>
            </a:r>
            <a:endParaRPr lang="en-GB"/>
          </a:p>
        </p:txBody>
      </p:sp>
      <p:grpSp>
        <p:nvGrpSpPr>
          <p:cNvPr id="23" name="Google Shape;1034;p23"/>
          <p:cNvGrpSpPr/>
          <p:nvPr/>
        </p:nvGrpSpPr>
        <p:grpSpPr>
          <a:xfrm>
            <a:off x="2511790" y="3214852"/>
            <a:ext cx="295999" cy="294651"/>
            <a:chOff x="4858109" y="2631368"/>
            <a:chExt cx="316442" cy="315000"/>
          </a:xfrm>
        </p:grpSpPr>
        <p:sp>
          <p:nvSpPr>
            <p:cNvPr id="24" name="Google Shape;1035;p23"/>
            <p:cNvSpPr/>
            <p:nvPr/>
          </p:nvSpPr>
          <p:spPr>
            <a:xfrm>
              <a:off x="4859551" y="2631368"/>
              <a:ext cx="315000" cy="315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036;p23"/>
            <p:cNvSpPr/>
            <p:nvPr/>
          </p:nvSpPr>
          <p:spPr>
            <a:xfrm>
              <a:off x="4858109" y="2739300"/>
              <a:ext cx="239100" cy="99000"/>
            </a:xfrm>
            <a:prstGeom prst="rightArrow">
              <a:avLst>
                <a:gd name="adj1" fmla="val 32020"/>
                <a:gd name="adj2" fmla="val 6697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/>
              </a:r>
              <a:br>
                <a:rPr lang="en"/>
              </a:br>
              <a:endParaRPr/>
            </a:p>
          </p:txBody>
        </p:sp>
      </p:grpSp>
      <p:sp>
        <p:nvSpPr>
          <p:cNvPr id="3" name="Rectangle 2"/>
          <p:cNvSpPr/>
          <p:nvPr/>
        </p:nvSpPr>
        <p:spPr>
          <a:xfrm>
            <a:off x="2830803" y="2885125"/>
            <a:ext cx="234502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smtClean="0">
                <a:latin typeface="Roboto" panose="020B0604020202020204" charset="0"/>
                <a:ea typeface="Roboto" panose="020B0604020202020204" charset="0"/>
              </a:rPr>
              <a:t>Dobijeni </a:t>
            </a:r>
            <a:r>
              <a:rPr lang="vi-VN" smtClean="0">
                <a:latin typeface="Roboto" panose="020B0604020202020204" charset="0"/>
                <a:ea typeface="Roboto" panose="020B0604020202020204" charset="0"/>
              </a:rPr>
              <a:t>podaci </a:t>
            </a:r>
            <a:r>
              <a:rPr lang="vi-VN">
                <a:latin typeface="Roboto" panose="020B0604020202020204" charset="0"/>
                <a:ea typeface="Roboto" panose="020B0604020202020204" charset="0"/>
              </a:rPr>
              <a:t>se upoređuju sa istorijskim podacima i podacima iz drugih </a:t>
            </a:r>
            <a:r>
              <a:rPr lang="vi-VN" smtClean="0">
                <a:latin typeface="Roboto" panose="020B0604020202020204" charset="0"/>
                <a:ea typeface="Roboto" panose="020B0604020202020204" charset="0"/>
              </a:rPr>
              <a:t>izvora</a:t>
            </a:r>
            <a:r>
              <a:rPr lang="sr-Latn-RS" smtClean="0">
                <a:latin typeface="Roboto" panose="020B0604020202020204" charset="0"/>
                <a:ea typeface="Roboto" panose="020B0604020202020204" charset="0"/>
              </a:rPr>
              <a:t>;</a:t>
            </a:r>
            <a:endParaRPr lang="en-GB"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65401" y="2611023"/>
            <a:ext cx="338039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smtClean="0">
                <a:latin typeface="Roboto" panose="020B0604020202020204" charset="0"/>
                <a:ea typeface="Roboto" panose="020B0604020202020204" charset="0"/>
              </a:rPr>
              <a:t>K</a:t>
            </a:r>
            <a:r>
              <a:rPr lang="en-GB" err="1" smtClean="0">
                <a:latin typeface="Roboto" panose="020B0604020202020204" charset="0"/>
                <a:ea typeface="Roboto" panose="020B0604020202020204" charset="0"/>
              </a:rPr>
              <a:t>ao</a:t>
            </a:r>
            <a:r>
              <a:rPr lang="en-GB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GB" err="1">
                <a:latin typeface="Roboto" panose="020B0604020202020204" charset="0"/>
                <a:ea typeface="Roboto" panose="020B0604020202020204" charset="0"/>
              </a:rPr>
              <a:t>rezultat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GB" err="1">
                <a:latin typeface="Roboto" panose="020B0604020202020204" charset="0"/>
                <a:ea typeface="Roboto" panose="020B0604020202020204" charset="0"/>
              </a:rPr>
              <a:t>dobijaju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 se </a:t>
            </a:r>
            <a:r>
              <a:rPr lang="en-GB" err="1">
                <a:latin typeface="Roboto" panose="020B0604020202020204" charset="0"/>
                <a:ea typeface="Roboto" panose="020B0604020202020204" charset="0"/>
              </a:rPr>
              <a:t>informacije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 o </a:t>
            </a:r>
            <a:r>
              <a:rPr lang="en-GB" err="1">
                <a:latin typeface="Roboto" panose="020B0604020202020204" charset="0"/>
                <a:ea typeface="Roboto" panose="020B0604020202020204" charset="0"/>
              </a:rPr>
              <a:t>zauzetosti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 parking </a:t>
            </a:r>
            <a:r>
              <a:rPr lang="en-GB" err="1" smtClean="0">
                <a:latin typeface="Roboto" panose="020B0604020202020204" charset="0"/>
                <a:ea typeface="Roboto" panose="020B0604020202020204" charset="0"/>
              </a:rPr>
              <a:t>mesta</a:t>
            </a:r>
            <a:r>
              <a:rPr lang="sr-Latn-RS" smtClean="0">
                <a:latin typeface="Roboto" panose="020B0604020202020204" charset="0"/>
                <a:ea typeface="Roboto" panose="020B0604020202020204" charset="0"/>
              </a:rPr>
              <a:t> i to najčešće u obliku: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r-Latn-RS" smtClean="0">
                <a:latin typeface="Roboto" panose="020B0604020202020204" charset="0"/>
                <a:ea typeface="Roboto" panose="020B0604020202020204" charset="0"/>
              </a:rPr>
              <a:t>Predviđanja zauzetosti parking kapaciteta;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r-Latn-RS" smtClean="0">
                <a:latin typeface="Roboto" panose="020B0604020202020204" charset="0"/>
                <a:ea typeface="Roboto" panose="020B0604020202020204" charset="0"/>
              </a:rPr>
              <a:t>Mapiranja zauzetosti parking mesta.</a:t>
            </a:r>
            <a:endParaRPr lang="en-GB"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04387" y="1549533"/>
            <a:ext cx="3181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sr-Latn-RS" smtClean="0">
                <a:latin typeface="Roboto" panose="020B0604020202020204" charset="0"/>
                <a:ea typeface="Roboto" panose="020B0604020202020204" charset="0"/>
              </a:rPr>
              <a:t>Prikupljanje i obrada podataka</a:t>
            </a:r>
            <a:endParaRPr lang="en-GB">
              <a:latin typeface="Roboto" panose="020B0604020202020204" charset="0"/>
              <a:ea typeface="Roboto" panose="020B0604020202020204" charset="0"/>
            </a:endParaRPr>
          </a:p>
        </p:txBody>
      </p:sp>
      <p:grpSp>
        <p:nvGrpSpPr>
          <p:cNvPr id="37" name="Google Shape;2623;p47"/>
          <p:cNvGrpSpPr/>
          <p:nvPr/>
        </p:nvGrpSpPr>
        <p:grpSpPr>
          <a:xfrm>
            <a:off x="6937119" y="1138507"/>
            <a:ext cx="1656184" cy="1212541"/>
            <a:chOff x="1926580" y="602477"/>
            <a:chExt cx="4456273" cy="4762466"/>
          </a:xfrm>
        </p:grpSpPr>
        <p:sp>
          <p:nvSpPr>
            <p:cNvPr id="38" name="Google Shape;2624;p47"/>
            <p:cNvSpPr/>
            <p:nvPr/>
          </p:nvSpPr>
          <p:spPr>
            <a:xfrm>
              <a:off x="4352367" y="1409287"/>
              <a:ext cx="1407834" cy="1779317"/>
            </a:xfrm>
            <a:custGeom>
              <a:avLst/>
              <a:gdLst/>
              <a:ahLst/>
              <a:cxnLst/>
              <a:rect l="l" t="t" r="r" b="b"/>
              <a:pathLst>
                <a:path w="1407834" h="1779317" extrusionOk="0">
                  <a:moveTo>
                    <a:pt x="1367440" y="1774437"/>
                  </a:moveTo>
                  <a:lnTo>
                    <a:pt x="40490" y="1006627"/>
                  </a:lnTo>
                  <a:cubicBezTo>
                    <a:pt x="18059" y="993768"/>
                    <a:pt x="0" y="959002"/>
                    <a:pt x="0" y="929188"/>
                  </a:cubicBezTo>
                  <a:lnTo>
                    <a:pt x="0" y="35458"/>
                  </a:lnTo>
                  <a:cubicBezTo>
                    <a:pt x="0" y="5645"/>
                    <a:pt x="18059" y="-8071"/>
                    <a:pt x="40490" y="4883"/>
                  </a:cubicBezTo>
                  <a:lnTo>
                    <a:pt x="1367440" y="772598"/>
                  </a:lnTo>
                  <a:cubicBezTo>
                    <a:pt x="1389776" y="785551"/>
                    <a:pt x="1407835" y="820223"/>
                    <a:pt x="1407835" y="850131"/>
                  </a:cubicBezTo>
                  <a:lnTo>
                    <a:pt x="1407835" y="1743767"/>
                  </a:lnTo>
                  <a:cubicBezTo>
                    <a:pt x="1407835" y="1773675"/>
                    <a:pt x="1389776" y="1787391"/>
                    <a:pt x="1367440" y="1774437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2625;p47"/>
            <p:cNvSpPr/>
            <p:nvPr/>
          </p:nvSpPr>
          <p:spPr>
            <a:xfrm>
              <a:off x="4492846" y="1745654"/>
              <a:ext cx="1118701" cy="793785"/>
            </a:xfrm>
            <a:custGeom>
              <a:avLst/>
              <a:gdLst/>
              <a:ahLst/>
              <a:cxnLst/>
              <a:rect l="l" t="t" r="r" b="b"/>
              <a:pathLst>
                <a:path w="1118701" h="793785" extrusionOk="0">
                  <a:moveTo>
                    <a:pt x="1073650" y="788370"/>
                  </a:moveTo>
                  <a:lnTo>
                    <a:pt x="45147" y="193344"/>
                  </a:lnTo>
                  <a:cubicBezTo>
                    <a:pt x="20245" y="178866"/>
                    <a:pt x="0" y="140194"/>
                    <a:pt x="0" y="106952"/>
                  </a:cubicBezTo>
                  <a:lnTo>
                    <a:pt x="0" y="39610"/>
                  </a:lnTo>
                  <a:cubicBezTo>
                    <a:pt x="0" y="6273"/>
                    <a:pt x="20245" y="-8967"/>
                    <a:pt x="45147" y="5415"/>
                  </a:cubicBezTo>
                  <a:lnTo>
                    <a:pt x="1073650" y="600442"/>
                  </a:lnTo>
                  <a:cubicBezTo>
                    <a:pt x="1098552" y="614825"/>
                    <a:pt x="1118702" y="653496"/>
                    <a:pt x="1118702" y="686834"/>
                  </a:cubicBezTo>
                  <a:lnTo>
                    <a:pt x="1118702" y="754176"/>
                  </a:lnTo>
                  <a:cubicBezTo>
                    <a:pt x="1118702" y="787513"/>
                    <a:pt x="1098552" y="802753"/>
                    <a:pt x="1073650" y="7883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2626;p47"/>
            <p:cNvSpPr/>
            <p:nvPr/>
          </p:nvSpPr>
          <p:spPr>
            <a:xfrm>
              <a:off x="3766118" y="879295"/>
              <a:ext cx="2497551" cy="3394041"/>
            </a:xfrm>
            <a:custGeom>
              <a:avLst/>
              <a:gdLst/>
              <a:ahLst/>
              <a:cxnLst/>
              <a:rect l="l" t="t" r="r" b="b"/>
              <a:pathLst>
                <a:path w="2497551" h="3394041" extrusionOk="0">
                  <a:moveTo>
                    <a:pt x="2437193" y="3386756"/>
                  </a:moveTo>
                  <a:lnTo>
                    <a:pt x="60355" y="2011346"/>
                  </a:lnTo>
                  <a:cubicBezTo>
                    <a:pt x="26993" y="1992296"/>
                    <a:pt x="0" y="1940289"/>
                    <a:pt x="0" y="1895808"/>
                  </a:cubicBezTo>
                  <a:lnTo>
                    <a:pt x="0" y="53006"/>
                  </a:lnTo>
                  <a:cubicBezTo>
                    <a:pt x="0" y="8429"/>
                    <a:pt x="26993" y="-12050"/>
                    <a:pt x="60355" y="7286"/>
                  </a:cubicBezTo>
                  <a:lnTo>
                    <a:pt x="2437193" y="1382696"/>
                  </a:lnTo>
                  <a:cubicBezTo>
                    <a:pt x="2470554" y="1401746"/>
                    <a:pt x="2497548" y="1453752"/>
                    <a:pt x="2497548" y="1498234"/>
                  </a:cubicBezTo>
                  <a:lnTo>
                    <a:pt x="2497548" y="3341036"/>
                  </a:lnTo>
                  <a:cubicBezTo>
                    <a:pt x="2497928" y="3385613"/>
                    <a:pt x="2470934" y="3406092"/>
                    <a:pt x="2437193" y="3386756"/>
                  </a:cubicBez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2627;p47"/>
            <p:cNvSpPr/>
            <p:nvPr/>
          </p:nvSpPr>
          <p:spPr>
            <a:xfrm>
              <a:off x="3744257" y="892344"/>
              <a:ext cx="2498022" cy="3393845"/>
            </a:xfrm>
            <a:custGeom>
              <a:avLst/>
              <a:gdLst/>
              <a:ahLst/>
              <a:cxnLst/>
              <a:rect l="l" t="t" r="r" b="b"/>
              <a:pathLst>
                <a:path w="2498022" h="3393845" extrusionOk="0">
                  <a:moveTo>
                    <a:pt x="2437668" y="3386756"/>
                  </a:moveTo>
                  <a:lnTo>
                    <a:pt x="60450" y="2010965"/>
                  </a:lnTo>
                  <a:cubicBezTo>
                    <a:pt x="27088" y="1991915"/>
                    <a:pt x="0" y="1939908"/>
                    <a:pt x="0" y="1895331"/>
                  </a:cubicBezTo>
                  <a:lnTo>
                    <a:pt x="0" y="53006"/>
                  </a:lnTo>
                  <a:cubicBezTo>
                    <a:pt x="0" y="8429"/>
                    <a:pt x="27088" y="-12050"/>
                    <a:pt x="60450" y="7286"/>
                  </a:cubicBezTo>
                  <a:lnTo>
                    <a:pt x="2437668" y="1382696"/>
                  </a:lnTo>
                  <a:cubicBezTo>
                    <a:pt x="2471030" y="1401746"/>
                    <a:pt x="2498023" y="1453752"/>
                    <a:pt x="2498023" y="1498329"/>
                  </a:cubicBezTo>
                  <a:lnTo>
                    <a:pt x="2498023" y="3340655"/>
                  </a:lnTo>
                  <a:cubicBezTo>
                    <a:pt x="2498023" y="3385136"/>
                    <a:pt x="2471030" y="3405806"/>
                    <a:pt x="2437668" y="3386756"/>
                  </a:cubicBezTo>
                  <a:close/>
                </a:path>
              </a:pathLst>
            </a:custGeom>
            <a:solidFill>
              <a:srgbClr val="E4E7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2628;p47"/>
            <p:cNvSpPr/>
            <p:nvPr/>
          </p:nvSpPr>
          <p:spPr>
            <a:xfrm>
              <a:off x="3740075" y="894303"/>
              <a:ext cx="2498022" cy="3394082"/>
            </a:xfrm>
            <a:custGeom>
              <a:avLst/>
              <a:gdLst/>
              <a:ahLst/>
              <a:cxnLst/>
              <a:rect l="l" t="t" r="r" b="b"/>
              <a:pathLst>
                <a:path w="2498022" h="3394082" extrusionOk="0">
                  <a:moveTo>
                    <a:pt x="2437668" y="3386797"/>
                  </a:moveTo>
                  <a:lnTo>
                    <a:pt x="60450" y="2011387"/>
                  </a:lnTo>
                  <a:cubicBezTo>
                    <a:pt x="27088" y="1992337"/>
                    <a:pt x="0" y="1940330"/>
                    <a:pt x="0" y="1895753"/>
                  </a:cubicBezTo>
                  <a:lnTo>
                    <a:pt x="0" y="52951"/>
                  </a:lnTo>
                  <a:cubicBezTo>
                    <a:pt x="0" y="8470"/>
                    <a:pt x="27088" y="-12009"/>
                    <a:pt x="60450" y="7231"/>
                  </a:cubicBezTo>
                  <a:lnTo>
                    <a:pt x="2437668" y="1382641"/>
                  </a:lnTo>
                  <a:cubicBezTo>
                    <a:pt x="2470935" y="1401691"/>
                    <a:pt x="2498023" y="1453698"/>
                    <a:pt x="2498023" y="1498275"/>
                  </a:cubicBezTo>
                  <a:lnTo>
                    <a:pt x="2498023" y="3341077"/>
                  </a:lnTo>
                  <a:cubicBezTo>
                    <a:pt x="2498023" y="3385654"/>
                    <a:pt x="2470935" y="3406132"/>
                    <a:pt x="2437668" y="3386797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2629;p47"/>
            <p:cNvSpPr/>
            <p:nvPr/>
          </p:nvSpPr>
          <p:spPr>
            <a:xfrm>
              <a:off x="3770110" y="934160"/>
              <a:ext cx="2435672" cy="3234830"/>
            </a:xfrm>
            <a:custGeom>
              <a:avLst/>
              <a:gdLst/>
              <a:ahLst/>
              <a:cxnLst/>
              <a:rect l="l" t="t" r="r" b="b"/>
              <a:pathLst>
                <a:path w="2435672" h="3234830" extrusionOk="0">
                  <a:moveTo>
                    <a:pt x="2435292" y="3234830"/>
                  </a:moveTo>
                  <a:lnTo>
                    <a:pt x="0" y="1825988"/>
                  </a:lnTo>
                  <a:lnTo>
                    <a:pt x="1426" y="20714"/>
                  </a:lnTo>
                  <a:cubicBezTo>
                    <a:pt x="1426" y="2236"/>
                    <a:pt x="14352" y="-5289"/>
                    <a:pt x="29940" y="3950"/>
                  </a:cubicBezTo>
                  <a:lnTo>
                    <a:pt x="2407158" y="1379360"/>
                  </a:lnTo>
                  <a:cubicBezTo>
                    <a:pt x="2424086" y="1390600"/>
                    <a:pt x="2434674" y="1409231"/>
                    <a:pt x="2435672" y="14295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2630;p47"/>
            <p:cNvSpPr/>
            <p:nvPr/>
          </p:nvSpPr>
          <p:spPr>
            <a:xfrm>
              <a:off x="3770110" y="934160"/>
              <a:ext cx="2435006" cy="3234925"/>
            </a:xfrm>
            <a:custGeom>
              <a:avLst/>
              <a:gdLst/>
              <a:ahLst/>
              <a:cxnLst/>
              <a:rect l="l" t="t" r="r" b="b"/>
              <a:pathLst>
                <a:path w="2435006" h="3234925" extrusionOk="0">
                  <a:moveTo>
                    <a:pt x="2434532" y="3234926"/>
                  </a:moveTo>
                  <a:lnTo>
                    <a:pt x="0" y="1826083"/>
                  </a:lnTo>
                  <a:lnTo>
                    <a:pt x="760" y="20714"/>
                  </a:lnTo>
                  <a:cubicBezTo>
                    <a:pt x="760" y="2236"/>
                    <a:pt x="13687" y="-5289"/>
                    <a:pt x="29274" y="3950"/>
                  </a:cubicBezTo>
                  <a:lnTo>
                    <a:pt x="2406493" y="1379360"/>
                  </a:lnTo>
                  <a:cubicBezTo>
                    <a:pt x="2423411" y="1390609"/>
                    <a:pt x="2433990" y="1409240"/>
                    <a:pt x="2435007" y="14295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2631;p47"/>
            <p:cNvSpPr/>
            <p:nvPr/>
          </p:nvSpPr>
          <p:spPr>
            <a:xfrm>
              <a:off x="6215951" y="4191660"/>
              <a:ext cx="26328" cy="93440"/>
            </a:xfrm>
            <a:custGeom>
              <a:avLst/>
              <a:gdLst/>
              <a:ahLst/>
              <a:cxnLst/>
              <a:rect l="l" t="t" r="r" b="b"/>
              <a:pathLst>
                <a:path w="26328" h="93440" extrusionOk="0">
                  <a:moveTo>
                    <a:pt x="0" y="93440"/>
                  </a:moveTo>
                  <a:lnTo>
                    <a:pt x="26328" y="78200"/>
                  </a:lnTo>
                  <a:lnTo>
                    <a:pt x="14922" y="0"/>
                  </a:lnTo>
                  <a:lnTo>
                    <a:pt x="0" y="93440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2632;p47"/>
            <p:cNvSpPr/>
            <p:nvPr/>
          </p:nvSpPr>
          <p:spPr>
            <a:xfrm>
              <a:off x="3761840" y="882675"/>
              <a:ext cx="63206" cy="27150"/>
            </a:xfrm>
            <a:custGeom>
              <a:avLst/>
              <a:gdLst/>
              <a:ahLst/>
              <a:cxnLst/>
              <a:rect l="l" t="t" r="r" b="b"/>
              <a:pathLst>
                <a:path w="63206" h="27150" extrusionOk="0">
                  <a:moveTo>
                    <a:pt x="0" y="15049"/>
                  </a:moveTo>
                  <a:lnTo>
                    <a:pt x="25948" y="0"/>
                  </a:lnTo>
                  <a:lnTo>
                    <a:pt x="63206" y="21336"/>
                  </a:lnTo>
                  <a:cubicBezTo>
                    <a:pt x="63206" y="21336"/>
                    <a:pt x="23477" y="27337"/>
                    <a:pt x="22526" y="27146"/>
                  </a:cubicBezTo>
                  <a:cubicBezTo>
                    <a:pt x="21576" y="26956"/>
                    <a:pt x="0" y="15049"/>
                    <a:pt x="0" y="15049"/>
                  </a:cubicBez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2633;p47"/>
            <p:cNvSpPr/>
            <p:nvPr/>
          </p:nvSpPr>
          <p:spPr>
            <a:xfrm>
              <a:off x="1985051" y="2961416"/>
              <a:ext cx="4154298" cy="2403527"/>
            </a:xfrm>
            <a:custGeom>
              <a:avLst/>
              <a:gdLst/>
              <a:ahLst/>
              <a:cxnLst/>
              <a:rect l="l" t="t" r="r" b="b"/>
              <a:pathLst>
                <a:path w="4154298" h="2403527" extrusionOk="0">
                  <a:moveTo>
                    <a:pt x="2399727" y="2390484"/>
                  </a:moveTo>
                  <a:lnTo>
                    <a:pt x="22508" y="1015074"/>
                  </a:lnTo>
                  <a:cubicBezTo>
                    <a:pt x="-10853" y="996024"/>
                    <a:pt x="-6671" y="962115"/>
                    <a:pt x="32013" y="939826"/>
                  </a:cubicBezTo>
                  <a:lnTo>
                    <a:pt x="1624524" y="18378"/>
                  </a:lnTo>
                  <a:cubicBezTo>
                    <a:pt x="1662543" y="-3815"/>
                    <a:pt x="1721282" y="-6292"/>
                    <a:pt x="1754548" y="13044"/>
                  </a:cubicBezTo>
                  <a:lnTo>
                    <a:pt x="4131861" y="1388454"/>
                  </a:lnTo>
                  <a:cubicBezTo>
                    <a:pt x="4165128" y="1407504"/>
                    <a:pt x="4160946" y="1441413"/>
                    <a:pt x="4122357" y="1463701"/>
                  </a:cubicBezTo>
                  <a:lnTo>
                    <a:pt x="2529751" y="2385150"/>
                  </a:lnTo>
                  <a:cubicBezTo>
                    <a:pt x="2491257" y="2407343"/>
                    <a:pt x="2432993" y="2409820"/>
                    <a:pt x="2399727" y="2390484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2634;p47"/>
            <p:cNvSpPr/>
            <p:nvPr/>
          </p:nvSpPr>
          <p:spPr>
            <a:xfrm>
              <a:off x="2036757" y="2930659"/>
              <a:ext cx="4154369" cy="2403042"/>
            </a:xfrm>
            <a:custGeom>
              <a:avLst/>
              <a:gdLst/>
              <a:ahLst/>
              <a:cxnLst/>
              <a:rect l="l" t="t" r="r" b="b"/>
              <a:pathLst>
                <a:path w="4154369" h="2403042" extrusionOk="0">
                  <a:moveTo>
                    <a:pt x="2399917" y="2389999"/>
                  </a:moveTo>
                  <a:lnTo>
                    <a:pt x="22508" y="1015065"/>
                  </a:lnTo>
                  <a:cubicBezTo>
                    <a:pt x="-10853" y="996015"/>
                    <a:pt x="-6671" y="962106"/>
                    <a:pt x="32013" y="939818"/>
                  </a:cubicBezTo>
                  <a:lnTo>
                    <a:pt x="1624524" y="18464"/>
                  </a:lnTo>
                  <a:cubicBezTo>
                    <a:pt x="1662543" y="-3824"/>
                    <a:pt x="1721282" y="-6301"/>
                    <a:pt x="1754643" y="13035"/>
                  </a:cubicBezTo>
                  <a:lnTo>
                    <a:pt x="4131861" y="1388445"/>
                  </a:lnTo>
                  <a:cubicBezTo>
                    <a:pt x="4165223" y="1407495"/>
                    <a:pt x="4161041" y="1441404"/>
                    <a:pt x="4122357" y="1463693"/>
                  </a:cubicBezTo>
                  <a:lnTo>
                    <a:pt x="2530036" y="2384665"/>
                  </a:lnTo>
                  <a:cubicBezTo>
                    <a:pt x="2491542" y="2406858"/>
                    <a:pt x="2433278" y="2409335"/>
                    <a:pt x="2399917" y="2389999"/>
                  </a:cubicBez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2635;p47"/>
            <p:cNvSpPr/>
            <p:nvPr/>
          </p:nvSpPr>
          <p:spPr>
            <a:xfrm>
              <a:off x="2036929" y="3869239"/>
              <a:ext cx="50374" cy="44958"/>
            </a:xfrm>
            <a:custGeom>
              <a:avLst/>
              <a:gdLst/>
              <a:ahLst/>
              <a:cxnLst/>
              <a:rect l="l" t="t" r="r" b="b"/>
              <a:pathLst>
                <a:path w="50374" h="44958" extrusionOk="0">
                  <a:moveTo>
                    <a:pt x="0" y="44958"/>
                  </a:moveTo>
                  <a:lnTo>
                    <a:pt x="0" y="0"/>
                  </a:lnTo>
                  <a:lnTo>
                    <a:pt x="50375" y="21146"/>
                  </a:lnTo>
                  <a:lnTo>
                    <a:pt x="0" y="44958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2636;p47"/>
            <p:cNvSpPr/>
            <p:nvPr/>
          </p:nvSpPr>
          <p:spPr>
            <a:xfrm>
              <a:off x="6153886" y="4308341"/>
              <a:ext cx="37258" cy="49244"/>
            </a:xfrm>
            <a:custGeom>
              <a:avLst/>
              <a:gdLst/>
              <a:ahLst/>
              <a:cxnLst/>
              <a:rect l="l" t="t" r="r" b="b"/>
              <a:pathLst>
                <a:path w="37258" h="49244" extrusionOk="0">
                  <a:moveTo>
                    <a:pt x="37259" y="43910"/>
                  </a:moveTo>
                  <a:lnTo>
                    <a:pt x="37259" y="0"/>
                  </a:lnTo>
                  <a:lnTo>
                    <a:pt x="0" y="12859"/>
                  </a:lnTo>
                  <a:lnTo>
                    <a:pt x="24712" y="49244"/>
                  </a:lnTo>
                  <a:lnTo>
                    <a:pt x="37259" y="43910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2637;p47"/>
            <p:cNvSpPr/>
            <p:nvPr/>
          </p:nvSpPr>
          <p:spPr>
            <a:xfrm>
              <a:off x="2036757" y="2892519"/>
              <a:ext cx="4154369" cy="2403360"/>
            </a:xfrm>
            <a:custGeom>
              <a:avLst/>
              <a:gdLst/>
              <a:ahLst/>
              <a:cxnLst/>
              <a:rect l="l" t="t" r="r" b="b"/>
              <a:pathLst>
                <a:path w="4154369" h="2403360" extrusionOk="0">
                  <a:moveTo>
                    <a:pt x="2399917" y="2390326"/>
                  </a:moveTo>
                  <a:lnTo>
                    <a:pt x="22508" y="1015106"/>
                  </a:lnTo>
                  <a:cubicBezTo>
                    <a:pt x="-10853" y="996056"/>
                    <a:pt x="-6671" y="962147"/>
                    <a:pt x="32013" y="939859"/>
                  </a:cubicBezTo>
                  <a:lnTo>
                    <a:pt x="1624524" y="18410"/>
                  </a:lnTo>
                  <a:cubicBezTo>
                    <a:pt x="1662543" y="-3879"/>
                    <a:pt x="1721282" y="-6260"/>
                    <a:pt x="1754643" y="13076"/>
                  </a:cubicBezTo>
                  <a:lnTo>
                    <a:pt x="4131861" y="1388486"/>
                  </a:lnTo>
                  <a:cubicBezTo>
                    <a:pt x="4165223" y="1407536"/>
                    <a:pt x="4161041" y="1441445"/>
                    <a:pt x="4122357" y="1463734"/>
                  </a:cubicBezTo>
                  <a:lnTo>
                    <a:pt x="2530036" y="2384896"/>
                  </a:lnTo>
                  <a:cubicBezTo>
                    <a:pt x="2491542" y="2407185"/>
                    <a:pt x="2433278" y="2409661"/>
                    <a:pt x="2399917" y="2390326"/>
                  </a:cubicBezTo>
                  <a:close/>
                </a:path>
              </a:pathLst>
            </a:custGeom>
            <a:solidFill>
              <a:srgbClr val="E4E7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2638;p47"/>
            <p:cNvSpPr/>
            <p:nvPr/>
          </p:nvSpPr>
          <p:spPr>
            <a:xfrm>
              <a:off x="2036757" y="2886502"/>
              <a:ext cx="4154369" cy="2403527"/>
            </a:xfrm>
            <a:custGeom>
              <a:avLst/>
              <a:gdLst/>
              <a:ahLst/>
              <a:cxnLst/>
              <a:rect l="l" t="t" r="r" b="b"/>
              <a:pathLst>
                <a:path w="4154369" h="2403527" extrusionOk="0">
                  <a:moveTo>
                    <a:pt x="2399917" y="2390532"/>
                  </a:moveTo>
                  <a:lnTo>
                    <a:pt x="22508" y="1015122"/>
                  </a:lnTo>
                  <a:cubicBezTo>
                    <a:pt x="-10853" y="996072"/>
                    <a:pt x="-6671" y="962067"/>
                    <a:pt x="32013" y="939874"/>
                  </a:cubicBezTo>
                  <a:lnTo>
                    <a:pt x="1624524" y="18425"/>
                  </a:lnTo>
                  <a:cubicBezTo>
                    <a:pt x="1662543" y="-3863"/>
                    <a:pt x="1721282" y="-6244"/>
                    <a:pt x="1754643" y="12996"/>
                  </a:cubicBezTo>
                  <a:lnTo>
                    <a:pt x="4131861" y="1388502"/>
                  </a:lnTo>
                  <a:cubicBezTo>
                    <a:pt x="4165223" y="1407552"/>
                    <a:pt x="4161041" y="1441461"/>
                    <a:pt x="4122357" y="1463749"/>
                  </a:cubicBezTo>
                  <a:lnTo>
                    <a:pt x="2530036" y="2385103"/>
                  </a:lnTo>
                  <a:cubicBezTo>
                    <a:pt x="2491542" y="2407391"/>
                    <a:pt x="2433278" y="2409772"/>
                    <a:pt x="2399917" y="2390532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2639;p47"/>
            <p:cNvSpPr/>
            <p:nvPr/>
          </p:nvSpPr>
          <p:spPr>
            <a:xfrm>
              <a:off x="3500252" y="3065247"/>
              <a:ext cx="266442" cy="153993"/>
            </a:xfrm>
            <a:custGeom>
              <a:avLst/>
              <a:gdLst/>
              <a:ahLst/>
              <a:cxnLst/>
              <a:rect l="l" t="t" r="r" b="b"/>
              <a:pathLst>
                <a:path w="266442" h="153993" extrusionOk="0">
                  <a:moveTo>
                    <a:pt x="116927" y="150482"/>
                  </a:moveTo>
                  <a:lnTo>
                    <a:pt x="6292" y="86474"/>
                  </a:lnTo>
                  <a:cubicBezTo>
                    <a:pt x="-3212" y="81235"/>
                    <a:pt x="-1597" y="72091"/>
                    <a:pt x="8763" y="66090"/>
                  </a:cubicBezTo>
                  <a:lnTo>
                    <a:pt x="114456" y="4940"/>
                  </a:lnTo>
                  <a:cubicBezTo>
                    <a:pt x="125291" y="-1099"/>
                    <a:pt x="138341" y="-1632"/>
                    <a:pt x="149623" y="3511"/>
                  </a:cubicBezTo>
                  <a:lnTo>
                    <a:pt x="260353" y="67519"/>
                  </a:lnTo>
                  <a:cubicBezTo>
                    <a:pt x="269382" y="72758"/>
                    <a:pt x="268241" y="81902"/>
                    <a:pt x="257786" y="87903"/>
                  </a:cubicBezTo>
                  <a:lnTo>
                    <a:pt x="152189" y="149053"/>
                  </a:lnTo>
                  <a:cubicBezTo>
                    <a:pt x="141325" y="155092"/>
                    <a:pt x="128247" y="155625"/>
                    <a:pt x="116927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2640;p47"/>
            <p:cNvSpPr/>
            <p:nvPr/>
          </p:nvSpPr>
          <p:spPr>
            <a:xfrm>
              <a:off x="3657092" y="3155925"/>
              <a:ext cx="266442" cy="153985"/>
            </a:xfrm>
            <a:custGeom>
              <a:avLst/>
              <a:gdLst/>
              <a:ahLst/>
              <a:cxnLst/>
              <a:rect l="l" t="t" r="r" b="b"/>
              <a:pathLst>
                <a:path w="266442" h="153985" extrusionOk="0">
                  <a:moveTo>
                    <a:pt x="116819" y="150482"/>
                  </a:moveTo>
                  <a:lnTo>
                    <a:pt x="6090" y="86379"/>
                  </a:lnTo>
                  <a:cubicBezTo>
                    <a:pt x="-2940" y="81235"/>
                    <a:pt x="-1799" y="72091"/>
                    <a:pt x="8656" y="65995"/>
                  </a:cubicBezTo>
                  <a:lnTo>
                    <a:pt x="114253" y="4940"/>
                  </a:lnTo>
                  <a:cubicBezTo>
                    <a:pt x="125117" y="-1099"/>
                    <a:pt x="138195" y="-1632"/>
                    <a:pt x="149515" y="3511"/>
                  </a:cubicBezTo>
                  <a:lnTo>
                    <a:pt x="260150" y="67519"/>
                  </a:lnTo>
                  <a:cubicBezTo>
                    <a:pt x="269655" y="72758"/>
                    <a:pt x="268039" y="81902"/>
                    <a:pt x="257679" y="87903"/>
                  </a:cubicBezTo>
                  <a:lnTo>
                    <a:pt x="151987" y="148958"/>
                  </a:lnTo>
                  <a:cubicBezTo>
                    <a:pt x="141180" y="155073"/>
                    <a:pt x="128111" y="155645"/>
                    <a:pt x="116819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2641;p47"/>
            <p:cNvSpPr/>
            <p:nvPr/>
          </p:nvSpPr>
          <p:spPr>
            <a:xfrm>
              <a:off x="3815428" y="3247563"/>
              <a:ext cx="266636" cy="153995"/>
            </a:xfrm>
            <a:custGeom>
              <a:avLst/>
              <a:gdLst/>
              <a:ahLst/>
              <a:cxnLst/>
              <a:rect l="l" t="t" r="r" b="b"/>
              <a:pathLst>
                <a:path w="266636" h="153995" extrusionOk="0">
                  <a:moveTo>
                    <a:pt x="116927" y="150570"/>
                  </a:moveTo>
                  <a:lnTo>
                    <a:pt x="6292" y="86466"/>
                  </a:lnTo>
                  <a:cubicBezTo>
                    <a:pt x="-3213" y="81228"/>
                    <a:pt x="-1597" y="72083"/>
                    <a:pt x="8763" y="66083"/>
                  </a:cubicBezTo>
                  <a:lnTo>
                    <a:pt x="114456" y="5028"/>
                  </a:lnTo>
                  <a:cubicBezTo>
                    <a:pt x="125262" y="-1087"/>
                    <a:pt x="138331" y="-1659"/>
                    <a:pt x="149623" y="3504"/>
                  </a:cubicBezTo>
                  <a:lnTo>
                    <a:pt x="260353" y="67607"/>
                  </a:lnTo>
                  <a:cubicBezTo>
                    <a:pt x="269857" y="72750"/>
                    <a:pt x="268242" y="81894"/>
                    <a:pt x="257786" y="87990"/>
                  </a:cubicBezTo>
                  <a:lnTo>
                    <a:pt x="152189" y="149046"/>
                  </a:lnTo>
                  <a:cubicBezTo>
                    <a:pt x="141325" y="155056"/>
                    <a:pt x="128266" y="155627"/>
                    <a:pt x="116927" y="150570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2642;p47"/>
            <p:cNvSpPr/>
            <p:nvPr/>
          </p:nvSpPr>
          <p:spPr>
            <a:xfrm>
              <a:off x="3970462" y="3337185"/>
              <a:ext cx="266334" cy="153993"/>
            </a:xfrm>
            <a:custGeom>
              <a:avLst/>
              <a:gdLst/>
              <a:ahLst/>
              <a:cxnLst/>
              <a:rect l="l" t="t" r="r" b="b"/>
              <a:pathLst>
                <a:path w="266334" h="153993" extrusionOk="0">
                  <a:moveTo>
                    <a:pt x="116819" y="150482"/>
                  </a:moveTo>
                  <a:lnTo>
                    <a:pt x="6090" y="86474"/>
                  </a:lnTo>
                  <a:cubicBezTo>
                    <a:pt x="-2940" y="81235"/>
                    <a:pt x="-1799" y="72091"/>
                    <a:pt x="8656" y="66090"/>
                  </a:cubicBezTo>
                  <a:lnTo>
                    <a:pt x="114253" y="4940"/>
                  </a:lnTo>
                  <a:cubicBezTo>
                    <a:pt x="125117" y="-1099"/>
                    <a:pt x="138195" y="-1632"/>
                    <a:pt x="149515" y="3511"/>
                  </a:cubicBezTo>
                  <a:lnTo>
                    <a:pt x="260245" y="67519"/>
                  </a:lnTo>
                  <a:cubicBezTo>
                    <a:pt x="269275" y="72758"/>
                    <a:pt x="268134" y="81902"/>
                    <a:pt x="257679" y="87903"/>
                  </a:cubicBezTo>
                  <a:lnTo>
                    <a:pt x="152082" y="149053"/>
                  </a:lnTo>
                  <a:cubicBezTo>
                    <a:pt x="141218" y="155092"/>
                    <a:pt x="128139" y="155626"/>
                    <a:pt x="116819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2643;p47"/>
            <p:cNvSpPr/>
            <p:nvPr/>
          </p:nvSpPr>
          <p:spPr>
            <a:xfrm>
              <a:off x="4127000" y="3427863"/>
              <a:ext cx="266433" cy="153993"/>
            </a:xfrm>
            <a:custGeom>
              <a:avLst/>
              <a:gdLst/>
              <a:ahLst/>
              <a:cxnLst/>
              <a:rect l="l" t="t" r="r" b="b"/>
              <a:pathLst>
                <a:path w="266433" h="153993" extrusionOk="0">
                  <a:moveTo>
                    <a:pt x="117013" y="150482"/>
                  </a:moveTo>
                  <a:lnTo>
                    <a:pt x="6284" y="86474"/>
                  </a:lnTo>
                  <a:cubicBezTo>
                    <a:pt x="-3221" y="81235"/>
                    <a:pt x="-1605" y="72091"/>
                    <a:pt x="8850" y="66091"/>
                  </a:cubicBezTo>
                  <a:lnTo>
                    <a:pt x="114447" y="4940"/>
                  </a:lnTo>
                  <a:cubicBezTo>
                    <a:pt x="125311" y="-1099"/>
                    <a:pt x="138389" y="-1632"/>
                    <a:pt x="149709" y="3511"/>
                  </a:cubicBezTo>
                  <a:lnTo>
                    <a:pt x="260344" y="67519"/>
                  </a:lnTo>
                  <a:cubicBezTo>
                    <a:pt x="269374" y="72758"/>
                    <a:pt x="268233" y="81902"/>
                    <a:pt x="257778" y="87903"/>
                  </a:cubicBezTo>
                  <a:lnTo>
                    <a:pt x="152181" y="149053"/>
                  </a:lnTo>
                  <a:cubicBezTo>
                    <a:pt x="141345" y="155092"/>
                    <a:pt x="128295" y="155626"/>
                    <a:pt x="117013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2644;p47"/>
            <p:cNvSpPr/>
            <p:nvPr/>
          </p:nvSpPr>
          <p:spPr>
            <a:xfrm>
              <a:off x="4283886" y="3519017"/>
              <a:ext cx="266280" cy="153993"/>
            </a:xfrm>
            <a:custGeom>
              <a:avLst/>
              <a:gdLst/>
              <a:ahLst/>
              <a:cxnLst/>
              <a:rect l="l" t="t" r="r" b="b"/>
              <a:pathLst>
                <a:path w="266280" h="153993" extrusionOk="0">
                  <a:moveTo>
                    <a:pt x="116765" y="150482"/>
                  </a:moveTo>
                  <a:lnTo>
                    <a:pt x="6131" y="86474"/>
                  </a:lnTo>
                  <a:cubicBezTo>
                    <a:pt x="-2899" y="81235"/>
                    <a:pt x="-1853" y="72091"/>
                    <a:pt x="8602" y="66091"/>
                  </a:cubicBezTo>
                  <a:lnTo>
                    <a:pt x="114199" y="4940"/>
                  </a:lnTo>
                  <a:cubicBezTo>
                    <a:pt x="125063" y="-1099"/>
                    <a:pt x="138141" y="-1632"/>
                    <a:pt x="149461" y="3511"/>
                  </a:cubicBezTo>
                  <a:lnTo>
                    <a:pt x="260191" y="67519"/>
                  </a:lnTo>
                  <a:cubicBezTo>
                    <a:pt x="269220" y="72758"/>
                    <a:pt x="268080" y="81902"/>
                    <a:pt x="257625" y="87903"/>
                  </a:cubicBezTo>
                  <a:lnTo>
                    <a:pt x="152027" y="149053"/>
                  </a:lnTo>
                  <a:cubicBezTo>
                    <a:pt x="141164" y="155092"/>
                    <a:pt x="128085" y="155626"/>
                    <a:pt x="116765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2645;p47"/>
            <p:cNvSpPr/>
            <p:nvPr/>
          </p:nvSpPr>
          <p:spPr>
            <a:xfrm>
              <a:off x="4440564" y="3609219"/>
              <a:ext cx="266248" cy="153985"/>
            </a:xfrm>
            <a:custGeom>
              <a:avLst/>
              <a:gdLst/>
              <a:ahLst/>
              <a:cxnLst/>
              <a:rect l="l" t="t" r="r" b="b"/>
              <a:pathLst>
                <a:path w="266248" h="153985" extrusionOk="0">
                  <a:moveTo>
                    <a:pt x="116819" y="150482"/>
                  </a:moveTo>
                  <a:lnTo>
                    <a:pt x="6089" y="86474"/>
                  </a:lnTo>
                  <a:cubicBezTo>
                    <a:pt x="-2940" y="81235"/>
                    <a:pt x="-1799" y="72091"/>
                    <a:pt x="8656" y="66090"/>
                  </a:cubicBezTo>
                  <a:lnTo>
                    <a:pt x="114253" y="4940"/>
                  </a:lnTo>
                  <a:cubicBezTo>
                    <a:pt x="125117" y="-1099"/>
                    <a:pt x="138195" y="-1632"/>
                    <a:pt x="149515" y="3511"/>
                  </a:cubicBezTo>
                  <a:lnTo>
                    <a:pt x="260150" y="67519"/>
                  </a:lnTo>
                  <a:cubicBezTo>
                    <a:pt x="269179" y="72758"/>
                    <a:pt x="268039" y="81902"/>
                    <a:pt x="257679" y="87903"/>
                  </a:cubicBezTo>
                  <a:lnTo>
                    <a:pt x="151987" y="148958"/>
                  </a:lnTo>
                  <a:cubicBezTo>
                    <a:pt x="141180" y="155073"/>
                    <a:pt x="128111" y="155645"/>
                    <a:pt x="116819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2646;p47"/>
            <p:cNvSpPr/>
            <p:nvPr/>
          </p:nvSpPr>
          <p:spPr>
            <a:xfrm>
              <a:off x="4597287" y="3699905"/>
              <a:ext cx="266442" cy="153983"/>
            </a:xfrm>
            <a:custGeom>
              <a:avLst/>
              <a:gdLst/>
              <a:ahLst/>
              <a:cxnLst/>
              <a:rect l="l" t="t" r="r" b="b"/>
              <a:pathLst>
                <a:path w="266442" h="153983" extrusionOk="0">
                  <a:moveTo>
                    <a:pt x="116733" y="150570"/>
                  </a:moveTo>
                  <a:lnTo>
                    <a:pt x="6099" y="86466"/>
                  </a:lnTo>
                  <a:cubicBezTo>
                    <a:pt x="-2931" y="81228"/>
                    <a:pt x="-1790" y="72179"/>
                    <a:pt x="8570" y="66083"/>
                  </a:cubicBezTo>
                  <a:lnTo>
                    <a:pt x="114262" y="5028"/>
                  </a:lnTo>
                  <a:cubicBezTo>
                    <a:pt x="125069" y="-1087"/>
                    <a:pt x="138138" y="-1659"/>
                    <a:pt x="149429" y="3504"/>
                  </a:cubicBezTo>
                  <a:lnTo>
                    <a:pt x="260159" y="67607"/>
                  </a:lnTo>
                  <a:cubicBezTo>
                    <a:pt x="269663" y="72846"/>
                    <a:pt x="268048" y="81894"/>
                    <a:pt x="257593" y="87990"/>
                  </a:cubicBezTo>
                  <a:lnTo>
                    <a:pt x="151805" y="148950"/>
                  </a:lnTo>
                  <a:cubicBezTo>
                    <a:pt x="141037" y="155037"/>
                    <a:pt x="128015" y="155637"/>
                    <a:pt x="116733" y="150570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2647;p47"/>
            <p:cNvSpPr/>
            <p:nvPr/>
          </p:nvSpPr>
          <p:spPr>
            <a:xfrm>
              <a:off x="4753934" y="3790488"/>
              <a:ext cx="266248" cy="153985"/>
            </a:xfrm>
            <a:custGeom>
              <a:avLst/>
              <a:gdLst/>
              <a:ahLst/>
              <a:cxnLst/>
              <a:rect l="l" t="t" r="r" b="b"/>
              <a:pathLst>
                <a:path w="266248" h="153985" extrusionOk="0">
                  <a:moveTo>
                    <a:pt x="116819" y="150474"/>
                  </a:moveTo>
                  <a:lnTo>
                    <a:pt x="6089" y="86466"/>
                  </a:lnTo>
                  <a:cubicBezTo>
                    <a:pt x="-2940" y="81228"/>
                    <a:pt x="-1799" y="72083"/>
                    <a:pt x="8656" y="66083"/>
                  </a:cubicBezTo>
                  <a:lnTo>
                    <a:pt x="114253" y="5028"/>
                  </a:lnTo>
                  <a:cubicBezTo>
                    <a:pt x="125088" y="-1087"/>
                    <a:pt x="138195" y="-1659"/>
                    <a:pt x="149515" y="3504"/>
                  </a:cubicBezTo>
                  <a:lnTo>
                    <a:pt x="260150" y="67607"/>
                  </a:lnTo>
                  <a:cubicBezTo>
                    <a:pt x="269179" y="72750"/>
                    <a:pt x="268039" y="81894"/>
                    <a:pt x="257679" y="87990"/>
                  </a:cubicBezTo>
                  <a:lnTo>
                    <a:pt x="152082" y="149046"/>
                  </a:lnTo>
                  <a:cubicBezTo>
                    <a:pt x="141218" y="155084"/>
                    <a:pt x="128139" y="155618"/>
                    <a:pt x="116819" y="150474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2648;p47"/>
            <p:cNvSpPr/>
            <p:nvPr/>
          </p:nvSpPr>
          <p:spPr>
            <a:xfrm>
              <a:off x="4910657" y="3881158"/>
              <a:ext cx="266058" cy="153915"/>
            </a:xfrm>
            <a:custGeom>
              <a:avLst/>
              <a:gdLst/>
              <a:ahLst/>
              <a:cxnLst/>
              <a:rect l="l" t="t" r="r" b="b"/>
              <a:pathLst>
                <a:path w="266058" h="153915" extrusionOk="0">
                  <a:moveTo>
                    <a:pt x="116733" y="150292"/>
                  </a:moveTo>
                  <a:lnTo>
                    <a:pt x="6099" y="86284"/>
                  </a:lnTo>
                  <a:cubicBezTo>
                    <a:pt x="-2931" y="81045"/>
                    <a:pt x="-1790" y="71901"/>
                    <a:pt x="8570" y="65900"/>
                  </a:cubicBezTo>
                  <a:lnTo>
                    <a:pt x="114072" y="4940"/>
                  </a:lnTo>
                  <a:cubicBezTo>
                    <a:pt x="124907" y="-1099"/>
                    <a:pt x="137957" y="-1632"/>
                    <a:pt x="149239" y="3511"/>
                  </a:cubicBezTo>
                  <a:lnTo>
                    <a:pt x="259969" y="67519"/>
                  </a:lnTo>
                  <a:cubicBezTo>
                    <a:pt x="268998" y="72758"/>
                    <a:pt x="267858" y="81902"/>
                    <a:pt x="257402" y="87903"/>
                  </a:cubicBezTo>
                  <a:lnTo>
                    <a:pt x="152090" y="149053"/>
                  </a:lnTo>
                  <a:cubicBezTo>
                    <a:pt x="141170" y="155064"/>
                    <a:pt x="128044" y="155530"/>
                    <a:pt x="116733" y="15029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2649;p47"/>
            <p:cNvSpPr/>
            <p:nvPr/>
          </p:nvSpPr>
          <p:spPr>
            <a:xfrm>
              <a:off x="5067303" y="3971836"/>
              <a:ext cx="266334" cy="153993"/>
            </a:xfrm>
            <a:custGeom>
              <a:avLst/>
              <a:gdLst/>
              <a:ahLst/>
              <a:cxnLst/>
              <a:rect l="l" t="t" r="r" b="b"/>
              <a:pathLst>
                <a:path w="266334" h="153993" extrusionOk="0">
                  <a:moveTo>
                    <a:pt x="116819" y="150482"/>
                  </a:moveTo>
                  <a:lnTo>
                    <a:pt x="6089" y="86474"/>
                  </a:lnTo>
                  <a:cubicBezTo>
                    <a:pt x="-2940" y="81235"/>
                    <a:pt x="-1799" y="72091"/>
                    <a:pt x="8656" y="66090"/>
                  </a:cubicBezTo>
                  <a:lnTo>
                    <a:pt x="114253" y="4940"/>
                  </a:lnTo>
                  <a:cubicBezTo>
                    <a:pt x="125117" y="-1099"/>
                    <a:pt x="138195" y="-1632"/>
                    <a:pt x="149515" y="3511"/>
                  </a:cubicBezTo>
                  <a:lnTo>
                    <a:pt x="260245" y="67519"/>
                  </a:lnTo>
                  <a:cubicBezTo>
                    <a:pt x="269274" y="72758"/>
                    <a:pt x="268134" y="81902"/>
                    <a:pt x="257679" y="87903"/>
                  </a:cubicBezTo>
                  <a:lnTo>
                    <a:pt x="152082" y="149053"/>
                  </a:lnTo>
                  <a:cubicBezTo>
                    <a:pt x="141218" y="155092"/>
                    <a:pt x="128139" y="155625"/>
                    <a:pt x="116819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2650;p47"/>
            <p:cNvSpPr/>
            <p:nvPr/>
          </p:nvSpPr>
          <p:spPr>
            <a:xfrm>
              <a:off x="5224035" y="4062514"/>
              <a:ext cx="266528" cy="154092"/>
            </a:xfrm>
            <a:custGeom>
              <a:avLst/>
              <a:gdLst/>
              <a:ahLst/>
              <a:cxnLst/>
              <a:rect l="l" t="t" r="r" b="b"/>
              <a:pathLst>
                <a:path w="266528" h="154092" extrusionOk="0">
                  <a:moveTo>
                    <a:pt x="116819" y="150482"/>
                  </a:moveTo>
                  <a:lnTo>
                    <a:pt x="6089" y="86474"/>
                  </a:lnTo>
                  <a:cubicBezTo>
                    <a:pt x="-2940" y="81235"/>
                    <a:pt x="-1799" y="72091"/>
                    <a:pt x="8656" y="66091"/>
                  </a:cubicBezTo>
                  <a:lnTo>
                    <a:pt x="114348" y="4940"/>
                  </a:lnTo>
                  <a:cubicBezTo>
                    <a:pt x="125212" y="-1099"/>
                    <a:pt x="138290" y="-1632"/>
                    <a:pt x="149610" y="3511"/>
                  </a:cubicBezTo>
                  <a:lnTo>
                    <a:pt x="260245" y="67519"/>
                  </a:lnTo>
                  <a:cubicBezTo>
                    <a:pt x="269750" y="72758"/>
                    <a:pt x="268134" y="81902"/>
                    <a:pt x="257679" y="87903"/>
                  </a:cubicBezTo>
                  <a:lnTo>
                    <a:pt x="152367" y="149053"/>
                  </a:lnTo>
                  <a:cubicBezTo>
                    <a:pt x="141436" y="155226"/>
                    <a:pt x="128206" y="155759"/>
                    <a:pt x="116819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2651;p47"/>
            <p:cNvSpPr/>
            <p:nvPr/>
          </p:nvSpPr>
          <p:spPr>
            <a:xfrm>
              <a:off x="5380534" y="4153137"/>
              <a:ext cx="266473" cy="154041"/>
            </a:xfrm>
            <a:custGeom>
              <a:avLst/>
              <a:gdLst/>
              <a:ahLst/>
              <a:cxnLst/>
              <a:rect l="l" t="t" r="r" b="b"/>
              <a:pathLst>
                <a:path w="266473" h="154041" extrusionOk="0">
                  <a:moveTo>
                    <a:pt x="116958" y="150537"/>
                  </a:moveTo>
                  <a:lnTo>
                    <a:pt x="6324" y="86434"/>
                  </a:lnTo>
                  <a:cubicBezTo>
                    <a:pt x="-3181" y="81195"/>
                    <a:pt x="-1660" y="72147"/>
                    <a:pt x="8795" y="66051"/>
                  </a:cubicBezTo>
                  <a:lnTo>
                    <a:pt x="114392" y="4995"/>
                  </a:lnTo>
                  <a:cubicBezTo>
                    <a:pt x="125247" y="-1082"/>
                    <a:pt x="138325" y="-1644"/>
                    <a:pt x="149655" y="3472"/>
                  </a:cubicBezTo>
                  <a:lnTo>
                    <a:pt x="260384" y="67575"/>
                  </a:lnTo>
                  <a:cubicBezTo>
                    <a:pt x="269414" y="72814"/>
                    <a:pt x="268273" y="81862"/>
                    <a:pt x="257818" y="87958"/>
                  </a:cubicBezTo>
                  <a:lnTo>
                    <a:pt x="152221" y="149014"/>
                  </a:lnTo>
                  <a:cubicBezTo>
                    <a:pt x="141386" y="155129"/>
                    <a:pt x="128279" y="155700"/>
                    <a:pt x="116958" y="150537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2652;p47"/>
            <p:cNvSpPr/>
            <p:nvPr/>
          </p:nvSpPr>
          <p:spPr>
            <a:xfrm>
              <a:off x="5537405" y="4243783"/>
              <a:ext cx="341715" cy="197836"/>
            </a:xfrm>
            <a:custGeom>
              <a:avLst/>
              <a:gdLst/>
              <a:ahLst/>
              <a:cxnLst/>
              <a:rect l="l" t="t" r="r" b="b"/>
              <a:pathLst>
                <a:path w="341715" h="197836" extrusionOk="0">
                  <a:moveTo>
                    <a:pt x="192287" y="194194"/>
                  </a:moveTo>
                  <a:lnTo>
                    <a:pt x="6089" y="86466"/>
                  </a:lnTo>
                  <a:cubicBezTo>
                    <a:pt x="-2940" y="81228"/>
                    <a:pt x="-1799" y="72083"/>
                    <a:pt x="8656" y="66083"/>
                  </a:cubicBezTo>
                  <a:lnTo>
                    <a:pt x="114633" y="5028"/>
                  </a:lnTo>
                  <a:cubicBezTo>
                    <a:pt x="125469" y="-1087"/>
                    <a:pt x="138576" y="-1659"/>
                    <a:pt x="149896" y="3504"/>
                  </a:cubicBezTo>
                  <a:lnTo>
                    <a:pt x="335617" y="111517"/>
                  </a:lnTo>
                  <a:cubicBezTo>
                    <a:pt x="344647" y="116756"/>
                    <a:pt x="343506" y="125900"/>
                    <a:pt x="333146" y="131901"/>
                  </a:cubicBezTo>
                  <a:lnTo>
                    <a:pt x="227454" y="193051"/>
                  </a:lnTo>
                  <a:cubicBezTo>
                    <a:pt x="216581" y="199004"/>
                    <a:pt x="203531" y="199423"/>
                    <a:pt x="192287" y="194194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2653;p47"/>
            <p:cNvSpPr/>
            <p:nvPr/>
          </p:nvSpPr>
          <p:spPr>
            <a:xfrm>
              <a:off x="3580766" y="3287750"/>
              <a:ext cx="266442" cy="153846"/>
            </a:xfrm>
            <a:custGeom>
              <a:avLst/>
              <a:gdLst/>
              <a:ahLst/>
              <a:cxnLst/>
              <a:rect l="l" t="t" r="r" b="b"/>
              <a:pathLst>
                <a:path w="266442" h="153846" extrusionOk="0">
                  <a:moveTo>
                    <a:pt x="117013" y="150292"/>
                  </a:moveTo>
                  <a:lnTo>
                    <a:pt x="6284" y="86474"/>
                  </a:lnTo>
                  <a:cubicBezTo>
                    <a:pt x="-3221" y="81235"/>
                    <a:pt x="-1605" y="72091"/>
                    <a:pt x="8850" y="66090"/>
                  </a:cubicBezTo>
                  <a:lnTo>
                    <a:pt x="114447" y="4940"/>
                  </a:lnTo>
                  <a:cubicBezTo>
                    <a:pt x="125311" y="-1099"/>
                    <a:pt x="138389" y="-1632"/>
                    <a:pt x="149709" y="3511"/>
                  </a:cubicBezTo>
                  <a:lnTo>
                    <a:pt x="260344" y="67424"/>
                  </a:lnTo>
                  <a:cubicBezTo>
                    <a:pt x="269373" y="72663"/>
                    <a:pt x="268233" y="81807"/>
                    <a:pt x="257873" y="87808"/>
                  </a:cubicBezTo>
                  <a:lnTo>
                    <a:pt x="152181" y="148958"/>
                  </a:lnTo>
                  <a:cubicBezTo>
                    <a:pt x="141336" y="154968"/>
                    <a:pt x="128286" y="155464"/>
                    <a:pt x="117013" y="15029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2654;p47"/>
            <p:cNvSpPr/>
            <p:nvPr/>
          </p:nvSpPr>
          <p:spPr>
            <a:xfrm>
              <a:off x="3737968" y="3378809"/>
              <a:ext cx="266343" cy="153636"/>
            </a:xfrm>
            <a:custGeom>
              <a:avLst/>
              <a:gdLst/>
              <a:ahLst/>
              <a:cxnLst/>
              <a:rect l="l" t="t" r="r" b="b"/>
              <a:pathLst>
                <a:path w="266343" h="153636" extrusionOk="0">
                  <a:moveTo>
                    <a:pt x="116733" y="150101"/>
                  </a:moveTo>
                  <a:lnTo>
                    <a:pt x="6098" y="86093"/>
                  </a:lnTo>
                  <a:cubicBezTo>
                    <a:pt x="-2931" y="80854"/>
                    <a:pt x="-1790" y="71710"/>
                    <a:pt x="8570" y="65710"/>
                  </a:cubicBezTo>
                  <a:lnTo>
                    <a:pt x="114262" y="4940"/>
                  </a:lnTo>
                  <a:cubicBezTo>
                    <a:pt x="125097" y="-1099"/>
                    <a:pt x="138147" y="-1632"/>
                    <a:pt x="149429" y="3511"/>
                  </a:cubicBezTo>
                  <a:lnTo>
                    <a:pt x="260254" y="67138"/>
                  </a:lnTo>
                  <a:cubicBezTo>
                    <a:pt x="269283" y="72377"/>
                    <a:pt x="268143" y="81521"/>
                    <a:pt x="257688" y="87522"/>
                  </a:cubicBezTo>
                  <a:lnTo>
                    <a:pt x="152091" y="148672"/>
                  </a:lnTo>
                  <a:cubicBezTo>
                    <a:pt x="141198" y="154749"/>
                    <a:pt x="128072" y="155273"/>
                    <a:pt x="116733" y="150101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2655;p47"/>
            <p:cNvSpPr/>
            <p:nvPr/>
          </p:nvSpPr>
          <p:spPr>
            <a:xfrm>
              <a:off x="3894706" y="3469202"/>
              <a:ext cx="266442" cy="153993"/>
            </a:xfrm>
            <a:custGeom>
              <a:avLst/>
              <a:gdLst/>
              <a:ahLst/>
              <a:cxnLst/>
              <a:rect l="l" t="t" r="r" b="b"/>
              <a:pathLst>
                <a:path w="266442" h="153993" extrusionOk="0">
                  <a:moveTo>
                    <a:pt x="117013" y="150482"/>
                  </a:moveTo>
                  <a:lnTo>
                    <a:pt x="6284" y="86474"/>
                  </a:lnTo>
                  <a:cubicBezTo>
                    <a:pt x="-3221" y="81235"/>
                    <a:pt x="-1605" y="72091"/>
                    <a:pt x="8850" y="66091"/>
                  </a:cubicBezTo>
                  <a:lnTo>
                    <a:pt x="114447" y="4940"/>
                  </a:lnTo>
                  <a:cubicBezTo>
                    <a:pt x="125311" y="-1099"/>
                    <a:pt x="138389" y="-1632"/>
                    <a:pt x="149709" y="3511"/>
                  </a:cubicBezTo>
                  <a:lnTo>
                    <a:pt x="260344" y="67519"/>
                  </a:lnTo>
                  <a:cubicBezTo>
                    <a:pt x="269373" y="72758"/>
                    <a:pt x="268233" y="81902"/>
                    <a:pt x="257873" y="87903"/>
                  </a:cubicBezTo>
                  <a:lnTo>
                    <a:pt x="152181" y="149053"/>
                  </a:lnTo>
                  <a:cubicBezTo>
                    <a:pt x="141345" y="155092"/>
                    <a:pt x="128295" y="155626"/>
                    <a:pt x="117013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2656;p47"/>
            <p:cNvSpPr/>
            <p:nvPr/>
          </p:nvSpPr>
          <p:spPr>
            <a:xfrm>
              <a:off x="4051822" y="3559729"/>
              <a:ext cx="266144" cy="154280"/>
            </a:xfrm>
            <a:custGeom>
              <a:avLst/>
              <a:gdLst/>
              <a:ahLst/>
              <a:cxnLst/>
              <a:rect l="l" t="t" r="r" b="b"/>
              <a:pathLst>
                <a:path w="266144" h="154280" extrusionOk="0">
                  <a:moveTo>
                    <a:pt x="116819" y="150823"/>
                  </a:moveTo>
                  <a:lnTo>
                    <a:pt x="6090" y="86720"/>
                  </a:lnTo>
                  <a:cubicBezTo>
                    <a:pt x="-2940" y="81576"/>
                    <a:pt x="-1799" y="72432"/>
                    <a:pt x="8656" y="66336"/>
                  </a:cubicBezTo>
                  <a:lnTo>
                    <a:pt x="114253" y="4995"/>
                  </a:lnTo>
                  <a:cubicBezTo>
                    <a:pt x="125107" y="-1082"/>
                    <a:pt x="138186" y="-1643"/>
                    <a:pt x="149515" y="3471"/>
                  </a:cubicBezTo>
                  <a:lnTo>
                    <a:pt x="260055" y="67860"/>
                  </a:lnTo>
                  <a:cubicBezTo>
                    <a:pt x="269084" y="73099"/>
                    <a:pt x="267944" y="82148"/>
                    <a:pt x="257489" y="88244"/>
                  </a:cubicBezTo>
                  <a:lnTo>
                    <a:pt x="151892" y="149299"/>
                  </a:lnTo>
                  <a:cubicBezTo>
                    <a:pt x="141104" y="155357"/>
                    <a:pt x="128092" y="155919"/>
                    <a:pt x="116819" y="150823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2657;p47"/>
            <p:cNvSpPr/>
            <p:nvPr/>
          </p:nvSpPr>
          <p:spPr>
            <a:xfrm>
              <a:off x="4207595" y="3649708"/>
              <a:ext cx="266442" cy="154372"/>
            </a:xfrm>
            <a:custGeom>
              <a:avLst/>
              <a:gdLst/>
              <a:ahLst/>
              <a:cxnLst/>
              <a:rect l="l" t="t" r="r" b="b"/>
              <a:pathLst>
                <a:path w="266442" h="154372" extrusionOk="0">
                  <a:moveTo>
                    <a:pt x="116733" y="150950"/>
                  </a:moveTo>
                  <a:lnTo>
                    <a:pt x="6098" y="86466"/>
                  </a:lnTo>
                  <a:cubicBezTo>
                    <a:pt x="-2931" y="81228"/>
                    <a:pt x="-1790" y="72179"/>
                    <a:pt x="8570" y="66083"/>
                  </a:cubicBezTo>
                  <a:lnTo>
                    <a:pt x="114262" y="5028"/>
                  </a:lnTo>
                  <a:cubicBezTo>
                    <a:pt x="125069" y="-1087"/>
                    <a:pt x="138138" y="-1659"/>
                    <a:pt x="149429" y="3504"/>
                  </a:cubicBezTo>
                  <a:lnTo>
                    <a:pt x="260159" y="67607"/>
                  </a:lnTo>
                  <a:cubicBezTo>
                    <a:pt x="269664" y="72750"/>
                    <a:pt x="268048" y="81894"/>
                    <a:pt x="257593" y="87990"/>
                  </a:cubicBezTo>
                  <a:lnTo>
                    <a:pt x="151805" y="149426"/>
                  </a:lnTo>
                  <a:cubicBezTo>
                    <a:pt x="141008" y="155437"/>
                    <a:pt x="128015" y="155999"/>
                    <a:pt x="116733" y="150950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2658;p47"/>
            <p:cNvSpPr/>
            <p:nvPr/>
          </p:nvSpPr>
          <p:spPr>
            <a:xfrm>
              <a:off x="4364526" y="3740759"/>
              <a:ext cx="266248" cy="154101"/>
            </a:xfrm>
            <a:custGeom>
              <a:avLst/>
              <a:gdLst/>
              <a:ahLst/>
              <a:cxnLst/>
              <a:rect l="l" t="t" r="r" b="b"/>
              <a:pathLst>
                <a:path w="266248" h="154101" extrusionOk="0">
                  <a:moveTo>
                    <a:pt x="116819" y="150672"/>
                  </a:moveTo>
                  <a:lnTo>
                    <a:pt x="6089" y="86664"/>
                  </a:lnTo>
                  <a:cubicBezTo>
                    <a:pt x="-2940" y="81426"/>
                    <a:pt x="-1799" y="72282"/>
                    <a:pt x="8656" y="66281"/>
                  </a:cubicBezTo>
                  <a:lnTo>
                    <a:pt x="114253" y="4940"/>
                  </a:lnTo>
                  <a:cubicBezTo>
                    <a:pt x="125117" y="-1099"/>
                    <a:pt x="138195" y="-1632"/>
                    <a:pt x="149515" y="3511"/>
                  </a:cubicBezTo>
                  <a:lnTo>
                    <a:pt x="260150" y="67519"/>
                  </a:lnTo>
                  <a:cubicBezTo>
                    <a:pt x="269179" y="72758"/>
                    <a:pt x="268039" y="81902"/>
                    <a:pt x="257679" y="87903"/>
                  </a:cubicBezTo>
                  <a:lnTo>
                    <a:pt x="151987" y="149053"/>
                  </a:lnTo>
                  <a:cubicBezTo>
                    <a:pt x="141189" y="155159"/>
                    <a:pt x="128130" y="155759"/>
                    <a:pt x="116819" y="15067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2659;p47"/>
            <p:cNvSpPr/>
            <p:nvPr/>
          </p:nvSpPr>
          <p:spPr>
            <a:xfrm>
              <a:off x="4521449" y="3831731"/>
              <a:ext cx="266334" cy="153985"/>
            </a:xfrm>
            <a:custGeom>
              <a:avLst/>
              <a:gdLst/>
              <a:ahLst/>
              <a:cxnLst/>
              <a:rect l="l" t="t" r="r" b="b"/>
              <a:pathLst>
                <a:path w="266334" h="153985" extrusionOk="0">
                  <a:moveTo>
                    <a:pt x="116819" y="150474"/>
                  </a:moveTo>
                  <a:lnTo>
                    <a:pt x="6090" y="86466"/>
                  </a:lnTo>
                  <a:cubicBezTo>
                    <a:pt x="-2940" y="81228"/>
                    <a:pt x="-1799" y="72084"/>
                    <a:pt x="8656" y="66083"/>
                  </a:cubicBezTo>
                  <a:lnTo>
                    <a:pt x="114253" y="5028"/>
                  </a:lnTo>
                  <a:cubicBezTo>
                    <a:pt x="125088" y="-1087"/>
                    <a:pt x="138195" y="-1659"/>
                    <a:pt x="149515" y="3504"/>
                  </a:cubicBezTo>
                  <a:lnTo>
                    <a:pt x="260245" y="67607"/>
                  </a:lnTo>
                  <a:cubicBezTo>
                    <a:pt x="269275" y="72750"/>
                    <a:pt x="268134" y="81894"/>
                    <a:pt x="257679" y="87990"/>
                  </a:cubicBezTo>
                  <a:lnTo>
                    <a:pt x="152082" y="149046"/>
                  </a:lnTo>
                  <a:cubicBezTo>
                    <a:pt x="141218" y="155084"/>
                    <a:pt x="128140" y="155618"/>
                    <a:pt x="116819" y="150474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2660;p47"/>
            <p:cNvSpPr/>
            <p:nvPr/>
          </p:nvSpPr>
          <p:spPr>
            <a:xfrm>
              <a:off x="4678466" y="3922592"/>
              <a:ext cx="266239" cy="153993"/>
            </a:xfrm>
            <a:custGeom>
              <a:avLst/>
              <a:gdLst/>
              <a:ahLst/>
              <a:cxnLst/>
              <a:rect l="l" t="t" r="r" b="b"/>
              <a:pathLst>
                <a:path w="266239" h="153993" extrusionOk="0">
                  <a:moveTo>
                    <a:pt x="116724" y="150482"/>
                  </a:moveTo>
                  <a:lnTo>
                    <a:pt x="6089" y="86474"/>
                  </a:lnTo>
                  <a:cubicBezTo>
                    <a:pt x="-2940" y="81235"/>
                    <a:pt x="-1799" y="72091"/>
                    <a:pt x="8656" y="66091"/>
                  </a:cubicBezTo>
                  <a:lnTo>
                    <a:pt x="114253" y="4940"/>
                  </a:lnTo>
                  <a:cubicBezTo>
                    <a:pt x="125088" y="-1099"/>
                    <a:pt x="138138" y="-1632"/>
                    <a:pt x="149420" y="3511"/>
                  </a:cubicBezTo>
                  <a:lnTo>
                    <a:pt x="260150" y="67519"/>
                  </a:lnTo>
                  <a:cubicBezTo>
                    <a:pt x="269180" y="72758"/>
                    <a:pt x="268039" y="81902"/>
                    <a:pt x="257584" y="87903"/>
                  </a:cubicBezTo>
                  <a:lnTo>
                    <a:pt x="151987" y="149053"/>
                  </a:lnTo>
                  <a:cubicBezTo>
                    <a:pt x="141123" y="155092"/>
                    <a:pt x="128044" y="155626"/>
                    <a:pt x="116724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2661;p47"/>
            <p:cNvSpPr/>
            <p:nvPr/>
          </p:nvSpPr>
          <p:spPr>
            <a:xfrm>
              <a:off x="4835195" y="4013365"/>
              <a:ext cx="266474" cy="153993"/>
            </a:xfrm>
            <a:custGeom>
              <a:avLst/>
              <a:gdLst/>
              <a:ahLst/>
              <a:cxnLst/>
              <a:rect l="l" t="t" r="r" b="b"/>
              <a:pathLst>
                <a:path w="266474" h="153993" extrusionOk="0">
                  <a:moveTo>
                    <a:pt x="117013" y="150482"/>
                  </a:moveTo>
                  <a:lnTo>
                    <a:pt x="6284" y="86474"/>
                  </a:lnTo>
                  <a:cubicBezTo>
                    <a:pt x="-3221" y="81235"/>
                    <a:pt x="-1605" y="72091"/>
                    <a:pt x="8850" y="66091"/>
                  </a:cubicBezTo>
                  <a:lnTo>
                    <a:pt x="114447" y="4940"/>
                  </a:lnTo>
                  <a:cubicBezTo>
                    <a:pt x="125311" y="-1099"/>
                    <a:pt x="138389" y="-1632"/>
                    <a:pt x="149709" y="3511"/>
                  </a:cubicBezTo>
                  <a:lnTo>
                    <a:pt x="260344" y="67519"/>
                  </a:lnTo>
                  <a:cubicBezTo>
                    <a:pt x="269373" y="72758"/>
                    <a:pt x="268328" y="81902"/>
                    <a:pt x="257873" y="87903"/>
                  </a:cubicBezTo>
                  <a:lnTo>
                    <a:pt x="152276" y="149053"/>
                  </a:lnTo>
                  <a:cubicBezTo>
                    <a:pt x="141412" y="155092"/>
                    <a:pt x="128333" y="155626"/>
                    <a:pt x="117013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2662;p47"/>
            <p:cNvSpPr/>
            <p:nvPr/>
          </p:nvSpPr>
          <p:spPr>
            <a:xfrm>
              <a:off x="4992397" y="4104213"/>
              <a:ext cx="266533" cy="154079"/>
            </a:xfrm>
            <a:custGeom>
              <a:avLst/>
              <a:gdLst/>
              <a:ahLst/>
              <a:cxnLst/>
              <a:rect l="l" t="t" r="r" b="b"/>
              <a:pathLst>
                <a:path w="266533" h="154079" extrusionOk="0">
                  <a:moveTo>
                    <a:pt x="116733" y="150502"/>
                  </a:moveTo>
                  <a:lnTo>
                    <a:pt x="6098" y="86399"/>
                  </a:lnTo>
                  <a:cubicBezTo>
                    <a:pt x="-2931" y="81255"/>
                    <a:pt x="-1790" y="72111"/>
                    <a:pt x="8570" y="66015"/>
                  </a:cubicBezTo>
                  <a:lnTo>
                    <a:pt x="114262" y="4960"/>
                  </a:lnTo>
                  <a:cubicBezTo>
                    <a:pt x="125088" y="-1069"/>
                    <a:pt x="138119" y="-1631"/>
                    <a:pt x="149429" y="3436"/>
                  </a:cubicBezTo>
                  <a:lnTo>
                    <a:pt x="260444" y="67539"/>
                  </a:lnTo>
                  <a:cubicBezTo>
                    <a:pt x="269474" y="72778"/>
                    <a:pt x="268333" y="81922"/>
                    <a:pt x="257878" y="87923"/>
                  </a:cubicBezTo>
                  <a:lnTo>
                    <a:pt x="152281" y="148978"/>
                  </a:lnTo>
                  <a:cubicBezTo>
                    <a:pt x="141369" y="155198"/>
                    <a:pt x="128139" y="155760"/>
                    <a:pt x="116733" y="15050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2663;p47"/>
            <p:cNvSpPr/>
            <p:nvPr/>
          </p:nvSpPr>
          <p:spPr>
            <a:xfrm>
              <a:off x="5149329" y="4195292"/>
              <a:ext cx="266248" cy="153993"/>
            </a:xfrm>
            <a:custGeom>
              <a:avLst/>
              <a:gdLst/>
              <a:ahLst/>
              <a:cxnLst/>
              <a:rect l="l" t="t" r="r" b="b"/>
              <a:pathLst>
                <a:path w="266248" h="153993" extrusionOk="0">
                  <a:moveTo>
                    <a:pt x="116819" y="150482"/>
                  </a:moveTo>
                  <a:lnTo>
                    <a:pt x="6090" y="86474"/>
                  </a:lnTo>
                  <a:cubicBezTo>
                    <a:pt x="-2940" y="81235"/>
                    <a:pt x="-1799" y="72091"/>
                    <a:pt x="8656" y="66091"/>
                  </a:cubicBezTo>
                  <a:lnTo>
                    <a:pt x="114253" y="4940"/>
                  </a:lnTo>
                  <a:cubicBezTo>
                    <a:pt x="125117" y="-1099"/>
                    <a:pt x="138195" y="-1632"/>
                    <a:pt x="149515" y="3511"/>
                  </a:cubicBezTo>
                  <a:lnTo>
                    <a:pt x="260150" y="67519"/>
                  </a:lnTo>
                  <a:cubicBezTo>
                    <a:pt x="269179" y="72758"/>
                    <a:pt x="268039" y="81902"/>
                    <a:pt x="257679" y="87903"/>
                  </a:cubicBezTo>
                  <a:lnTo>
                    <a:pt x="151987" y="149053"/>
                  </a:lnTo>
                  <a:cubicBezTo>
                    <a:pt x="141151" y="155092"/>
                    <a:pt x="128101" y="155626"/>
                    <a:pt x="116819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2664;p47"/>
            <p:cNvSpPr/>
            <p:nvPr/>
          </p:nvSpPr>
          <p:spPr>
            <a:xfrm>
              <a:off x="5306305" y="4285820"/>
              <a:ext cx="266280" cy="154040"/>
            </a:xfrm>
            <a:custGeom>
              <a:avLst/>
              <a:gdLst/>
              <a:ahLst/>
              <a:cxnLst/>
              <a:rect l="l" t="t" r="r" b="b"/>
              <a:pathLst>
                <a:path w="266280" h="154040" extrusionOk="0">
                  <a:moveTo>
                    <a:pt x="116765" y="150537"/>
                  </a:moveTo>
                  <a:lnTo>
                    <a:pt x="6130" y="86434"/>
                  </a:lnTo>
                  <a:cubicBezTo>
                    <a:pt x="-2899" y="81195"/>
                    <a:pt x="-1853" y="72147"/>
                    <a:pt x="8602" y="66051"/>
                  </a:cubicBezTo>
                  <a:lnTo>
                    <a:pt x="114199" y="4995"/>
                  </a:lnTo>
                  <a:cubicBezTo>
                    <a:pt x="125053" y="-1081"/>
                    <a:pt x="138132" y="-1644"/>
                    <a:pt x="149461" y="3471"/>
                  </a:cubicBezTo>
                  <a:lnTo>
                    <a:pt x="260191" y="67575"/>
                  </a:lnTo>
                  <a:cubicBezTo>
                    <a:pt x="269221" y="72813"/>
                    <a:pt x="268080" y="81862"/>
                    <a:pt x="257625" y="87958"/>
                  </a:cubicBezTo>
                  <a:lnTo>
                    <a:pt x="152028" y="149013"/>
                  </a:lnTo>
                  <a:cubicBezTo>
                    <a:pt x="141192" y="155128"/>
                    <a:pt x="128085" y="155700"/>
                    <a:pt x="116765" y="150537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2665;p47"/>
            <p:cNvSpPr/>
            <p:nvPr/>
          </p:nvSpPr>
          <p:spPr>
            <a:xfrm>
              <a:off x="3348561" y="3153075"/>
              <a:ext cx="342095" cy="197622"/>
            </a:xfrm>
            <a:custGeom>
              <a:avLst/>
              <a:gdLst/>
              <a:ahLst/>
              <a:cxnLst/>
              <a:rect l="l" t="t" r="r" b="b"/>
              <a:pathLst>
                <a:path w="342095" h="197622" extrusionOk="0">
                  <a:moveTo>
                    <a:pt x="192200" y="194194"/>
                  </a:moveTo>
                  <a:lnTo>
                    <a:pt x="6098" y="86466"/>
                  </a:lnTo>
                  <a:cubicBezTo>
                    <a:pt x="-2931" y="81228"/>
                    <a:pt x="-1790" y="72179"/>
                    <a:pt x="8570" y="66083"/>
                  </a:cubicBezTo>
                  <a:lnTo>
                    <a:pt x="114262" y="5028"/>
                  </a:lnTo>
                  <a:cubicBezTo>
                    <a:pt x="125069" y="-1087"/>
                    <a:pt x="138138" y="-1659"/>
                    <a:pt x="149429" y="3504"/>
                  </a:cubicBezTo>
                  <a:lnTo>
                    <a:pt x="336006" y="111231"/>
                  </a:lnTo>
                  <a:cubicBezTo>
                    <a:pt x="345036" y="116470"/>
                    <a:pt x="343895" y="125614"/>
                    <a:pt x="333440" y="131615"/>
                  </a:cubicBezTo>
                  <a:lnTo>
                    <a:pt x="227463" y="192575"/>
                  </a:lnTo>
                  <a:cubicBezTo>
                    <a:pt x="216627" y="198680"/>
                    <a:pt x="203549" y="199281"/>
                    <a:pt x="192200" y="194194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2666;p47"/>
            <p:cNvSpPr/>
            <p:nvPr/>
          </p:nvSpPr>
          <p:spPr>
            <a:xfrm>
              <a:off x="5350264" y="4375807"/>
              <a:ext cx="378572" cy="242223"/>
            </a:xfrm>
            <a:custGeom>
              <a:avLst/>
              <a:gdLst/>
              <a:ahLst/>
              <a:cxnLst/>
              <a:rect l="l" t="t" r="r" b="b"/>
              <a:pathLst>
                <a:path w="378572" h="242223" extrusionOk="0">
                  <a:moveTo>
                    <a:pt x="371823" y="67980"/>
                  </a:moveTo>
                  <a:lnTo>
                    <a:pt x="261189" y="3972"/>
                  </a:lnTo>
                  <a:cubicBezTo>
                    <a:pt x="250867" y="-1324"/>
                    <a:pt x="238625" y="-1324"/>
                    <a:pt x="228303" y="3972"/>
                  </a:cubicBezTo>
                  <a:lnTo>
                    <a:pt x="116718" y="68551"/>
                  </a:lnTo>
                  <a:cubicBezTo>
                    <a:pt x="107213" y="73790"/>
                    <a:pt x="107213" y="82267"/>
                    <a:pt x="116718" y="87601"/>
                  </a:cubicBezTo>
                  <a:lnTo>
                    <a:pt x="125557" y="92745"/>
                  </a:lnTo>
                  <a:cubicBezTo>
                    <a:pt x="133921" y="97507"/>
                    <a:pt x="133826" y="105413"/>
                    <a:pt x="125557" y="110271"/>
                  </a:cubicBezTo>
                  <a:lnTo>
                    <a:pt x="7129" y="178470"/>
                  </a:lnTo>
                  <a:cubicBezTo>
                    <a:pt x="-2376" y="183804"/>
                    <a:pt x="-2376" y="192281"/>
                    <a:pt x="7129" y="197520"/>
                  </a:cubicBezTo>
                  <a:lnTo>
                    <a:pt x="77558" y="238287"/>
                  </a:lnTo>
                  <a:cubicBezTo>
                    <a:pt x="87861" y="243535"/>
                    <a:pt x="100046" y="243535"/>
                    <a:pt x="110349" y="238287"/>
                  </a:cubicBezTo>
                  <a:lnTo>
                    <a:pt x="220794" y="174469"/>
                  </a:lnTo>
                  <a:lnTo>
                    <a:pt x="243605" y="161229"/>
                  </a:lnTo>
                  <a:lnTo>
                    <a:pt x="260048" y="151704"/>
                  </a:lnTo>
                  <a:lnTo>
                    <a:pt x="276587" y="142179"/>
                  </a:lnTo>
                  <a:lnTo>
                    <a:pt x="371633" y="87220"/>
                  </a:lnTo>
                  <a:cubicBezTo>
                    <a:pt x="380853" y="81696"/>
                    <a:pt x="380853" y="73219"/>
                    <a:pt x="371823" y="67980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2667;p47"/>
            <p:cNvSpPr/>
            <p:nvPr/>
          </p:nvSpPr>
          <p:spPr>
            <a:xfrm>
              <a:off x="2893378" y="3416909"/>
              <a:ext cx="266442" cy="154101"/>
            </a:xfrm>
            <a:custGeom>
              <a:avLst/>
              <a:gdLst/>
              <a:ahLst/>
              <a:cxnLst/>
              <a:rect l="l" t="t" r="r" b="b"/>
              <a:pathLst>
                <a:path w="266442" h="154101" extrusionOk="0">
                  <a:moveTo>
                    <a:pt x="116927" y="150672"/>
                  </a:moveTo>
                  <a:lnTo>
                    <a:pt x="6292" y="86664"/>
                  </a:lnTo>
                  <a:cubicBezTo>
                    <a:pt x="-3212" y="81426"/>
                    <a:pt x="-1597" y="72282"/>
                    <a:pt x="8763" y="66281"/>
                  </a:cubicBezTo>
                  <a:lnTo>
                    <a:pt x="114456" y="4940"/>
                  </a:lnTo>
                  <a:cubicBezTo>
                    <a:pt x="125291" y="-1099"/>
                    <a:pt x="138341" y="-1632"/>
                    <a:pt x="149623" y="3511"/>
                  </a:cubicBezTo>
                  <a:lnTo>
                    <a:pt x="260353" y="67519"/>
                  </a:lnTo>
                  <a:cubicBezTo>
                    <a:pt x="269382" y="72758"/>
                    <a:pt x="268241" y="81902"/>
                    <a:pt x="257786" y="87903"/>
                  </a:cubicBezTo>
                  <a:lnTo>
                    <a:pt x="152189" y="149053"/>
                  </a:lnTo>
                  <a:cubicBezTo>
                    <a:pt x="141354" y="155159"/>
                    <a:pt x="128275" y="155759"/>
                    <a:pt x="116927" y="15067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2668;p47"/>
            <p:cNvSpPr/>
            <p:nvPr/>
          </p:nvSpPr>
          <p:spPr>
            <a:xfrm>
              <a:off x="3049635" y="3507492"/>
              <a:ext cx="266442" cy="153993"/>
            </a:xfrm>
            <a:custGeom>
              <a:avLst/>
              <a:gdLst/>
              <a:ahLst/>
              <a:cxnLst/>
              <a:rect l="l" t="t" r="r" b="b"/>
              <a:pathLst>
                <a:path w="266442" h="153993" extrusionOk="0">
                  <a:moveTo>
                    <a:pt x="116927" y="150482"/>
                  </a:moveTo>
                  <a:lnTo>
                    <a:pt x="6292" y="86474"/>
                  </a:lnTo>
                  <a:cubicBezTo>
                    <a:pt x="-3212" y="81235"/>
                    <a:pt x="-1597" y="72091"/>
                    <a:pt x="8763" y="66090"/>
                  </a:cubicBezTo>
                  <a:lnTo>
                    <a:pt x="114456" y="4940"/>
                  </a:lnTo>
                  <a:cubicBezTo>
                    <a:pt x="125291" y="-1099"/>
                    <a:pt x="138341" y="-1632"/>
                    <a:pt x="149623" y="3511"/>
                  </a:cubicBezTo>
                  <a:lnTo>
                    <a:pt x="260353" y="67519"/>
                  </a:lnTo>
                  <a:cubicBezTo>
                    <a:pt x="269382" y="72758"/>
                    <a:pt x="268241" y="81902"/>
                    <a:pt x="257786" y="87903"/>
                  </a:cubicBezTo>
                  <a:lnTo>
                    <a:pt x="152189" y="149053"/>
                  </a:lnTo>
                  <a:cubicBezTo>
                    <a:pt x="141325" y="155092"/>
                    <a:pt x="128247" y="155625"/>
                    <a:pt x="116927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2669;p47"/>
            <p:cNvSpPr/>
            <p:nvPr/>
          </p:nvSpPr>
          <p:spPr>
            <a:xfrm>
              <a:off x="3205860" y="3597884"/>
              <a:ext cx="266188" cy="153922"/>
            </a:xfrm>
            <a:custGeom>
              <a:avLst/>
              <a:gdLst/>
              <a:ahLst/>
              <a:cxnLst/>
              <a:rect l="l" t="t" r="r" b="b"/>
              <a:pathLst>
                <a:path w="266188" h="153922" extrusionOk="0">
                  <a:moveTo>
                    <a:pt x="116959" y="150482"/>
                  </a:moveTo>
                  <a:lnTo>
                    <a:pt x="6324" y="86474"/>
                  </a:lnTo>
                  <a:cubicBezTo>
                    <a:pt x="-3181" y="81235"/>
                    <a:pt x="-1660" y="72091"/>
                    <a:pt x="8795" y="66091"/>
                  </a:cubicBezTo>
                  <a:lnTo>
                    <a:pt x="114392" y="4940"/>
                  </a:lnTo>
                  <a:cubicBezTo>
                    <a:pt x="125256" y="-1099"/>
                    <a:pt x="138335" y="-1632"/>
                    <a:pt x="149655" y="3511"/>
                  </a:cubicBezTo>
                  <a:lnTo>
                    <a:pt x="260099" y="67519"/>
                  </a:lnTo>
                  <a:cubicBezTo>
                    <a:pt x="269129" y="72758"/>
                    <a:pt x="267988" y="81902"/>
                    <a:pt x="257533" y="87903"/>
                  </a:cubicBezTo>
                  <a:lnTo>
                    <a:pt x="151936" y="149053"/>
                  </a:lnTo>
                  <a:cubicBezTo>
                    <a:pt x="141148" y="154997"/>
                    <a:pt x="128193" y="155530"/>
                    <a:pt x="116959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2670;p47"/>
            <p:cNvSpPr/>
            <p:nvPr/>
          </p:nvSpPr>
          <p:spPr>
            <a:xfrm>
              <a:off x="4536462" y="4367735"/>
              <a:ext cx="266437" cy="154256"/>
            </a:xfrm>
            <a:custGeom>
              <a:avLst/>
              <a:gdLst/>
              <a:ahLst/>
              <a:cxnLst/>
              <a:rect l="l" t="t" r="r" b="b"/>
              <a:pathLst>
                <a:path w="266437" h="154256" extrusionOk="0">
                  <a:moveTo>
                    <a:pt x="117013" y="150537"/>
                  </a:moveTo>
                  <a:lnTo>
                    <a:pt x="6284" y="86434"/>
                  </a:lnTo>
                  <a:cubicBezTo>
                    <a:pt x="-3221" y="81291"/>
                    <a:pt x="-1605" y="72147"/>
                    <a:pt x="8850" y="66051"/>
                  </a:cubicBezTo>
                  <a:lnTo>
                    <a:pt x="114447" y="4995"/>
                  </a:lnTo>
                  <a:cubicBezTo>
                    <a:pt x="125301" y="-1082"/>
                    <a:pt x="138380" y="-1644"/>
                    <a:pt x="149709" y="3472"/>
                  </a:cubicBezTo>
                  <a:lnTo>
                    <a:pt x="260154" y="67575"/>
                  </a:lnTo>
                  <a:cubicBezTo>
                    <a:pt x="269659" y="72814"/>
                    <a:pt x="268043" y="81862"/>
                    <a:pt x="257588" y="87958"/>
                  </a:cubicBezTo>
                  <a:lnTo>
                    <a:pt x="152181" y="149490"/>
                  </a:lnTo>
                  <a:cubicBezTo>
                    <a:pt x="141298" y="155452"/>
                    <a:pt x="128229" y="155843"/>
                    <a:pt x="117013" y="150537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2671;p47"/>
            <p:cNvSpPr/>
            <p:nvPr/>
          </p:nvSpPr>
          <p:spPr>
            <a:xfrm>
              <a:off x="4692711" y="4458183"/>
              <a:ext cx="266636" cy="153993"/>
            </a:xfrm>
            <a:custGeom>
              <a:avLst/>
              <a:gdLst/>
              <a:ahLst/>
              <a:cxnLst/>
              <a:rect l="l" t="t" r="r" b="b"/>
              <a:pathLst>
                <a:path w="266636" h="153993" extrusionOk="0">
                  <a:moveTo>
                    <a:pt x="116927" y="150482"/>
                  </a:moveTo>
                  <a:lnTo>
                    <a:pt x="6292" y="86474"/>
                  </a:lnTo>
                  <a:cubicBezTo>
                    <a:pt x="-3212" y="81235"/>
                    <a:pt x="-1597" y="72091"/>
                    <a:pt x="8763" y="66090"/>
                  </a:cubicBezTo>
                  <a:lnTo>
                    <a:pt x="114455" y="4940"/>
                  </a:lnTo>
                  <a:cubicBezTo>
                    <a:pt x="125291" y="-1099"/>
                    <a:pt x="138341" y="-1632"/>
                    <a:pt x="149623" y="3511"/>
                  </a:cubicBezTo>
                  <a:lnTo>
                    <a:pt x="260352" y="67519"/>
                  </a:lnTo>
                  <a:cubicBezTo>
                    <a:pt x="269857" y="72758"/>
                    <a:pt x="268242" y="81902"/>
                    <a:pt x="257786" y="87903"/>
                  </a:cubicBezTo>
                  <a:lnTo>
                    <a:pt x="152189" y="149053"/>
                  </a:lnTo>
                  <a:cubicBezTo>
                    <a:pt x="141325" y="155092"/>
                    <a:pt x="128247" y="155626"/>
                    <a:pt x="116927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2672;p47"/>
            <p:cNvSpPr/>
            <p:nvPr/>
          </p:nvSpPr>
          <p:spPr>
            <a:xfrm>
              <a:off x="4849162" y="4548575"/>
              <a:ext cx="266442" cy="153993"/>
            </a:xfrm>
            <a:custGeom>
              <a:avLst/>
              <a:gdLst/>
              <a:ahLst/>
              <a:cxnLst/>
              <a:rect l="l" t="t" r="r" b="b"/>
              <a:pathLst>
                <a:path w="266442" h="153993" extrusionOk="0">
                  <a:moveTo>
                    <a:pt x="116733" y="150482"/>
                  </a:moveTo>
                  <a:lnTo>
                    <a:pt x="6099" y="86474"/>
                  </a:lnTo>
                  <a:cubicBezTo>
                    <a:pt x="-2931" y="81235"/>
                    <a:pt x="-1790" y="72091"/>
                    <a:pt x="8570" y="66091"/>
                  </a:cubicBezTo>
                  <a:lnTo>
                    <a:pt x="114262" y="4940"/>
                  </a:lnTo>
                  <a:cubicBezTo>
                    <a:pt x="125097" y="-1099"/>
                    <a:pt x="138147" y="-1632"/>
                    <a:pt x="149429" y="3511"/>
                  </a:cubicBezTo>
                  <a:lnTo>
                    <a:pt x="260159" y="67519"/>
                  </a:lnTo>
                  <a:cubicBezTo>
                    <a:pt x="269663" y="72758"/>
                    <a:pt x="268048" y="81902"/>
                    <a:pt x="257593" y="87903"/>
                  </a:cubicBezTo>
                  <a:lnTo>
                    <a:pt x="151995" y="149053"/>
                  </a:lnTo>
                  <a:cubicBezTo>
                    <a:pt x="141132" y="155092"/>
                    <a:pt x="128053" y="155626"/>
                    <a:pt x="116733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2673;p47"/>
            <p:cNvSpPr/>
            <p:nvPr/>
          </p:nvSpPr>
          <p:spPr>
            <a:xfrm>
              <a:off x="5005419" y="4638967"/>
              <a:ext cx="266537" cy="154092"/>
            </a:xfrm>
            <a:custGeom>
              <a:avLst/>
              <a:gdLst/>
              <a:ahLst/>
              <a:cxnLst/>
              <a:rect l="l" t="t" r="r" b="b"/>
              <a:pathLst>
                <a:path w="266537" h="154092" extrusionOk="0">
                  <a:moveTo>
                    <a:pt x="116733" y="150482"/>
                  </a:moveTo>
                  <a:lnTo>
                    <a:pt x="6098" y="86474"/>
                  </a:lnTo>
                  <a:cubicBezTo>
                    <a:pt x="-2931" y="81235"/>
                    <a:pt x="-1790" y="72091"/>
                    <a:pt x="8570" y="66091"/>
                  </a:cubicBezTo>
                  <a:lnTo>
                    <a:pt x="114357" y="4940"/>
                  </a:lnTo>
                  <a:cubicBezTo>
                    <a:pt x="125192" y="-1099"/>
                    <a:pt x="138242" y="-1632"/>
                    <a:pt x="149524" y="3511"/>
                  </a:cubicBezTo>
                  <a:lnTo>
                    <a:pt x="260254" y="67519"/>
                  </a:lnTo>
                  <a:cubicBezTo>
                    <a:pt x="269759" y="72758"/>
                    <a:pt x="268143" y="81902"/>
                    <a:pt x="257688" y="87903"/>
                  </a:cubicBezTo>
                  <a:lnTo>
                    <a:pt x="152376" y="149053"/>
                  </a:lnTo>
                  <a:cubicBezTo>
                    <a:pt x="141407" y="155226"/>
                    <a:pt x="128158" y="155759"/>
                    <a:pt x="116733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2674;p47"/>
            <p:cNvSpPr/>
            <p:nvPr/>
          </p:nvSpPr>
          <p:spPr>
            <a:xfrm>
              <a:off x="3362257" y="3688277"/>
              <a:ext cx="306733" cy="177321"/>
            </a:xfrm>
            <a:custGeom>
              <a:avLst/>
              <a:gdLst/>
              <a:ahLst/>
              <a:cxnLst/>
              <a:rect l="l" t="t" r="r" b="b"/>
              <a:pathLst>
                <a:path w="306733" h="177321" extrusionOk="0">
                  <a:moveTo>
                    <a:pt x="157024" y="173818"/>
                  </a:moveTo>
                  <a:lnTo>
                    <a:pt x="6090" y="86474"/>
                  </a:lnTo>
                  <a:cubicBezTo>
                    <a:pt x="-2940" y="81235"/>
                    <a:pt x="-1799" y="72091"/>
                    <a:pt x="8656" y="66091"/>
                  </a:cubicBezTo>
                  <a:lnTo>
                    <a:pt x="114253" y="4940"/>
                  </a:lnTo>
                  <a:cubicBezTo>
                    <a:pt x="125117" y="-1099"/>
                    <a:pt x="138195" y="-1632"/>
                    <a:pt x="149516" y="3511"/>
                  </a:cubicBezTo>
                  <a:lnTo>
                    <a:pt x="300450" y="90856"/>
                  </a:lnTo>
                  <a:cubicBezTo>
                    <a:pt x="309955" y="96094"/>
                    <a:pt x="308339" y="105143"/>
                    <a:pt x="297884" y="111239"/>
                  </a:cubicBezTo>
                  <a:lnTo>
                    <a:pt x="192287" y="172294"/>
                  </a:lnTo>
                  <a:cubicBezTo>
                    <a:pt x="181451" y="178409"/>
                    <a:pt x="168344" y="178981"/>
                    <a:pt x="157024" y="173818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2675;p47"/>
            <p:cNvSpPr/>
            <p:nvPr/>
          </p:nvSpPr>
          <p:spPr>
            <a:xfrm>
              <a:off x="4339992" y="4254062"/>
              <a:ext cx="306655" cy="177321"/>
            </a:xfrm>
            <a:custGeom>
              <a:avLst/>
              <a:gdLst/>
              <a:ahLst/>
              <a:cxnLst/>
              <a:rect l="l" t="t" r="r" b="b"/>
              <a:pathLst>
                <a:path w="306655" h="177321" extrusionOk="0">
                  <a:moveTo>
                    <a:pt x="157227" y="173818"/>
                  </a:moveTo>
                  <a:lnTo>
                    <a:pt x="6292" y="86474"/>
                  </a:lnTo>
                  <a:cubicBezTo>
                    <a:pt x="-3212" y="81235"/>
                    <a:pt x="-1597" y="72091"/>
                    <a:pt x="8764" y="66090"/>
                  </a:cubicBezTo>
                  <a:lnTo>
                    <a:pt x="114456" y="4940"/>
                  </a:lnTo>
                  <a:cubicBezTo>
                    <a:pt x="125291" y="-1099"/>
                    <a:pt x="138341" y="-1632"/>
                    <a:pt x="149623" y="3511"/>
                  </a:cubicBezTo>
                  <a:lnTo>
                    <a:pt x="300557" y="90855"/>
                  </a:lnTo>
                  <a:cubicBezTo>
                    <a:pt x="309587" y="96094"/>
                    <a:pt x="308446" y="105143"/>
                    <a:pt x="298086" y="111239"/>
                  </a:cubicBezTo>
                  <a:lnTo>
                    <a:pt x="192394" y="172294"/>
                  </a:lnTo>
                  <a:cubicBezTo>
                    <a:pt x="181587" y="178409"/>
                    <a:pt x="168518" y="178981"/>
                    <a:pt x="157227" y="173818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2676;p47"/>
            <p:cNvSpPr/>
            <p:nvPr/>
          </p:nvSpPr>
          <p:spPr>
            <a:xfrm>
              <a:off x="3558805" y="3802100"/>
              <a:ext cx="891371" cy="515693"/>
            </a:xfrm>
            <a:custGeom>
              <a:avLst/>
              <a:gdLst/>
              <a:ahLst/>
              <a:cxnLst/>
              <a:rect l="l" t="t" r="r" b="b"/>
              <a:pathLst>
                <a:path w="891371" h="515693" extrusionOk="0">
                  <a:moveTo>
                    <a:pt x="741857" y="512051"/>
                  </a:moveTo>
                  <a:lnTo>
                    <a:pt x="6098" y="86474"/>
                  </a:lnTo>
                  <a:cubicBezTo>
                    <a:pt x="-2931" y="81235"/>
                    <a:pt x="-1790" y="72091"/>
                    <a:pt x="8570" y="66090"/>
                  </a:cubicBezTo>
                  <a:lnTo>
                    <a:pt x="114262" y="4940"/>
                  </a:lnTo>
                  <a:cubicBezTo>
                    <a:pt x="125097" y="-1099"/>
                    <a:pt x="138147" y="-1632"/>
                    <a:pt x="149429" y="3511"/>
                  </a:cubicBezTo>
                  <a:lnTo>
                    <a:pt x="885282" y="429374"/>
                  </a:lnTo>
                  <a:cubicBezTo>
                    <a:pt x="894312" y="434613"/>
                    <a:pt x="893171" y="443757"/>
                    <a:pt x="882716" y="449758"/>
                  </a:cubicBezTo>
                  <a:lnTo>
                    <a:pt x="777119" y="510908"/>
                  </a:lnTo>
                  <a:cubicBezTo>
                    <a:pt x="766208" y="516861"/>
                    <a:pt x="753129" y="517280"/>
                    <a:pt x="741857" y="512051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2677;p47"/>
            <p:cNvSpPr/>
            <p:nvPr/>
          </p:nvSpPr>
          <p:spPr>
            <a:xfrm>
              <a:off x="3471751" y="3400145"/>
              <a:ext cx="266623" cy="154042"/>
            </a:xfrm>
            <a:custGeom>
              <a:avLst/>
              <a:gdLst/>
              <a:ahLst/>
              <a:cxnLst/>
              <a:rect l="l" t="t" r="r" b="b"/>
              <a:pathLst>
                <a:path w="266623" h="154042" extrusionOk="0">
                  <a:moveTo>
                    <a:pt x="116724" y="150482"/>
                  </a:moveTo>
                  <a:lnTo>
                    <a:pt x="6090" y="86474"/>
                  </a:lnTo>
                  <a:cubicBezTo>
                    <a:pt x="-2940" y="81235"/>
                    <a:pt x="-1799" y="72091"/>
                    <a:pt x="8656" y="66091"/>
                  </a:cubicBezTo>
                  <a:lnTo>
                    <a:pt x="114253" y="4940"/>
                  </a:lnTo>
                  <a:cubicBezTo>
                    <a:pt x="125088" y="-1099"/>
                    <a:pt x="138138" y="-1632"/>
                    <a:pt x="149420" y="3511"/>
                  </a:cubicBezTo>
                  <a:lnTo>
                    <a:pt x="260340" y="67519"/>
                  </a:lnTo>
                  <a:cubicBezTo>
                    <a:pt x="269845" y="72758"/>
                    <a:pt x="268229" y="81902"/>
                    <a:pt x="257774" y="87903"/>
                  </a:cubicBezTo>
                  <a:lnTo>
                    <a:pt x="152177" y="149053"/>
                  </a:lnTo>
                  <a:cubicBezTo>
                    <a:pt x="141256" y="155159"/>
                    <a:pt x="128092" y="155692"/>
                    <a:pt x="116724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2678;p47"/>
            <p:cNvSpPr/>
            <p:nvPr/>
          </p:nvSpPr>
          <p:spPr>
            <a:xfrm>
              <a:off x="3628284" y="3490390"/>
              <a:ext cx="266442" cy="154037"/>
            </a:xfrm>
            <a:custGeom>
              <a:avLst/>
              <a:gdLst/>
              <a:ahLst/>
              <a:cxnLst/>
              <a:rect l="l" t="t" r="r" b="b"/>
              <a:pathLst>
                <a:path w="266442" h="154037" extrusionOk="0">
                  <a:moveTo>
                    <a:pt x="116733" y="150534"/>
                  </a:moveTo>
                  <a:lnTo>
                    <a:pt x="6098" y="86431"/>
                  </a:lnTo>
                  <a:cubicBezTo>
                    <a:pt x="-2931" y="81192"/>
                    <a:pt x="-1790" y="72143"/>
                    <a:pt x="8570" y="66047"/>
                  </a:cubicBezTo>
                  <a:lnTo>
                    <a:pt x="114262" y="4992"/>
                  </a:lnTo>
                  <a:cubicBezTo>
                    <a:pt x="125078" y="-1075"/>
                    <a:pt x="138128" y="-1647"/>
                    <a:pt x="149429" y="3468"/>
                  </a:cubicBezTo>
                  <a:lnTo>
                    <a:pt x="260159" y="67571"/>
                  </a:lnTo>
                  <a:cubicBezTo>
                    <a:pt x="269664" y="72810"/>
                    <a:pt x="268048" y="81859"/>
                    <a:pt x="257593" y="87955"/>
                  </a:cubicBezTo>
                  <a:lnTo>
                    <a:pt x="151996" y="149010"/>
                  </a:lnTo>
                  <a:cubicBezTo>
                    <a:pt x="141160" y="155125"/>
                    <a:pt x="128053" y="155697"/>
                    <a:pt x="116733" y="150534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2679;p47"/>
            <p:cNvSpPr/>
            <p:nvPr/>
          </p:nvSpPr>
          <p:spPr>
            <a:xfrm>
              <a:off x="3784546" y="3581216"/>
              <a:ext cx="266667" cy="153993"/>
            </a:xfrm>
            <a:custGeom>
              <a:avLst/>
              <a:gdLst/>
              <a:ahLst/>
              <a:cxnLst/>
              <a:rect l="l" t="t" r="r" b="b"/>
              <a:pathLst>
                <a:path w="266667" h="153993" extrusionOk="0">
                  <a:moveTo>
                    <a:pt x="117013" y="150482"/>
                  </a:moveTo>
                  <a:lnTo>
                    <a:pt x="6284" y="86474"/>
                  </a:lnTo>
                  <a:cubicBezTo>
                    <a:pt x="-3221" y="81235"/>
                    <a:pt x="-1605" y="72091"/>
                    <a:pt x="8850" y="66091"/>
                  </a:cubicBezTo>
                  <a:lnTo>
                    <a:pt x="114447" y="4940"/>
                  </a:lnTo>
                  <a:cubicBezTo>
                    <a:pt x="125311" y="-1099"/>
                    <a:pt x="138389" y="-1632"/>
                    <a:pt x="149709" y="3511"/>
                  </a:cubicBezTo>
                  <a:lnTo>
                    <a:pt x="260344" y="67519"/>
                  </a:lnTo>
                  <a:cubicBezTo>
                    <a:pt x="269849" y="72758"/>
                    <a:pt x="268328" y="81902"/>
                    <a:pt x="257873" y="87903"/>
                  </a:cubicBezTo>
                  <a:lnTo>
                    <a:pt x="152276" y="149053"/>
                  </a:lnTo>
                  <a:cubicBezTo>
                    <a:pt x="141412" y="155092"/>
                    <a:pt x="128333" y="155626"/>
                    <a:pt x="117013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2680;p47"/>
            <p:cNvSpPr/>
            <p:nvPr/>
          </p:nvSpPr>
          <p:spPr>
            <a:xfrm>
              <a:off x="3941088" y="3671799"/>
              <a:ext cx="266351" cy="153784"/>
            </a:xfrm>
            <a:custGeom>
              <a:avLst/>
              <a:gdLst/>
              <a:ahLst/>
              <a:cxnLst/>
              <a:rect l="l" t="t" r="r" b="b"/>
              <a:pathLst>
                <a:path w="266351" h="153784" extrusionOk="0">
                  <a:moveTo>
                    <a:pt x="117013" y="150101"/>
                  </a:moveTo>
                  <a:lnTo>
                    <a:pt x="6284" y="86093"/>
                  </a:lnTo>
                  <a:cubicBezTo>
                    <a:pt x="-3221" y="80854"/>
                    <a:pt x="-1605" y="71710"/>
                    <a:pt x="8850" y="65710"/>
                  </a:cubicBezTo>
                  <a:lnTo>
                    <a:pt x="114162" y="4940"/>
                  </a:lnTo>
                  <a:cubicBezTo>
                    <a:pt x="125026" y="-1099"/>
                    <a:pt x="138104" y="-1632"/>
                    <a:pt x="149424" y="3511"/>
                  </a:cubicBezTo>
                  <a:lnTo>
                    <a:pt x="260059" y="67519"/>
                  </a:lnTo>
                  <a:cubicBezTo>
                    <a:pt x="269564" y="72758"/>
                    <a:pt x="267948" y="81902"/>
                    <a:pt x="257588" y="87903"/>
                  </a:cubicBezTo>
                  <a:lnTo>
                    <a:pt x="152181" y="149053"/>
                  </a:lnTo>
                  <a:cubicBezTo>
                    <a:pt x="141288" y="154968"/>
                    <a:pt x="128238" y="155359"/>
                    <a:pt x="117013" y="150101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2681;p47"/>
            <p:cNvSpPr/>
            <p:nvPr/>
          </p:nvSpPr>
          <p:spPr>
            <a:xfrm>
              <a:off x="4097622" y="3762381"/>
              <a:ext cx="266636" cy="153993"/>
            </a:xfrm>
            <a:custGeom>
              <a:avLst/>
              <a:gdLst/>
              <a:ahLst/>
              <a:cxnLst/>
              <a:rect l="l" t="t" r="r" b="b"/>
              <a:pathLst>
                <a:path w="266636" h="153993" extrusionOk="0">
                  <a:moveTo>
                    <a:pt x="116927" y="150482"/>
                  </a:moveTo>
                  <a:lnTo>
                    <a:pt x="6292" y="86474"/>
                  </a:lnTo>
                  <a:cubicBezTo>
                    <a:pt x="-3212" y="81235"/>
                    <a:pt x="-1597" y="72091"/>
                    <a:pt x="8764" y="66091"/>
                  </a:cubicBezTo>
                  <a:lnTo>
                    <a:pt x="114456" y="4940"/>
                  </a:lnTo>
                  <a:cubicBezTo>
                    <a:pt x="125291" y="-1099"/>
                    <a:pt x="138341" y="-1632"/>
                    <a:pt x="149623" y="3511"/>
                  </a:cubicBezTo>
                  <a:lnTo>
                    <a:pt x="260353" y="67519"/>
                  </a:lnTo>
                  <a:cubicBezTo>
                    <a:pt x="269857" y="72758"/>
                    <a:pt x="268241" y="81902"/>
                    <a:pt x="257786" y="87903"/>
                  </a:cubicBezTo>
                  <a:lnTo>
                    <a:pt x="152189" y="149053"/>
                  </a:lnTo>
                  <a:cubicBezTo>
                    <a:pt x="141325" y="155092"/>
                    <a:pt x="128247" y="155626"/>
                    <a:pt x="116927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2682;p47"/>
            <p:cNvSpPr/>
            <p:nvPr/>
          </p:nvSpPr>
          <p:spPr>
            <a:xfrm>
              <a:off x="4254133" y="3852876"/>
              <a:ext cx="266854" cy="154172"/>
            </a:xfrm>
            <a:custGeom>
              <a:avLst/>
              <a:gdLst/>
              <a:ahLst/>
              <a:cxnLst/>
              <a:rect l="l" t="t" r="r" b="b"/>
              <a:pathLst>
                <a:path w="266854" h="154172" extrusionOk="0">
                  <a:moveTo>
                    <a:pt x="116959" y="150570"/>
                  </a:moveTo>
                  <a:lnTo>
                    <a:pt x="6324" y="86466"/>
                  </a:lnTo>
                  <a:cubicBezTo>
                    <a:pt x="-3181" y="81228"/>
                    <a:pt x="-1660" y="72179"/>
                    <a:pt x="8795" y="66083"/>
                  </a:cubicBezTo>
                  <a:lnTo>
                    <a:pt x="114772" y="5028"/>
                  </a:lnTo>
                  <a:cubicBezTo>
                    <a:pt x="125608" y="-1087"/>
                    <a:pt x="138715" y="-1659"/>
                    <a:pt x="150035" y="3504"/>
                  </a:cubicBezTo>
                  <a:lnTo>
                    <a:pt x="260764" y="67607"/>
                  </a:lnTo>
                  <a:cubicBezTo>
                    <a:pt x="269794" y="72846"/>
                    <a:pt x="268653" y="81894"/>
                    <a:pt x="258198" y="87990"/>
                  </a:cubicBezTo>
                  <a:lnTo>
                    <a:pt x="152601" y="149046"/>
                  </a:lnTo>
                  <a:cubicBezTo>
                    <a:pt x="141661" y="155294"/>
                    <a:pt x="128383" y="155865"/>
                    <a:pt x="116959" y="150570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2683;p47"/>
            <p:cNvSpPr/>
            <p:nvPr/>
          </p:nvSpPr>
          <p:spPr>
            <a:xfrm>
              <a:off x="4410814" y="3943451"/>
              <a:ext cx="266442" cy="153993"/>
            </a:xfrm>
            <a:custGeom>
              <a:avLst/>
              <a:gdLst/>
              <a:ahLst/>
              <a:cxnLst/>
              <a:rect l="l" t="t" r="r" b="b"/>
              <a:pathLst>
                <a:path w="266442" h="153993" extrusionOk="0">
                  <a:moveTo>
                    <a:pt x="116819" y="150482"/>
                  </a:moveTo>
                  <a:lnTo>
                    <a:pt x="6089" y="86474"/>
                  </a:lnTo>
                  <a:cubicBezTo>
                    <a:pt x="-2940" y="81235"/>
                    <a:pt x="-1799" y="72091"/>
                    <a:pt x="8656" y="66091"/>
                  </a:cubicBezTo>
                  <a:lnTo>
                    <a:pt x="114253" y="4940"/>
                  </a:lnTo>
                  <a:cubicBezTo>
                    <a:pt x="125117" y="-1099"/>
                    <a:pt x="138195" y="-1632"/>
                    <a:pt x="149516" y="3511"/>
                  </a:cubicBezTo>
                  <a:lnTo>
                    <a:pt x="260150" y="67519"/>
                  </a:lnTo>
                  <a:cubicBezTo>
                    <a:pt x="269655" y="72758"/>
                    <a:pt x="268039" y="81902"/>
                    <a:pt x="257679" y="87903"/>
                  </a:cubicBezTo>
                  <a:lnTo>
                    <a:pt x="151987" y="149053"/>
                  </a:lnTo>
                  <a:cubicBezTo>
                    <a:pt x="141151" y="155092"/>
                    <a:pt x="128101" y="155626"/>
                    <a:pt x="116819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2684;p47"/>
            <p:cNvSpPr/>
            <p:nvPr/>
          </p:nvSpPr>
          <p:spPr>
            <a:xfrm>
              <a:off x="4567356" y="4034034"/>
              <a:ext cx="266239" cy="153993"/>
            </a:xfrm>
            <a:custGeom>
              <a:avLst/>
              <a:gdLst/>
              <a:ahLst/>
              <a:cxnLst/>
              <a:rect l="l" t="t" r="r" b="b"/>
              <a:pathLst>
                <a:path w="266239" h="153993" extrusionOk="0">
                  <a:moveTo>
                    <a:pt x="116819" y="150482"/>
                  </a:moveTo>
                  <a:lnTo>
                    <a:pt x="6089" y="86474"/>
                  </a:lnTo>
                  <a:cubicBezTo>
                    <a:pt x="-2940" y="81235"/>
                    <a:pt x="-1799" y="72091"/>
                    <a:pt x="8656" y="66090"/>
                  </a:cubicBezTo>
                  <a:lnTo>
                    <a:pt x="114253" y="4940"/>
                  </a:lnTo>
                  <a:cubicBezTo>
                    <a:pt x="125117" y="-1099"/>
                    <a:pt x="138195" y="-1632"/>
                    <a:pt x="149515" y="3511"/>
                  </a:cubicBezTo>
                  <a:lnTo>
                    <a:pt x="260150" y="67519"/>
                  </a:lnTo>
                  <a:cubicBezTo>
                    <a:pt x="269180" y="72758"/>
                    <a:pt x="268039" y="81902"/>
                    <a:pt x="257584" y="87903"/>
                  </a:cubicBezTo>
                  <a:lnTo>
                    <a:pt x="151987" y="149053"/>
                  </a:lnTo>
                  <a:cubicBezTo>
                    <a:pt x="141151" y="155092"/>
                    <a:pt x="128101" y="155625"/>
                    <a:pt x="116819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2685;p47"/>
            <p:cNvSpPr/>
            <p:nvPr/>
          </p:nvSpPr>
          <p:spPr>
            <a:xfrm>
              <a:off x="4723985" y="4124617"/>
              <a:ext cx="266248" cy="154017"/>
            </a:xfrm>
            <a:custGeom>
              <a:avLst/>
              <a:gdLst/>
              <a:ahLst/>
              <a:cxnLst/>
              <a:rect l="l" t="t" r="r" b="b"/>
              <a:pathLst>
                <a:path w="266248" h="154017" extrusionOk="0">
                  <a:moveTo>
                    <a:pt x="116638" y="150482"/>
                  </a:moveTo>
                  <a:lnTo>
                    <a:pt x="6098" y="86474"/>
                  </a:lnTo>
                  <a:cubicBezTo>
                    <a:pt x="-2931" y="81235"/>
                    <a:pt x="-1790" y="72091"/>
                    <a:pt x="8570" y="66091"/>
                  </a:cubicBezTo>
                  <a:lnTo>
                    <a:pt x="114262" y="4940"/>
                  </a:lnTo>
                  <a:cubicBezTo>
                    <a:pt x="125097" y="-1099"/>
                    <a:pt x="138147" y="-1632"/>
                    <a:pt x="149429" y="3511"/>
                  </a:cubicBezTo>
                  <a:lnTo>
                    <a:pt x="260159" y="67519"/>
                  </a:lnTo>
                  <a:cubicBezTo>
                    <a:pt x="269188" y="72758"/>
                    <a:pt x="268048" y="81902"/>
                    <a:pt x="257592" y="87903"/>
                  </a:cubicBezTo>
                  <a:lnTo>
                    <a:pt x="151996" y="149053"/>
                  </a:lnTo>
                  <a:cubicBezTo>
                    <a:pt x="141103" y="155130"/>
                    <a:pt x="127977" y="155654"/>
                    <a:pt x="116638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2686;p47"/>
            <p:cNvSpPr/>
            <p:nvPr/>
          </p:nvSpPr>
          <p:spPr>
            <a:xfrm>
              <a:off x="4880346" y="4215112"/>
              <a:ext cx="266334" cy="154040"/>
            </a:xfrm>
            <a:custGeom>
              <a:avLst/>
              <a:gdLst/>
              <a:ahLst/>
              <a:cxnLst/>
              <a:rect l="l" t="t" r="r" b="b"/>
              <a:pathLst>
                <a:path w="266334" h="154040" extrusionOk="0">
                  <a:moveTo>
                    <a:pt x="116819" y="150570"/>
                  </a:moveTo>
                  <a:lnTo>
                    <a:pt x="6090" y="86466"/>
                  </a:lnTo>
                  <a:cubicBezTo>
                    <a:pt x="-2940" y="81228"/>
                    <a:pt x="-1799" y="72179"/>
                    <a:pt x="8656" y="66083"/>
                  </a:cubicBezTo>
                  <a:lnTo>
                    <a:pt x="114253" y="5028"/>
                  </a:lnTo>
                  <a:cubicBezTo>
                    <a:pt x="125088" y="-1087"/>
                    <a:pt x="138195" y="-1659"/>
                    <a:pt x="149515" y="3504"/>
                  </a:cubicBezTo>
                  <a:lnTo>
                    <a:pt x="260245" y="67607"/>
                  </a:lnTo>
                  <a:cubicBezTo>
                    <a:pt x="269275" y="72750"/>
                    <a:pt x="268134" y="81894"/>
                    <a:pt x="257679" y="87990"/>
                  </a:cubicBezTo>
                  <a:lnTo>
                    <a:pt x="152082" y="149046"/>
                  </a:lnTo>
                  <a:cubicBezTo>
                    <a:pt x="141227" y="155122"/>
                    <a:pt x="128149" y="155685"/>
                    <a:pt x="116819" y="150570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2687;p47"/>
            <p:cNvSpPr/>
            <p:nvPr/>
          </p:nvSpPr>
          <p:spPr>
            <a:xfrm>
              <a:off x="5036888" y="4305687"/>
              <a:ext cx="266442" cy="153993"/>
            </a:xfrm>
            <a:custGeom>
              <a:avLst/>
              <a:gdLst/>
              <a:ahLst/>
              <a:cxnLst/>
              <a:rect l="l" t="t" r="r" b="b"/>
              <a:pathLst>
                <a:path w="266442" h="153993" extrusionOk="0">
                  <a:moveTo>
                    <a:pt x="116819" y="150482"/>
                  </a:moveTo>
                  <a:lnTo>
                    <a:pt x="6090" y="86474"/>
                  </a:lnTo>
                  <a:cubicBezTo>
                    <a:pt x="-2940" y="81235"/>
                    <a:pt x="-1799" y="72091"/>
                    <a:pt x="8656" y="66091"/>
                  </a:cubicBezTo>
                  <a:lnTo>
                    <a:pt x="114253" y="4940"/>
                  </a:lnTo>
                  <a:cubicBezTo>
                    <a:pt x="125117" y="-1099"/>
                    <a:pt x="138195" y="-1632"/>
                    <a:pt x="149515" y="3511"/>
                  </a:cubicBezTo>
                  <a:lnTo>
                    <a:pt x="260150" y="67519"/>
                  </a:lnTo>
                  <a:cubicBezTo>
                    <a:pt x="269655" y="72758"/>
                    <a:pt x="268039" y="81902"/>
                    <a:pt x="257679" y="87903"/>
                  </a:cubicBezTo>
                  <a:lnTo>
                    <a:pt x="151987" y="149053"/>
                  </a:lnTo>
                  <a:cubicBezTo>
                    <a:pt x="141151" y="155092"/>
                    <a:pt x="128101" y="155626"/>
                    <a:pt x="116819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2688;p47"/>
            <p:cNvSpPr/>
            <p:nvPr/>
          </p:nvSpPr>
          <p:spPr>
            <a:xfrm>
              <a:off x="5193145" y="4396270"/>
              <a:ext cx="266239" cy="154284"/>
            </a:xfrm>
            <a:custGeom>
              <a:avLst/>
              <a:gdLst/>
              <a:ahLst/>
              <a:cxnLst/>
              <a:rect l="l" t="t" r="r" b="b"/>
              <a:pathLst>
                <a:path w="266239" h="154284" extrusionOk="0">
                  <a:moveTo>
                    <a:pt x="116724" y="150482"/>
                  </a:moveTo>
                  <a:lnTo>
                    <a:pt x="6089" y="86474"/>
                  </a:lnTo>
                  <a:cubicBezTo>
                    <a:pt x="-2940" y="81235"/>
                    <a:pt x="-1799" y="72091"/>
                    <a:pt x="8656" y="66090"/>
                  </a:cubicBezTo>
                  <a:lnTo>
                    <a:pt x="114253" y="4940"/>
                  </a:lnTo>
                  <a:cubicBezTo>
                    <a:pt x="125088" y="-1099"/>
                    <a:pt x="138138" y="-1632"/>
                    <a:pt x="149420" y="3511"/>
                  </a:cubicBezTo>
                  <a:lnTo>
                    <a:pt x="260150" y="67519"/>
                  </a:lnTo>
                  <a:cubicBezTo>
                    <a:pt x="269180" y="72758"/>
                    <a:pt x="268039" y="81902"/>
                    <a:pt x="257584" y="87903"/>
                  </a:cubicBezTo>
                  <a:lnTo>
                    <a:pt x="152272" y="149529"/>
                  </a:lnTo>
                  <a:cubicBezTo>
                    <a:pt x="141256" y="155511"/>
                    <a:pt x="128044" y="155873"/>
                    <a:pt x="116724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2689;p47"/>
            <p:cNvSpPr/>
            <p:nvPr/>
          </p:nvSpPr>
          <p:spPr>
            <a:xfrm>
              <a:off x="3196776" y="3241078"/>
              <a:ext cx="384874" cy="222382"/>
            </a:xfrm>
            <a:custGeom>
              <a:avLst/>
              <a:gdLst/>
              <a:ahLst/>
              <a:cxnLst/>
              <a:rect l="l" t="t" r="r" b="b"/>
              <a:pathLst>
                <a:path w="384874" h="222382" extrusionOk="0">
                  <a:moveTo>
                    <a:pt x="235252" y="218871"/>
                  </a:moveTo>
                  <a:lnTo>
                    <a:pt x="6284" y="86474"/>
                  </a:lnTo>
                  <a:cubicBezTo>
                    <a:pt x="-3221" y="81235"/>
                    <a:pt x="-1605" y="72091"/>
                    <a:pt x="8850" y="66090"/>
                  </a:cubicBezTo>
                  <a:lnTo>
                    <a:pt x="114447" y="4940"/>
                  </a:lnTo>
                  <a:cubicBezTo>
                    <a:pt x="125311" y="-1099"/>
                    <a:pt x="138389" y="-1632"/>
                    <a:pt x="149709" y="3511"/>
                  </a:cubicBezTo>
                  <a:lnTo>
                    <a:pt x="378582" y="135909"/>
                  </a:lnTo>
                  <a:cubicBezTo>
                    <a:pt x="388087" y="141147"/>
                    <a:pt x="386471" y="150291"/>
                    <a:pt x="376111" y="156292"/>
                  </a:cubicBezTo>
                  <a:lnTo>
                    <a:pt x="270419" y="217443"/>
                  </a:lnTo>
                  <a:cubicBezTo>
                    <a:pt x="259584" y="223482"/>
                    <a:pt x="246534" y="224015"/>
                    <a:pt x="235252" y="218871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2690;p47"/>
            <p:cNvSpPr/>
            <p:nvPr/>
          </p:nvSpPr>
          <p:spPr>
            <a:xfrm>
              <a:off x="3242171" y="3443016"/>
              <a:ext cx="266280" cy="153882"/>
            </a:xfrm>
            <a:custGeom>
              <a:avLst/>
              <a:gdLst/>
              <a:ahLst/>
              <a:cxnLst/>
              <a:rect l="l" t="t" r="r" b="b"/>
              <a:pathLst>
                <a:path w="266280" h="153882" extrusionOk="0">
                  <a:moveTo>
                    <a:pt x="116765" y="150284"/>
                  </a:moveTo>
                  <a:lnTo>
                    <a:pt x="6131" y="86466"/>
                  </a:lnTo>
                  <a:cubicBezTo>
                    <a:pt x="-2899" y="81228"/>
                    <a:pt x="-1853" y="72179"/>
                    <a:pt x="8602" y="66083"/>
                  </a:cubicBezTo>
                  <a:lnTo>
                    <a:pt x="114199" y="5028"/>
                  </a:lnTo>
                  <a:cubicBezTo>
                    <a:pt x="125034" y="-1087"/>
                    <a:pt x="138141" y="-1659"/>
                    <a:pt x="149461" y="3504"/>
                  </a:cubicBezTo>
                  <a:lnTo>
                    <a:pt x="260191" y="67607"/>
                  </a:lnTo>
                  <a:cubicBezTo>
                    <a:pt x="269220" y="72750"/>
                    <a:pt x="268080" y="81894"/>
                    <a:pt x="257625" y="87990"/>
                  </a:cubicBezTo>
                  <a:lnTo>
                    <a:pt x="152028" y="149046"/>
                  </a:lnTo>
                  <a:cubicBezTo>
                    <a:pt x="141135" y="155027"/>
                    <a:pt x="128057" y="155484"/>
                    <a:pt x="116765" y="150284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2691;p47"/>
            <p:cNvSpPr/>
            <p:nvPr/>
          </p:nvSpPr>
          <p:spPr>
            <a:xfrm>
              <a:off x="3398660" y="3533591"/>
              <a:ext cx="266442" cy="153993"/>
            </a:xfrm>
            <a:custGeom>
              <a:avLst/>
              <a:gdLst/>
              <a:ahLst/>
              <a:cxnLst/>
              <a:rect l="l" t="t" r="r" b="b"/>
              <a:pathLst>
                <a:path w="266442" h="153993" extrusionOk="0">
                  <a:moveTo>
                    <a:pt x="116819" y="150482"/>
                  </a:moveTo>
                  <a:lnTo>
                    <a:pt x="6090" y="86474"/>
                  </a:lnTo>
                  <a:cubicBezTo>
                    <a:pt x="-2940" y="81235"/>
                    <a:pt x="-1799" y="72091"/>
                    <a:pt x="8656" y="66091"/>
                  </a:cubicBezTo>
                  <a:lnTo>
                    <a:pt x="114253" y="4940"/>
                  </a:lnTo>
                  <a:cubicBezTo>
                    <a:pt x="125117" y="-1099"/>
                    <a:pt x="138195" y="-1632"/>
                    <a:pt x="149515" y="3511"/>
                  </a:cubicBezTo>
                  <a:lnTo>
                    <a:pt x="260150" y="67519"/>
                  </a:lnTo>
                  <a:cubicBezTo>
                    <a:pt x="269655" y="72758"/>
                    <a:pt x="268039" y="81902"/>
                    <a:pt x="257679" y="87903"/>
                  </a:cubicBezTo>
                  <a:lnTo>
                    <a:pt x="151987" y="149053"/>
                  </a:lnTo>
                  <a:cubicBezTo>
                    <a:pt x="141151" y="155092"/>
                    <a:pt x="128101" y="155626"/>
                    <a:pt x="116819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2692;p47"/>
            <p:cNvSpPr/>
            <p:nvPr/>
          </p:nvSpPr>
          <p:spPr>
            <a:xfrm>
              <a:off x="3554723" y="3624118"/>
              <a:ext cx="266722" cy="153784"/>
            </a:xfrm>
            <a:custGeom>
              <a:avLst/>
              <a:gdLst/>
              <a:ahLst/>
              <a:cxnLst/>
              <a:rect l="l" t="t" r="r" b="b"/>
              <a:pathLst>
                <a:path w="266722" h="153784" extrusionOk="0">
                  <a:moveTo>
                    <a:pt x="117203" y="150156"/>
                  </a:moveTo>
                  <a:lnTo>
                    <a:pt x="6284" y="86434"/>
                  </a:lnTo>
                  <a:cubicBezTo>
                    <a:pt x="-3221" y="81195"/>
                    <a:pt x="-1605" y="72147"/>
                    <a:pt x="8850" y="66051"/>
                  </a:cubicBezTo>
                  <a:lnTo>
                    <a:pt x="114447" y="4995"/>
                  </a:lnTo>
                  <a:cubicBezTo>
                    <a:pt x="125301" y="-1081"/>
                    <a:pt x="138380" y="-1644"/>
                    <a:pt x="149709" y="3471"/>
                  </a:cubicBezTo>
                  <a:lnTo>
                    <a:pt x="260439" y="67575"/>
                  </a:lnTo>
                  <a:cubicBezTo>
                    <a:pt x="269944" y="72813"/>
                    <a:pt x="268328" y="81862"/>
                    <a:pt x="257873" y="87958"/>
                  </a:cubicBezTo>
                  <a:lnTo>
                    <a:pt x="152276" y="149013"/>
                  </a:lnTo>
                  <a:cubicBezTo>
                    <a:pt x="141431" y="154947"/>
                    <a:pt x="128409" y="155367"/>
                    <a:pt x="117203" y="150156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2693;p47"/>
            <p:cNvSpPr/>
            <p:nvPr/>
          </p:nvSpPr>
          <p:spPr>
            <a:xfrm>
              <a:off x="3711455" y="3714661"/>
              <a:ext cx="266433" cy="153993"/>
            </a:xfrm>
            <a:custGeom>
              <a:avLst/>
              <a:gdLst/>
              <a:ahLst/>
              <a:cxnLst/>
              <a:rect l="l" t="t" r="r" b="b"/>
              <a:pathLst>
                <a:path w="266433" h="153993" extrusionOk="0">
                  <a:moveTo>
                    <a:pt x="116918" y="150482"/>
                  </a:moveTo>
                  <a:lnTo>
                    <a:pt x="6284" y="86474"/>
                  </a:lnTo>
                  <a:cubicBezTo>
                    <a:pt x="-3221" y="81235"/>
                    <a:pt x="-1605" y="72091"/>
                    <a:pt x="8850" y="66090"/>
                  </a:cubicBezTo>
                  <a:lnTo>
                    <a:pt x="114447" y="4940"/>
                  </a:lnTo>
                  <a:cubicBezTo>
                    <a:pt x="125282" y="-1099"/>
                    <a:pt x="138332" y="-1632"/>
                    <a:pt x="149614" y="3511"/>
                  </a:cubicBezTo>
                  <a:lnTo>
                    <a:pt x="260344" y="67519"/>
                  </a:lnTo>
                  <a:cubicBezTo>
                    <a:pt x="269373" y="72758"/>
                    <a:pt x="268233" y="81902"/>
                    <a:pt x="257778" y="87903"/>
                  </a:cubicBezTo>
                  <a:lnTo>
                    <a:pt x="152181" y="149053"/>
                  </a:lnTo>
                  <a:cubicBezTo>
                    <a:pt x="141317" y="155092"/>
                    <a:pt x="128238" y="155625"/>
                    <a:pt x="116918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2694;p47"/>
            <p:cNvSpPr/>
            <p:nvPr/>
          </p:nvSpPr>
          <p:spPr>
            <a:xfrm>
              <a:off x="3868572" y="3805244"/>
              <a:ext cx="266280" cy="154106"/>
            </a:xfrm>
            <a:custGeom>
              <a:avLst/>
              <a:gdLst/>
              <a:ahLst/>
              <a:cxnLst/>
              <a:rect l="l" t="t" r="r" b="b"/>
              <a:pathLst>
                <a:path w="266280" h="154106" extrusionOk="0">
                  <a:moveTo>
                    <a:pt x="116344" y="150482"/>
                  </a:moveTo>
                  <a:lnTo>
                    <a:pt x="6090" y="86474"/>
                  </a:lnTo>
                  <a:cubicBezTo>
                    <a:pt x="-2940" y="81235"/>
                    <a:pt x="-1799" y="72091"/>
                    <a:pt x="8656" y="66091"/>
                  </a:cubicBezTo>
                  <a:lnTo>
                    <a:pt x="114253" y="4940"/>
                  </a:lnTo>
                  <a:cubicBezTo>
                    <a:pt x="125117" y="-1099"/>
                    <a:pt x="138195" y="-1632"/>
                    <a:pt x="149515" y="3511"/>
                  </a:cubicBezTo>
                  <a:lnTo>
                    <a:pt x="260150" y="67519"/>
                  </a:lnTo>
                  <a:cubicBezTo>
                    <a:pt x="269179" y="72758"/>
                    <a:pt x="268134" y="81902"/>
                    <a:pt x="257679" y="87903"/>
                  </a:cubicBezTo>
                  <a:lnTo>
                    <a:pt x="152082" y="148958"/>
                  </a:lnTo>
                  <a:cubicBezTo>
                    <a:pt x="141123" y="155235"/>
                    <a:pt x="127797" y="155807"/>
                    <a:pt x="116344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2695;p47"/>
            <p:cNvSpPr/>
            <p:nvPr/>
          </p:nvSpPr>
          <p:spPr>
            <a:xfrm>
              <a:off x="4024630" y="3895731"/>
              <a:ext cx="266248" cy="153993"/>
            </a:xfrm>
            <a:custGeom>
              <a:avLst/>
              <a:gdLst/>
              <a:ahLst/>
              <a:cxnLst/>
              <a:rect l="l" t="t" r="r" b="b"/>
              <a:pathLst>
                <a:path w="266248" h="153993" extrusionOk="0">
                  <a:moveTo>
                    <a:pt x="116733" y="150482"/>
                  </a:moveTo>
                  <a:lnTo>
                    <a:pt x="6098" y="86474"/>
                  </a:lnTo>
                  <a:cubicBezTo>
                    <a:pt x="-2931" y="81235"/>
                    <a:pt x="-1790" y="72091"/>
                    <a:pt x="8570" y="66091"/>
                  </a:cubicBezTo>
                  <a:lnTo>
                    <a:pt x="114262" y="4940"/>
                  </a:lnTo>
                  <a:cubicBezTo>
                    <a:pt x="125097" y="-1099"/>
                    <a:pt x="138147" y="-1632"/>
                    <a:pt x="149429" y="3511"/>
                  </a:cubicBezTo>
                  <a:lnTo>
                    <a:pt x="260159" y="67519"/>
                  </a:lnTo>
                  <a:cubicBezTo>
                    <a:pt x="269188" y="72758"/>
                    <a:pt x="268048" y="81902"/>
                    <a:pt x="257593" y="87903"/>
                  </a:cubicBezTo>
                  <a:lnTo>
                    <a:pt x="151996" y="149053"/>
                  </a:lnTo>
                  <a:cubicBezTo>
                    <a:pt x="141132" y="155092"/>
                    <a:pt x="128053" y="155626"/>
                    <a:pt x="116733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2696;p47"/>
            <p:cNvSpPr/>
            <p:nvPr/>
          </p:nvSpPr>
          <p:spPr>
            <a:xfrm>
              <a:off x="4181086" y="3986314"/>
              <a:ext cx="266248" cy="153993"/>
            </a:xfrm>
            <a:custGeom>
              <a:avLst/>
              <a:gdLst/>
              <a:ahLst/>
              <a:cxnLst/>
              <a:rect l="l" t="t" r="r" b="b"/>
              <a:pathLst>
                <a:path w="266248" h="153993" extrusionOk="0">
                  <a:moveTo>
                    <a:pt x="116819" y="150482"/>
                  </a:moveTo>
                  <a:lnTo>
                    <a:pt x="6090" y="86474"/>
                  </a:lnTo>
                  <a:cubicBezTo>
                    <a:pt x="-2940" y="81235"/>
                    <a:pt x="-1799" y="72091"/>
                    <a:pt x="8656" y="66091"/>
                  </a:cubicBezTo>
                  <a:lnTo>
                    <a:pt x="114253" y="4940"/>
                  </a:lnTo>
                  <a:cubicBezTo>
                    <a:pt x="125117" y="-1099"/>
                    <a:pt x="138195" y="-1632"/>
                    <a:pt x="149515" y="3511"/>
                  </a:cubicBezTo>
                  <a:lnTo>
                    <a:pt x="260150" y="67519"/>
                  </a:lnTo>
                  <a:cubicBezTo>
                    <a:pt x="269179" y="72758"/>
                    <a:pt x="268039" y="81902"/>
                    <a:pt x="257679" y="87903"/>
                  </a:cubicBezTo>
                  <a:lnTo>
                    <a:pt x="152082" y="149053"/>
                  </a:lnTo>
                  <a:cubicBezTo>
                    <a:pt x="141218" y="155092"/>
                    <a:pt x="128139" y="155626"/>
                    <a:pt x="116819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2697;p47"/>
            <p:cNvSpPr/>
            <p:nvPr/>
          </p:nvSpPr>
          <p:spPr>
            <a:xfrm>
              <a:off x="4337714" y="4076809"/>
              <a:ext cx="266248" cy="154040"/>
            </a:xfrm>
            <a:custGeom>
              <a:avLst/>
              <a:gdLst/>
              <a:ahLst/>
              <a:cxnLst/>
              <a:rect l="l" t="t" r="r" b="b"/>
              <a:pathLst>
                <a:path w="266248" h="154040" extrusionOk="0">
                  <a:moveTo>
                    <a:pt x="116733" y="150570"/>
                  </a:moveTo>
                  <a:lnTo>
                    <a:pt x="6098" y="86466"/>
                  </a:lnTo>
                  <a:cubicBezTo>
                    <a:pt x="-2931" y="81228"/>
                    <a:pt x="-1790" y="72179"/>
                    <a:pt x="8570" y="66083"/>
                  </a:cubicBezTo>
                  <a:lnTo>
                    <a:pt x="114262" y="5028"/>
                  </a:lnTo>
                  <a:cubicBezTo>
                    <a:pt x="125069" y="-1087"/>
                    <a:pt x="138138" y="-1659"/>
                    <a:pt x="149429" y="3504"/>
                  </a:cubicBezTo>
                  <a:lnTo>
                    <a:pt x="260159" y="67607"/>
                  </a:lnTo>
                  <a:cubicBezTo>
                    <a:pt x="269188" y="72750"/>
                    <a:pt x="268048" y="81894"/>
                    <a:pt x="257593" y="87990"/>
                  </a:cubicBezTo>
                  <a:lnTo>
                    <a:pt x="151995" y="149046"/>
                  </a:lnTo>
                  <a:cubicBezTo>
                    <a:pt x="141141" y="155122"/>
                    <a:pt x="128063" y="155684"/>
                    <a:pt x="116733" y="150570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2698;p47"/>
            <p:cNvSpPr/>
            <p:nvPr/>
          </p:nvSpPr>
          <p:spPr>
            <a:xfrm>
              <a:off x="4494075" y="4167384"/>
              <a:ext cx="266248" cy="153993"/>
            </a:xfrm>
            <a:custGeom>
              <a:avLst/>
              <a:gdLst/>
              <a:ahLst/>
              <a:cxnLst/>
              <a:rect l="l" t="t" r="r" b="b"/>
              <a:pathLst>
                <a:path w="266248" h="153993" extrusionOk="0">
                  <a:moveTo>
                    <a:pt x="116819" y="150482"/>
                  </a:moveTo>
                  <a:lnTo>
                    <a:pt x="6090" y="86474"/>
                  </a:lnTo>
                  <a:cubicBezTo>
                    <a:pt x="-2940" y="81235"/>
                    <a:pt x="-1799" y="72091"/>
                    <a:pt x="8656" y="66090"/>
                  </a:cubicBezTo>
                  <a:lnTo>
                    <a:pt x="114253" y="4940"/>
                  </a:lnTo>
                  <a:cubicBezTo>
                    <a:pt x="125117" y="-1099"/>
                    <a:pt x="138196" y="-1632"/>
                    <a:pt x="149515" y="3511"/>
                  </a:cubicBezTo>
                  <a:lnTo>
                    <a:pt x="260150" y="67519"/>
                  </a:lnTo>
                  <a:cubicBezTo>
                    <a:pt x="269179" y="72758"/>
                    <a:pt x="268039" y="81902"/>
                    <a:pt x="257679" y="87903"/>
                  </a:cubicBezTo>
                  <a:lnTo>
                    <a:pt x="151987" y="149053"/>
                  </a:lnTo>
                  <a:cubicBezTo>
                    <a:pt x="141151" y="155092"/>
                    <a:pt x="128101" y="155625"/>
                    <a:pt x="116819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2699;p47"/>
            <p:cNvSpPr/>
            <p:nvPr/>
          </p:nvSpPr>
          <p:spPr>
            <a:xfrm>
              <a:off x="4650609" y="4257915"/>
              <a:ext cx="266153" cy="154012"/>
            </a:xfrm>
            <a:custGeom>
              <a:avLst/>
              <a:gdLst/>
              <a:ahLst/>
              <a:cxnLst/>
              <a:rect l="l" t="t" r="r" b="b"/>
              <a:pathLst>
                <a:path w="266153" h="154012" extrusionOk="0">
                  <a:moveTo>
                    <a:pt x="116733" y="150534"/>
                  </a:moveTo>
                  <a:lnTo>
                    <a:pt x="6098" y="86431"/>
                  </a:lnTo>
                  <a:cubicBezTo>
                    <a:pt x="-2931" y="81287"/>
                    <a:pt x="-1790" y="72144"/>
                    <a:pt x="8570" y="66047"/>
                  </a:cubicBezTo>
                  <a:lnTo>
                    <a:pt x="114262" y="4992"/>
                  </a:lnTo>
                  <a:cubicBezTo>
                    <a:pt x="125078" y="-1075"/>
                    <a:pt x="138128" y="-1647"/>
                    <a:pt x="149429" y="3468"/>
                  </a:cubicBezTo>
                  <a:lnTo>
                    <a:pt x="260064" y="67571"/>
                  </a:lnTo>
                  <a:cubicBezTo>
                    <a:pt x="269093" y="72810"/>
                    <a:pt x="267953" y="81859"/>
                    <a:pt x="257498" y="87955"/>
                  </a:cubicBezTo>
                  <a:lnTo>
                    <a:pt x="151900" y="149010"/>
                  </a:lnTo>
                  <a:cubicBezTo>
                    <a:pt x="141084" y="155097"/>
                    <a:pt x="128034" y="155659"/>
                    <a:pt x="116733" y="150534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2700;p47"/>
            <p:cNvSpPr/>
            <p:nvPr/>
          </p:nvSpPr>
          <p:spPr>
            <a:xfrm>
              <a:off x="4807065" y="4348454"/>
              <a:ext cx="266248" cy="153993"/>
            </a:xfrm>
            <a:custGeom>
              <a:avLst/>
              <a:gdLst/>
              <a:ahLst/>
              <a:cxnLst/>
              <a:rect l="l" t="t" r="r" b="b"/>
              <a:pathLst>
                <a:path w="266248" h="153993" extrusionOk="0">
                  <a:moveTo>
                    <a:pt x="116819" y="150482"/>
                  </a:moveTo>
                  <a:lnTo>
                    <a:pt x="6089" y="86474"/>
                  </a:lnTo>
                  <a:cubicBezTo>
                    <a:pt x="-2940" y="81235"/>
                    <a:pt x="-1799" y="72091"/>
                    <a:pt x="8656" y="66091"/>
                  </a:cubicBezTo>
                  <a:lnTo>
                    <a:pt x="114253" y="4940"/>
                  </a:lnTo>
                  <a:cubicBezTo>
                    <a:pt x="125117" y="-1099"/>
                    <a:pt x="138195" y="-1632"/>
                    <a:pt x="149515" y="3511"/>
                  </a:cubicBezTo>
                  <a:lnTo>
                    <a:pt x="260150" y="67519"/>
                  </a:lnTo>
                  <a:cubicBezTo>
                    <a:pt x="269180" y="72758"/>
                    <a:pt x="268039" y="81902"/>
                    <a:pt x="257679" y="87903"/>
                  </a:cubicBezTo>
                  <a:lnTo>
                    <a:pt x="151987" y="149053"/>
                  </a:lnTo>
                  <a:cubicBezTo>
                    <a:pt x="141151" y="155092"/>
                    <a:pt x="128101" y="155626"/>
                    <a:pt x="116819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2701;p47"/>
            <p:cNvSpPr/>
            <p:nvPr/>
          </p:nvSpPr>
          <p:spPr>
            <a:xfrm>
              <a:off x="4963756" y="4439037"/>
              <a:ext cx="459701" cy="266038"/>
            </a:xfrm>
            <a:custGeom>
              <a:avLst/>
              <a:gdLst/>
              <a:ahLst/>
              <a:cxnLst/>
              <a:rect l="l" t="t" r="r" b="b"/>
              <a:pathLst>
                <a:path w="459701" h="266038" extrusionOk="0">
                  <a:moveTo>
                    <a:pt x="310281" y="262591"/>
                  </a:moveTo>
                  <a:lnTo>
                    <a:pt x="6131" y="86474"/>
                  </a:lnTo>
                  <a:cubicBezTo>
                    <a:pt x="-2899" y="81235"/>
                    <a:pt x="-1853" y="72091"/>
                    <a:pt x="8602" y="66091"/>
                  </a:cubicBezTo>
                  <a:lnTo>
                    <a:pt x="114199" y="4940"/>
                  </a:lnTo>
                  <a:cubicBezTo>
                    <a:pt x="125063" y="-1099"/>
                    <a:pt x="138141" y="-1632"/>
                    <a:pt x="149461" y="3511"/>
                  </a:cubicBezTo>
                  <a:lnTo>
                    <a:pt x="453611" y="179629"/>
                  </a:lnTo>
                  <a:cubicBezTo>
                    <a:pt x="462641" y="184772"/>
                    <a:pt x="461500" y="193916"/>
                    <a:pt x="451045" y="200012"/>
                  </a:cubicBezTo>
                  <a:lnTo>
                    <a:pt x="345448" y="261067"/>
                  </a:lnTo>
                  <a:cubicBezTo>
                    <a:pt x="334622" y="267106"/>
                    <a:pt x="321582" y="267678"/>
                    <a:pt x="310281" y="262591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2702;p47"/>
            <p:cNvSpPr/>
            <p:nvPr/>
          </p:nvSpPr>
          <p:spPr>
            <a:xfrm>
              <a:off x="3045263" y="3329192"/>
              <a:ext cx="306655" cy="177371"/>
            </a:xfrm>
            <a:custGeom>
              <a:avLst/>
              <a:gdLst/>
              <a:ahLst/>
              <a:cxnLst/>
              <a:rect l="l" t="t" r="r" b="b"/>
              <a:pathLst>
                <a:path w="306655" h="177371" extrusionOk="0">
                  <a:moveTo>
                    <a:pt x="157227" y="173811"/>
                  </a:moveTo>
                  <a:lnTo>
                    <a:pt x="6292" y="86466"/>
                  </a:lnTo>
                  <a:cubicBezTo>
                    <a:pt x="-3212" y="81228"/>
                    <a:pt x="-1597" y="72084"/>
                    <a:pt x="8763" y="66083"/>
                  </a:cubicBezTo>
                  <a:lnTo>
                    <a:pt x="114456" y="5028"/>
                  </a:lnTo>
                  <a:cubicBezTo>
                    <a:pt x="125262" y="-1088"/>
                    <a:pt x="138331" y="-1659"/>
                    <a:pt x="149623" y="3504"/>
                  </a:cubicBezTo>
                  <a:lnTo>
                    <a:pt x="300557" y="90848"/>
                  </a:lnTo>
                  <a:cubicBezTo>
                    <a:pt x="309587" y="96087"/>
                    <a:pt x="308446" y="105231"/>
                    <a:pt x="298086" y="111232"/>
                  </a:cubicBezTo>
                  <a:lnTo>
                    <a:pt x="192584" y="172382"/>
                  </a:lnTo>
                  <a:cubicBezTo>
                    <a:pt x="181701" y="178487"/>
                    <a:pt x="168566" y="179021"/>
                    <a:pt x="157227" y="173811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2703;p47"/>
            <p:cNvSpPr/>
            <p:nvPr/>
          </p:nvSpPr>
          <p:spPr>
            <a:xfrm>
              <a:off x="3658039" y="3005282"/>
              <a:ext cx="2325529" cy="1345328"/>
            </a:xfrm>
            <a:custGeom>
              <a:avLst/>
              <a:gdLst/>
              <a:ahLst/>
              <a:cxnLst/>
              <a:rect l="l" t="t" r="r" b="b"/>
              <a:pathLst>
                <a:path w="2325529" h="1345328" extrusionOk="0">
                  <a:moveTo>
                    <a:pt x="2228861" y="1341731"/>
                  </a:moveTo>
                  <a:lnTo>
                    <a:pt x="6284" y="55856"/>
                  </a:lnTo>
                  <a:cubicBezTo>
                    <a:pt x="-3221" y="50712"/>
                    <a:pt x="-1605" y="41568"/>
                    <a:pt x="8850" y="35472"/>
                  </a:cubicBezTo>
                  <a:lnTo>
                    <a:pt x="61696" y="4992"/>
                  </a:lnTo>
                  <a:cubicBezTo>
                    <a:pt x="72512" y="-1075"/>
                    <a:pt x="85562" y="-1647"/>
                    <a:pt x="96863" y="3468"/>
                  </a:cubicBezTo>
                  <a:lnTo>
                    <a:pt x="2319440" y="1289343"/>
                  </a:lnTo>
                  <a:cubicBezTo>
                    <a:pt x="2328470" y="1294582"/>
                    <a:pt x="2327329" y="1303631"/>
                    <a:pt x="2316874" y="1309727"/>
                  </a:cubicBezTo>
                  <a:lnTo>
                    <a:pt x="2264123" y="1340492"/>
                  </a:lnTo>
                  <a:cubicBezTo>
                    <a:pt x="2253231" y="1346474"/>
                    <a:pt x="2240152" y="1346931"/>
                    <a:pt x="2228861" y="1341731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2704;p47"/>
            <p:cNvSpPr/>
            <p:nvPr/>
          </p:nvSpPr>
          <p:spPr>
            <a:xfrm>
              <a:off x="2758377" y="3858961"/>
              <a:ext cx="1752611" cy="1013632"/>
            </a:xfrm>
            <a:custGeom>
              <a:avLst/>
              <a:gdLst/>
              <a:ahLst/>
              <a:cxnLst/>
              <a:rect l="l" t="t" r="r" b="b"/>
              <a:pathLst>
                <a:path w="1752611" h="1013632" extrusionOk="0">
                  <a:moveTo>
                    <a:pt x="1751672" y="634261"/>
                  </a:moveTo>
                  <a:cubicBezTo>
                    <a:pt x="1748498" y="641186"/>
                    <a:pt x="1743071" y="646834"/>
                    <a:pt x="1736275" y="650263"/>
                  </a:cubicBezTo>
                  <a:lnTo>
                    <a:pt x="1124743" y="1004117"/>
                  </a:lnTo>
                  <a:cubicBezTo>
                    <a:pt x="1103871" y="1015747"/>
                    <a:pt x="1078721" y="1016775"/>
                    <a:pt x="1056974" y="1006879"/>
                  </a:cubicBezTo>
                  <a:lnTo>
                    <a:pt x="11458" y="402136"/>
                  </a:lnTo>
                  <a:cubicBezTo>
                    <a:pt x="6990" y="399812"/>
                    <a:pt x="3390" y="396107"/>
                    <a:pt x="1193" y="391564"/>
                  </a:cubicBezTo>
                  <a:cubicBezTo>
                    <a:pt x="-2609" y="382039"/>
                    <a:pt x="2714" y="371466"/>
                    <a:pt x="16591" y="363465"/>
                  </a:cubicBezTo>
                  <a:lnTo>
                    <a:pt x="628218" y="9516"/>
                  </a:lnTo>
                  <a:cubicBezTo>
                    <a:pt x="649090" y="-2114"/>
                    <a:pt x="674240" y="-3143"/>
                    <a:pt x="695986" y="6754"/>
                  </a:cubicBezTo>
                  <a:lnTo>
                    <a:pt x="1741502" y="611496"/>
                  </a:lnTo>
                  <a:cubicBezTo>
                    <a:pt x="1750266" y="615306"/>
                    <a:pt x="1754676" y="625174"/>
                    <a:pt x="1751672" y="634261"/>
                  </a:cubicBez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2705;p47"/>
            <p:cNvSpPr/>
            <p:nvPr/>
          </p:nvSpPr>
          <p:spPr>
            <a:xfrm>
              <a:off x="2759571" y="3871207"/>
              <a:ext cx="1750478" cy="1001386"/>
            </a:xfrm>
            <a:custGeom>
              <a:avLst/>
              <a:gdLst/>
              <a:ahLst/>
              <a:cxnLst/>
              <a:rect l="l" t="t" r="r" b="b"/>
              <a:pathLst>
                <a:path w="1750478" h="1001386" extrusionOk="0">
                  <a:moveTo>
                    <a:pt x="1750479" y="622015"/>
                  </a:moveTo>
                  <a:cubicBezTo>
                    <a:pt x="1747304" y="628939"/>
                    <a:pt x="1741877" y="634588"/>
                    <a:pt x="1735081" y="638017"/>
                  </a:cubicBezTo>
                  <a:lnTo>
                    <a:pt x="1123550" y="991870"/>
                  </a:lnTo>
                  <a:cubicBezTo>
                    <a:pt x="1102677" y="1003501"/>
                    <a:pt x="1077528" y="1004529"/>
                    <a:pt x="1055781" y="994633"/>
                  </a:cubicBezTo>
                  <a:lnTo>
                    <a:pt x="10265" y="389890"/>
                  </a:lnTo>
                  <a:cubicBezTo>
                    <a:pt x="5797" y="387566"/>
                    <a:pt x="2197" y="383861"/>
                    <a:pt x="0" y="379318"/>
                  </a:cubicBezTo>
                  <a:cubicBezTo>
                    <a:pt x="3240" y="372460"/>
                    <a:pt x="8654" y="366869"/>
                    <a:pt x="15398" y="363411"/>
                  </a:cubicBezTo>
                  <a:lnTo>
                    <a:pt x="627024" y="9557"/>
                  </a:lnTo>
                  <a:cubicBezTo>
                    <a:pt x="647887" y="-2092"/>
                    <a:pt x="673027" y="-3149"/>
                    <a:pt x="694793" y="6700"/>
                  </a:cubicBezTo>
                  <a:lnTo>
                    <a:pt x="1740309" y="611537"/>
                  </a:lnTo>
                  <a:cubicBezTo>
                    <a:pt x="1744748" y="613823"/>
                    <a:pt x="1748321" y="617509"/>
                    <a:pt x="1750479" y="622015"/>
                  </a:cubicBezTo>
                  <a:close/>
                </a:path>
              </a:pathLst>
            </a:custGeom>
            <a:solidFill>
              <a:srgbClr val="C3C6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2706;p47"/>
            <p:cNvSpPr/>
            <p:nvPr/>
          </p:nvSpPr>
          <p:spPr>
            <a:xfrm>
              <a:off x="3817633" y="2891711"/>
              <a:ext cx="2255273" cy="1359741"/>
            </a:xfrm>
            <a:custGeom>
              <a:avLst/>
              <a:gdLst/>
              <a:ahLst/>
              <a:cxnLst/>
              <a:rect l="l" t="t" r="r" b="b"/>
              <a:pathLst>
                <a:path w="2255273" h="1359741" extrusionOk="0">
                  <a:moveTo>
                    <a:pt x="2238450" y="1357766"/>
                  </a:moveTo>
                  <a:lnTo>
                    <a:pt x="15873" y="71891"/>
                  </a:lnTo>
                  <a:cubicBezTo>
                    <a:pt x="5950" y="64538"/>
                    <a:pt x="67" y="52927"/>
                    <a:pt x="0" y="40554"/>
                  </a:cubicBezTo>
                  <a:lnTo>
                    <a:pt x="0" y="14360"/>
                  </a:lnTo>
                  <a:cubicBezTo>
                    <a:pt x="0" y="2263"/>
                    <a:pt x="7319" y="-3261"/>
                    <a:pt x="16348" y="1978"/>
                  </a:cubicBezTo>
                  <a:lnTo>
                    <a:pt x="2238925" y="1287852"/>
                  </a:lnTo>
                  <a:cubicBezTo>
                    <a:pt x="2249028" y="1295063"/>
                    <a:pt x="2255092" y="1306664"/>
                    <a:pt x="2255273" y="1319094"/>
                  </a:cubicBezTo>
                  <a:lnTo>
                    <a:pt x="2255273" y="1345288"/>
                  </a:lnTo>
                  <a:cubicBezTo>
                    <a:pt x="2254798" y="1357480"/>
                    <a:pt x="2247479" y="1363005"/>
                    <a:pt x="2238450" y="1357766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2707;p47"/>
            <p:cNvSpPr/>
            <p:nvPr/>
          </p:nvSpPr>
          <p:spPr>
            <a:xfrm>
              <a:off x="3899944" y="2334804"/>
              <a:ext cx="319167" cy="507819"/>
            </a:xfrm>
            <a:custGeom>
              <a:avLst/>
              <a:gdLst/>
              <a:ahLst/>
              <a:cxnLst/>
              <a:rect l="l" t="t" r="r" b="b"/>
              <a:pathLst>
                <a:path w="319167" h="507819" extrusionOk="0">
                  <a:moveTo>
                    <a:pt x="269363" y="501829"/>
                  </a:moveTo>
                  <a:lnTo>
                    <a:pt x="49804" y="375052"/>
                  </a:lnTo>
                  <a:cubicBezTo>
                    <a:pt x="22336" y="359145"/>
                    <a:pt x="0" y="316378"/>
                    <a:pt x="0" y="279802"/>
                  </a:cubicBezTo>
                  <a:lnTo>
                    <a:pt x="0" y="43867"/>
                  </a:lnTo>
                  <a:cubicBezTo>
                    <a:pt x="0" y="7101"/>
                    <a:pt x="22336" y="-9758"/>
                    <a:pt x="49804" y="5767"/>
                  </a:cubicBezTo>
                  <a:lnTo>
                    <a:pt x="269363" y="132926"/>
                  </a:lnTo>
                  <a:cubicBezTo>
                    <a:pt x="296926" y="148833"/>
                    <a:pt x="319168" y="191600"/>
                    <a:pt x="319168" y="228176"/>
                  </a:cubicBezTo>
                  <a:lnTo>
                    <a:pt x="319168" y="464110"/>
                  </a:lnTo>
                  <a:cubicBezTo>
                    <a:pt x="318787" y="500877"/>
                    <a:pt x="296546" y="517736"/>
                    <a:pt x="269363" y="501829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2708;p47"/>
            <p:cNvSpPr/>
            <p:nvPr/>
          </p:nvSpPr>
          <p:spPr>
            <a:xfrm>
              <a:off x="3899468" y="1737396"/>
              <a:ext cx="318787" cy="562544"/>
            </a:xfrm>
            <a:custGeom>
              <a:avLst/>
              <a:gdLst/>
              <a:ahLst/>
              <a:cxnLst/>
              <a:rect l="l" t="t" r="r" b="b"/>
              <a:pathLst>
                <a:path w="318787" h="562544" extrusionOk="0">
                  <a:moveTo>
                    <a:pt x="268983" y="558884"/>
                  </a:moveTo>
                  <a:lnTo>
                    <a:pt x="49805" y="432106"/>
                  </a:lnTo>
                  <a:cubicBezTo>
                    <a:pt x="22336" y="416200"/>
                    <a:pt x="0" y="351144"/>
                    <a:pt x="0" y="319330"/>
                  </a:cubicBezTo>
                  <a:lnTo>
                    <a:pt x="0" y="43867"/>
                  </a:lnTo>
                  <a:cubicBezTo>
                    <a:pt x="0" y="7101"/>
                    <a:pt x="22336" y="-9758"/>
                    <a:pt x="49805" y="5767"/>
                  </a:cubicBezTo>
                  <a:lnTo>
                    <a:pt x="268983" y="132545"/>
                  </a:lnTo>
                  <a:cubicBezTo>
                    <a:pt x="296546" y="148452"/>
                    <a:pt x="318787" y="191219"/>
                    <a:pt x="318787" y="227795"/>
                  </a:cubicBezTo>
                  <a:lnTo>
                    <a:pt x="318787" y="503258"/>
                  </a:lnTo>
                  <a:cubicBezTo>
                    <a:pt x="318787" y="535643"/>
                    <a:pt x="296546" y="574791"/>
                    <a:pt x="268983" y="558884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2709;p47"/>
            <p:cNvSpPr/>
            <p:nvPr/>
          </p:nvSpPr>
          <p:spPr>
            <a:xfrm>
              <a:off x="3979213" y="1913870"/>
              <a:ext cx="161864" cy="209418"/>
            </a:xfrm>
            <a:custGeom>
              <a:avLst/>
              <a:gdLst/>
              <a:ahLst/>
              <a:cxnLst/>
              <a:rect l="l" t="t" r="r" b="b"/>
              <a:pathLst>
                <a:path w="161864" h="209418" extrusionOk="0">
                  <a:moveTo>
                    <a:pt x="80885" y="198388"/>
                  </a:moveTo>
                  <a:cubicBezTo>
                    <a:pt x="36308" y="172575"/>
                    <a:pt x="0" y="109519"/>
                    <a:pt x="0" y="57894"/>
                  </a:cubicBezTo>
                  <a:cubicBezTo>
                    <a:pt x="0" y="6268"/>
                    <a:pt x="36308" y="-14782"/>
                    <a:pt x="80885" y="11031"/>
                  </a:cubicBezTo>
                  <a:cubicBezTo>
                    <a:pt x="125462" y="36844"/>
                    <a:pt x="161865" y="99899"/>
                    <a:pt x="161865" y="151525"/>
                  </a:cubicBezTo>
                  <a:cubicBezTo>
                    <a:pt x="161865" y="203150"/>
                    <a:pt x="125557" y="224200"/>
                    <a:pt x="80885" y="198388"/>
                  </a:cubicBezTo>
                  <a:close/>
                  <a:moveTo>
                    <a:pt x="80885" y="35034"/>
                  </a:moveTo>
                  <a:cubicBezTo>
                    <a:pt x="47714" y="15984"/>
                    <a:pt x="20720" y="31510"/>
                    <a:pt x="20720" y="69895"/>
                  </a:cubicBezTo>
                  <a:cubicBezTo>
                    <a:pt x="22916" y="112443"/>
                    <a:pt x="45280" y="151382"/>
                    <a:pt x="80885" y="174670"/>
                  </a:cubicBezTo>
                  <a:cubicBezTo>
                    <a:pt x="114151" y="193720"/>
                    <a:pt x="141145" y="178290"/>
                    <a:pt x="141145" y="139904"/>
                  </a:cubicBezTo>
                  <a:cubicBezTo>
                    <a:pt x="138949" y="97299"/>
                    <a:pt x="116556" y="58322"/>
                    <a:pt x="80885" y="350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2710;p47"/>
            <p:cNvSpPr/>
            <p:nvPr/>
          </p:nvSpPr>
          <p:spPr>
            <a:xfrm>
              <a:off x="4045651" y="1966906"/>
              <a:ext cx="50374" cy="107156"/>
            </a:xfrm>
            <a:custGeom>
              <a:avLst/>
              <a:gdLst/>
              <a:ahLst/>
              <a:cxnLst/>
              <a:rect l="l" t="t" r="r" b="b"/>
              <a:pathLst>
                <a:path w="50374" h="107156" extrusionOk="0">
                  <a:moveTo>
                    <a:pt x="36688" y="107156"/>
                  </a:moveTo>
                  <a:lnTo>
                    <a:pt x="0" y="48673"/>
                  </a:lnTo>
                  <a:lnTo>
                    <a:pt x="0" y="0"/>
                  </a:lnTo>
                  <a:lnTo>
                    <a:pt x="20720" y="12001"/>
                  </a:lnTo>
                  <a:lnTo>
                    <a:pt x="20720" y="49816"/>
                  </a:lnTo>
                  <a:lnTo>
                    <a:pt x="50375" y="96964"/>
                  </a:lnTo>
                  <a:lnTo>
                    <a:pt x="36688" y="10715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2711;p47"/>
            <p:cNvSpPr/>
            <p:nvPr/>
          </p:nvSpPr>
          <p:spPr>
            <a:xfrm>
              <a:off x="3899183" y="1178204"/>
              <a:ext cx="318787" cy="538687"/>
            </a:xfrm>
            <a:custGeom>
              <a:avLst/>
              <a:gdLst/>
              <a:ahLst/>
              <a:cxnLst/>
              <a:rect l="l" t="t" r="r" b="b"/>
              <a:pathLst>
                <a:path w="318787" h="538687" extrusionOk="0">
                  <a:moveTo>
                    <a:pt x="268983" y="535432"/>
                  </a:moveTo>
                  <a:lnTo>
                    <a:pt x="49805" y="408655"/>
                  </a:lnTo>
                  <a:cubicBezTo>
                    <a:pt x="22336" y="392653"/>
                    <a:pt x="0" y="321025"/>
                    <a:pt x="0" y="289116"/>
                  </a:cubicBezTo>
                  <a:lnTo>
                    <a:pt x="0" y="35560"/>
                  </a:lnTo>
                  <a:cubicBezTo>
                    <a:pt x="0" y="3747"/>
                    <a:pt x="22336" y="-9207"/>
                    <a:pt x="49805" y="6985"/>
                  </a:cubicBezTo>
                  <a:lnTo>
                    <a:pt x="268983" y="133858"/>
                  </a:lnTo>
                  <a:cubicBezTo>
                    <a:pt x="298400" y="153033"/>
                    <a:pt x="316905" y="185135"/>
                    <a:pt x="318787" y="220250"/>
                  </a:cubicBezTo>
                  <a:lnTo>
                    <a:pt x="318787" y="473901"/>
                  </a:lnTo>
                  <a:cubicBezTo>
                    <a:pt x="318787" y="505429"/>
                    <a:pt x="296546" y="551339"/>
                    <a:pt x="268983" y="535432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2712;p47"/>
            <p:cNvSpPr/>
            <p:nvPr/>
          </p:nvSpPr>
          <p:spPr>
            <a:xfrm>
              <a:off x="3979213" y="1338206"/>
              <a:ext cx="159393" cy="203465"/>
            </a:xfrm>
            <a:custGeom>
              <a:avLst/>
              <a:gdLst/>
              <a:ahLst/>
              <a:cxnLst/>
              <a:rect l="l" t="t" r="r" b="b"/>
              <a:pathLst>
                <a:path w="159393" h="203465" extrusionOk="0">
                  <a:moveTo>
                    <a:pt x="79364" y="71487"/>
                  </a:moveTo>
                  <a:cubicBezTo>
                    <a:pt x="66153" y="63867"/>
                    <a:pt x="55507" y="70059"/>
                    <a:pt x="55507" y="85394"/>
                  </a:cubicBezTo>
                  <a:cubicBezTo>
                    <a:pt x="56401" y="102231"/>
                    <a:pt x="65259" y="117629"/>
                    <a:pt x="79364" y="126828"/>
                  </a:cubicBezTo>
                  <a:cubicBezTo>
                    <a:pt x="92576" y="134448"/>
                    <a:pt x="103316" y="128256"/>
                    <a:pt x="103316" y="113016"/>
                  </a:cubicBezTo>
                  <a:cubicBezTo>
                    <a:pt x="102356" y="96150"/>
                    <a:pt x="93469" y="80738"/>
                    <a:pt x="79364" y="71487"/>
                  </a:cubicBezTo>
                  <a:close/>
                  <a:moveTo>
                    <a:pt x="143141" y="81012"/>
                  </a:moveTo>
                  <a:lnTo>
                    <a:pt x="124131" y="69963"/>
                  </a:lnTo>
                  <a:cubicBezTo>
                    <a:pt x="121052" y="67857"/>
                    <a:pt x="118828" y="64715"/>
                    <a:pt x="117858" y="61105"/>
                  </a:cubicBezTo>
                  <a:lnTo>
                    <a:pt x="112916" y="41007"/>
                  </a:lnTo>
                  <a:cubicBezTo>
                    <a:pt x="111880" y="37405"/>
                    <a:pt x="109627" y="34274"/>
                    <a:pt x="106548" y="32149"/>
                  </a:cubicBezTo>
                  <a:lnTo>
                    <a:pt x="52371" y="812"/>
                  </a:lnTo>
                  <a:cubicBezTo>
                    <a:pt x="49709" y="-712"/>
                    <a:pt x="46953" y="-45"/>
                    <a:pt x="46098" y="2431"/>
                  </a:cubicBezTo>
                  <a:lnTo>
                    <a:pt x="41155" y="16719"/>
                  </a:lnTo>
                  <a:cubicBezTo>
                    <a:pt x="40271" y="18799"/>
                    <a:pt x="37867" y="19765"/>
                    <a:pt x="35795" y="18876"/>
                  </a:cubicBezTo>
                  <a:cubicBezTo>
                    <a:pt x="35462" y="18737"/>
                    <a:pt x="35158" y="18556"/>
                    <a:pt x="34882" y="18338"/>
                  </a:cubicBezTo>
                  <a:lnTo>
                    <a:pt x="15873" y="7289"/>
                  </a:lnTo>
                  <a:cubicBezTo>
                    <a:pt x="7129" y="2145"/>
                    <a:pt x="0" y="6336"/>
                    <a:pt x="0" y="16814"/>
                  </a:cubicBezTo>
                  <a:lnTo>
                    <a:pt x="0" y="99872"/>
                  </a:lnTo>
                  <a:cubicBezTo>
                    <a:pt x="608" y="111084"/>
                    <a:pt x="6501" y="121337"/>
                    <a:pt x="15873" y="127494"/>
                  </a:cubicBezTo>
                  <a:lnTo>
                    <a:pt x="143426" y="201313"/>
                  </a:lnTo>
                  <a:cubicBezTo>
                    <a:pt x="152170" y="206361"/>
                    <a:pt x="159394" y="202266"/>
                    <a:pt x="159394" y="191788"/>
                  </a:cubicBezTo>
                  <a:lnTo>
                    <a:pt x="159394" y="108444"/>
                  </a:lnTo>
                  <a:cubicBezTo>
                    <a:pt x="158700" y="97136"/>
                    <a:pt x="152655" y="86841"/>
                    <a:pt x="143141" y="80727"/>
                  </a:cubicBezTo>
                  <a:close/>
                  <a:moveTo>
                    <a:pt x="79364" y="145592"/>
                  </a:moveTo>
                  <a:cubicBezTo>
                    <a:pt x="55878" y="130194"/>
                    <a:pt x="41089" y="104524"/>
                    <a:pt x="39540" y="76440"/>
                  </a:cubicBezTo>
                  <a:cubicBezTo>
                    <a:pt x="39540" y="50913"/>
                    <a:pt x="57408" y="40626"/>
                    <a:pt x="79364" y="53390"/>
                  </a:cubicBezTo>
                  <a:cubicBezTo>
                    <a:pt x="102907" y="68733"/>
                    <a:pt x="117716" y="94435"/>
                    <a:pt x="119189" y="122541"/>
                  </a:cubicBezTo>
                  <a:cubicBezTo>
                    <a:pt x="119189" y="147687"/>
                    <a:pt x="101415" y="158070"/>
                    <a:pt x="79364" y="145306"/>
                  </a:cubicBezTo>
                  <a:close/>
                  <a:moveTo>
                    <a:pt x="137533" y="109111"/>
                  </a:moveTo>
                  <a:cubicBezTo>
                    <a:pt x="134292" y="106996"/>
                    <a:pt x="132239" y="103459"/>
                    <a:pt x="132020" y="99586"/>
                  </a:cubicBezTo>
                  <a:cubicBezTo>
                    <a:pt x="132020" y="95967"/>
                    <a:pt x="134491" y="94538"/>
                    <a:pt x="137533" y="96348"/>
                  </a:cubicBezTo>
                  <a:cubicBezTo>
                    <a:pt x="140812" y="98441"/>
                    <a:pt x="142903" y="101982"/>
                    <a:pt x="143141" y="105873"/>
                  </a:cubicBezTo>
                  <a:cubicBezTo>
                    <a:pt x="143141" y="109206"/>
                    <a:pt x="140669" y="110635"/>
                    <a:pt x="137533" y="1088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2713;p47"/>
            <p:cNvSpPr/>
            <p:nvPr/>
          </p:nvSpPr>
          <p:spPr>
            <a:xfrm>
              <a:off x="3993280" y="2480040"/>
              <a:ext cx="134491" cy="224767"/>
            </a:xfrm>
            <a:custGeom>
              <a:avLst/>
              <a:gdLst/>
              <a:ahLst/>
              <a:cxnLst/>
              <a:rect l="l" t="t" r="r" b="b"/>
              <a:pathLst>
                <a:path w="134491" h="224767" extrusionOk="0">
                  <a:moveTo>
                    <a:pt x="134491" y="125994"/>
                  </a:moveTo>
                  <a:cubicBezTo>
                    <a:pt x="134491" y="168951"/>
                    <a:pt x="67293" y="224768"/>
                    <a:pt x="67293" y="224768"/>
                  </a:cubicBezTo>
                  <a:cubicBezTo>
                    <a:pt x="67293" y="224768"/>
                    <a:pt x="0" y="91418"/>
                    <a:pt x="0" y="48174"/>
                  </a:cubicBezTo>
                  <a:cubicBezTo>
                    <a:pt x="0" y="4931"/>
                    <a:pt x="30130" y="-12214"/>
                    <a:pt x="67293" y="9217"/>
                  </a:cubicBezTo>
                  <a:cubicBezTo>
                    <a:pt x="106975" y="35192"/>
                    <a:pt x="131935" y="78559"/>
                    <a:pt x="134491" y="1259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2714;p47"/>
            <p:cNvSpPr/>
            <p:nvPr/>
          </p:nvSpPr>
          <p:spPr>
            <a:xfrm rot="-1801764">
              <a:off x="4024636" y="2501896"/>
              <a:ext cx="71791" cy="124475"/>
            </a:xfrm>
            <a:custGeom>
              <a:avLst/>
              <a:gdLst/>
              <a:ahLst/>
              <a:cxnLst/>
              <a:rect l="l" t="t" r="r" b="b"/>
              <a:pathLst>
                <a:path w="71855" h="124586" extrusionOk="0">
                  <a:moveTo>
                    <a:pt x="71855" y="62293"/>
                  </a:moveTo>
                  <a:cubicBezTo>
                    <a:pt x="71855" y="96697"/>
                    <a:pt x="55770" y="124587"/>
                    <a:pt x="35928" y="124587"/>
                  </a:cubicBezTo>
                  <a:cubicBezTo>
                    <a:pt x="16085" y="124587"/>
                    <a:pt x="0" y="96697"/>
                    <a:pt x="0" y="62293"/>
                  </a:cubicBezTo>
                  <a:cubicBezTo>
                    <a:pt x="0" y="27890"/>
                    <a:pt x="16085" y="0"/>
                    <a:pt x="35928" y="0"/>
                  </a:cubicBezTo>
                  <a:cubicBezTo>
                    <a:pt x="55770" y="0"/>
                    <a:pt x="71855" y="27890"/>
                    <a:pt x="71855" y="62293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2715;p47"/>
            <p:cNvSpPr/>
            <p:nvPr/>
          </p:nvSpPr>
          <p:spPr>
            <a:xfrm>
              <a:off x="4492846" y="2048739"/>
              <a:ext cx="559351" cy="469824"/>
            </a:xfrm>
            <a:custGeom>
              <a:avLst/>
              <a:gdLst/>
              <a:ahLst/>
              <a:cxnLst/>
              <a:rect l="l" t="t" r="r" b="b"/>
              <a:pathLst>
                <a:path w="559351" h="469824" extrusionOk="0">
                  <a:moveTo>
                    <a:pt x="514299" y="464425"/>
                  </a:moveTo>
                  <a:lnTo>
                    <a:pt x="45147" y="192963"/>
                  </a:lnTo>
                  <a:cubicBezTo>
                    <a:pt x="20245" y="178580"/>
                    <a:pt x="0" y="139908"/>
                    <a:pt x="0" y="106571"/>
                  </a:cubicBezTo>
                  <a:lnTo>
                    <a:pt x="0" y="39610"/>
                  </a:lnTo>
                  <a:cubicBezTo>
                    <a:pt x="0" y="6273"/>
                    <a:pt x="20245" y="-8968"/>
                    <a:pt x="45147" y="5415"/>
                  </a:cubicBezTo>
                  <a:lnTo>
                    <a:pt x="514299" y="276878"/>
                  </a:lnTo>
                  <a:cubicBezTo>
                    <a:pt x="539201" y="291261"/>
                    <a:pt x="559351" y="329932"/>
                    <a:pt x="559351" y="363270"/>
                  </a:cubicBezTo>
                  <a:lnTo>
                    <a:pt x="559351" y="430135"/>
                  </a:lnTo>
                  <a:cubicBezTo>
                    <a:pt x="559351" y="463473"/>
                    <a:pt x="539201" y="478808"/>
                    <a:pt x="514299" y="4644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2716;p47"/>
            <p:cNvSpPr/>
            <p:nvPr/>
          </p:nvSpPr>
          <p:spPr>
            <a:xfrm>
              <a:off x="4353888" y="2645824"/>
              <a:ext cx="1638988" cy="1231605"/>
            </a:xfrm>
            <a:custGeom>
              <a:avLst/>
              <a:gdLst/>
              <a:ahLst/>
              <a:cxnLst/>
              <a:rect l="l" t="t" r="r" b="b"/>
              <a:pathLst>
                <a:path w="1638988" h="1231605" extrusionOk="0">
                  <a:moveTo>
                    <a:pt x="1638989" y="734496"/>
                  </a:moveTo>
                  <a:cubicBezTo>
                    <a:pt x="1638989" y="734496"/>
                    <a:pt x="1138757" y="844986"/>
                    <a:pt x="734332" y="394835"/>
                  </a:cubicBezTo>
                  <a:cubicBezTo>
                    <a:pt x="329908" y="-55317"/>
                    <a:pt x="0" y="2405"/>
                    <a:pt x="0" y="2405"/>
                  </a:cubicBezTo>
                  <a:lnTo>
                    <a:pt x="0" y="283392"/>
                  </a:lnTo>
                  <a:lnTo>
                    <a:pt x="1638989" y="1231606"/>
                  </a:lnTo>
                  <a:close/>
                </a:path>
              </a:pathLst>
            </a:custGeom>
            <a:solidFill>
              <a:srgbClr val="E4E7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2717;p47"/>
            <p:cNvSpPr/>
            <p:nvPr/>
          </p:nvSpPr>
          <p:spPr>
            <a:xfrm>
              <a:off x="4353888" y="2645824"/>
              <a:ext cx="1638988" cy="746475"/>
            </a:xfrm>
            <a:custGeom>
              <a:avLst/>
              <a:gdLst/>
              <a:ahLst/>
              <a:cxnLst/>
              <a:rect l="l" t="t" r="r" b="b"/>
              <a:pathLst>
                <a:path w="1638988" h="746475" extrusionOk="0">
                  <a:moveTo>
                    <a:pt x="1638989" y="734496"/>
                  </a:moveTo>
                  <a:cubicBezTo>
                    <a:pt x="1638989" y="734496"/>
                    <a:pt x="1138757" y="844986"/>
                    <a:pt x="734332" y="394835"/>
                  </a:cubicBezTo>
                  <a:cubicBezTo>
                    <a:pt x="329908" y="-55317"/>
                    <a:pt x="0" y="2405"/>
                    <a:pt x="0" y="2405"/>
                  </a:cubicBezTo>
                </a:path>
              </a:pathLst>
            </a:custGeom>
            <a:noFill/>
            <a:ln w="10075" cap="flat" cmpd="sng">
              <a:solidFill>
                <a:srgbClr val="CCCED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2718;p47"/>
            <p:cNvSpPr/>
            <p:nvPr/>
          </p:nvSpPr>
          <p:spPr>
            <a:xfrm>
              <a:off x="4257005" y="773645"/>
              <a:ext cx="165344" cy="325643"/>
            </a:xfrm>
            <a:custGeom>
              <a:avLst/>
              <a:gdLst/>
              <a:ahLst/>
              <a:cxnLst/>
              <a:rect l="l" t="t" r="r" b="b"/>
              <a:pathLst>
                <a:path w="165344" h="325643" extrusionOk="0">
                  <a:moveTo>
                    <a:pt x="94696" y="251714"/>
                  </a:moveTo>
                  <a:cubicBezTo>
                    <a:pt x="80068" y="277923"/>
                    <a:pt x="62295" y="302235"/>
                    <a:pt x="41755" y="324104"/>
                  </a:cubicBezTo>
                  <a:cubicBezTo>
                    <a:pt x="36052" y="330772"/>
                    <a:pt x="-7955" y="313912"/>
                    <a:pt x="1265" y="309150"/>
                  </a:cubicBezTo>
                  <a:cubicBezTo>
                    <a:pt x="10485" y="304387"/>
                    <a:pt x="39284" y="264192"/>
                    <a:pt x="53731" y="237331"/>
                  </a:cubicBezTo>
                  <a:cubicBezTo>
                    <a:pt x="65821" y="205263"/>
                    <a:pt x="76095" y="172541"/>
                    <a:pt x="84526" y="139319"/>
                  </a:cubicBezTo>
                  <a:cubicBezTo>
                    <a:pt x="93556" y="106458"/>
                    <a:pt x="101349" y="58261"/>
                    <a:pt x="108003" y="35592"/>
                  </a:cubicBezTo>
                  <a:cubicBezTo>
                    <a:pt x="111481" y="18487"/>
                    <a:pt x="124655" y="5022"/>
                    <a:pt x="141649" y="1207"/>
                  </a:cubicBezTo>
                  <a:cubicBezTo>
                    <a:pt x="157522" y="-2508"/>
                    <a:pt x="167787" y="1873"/>
                    <a:pt x="164841" y="21114"/>
                  </a:cubicBezTo>
                  <a:cubicBezTo>
                    <a:pt x="159423" y="54642"/>
                    <a:pt x="133475" y="185515"/>
                    <a:pt x="94696" y="251714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2719;p47"/>
            <p:cNvSpPr/>
            <p:nvPr/>
          </p:nvSpPr>
          <p:spPr>
            <a:xfrm>
              <a:off x="4272441" y="1538278"/>
              <a:ext cx="113451" cy="88273"/>
            </a:xfrm>
            <a:custGeom>
              <a:avLst/>
              <a:gdLst/>
              <a:ahLst/>
              <a:cxnLst/>
              <a:rect l="l" t="t" r="r" b="b"/>
              <a:pathLst>
                <a:path w="113451" h="88273" extrusionOk="0">
                  <a:moveTo>
                    <a:pt x="104448" y="2"/>
                  </a:moveTo>
                  <a:cubicBezTo>
                    <a:pt x="90856" y="11146"/>
                    <a:pt x="70706" y="955"/>
                    <a:pt x="69660" y="2002"/>
                  </a:cubicBezTo>
                  <a:cubicBezTo>
                    <a:pt x="53645" y="16871"/>
                    <a:pt x="36860" y="30892"/>
                    <a:pt x="19381" y="44008"/>
                  </a:cubicBezTo>
                  <a:cubicBezTo>
                    <a:pt x="10827" y="50675"/>
                    <a:pt x="-2385" y="59629"/>
                    <a:pt x="371" y="72583"/>
                  </a:cubicBezTo>
                  <a:cubicBezTo>
                    <a:pt x="4648" y="95538"/>
                    <a:pt x="41432" y="88490"/>
                    <a:pt x="55308" y="81441"/>
                  </a:cubicBezTo>
                  <a:cubicBezTo>
                    <a:pt x="69185" y="74392"/>
                    <a:pt x="80591" y="62391"/>
                    <a:pt x="93327" y="54581"/>
                  </a:cubicBezTo>
                  <a:cubicBezTo>
                    <a:pt x="102832" y="48675"/>
                    <a:pt x="112337" y="45722"/>
                    <a:pt x="113382" y="33816"/>
                  </a:cubicBezTo>
                  <a:cubicBezTo>
                    <a:pt x="114238" y="26672"/>
                    <a:pt x="106919" y="-283"/>
                    <a:pt x="104448" y="2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2720;p47"/>
            <p:cNvSpPr/>
            <p:nvPr/>
          </p:nvSpPr>
          <p:spPr>
            <a:xfrm>
              <a:off x="4272622" y="1567332"/>
              <a:ext cx="113035" cy="59179"/>
            </a:xfrm>
            <a:custGeom>
              <a:avLst/>
              <a:gdLst/>
              <a:ahLst/>
              <a:cxnLst/>
              <a:rect l="l" t="t" r="r" b="b"/>
              <a:pathLst>
                <a:path w="113035" h="59179" extrusionOk="0">
                  <a:moveTo>
                    <a:pt x="113011" y="0"/>
                  </a:moveTo>
                  <a:cubicBezTo>
                    <a:pt x="111205" y="11335"/>
                    <a:pt x="102080" y="14478"/>
                    <a:pt x="92766" y="20288"/>
                  </a:cubicBezTo>
                  <a:cubicBezTo>
                    <a:pt x="79459" y="28575"/>
                    <a:pt x="67674" y="40576"/>
                    <a:pt x="53797" y="47625"/>
                  </a:cubicBezTo>
                  <a:cubicBezTo>
                    <a:pt x="39920" y="54673"/>
                    <a:pt x="9030" y="60579"/>
                    <a:pt x="0" y="44101"/>
                  </a:cubicBezTo>
                  <a:cubicBezTo>
                    <a:pt x="4847" y="66294"/>
                    <a:pt x="41060" y="59341"/>
                    <a:pt x="54747" y="52388"/>
                  </a:cubicBezTo>
                  <a:cubicBezTo>
                    <a:pt x="68434" y="45434"/>
                    <a:pt x="80029" y="33338"/>
                    <a:pt x="92766" y="25527"/>
                  </a:cubicBezTo>
                  <a:cubicBezTo>
                    <a:pt x="102271" y="19621"/>
                    <a:pt x="111775" y="16669"/>
                    <a:pt x="112821" y="4763"/>
                  </a:cubicBezTo>
                  <a:cubicBezTo>
                    <a:pt x="113011" y="3181"/>
                    <a:pt x="113077" y="1591"/>
                    <a:pt x="113011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2721;p47"/>
            <p:cNvSpPr/>
            <p:nvPr/>
          </p:nvSpPr>
          <p:spPr>
            <a:xfrm>
              <a:off x="4135669" y="1458312"/>
              <a:ext cx="113522" cy="85076"/>
            </a:xfrm>
            <a:custGeom>
              <a:avLst/>
              <a:gdLst/>
              <a:ahLst/>
              <a:cxnLst/>
              <a:rect l="l" t="t" r="r" b="b"/>
              <a:pathLst>
                <a:path w="113522" h="85076" extrusionOk="0">
                  <a:moveTo>
                    <a:pt x="102832" y="54"/>
                  </a:moveTo>
                  <a:cubicBezTo>
                    <a:pt x="89240" y="11198"/>
                    <a:pt x="65383" y="-898"/>
                    <a:pt x="64338" y="54"/>
                  </a:cubicBezTo>
                  <a:cubicBezTo>
                    <a:pt x="50176" y="14503"/>
                    <a:pt x="35168" y="28084"/>
                    <a:pt x="19381" y="40726"/>
                  </a:cubicBezTo>
                  <a:cubicBezTo>
                    <a:pt x="10827" y="47489"/>
                    <a:pt x="-2385" y="56442"/>
                    <a:pt x="371" y="69301"/>
                  </a:cubicBezTo>
                  <a:cubicBezTo>
                    <a:pt x="4648" y="92351"/>
                    <a:pt x="41432" y="85303"/>
                    <a:pt x="55403" y="78254"/>
                  </a:cubicBezTo>
                  <a:cubicBezTo>
                    <a:pt x="69375" y="71206"/>
                    <a:pt x="80591" y="59204"/>
                    <a:pt x="93422" y="51299"/>
                  </a:cubicBezTo>
                  <a:cubicBezTo>
                    <a:pt x="102927" y="45488"/>
                    <a:pt x="112432" y="42440"/>
                    <a:pt x="113477" y="30629"/>
                  </a:cubicBezTo>
                  <a:cubicBezTo>
                    <a:pt x="114238" y="23486"/>
                    <a:pt x="105303" y="-232"/>
                    <a:pt x="102832" y="54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2722;p47"/>
            <p:cNvSpPr/>
            <p:nvPr/>
          </p:nvSpPr>
          <p:spPr>
            <a:xfrm>
              <a:off x="4135660" y="1485798"/>
              <a:ext cx="113035" cy="59179"/>
            </a:xfrm>
            <a:custGeom>
              <a:avLst/>
              <a:gdLst/>
              <a:ahLst/>
              <a:cxnLst/>
              <a:rect l="l" t="t" r="r" b="b"/>
              <a:pathLst>
                <a:path w="113035" h="59179" extrusionOk="0">
                  <a:moveTo>
                    <a:pt x="113011" y="0"/>
                  </a:moveTo>
                  <a:cubicBezTo>
                    <a:pt x="111205" y="11335"/>
                    <a:pt x="102080" y="14478"/>
                    <a:pt x="92766" y="20288"/>
                  </a:cubicBezTo>
                  <a:cubicBezTo>
                    <a:pt x="79459" y="28575"/>
                    <a:pt x="67673" y="40577"/>
                    <a:pt x="53796" y="47625"/>
                  </a:cubicBezTo>
                  <a:cubicBezTo>
                    <a:pt x="39920" y="54674"/>
                    <a:pt x="8934" y="60579"/>
                    <a:pt x="0" y="44101"/>
                  </a:cubicBezTo>
                  <a:cubicBezTo>
                    <a:pt x="4847" y="66294"/>
                    <a:pt x="40965" y="59341"/>
                    <a:pt x="54747" y="52388"/>
                  </a:cubicBezTo>
                  <a:cubicBezTo>
                    <a:pt x="68529" y="45434"/>
                    <a:pt x="79934" y="33338"/>
                    <a:pt x="92766" y="25432"/>
                  </a:cubicBezTo>
                  <a:cubicBezTo>
                    <a:pt x="102270" y="19622"/>
                    <a:pt x="111775" y="16669"/>
                    <a:pt x="112821" y="4763"/>
                  </a:cubicBezTo>
                  <a:cubicBezTo>
                    <a:pt x="113011" y="3183"/>
                    <a:pt x="113077" y="1590"/>
                    <a:pt x="113011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2723;p47"/>
            <p:cNvSpPr/>
            <p:nvPr/>
          </p:nvSpPr>
          <p:spPr>
            <a:xfrm>
              <a:off x="4163850" y="1066881"/>
              <a:ext cx="398264" cy="482949"/>
            </a:xfrm>
            <a:custGeom>
              <a:avLst/>
              <a:gdLst/>
              <a:ahLst/>
              <a:cxnLst/>
              <a:rect l="l" t="t" r="r" b="b"/>
              <a:pathLst>
                <a:path w="398264" h="482949" extrusionOk="0">
                  <a:moveTo>
                    <a:pt x="395149" y="33155"/>
                  </a:moveTo>
                  <a:cubicBezTo>
                    <a:pt x="410261" y="127833"/>
                    <a:pt x="368346" y="163171"/>
                    <a:pt x="313789" y="183269"/>
                  </a:cubicBezTo>
                  <a:cubicBezTo>
                    <a:pt x="274630" y="197747"/>
                    <a:pt x="218742" y="220035"/>
                    <a:pt x="218742" y="220035"/>
                  </a:cubicBezTo>
                  <a:cubicBezTo>
                    <a:pt x="218742" y="220035"/>
                    <a:pt x="219502" y="240800"/>
                    <a:pt x="219882" y="287377"/>
                  </a:cubicBezTo>
                  <a:cubicBezTo>
                    <a:pt x="219882" y="328430"/>
                    <a:pt x="214940" y="477877"/>
                    <a:pt x="214940" y="477877"/>
                  </a:cubicBezTo>
                  <a:cubicBezTo>
                    <a:pt x="201814" y="484641"/>
                    <a:pt x="186245" y="484641"/>
                    <a:pt x="173119" y="477877"/>
                  </a:cubicBezTo>
                  <a:cubicBezTo>
                    <a:pt x="173119" y="477877"/>
                    <a:pt x="151164" y="363101"/>
                    <a:pt x="146506" y="311285"/>
                  </a:cubicBezTo>
                  <a:cubicBezTo>
                    <a:pt x="140138" y="241085"/>
                    <a:pt x="129398" y="195080"/>
                    <a:pt x="133010" y="179935"/>
                  </a:cubicBezTo>
                  <a:cubicBezTo>
                    <a:pt x="136146" y="166600"/>
                    <a:pt x="212754" y="128881"/>
                    <a:pt x="237086" y="108688"/>
                  </a:cubicBezTo>
                  <a:lnTo>
                    <a:pt x="76552" y="162599"/>
                  </a:lnTo>
                  <a:cubicBezTo>
                    <a:pt x="79745" y="180037"/>
                    <a:pt x="81304" y="197735"/>
                    <a:pt x="81209" y="215463"/>
                  </a:cubicBezTo>
                  <a:cubicBezTo>
                    <a:pt x="79783" y="271184"/>
                    <a:pt x="76647" y="391866"/>
                    <a:pt x="76647" y="391866"/>
                  </a:cubicBezTo>
                  <a:cubicBezTo>
                    <a:pt x="76647" y="391866"/>
                    <a:pt x="54691" y="407773"/>
                    <a:pt x="35872" y="391866"/>
                  </a:cubicBezTo>
                  <a:cubicBezTo>
                    <a:pt x="35872" y="391866"/>
                    <a:pt x="-4523" y="153074"/>
                    <a:pt x="419" y="121451"/>
                  </a:cubicBezTo>
                  <a:cubicBezTo>
                    <a:pt x="5077" y="91448"/>
                    <a:pt x="146506" y="30107"/>
                    <a:pt x="171504" y="8961"/>
                  </a:cubicBezTo>
                  <a:cubicBezTo>
                    <a:pt x="180286" y="1807"/>
                    <a:pt x="191692" y="-1275"/>
                    <a:pt x="202869" y="48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2724;p47"/>
            <p:cNvSpPr/>
            <p:nvPr/>
          </p:nvSpPr>
          <p:spPr>
            <a:xfrm>
              <a:off x="4403391" y="743705"/>
              <a:ext cx="125692" cy="122150"/>
            </a:xfrm>
            <a:custGeom>
              <a:avLst/>
              <a:gdLst/>
              <a:ahLst/>
              <a:cxnLst/>
              <a:rect l="l" t="t" r="r" b="b"/>
              <a:pathLst>
                <a:path w="125692" h="122150" extrusionOk="0">
                  <a:moveTo>
                    <a:pt x="100101" y="0"/>
                  </a:moveTo>
                  <a:cubicBezTo>
                    <a:pt x="100101" y="0"/>
                    <a:pt x="97725" y="45053"/>
                    <a:pt x="98770" y="49054"/>
                  </a:cubicBezTo>
                  <a:cubicBezTo>
                    <a:pt x="99816" y="53054"/>
                    <a:pt x="119395" y="66294"/>
                    <a:pt x="125098" y="71057"/>
                  </a:cubicBezTo>
                  <a:cubicBezTo>
                    <a:pt x="130801" y="75819"/>
                    <a:pt x="94018" y="112205"/>
                    <a:pt x="76149" y="120396"/>
                  </a:cubicBezTo>
                  <a:cubicBezTo>
                    <a:pt x="58280" y="128588"/>
                    <a:pt x="1442" y="106966"/>
                    <a:pt x="112" y="78962"/>
                  </a:cubicBezTo>
                  <a:cubicBezTo>
                    <a:pt x="-1219" y="50959"/>
                    <a:pt x="9616" y="27622"/>
                    <a:pt x="18550" y="26384"/>
                  </a:cubicBezTo>
                  <a:cubicBezTo>
                    <a:pt x="27485" y="25146"/>
                    <a:pt x="100101" y="0"/>
                    <a:pt x="100101" y="0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2725;p47"/>
            <p:cNvSpPr/>
            <p:nvPr/>
          </p:nvSpPr>
          <p:spPr>
            <a:xfrm>
              <a:off x="4358991" y="760843"/>
              <a:ext cx="203859" cy="398340"/>
            </a:xfrm>
            <a:custGeom>
              <a:avLst/>
              <a:gdLst/>
              <a:ahLst/>
              <a:cxnLst/>
              <a:rect l="l" t="t" r="r" b="b"/>
              <a:pathLst>
                <a:path w="203859" h="398340" extrusionOk="0">
                  <a:moveTo>
                    <a:pt x="149443" y="39726"/>
                  </a:moveTo>
                  <a:cubicBezTo>
                    <a:pt x="149443" y="39726"/>
                    <a:pt x="116842" y="88494"/>
                    <a:pt x="71315" y="93066"/>
                  </a:cubicBezTo>
                  <a:cubicBezTo>
                    <a:pt x="56963" y="78874"/>
                    <a:pt x="55632" y="28392"/>
                    <a:pt x="75497" y="12294"/>
                  </a:cubicBezTo>
                  <a:cubicBezTo>
                    <a:pt x="75497" y="12294"/>
                    <a:pt x="57248" y="-2565"/>
                    <a:pt x="44702" y="388"/>
                  </a:cubicBezTo>
                  <a:cubicBezTo>
                    <a:pt x="31110" y="8435"/>
                    <a:pt x="20959" y="21220"/>
                    <a:pt x="16187" y="36297"/>
                  </a:cubicBezTo>
                  <a:cubicBezTo>
                    <a:pt x="4525" y="69955"/>
                    <a:pt x="-912" y="105459"/>
                    <a:pt x="125" y="141073"/>
                  </a:cubicBezTo>
                  <a:cubicBezTo>
                    <a:pt x="885" y="188697"/>
                    <a:pt x="125" y="309760"/>
                    <a:pt x="125" y="309760"/>
                  </a:cubicBezTo>
                  <a:cubicBezTo>
                    <a:pt x="5533" y="338651"/>
                    <a:pt x="22993" y="363848"/>
                    <a:pt x="48123" y="379007"/>
                  </a:cubicBezTo>
                  <a:cubicBezTo>
                    <a:pt x="81028" y="397713"/>
                    <a:pt x="119827" y="403098"/>
                    <a:pt x="156572" y="394057"/>
                  </a:cubicBezTo>
                  <a:cubicBezTo>
                    <a:pt x="179668" y="388627"/>
                    <a:pt x="188222" y="375769"/>
                    <a:pt x="196206" y="358909"/>
                  </a:cubicBezTo>
                  <a:cubicBezTo>
                    <a:pt x="194115" y="325476"/>
                    <a:pt x="180904" y="256420"/>
                    <a:pt x="186702" y="214224"/>
                  </a:cubicBezTo>
                  <a:cubicBezTo>
                    <a:pt x="192499" y="172029"/>
                    <a:pt x="201149" y="140596"/>
                    <a:pt x="203430" y="106592"/>
                  </a:cubicBezTo>
                  <a:cubicBezTo>
                    <a:pt x="205711" y="72588"/>
                    <a:pt x="198963" y="73159"/>
                    <a:pt x="181854" y="60967"/>
                  </a:cubicBezTo>
                  <a:cubicBezTo>
                    <a:pt x="171580" y="53111"/>
                    <a:pt x="160744" y="46012"/>
                    <a:pt x="149443" y="39726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2726;p47"/>
            <p:cNvSpPr/>
            <p:nvPr/>
          </p:nvSpPr>
          <p:spPr>
            <a:xfrm>
              <a:off x="4398650" y="616917"/>
              <a:ext cx="135166" cy="164844"/>
            </a:xfrm>
            <a:custGeom>
              <a:avLst/>
              <a:gdLst/>
              <a:ahLst/>
              <a:cxnLst/>
              <a:rect l="l" t="t" r="r" b="b"/>
              <a:pathLst>
                <a:path w="135166" h="164844" extrusionOk="0">
                  <a:moveTo>
                    <a:pt x="2951" y="59542"/>
                  </a:moveTo>
                  <a:lnTo>
                    <a:pt x="2951" y="59542"/>
                  </a:lnTo>
                  <a:cubicBezTo>
                    <a:pt x="8369" y="24585"/>
                    <a:pt x="33556" y="-1894"/>
                    <a:pt x="69484" y="106"/>
                  </a:cubicBezTo>
                  <a:cubicBezTo>
                    <a:pt x="107645" y="2052"/>
                    <a:pt x="137015" y="34634"/>
                    <a:pt x="135076" y="72881"/>
                  </a:cubicBezTo>
                  <a:cubicBezTo>
                    <a:pt x="133974" y="94625"/>
                    <a:pt x="122739" y="114587"/>
                    <a:pt x="104747" y="126789"/>
                  </a:cubicBezTo>
                  <a:cubicBezTo>
                    <a:pt x="103473" y="132100"/>
                    <a:pt x="101591" y="137245"/>
                    <a:pt x="99139" y="142124"/>
                  </a:cubicBezTo>
                  <a:cubicBezTo>
                    <a:pt x="86498" y="156983"/>
                    <a:pt x="48003" y="166508"/>
                    <a:pt x="36788" y="164603"/>
                  </a:cubicBezTo>
                  <a:cubicBezTo>
                    <a:pt x="23358" y="163381"/>
                    <a:pt x="12047" y="154047"/>
                    <a:pt x="8274" y="141076"/>
                  </a:cubicBezTo>
                  <a:cubicBezTo>
                    <a:pt x="-3702" y="113644"/>
                    <a:pt x="5" y="76878"/>
                    <a:pt x="2951" y="59542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2727;p47"/>
            <p:cNvSpPr/>
            <p:nvPr/>
          </p:nvSpPr>
          <p:spPr>
            <a:xfrm>
              <a:off x="4403852" y="602477"/>
              <a:ext cx="142520" cy="141227"/>
            </a:xfrm>
            <a:custGeom>
              <a:avLst/>
              <a:gdLst/>
              <a:ahLst/>
              <a:cxnLst/>
              <a:rect l="l" t="t" r="r" b="b"/>
              <a:pathLst>
                <a:path w="142520" h="141227" extrusionOk="0">
                  <a:moveTo>
                    <a:pt x="99640" y="141228"/>
                  </a:moveTo>
                  <a:lnTo>
                    <a:pt x="99640" y="141228"/>
                  </a:lnTo>
                  <a:lnTo>
                    <a:pt x="96313" y="110653"/>
                  </a:lnTo>
                  <a:cubicBezTo>
                    <a:pt x="96313" y="110653"/>
                    <a:pt x="121215" y="46073"/>
                    <a:pt x="62381" y="58456"/>
                  </a:cubicBezTo>
                  <a:cubicBezTo>
                    <a:pt x="23602" y="66647"/>
                    <a:pt x="13812" y="70267"/>
                    <a:pt x="2027" y="44168"/>
                  </a:cubicBezTo>
                  <a:cubicBezTo>
                    <a:pt x="-9759" y="18070"/>
                    <a:pt x="31586" y="-5457"/>
                    <a:pt x="81296" y="1115"/>
                  </a:cubicBezTo>
                  <a:cubicBezTo>
                    <a:pt x="116615" y="4775"/>
                    <a:pt x="143238" y="34972"/>
                    <a:pt x="142506" y="70552"/>
                  </a:cubicBezTo>
                  <a:cubicBezTo>
                    <a:pt x="141270" y="89793"/>
                    <a:pt x="136138" y="128655"/>
                    <a:pt x="99640" y="141228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Google Shape;2728;p47"/>
            <p:cNvSpPr/>
            <p:nvPr/>
          </p:nvSpPr>
          <p:spPr>
            <a:xfrm>
              <a:off x="4338015" y="761231"/>
              <a:ext cx="65677" cy="95630"/>
            </a:xfrm>
            <a:custGeom>
              <a:avLst/>
              <a:gdLst/>
              <a:ahLst/>
              <a:cxnLst/>
              <a:rect l="l" t="t" r="r" b="b"/>
              <a:pathLst>
                <a:path w="65677" h="95630" extrusionOk="0">
                  <a:moveTo>
                    <a:pt x="23762" y="95631"/>
                  </a:moveTo>
                  <a:cubicBezTo>
                    <a:pt x="14780" y="95307"/>
                    <a:pt x="6264" y="91519"/>
                    <a:pt x="0" y="85058"/>
                  </a:cubicBezTo>
                  <a:cubicBezTo>
                    <a:pt x="1331" y="68294"/>
                    <a:pt x="22716" y="4667"/>
                    <a:pt x="65677" y="0"/>
                  </a:cubicBezTo>
                  <a:cubicBezTo>
                    <a:pt x="53987" y="8214"/>
                    <a:pt x="44729" y="19435"/>
                    <a:pt x="38874" y="32480"/>
                  </a:cubicBezTo>
                  <a:cubicBezTo>
                    <a:pt x="32192" y="53100"/>
                    <a:pt x="27136" y="74216"/>
                    <a:pt x="23762" y="9563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2729;p47"/>
            <p:cNvSpPr/>
            <p:nvPr/>
          </p:nvSpPr>
          <p:spPr>
            <a:xfrm>
              <a:off x="5408528" y="1603174"/>
              <a:ext cx="974325" cy="1973896"/>
            </a:xfrm>
            <a:custGeom>
              <a:avLst/>
              <a:gdLst/>
              <a:ahLst/>
              <a:cxnLst/>
              <a:rect l="l" t="t" r="r" b="b"/>
              <a:pathLst>
                <a:path w="974325" h="1973896" extrusionOk="0">
                  <a:moveTo>
                    <a:pt x="884126" y="1962979"/>
                  </a:moveTo>
                  <a:lnTo>
                    <a:pt x="90295" y="1503684"/>
                  </a:lnTo>
                  <a:cubicBezTo>
                    <a:pt x="40395" y="1475109"/>
                    <a:pt x="0" y="1397480"/>
                    <a:pt x="0" y="1330900"/>
                  </a:cubicBezTo>
                  <a:lnTo>
                    <a:pt x="0" y="79220"/>
                  </a:lnTo>
                  <a:cubicBezTo>
                    <a:pt x="0" y="12545"/>
                    <a:pt x="40395" y="-17935"/>
                    <a:pt x="90295" y="10831"/>
                  </a:cubicBezTo>
                  <a:lnTo>
                    <a:pt x="884126" y="470221"/>
                  </a:lnTo>
                  <a:cubicBezTo>
                    <a:pt x="933931" y="498796"/>
                    <a:pt x="974326" y="576425"/>
                    <a:pt x="974326" y="643005"/>
                  </a:cubicBezTo>
                  <a:lnTo>
                    <a:pt x="974326" y="1894876"/>
                  </a:lnTo>
                  <a:cubicBezTo>
                    <a:pt x="974326" y="1961551"/>
                    <a:pt x="933931" y="1991840"/>
                    <a:pt x="884126" y="1962979"/>
                  </a:cubicBezTo>
                  <a:close/>
                </a:path>
              </a:pathLst>
            </a:custGeom>
            <a:solidFill>
              <a:srgbClr val="211B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2730;p47"/>
            <p:cNvSpPr/>
            <p:nvPr/>
          </p:nvSpPr>
          <p:spPr>
            <a:xfrm>
              <a:off x="6324400" y="3534911"/>
              <a:ext cx="27183" cy="49530"/>
            </a:xfrm>
            <a:custGeom>
              <a:avLst/>
              <a:gdLst/>
              <a:ahLst/>
              <a:cxnLst/>
              <a:rect l="l" t="t" r="r" b="b"/>
              <a:pathLst>
                <a:path w="27183" h="49530" extrusionOk="0">
                  <a:moveTo>
                    <a:pt x="0" y="49530"/>
                  </a:moveTo>
                  <a:lnTo>
                    <a:pt x="27184" y="36100"/>
                  </a:lnTo>
                  <a:lnTo>
                    <a:pt x="8840" y="0"/>
                  </a:lnTo>
                  <a:lnTo>
                    <a:pt x="0" y="49530"/>
                  </a:lnTo>
                  <a:close/>
                </a:path>
              </a:pathLst>
            </a:custGeom>
            <a:solidFill>
              <a:srgbClr val="211B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2731;p47"/>
            <p:cNvSpPr/>
            <p:nvPr/>
          </p:nvSpPr>
          <p:spPr>
            <a:xfrm>
              <a:off x="5423355" y="1605432"/>
              <a:ext cx="45242" cy="39909"/>
            </a:xfrm>
            <a:custGeom>
              <a:avLst/>
              <a:gdLst/>
              <a:ahLst/>
              <a:cxnLst/>
              <a:rect l="l" t="t" r="r" b="b"/>
              <a:pathLst>
                <a:path w="45242" h="39909" extrusionOk="0">
                  <a:moveTo>
                    <a:pt x="0" y="12097"/>
                  </a:moveTo>
                  <a:cubicBezTo>
                    <a:pt x="7993" y="7334"/>
                    <a:pt x="16396" y="3286"/>
                    <a:pt x="25092" y="0"/>
                  </a:cubicBezTo>
                  <a:lnTo>
                    <a:pt x="45242" y="39910"/>
                  </a:lnTo>
                  <a:close/>
                </a:path>
              </a:pathLst>
            </a:custGeom>
            <a:solidFill>
              <a:srgbClr val="211B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2732;p47"/>
            <p:cNvSpPr/>
            <p:nvPr/>
          </p:nvSpPr>
          <p:spPr>
            <a:xfrm>
              <a:off x="5387713" y="1613611"/>
              <a:ext cx="974325" cy="1973876"/>
            </a:xfrm>
            <a:custGeom>
              <a:avLst/>
              <a:gdLst/>
              <a:ahLst/>
              <a:cxnLst/>
              <a:rect l="l" t="t" r="r" b="b"/>
              <a:pathLst>
                <a:path w="974325" h="1973876" extrusionOk="0">
                  <a:moveTo>
                    <a:pt x="884126" y="1963020"/>
                  </a:moveTo>
                  <a:lnTo>
                    <a:pt x="90199" y="1503439"/>
                  </a:lnTo>
                  <a:cubicBezTo>
                    <a:pt x="40395" y="1474864"/>
                    <a:pt x="0" y="1397235"/>
                    <a:pt x="0" y="1330655"/>
                  </a:cubicBezTo>
                  <a:lnTo>
                    <a:pt x="0" y="79261"/>
                  </a:lnTo>
                  <a:cubicBezTo>
                    <a:pt x="0" y="12586"/>
                    <a:pt x="40395" y="-17990"/>
                    <a:pt x="90199" y="10871"/>
                  </a:cubicBezTo>
                  <a:lnTo>
                    <a:pt x="884126" y="470262"/>
                  </a:lnTo>
                  <a:cubicBezTo>
                    <a:pt x="933931" y="498837"/>
                    <a:pt x="974326" y="576370"/>
                    <a:pt x="974326" y="642950"/>
                  </a:cubicBezTo>
                  <a:lnTo>
                    <a:pt x="974326" y="1894630"/>
                  </a:lnTo>
                  <a:cubicBezTo>
                    <a:pt x="974326" y="1961210"/>
                    <a:pt x="933931" y="1991881"/>
                    <a:pt x="884126" y="1963020"/>
                  </a:cubicBezTo>
                  <a:close/>
                </a:path>
              </a:pathLst>
            </a:custGeom>
            <a:solidFill>
              <a:srgbClr val="2E245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2733;p47"/>
            <p:cNvSpPr/>
            <p:nvPr/>
          </p:nvSpPr>
          <p:spPr>
            <a:xfrm>
              <a:off x="5477912" y="1749736"/>
              <a:ext cx="144376" cy="135731"/>
            </a:xfrm>
            <a:custGeom>
              <a:avLst/>
              <a:gdLst/>
              <a:ahLst/>
              <a:cxnLst/>
              <a:rect l="l" t="t" r="r" b="b"/>
              <a:pathLst>
                <a:path w="144376" h="135731" extrusionOk="0">
                  <a:moveTo>
                    <a:pt x="144376" y="135731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144376" y="83534"/>
                  </a:lnTo>
                  <a:lnTo>
                    <a:pt x="144376" y="135731"/>
                  </a:lnTo>
                  <a:close/>
                </a:path>
              </a:pathLst>
            </a:custGeom>
            <a:solidFill>
              <a:srgbClr val="9EA1A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2734;p47"/>
            <p:cNvSpPr/>
            <p:nvPr/>
          </p:nvSpPr>
          <p:spPr>
            <a:xfrm>
              <a:off x="5649377" y="1848986"/>
              <a:ext cx="613432" cy="407098"/>
            </a:xfrm>
            <a:custGeom>
              <a:avLst/>
              <a:gdLst/>
              <a:ahLst/>
              <a:cxnLst/>
              <a:rect l="l" t="t" r="r" b="b"/>
              <a:pathLst>
                <a:path w="613432" h="407098" extrusionOk="0">
                  <a:moveTo>
                    <a:pt x="613433" y="407099"/>
                  </a:moveTo>
                  <a:lnTo>
                    <a:pt x="0" y="52102"/>
                  </a:lnTo>
                  <a:lnTo>
                    <a:pt x="0" y="0"/>
                  </a:lnTo>
                  <a:lnTo>
                    <a:pt x="613433" y="354902"/>
                  </a:lnTo>
                  <a:lnTo>
                    <a:pt x="613433" y="40709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" name="Google Shape;2735;p47"/>
            <p:cNvSpPr/>
            <p:nvPr/>
          </p:nvSpPr>
          <p:spPr>
            <a:xfrm>
              <a:off x="5477912" y="1916804"/>
              <a:ext cx="144376" cy="135731"/>
            </a:xfrm>
            <a:custGeom>
              <a:avLst/>
              <a:gdLst/>
              <a:ahLst/>
              <a:cxnLst/>
              <a:rect l="l" t="t" r="r" b="b"/>
              <a:pathLst>
                <a:path w="144376" h="135731" extrusionOk="0">
                  <a:moveTo>
                    <a:pt x="144376" y="135731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144376" y="83534"/>
                  </a:lnTo>
                  <a:lnTo>
                    <a:pt x="144376" y="135731"/>
                  </a:lnTo>
                  <a:close/>
                </a:path>
              </a:pathLst>
            </a:custGeom>
            <a:solidFill>
              <a:srgbClr val="9EA1A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2736;p47"/>
            <p:cNvSpPr/>
            <p:nvPr/>
          </p:nvSpPr>
          <p:spPr>
            <a:xfrm>
              <a:off x="5649377" y="2015959"/>
              <a:ext cx="405945" cy="287083"/>
            </a:xfrm>
            <a:custGeom>
              <a:avLst/>
              <a:gdLst/>
              <a:ahLst/>
              <a:cxnLst/>
              <a:rect l="l" t="t" r="r" b="b"/>
              <a:pathLst>
                <a:path w="405945" h="287083" extrusionOk="0">
                  <a:moveTo>
                    <a:pt x="405945" y="287084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405945" y="234887"/>
                  </a:lnTo>
                  <a:lnTo>
                    <a:pt x="405945" y="287084"/>
                  </a:lnTo>
                  <a:close/>
                </a:path>
              </a:pathLst>
            </a:custGeom>
            <a:solidFill>
              <a:srgbClr val="F9CB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2737;p47"/>
            <p:cNvSpPr/>
            <p:nvPr/>
          </p:nvSpPr>
          <p:spPr>
            <a:xfrm>
              <a:off x="5477912" y="2000338"/>
              <a:ext cx="144376" cy="135636"/>
            </a:xfrm>
            <a:custGeom>
              <a:avLst/>
              <a:gdLst/>
              <a:ahLst/>
              <a:cxnLst/>
              <a:rect l="l" t="t" r="r" b="b"/>
              <a:pathLst>
                <a:path w="144376" h="135636" extrusionOk="0">
                  <a:moveTo>
                    <a:pt x="144376" y="135636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144376" y="83439"/>
                  </a:lnTo>
                  <a:lnTo>
                    <a:pt x="144376" y="135636"/>
                  </a:lnTo>
                  <a:close/>
                </a:path>
              </a:pathLst>
            </a:custGeom>
            <a:solidFill>
              <a:srgbClr val="9EA1A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2738;p47"/>
            <p:cNvSpPr/>
            <p:nvPr/>
          </p:nvSpPr>
          <p:spPr>
            <a:xfrm>
              <a:off x="5649377" y="2099494"/>
              <a:ext cx="505174" cy="344519"/>
            </a:xfrm>
            <a:custGeom>
              <a:avLst/>
              <a:gdLst/>
              <a:ahLst/>
              <a:cxnLst/>
              <a:rect l="l" t="t" r="r" b="b"/>
              <a:pathLst>
                <a:path w="505174" h="344519" extrusionOk="0">
                  <a:moveTo>
                    <a:pt x="505174" y="344519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505174" y="292322"/>
                  </a:lnTo>
                  <a:lnTo>
                    <a:pt x="505174" y="344519"/>
                  </a:lnTo>
                  <a:close/>
                </a:path>
              </a:pathLst>
            </a:custGeom>
            <a:solidFill>
              <a:srgbClr val="FF865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2739;p47"/>
            <p:cNvSpPr/>
            <p:nvPr/>
          </p:nvSpPr>
          <p:spPr>
            <a:xfrm>
              <a:off x="5477912" y="2083778"/>
              <a:ext cx="144376" cy="135731"/>
            </a:xfrm>
            <a:custGeom>
              <a:avLst/>
              <a:gdLst/>
              <a:ahLst/>
              <a:cxnLst/>
              <a:rect l="l" t="t" r="r" b="b"/>
              <a:pathLst>
                <a:path w="144376" h="135731" extrusionOk="0">
                  <a:moveTo>
                    <a:pt x="144376" y="135731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144376" y="83534"/>
                  </a:lnTo>
                  <a:lnTo>
                    <a:pt x="144376" y="135731"/>
                  </a:lnTo>
                  <a:close/>
                </a:path>
              </a:pathLst>
            </a:custGeom>
            <a:solidFill>
              <a:srgbClr val="9EA1A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2740;p47"/>
            <p:cNvSpPr/>
            <p:nvPr/>
          </p:nvSpPr>
          <p:spPr>
            <a:xfrm>
              <a:off x="5649377" y="2183028"/>
              <a:ext cx="351863" cy="255746"/>
            </a:xfrm>
            <a:custGeom>
              <a:avLst/>
              <a:gdLst/>
              <a:ahLst/>
              <a:cxnLst/>
              <a:rect l="l" t="t" r="r" b="b"/>
              <a:pathLst>
                <a:path w="351863" h="255746" extrusionOk="0">
                  <a:moveTo>
                    <a:pt x="351864" y="255746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351864" y="203549"/>
                  </a:lnTo>
                  <a:lnTo>
                    <a:pt x="351864" y="255746"/>
                  </a:lnTo>
                  <a:close/>
                </a:path>
              </a:pathLst>
            </a:custGeom>
            <a:solidFill>
              <a:srgbClr val="9EA1A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2741;p47"/>
            <p:cNvSpPr/>
            <p:nvPr/>
          </p:nvSpPr>
          <p:spPr>
            <a:xfrm>
              <a:off x="5477912" y="1833270"/>
              <a:ext cx="144376" cy="135731"/>
            </a:xfrm>
            <a:custGeom>
              <a:avLst/>
              <a:gdLst/>
              <a:ahLst/>
              <a:cxnLst/>
              <a:rect l="l" t="t" r="r" b="b"/>
              <a:pathLst>
                <a:path w="144376" h="135731" extrusionOk="0">
                  <a:moveTo>
                    <a:pt x="144376" y="135731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144376" y="83534"/>
                  </a:lnTo>
                  <a:lnTo>
                    <a:pt x="144376" y="135731"/>
                  </a:lnTo>
                  <a:close/>
                </a:path>
              </a:pathLst>
            </a:custGeom>
            <a:solidFill>
              <a:srgbClr val="9EA1A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2742;p47"/>
            <p:cNvSpPr/>
            <p:nvPr/>
          </p:nvSpPr>
          <p:spPr>
            <a:xfrm>
              <a:off x="5649377" y="1932425"/>
              <a:ext cx="306716" cy="229742"/>
            </a:xfrm>
            <a:custGeom>
              <a:avLst/>
              <a:gdLst/>
              <a:ahLst/>
              <a:cxnLst/>
              <a:rect l="l" t="t" r="r" b="b"/>
              <a:pathLst>
                <a:path w="306716" h="229742" extrusionOk="0">
                  <a:moveTo>
                    <a:pt x="306716" y="229743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306716" y="177451"/>
                  </a:lnTo>
                  <a:lnTo>
                    <a:pt x="306716" y="229743"/>
                  </a:lnTo>
                  <a:close/>
                </a:path>
              </a:pathLst>
            </a:custGeom>
            <a:solidFill>
              <a:srgbClr val="4D3B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2743;p47"/>
            <p:cNvSpPr/>
            <p:nvPr/>
          </p:nvSpPr>
          <p:spPr>
            <a:xfrm>
              <a:off x="5477912" y="2167312"/>
              <a:ext cx="144376" cy="135731"/>
            </a:xfrm>
            <a:custGeom>
              <a:avLst/>
              <a:gdLst/>
              <a:ahLst/>
              <a:cxnLst/>
              <a:rect l="l" t="t" r="r" b="b"/>
              <a:pathLst>
                <a:path w="144376" h="135731" extrusionOk="0">
                  <a:moveTo>
                    <a:pt x="144376" y="135731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144376" y="83534"/>
                  </a:lnTo>
                  <a:lnTo>
                    <a:pt x="144376" y="135731"/>
                  </a:lnTo>
                  <a:close/>
                </a:path>
              </a:pathLst>
            </a:custGeom>
            <a:solidFill>
              <a:srgbClr val="9EA1A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2744;p47"/>
            <p:cNvSpPr/>
            <p:nvPr/>
          </p:nvSpPr>
          <p:spPr>
            <a:xfrm>
              <a:off x="5649377" y="2266467"/>
              <a:ext cx="180399" cy="156591"/>
            </a:xfrm>
            <a:custGeom>
              <a:avLst/>
              <a:gdLst/>
              <a:ahLst/>
              <a:cxnLst/>
              <a:rect l="l" t="t" r="r" b="b"/>
              <a:pathLst>
                <a:path w="180399" h="156591" extrusionOk="0">
                  <a:moveTo>
                    <a:pt x="180399" y="156591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180399" y="104394"/>
                  </a:lnTo>
                  <a:lnTo>
                    <a:pt x="180399" y="15659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2745;p47"/>
            <p:cNvSpPr/>
            <p:nvPr/>
          </p:nvSpPr>
          <p:spPr>
            <a:xfrm>
              <a:off x="5477912" y="2334380"/>
              <a:ext cx="144376" cy="135636"/>
            </a:xfrm>
            <a:custGeom>
              <a:avLst/>
              <a:gdLst/>
              <a:ahLst/>
              <a:cxnLst/>
              <a:rect l="l" t="t" r="r" b="b"/>
              <a:pathLst>
                <a:path w="144376" h="135636" extrusionOk="0">
                  <a:moveTo>
                    <a:pt x="144376" y="135636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144376" y="83534"/>
                  </a:lnTo>
                  <a:lnTo>
                    <a:pt x="144376" y="135636"/>
                  </a:lnTo>
                  <a:close/>
                </a:path>
              </a:pathLst>
            </a:custGeom>
            <a:solidFill>
              <a:srgbClr val="9EA1A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2746;p47"/>
            <p:cNvSpPr/>
            <p:nvPr/>
          </p:nvSpPr>
          <p:spPr>
            <a:xfrm>
              <a:off x="5649377" y="2433536"/>
              <a:ext cx="568380" cy="381000"/>
            </a:xfrm>
            <a:custGeom>
              <a:avLst/>
              <a:gdLst/>
              <a:ahLst/>
              <a:cxnLst/>
              <a:rect l="l" t="t" r="r" b="b"/>
              <a:pathLst>
                <a:path w="568380" h="381000" extrusionOk="0">
                  <a:moveTo>
                    <a:pt x="568380" y="381000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568380" y="328803"/>
                  </a:lnTo>
                  <a:lnTo>
                    <a:pt x="568380" y="381000"/>
                  </a:lnTo>
                  <a:close/>
                </a:path>
              </a:pathLst>
            </a:custGeom>
            <a:solidFill>
              <a:srgbClr val="F9CB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2747;p47"/>
            <p:cNvSpPr/>
            <p:nvPr/>
          </p:nvSpPr>
          <p:spPr>
            <a:xfrm>
              <a:off x="5477912" y="2417819"/>
              <a:ext cx="144376" cy="135731"/>
            </a:xfrm>
            <a:custGeom>
              <a:avLst/>
              <a:gdLst/>
              <a:ahLst/>
              <a:cxnLst/>
              <a:rect l="l" t="t" r="r" b="b"/>
              <a:pathLst>
                <a:path w="144376" h="135731" extrusionOk="0">
                  <a:moveTo>
                    <a:pt x="144376" y="135731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144376" y="83534"/>
                  </a:lnTo>
                  <a:lnTo>
                    <a:pt x="144376" y="135731"/>
                  </a:lnTo>
                  <a:close/>
                </a:path>
              </a:pathLst>
            </a:custGeom>
            <a:solidFill>
              <a:srgbClr val="9EA1A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2748;p47"/>
            <p:cNvSpPr/>
            <p:nvPr/>
          </p:nvSpPr>
          <p:spPr>
            <a:xfrm>
              <a:off x="5649377" y="2517070"/>
              <a:ext cx="171369" cy="151352"/>
            </a:xfrm>
            <a:custGeom>
              <a:avLst/>
              <a:gdLst/>
              <a:ahLst/>
              <a:cxnLst/>
              <a:rect l="l" t="t" r="r" b="b"/>
              <a:pathLst>
                <a:path w="171369" h="151352" extrusionOk="0">
                  <a:moveTo>
                    <a:pt x="171370" y="151352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171370" y="99155"/>
                  </a:lnTo>
                  <a:lnTo>
                    <a:pt x="171370" y="151352"/>
                  </a:lnTo>
                  <a:close/>
                </a:path>
              </a:pathLst>
            </a:custGeom>
            <a:solidFill>
              <a:srgbClr val="FF865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2749;p47"/>
            <p:cNvSpPr/>
            <p:nvPr/>
          </p:nvSpPr>
          <p:spPr>
            <a:xfrm>
              <a:off x="5477912" y="2501354"/>
              <a:ext cx="144376" cy="135731"/>
            </a:xfrm>
            <a:custGeom>
              <a:avLst/>
              <a:gdLst/>
              <a:ahLst/>
              <a:cxnLst/>
              <a:rect l="l" t="t" r="r" b="b"/>
              <a:pathLst>
                <a:path w="144376" h="135731" extrusionOk="0">
                  <a:moveTo>
                    <a:pt x="144376" y="135731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144376" y="83534"/>
                  </a:lnTo>
                  <a:lnTo>
                    <a:pt x="144376" y="135731"/>
                  </a:lnTo>
                  <a:close/>
                </a:path>
              </a:pathLst>
            </a:custGeom>
            <a:solidFill>
              <a:srgbClr val="9EA1A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2750;p47"/>
            <p:cNvSpPr/>
            <p:nvPr/>
          </p:nvSpPr>
          <p:spPr>
            <a:xfrm>
              <a:off x="5649377" y="2600604"/>
              <a:ext cx="505174" cy="344424"/>
            </a:xfrm>
            <a:custGeom>
              <a:avLst/>
              <a:gdLst/>
              <a:ahLst/>
              <a:cxnLst/>
              <a:rect l="l" t="t" r="r" b="b"/>
              <a:pathLst>
                <a:path w="505174" h="344424" extrusionOk="0">
                  <a:moveTo>
                    <a:pt x="505174" y="344424"/>
                  </a:moveTo>
                  <a:lnTo>
                    <a:pt x="0" y="52102"/>
                  </a:lnTo>
                  <a:lnTo>
                    <a:pt x="0" y="0"/>
                  </a:lnTo>
                  <a:lnTo>
                    <a:pt x="505174" y="292227"/>
                  </a:lnTo>
                  <a:lnTo>
                    <a:pt x="505174" y="344424"/>
                  </a:lnTo>
                  <a:close/>
                </a:path>
              </a:pathLst>
            </a:custGeom>
            <a:solidFill>
              <a:srgbClr val="9EA1A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2751;p47"/>
            <p:cNvSpPr/>
            <p:nvPr/>
          </p:nvSpPr>
          <p:spPr>
            <a:xfrm>
              <a:off x="5477912" y="2250846"/>
              <a:ext cx="144376" cy="135731"/>
            </a:xfrm>
            <a:custGeom>
              <a:avLst/>
              <a:gdLst/>
              <a:ahLst/>
              <a:cxnLst/>
              <a:rect l="l" t="t" r="r" b="b"/>
              <a:pathLst>
                <a:path w="144376" h="135731" extrusionOk="0">
                  <a:moveTo>
                    <a:pt x="144376" y="135731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144376" y="83534"/>
                  </a:lnTo>
                  <a:lnTo>
                    <a:pt x="144376" y="135731"/>
                  </a:lnTo>
                  <a:close/>
                </a:path>
              </a:pathLst>
            </a:custGeom>
            <a:solidFill>
              <a:srgbClr val="9EA1A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Google Shape;2752;p47"/>
            <p:cNvSpPr/>
            <p:nvPr/>
          </p:nvSpPr>
          <p:spPr>
            <a:xfrm>
              <a:off x="5649377" y="2350001"/>
              <a:ext cx="478085" cy="328898"/>
            </a:xfrm>
            <a:custGeom>
              <a:avLst/>
              <a:gdLst/>
              <a:ahLst/>
              <a:cxnLst/>
              <a:rect l="l" t="t" r="r" b="b"/>
              <a:pathLst>
                <a:path w="478085" h="328898" extrusionOk="0">
                  <a:moveTo>
                    <a:pt x="478086" y="328898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478086" y="276701"/>
                  </a:lnTo>
                  <a:lnTo>
                    <a:pt x="478086" y="328898"/>
                  </a:lnTo>
                  <a:close/>
                </a:path>
              </a:pathLst>
            </a:custGeom>
            <a:solidFill>
              <a:srgbClr val="4D3B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2753;p47"/>
            <p:cNvSpPr/>
            <p:nvPr/>
          </p:nvSpPr>
          <p:spPr>
            <a:xfrm>
              <a:off x="5477912" y="2584888"/>
              <a:ext cx="144376" cy="135731"/>
            </a:xfrm>
            <a:custGeom>
              <a:avLst/>
              <a:gdLst/>
              <a:ahLst/>
              <a:cxnLst/>
              <a:rect l="l" t="t" r="r" b="b"/>
              <a:pathLst>
                <a:path w="144376" h="135731" extrusionOk="0">
                  <a:moveTo>
                    <a:pt x="144376" y="135731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144376" y="83534"/>
                  </a:lnTo>
                  <a:lnTo>
                    <a:pt x="144376" y="135731"/>
                  </a:lnTo>
                  <a:close/>
                </a:path>
              </a:pathLst>
            </a:custGeom>
            <a:solidFill>
              <a:srgbClr val="9EA1A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2754;p47"/>
            <p:cNvSpPr/>
            <p:nvPr/>
          </p:nvSpPr>
          <p:spPr>
            <a:xfrm>
              <a:off x="5649377" y="2684043"/>
              <a:ext cx="63110" cy="88773"/>
            </a:xfrm>
            <a:custGeom>
              <a:avLst/>
              <a:gdLst/>
              <a:ahLst/>
              <a:cxnLst/>
              <a:rect l="l" t="t" r="r" b="b"/>
              <a:pathLst>
                <a:path w="63110" h="88773" extrusionOk="0">
                  <a:moveTo>
                    <a:pt x="63111" y="88773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63111" y="36576"/>
                  </a:lnTo>
                  <a:lnTo>
                    <a:pt x="63111" y="887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2755;p47"/>
            <p:cNvSpPr/>
            <p:nvPr/>
          </p:nvSpPr>
          <p:spPr>
            <a:xfrm>
              <a:off x="5477912" y="2751956"/>
              <a:ext cx="144376" cy="135636"/>
            </a:xfrm>
            <a:custGeom>
              <a:avLst/>
              <a:gdLst/>
              <a:ahLst/>
              <a:cxnLst/>
              <a:rect l="l" t="t" r="r" b="b"/>
              <a:pathLst>
                <a:path w="144376" h="135636" extrusionOk="0">
                  <a:moveTo>
                    <a:pt x="144376" y="135636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144376" y="83534"/>
                  </a:lnTo>
                  <a:lnTo>
                    <a:pt x="144376" y="135636"/>
                  </a:lnTo>
                  <a:close/>
                </a:path>
              </a:pathLst>
            </a:custGeom>
            <a:solidFill>
              <a:srgbClr val="9EA1A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2756;p47"/>
            <p:cNvSpPr/>
            <p:nvPr/>
          </p:nvSpPr>
          <p:spPr>
            <a:xfrm>
              <a:off x="5649377" y="2851112"/>
              <a:ext cx="117287" cy="120014"/>
            </a:xfrm>
            <a:custGeom>
              <a:avLst/>
              <a:gdLst/>
              <a:ahLst/>
              <a:cxnLst/>
              <a:rect l="l" t="t" r="r" b="b"/>
              <a:pathLst>
                <a:path w="117287" h="120014" extrusionOk="0">
                  <a:moveTo>
                    <a:pt x="117288" y="120015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117288" y="67818"/>
                  </a:lnTo>
                  <a:lnTo>
                    <a:pt x="117288" y="120015"/>
                  </a:lnTo>
                  <a:close/>
                </a:path>
              </a:pathLst>
            </a:custGeom>
            <a:solidFill>
              <a:srgbClr val="F9CB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2757;p47"/>
            <p:cNvSpPr/>
            <p:nvPr/>
          </p:nvSpPr>
          <p:spPr>
            <a:xfrm>
              <a:off x="5477912" y="2835395"/>
              <a:ext cx="144376" cy="135731"/>
            </a:xfrm>
            <a:custGeom>
              <a:avLst/>
              <a:gdLst/>
              <a:ahLst/>
              <a:cxnLst/>
              <a:rect l="l" t="t" r="r" b="b"/>
              <a:pathLst>
                <a:path w="144376" h="135731" extrusionOk="0">
                  <a:moveTo>
                    <a:pt x="144376" y="135731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144376" y="83534"/>
                  </a:lnTo>
                  <a:lnTo>
                    <a:pt x="144376" y="135731"/>
                  </a:lnTo>
                  <a:close/>
                </a:path>
              </a:pathLst>
            </a:custGeom>
            <a:solidFill>
              <a:srgbClr val="9EA1A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2758;p47"/>
            <p:cNvSpPr/>
            <p:nvPr/>
          </p:nvSpPr>
          <p:spPr>
            <a:xfrm>
              <a:off x="5649377" y="2934646"/>
              <a:ext cx="306716" cy="229647"/>
            </a:xfrm>
            <a:custGeom>
              <a:avLst/>
              <a:gdLst/>
              <a:ahLst/>
              <a:cxnLst/>
              <a:rect l="l" t="t" r="r" b="b"/>
              <a:pathLst>
                <a:path w="306716" h="229647" extrusionOk="0">
                  <a:moveTo>
                    <a:pt x="306716" y="229648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306716" y="177451"/>
                  </a:lnTo>
                  <a:lnTo>
                    <a:pt x="306716" y="229648"/>
                  </a:lnTo>
                  <a:close/>
                </a:path>
              </a:pathLst>
            </a:custGeom>
            <a:solidFill>
              <a:srgbClr val="FF865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2759;p47"/>
            <p:cNvSpPr/>
            <p:nvPr/>
          </p:nvSpPr>
          <p:spPr>
            <a:xfrm>
              <a:off x="5477912" y="2918929"/>
              <a:ext cx="144376" cy="135731"/>
            </a:xfrm>
            <a:custGeom>
              <a:avLst/>
              <a:gdLst/>
              <a:ahLst/>
              <a:cxnLst/>
              <a:rect l="l" t="t" r="r" b="b"/>
              <a:pathLst>
                <a:path w="144376" h="135731" extrusionOk="0">
                  <a:moveTo>
                    <a:pt x="144376" y="135731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144376" y="83534"/>
                  </a:lnTo>
                  <a:lnTo>
                    <a:pt x="144376" y="135731"/>
                  </a:lnTo>
                  <a:close/>
                </a:path>
              </a:pathLst>
            </a:custGeom>
            <a:solidFill>
              <a:srgbClr val="9EA1A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2760;p47"/>
            <p:cNvSpPr/>
            <p:nvPr/>
          </p:nvSpPr>
          <p:spPr>
            <a:xfrm>
              <a:off x="5649377" y="3018085"/>
              <a:ext cx="487115" cy="334137"/>
            </a:xfrm>
            <a:custGeom>
              <a:avLst/>
              <a:gdLst/>
              <a:ahLst/>
              <a:cxnLst/>
              <a:rect l="l" t="t" r="r" b="b"/>
              <a:pathLst>
                <a:path w="487115" h="334137" extrusionOk="0">
                  <a:moveTo>
                    <a:pt x="487115" y="334137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487115" y="281940"/>
                  </a:lnTo>
                  <a:lnTo>
                    <a:pt x="487115" y="334137"/>
                  </a:lnTo>
                  <a:close/>
                </a:path>
              </a:pathLst>
            </a:custGeom>
            <a:solidFill>
              <a:srgbClr val="9EA1A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2761;p47"/>
            <p:cNvSpPr/>
            <p:nvPr/>
          </p:nvSpPr>
          <p:spPr>
            <a:xfrm>
              <a:off x="5477912" y="2668422"/>
              <a:ext cx="144376" cy="135731"/>
            </a:xfrm>
            <a:custGeom>
              <a:avLst/>
              <a:gdLst/>
              <a:ahLst/>
              <a:cxnLst/>
              <a:rect l="l" t="t" r="r" b="b"/>
              <a:pathLst>
                <a:path w="144376" h="135731" extrusionOk="0">
                  <a:moveTo>
                    <a:pt x="144376" y="135731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144376" y="83534"/>
                  </a:lnTo>
                  <a:lnTo>
                    <a:pt x="144376" y="135731"/>
                  </a:lnTo>
                  <a:close/>
                </a:path>
              </a:pathLst>
            </a:custGeom>
            <a:solidFill>
              <a:srgbClr val="9EA1A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2762;p47"/>
            <p:cNvSpPr/>
            <p:nvPr/>
          </p:nvSpPr>
          <p:spPr>
            <a:xfrm>
              <a:off x="5649377" y="2767577"/>
              <a:ext cx="613432" cy="407193"/>
            </a:xfrm>
            <a:custGeom>
              <a:avLst/>
              <a:gdLst/>
              <a:ahLst/>
              <a:cxnLst/>
              <a:rect l="l" t="t" r="r" b="b"/>
              <a:pathLst>
                <a:path w="613432" h="407193" extrusionOk="0">
                  <a:moveTo>
                    <a:pt x="613433" y="407194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613433" y="354902"/>
                  </a:lnTo>
                  <a:lnTo>
                    <a:pt x="613433" y="407194"/>
                  </a:lnTo>
                  <a:close/>
                </a:path>
              </a:pathLst>
            </a:custGeom>
            <a:solidFill>
              <a:srgbClr val="4D3B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2763;p47"/>
            <p:cNvSpPr/>
            <p:nvPr/>
          </p:nvSpPr>
          <p:spPr>
            <a:xfrm>
              <a:off x="1926580" y="1674106"/>
              <a:ext cx="1230952" cy="1017480"/>
            </a:xfrm>
            <a:custGeom>
              <a:avLst/>
              <a:gdLst/>
              <a:ahLst/>
              <a:cxnLst/>
              <a:rect l="l" t="t" r="r" b="b"/>
              <a:pathLst>
                <a:path w="1230952" h="1017480" extrusionOk="0">
                  <a:moveTo>
                    <a:pt x="342929" y="947072"/>
                  </a:moveTo>
                  <a:lnTo>
                    <a:pt x="256246" y="902495"/>
                  </a:lnTo>
                  <a:lnTo>
                    <a:pt x="74612" y="1007270"/>
                  </a:lnTo>
                  <a:cubicBezTo>
                    <a:pt x="33457" y="1031082"/>
                    <a:pt x="0" y="1011842"/>
                    <a:pt x="0" y="964122"/>
                  </a:cubicBezTo>
                  <a:lnTo>
                    <a:pt x="0" y="765811"/>
                  </a:lnTo>
                  <a:cubicBezTo>
                    <a:pt x="2848" y="713186"/>
                    <a:pt x="30561" y="665065"/>
                    <a:pt x="74612" y="636271"/>
                  </a:cubicBezTo>
                  <a:lnTo>
                    <a:pt x="1156341" y="10193"/>
                  </a:lnTo>
                  <a:cubicBezTo>
                    <a:pt x="1197496" y="-13620"/>
                    <a:pt x="1230953" y="5716"/>
                    <a:pt x="1230953" y="53341"/>
                  </a:cubicBezTo>
                  <a:lnTo>
                    <a:pt x="1230953" y="252318"/>
                  </a:lnTo>
                  <a:cubicBezTo>
                    <a:pt x="1228101" y="304944"/>
                    <a:pt x="1200395" y="353064"/>
                    <a:pt x="1156341" y="381859"/>
                  </a:cubicBezTo>
                  <a:lnTo>
                    <a:pt x="429042" y="802292"/>
                  </a:lnTo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2764;p47"/>
            <p:cNvSpPr/>
            <p:nvPr/>
          </p:nvSpPr>
          <p:spPr>
            <a:xfrm>
              <a:off x="3112195" y="1676584"/>
              <a:ext cx="59119" cy="52197"/>
            </a:xfrm>
            <a:custGeom>
              <a:avLst/>
              <a:gdLst/>
              <a:ahLst/>
              <a:cxnLst/>
              <a:rect l="l" t="t" r="r" b="b"/>
              <a:pathLst>
                <a:path w="59119" h="52197" extrusionOk="0">
                  <a:moveTo>
                    <a:pt x="18249" y="0"/>
                  </a:moveTo>
                  <a:lnTo>
                    <a:pt x="59119" y="16574"/>
                  </a:lnTo>
                  <a:lnTo>
                    <a:pt x="24522" y="52197"/>
                  </a:lnTo>
                  <a:lnTo>
                    <a:pt x="0" y="12859"/>
                  </a:lnTo>
                  <a:lnTo>
                    <a:pt x="18249" y="0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2765;p47"/>
            <p:cNvSpPr/>
            <p:nvPr/>
          </p:nvSpPr>
          <p:spPr>
            <a:xfrm>
              <a:off x="2269509" y="2593746"/>
              <a:ext cx="43151" cy="44767"/>
            </a:xfrm>
            <a:custGeom>
              <a:avLst/>
              <a:gdLst/>
              <a:ahLst/>
              <a:cxnLst/>
              <a:rect l="l" t="t" r="r" b="b"/>
              <a:pathLst>
                <a:path w="43151" h="44767" extrusionOk="0">
                  <a:moveTo>
                    <a:pt x="0" y="27432"/>
                  </a:moveTo>
                  <a:lnTo>
                    <a:pt x="43056" y="44767"/>
                  </a:lnTo>
                  <a:lnTo>
                    <a:pt x="43151" y="7620"/>
                  </a:lnTo>
                  <a:lnTo>
                    <a:pt x="5038" y="0"/>
                  </a:lnTo>
                  <a:lnTo>
                    <a:pt x="0" y="27432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2766;p47"/>
            <p:cNvSpPr/>
            <p:nvPr/>
          </p:nvSpPr>
          <p:spPr>
            <a:xfrm>
              <a:off x="1950116" y="2650325"/>
              <a:ext cx="58584" cy="57547"/>
            </a:xfrm>
            <a:custGeom>
              <a:avLst/>
              <a:gdLst/>
              <a:ahLst/>
              <a:cxnLst/>
              <a:rect l="l" t="t" r="r" b="b"/>
              <a:pathLst>
                <a:path w="58584" h="57547" extrusionOk="0">
                  <a:moveTo>
                    <a:pt x="48415" y="57150"/>
                  </a:moveTo>
                  <a:cubicBezTo>
                    <a:pt x="50030" y="60579"/>
                    <a:pt x="1747" y="40767"/>
                    <a:pt x="36" y="38100"/>
                  </a:cubicBezTo>
                  <a:cubicBezTo>
                    <a:pt x="-1675" y="35433"/>
                    <a:pt x="58585" y="0"/>
                    <a:pt x="58585" y="0"/>
                  </a:cubicBez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2767;p47"/>
            <p:cNvSpPr/>
            <p:nvPr/>
          </p:nvSpPr>
          <p:spPr>
            <a:xfrm>
              <a:off x="1969256" y="1691533"/>
              <a:ext cx="1231332" cy="1017436"/>
            </a:xfrm>
            <a:custGeom>
              <a:avLst/>
              <a:gdLst/>
              <a:ahLst/>
              <a:cxnLst/>
              <a:rect l="l" t="t" r="r" b="b"/>
              <a:pathLst>
                <a:path w="1231332" h="1017436" extrusionOk="0">
                  <a:moveTo>
                    <a:pt x="429422" y="802106"/>
                  </a:moveTo>
                  <a:lnTo>
                    <a:pt x="1156721" y="381386"/>
                  </a:lnTo>
                  <a:cubicBezTo>
                    <a:pt x="1200737" y="352554"/>
                    <a:pt x="1228443" y="304462"/>
                    <a:pt x="1231333" y="251846"/>
                  </a:cubicBezTo>
                  <a:lnTo>
                    <a:pt x="1231333" y="53250"/>
                  </a:lnTo>
                  <a:cubicBezTo>
                    <a:pt x="1231333" y="5625"/>
                    <a:pt x="1197876" y="-13425"/>
                    <a:pt x="1156721" y="10007"/>
                  </a:cubicBezTo>
                  <a:lnTo>
                    <a:pt x="74612" y="636085"/>
                  </a:lnTo>
                  <a:cubicBezTo>
                    <a:pt x="30584" y="664898"/>
                    <a:pt x="2878" y="713009"/>
                    <a:pt x="0" y="765625"/>
                  </a:cubicBezTo>
                  <a:lnTo>
                    <a:pt x="0" y="964221"/>
                  </a:lnTo>
                  <a:cubicBezTo>
                    <a:pt x="0" y="1011846"/>
                    <a:pt x="33457" y="1030896"/>
                    <a:pt x="74612" y="1007369"/>
                  </a:cubicBezTo>
                  <a:lnTo>
                    <a:pt x="256246" y="902594"/>
                  </a:lnTo>
                  <a:lnTo>
                    <a:pt x="343309" y="947266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2768;p47"/>
            <p:cNvSpPr/>
            <p:nvPr/>
          </p:nvSpPr>
          <p:spPr>
            <a:xfrm>
              <a:off x="2066299" y="1805171"/>
              <a:ext cx="1037246" cy="669226"/>
            </a:xfrm>
            <a:custGeom>
              <a:avLst/>
              <a:gdLst/>
              <a:ahLst/>
              <a:cxnLst/>
              <a:rect l="l" t="t" r="r" b="b"/>
              <a:pathLst>
                <a:path w="1037246" h="669226" extrusionOk="0">
                  <a:moveTo>
                    <a:pt x="1037247" y="69152"/>
                  </a:moveTo>
                  <a:lnTo>
                    <a:pt x="0" y="669227"/>
                  </a:lnTo>
                  <a:lnTo>
                    <a:pt x="0" y="600170"/>
                  </a:lnTo>
                  <a:lnTo>
                    <a:pt x="1037247" y="0"/>
                  </a:lnTo>
                  <a:lnTo>
                    <a:pt x="1037247" y="6915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2769;p47"/>
            <p:cNvSpPr/>
            <p:nvPr/>
          </p:nvSpPr>
          <p:spPr>
            <a:xfrm>
              <a:off x="2066299" y="2133308"/>
              <a:ext cx="679110" cy="462057"/>
            </a:xfrm>
            <a:custGeom>
              <a:avLst/>
              <a:gdLst/>
              <a:ahLst/>
              <a:cxnLst/>
              <a:rect l="l" t="t" r="r" b="b"/>
              <a:pathLst>
                <a:path w="679110" h="462057" extrusionOk="0">
                  <a:moveTo>
                    <a:pt x="679110" y="69151"/>
                  </a:moveTo>
                  <a:lnTo>
                    <a:pt x="0" y="462058"/>
                  </a:lnTo>
                  <a:lnTo>
                    <a:pt x="0" y="392906"/>
                  </a:lnTo>
                  <a:lnTo>
                    <a:pt x="679110" y="0"/>
                  </a:lnTo>
                  <a:lnTo>
                    <a:pt x="679110" y="6915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4" name="Google Shape;2770;p47"/>
            <p:cNvGrpSpPr/>
            <p:nvPr/>
          </p:nvGrpSpPr>
          <p:grpSpPr>
            <a:xfrm>
              <a:off x="4146745" y="1006881"/>
              <a:ext cx="330894" cy="250785"/>
              <a:chOff x="6621095" y="1452181"/>
              <a:chExt cx="330894" cy="250785"/>
            </a:xfrm>
          </p:grpSpPr>
          <p:sp>
            <p:nvSpPr>
              <p:cNvPr id="187" name="Google Shape;2771;p47"/>
              <p:cNvSpPr/>
              <p:nvPr/>
            </p:nvSpPr>
            <p:spPr>
              <a:xfrm>
                <a:off x="6648789" y="1521520"/>
                <a:ext cx="303199" cy="174500"/>
              </a:xfrm>
              <a:custGeom>
                <a:avLst/>
                <a:gdLst/>
                <a:ahLst/>
                <a:cxnLst/>
                <a:rect l="l" t="t" r="r" b="b"/>
                <a:pathLst>
                  <a:path w="303199" h="174500" extrusionOk="0">
                    <a:moveTo>
                      <a:pt x="0" y="63249"/>
                    </a:moveTo>
                    <a:lnTo>
                      <a:pt x="107878" y="860"/>
                    </a:lnTo>
                    <a:cubicBezTo>
                      <a:pt x="109779" y="-287"/>
                      <a:pt x="112155" y="-287"/>
                      <a:pt x="114056" y="860"/>
                    </a:cubicBezTo>
                    <a:lnTo>
                      <a:pt x="303200" y="110302"/>
                    </a:lnTo>
                    <a:lnTo>
                      <a:pt x="192280" y="174501"/>
                    </a:ln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" name="Google Shape;2772;p47"/>
              <p:cNvSpPr/>
              <p:nvPr/>
            </p:nvSpPr>
            <p:spPr>
              <a:xfrm>
                <a:off x="6790409" y="1564671"/>
                <a:ext cx="79173" cy="45815"/>
              </a:xfrm>
              <a:custGeom>
                <a:avLst/>
                <a:gdLst/>
                <a:ahLst/>
                <a:cxnLst/>
                <a:rect l="l" t="t" r="r" b="b"/>
                <a:pathLst>
                  <a:path w="79173" h="45815" extrusionOk="0">
                    <a:moveTo>
                      <a:pt x="79174" y="29242"/>
                    </a:moveTo>
                    <a:lnTo>
                      <a:pt x="50660" y="45815"/>
                    </a:lnTo>
                    <a:lnTo>
                      <a:pt x="0" y="16478"/>
                    </a:lnTo>
                    <a:lnTo>
                      <a:pt x="28514" y="0"/>
                    </a:lnTo>
                    <a:lnTo>
                      <a:pt x="79174" y="29242"/>
                    </a:ln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" name="Google Shape;2773;p47"/>
              <p:cNvSpPr/>
              <p:nvPr/>
            </p:nvSpPr>
            <p:spPr>
              <a:xfrm>
                <a:off x="6648780" y="1584674"/>
                <a:ext cx="303209" cy="118292"/>
              </a:xfrm>
              <a:custGeom>
                <a:avLst/>
                <a:gdLst/>
                <a:ahLst/>
                <a:cxnLst/>
                <a:rect l="l" t="t" r="r" b="b"/>
                <a:pathLst>
                  <a:path w="303209" h="118292" extrusionOk="0">
                    <a:moveTo>
                      <a:pt x="303209" y="47149"/>
                    </a:moveTo>
                    <a:lnTo>
                      <a:pt x="303209" y="49721"/>
                    </a:lnTo>
                    <a:cubicBezTo>
                      <a:pt x="303237" y="53440"/>
                      <a:pt x="301279" y="56892"/>
                      <a:pt x="298076" y="58769"/>
                    </a:cubicBezTo>
                    <a:lnTo>
                      <a:pt x="197517" y="116872"/>
                    </a:lnTo>
                    <a:cubicBezTo>
                      <a:pt x="194323" y="118766"/>
                      <a:pt x="190350" y="118766"/>
                      <a:pt x="187157" y="116872"/>
                    </a:cubicBezTo>
                    <a:lnTo>
                      <a:pt x="5237" y="12097"/>
                    </a:lnTo>
                    <a:cubicBezTo>
                      <a:pt x="1863" y="10147"/>
                      <a:pt x="-153" y="6475"/>
                      <a:pt x="9" y="2572"/>
                    </a:cubicBezTo>
                    <a:lnTo>
                      <a:pt x="9" y="0"/>
                    </a:lnTo>
                    <a:lnTo>
                      <a:pt x="192289" y="111252"/>
                    </a:ln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" name="Google Shape;2774;p47"/>
              <p:cNvSpPr/>
              <p:nvPr/>
            </p:nvSpPr>
            <p:spPr>
              <a:xfrm>
                <a:off x="6621095" y="1454086"/>
                <a:ext cx="217122" cy="244320"/>
              </a:xfrm>
              <a:custGeom>
                <a:avLst/>
                <a:gdLst/>
                <a:ahLst/>
                <a:cxnLst/>
                <a:rect l="l" t="t" r="r" b="b"/>
                <a:pathLst>
                  <a:path w="217122" h="244320" extrusionOk="0">
                    <a:moveTo>
                      <a:pt x="217123" y="243459"/>
                    </a:moveTo>
                    <a:cubicBezTo>
                      <a:pt x="213644" y="244834"/>
                      <a:pt x="209728" y="244552"/>
                      <a:pt x="206478" y="242697"/>
                    </a:cubicBezTo>
                    <a:lnTo>
                      <a:pt x="25888" y="137922"/>
                    </a:lnTo>
                    <a:cubicBezTo>
                      <a:pt x="22695" y="136081"/>
                      <a:pt x="20499" y="132899"/>
                      <a:pt x="19900" y="129254"/>
                    </a:cubicBezTo>
                    <a:lnTo>
                      <a:pt x="36" y="10763"/>
                    </a:lnTo>
                    <a:cubicBezTo>
                      <a:pt x="-12" y="10097"/>
                      <a:pt x="-12" y="9429"/>
                      <a:pt x="36" y="8763"/>
                    </a:cubicBezTo>
                    <a:cubicBezTo>
                      <a:pt x="26" y="5457"/>
                      <a:pt x="1366" y="2291"/>
                      <a:pt x="3743" y="0"/>
                    </a:cubicBezTo>
                    <a:lnTo>
                      <a:pt x="191935" y="108871"/>
                    </a:lnTo>
                    <a:cubicBezTo>
                      <a:pt x="194226" y="110281"/>
                      <a:pt x="195813" y="112601"/>
                      <a:pt x="196307" y="115252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" name="Google Shape;2775;p47"/>
              <p:cNvSpPr/>
              <p:nvPr/>
            </p:nvSpPr>
            <p:spPr>
              <a:xfrm>
                <a:off x="6624647" y="1452181"/>
                <a:ext cx="216421" cy="245364"/>
              </a:xfrm>
              <a:custGeom>
                <a:avLst/>
                <a:gdLst/>
                <a:ahLst/>
                <a:cxnLst/>
                <a:rect l="l" t="t" r="r" b="b"/>
                <a:pathLst>
                  <a:path w="216421" h="245364" extrusionOk="0">
                    <a:moveTo>
                      <a:pt x="216422" y="243840"/>
                    </a:moveTo>
                    <a:lnTo>
                      <a:pt x="215186" y="244602"/>
                    </a:lnTo>
                    <a:lnTo>
                      <a:pt x="213570" y="245364"/>
                    </a:lnTo>
                    <a:lnTo>
                      <a:pt x="192090" y="117157"/>
                    </a:lnTo>
                    <a:cubicBezTo>
                      <a:pt x="191596" y="114506"/>
                      <a:pt x="190008" y="112186"/>
                      <a:pt x="187718" y="110776"/>
                    </a:cubicBezTo>
                    <a:lnTo>
                      <a:pt x="0" y="1905"/>
                    </a:lnTo>
                    <a:cubicBezTo>
                      <a:pt x="694" y="1117"/>
                      <a:pt x="1530" y="471"/>
                      <a:pt x="2471" y="0"/>
                    </a:cubicBezTo>
                    <a:lnTo>
                      <a:pt x="191044" y="109061"/>
                    </a:lnTo>
                    <a:cubicBezTo>
                      <a:pt x="193373" y="110453"/>
                      <a:pt x="194998" y="112774"/>
                      <a:pt x="195512" y="115443"/>
                    </a:cubicBez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5" name="Google Shape;2776;p47"/>
            <p:cNvSpPr/>
            <p:nvPr/>
          </p:nvSpPr>
          <p:spPr>
            <a:xfrm>
              <a:off x="4444588" y="826743"/>
              <a:ext cx="153590" cy="431871"/>
            </a:xfrm>
            <a:custGeom>
              <a:avLst/>
              <a:gdLst/>
              <a:ahLst/>
              <a:cxnLst/>
              <a:rect l="l" t="t" r="r" b="b"/>
              <a:pathLst>
                <a:path w="153590" h="431871" extrusionOk="0">
                  <a:moveTo>
                    <a:pt x="11570" y="362351"/>
                  </a:moveTo>
                  <a:cubicBezTo>
                    <a:pt x="19754" y="356891"/>
                    <a:pt x="28299" y="351990"/>
                    <a:pt x="37138" y="347682"/>
                  </a:cubicBezTo>
                  <a:cubicBezTo>
                    <a:pt x="45379" y="345048"/>
                    <a:pt x="52878" y="340475"/>
                    <a:pt x="58999" y="334347"/>
                  </a:cubicBezTo>
                  <a:cubicBezTo>
                    <a:pt x="66983" y="326537"/>
                    <a:pt x="80099" y="296819"/>
                    <a:pt x="89509" y="267672"/>
                  </a:cubicBezTo>
                  <a:cubicBezTo>
                    <a:pt x="98871" y="234986"/>
                    <a:pt x="102568" y="200933"/>
                    <a:pt x="100439" y="166993"/>
                  </a:cubicBezTo>
                  <a:cubicBezTo>
                    <a:pt x="96542" y="126321"/>
                    <a:pt x="81905" y="69457"/>
                    <a:pt x="78198" y="46121"/>
                  </a:cubicBezTo>
                  <a:cubicBezTo>
                    <a:pt x="74491" y="22785"/>
                    <a:pt x="82000" y="13355"/>
                    <a:pt x="92930" y="4782"/>
                  </a:cubicBezTo>
                  <a:cubicBezTo>
                    <a:pt x="105667" y="-5314"/>
                    <a:pt x="123250" y="-837"/>
                    <a:pt x="132660" y="31929"/>
                  </a:cubicBezTo>
                  <a:cubicBezTo>
                    <a:pt x="144779" y="77261"/>
                    <a:pt x="151793" y="123811"/>
                    <a:pt x="153570" y="170708"/>
                  </a:cubicBezTo>
                  <a:cubicBezTo>
                    <a:pt x="153960" y="205545"/>
                    <a:pt x="148599" y="240208"/>
                    <a:pt x="137698" y="273292"/>
                  </a:cubicBezTo>
                  <a:cubicBezTo>
                    <a:pt x="128012" y="301634"/>
                    <a:pt x="114924" y="328691"/>
                    <a:pt x="98728" y="353874"/>
                  </a:cubicBezTo>
                  <a:cubicBezTo>
                    <a:pt x="94261" y="361398"/>
                    <a:pt x="92740" y="368161"/>
                    <a:pt x="85897" y="383592"/>
                  </a:cubicBezTo>
                  <a:cubicBezTo>
                    <a:pt x="79329" y="399096"/>
                    <a:pt x="69083" y="412763"/>
                    <a:pt x="56052" y="423406"/>
                  </a:cubicBezTo>
                  <a:cubicBezTo>
                    <a:pt x="44647" y="431598"/>
                    <a:pt x="39229" y="432931"/>
                    <a:pt x="36473" y="431217"/>
                  </a:cubicBezTo>
                  <a:cubicBezTo>
                    <a:pt x="33716" y="429502"/>
                    <a:pt x="33811" y="425597"/>
                    <a:pt x="38659" y="421692"/>
                  </a:cubicBezTo>
                  <a:cubicBezTo>
                    <a:pt x="46747" y="415317"/>
                    <a:pt x="53638" y="407542"/>
                    <a:pt x="58999" y="398736"/>
                  </a:cubicBezTo>
                  <a:cubicBezTo>
                    <a:pt x="58999" y="398736"/>
                    <a:pt x="49019" y="408833"/>
                    <a:pt x="42461" y="414357"/>
                  </a:cubicBezTo>
                  <a:cubicBezTo>
                    <a:pt x="36691" y="419245"/>
                    <a:pt x="30295" y="423344"/>
                    <a:pt x="23451" y="426549"/>
                  </a:cubicBezTo>
                  <a:cubicBezTo>
                    <a:pt x="16798" y="429502"/>
                    <a:pt x="7483" y="423787"/>
                    <a:pt x="12236" y="419310"/>
                  </a:cubicBezTo>
                  <a:cubicBezTo>
                    <a:pt x="16988" y="414834"/>
                    <a:pt x="21740" y="412548"/>
                    <a:pt x="31245" y="404261"/>
                  </a:cubicBezTo>
                  <a:cubicBezTo>
                    <a:pt x="36359" y="399914"/>
                    <a:pt x="40921" y="394956"/>
                    <a:pt x="44837" y="389497"/>
                  </a:cubicBezTo>
                  <a:cubicBezTo>
                    <a:pt x="38146" y="394658"/>
                    <a:pt x="31064" y="399276"/>
                    <a:pt x="23641" y="403308"/>
                  </a:cubicBezTo>
                  <a:cubicBezTo>
                    <a:pt x="17910" y="406783"/>
                    <a:pt x="11333" y="408597"/>
                    <a:pt x="4632" y="408547"/>
                  </a:cubicBezTo>
                  <a:cubicBezTo>
                    <a:pt x="1115" y="408547"/>
                    <a:pt x="-3162" y="403404"/>
                    <a:pt x="3491" y="399022"/>
                  </a:cubicBezTo>
                  <a:cubicBezTo>
                    <a:pt x="12635" y="394058"/>
                    <a:pt x="21161" y="388014"/>
                    <a:pt x="28869" y="381020"/>
                  </a:cubicBezTo>
                  <a:cubicBezTo>
                    <a:pt x="36187" y="373781"/>
                    <a:pt x="40275" y="367590"/>
                    <a:pt x="38374" y="367494"/>
                  </a:cubicBezTo>
                  <a:cubicBezTo>
                    <a:pt x="36473" y="367399"/>
                    <a:pt x="32290" y="371876"/>
                    <a:pt x="23736" y="374638"/>
                  </a:cubicBezTo>
                  <a:cubicBezTo>
                    <a:pt x="15182" y="377400"/>
                    <a:pt x="5963" y="374638"/>
                    <a:pt x="4727" y="370161"/>
                  </a:cubicBezTo>
                  <a:cubicBezTo>
                    <a:pt x="3491" y="365685"/>
                    <a:pt x="3586" y="366256"/>
                    <a:pt x="11570" y="362351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2777;p47"/>
            <p:cNvSpPr/>
            <p:nvPr/>
          </p:nvSpPr>
          <p:spPr>
            <a:xfrm>
              <a:off x="4515562" y="822838"/>
              <a:ext cx="88583" cy="120566"/>
            </a:xfrm>
            <a:custGeom>
              <a:avLst/>
              <a:gdLst/>
              <a:ahLst/>
              <a:cxnLst/>
              <a:rect l="l" t="t" r="r" b="b"/>
              <a:pathLst>
                <a:path w="88583" h="120566" extrusionOk="0">
                  <a:moveTo>
                    <a:pt x="88584" y="96127"/>
                  </a:moveTo>
                  <a:cubicBezTo>
                    <a:pt x="88584" y="96127"/>
                    <a:pt x="56458" y="128131"/>
                    <a:pt x="18534" y="118892"/>
                  </a:cubicBezTo>
                  <a:cubicBezTo>
                    <a:pt x="13117" y="115177"/>
                    <a:pt x="0" y="40406"/>
                    <a:pt x="0" y="40406"/>
                  </a:cubicBezTo>
                  <a:cubicBezTo>
                    <a:pt x="0" y="40406"/>
                    <a:pt x="0" y="-1028"/>
                    <a:pt x="31746" y="20"/>
                  </a:cubicBezTo>
                  <a:cubicBezTo>
                    <a:pt x="63491" y="1067"/>
                    <a:pt x="88584" y="96127"/>
                    <a:pt x="88584" y="96127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2" name="Group 191"/>
          <p:cNvGrpSpPr/>
          <p:nvPr/>
        </p:nvGrpSpPr>
        <p:grpSpPr>
          <a:xfrm>
            <a:off x="4932040" y="4643452"/>
            <a:ext cx="4000497" cy="500048"/>
            <a:chOff x="6746240" y="4274987"/>
            <a:chExt cx="4363081" cy="515947"/>
          </a:xfrm>
        </p:grpSpPr>
        <p:sp>
          <p:nvSpPr>
            <p:cNvPr id="193" name="TextBox 192"/>
            <p:cNvSpPr txBox="1"/>
            <p:nvPr/>
          </p:nvSpPr>
          <p:spPr>
            <a:xfrm>
              <a:off x="7170422" y="4532961"/>
              <a:ext cx="393889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Latn-RS" sz="1000" b="1" baseline="0" smtClean="0">
                  <a:solidFill>
                    <a:schemeClr val="tx1"/>
                  </a:solidFill>
                </a:rPr>
                <a:t>ZAŠTIĆENO AUTORSKIM PRAVOM</a:t>
              </a:r>
              <a:r>
                <a:rPr lang="sr-Cyrl-RS" sz="1000" b="1" baseline="0" smtClean="0">
                  <a:solidFill>
                    <a:schemeClr val="tx1"/>
                  </a:solidFill>
                </a:rPr>
                <a:t>. </a:t>
              </a:r>
              <a:r>
                <a:rPr lang="sr-Latn-RS" sz="1000" b="1" baseline="0" smtClean="0">
                  <a:solidFill>
                    <a:schemeClr val="tx1"/>
                  </a:solidFill>
                </a:rPr>
                <a:t>SVA PRAVA ZADRŽANA</a:t>
              </a:r>
              <a:r>
                <a:rPr lang="sr-Cyrl-RS" sz="1000" b="1" baseline="0" smtClean="0">
                  <a:solidFill>
                    <a:schemeClr val="tx1"/>
                  </a:solidFill>
                </a:rPr>
                <a:t>.</a:t>
              </a:r>
              <a:endParaRPr lang="en-US" sz="1000" b="1">
                <a:solidFill>
                  <a:schemeClr val="tx1"/>
                </a:solidFill>
              </a:endParaRPr>
            </a:p>
          </p:txBody>
        </p:sp>
        <p:grpSp>
          <p:nvGrpSpPr>
            <p:cNvPr id="194" name="Group 9"/>
            <p:cNvGrpSpPr/>
            <p:nvPr/>
          </p:nvGrpSpPr>
          <p:grpSpPr>
            <a:xfrm>
              <a:off x="6746240" y="4274987"/>
              <a:ext cx="464820" cy="515947"/>
              <a:chOff x="6096000" y="4051657"/>
              <a:chExt cx="464820" cy="515947"/>
            </a:xfrm>
          </p:grpSpPr>
          <p:sp>
            <p:nvSpPr>
              <p:cNvPr id="195" name="Isosceles Triangle 194"/>
              <p:cNvSpPr/>
              <p:nvPr/>
            </p:nvSpPr>
            <p:spPr>
              <a:xfrm>
                <a:off x="6096000" y="4051657"/>
                <a:ext cx="464820" cy="447937"/>
              </a:xfrm>
              <a:prstGeom prst="triangle">
                <a:avLst/>
              </a:prstGeom>
              <a:noFill/>
              <a:ln w="50800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30327D"/>
                  </a:solidFill>
                </a:endParaRPr>
              </a:p>
            </p:txBody>
          </p:sp>
          <p:sp>
            <p:nvSpPr>
              <p:cNvPr id="196" name="TextBox 195"/>
              <p:cNvSpPr txBox="1"/>
              <p:nvPr/>
            </p:nvSpPr>
            <p:spPr>
              <a:xfrm>
                <a:off x="6187445" y="4105939"/>
                <a:ext cx="28725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Cyrl-RS" sz="2400" b="1" smtClean="0">
                    <a:solidFill>
                      <a:schemeClr val="tx1"/>
                    </a:solidFill>
                  </a:rPr>
                  <a:t>!</a:t>
                </a:r>
                <a:endParaRPr lang="en-US" sz="2400" b="1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10507893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932040" y="4643452"/>
            <a:ext cx="4000497" cy="500048"/>
            <a:chOff x="6746240" y="4274987"/>
            <a:chExt cx="4363081" cy="515947"/>
          </a:xfrm>
        </p:grpSpPr>
        <p:sp>
          <p:nvSpPr>
            <p:cNvPr id="14" name="TextBox 13"/>
            <p:cNvSpPr txBox="1"/>
            <p:nvPr/>
          </p:nvSpPr>
          <p:spPr>
            <a:xfrm>
              <a:off x="7170422" y="4532961"/>
              <a:ext cx="393889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Latn-RS" sz="1000" b="1" baseline="0" smtClean="0">
                  <a:solidFill>
                    <a:schemeClr val="tx1"/>
                  </a:solidFill>
                </a:rPr>
                <a:t>ZAŠTIĆENO AUTORSKIM PRAVOM</a:t>
              </a:r>
              <a:r>
                <a:rPr lang="sr-Cyrl-RS" sz="1000" b="1" baseline="0" smtClean="0">
                  <a:solidFill>
                    <a:schemeClr val="tx1"/>
                  </a:solidFill>
                </a:rPr>
                <a:t>. </a:t>
              </a:r>
              <a:r>
                <a:rPr lang="sr-Latn-RS" sz="1000" b="1" baseline="0" smtClean="0">
                  <a:solidFill>
                    <a:schemeClr val="tx1"/>
                  </a:solidFill>
                </a:rPr>
                <a:t>SVA PRAVA ZADRŽANA</a:t>
              </a:r>
              <a:r>
                <a:rPr lang="sr-Cyrl-RS" sz="1000" b="1" baseline="0" smtClean="0">
                  <a:solidFill>
                    <a:schemeClr val="tx1"/>
                  </a:solidFill>
                </a:rPr>
                <a:t>.</a:t>
              </a:r>
              <a:endParaRPr lang="en-US" sz="1000" b="1">
                <a:solidFill>
                  <a:schemeClr val="tx1"/>
                </a:solidFill>
              </a:endParaRPr>
            </a:p>
          </p:txBody>
        </p:sp>
        <p:grpSp>
          <p:nvGrpSpPr>
            <p:cNvPr id="15" name="Group 9"/>
            <p:cNvGrpSpPr/>
            <p:nvPr/>
          </p:nvGrpSpPr>
          <p:grpSpPr>
            <a:xfrm>
              <a:off x="6746240" y="4274987"/>
              <a:ext cx="464820" cy="515947"/>
              <a:chOff x="6096000" y="4051657"/>
              <a:chExt cx="464820" cy="515947"/>
            </a:xfrm>
          </p:grpSpPr>
          <p:sp>
            <p:nvSpPr>
              <p:cNvPr id="16" name="Isosceles Triangle 15"/>
              <p:cNvSpPr/>
              <p:nvPr/>
            </p:nvSpPr>
            <p:spPr>
              <a:xfrm>
                <a:off x="6096000" y="4051657"/>
                <a:ext cx="464820" cy="447937"/>
              </a:xfrm>
              <a:prstGeom prst="triangle">
                <a:avLst/>
              </a:prstGeom>
              <a:noFill/>
              <a:ln w="50800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30327D"/>
                  </a:solidFill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6187445" y="4105939"/>
                <a:ext cx="28725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Cyrl-RS" sz="2400" b="1" smtClean="0">
                    <a:solidFill>
                      <a:schemeClr val="tx1"/>
                    </a:solidFill>
                  </a:rPr>
                  <a:t>!</a:t>
                </a:r>
                <a:endParaRPr lang="en-US" sz="2400" b="1">
                  <a:solidFill>
                    <a:schemeClr val="tx1"/>
                  </a:solidFill>
                </a:endParaRPr>
              </a:p>
            </p:txBody>
          </p:sp>
        </p:grp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494" y="2982423"/>
            <a:ext cx="2022885" cy="189358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043608" y="123478"/>
            <a:ext cx="44181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sz="2400" b="1">
                <a:solidFill>
                  <a:schemeClr val="bg1"/>
                </a:solidFill>
                <a:latin typeface="Dosis" panose="020B0604020202020204" charset="0"/>
              </a:rPr>
              <a:t>PGI SISTEMI NA ULIČNOM FRONTU</a:t>
            </a:r>
            <a:endParaRPr lang="en-GB" sz="2400">
              <a:latin typeface="Dosis" panose="020B060402020202020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467544" y="843558"/>
            <a:ext cx="5976664" cy="39604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755576" y="987574"/>
            <a:ext cx="561662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>
                <a:latin typeface="Roboto" panose="020B0604020202020204" charset="0"/>
                <a:ea typeface="Roboto" panose="020B0604020202020204" charset="0"/>
              </a:rPr>
              <a:t>Informacije se korisnicima prikazuju putem aplikacija za mobilne telefone, putem navigacionih sistema u </a:t>
            </a:r>
            <a:r>
              <a:rPr lang="en-GB" smtClean="0">
                <a:latin typeface="Roboto" panose="020B0604020202020204" charset="0"/>
                <a:ea typeface="Roboto" panose="020B0604020202020204" charset="0"/>
              </a:rPr>
              <a:t>automobil</a:t>
            </a:r>
            <a:r>
              <a:rPr lang="sr-Latn-RS" smtClean="0">
                <a:latin typeface="Roboto" panose="020B0604020202020204" charset="0"/>
                <a:ea typeface="Roboto" panose="020B0604020202020204" charset="0"/>
              </a:rPr>
              <a:t>ima</a:t>
            </a:r>
            <a:r>
              <a:rPr lang="en-GB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itd. </a:t>
            </a:r>
            <a:endParaRPr lang="sr-Latn-RS" smtClean="0">
              <a:latin typeface="Roboto" panose="020B0604020202020204" charset="0"/>
              <a:ea typeface="Roboto" panose="020B0604020202020204" charset="0"/>
            </a:endParaRPr>
          </a:p>
          <a:p>
            <a:endParaRPr lang="sr-Latn-RS">
              <a:latin typeface="Roboto" panose="020B0604020202020204" charset="0"/>
              <a:ea typeface="Roboto" panose="020B0604020202020204" charset="0"/>
            </a:endParaRPr>
          </a:p>
          <a:p>
            <a:r>
              <a:rPr lang="en-GB" smtClean="0">
                <a:latin typeface="Roboto" panose="020B0604020202020204" charset="0"/>
                <a:ea typeface="Roboto" panose="020B0604020202020204" charset="0"/>
              </a:rPr>
              <a:t>►</a:t>
            </a:r>
            <a:r>
              <a:rPr lang="sr-Latn-RS" smtClean="0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GB" smtClean="0">
                <a:latin typeface="Roboto" panose="020B0604020202020204" charset="0"/>
                <a:ea typeface="Roboto" panose="020B0604020202020204" charset="0"/>
              </a:rPr>
              <a:t>Postupak 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je sledeći</a:t>
            </a:r>
            <a:r>
              <a:rPr lang="en-GB" smtClean="0">
                <a:latin typeface="Roboto" panose="020B0604020202020204" charset="0"/>
                <a:ea typeface="Roboto" panose="020B0604020202020204" charset="0"/>
              </a:rPr>
              <a:t>:</a:t>
            </a:r>
            <a:endParaRPr lang="sr-Latn-RS" smtClean="0">
              <a:latin typeface="Roboto" panose="020B0604020202020204" charset="0"/>
              <a:ea typeface="Roboto" panose="020B0604020202020204" charset="0"/>
            </a:endParaRPr>
          </a:p>
          <a:p>
            <a:endParaRPr lang="sr-Latn-RS">
              <a:latin typeface="Roboto" panose="020B0604020202020204" charset="0"/>
              <a:ea typeface="Roboto" panose="020B0604020202020204" charset="0"/>
            </a:endParaRPr>
          </a:p>
          <a:p>
            <a:endParaRPr lang="sr-Latn-RS" smtClean="0">
              <a:latin typeface="Roboto" panose="020B0604020202020204" charset="0"/>
              <a:ea typeface="Roboto" panose="020B0604020202020204" charset="0"/>
            </a:endParaRPr>
          </a:p>
          <a:p>
            <a:endParaRPr lang="sr-Latn-RS">
              <a:latin typeface="Roboto" panose="020B0604020202020204" charset="0"/>
              <a:ea typeface="Roboto" panose="020B0604020202020204" charset="0"/>
            </a:endParaRPr>
          </a:p>
          <a:p>
            <a:endParaRPr lang="sr-Latn-RS" smtClean="0">
              <a:latin typeface="Roboto" panose="020B0604020202020204" charset="0"/>
              <a:ea typeface="Roboto" panose="020B0604020202020204" charset="0"/>
            </a:endParaRPr>
          </a:p>
          <a:p>
            <a:endParaRPr lang="en-GB"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5" name="Google Shape;249;p29"/>
          <p:cNvSpPr/>
          <p:nvPr/>
        </p:nvSpPr>
        <p:spPr>
          <a:xfrm>
            <a:off x="619741" y="2040726"/>
            <a:ext cx="1619296" cy="931891"/>
          </a:xfrm>
          <a:prstGeom prst="chevron">
            <a:avLst>
              <a:gd name="adj" fmla="val 25486"/>
            </a:avLst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1">
                <a:shade val="5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sr-Latn-RS" sz="1600" smtClean="0">
                <a:solidFill>
                  <a:schemeClr val="accent1">
                    <a:lumMod val="75000"/>
                  </a:schemeClr>
                </a:solidFill>
                <a:latin typeface="Roboto"/>
                <a:ea typeface="Roboto"/>
                <a:cs typeface="Roboto"/>
                <a:sym typeface="Roboto"/>
              </a:rPr>
              <a:t>K</a:t>
            </a:r>
            <a:r>
              <a:rPr lang="en-GB" sz="1600" smtClean="0">
                <a:solidFill>
                  <a:schemeClr val="accent1">
                    <a:lumMod val="75000"/>
                  </a:schemeClr>
                </a:solidFill>
                <a:latin typeface="Roboto"/>
                <a:ea typeface="Roboto"/>
                <a:cs typeface="Roboto"/>
                <a:sym typeface="Roboto"/>
              </a:rPr>
              <a:t>orisnik </a:t>
            </a:r>
            <a:r>
              <a:rPr lang="sr-Latn-RS" sz="1600" smtClean="0">
                <a:solidFill>
                  <a:schemeClr val="accent1">
                    <a:lumMod val="75000"/>
                  </a:schemeClr>
                </a:solidFill>
                <a:latin typeface="Roboto"/>
                <a:ea typeface="Roboto"/>
                <a:cs typeface="Roboto"/>
                <a:sym typeface="Roboto"/>
              </a:rPr>
              <a:t>pokreće</a:t>
            </a:r>
            <a:r>
              <a:rPr lang="en-GB" sz="1600" smtClean="0">
                <a:solidFill>
                  <a:schemeClr val="accent1">
                    <a:lumMod val="75000"/>
                  </a:schemeClr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600">
                <a:solidFill>
                  <a:schemeClr val="accent1">
                    <a:lumMod val="75000"/>
                  </a:schemeClr>
                </a:solidFill>
                <a:latin typeface="Roboto"/>
                <a:ea typeface="Roboto"/>
                <a:cs typeface="Roboto"/>
                <a:sym typeface="Roboto"/>
              </a:rPr>
              <a:t>aplikaciju</a:t>
            </a:r>
            <a:endParaRPr sz="1600">
              <a:solidFill>
                <a:schemeClr val="accent1">
                  <a:lumMod val="75000"/>
                </a:schemeClr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" name="Google Shape;251;p29"/>
          <p:cNvSpPr/>
          <p:nvPr/>
        </p:nvSpPr>
        <p:spPr>
          <a:xfrm>
            <a:off x="2085343" y="2040727"/>
            <a:ext cx="1512167" cy="931891"/>
          </a:xfrm>
          <a:prstGeom prst="chevron">
            <a:avLst>
              <a:gd name="adj" fmla="val 25486"/>
            </a:avLst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1">
                <a:shade val="5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sr-Latn-RS" sz="1600" smtClean="0">
                <a:solidFill>
                  <a:schemeClr val="accent1">
                    <a:lumMod val="75000"/>
                  </a:schemeClr>
                </a:solidFill>
                <a:latin typeface="Roboto"/>
                <a:ea typeface="Roboto"/>
                <a:cs typeface="Roboto"/>
                <a:sym typeface="Roboto"/>
              </a:rPr>
              <a:t>Upisuje</a:t>
            </a:r>
            <a:r>
              <a:rPr lang="en-GB" sz="1600" smtClean="0">
                <a:solidFill>
                  <a:schemeClr val="accent1">
                    <a:lumMod val="75000"/>
                  </a:schemeClr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600">
                <a:solidFill>
                  <a:schemeClr val="accent1">
                    <a:lumMod val="75000"/>
                  </a:schemeClr>
                </a:solidFill>
                <a:latin typeface="Roboto"/>
                <a:ea typeface="Roboto"/>
                <a:cs typeface="Roboto"/>
                <a:sym typeface="Roboto"/>
              </a:rPr>
              <a:t>željeno odredište</a:t>
            </a:r>
            <a:endParaRPr sz="1600">
              <a:solidFill>
                <a:schemeClr val="accent1">
                  <a:lumMod val="75000"/>
                </a:schemeClr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" name="Google Shape;252;p29"/>
          <p:cNvSpPr/>
          <p:nvPr/>
        </p:nvSpPr>
        <p:spPr>
          <a:xfrm>
            <a:off x="3476959" y="2044677"/>
            <a:ext cx="2892533" cy="931891"/>
          </a:xfrm>
          <a:prstGeom prst="chevron">
            <a:avLst>
              <a:gd name="adj" fmla="val 25486"/>
            </a:avLst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1">
                <a:shade val="5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600" smtClean="0">
                <a:solidFill>
                  <a:schemeClr val="accent1">
                    <a:lumMod val="75000"/>
                  </a:schemeClr>
                </a:solidFill>
                <a:latin typeface="Roboto"/>
                <a:ea typeface="Roboto"/>
                <a:cs typeface="Roboto"/>
                <a:sym typeface="Roboto"/>
              </a:rPr>
              <a:t>Rezultat: mapa uticajne zone sa indikacijama verovatnoće pronalaska parking mesta</a:t>
            </a:r>
            <a:endParaRPr sz="1600">
              <a:solidFill>
                <a:schemeClr val="accent1">
                  <a:lumMod val="75000"/>
                </a:schemeClr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9472" y="3219821"/>
            <a:ext cx="59547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sr-Latn-RS" smtClean="0">
                <a:latin typeface="Roboto" panose="020B0604020202020204" charset="0"/>
                <a:ea typeface="Roboto" panose="020B0604020202020204" charset="0"/>
              </a:rPr>
              <a:t>C</a:t>
            </a:r>
            <a:r>
              <a:rPr lang="en-GB" smtClean="0">
                <a:latin typeface="Roboto" panose="020B0604020202020204" charset="0"/>
                <a:ea typeface="Roboto" panose="020B0604020202020204" charset="0"/>
              </a:rPr>
              <a:t>rvena 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označava ulične deonice sa malim šansama za </a:t>
            </a:r>
            <a:r>
              <a:rPr lang="en-GB" smtClean="0">
                <a:latin typeface="Roboto" panose="020B0604020202020204" charset="0"/>
                <a:ea typeface="Roboto" panose="020B0604020202020204" charset="0"/>
              </a:rPr>
              <a:t>pronalazak 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parking mesta, narandžasta označava ulične deonice sa dobrim šansama, dok zelena ukazuje na velike šanse za </a:t>
            </a:r>
            <a:r>
              <a:rPr lang="en-GB" smtClean="0">
                <a:latin typeface="Roboto" panose="020B0604020202020204" charset="0"/>
                <a:ea typeface="Roboto" panose="020B0604020202020204" charset="0"/>
              </a:rPr>
              <a:t>pronalazak 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parking </a:t>
            </a:r>
            <a:r>
              <a:rPr lang="en-GB" smtClean="0">
                <a:latin typeface="Roboto" panose="020B0604020202020204" charset="0"/>
                <a:ea typeface="Roboto" panose="020B0604020202020204" charset="0"/>
              </a:rPr>
              <a:t>mesta</a:t>
            </a:r>
            <a:r>
              <a:rPr lang="sr-Latn-RS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sr-Latn-RS" smtClean="0">
                <a:latin typeface="Roboto" panose="020B0604020202020204" charset="0"/>
                <a:ea typeface="Roboto" panose="020B0604020202020204" charset="0"/>
              </a:rPr>
              <a:t>na uličnom frontu.</a:t>
            </a:r>
            <a:endParaRPr lang="en-GB"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55576" y="4199309"/>
            <a:ext cx="5315738" cy="47734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825516" y="4167684"/>
            <a:ext cx="5302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latin typeface="Roboto" panose="020B0604020202020204" charset="0"/>
                <a:ea typeface="Roboto" panose="020B0604020202020204" charset="0"/>
              </a:rPr>
              <a:t>Neke aplikacije nude dodatne relevantne </a:t>
            </a:r>
            <a:r>
              <a:rPr lang="en-GB" smtClean="0">
                <a:latin typeface="Roboto" panose="020B0604020202020204" charset="0"/>
                <a:ea typeface="Roboto" panose="020B0604020202020204" charset="0"/>
              </a:rPr>
              <a:t>informacije </a:t>
            </a:r>
            <a:r>
              <a:rPr lang="sr-Latn-RS" smtClean="0">
                <a:latin typeface="Roboto" panose="020B0604020202020204" charset="0"/>
                <a:ea typeface="Roboto" panose="020B0604020202020204" charset="0"/>
              </a:rPr>
              <a:t>(</a:t>
            </a:r>
            <a:r>
              <a:rPr lang="en-GB" smtClean="0">
                <a:latin typeface="Roboto" panose="020B0604020202020204" charset="0"/>
                <a:ea typeface="Roboto" panose="020B0604020202020204" charset="0"/>
              </a:rPr>
              <a:t>cena </a:t>
            </a:r>
            <a:r>
              <a:rPr lang="en-GB">
                <a:latin typeface="Roboto" panose="020B0604020202020204" charset="0"/>
                <a:ea typeface="Roboto" panose="020B0604020202020204" charset="0"/>
              </a:rPr>
              <a:t>parkiranja, vremensko </a:t>
            </a:r>
            <a:r>
              <a:rPr lang="en-GB" smtClean="0">
                <a:latin typeface="Roboto" panose="020B0604020202020204" charset="0"/>
                <a:ea typeface="Roboto" panose="020B0604020202020204" charset="0"/>
              </a:rPr>
              <a:t>ograničenje</a:t>
            </a:r>
            <a:r>
              <a:rPr lang="sr-Latn-RS"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sr-Latn-RS" smtClean="0">
                <a:latin typeface="Roboto" panose="020B0604020202020204" charset="0"/>
                <a:ea typeface="Roboto" panose="020B0604020202020204" charset="0"/>
              </a:rPr>
              <a:t>i sl.)</a:t>
            </a:r>
            <a:endParaRPr lang="en-GB">
              <a:latin typeface="Roboto" panose="020B0604020202020204" charset="0"/>
              <a:ea typeface="Roboto" panose="020B060402020202020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953319"/>
            <a:ext cx="2435442" cy="198488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805951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8"/>
          <p:cNvSpPr txBox="1">
            <a:spLocks noGrp="1"/>
          </p:cNvSpPr>
          <p:nvPr>
            <p:ph type="sldNum" idx="4294967295"/>
          </p:nvPr>
        </p:nvSpPr>
        <p:spPr>
          <a:xfrm>
            <a:off x="0" y="0"/>
            <a:ext cx="594900" cy="7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/>
          </a:p>
        </p:txBody>
      </p:sp>
      <p:sp>
        <p:nvSpPr>
          <p:cNvPr id="2" name="Rectangle 1"/>
          <p:cNvSpPr/>
          <p:nvPr/>
        </p:nvSpPr>
        <p:spPr>
          <a:xfrm>
            <a:off x="1094953" y="108669"/>
            <a:ext cx="33842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sr-Latn-CS" altLang="en-US" sz="2400" b="1" dirty="0">
                <a:solidFill>
                  <a:schemeClr val="bg1"/>
                </a:solidFill>
                <a:latin typeface="Dosis" panose="020B0604020202020204" charset="0"/>
              </a:rPr>
              <a:t>PGI SISTEMI U </a:t>
            </a:r>
            <a:r>
              <a:rPr lang="sr-Latn-CS" altLang="en-US" sz="2400" b="1" dirty="0" smtClean="0">
                <a:solidFill>
                  <a:schemeClr val="bg1"/>
                </a:solidFill>
                <a:latin typeface="Dosis" panose="020B0604020202020204" charset="0"/>
              </a:rPr>
              <a:t>BEOGRADU</a:t>
            </a:r>
            <a:endParaRPr lang="en-US" altLang="en-US" sz="2400" b="1" dirty="0">
              <a:solidFill>
                <a:schemeClr val="bg1"/>
              </a:solidFill>
              <a:latin typeface="Dosis" panose="020B0604020202020204" charset="0"/>
            </a:endParaRPr>
          </a:p>
        </p:txBody>
      </p:sp>
      <p:pic>
        <p:nvPicPr>
          <p:cNvPr id="13" name="Picture 3"/>
          <p:cNvPicPr>
            <a:picLocks noChangeAspect="1"/>
          </p:cNvPicPr>
          <p:nvPr/>
        </p:nvPicPr>
        <p:blipFill>
          <a:blip r:embed="rId3"/>
          <a:srcRect t="15399" r="21213" b="24818"/>
          <a:stretch>
            <a:fillRect/>
          </a:stretch>
        </p:blipFill>
        <p:spPr bwMode="auto">
          <a:xfrm>
            <a:off x="6948264" y="843558"/>
            <a:ext cx="1761299" cy="2370807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899592" y="771550"/>
            <a:ext cx="16498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b="1" dirty="0" err="1">
                <a:solidFill>
                  <a:schemeClr val="tx1"/>
                </a:solidFill>
                <a:latin typeface="Roboto" panose="020B0604020202020204" charset="0"/>
                <a:ea typeface="Roboto" panose="020B0604020202020204" charset="0"/>
              </a:rPr>
              <a:t>Ulična</a:t>
            </a:r>
            <a:r>
              <a:rPr lang="en-US" altLang="en-US" b="1" dirty="0">
                <a:solidFill>
                  <a:schemeClr val="tx1"/>
                </a:solidFill>
                <a:latin typeface="Roboto" panose="020B0604020202020204" charset="0"/>
                <a:ea typeface="Roboto" panose="020B0604020202020204" charset="0"/>
              </a:rPr>
              <a:t> </a:t>
            </a:r>
            <a:r>
              <a:rPr lang="en-US" altLang="en-US" b="1" dirty="0" err="1">
                <a:solidFill>
                  <a:schemeClr val="tx1"/>
                </a:solidFill>
                <a:latin typeface="Roboto" panose="020B0604020202020204" charset="0"/>
                <a:ea typeface="Roboto" panose="020B0604020202020204" charset="0"/>
              </a:rPr>
              <a:t>parkirališta</a:t>
            </a:r>
            <a:endParaRPr lang="en-GB" altLang="en-US" b="1" dirty="0">
              <a:solidFill>
                <a:schemeClr val="tx1"/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54292" y="1227235"/>
            <a:ext cx="594995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1" hangingPunct="1">
              <a:spcBef>
                <a:spcPts val="12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sr-Latn-CS" altLang="en-US" dirty="0" smtClean="0">
                <a:latin typeface="Roboto" panose="020B0604020202020204" charset="0"/>
                <a:ea typeface="Roboto" panose="020B0604020202020204" charset="0"/>
              </a:rPr>
              <a:t>Pilot projekat, zona Slavije: senzori na parking mestima</a:t>
            </a:r>
          </a:p>
          <a:p>
            <a:pPr marL="342900" indent="-342900" eaLnBrk="1" hangingPunct="1">
              <a:spcBef>
                <a:spcPts val="12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sr-Latn-CS" altLang="en-US" dirty="0" smtClean="0">
                <a:latin typeface="Roboto" panose="020B0604020202020204" charset="0"/>
                <a:ea typeface="Roboto" panose="020B0604020202020204" charset="0"/>
              </a:rPr>
              <a:t>Informacije se prenose putem VMS i </a:t>
            </a:r>
            <a:r>
              <a:rPr lang="sr-Latn-CS" altLang="en-US" b="1" dirty="0" smtClean="0">
                <a:latin typeface="Roboto" panose="020B0604020202020204" charset="0"/>
                <a:ea typeface="Roboto" panose="020B0604020202020204" charset="0"/>
              </a:rPr>
              <a:t>aplikacije za mobilni telefon</a:t>
            </a:r>
          </a:p>
        </p:txBody>
      </p:sp>
      <p:grpSp>
        <p:nvGrpSpPr>
          <p:cNvPr id="4" name="Group 15"/>
          <p:cNvGrpSpPr/>
          <p:nvPr/>
        </p:nvGrpSpPr>
        <p:grpSpPr>
          <a:xfrm>
            <a:off x="4932040" y="4643452"/>
            <a:ext cx="4000497" cy="500048"/>
            <a:chOff x="6746240" y="4274987"/>
            <a:chExt cx="4363081" cy="515947"/>
          </a:xfrm>
        </p:grpSpPr>
        <p:sp>
          <p:nvSpPr>
            <p:cNvPr id="17" name="TextBox 16"/>
            <p:cNvSpPr txBox="1"/>
            <p:nvPr/>
          </p:nvSpPr>
          <p:spPr>
            <a:xfrm>
              <a:off x="7170422" y="4532961"/>
              <a:ext cx="393889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Latn-RS" sz="1000" b="1" baseline="0" smtClean="0">
                  <a:solidFill>
                    <a:schemeClr val="tx1"/>
                  </a:solidFill>
                </a:rPr>
                <a:t>ZAŠTIĆENO AUTORSKIM PRAVOM</a:t>
              </a:r>
              <a:r>
                <a:rPr lang="sr-Cyrl-RS" sz="1000" b="1" baseline="0" smtClean="0">
                  <a:solidFill>
                    <a:schemeClr val="tx1"/>
                  </a:solidFill>
                </a:rPr>
                <a:t>. </a:t>
              </a:r>
              <a:r>
                <a:rPr lang="sr-Latn-RS" sz="1000" b="1" baseline="0" smtClean="0">
                  <a:solidFill>
                    <a:schemeClr val="tx1"/>
                  </a:solidFill>
                </a:rPr>
                <a:t>SVA PRAVA ZADRŽANA</a:t>
              </a:r>
              <a:r>
                <a:rPr lang="sr-Cyrl-RS" sz="1000" b="1" baseline="0" smtClean="0">
                  <a:solidFill>
                    <a:schemeClr val="tx1"/>
                  </a:solidFill>
                </a:rPr>
                <a:t>.</a:t>
              </a:r>
              <a:endParaRPr lang="en-US" sz="1000" b="1">
                <a:solidFill>
                  <a:schemeClr val="tx1"/>
                </a:solidFill>
              </a:endParaRPr>
            </a:p>
          </p:txBody>
        </p:sp>
        <p:grpSp>
          <p:nvGrpSpPr>
            <p:cNvPr id="5" name="Group 9"/>
            <p:cNvGrpSpPr/>
            <p:nvPr/>
          </p:nvGrpSpPr>
          <p:grpSpPr>
            <a:xfrm>
              <a:off x="6746240" y="4274987"/>
              <a:ext cx="464820" cy="515947"/>
              <a:chOff x="6096000" y="4051657"/>
              <a:chExt cx="464820" cy="515947"/>
            </a:xfrm>
          </p:grpSpPr>
          <p:sp>
            <p:nvSpPr>
              <p:cNvPr id="19" name="Isosceles Triangle 18"/>
              <p:cNvSpPr/>
              <p:nvPr/>
            </p:nvSpPr>
            <p:spPr>
              <a:xfrm>
                <a:off x="6096000" y="4051657"/>
                <a:ext cx="464820" cy="447937"/>
              </a:xfrm>
              <a:prstGeom prst="triangle">
                <a:avLst/>
              </a:prstGeom>
              <a:noFill/>
              <a:ln w="508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30327D"/>
                  </a:solidFill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6187445" y="4105939"/>
                <a:ext cx="28725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Cyrl-RS" sz="2400" b="1" smtClean="0">
                    <a:solidFill>
                      <a:schemeClr val="tx1"/>
                    </a:solidFill>
                  </a:rPr>
                  <a:t>!</a:t>
                </a:r>
                <a:endParaRPr lang="en-US" sz="2400" b="1">
                  <a:solidFill>
                    <a:schemeClr val="tx1"/>
                  </a:solidFill>
                </a:endParaRPr>
              </a:p>
            </p:txBody>
          </p:sp>
        </p:grpSp>
      </p:grpSp>
      <p:pic>
        <p:nvPicPr>
          <p:cNvPr id="43010" name="Picture 2" descr="C:\Users\Hesa-Account\Downloads\3BD6D852-8A70-4A60-9514-FFCBA7498766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64360" y="2046978"/>
            <a:ext cx="1607840" cy="285391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43011" name="Picture 3" descr="C:\Users\Hesa-Account\Downloads\420339F6-C939-4AAB-8DB4-6C6F29257FFC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91654" y="2046094"/>
            <a:ext cx="1608338" cy="28548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43012" name="Picture 4" descr="C:\Users\Hesa-Account\Downloads\973B5031-5034-49A4-B8F3-3CFD8D19715A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19446" y="2046094"/>
            <a:ext cx="1608338" cy="28548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lliam template">
  <a:themeElements>
    <a:clrScheme name="Custom 347">
      <a:dk1>
        <a:srgbClr val="222222"/>
      </a:dk1>
      <a:lt1>
        <a:srgbClr val="FFFFFF"/>
      </a:lt1>
      <a:dk2>
        <a:srgbClr val="666666"/>
      </a:dk2>
      <a:lt2>
        <a:srgbClr val="F3F3F3"/>
      </a:lt2>
      <a:accent1>
        <a:srgbClr val="FF8700"/>
      </a:accent1>
      <a:accent2>
        <a:srgbClr val="FFB840"/>
      </a:accent2>
      <a:accent3>
        <a:srgbClr val="333333"/>
      </a:accent3>
      <a:accent4>
        <a:srgbClr val="9B9796"/>
      </a:accent4>
      <a:accent5>
        <a:srgbClr val="C9C3BD"/>
      </a:accent5>
      <a:accent6>
        <a:srgbClr val="96C94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5621</TotalTime>
  <Words>623</Words>
  <Application>Microsoft Office PowerPoint</Application>
  <PresentationFormat>On-screen Show (16:9)</PresentationFormat>
  <Paragraphs>88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Arial</vt:lpstr>
      <vt:lpstr>Dosis</vt:lpstr>
      <vt:lpstr>Bookman Old Style</vt:lpstr>
      <vt:lpstr>Roboto</vt:lpstr>
      <vt:lpstr>Courier New</vt:lpstr>
      <vt:lpstr>Wingdings</vt:lpstr>
      <vt:lpstr>Barlow</vt:lpstr>
      <vt:lpstr>Calibri</vt:lpstr>
      <vt:lpstr>William template</vt:lpstr>
      <vt:lpstr>Sistemi za informisanje i vođenje korisnika do slobodnih parking mesta</vt:lpstr>
      <vt:lpstr>Slide 2</vt:lpstr>
      <vt:lpstr>Slide 3</vt:lpstr>
      <vt:lpstr>PGI SISTEMI NA ULIČNOM FRONTU</vt:lpstr>
      <vt:lpstr>Slide 5</vt:lpstr>
      <vt:lpstr>PGI SISTEMI NA ULIČNOM FRONTU</vt:lpstr>
      <vt:lpstr>PGI SISTEMI NA ULIČNOM FRONTU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Sistemi za informisanje i vođenje korisnika</dc:title>
  <dc:creator>pantic</dc:creator>
  <cp:lastModifiedBy>Natasa</cp:lastModifiedBy>
  <cp:revision>85</cp:revision>
  <dcterms:modified xsi:type="dcterms:W3CDTF">2025-06-11T10:34:30Z</dcterms:modified>
</cp:coreProperties>
</file>