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57" r:id="rId7"/>
    <p:sldId id="265" r:id="rId8"/>
    <p:sldId id="266" r:id="rId9"/>
    <p:sldId id="267" r:id="rId10"/>
    <p:sldId id="268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04" r:id="rId25"/>
    <p:sldId id="281" r:id="rId26"/>
    <p:sldId id="282" r:id="rId27"/>
    <p:sldId id="283" r:id="rId28"/>
    <p:sldId id="30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3" r:id="rId38"/>
    <p:sldId id="292" r:id="rId39"/>
    <p:sldId id="293" r:id="rId40"/>
    <p:sldId id="294" r:id="rId41"/>
    <p:sldId id="296" r:id="rId42"/>
    <p:sldId id="297" r:id="rId43"/>
    <p:sldId id="298" r:id="rId44"/>
    <p:sldId id="306" r:id="rId45"/>
    <p:sldId id="305" r:id="rId46"/>
    <p:sldId id="307" r:id="rId47"/>
    <p:sldId id="308" r:id="rId48"/>
    <p:sldId id="300" r:id="rId49"/>
    <p:sldId id="309" r:id="rId50"/>
    <p:sldId id="310" r:id="rId51"/>
    <p:sldId id="311" r:id="rId52"/>
    <p:sldId id="312" r:id="rId53"/>
    <p:sldId id="313" r:id="rId54"/>
    <p:sldId id="31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29T20:13:25.2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1-29T20:10:53.729"/>
    </inkml:context>
  </inkml:definitions>
  <inkml:traceGroup>
    <inkml:annotationXML>
      <emma:emma xmlns:emma="http://www.w3.org/2003/04/emma" version="1.0">
        <emma:interpretation id="{E37A6F80-BBBD-4B5D-B02A-7AC3B80C533A}" emma:medium="tactile" emma:mode="ink">
          <msink:context xmlns:msink="http://schemas.microsoft.com/ink/2010/main" type="writingRegion" rotatedBoundingBox="6395,8492 13807,8468 13811,9532 6399,9556"/>
        </emma:interpretation>
      </emma:emma>
    </inkml:annotationXML>
    <inkml:traceGroup>
      <inkml:annotationXML>
        <emma:emma xmlns:emma="http://www.w3.org/2003/04/emma" version="1.0">
          <emma:interpretation id="{E20EC02E-84FB-4530-BA73-5998F885BB3A}" emma:medium="tactile" emma:mode="ink">
            <msink:context xmlns:msink="http://schemas.microsoft.com/ink/2010/main" type="paragraph" rotatedBoundingBox="6395,8492 13807,8468 13811,9532 6399,9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012075-49C9-449F-82F2-927672B2E274}" emma:medium="tactile" emma:mode="ink">
              <msink:context xmlns:msink="http://schemas.microsoft.com/ink/2010/main" type="line" rotatedBoundingBox="6395,8492 13807,8468 13811,9532 6399,9556"/>
            </emma:interpretation>
          </emma:emma>
        </inkml:annotationXML>
        <inkml:traceGroup>
          <inkml:annotationXML>
            <emma:emma xmlns:emma="http://www.w3.org/2003/04/emma" version="1.0">
              <emma:interpretation id="{18CCBABD-0B4C-440D-B507-21FEBC231E7D}" emma:medium="tactile" emma:mode="ink">
                <msink:context xmlns:msink="http://schemas.microsoft.com/ink/2010/main" type="inkWord" rotatedBoundingBox="6395,8492 7833,8487 7837,9551 6399,9556"/>
              </emma:interpretation>
              <emma:one-of disjunction-type="recognition" id="oneOf0">
                <emma:interpretation id="interp0" emma:lang="en-US" emma:confidence="0">
                  <emma:literal>...To</emma:literal>
                </emma:interpretation>
                <emma:interpretation id="interp1" emma:lang="en-US" emma:confidence="0">
                  <emma:literal>==</emma:literal>
                </emma:interpretation>
                <emma:interpretation id="interp2" emma:lang="en-US" emma:confidence="0">
                  <emma:literal>"=</emma:literal>
                </emma:interpretation>
                <emma:interpretation id="interp3" emma:lang="en-US" emma:confidence="0">
                  <emma:literal>i=</emma:literal>
                </emma:interpretation>
                <emma:interpretation id="interp4" emma:lang="en-US" emma:confidence="0">
                  <emma:literal>.==</emma:literal>
                </emma:interpretation>
              </emma:one-of>
            </emma:emma>
          </inkml:annotationXML>
          <inkml:trace contextRef="#ctx0" brushRef="#br0">-6280-4 5 0,'0'0'31'16,"0"0"-8"-16,0 0-5 16,0 0 2-16,0 0-3 15,0 0 2-15,0-14 5 16,0 14-6-16,0 0-7 15,0 0 2-15,0 0 12 16,0 0-11-16,0-4-2 16,0 4-12-16,0 0 0 15,0 0 0-15,0 0-7 16,0 0 6-16,0 0 1 0,5 0 0 16,3 0 0-1,1 0-1-15,1 0 1 0,-1 0 0 16,2 0 0-1,0-2 0-15,0 0 1 0,0-3-1 16,-2 0 0-16,2 0 1 16,-6 3-1-16,0 2 2 15,-2 0-2-15,-3 0 0 16,3 0 0-16,3 0-3 16,-1 0 2-16,0 0-5 15,4 0 5-15,-1 0 1 16,4 0 1-16,-1 0 0 0,2 0 0 15,1 0 0 1,0 0 1-16,-6 0-1 0,1 0 0 16,-4 0 6-1,-5 0-7-15,3 0-1 0,-3 0-7 16,0 0-2 0,0 0 4-16,0 0 5 0,2 0 0 15,2 0 0 1,-1 0 0-16,4 0 1 0,5 0 0 15,2 0 1-15,-1 0 8 0,-2 2-7 16,1-2-2 0,-7 0 1-16,0 0-1 0,-5 0 0 15,3 0-7 1,-3 0 1-16,0 0-1 0,0 0-3 16,0 2 8-1,0-2 2-15,0 0-1 0,0 3 0 16,4-3 1-16,1 0 1 15,0 2 0-15,1-2 7 16,2 3-7-16,-3-3 0 16,2 2 0-16,0 1-1 15,-4-1 0-15,3 0-1 16,-3-2-1-16,-3 0 1 16,3 4 1-16,-3-4 0 15,0 0 0-15,2 1 1 16,1-1-1-16,-1 3 1 15,5-1-1-15,0 3 1 0,-1-2-1 16,3-1 0 0,2 0 0-16,-1 1 0 0,2-3 2 15,-2 2-2 1,2-2 1-16,-7 0 0 0,1 0-1 16,-3 3 0-1,-3-3 0-15,3 2-1 0,-1-2 0 16,3 3 0-16,-1-3 1 0,4 0 1 15,0 0 0 1,1 0 0-16,-2 0 1 0,0 0-1 16,-2 0 1-1,-3 0-1-15,-2 0-1 16,3 0 0-16,-3 0 0 16,4 0 0-16,-2 0 0 15,4 0 1-15,1 0 0 0,2 0-1 16,3 0 1-1,1 0-1-15,1-3 0 0,-3 1 0 16,0-1 1 0,-5 3-1-16,-3 0-1 0,-1 0-9 15,-2 0 9 1,0 0-8-16,0 0 9 0,0 0 0 16,0 0 1-16,0 0 6 0,0 0-1 15,0 0-4 1,0 0 7-16,0 0-6 0,0 0-2 15,0 0 0 1,0 0-1-16,0 0-20 0,0 0-26 16,0 0-37-1,0 8-2-15</inkml:trace>
          <inkml:trace contextRef="#ctx1" brushRef="#br0">-6356-24 0</inkml:trace>
          <inkml:trace contextRef="#ctx0" brushRef="#br0" timeOffset="-35292.5989">-6014-44 11 0,'0'0'25'0,"0"0"-14"15,0 0-9-15,0 0-1 16,0 0-1-16,0 0-1 16,0 0 1-16,10-2 0 15,-7 2 0-15,-3 0 6 16,0 0 11-16,2-3 11 15,-2 3-1-15,0-2-1 16,0 2-7-16,0 0-13 16,0 0-6-16,0 0 0 15,0 0-6-15,0 0 6 16,0 0 1-16,0 0 0 0,0 0-1 16,0 0 1-1,0 0 8-15,0 0-3 0,0 0-5 16,0 0 18-1,0 0-5-15,0 0-2 16,0 0-1-16,0 0-9 0,0 0-2 16,0 0 0-16,0 0 0 15,0 0-2 1,0 0-5-16,0 0 1 16,0 0-2-16,0 0-4 0,0 0-1 15,0 0-11-15,0 0-37 16,0 0 15-16,0 5-24 15</inkml:trace>
          <inkml:trace contextRef="#ctx0" brushRef="#br0" timeOffset="1635.1199">-5359 91 7 0,'0'0'28'15,"0"0"-12"1,0 0-6-16,0 0-9 0,0 0 0 16,0 0 9-16,0 0 5 15,0 0-1-15,0 0 8 16,0 0 1-16,0 0 1 0,0 0-6 16,0 0-11-1,0 0-6-15,0 0 1 0,0 0 4 16,0 0 2-1,0 0 8-15,0 0 6 16,0 0-6-16,0 0 2 16,0 0 4-16,0 0-9 15,4 0-12-15,4 0 1 16,1-2-2-16,1-3 0 0,-1 0 0 16,1 2-1-16,-1 3 1 0,2 0-1 15,-2 0 1 1,-2 0-1-16,0 0 1 0,1 0 0 15,-3 0-2 1,-1 0 2-16,1 0 0 0,-3 0 2 16,1 0-4-1,2 0 2-15,1 0 0 0,2 0 0 16,1 0 0 0,1 0 2-16,-1 0-2 0,2 0 0 15,0 0 1-15,-2 0-1 16,-1-2 0-16,3-1 0 15,0 1 0-15,0-1 0 16,-3 2 1-16,4-5-1 16,-7 4 0-16,-3 2 0 15,2 0-1-15,-1 0-2 16,-1 0-2-16,3 0 5 16,1 0 0-16,3 0 0 0,-2 0 1 15,2 0-1 1,-1 0 0-16,4 0 1 0,-5 0-1 15,5 0 1 1,-7 0 0-16,1-3-1 0,-6 3 0 16,3 0 0-1,-3 0 0-15,0 0-1 0,0 0 0 16,3 0 0 0,2 0 1-16,1 0-1 0,-1 0 1 15,7 0 0-15,-2 0 0 0,2 0 1 16,-5 0-1-1,2 0 1-15,-3 0 0 16,-6 0-1-16,2 0 0 16,-2 0 0-16,0 0-1 0,0 0 1 15,0 0 0 1,0 0 0-16,0 0 1 0,0 0-1 16,0 0 0-16,0 0 0 15,0 0 1-15,0 0-1 16,0 0 1-1,0 0-1-15,0 0 0 0,0 0-2 16,0 0-4-16,0 0-11 16,0 0-13-1,0 12-9-15,0-4-58 0,0-1-30 0</inkml:trace>
          <inkml:trace contextRef="#ctx1" brushRef="#br0" timeOffset="-5782.3771">-6330 999 0</inkml:trace>
          <inkml:trace contextRef="#ctx1" brushRef="#br0" timeOffset="276327.3466">-6317 485 0</inkml:trace>
        </inkml:traceGroup>
        <inkml:traceGroup>
          <inkml:annotationXML>
            <emma:emma xmlns:emma="http://www.w3.org/2003/04/emma" version="1.0">
              <emma:interpretation id="{E92FCCE3-EC0A-4566-BC23-4A1DFE1A2905}" emma:medium="tactile" emma:mode="ink">
                <msink:context xmlns:msink="http://schemas.microsoft.com/ink/2010/main" type="inkWord" rotatedBoundingBox="8163,8545 8636,8544 8637,8578 8164,8580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~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3042.9856">-4588 32 23 0,'0'0'64'0,"0"0"-2"16,0 0-7-16,0 0-9 0,0 0-12 15,0 0-6 1,0 0-8-16,0 0 0 0,0 0 2 15,0 0 2 1,0 0 17-16,0 0-8 0,0 0-11 16,0-2-8-1,0-1-13-15,0 2-1 0,3-4 1 16,2 2-1 0,-2 0 0-16,3 1 0 0,-1 2-1 15,-2-3 1-15,2 3-1 0,-1 0-1 16,1 0 1-1,-2 0 0-15,2 0 0 0,1 0-5 16,4 0 6 0,-1 0 1-16,2 0-1 0,3 0 1 15,0 0-1 1,3 0 1-16,-1 0-1 0,1 0 1 16,0-2-1-16,-1-1 1 15,-3 1-1-15,-1 2 0 16,-3 0 0-16,-4 0 0 15,0 0 0-15,-2 0 0 16,-1 0 0-16,5 0 0 16,-2 0-1-16,0 0 1 15,4 0 1-15,-1 0-1 16,1 0 0-16,-4 0 0 16,4 0 0-16,-7 0 1 15,4 0-1-15,-4 0 0 0,1 0 0 16,-1 0 0-1,5 0 0-15,-5 0 1 0,3 0-1 16,-2 0 0 0,3 0 0-16,-3 0 0 0,0 0 0 15,-1 0 0 1,5 0-1-16,-2 0 1 0,-3 0 0 16,3 0 0-16,2 0 0 0,-5 0-2 15,1 0 1 1,0 0-1-16,-1 2 2 15,1 1-1-15,1-1 0 16,-2 1 1-16,1-1-2 16,2 1 2-16,0-3 0 0,4 3 0 15,-1-3 0 1,3 0 0-16,-2 0 0 0,2 0 0 16,-2 0 0-1,-4 0 0-15,-3 0 0 0,1 0 0 16,-3 0 0-1,2 0-1-15,-2 0-6 0,0 0-6 16,0 0-15-16,0 0 8 0,0 0 12 16,0 0 2-1,0 0 5-15,0 0 0 16,0 0-18-16,0 0-18 16,0 1-28-16,0 7-23 15,0-1-32-15</inkml:trace>
        </inkml:traceGroup>
        <inkml:traceGroup>
          <inkml:annotationXML>
            <emma:emma xmlns:emma="http://www.w3.org/2003/04/emma" version="1.0">
              <emma:interpretation id="{D0B8571A-2C42-4C77-9259-97A03A476ACC}" emma:medium="tactile" emma:mode="ink">
                <msink:context xmlns:msink="http://schemas.microsoft.com/ink/2010/main" type="inkWord" rotatedBoundingBox="8934,8560 10150,8600 10149,8636 8933,8596"/>
              </emma:interpretation>
              <emma:one-of disjunction-type="recognition" id="oneOf2">
                <emma:interpretation id="interp10" emma:lang="en-US" emma:confidence="0">
                  <emma:literal>--</emma:literal>
                </emma:interpretation>
                <emma:interpretation id="interp11" emma:lang="en-US" emma:confidence="0">
                  <emma:literal>`</emma:literal>
                </emma:interpretation>
                <emma:interpretation id="interp12" emma:lang="en-US" emma:confidence="0">
                  <emma:literal>=</emma:literal>
                </emma:interpretation>
                <emma:interpretation id="interp13" emma:lang="en-US" emma:confidence="0">
                  <emma:literal>-</emma:literal>
                </emma:interpretation>
                <emma:interpretation id="interp14" emma:lang="en-US" emma:confidence="0">
                  <emma:literal>÷</emma:literal>
                </emma:interpretation>
              </emma:one-of>
            </emma:emma>
          </inkml:annotationXML>
          <inkml:trace contextRef="#ctx0" brushRef="#br0" timeOffset="4451.5862">-3818 40 10 0,'0'0'36'0,"0"0"-17"0,0 0-4 15,0 0 22-15,0 0 18 0,0 0-13 16,0 0-6-1,0 0-7-15,0 0-5 16,0 0-11-16,0 0-12 16,0 0 0-16,0 0-1 15,0 0-1-15,0 0 0 16,0 0 0-16,0 0 0 16,0 0 1-16,0 0 0 15,0 0 0-15,0 0 1 16,0 0 6-16,0 0-1 0,0 0-6 15,0 0 0 1,0 0 0-16,0 0 0 0,8 0 0 16,4 0-1-1,-1 0 1-15,3 0 0 0,-3 0-1 16,3 0 1 0,-3 0 0-16,2 0 1 0,-4 0-1 15,1 0 0-15,-3 0 0 0,1 0 0 16,-2 0 0-1,-1 0 0-15,0 0 1 0,4 0-1 16,-4 0 0 0,3 0-1-16,1 0 2 0,1 0-2 15,-1 0 1 1,3 0 0-16,-2 0 0 16,2 0 1-16,2 0-1 15,-1 0 0-15,-2 0 0 0,-3 0 0 16,1 0 0-16,-6 0 0 15,-3 0 0-15,2 0 0 16,-2 0-1-16,0 0 1 16,0 0 0-16,0 0 0 15,7 0 0-15,-2 0 1 16,0 0-1-16,6-3 0 16,0 3 0-16,-2-2 0 15,-2-1 0-15,2 3 0 16,-6 0 0-16,2 0-1 15,-2 0 1-15,1 0 0 0,-4 0-1 16,2 0-5 0,-2 0 4-16,0 0 2 0,3 0 0 15,-3 0 0 1,2 0-1-16,-2 0 0 0,3 0 1 16,-3 0 0-1,2 0 0-15,2 0 0 0,-4 0 0 16,3 0 0-16,-3 0 1 0,0 0-1 15,2 0 1 1,-2 0-1-16,0 0 0 16,0 0 2-16,0 0-1 0,0 0-1 15,0 0 0 1,0 0 1-16,0 0-1 0,0 0 0 16,0 0 0-1,0 0 0-15,0 0-1 0,0 10-20 16,0 0-54-16,-5-3-45 0</inkml:trace>
          <inkml:trace contextRef="#ctx0" brushRef="#br0" timeOffset="6104.3139">-3164 76 2 0,'0'0'40'16,"0"0"3"-16,0 0-2 15,0 0-2-15,0 0-2 16,0 0 2-16,0 0-1 0,-9-5-5 16,9 3-6-16,0 2-1 0,0-3-4 15,0 2-5 1,0-3-5-16,0 2-1 0,0 0-11 15,0-1 2 1,0 1 21-16,3-1-10 0,1 1-13 16,-4 0 0-1,2 2 7-15,4 0-1 0,-4 0-5 16,5 0-1 0,-2 0 0-16,2 0-1 0,5 0 0 15,0 0-1-15,-2 0 2 16,1 0 1-16,0 0 1 15,-2 0-2-15,2 0-10 16,-3 0 0-16,-3 0 10 16,2 0 1-16,-2 0 0 15,0 0-1-15,-3 0-7 16,2 0 7-16,-4 0 1 16,3 0 0-16,-1 2 6 0,1-2-6 15,2 0-1 1,-1 2 0-16,1 1-1 0,0-3 1 15,4 2 0 1,2-2-1-16,-2 3 1 0,-2-3-1 16,-2 0 2-1,2 0-1-15,-5 0 1 0,1 0-1 16,0 2 0 0,-1-2-1-16,2 2 1 0,1-2 0 15,0 0 1-15,4 4 0 0,2-4-1 16,0 0-1-1,1 0 1-15,-2 0 0 0,4 0-6 16,-2 0 5 0,-5 0 1-16,5 0 7 0,-4 1-7 15,1-1 1 1,-2 3-1-16,-2-3 0 0,4 2 0 16,-3-2 0-16,3 0 0 15,-4 0-1-15,2 0 1 16,5 0 0-16,0 0 0 15,-2 0-10-15,4 3 10 16,0-3 1-16,0 0 6 16,-1 0-7-16,1 0-18 15,-2 0 18-15,-2 0 0 16,2 0-4-16,-5 0 3 0,0 0 1 16,-2 0 10-1,-2 0-4-15,-1 0-6 0,-2 0-1 16,0 0 1-1,0 0 0-15,0 0 0 0,0 0 2 16,0 0 6 0,0 0-6-16,0 0-1 0,0 0 0 15,0 0-1-15,0 0 0 0,0 0 0 16,0 0 0 0,0 0 0-16,0 0-1 0,0 0 1 15,0 0 2 1,0 0 8-16,0 0-9 0,0 0-1 15,-5 0-48 1,-3 0-115-16,-3 0-70 0</inkml:trace>
        </inkml:traceGroup>
        <inkml:traceGroup>
          <inkml:annotationXML>
            <emma:emma xmlns:emma="http://www.w3.org/2003/04/emma" version="1.0">
              <emma:interpretation id="{8F5D7ECF-BACC-46AE-AECD-8A07EAC19726}" emma:medium="tactile" emma:mode="ink">
                <msink:context xmlns:msink="http://schemas.microsoft.com/ink/2010/main" type="inkWord" rotatedBoundingBox="10396,8589 11856,8511 11861,8592 10400,8670"/>
              </emma:interpretation>
              <emma:one-of disjunction-type="recognition" id="oneOf3">
                <emma:interpretation id="interp15" emma:lang="en-US" emma:confidence="0">
                  <emma:literal>---</emma:literal>
                </emma:interpretation>
                <emma:interpretation id="interp16" emma:lang="en-US" emma:confidence="0">
                  <emma:literal>=</emma:literal>
                </emma:interpretation>
                <emma:interpretation id="interp17" emma:lang="en-US" emma:confidence="0">
                  <emma:literal>-</emma:literal>
                </emma:interpretation>
                <emma:interpretation id="interp18" emma:lang="en-US" emma:confidence="0">
                  <emma:literal>--</emma:literal>
                </emma:interpretation>
                <emma:interpretation id="interp1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-11420.5065">-1210 24 3 0,'0'0'39'0,"0"0"12"0,0 0 3 16,0 0-3 0,0 0-15-16,0 0-6 0,0 0-2 15,0-1 2 1,0 1-6-16,0 0 4 0,0 0-7 16,0 0 0-16,0 0 5 0,0 0-8 15,0 0-10 1,0 0-8-16,0 0 1 0,0 0-1 15,0 0 0 1,0 0 0-16,0 0 0 0,0 0 0 16,0 0-1-1,0 0 0-15,0 0-5 0,0-4 6 16,3 4 0 0,4 0 1-16,5-1 0 0,-2 1-1 15,4-3 0-15,-2 3 1 16,-4 0-1-16,3 0 0 15,-3 0 0-15,1 0 0 16,-4 0 0-16,0 0 0 16,2 0 0-16,-5 0 0 15,1 0-2-15,2 0 1 16,-1 0-8-16,-2 0 2 16,1 0 5-16,2 0 1 0,-2 0 0 15,0 0-5 1,0 0-6-16,0 0 4 0,-3 0-4 15,2 0 11 1,-2 0 1-16,3 0-1 0,-1 0 0 16,1 0 1-1,3 0 0-15,-1 0 0 16,1 3 0-16,0-2 1 16,-1 3 0-16,0-3-1 0,-2 2 1 15,3-3-1 1,-1 0 0-16,1 2 1 0,0-2-1 15,2 0 0 1,1 0 2-16,-2 0 0 0,2 0 7 16,-1 0-8-16,1 0 1 0,-4 0-1 15,0 0-1 1,-2 0 1-16,0 0-1 0,-3 0 0 16,0 0 0-1,0 0 0-15,0 0 0 0,0 0 1 16,3 0-1-1,-3 0 1-15,3 0-1 0,2 0 0 16,0 0 1-16,2 0-1 16,-2 0 0-16,-3 0 1 15,1 0-1-15,0 0 0 16,-3 0 0-16,0 0 1 16,0 0 0-16,0 0-1 15,0 0 0-15,0 3-23 16,0 4-58-16,0 0-89 15,-6-2 16-15</inkml:trace>
          <inkml:trace contextRef="#ctx0" brushRef="#br0" timeOffset="7492.0184">-2353 98 72 0,'0'0'87'0,"0"0"4"16,0 0-9-16,0 0-16 15,0 0-27-15,0 0-21 16,0 0-11-16,0 0-7 16,0 0 0-16,0 0 1 15,0 0-1-15,0 0 0 16,0 0 0-16,0 0 0 16,0 0 0-16,0 0 0 15,0 0-1-15,4 0-6 0,1 0 7 16,1 0-1-1,3 0 1-15,-2 0 0 0,5 0-1 16,-2-2 2 0,-1 0-1-16,-4-1 0 0,0 3-1 15,-1 0 1 1,-1 0-1-16,2 0-5 0,0 0 6 16,4 0 0-16,1 0 0 0,2 0 0 15,2 0 0 1,-2 0 2-16,-2 0-1 15,-5 0 0-15,2 0 0 16,-5-2 0-16,3 2 0 16,-2 0 0-16,3 0 0 0,-1 0-1 15,3-3 0 1,1 3 0-16,3-2 0 0,-2 2-2 16,2-3 2-16,2 1 0 0,-4-1-1 15,2 1 1 1,-7 2 0-16,0 0 0 0,-1 0-1 15,-2 0 1 1,-2 0-1-16,3 0 0 0,-1 0 0 16,4 0 0-1,3 0 1-15,-2 0 1 0,5 0 0 16,2 0-1-16,-4 0 1 16,2 0 0-16,-7 0-1 15,1 0 0-15,-6 0 0 16,0 0 0-1,0 0-1-15,0 0 0 0,0 0 0 16,3 0-7-16,-1 0 7 16,4 0 0-16,-4 0 1 15,5 0 0-15,-5 0 1 16,3 0-1-16,-2 0 1 16,-1 0-1-16,2 0 1 15,-4 0 5-15,3 0-5 16,-3 0-1-16,0 0-1 0,0 0 0 15,0 0-2 1,0 0-6-16,0 0-27 0,0 2-40 16,0 6-22-1,-7-3-71-15</inkml:trace>
          <inkml:trace contextRef="#ctx0" brushRef="#br0" timeOffset="9257.7701">-1684 27 16 0,'0'0'30'15,"0"0"8"-15,0 0 15 16,0 0-20-16,0 0-14 0,0 0 3 15,0 0-6-15,-17-12-5 16,15 12-2-16,2 0-2 16,0-2 16-16,0 2 12 15,-3 0-9-15,3 0 4 16,0 0-7-16,0 0 0 16,0 0 3-16,0 0-4 15,0 0-6-15,0 0-9 16,0 0-6-16,0 0 0 0,0 0-1 15,0 0 0 1,0 0 0-16,0 0 0 0,0 0 0 16,0 0-1-1,0 0 1-15,0 0 0 0,0 0-1 16,0 0 1 0,0 0 0-16,3 0 0 0,2 0 0 15,-3 0 0-15,5 0 0 16,-5 0 0-16,1 0 0 15,2 0 0-15,1 0 0 0,2 0 0 16,-3 0 0 0,4 0 0-16,-1 0 1 0,4 0-1 15,-1 0 0 1,-1 0 0-16,-1 0 0 16,2 2 1-16,-2-2-1 15,-4 0 0-15,2 0 0 0,-3 0 0 16,1 0 0-1,-2 0 0-15,-3 0 0 0,3 0 0 16,-3 0 0-16,0 0-1 16,0 0 1-16,2 0-9 0,5 3 8 15,-2 0 1 1,0-2-1-16,1 3 1 0,2-4 2 16,1 0-1-1,-4 0 0-15,0 0 0 0,-2 0-1 16,1 0 0-1,-4 0 0-15,2 0 0 16,-2 0-1-16,0 1 0 0,3-1-5 16,-1 3 5-1,4-3-1-15,0 2 2 0,2-2 0 16,1 0 0 0,-2 0 3-16,-1 0 3 0,0 0-6 15,-6 0 0-15,3 0-1 16,-3 0 1-16,0 0-1 15,2 0 1-15,3 0 0 16,2 0 0-16,-2 0 0 16,0 0 0-16,4 0 0 15,-4 0 0-15,0 0 0 16,-2 0 1-16,1 0 0 0,-2 0 0 16,1 0 0-1,-1 0 0-15,-2 0-1 0,3 0 2 16,0 0-2-1,0 0 0-15,-3 0 0 0,0 0 0 16,3 0 0-16,-3 0 0 16,0 0 0-16,0 0 0 15,0 0-7-15,0 0 6 16,0 0 1-16,0 0 0 16,0 0-1-16,0 0 1 15,0 0-1-15,0 0 1 16,0 0 0-16,0 0 0 15,0 0 1-15,0 0-1 0,0 0 0 16,0 0 0 0,0 0-9-16,0 0-34 0,-23 3-51 15,7 4-67 1</inkml:trace>
        </inkml:traceGroup>
        <inkml:traceGroup>
          <inkml:annotationXML>
            <emma:emma xmlns:emma="http://www.w3.org/2003/04/emma" version="1.0">
              <emma:interpretation id="{3D7AEA87-B542-4CB0-BF85-8B36CDCDAA2B}" emma:medium="tactile" emma:mode="ink">
                <msink:context xmlns:msink="http://schemas.microsoft.com/ink/2010/main" type="inkWord" rotatedBoundingBox="12122,8527 13807,8522 13808,8596 12123,8601"/>
              </emma:interpretation>
              <emma:one-of disjunction-type="recognition" id="oneOf4">
                <emma:interpretation id="interp20" emma:lang="en-US" emma:confidence="0">
                  <emma:literal>m</emma:literal>
                </emma:interpretation>
                <emma:interpretation id="interp21" emma:lang="en-US" emma:confidence="0">
                  <emma:literal>:</emma:literal>
                </emma:interpretation>
                <emma:interpretation id="interp22" emma:lang="en-US" emma:confidence="0">
                  <emma:literal>x</emma:literal>
                </emma:interpretation>
                <emma:interpretation id="interp23" emma:lang="en-US" emma:confidence="0">
                  <emma:literal>(</emma:literal>
                </emma:interpretation>
                <emma:interpretation id="interp24" emma:lang="en-US" emma:confidence="0">
                  <emma:literal>i</emma:literal>
                </emma:interpretation>
              </emma:one-of>
            </emma:emma>
          </inkml:annotationXML>
          <inkml:trace contextRef="#ctx1" brushRef="#br0" timeOffset="6683.2368">0-1 0</inkml:trace>
          <inkml:trace contextRef="#ctx0" brushRef="#br0" timeOffset="-9407.1322">-629 15 33 0,'0'0'57'0,"0"0"2"16,0 0 1-16,0 0-8 16,0 0-6-16,0 0-12 15,0 0-17-15,0-10-3 16,0 10 2-16,0 0 9 16,0-3 2-16,0 3 5 15,0 0-12-15,0 0-3 16,0-2-2-16,0 2-9 0,0 0 0 15,0 0-6 1,3 0-1-16,0 0 0 0,3 0-1 16,-4 0 1-1,3 0-5-15,2 0 4 0,0 0 2 16,-1 0-1 0,0 0 1-16,-1-2 1 0,0 2-1 15,2 0 0-15,-2 0 0 0,3-3 1 16,-2 3-2-1,2 0 1-15,3-2 0 16,0 2 1-16,0-3-1 16,-2 1 0-16,1-1 1 15,-1 3-1-15,-3 0 0 0,-1 0 0 16,-3 0 0 0,2 0 0-16,-1 0 0 0,2 0-1 15,0 0 1 1,1 0-7-16,0 0-2 0,1 0 7 15,5 0 1-15,-1 0 0 0,-3 0 1 16,4 0 0 0,-5 0-1-16,0 0 1 0,-5 0 0 15,1 0 0 1,-3 0 0-16,2 0 0 0,1 0 0 16,0 0 0-1,3 0-6-15,2 0 5 0,1 0 1 16,1 0 1-1,4 0 1-15,-2 0-1 0,-2 3-1 16,-1-3 1-16,-1 2-1 16,-2 1 0-16,-3-3 0 15,2 2 0-15,0 1 0 16,-2-1 0-16,0-2 0 16,0 2 0-1,0-2-1-15,2 3 1 0,-3-3 1 16,5 2-1-16,-2 1 0 15,0-3 0-15,4 2 0 16,-1 1 1-16,1-3-1 16,-2 3 0-16,2-3 0 15,-1 1 0-15,-3-1 0 0,2 0 1 16,-5 4-1 0,-2-4 1-16,0 0-1 0,0 0 0 15,0 0 1 1,0 0 12-16,0 0-3 0,0 0-9 15,0 0 0 1,0 0 0-16,3 0-1 0,-1 1 0 16,5-1 0-16,-5 3 0 0,4-3 0 15,-4 0 0 1,1 2-1-16,-3-2 1 0,2 0 0 16,-2 0 1-1,0 0 0-15,0 0-1 0,0 0 7 16,0 0 9-1,0 0 6-15,0 0-1 0,0 0-13 16,0 0-8 0,0 0 1-16,0 0-1 0,0 0 0 15,0 0 0-15,0 0-2 16,0 0 2-16,0 0-1 16,0 0 1-16,0 0 1 15,0 0-1-15,0 0 1 16,0 0 0-16,0 0 0 15,0 0 16-15,0 0 4 16,0 0 0-16,0 0-2 16,0 0-12-16,0 0-6 0,0 0-1 15,0 0 0 1,0 0-6-16,0 0-8 0,0 0-2 16,0 0 9-1,0 0-3-15,0 3-6 0,0-3-17 16,0 5-19-1,0 0-26-15,-2 2-61 0,-6 0-6 16,-4-5-33-16</inkml:trace>
          <inkml:trace contextRef="#ctx0" brushRef="#br0" timeOffset="28250.4417">138-2 1 0,'0'0'56'15,"0"0"15"-15,0 0-3 0,0 0-19 16,0 0-14-16,0 0-5 16,0 0 6-1,0 0-10-15,0 0-13 16,0 0-7-16,0 0-5 0,0 0 13 0,0 0 11 16,0-2 5-1,0 0-4-15,4-1-10 0,-1 3-8 16,2 0-2-1,-3 0-5-15,4 0 0 0,0 0 1 16,-1 0-2 0,0 0 0-16,4 0 0 0,3 0 0 15,-2 0 1 1,4-2-1-16,-2 2 1 16,-4 0-1-16,-1 0 0 0,2 0 1 15,-6 0-1 1,2 0 0-16,-1 0 0 0,-2 0 0 15,4 0 0 1,-4 0 0-16,7 0 0 0,-1 0 0 16,1 0 0-1,4 0 1-15,-2 0-1 0,1 0 1 16,-4 0-1-16,-6-3 1 0,1 3 1 16,-3 0-1-1,0 0 0-15,0 0 7 0,4 0-7 16,-4 0-1-1,0 0-1-15,0 0 0 0,0 0 0 16,2 0 0 0,1 0 1-16,2 0-1 0,-3 0 1 15,1 0-1 1,1 0 1-16,-2 0 0 0,-2 0 0 16,0 0 1-16,3 0-1 0,-3 0 0 15,0 0 0 1,0 0 2-16,0 0-2 15,0 0 0-15,3 0-1 16,-1 0 1-16,7 0 0 16,-4 0-31-16,4 0-86 15,-6 0-117-15</inkml:trace>
        </inkml:traceGroup>
        <inkml:traceGroup>
          <inkml:annotationXML>
            <emma:emma xmlns:emma="http://www.w3.org/2003/04/emma" version="1.0">
              <emma:interpretation id="{1E2743EF-9645-42BC-987C-2EB8B0119145}" emma:medium="tactile" emma:mode="ink">
                <msink:context xmlns:msink="http://schemas.microsoft.com/ink/2010/main" type="inkWord" rotatedBoundingBox="13418,8520 13808,8549 13807,8566 13417,8538"/>
              </emma:interpretation>
              <emma:one-of disjunction-type="recognition" id="oneOf5">
                <emma:interpretation id="interp25" emma:lang="en-US" emma:confidence="0">
                  <emma:literal>-</emma:literal>
                </emma:interpretation>
                <emma:interpretation id="interp26" emma:lang="en-US" emma:confidence="0">
                  <emma:literal>_</emma:literal>
                </emma:interpretation>
                <emma:interpretation id="interp27" emma:lang="en-US" emma:confidence="0">
                  <emma:literal>.</emma:literal>
                </emma:interpretation>
                <emma:interpretation id="interp28" emma:lang="en-US" emma:confidence="0">
                  <emma:literal>,</emma:literal>
                </emma:interpretation>
                <emma:interpretation id="interp2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29467.8468">665-4 2 0,'0'0'49'0,"0"0"10"0,0 0-10 16,0 0-12-16,0 0 15 16,0 0-4-16,0 0-15 0,61 0 9 15,-47 0 14 1,0 0-17-16,-2 0-24 0,0 0-8 16,0 0 10-1,-1 0 3-15,0 0-14 0,3 0-5 16,-3 0-1-1,6 2 0-15,2-2 9 0,1 3-8 16,-1-3 0-16,-2 0 0 16,-1 0 1-16,-3 0-1 15,-1 0 0-15,-3 3-1 16,-7-3 0-16,1 2 1 16,0-2-1-16,-1 0 0 15,1 3 1-15,3-3-1 16,-1 3 0-16,0-3 0 15,2 1 0-15,-5-1 1 0,4 0-1 16,-1 4 0 0,1-4 1-16,-1 2-1 0,-2-2 2 15,2 2-1 1,-1-2 6-16,-4 0-7 0,2 0 0 16,-2 0 0-1,0 0 0-15,3 0 1 0,-3 0-1 16,0 0 1-1,0 0 0-15,0 0 1 0,0 0-1 16,0 0-1-16,0 0-24 0,-12 0-107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4:47:05.31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876191-CE26-49E8-A323-99E1B84130B7}" emma:medium="tactile" emma:mode="ink">
          <msink:context xmlns:msink="http://schemas.microsoft.com/ink/2010/main" type="writingRegion" rotatedBoundingBox="11846,18348 14838,16814 15276,17670 12285,19204"/>
        </emma:interpretation>
      </emma:emma>
    </inkml:annotationXML>
    <inkml:traceGroup>
      <inkml:annotationXML>
        <emma:emma xmlns:emma="http://www.w3.org/2003/04/emma" version="1.0">
          <emma:interpretation id="{0DD044BB-B851-47F1-B8E1-96DFFCCD7D4A}" emma:medium="tactile" emma:mode="ink">
            <msink:context xmlns:msink="http://schemas.microsoft.com/ink/2010/main" type="paragraph" rotatedBoundingBox="11846,18348 14838,16814 15276,17670 12285,19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85C5F1-1ED9-41B5-BF51-BCF62FA366A1}" emma:medium="tactile" emma:mode="ink">
              <msink:context xmlns:msink="http://schemas.microsoft.com/ink/2010/main" type="line" rotatedBoundingBox="11846,18348 14838,16814 15276,17670 12285,19204"/>
            </emma:interpretation>
          </emma:emma>
        </inkml:annotationXML>
        <inkml:traceGroup>
          <inkml:annotationXML>
            <emma:emma xmlns:emma="http://www.w3.org/2003/04/emma" version="1.0">
              <emma:interpretation id="{27812CDF-84BA-465A-BA7B-6C83E25BE623}" emma:medium="tactile" emma:mode="ink">
                <msink:context xmlns:msink="http://schemas.microsoft.com/ink/2010/main" type="inkWord" rotatedBoundingBox="11937,18524 13270,17841 13609,18502 12276,19185"/>
              </emma:interpretation>
              <emma:one-of disjunction-type="recognition" id="oneOf0">
                <emma:interpretation id="interp0" emma:lang="en-US" emma:confidence="0">
                  <emma:literal>when</emma:literal>
                </emma:interpretation>
                <emma:interpretation id="interp1" emma:lang="en-US" emma:confidence="0">
                  <emma:literal>were</emma:literal>
                </emma:interpretation>
                <emma:interpretation id="interp2" emma:lang="en-US" emma:confidence="0">
                  <emma:literal>there</emma:literal>
                </emma:interpretation>
                <emma:interpretation id="interp3" emma:lang="en-US" emma:confidence="0">
                  <emma:literal>where</emma:literal>
                </emma:interpretation>
                <emma:interpretation id="interp4" emma:lang="en-US" emma:confidence="0">
                  <emma:literal>three</emma:literal>
                </emma:interpretation>
              </emma:one-of>
            </emma:emma>
          </inkml:annotationXML>
          <inkml:trace contextRef="#ctx0" brushRef="#br0">244 2175 33 0,'0'0'202'16,"0"0"-98"-16,0 0 19 15,0 0 20-15,0 0-35 16,0 0-62-16,0 0-29 0,-23 16-1 15,17-3-14 1,3 10 6-16,0 1 5 0,1 3-13 16,-1 2 2-16,0-1-2 15,-1 1 6-15,2-5-5 16,-1-2 0-16,-5 2-1 16,-1-1 9-16,-3-5-8 15,-2 3-1-15,2-4 0 16,4-3-2-16,2-9-6 15,0 0-39-15,6-5-36 16,0 0-57-16,0-16-225 0</inkml:trace>
          <inkml:trace contextRef="#ctx0" brushRef="#br0" timeOffset="319.8832">51 2204 747 0,'0'0'204'0,"0"0"-125"16,0 0 25-16,0 0-33 15,0 0-42-15,0 0-28 16,0 0-1-16,32 10 7 16,-10 8-7-16,2 5-1 15,-1-5 1-15,-6 2-2 16,-2-1 1-16,-4-2 1 15,1-5-2 17,-4 0-4-17,-2-1 4 1,0-6 1-16,-1 2 1 0,2 5-8 0,-2-8 7 0,-2 4-22 16,2-3-20-16,2 6-24 0,-2-10-28 0,0-1-31 0,5 0-65 15,-8 0-117-15</inkml:trace>
          <inkml:trace contextRef="#ctx0" brushRef="#br0" timeOffset="1240.119">247 1991 616 0,'0'0'234'0,"0"0"-123"15,0 0 38-15,0 0-20 16,0 0-65-16,0 0-37 15,0 0-17-15,0-36-10 16,0 25 5-16,5 5-5 16,4-6 0-16,-1 2 0 0,-1 8 0 15,-2-1 0-15,-2 3-2 16,0 0-14-16,2 0 16 16,2 3-7-16,1 9 7 15,-2 6 4-15,2 3-4 16,-5-2 0-16,4-2-1 15,-2 2-5-15,-2-9 5 16,2 0 1-16,-2-2-1 16,3-3 1-16,-3-5-10 15,0 5 10-15,-3-5-1 16,2 0-5-16,1 5 6 16,1-1 0-16,-1 5 0 0,2-3 0 15,0 4-23-15,5-2-35 16,0-4-47-16,10-4-31 15,-2 0-55-15,-1 0-170 16</inkml:trace>
          <inkml:trace contextRef="#ctx0" brushRef="#br0" timeOffset="1835.8718">577 2227 116 0,'0'0'536'0,"0"0"-365"16,0 0-73-16,0 0 28 15,0 0-40-15,0 0-67 16,0 0-19-16,6 0-1 15,21 0 1-15,1 0-15 16,9 0-50-16,10 0-26 16,-13-11-91 15,-8 9-210-15</inkml:trace>
          <inkml:trace contextRef="#ctx0" brushRef="#br0" timeOffset="1568.0239">655 1986 613 0,'0'0'189'16,"0"0"-144"-16,0 0 2 16,0 0 37-16,0 0-39 15,0 0-26-15,0 0-18 16,-8 101-1-16,4-79 2 15,4-3-2-15,0-1-8 16,0 0-2-16,0-2-11 16,0-4 13-16,0 5 7 15,0-7-9-15,0 3 9 16,0 6-23-16,-8-4-40 16,-7 7-51-16,7-8-164 0,-4 1-135 15</inkml:trace>
          <inkml:trace contextRef="#ctx0" brushRef="#br0" timeOffset="2094.5189">874 2012 657 0,'0'0'179'0,"0"0"-130"16,0 0 23-16,0 0-8 15,0 0-40-15,0 0-11 0,0 0-13 16,-10 151 1-1,10-122-1-15,10 0-11 0,-2 1 2 16,-2-15-6-16,-3-3 7 16,-3-2 8-16,0-6-1 15,0 0 1-15,0 2-1 16,0-1-26-16,0 0-21 16,0-5-62-16,-3 0-63 15,-3 0-36-15,6-5-28 16,0-14 27-16</inkml:trace>
          <inkml:trace contextRef="#ctx0" brushRef="#br0" timeOffset="2526.4521">879 2104 64 0,'0'0'115'15,"0"0"15"-15,0 0 14 16,0 0 15-16,0-142-52 0,0 130-58 16,0 0-36-16,20 0-6 15,4 2-7-15,7 2-8 16,3 3-11-16,1 0 5 15,-3 5-15-15,-7 0-2 16,-7 0 4-16,-4 0 15 16,-6 0 7-16,-5 10 5 15,1-4 66-15,-4 6 28 16,0 0-10-16,0 0-18 16,0 5-5-16,-9 5 2 15,1 1-34-15,-4 0-8 16,4 0-9-16,-2-5-11 0,8 6-1 15,-1-6 0 1,3 3 0-16,0-2-1 0,0-2 1 16,0 0 0-16,0 5 1 15,0-4 0-15,0 1 0 16,0-4-1-16,0-8 0 16,0 4-1-16,0-7 1 15,0 1-1-15,3 4-14 16,-1-9-12-16,8 0-5 15,-5 0-17-15,7 0 0 16,-1 0-5-16,1 0-37 16,2 0-42-16,0-9-53 15,-2 0-27-15,-4-2-53 0</inkml:trace>
          <inkml:trace contextRef="#ctx0" brushRef="#br0" timeOffset="3802.9995">598 1759 45 0,'0'0'170'0,"0"0"-78"0,0 0-8 0,0 0-2 0,0 0-28 0,14 0-28 0,1-12 21 0,1 8 23 16,-1-7-36-16,-3 9-11 15,0-3-5-15,-4-1-5 16,-3 6 8-16,2 0-12 16,-5 0-8-16,-2 0 18 0,0 0 1 15,0 0 25 1,0 0-12-16,0 0-18 0,6 0 1 16,-1 0-3-16,2-5 10 15,3 5 3-15,5-1-17 16,2-3 22-16,6 1-5 15,9-2-20-15,3 0 10 16,5 0-15-16,0-3 1 16,4 3 5-16,-4 0-7 15,-3 0 0-15,-2 0 0 16,-5-3-1-16,0 3 1 16,-5-1 0-16,-5-1 0 0,-5 2 4 15,-3-1-1 1,-7 6-3-16,-5 0 1 0,0 0 7 15,0 0 42-15,0 0-3 16,0 0-4-16,0 0-5 16,-3 0-37-16,1 0-1 15,2 0-13-15,0 0-54 16,-3 0-63-16,-1 0-114 16,1 0-272-16</inkml:trace>
          <inkml:trace contextRef="#ctx0" brushRef="#br0" timeOffset="2965.232">1314 1926 487 0,'0'0'231'15,"0"0"-118"-15,0 0 8 16,0 0 6-16,0 0-69 0,0 0-45 15,0 0-4 1,20-18-9-16,2 13 0 0,1 0 0 16,-3 5-10-16,-3 0 9 15,-5 0-5-15,-6 0 4 16,-6 5-4-16,0 6 12 16,0 6 13-16,0 2 32 15,-3-2 1-15,-8 2 6 16,2 2-25-16,1-3-17 15,4-6-7-15,4-1-9 16,0-1-1-16,0-5-9 16,0-5-14-16,12 4 11 15,5 0-6-15,1-4-4 16,-1 0 4-16,0 0-28 0,-2 0-10 16,-4 0-37-16,-2 0-14 15,2-4-22-15,1-10-100 16,-7-4-290-16</inkml:trace>
        </inkml:traceGroup>
        <inkml:traceGroup>
          <inkml:annotationXML>
            <emma:emma xmlns:emma="http://www.w3.org/2003/04/emma" version="1.0">
              <emma:interpretation id="{B76029CF-F228-48C3-8E28-C6E6733E47F2}" emma:medium="tactile" emma:mode="ink">
                <msink:context xmlns:msink="http://schemas.microsoft.com/ink/2010/main" type="inkWord" rotatedBoundingBox="13685,17405 14838,16814 15276,17670 14124,18261"/>
              </emma:interpretation>
              <emma:one-of disjunction-type="recognition" id="oneOf1">
                <emma:interpretation id="interp5" emma:lang="en-US" emma:confidence="0">
                  <emma:literal>GY</emma:literal>
                </emma:interpretation>
                <emma:interpretation id="interp6" emma:lang="en-US" emma:confidence="0">
                  <emma:literal>ty</emma:literal>
                </emma:interpretation>
                <emma:interpretation id="interp7" emma:lang="en-US" emma:confidence="0">
                  <emma:literal>Ey</emma:literal>
                </emma:interpretation>
                <emma:interpretation id="interp8" emma:lang="en-US" emma:confidence="0">
                  <emma:literal>(y</emma:literal>
                </emma:interpretation>
                <emma:interpretation id="interp9" emma:lang="en-US" emma:confidence="0">
                  <emma:literal>('y</emma:literal>
                </emma:interpretation>
              </emma:one-of>
            </emma:emma>
          </inkml:annotationXML>
          <inkml:trace contextRef="#ctx0" brushRef="#br0" timeOffset="5462.6771">1920 855 271 0,'0'0'189'15,"0"0"-93"-15,0 0 28 16,0 0-48-16,0 0-50 16,0 0-16-16,0 0-9 15,0 0 0-15,0 0 4 16,-4 0-3-16,4 0 4 15,0 0 33-15,-5 0 23 16,-3 0 5-16,-4 16-4 16,-5 15 20-16,-3 10-30 15,2 9-37-15,1 4-6 0,9 0-10 16,1-5 0-16,7-5 0 16,0-2-1-16,0-9-1 15,15-5 1-15,-6-4-6 16,-1-7 6-16,-2-5 1 15,-6-7 0-15,0 2 0 16,0-7 0-16,0 0 1 16,0 6 6-16,0-6-7 15,0 5 3-15,4 0-3 16,-2 0 0-16,4 4-2 16,-1-4 2-16,2-1 0 15,-2 2 0-15,3 1 2 16,-4-7-2-16,1 0 0 15,-2 5 0-15,0-5 0 16,3 0 0-16,0 0 1 16,8 6 0-16,6-6 0 0,11 0 17 15,10 0-1 17,2 0-10-32,7 0 6 0,-5 0-13 0,-2-6 1 15,-2 6-1-15,-8 0 1 16,-3 0-2-1,-8 0 1-15,-2 0-3 0,-5 6 1 0,0-6 2 16,-3 1-6-16,-2-1-9 16,2 0-14 15,3 0 5 0,1 0 3-31,1 0-9 0,-2 0-10 0,0 0-10 0,-7-1 13 0,-2 1 2 16,-6 0-7-16,0 0-16 0,0 0-66 0,0 0-153 0</inkml:trace>
          <inkml:trace contextRef="#ctx0" brushRef="#br0" timeOffset="5952.5424">2032 1150 182 0,'0'0'339'16,"0"0"-208"-16,0 0-106 0,0 0-24 15,0 0 12-15,0 0-4 16,0 0 33-16,35 0 26 0,-15 0-12 16,-2 0-1-1,-1 0-19-15,-4 0 4 0,5 0 5 16,-1-2-27-16,3-3-7 15,4-1-11-15,1 0 7 16,3 0-6-16,2 0-1 16,-1 6 0-16,-6 0-1 15,-3 0-11-15,-6 0-1 16,-3 0-17-16,-4 0-22 16,-5 0-6-16,-2 0-44 15,-2-6-111-15,-16 6-385 0</inkml:trace>
          <inkml:trace contextRef="#ctx0" brushRef="#br0" timeOffset="6679.0285">2593 809 134 0,'0'0'388'0,"0"0"-222"16,0 0-101-16,0 0 42 0,0 0-40 15,0 0-67 1,0 0-1-16,14 10 0 0,-6 8-2 15,4 0 2-15,0 3 1 16,-1-4 0-16,4 2 6 16,-1-3-6-16,1-1-1 15,1 1 0-15,5-6 1 16,-5 2-1-16,8-5 2 16,-1-2-1-16,0-5 7 15,6 0-7-15,-4 0 0 16,5 0-9-16,-5-19-11 15,-5-2 14-15,-3 3 5 16,-2 0 1-16,-7-7-1 0,-1 4 1 16,-7 1 0-1,0-4 0-15,0 6 1 0,0 0 4 16,-3 0 9-16,-14 8 28 16,-1 3 11-16,-2 7-6 15,0 0-1-15,3 0-20 16,2 0-26-16,1 24 8 15,2 0-8-15,4 9 0 16,5 8-1-16,3 4 2 16,0 1-2-16,0 1 1 15,5 5 0-15,7-7 0 16,-1 2 0-16,-4-7 0 16,-2 1 0-16,-2-13-1 15,-3-4 1-15,2-1-1 16,1-10-5-16,4 2 6 0,1-2 0 15,-2 3 0-15,0-11 0 16,-1 9-8-16,0-9 7 16,-1-1-6-16,-1-4-23 15,-3 0-2-15,3 3-24 16,-3-3-28-16,0 0-65 16,0-3-219-16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0:04.2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8238A6-BB9A-436D-BAE3-BAFF6AA65939}" emma:medium="tactile" emma:mode="ink">
          <msink:context xmlns:msink="http://schemas.microsoft.com/ink/2010/main" type="writingRegion" rotatedBoundingBox="4831,7963 16820,8036 16807,10108 4819,10035"/>
        </emma:interpretation>
      </emma:emma>
    </inkml:annotationXML>
    <inkml:traceGroup>
      <inkml:annotationXML>
        <emma:emma xmlns:emma="http://www.w3.org/2003/04/emma" version="1.0">
          <emma:interpretation id="{903E7F95-42D2-43A0-ADDF-2F44974BD8C5}" emma:medium="tactile" emma:mode="ink">
            <msink:context xmlns:msink="http://schemas.microsoft.com/ink/2010/main" type="paragraph" rotatedBoundingBox="4831,7963 16820,8036 16807,10108 4819,10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44AE24-2D6E-4AF5-8757-BF1526BDE7CE}" emma:medium="tactile" emma:mode="ink">
              <msink:context xmlns:msink="http://schemas.microsoft.com/ink/2010/main" type="line" rotatedBoundingBox="4831,7963 16820,8036 16807,10108 4819,10035"/>
            </emma:interpretation>
          </emma:emma>
        </inkml:annotationXML>
        <inkml:traceGroup>
          <inkml:annotationXML>
            <emma:emma xmlns:emma="http://www.w3.org/2003/04/emma" version="1.0">
              <emma:interpretation id="{CA6EF863-FAC1-4F84-A63C-1E2462C13E50}" emma:medium="tactile" emma:mode="ink">
                <msink:context xmlns:msink="http://schemas.microsoft.com/ink/2010/main" type="inkWord" rotatedBoundingBox="13469,8537 16817,8557 16807,10108 13460,10088"/>
              </emma:interpretation>
              <emma:one-of disjunction-type="recognition" id="oneOf0">
                <emma:interpretation id="interp0" emma:lang="en-US" emma:confidence="0">
                  <emma:literal>51=1401-(34+1,919)</emma:literal>
                </emma:interpretation>
                <emma:interpretation id="interp1" emma:lang="en-US" emma:confidence="0">
                  <emma:literal>51=1401-(34+1,119)</emma:literal>
                </emma:interpretation>
                <emma:interpretation id="interp2" emma:lang="en-US" emma:confidence="0">
                  <emma:literal>51=1×401-(34+1,119)</emma:literal>
                </emma:interpretation>
                <emma:interpretation id="interp3" emma:lang="en-US" emma:confidence="0">
                  <emma:literal>51=1401-(34+11,919)</emma:literal>
                </emma:interpretation>
                <emma:interpretation id="interp4" emma:lang="en-US" emma:confidence="0">
                  <emma:literal>51=1×40-(34+1,919)</emma:literal>
                </emma:interpretation>
              </emma:one-of>
            </emma:emma>
          </inkml:annotationXML>
          <inkml:trace contextRef="#ctx0" brushRef="#br0">8681 150 18 0,'0'0'155'0,"0"0"-75"0,0 0 19 0,0 0 34 0,0 0 5 0,0 0-5 0,-37-47-29 0,37 46-46 0,0 1-2 0,0-7-17 0,0 2-17 0,10-5 13 0,8 0-18 16,8-6 0-16,0 1-14 16,8-3 3-16,4 0-6 15,-1-1 0-15,-2 4 0 16,-6 2-1-16,-4 5-7 15,-7 1 1-15,-6 1-4 16,-7 3-11-16,-5 3 5 16,3 0-37-16,-1 0-40 15,1 0-68-15,0 0-77 16,-3 0-48-16</inkml:trace>
          <inkml:trace contextRef="#ctx0" brushRef="#br0" timeOffset="-171.4294">8713 94 146 0,'0'0'92'15,"0"0"28"-15,0 0 13 16,0 0-31-16,0 0-11 15,0 0-12-15,0 0-14 16,-27-4-1-16,27 4-25 0,0 0-13 16,-2 0-8-16,2 0-18 15,0 0-7-15,0 5-2 16,0 9 9-16,0 1 0 16,0 6 1-16,0 0-1 15,0 4 6-15,0 1-6 16,0 5 11-16,0 5-10 15,-3 7 0-15,0 5 11 16,1 4-11-16,-2 2 0 16,4-2 7-16,0 0-7 15,0-2-1-15,-3-8 0 16,3-3-1-16,0-2 1 16,0-8 0-16,0-5 0 15,0-2 0-15,0-7 0 16,0-1-1-16,0-3 1 0,0-4-13 15,0 0 3-15,7-2-6 16,-2 1 3-16,3 2 5 16,4-3-7-16,0 0 15 15,1 2-1-15,5 1-12 16,2-2 0-16,0-1-1 16,6-3-12-16,0-2 6 15,0 0 7-15,2 0 13 16,2-2 0-16,-2-12-16 15,1-3-26-15,3 1-18 0,-4-5-10 16,9-7-15 0,-5 2-65 202,-9 0-125-218</inkml:trace>
          <inkml:trace contextRef="#ctx0" brushRef="#br0" timeOffset="1485.555">9101 331 137 0,'0'0'153'0,"0"0"-33"15,0 0-19-15,0 0 13 16,0 0-19-16,0 0 6 16,0 0-21-16,0 0 2 15,-84-19-5-15,72 19-15 16,4 0-39-16,-4 0-14 15,1 0 2-15,-1 8-11 16,-2 8 1-16,-4 5 1 0,5 5-2 16,-2 0-1-16,3 2-11 15,4 1-8-15,2-6 4 16,3-5-26-16,3-5-17 16,0-5 24-16,0-1 10 15,0-2 15-15,0 3 0 16,3-3-6-16,3 3 9 15,5 0-9-15,1-3-4 16,3 1-5-16,5-1 4 16,0-3-51-16,2 1-22 0,5-3 46 15,-4 0 26 1,-1 0-1-16,-4 0 5 16,-1 0 17-16,-5-10 1 0,1-4 0 15,-3 0 8 1,-2-3 4-16,1-1 28 0,-4 0 25 15,1-3 2-15,0 0 11 16,-3 1-26-16,0-1-8 16,-1 3-15-16,1 3-27 15,0 5 9-15,-3 2-11 16,0 4 0-16,0 4-26 16,0 0-57-16,0 0 14 15,0 0 19-15,0 17 28 16,0 3 12-16,0 6-9 15,0-1 19-15,0 4 3 0,0-5-3 16,0-3 1 0,4-4-1-16,-2-5-1 0,4-8 0 15,-1 1-11-15,-1-5-1 16,1 3-8-16,1-3-31 16,0 0 11-16,2 0 40 15,0 0-3-15,4 0 4 16,0 0 0-16,2 0-1 15,-2-5 0-15,2-2 2 16,1-7-1-16,-1 1 2 16,3-5-2-16,0 0 16 15,-2-5 7-15,0-4 2 16,-7 3 8-16,-2-3 13 16,-3 4 3-16,-3-1 7 15,0 6 8-15,0 2-11 0,0 7-22 16,-3 0-17-16,-1 7 6 15,2-1-14-15,2 3 2 16,0 0-8-16,0 0-13 16,0 0-17-16,0 0-45 15,0 0-2-15,0 0 56 16,6 0 5-16,2 0 15 16,-2 0-1-16,-2 0-19 15,1 0-2-15,0 8 22 16,2 0 1-16,-2 4 12 15,-2 4-12-15,2 2 7 16,-2 4-1-16,4-2-5 16,-5 1 0-16,1 0-1 0,2-2 1 15,-1 3 1 1,-1 1-2-16,0-5 0 0,-3 3 0 16,0-6 1-16,0-2 31 15,0-3 23-15,0-1 15 16,-3-4 21-16,-6 0-26 15,-2 0-24-15,-1-2-25 16,4-3-16-16,1 0-5 16,5 0-73-16,-1-18-167 15,3-3-242-15</inkml:trace>
          <inkml:trace contextRef="#ctx0" brushRef="#br0" timeOffset="2063.2201">9535-62 418 0,'0'0'147'0,"0"0"-26"0,0 0-12 0,0 0-62 16,0 0-47-16,0 0-30 0,-12 49 3 0,24-13-46 0,5 0 21 0,6 0-4 0,-3-4 32 0,4-9-12 0,-4-7-5 0,-3-6 1 0,-4-8-38 0,2-2 77 0,-3 0 1 0,-1 0 12 0,1-2 5 0,0-11 8 0,1-7-15 0,2-4-3 0,-1-1-7 0,4-5-7 0,-6 5 7 0,-7 2 0 15,-2 5 88-15,-3 4 22 16,0 7-15-16,0-1-3 16,-3 4 28-16,-9 0-17 15,1 4-22-15,-6 0-22 16,0 0-23-16,-1 0-36 0,-2 10 0 15,0 11-11-15,0 8-27 16,6 4-7-16,4 0-33 16,5 1-14-16,5 0-2 15,0-3-22-15,0-3 21 16,3-1-8-16,6-4 60 16,-6-3 32-16,2 3 10 15,-5-2-8-15,3-3 2 16,3 4-33-16,8 8-42 15,-2-7-28-15</inkml:trace>
          <inkml:trace contextRef="#ctx0" brushRef="#br0" timeOffset="2841.5734">9811 571 472 0,'0'0'227'0,"0"0"-71"15,0 0-35-15,0 0-31 16,0 0-57-16,0 0-33 16,0 0-11-16,5 0-4 15,19 0-21-15,4 0-16 16,1 0-22-16,6 0-92 15,-4 0 19-15,1 0 8 16,2-5 23-16,-8-5-10 16,-2-2-91-16</inkml:trace>
          <inkml:trace contextRef="#ctx0" brushRef="#br0" timeOffset="2612.5914">9871 456 499 0,'0'0'268'0,"0"0"-138"16,0 0-4-16,0 0-5 15,0 0-55-15,0 0-66 16,0 0-19-16,0 0-39 0,-3 41 26 16,6-10 10-16,3 5-56 15,-3-2 23-15,-3 0-10 16,0-9 9-16,0-1 4 15,0-7 19-15,0-6 8 16,0-4-4-16,3-4-12 16,-3-3-29-16,2 0-49 15,-2 0-92-15</inkml:trace>
          <inkml:trace contextRef="#ctx0" brushRef="#br0" timeOffset="3862.7851">10300 360 25 0,'0'0'180'16,"0"0"-122"-16,0 0-29 0,0 0 24 15,0 0-26 1,0 0-21-16,0 0 1 0,-4 18 16 16,1-3 48-16,3 1 29 15,-2 2 5-15,-1-1 0 16,0 2-50-16,3-1-26 16,0 0-23-16,0 0-6 15,0 3 0-15,6 2-2 16,11 6-13-16,0-1 14 15,3 6 1-15,-2 3-6 16,-4-2-5-16,-3 5-28 16,-7-4 11-16,-1-6 14 15,-3-7 6-15,0-4 8 16,0-6 1-16,0-5 19 16,-3-7 25-16,-6 3 14 0,-3-4-5 15,-2 0-25-15,0 0 3 16,-1 0 34-16,3-13-10 15,4-7-27-15,0-6-27 16,4-7-2-16,4 0 0 16,0-3-13-16,7 0-25 15,18 0-17-15,10-1-55 16,5 4-53-16,6-1 35 16,0 6 14-16,-4 2 56 15,-4 5 19-15,-9 6 33 16,-6 4 6-16,-11 7 10 15,-7 4 18-15,-5 0 28 0,0 0 25 16,0 0 8-16,0 0-25 16,0 12-11-16,0 10 30 15,0 11-36-15,0 3-28 16,0 5-15-16,0 3-4 16,0-2 0-16,0-6-23 15,0-5-9-15,0-7 3 16,0-12 0-16,0-1 19 15,-3-9 9-15,3-2 1 16,-2 0 4-16,2-11-4 16,0-8-134-16,0-10-107 0</inkml:trace>
          <inkml:trace contextRef="#ctx0" brushRef="#br0" timeOffset="3972.7226">10676 190 611 0,'0'0'118'0,"0"0"-69"0,0 0 11 0,0 0-19 0,-9 22-41 0,9-10-43 0,9 15-64 0,14-6-69 0,3-4-202 0</inkml:trace>
          <inkml:trace contextRef="#ctx0" brushRef="#br0" timeOffset="4302.5378">10926 481 147 0,'0'0'250'16,"0"0"-142"-16,0 0 48 16,0 0 17-16,0 0-40 15,0 0-42-15,0 0-14 16,0 0-19-16,0 0-41 16,0 0-17-16,-16-72-17 0,16 74-38 31,0 19 29-31,0 4 17 0,10 7-4 15,5-1-14-15,2-3-9 0,1-5-2 16,2-7-1-16,-6-5-13 16,0-9 7-16,-2-2 22 15,-7 0 12-15,4 0 11 16,-3-5 6-16,3-13-4 16,-1-6 7-16,-3 1 8 15,-1 4 45-15,-4-2 6 16,0 9-10-16,0 5-6 15,0 4-20-15,0 3-12 16,0 0-20-16,0 0-9 16,0 8-21-16,3 10 14 15,2 8 5-15,5-1 10 0,3-1-22 16,7 0-25-16,0-9-5 16,1-2-21-16,2-8-65 15,-3-5 17-15,-3 0-50 16,-9-5-57-16</inkml:trace>
          <inkml:trace contextRef="#ctx0" brushRef="#br0" timeOffset="4980.9622">11116-126 367 0,'0'0'193'0,"0"0"-92"16,0 0 9-16,0 0 1 16,0 0-53-16,0 0-48 15,0 0-10-15,-6-12 0 16,6 10-4-16,4-1 4 16,-2 3 1-16,1 0 0 15,-3 0 25-15,0 0-11 0,0 0-7 16,3 0 0-1,2 3 12-15,2 11-6 0,1 6-5 16,1 1-7-16,-4 5 3 16,1-1-5-16,-6 1 0 15,0 0 0-15,0-5 1 16,0-1 4-16,0-4 8 16,0-4 3-16,0-1 1 15,0-3-16-15,0-3 1 16,0 0-2-16,0-2-11 15,0 2 5-15,0-1-5 16,6 0-21-16,8-1-27 16,15-3-105-16,-4 0-136 0,-5-7-197 15</inkml:trace>
          <inkml:trace contextRef="#ctx0" brushRef="#br0" timeOffset="5873.3634">11440-57 345 0,'0'0'177'0,"0"0"-58"16,0 0 6-16,0 0 10 15,0 0-57-15,0 0-44 0,0 0-26 16,-22 28-8-16,22-10 0 16,0 6 0-16,0 3 0 15,0 8 11-15,0-1-11 16,9-3 0-16,2-5-16 16,3-6-27-16,1-7-16 15,5-7-25-15,3-6 35 16,2 0 49-16,4-14 0 15,1-9-3-15,-5 0-38 16,-5-3-5-16,-5 1 30 16,-7 1 15-16,-4-2-6 15,-4 3 7-15,0 1 34 0,0 5 53 16,-12 4 57 0,-3 5-31-16,-2 5-4 0,-1 3-41 15,-4 0-52-15,-1 13-5 16,-4 19-11-16,5 5-5 15,4 10 4-15,1 9-10 16,9 3-22-16,8 3-26 16,0-3-50-16,0 3-2 15,17-3 18-15,6-1-19 16,0-4 77-16,-3-5 22 16,-3-4 0-16,-5-4-10 15,-7-4 23-15,-2-7 0 16,-3-4 30-16,0-4-12 15,0-5-8-15,0-10-10 16,7-7-27-16,3-2-74 0,2-16-74 16</inkml:trace>
          <inkml:trace contextRef="#ctx0" brushRef="#br0" timeOffset="6534.5557">11703-329 159 0,'0'0'137'0,"0"0"-9"15,0 0 21-15,0 0 2 16,0 0-29-16,0 0-28 16,0 0-16-16,-15 3-44 15,15 0-12-15,0-3-21 16,0 1 1-16,0 3 5 16,0 4-7-16,0 2 0 15,0 3 23-15,20 7-17 16,6 4 5-16,8 5-10 15,4 4-1-15,2 0 8 16,-3 1-8-16,-2-2 1 16,-9-2-1-16,-3 1 0 0,-12 6 0 15,-2 1 24-15,-6 10 26 16,-3 5-10-16,0 6-22 16,0 9-10-16,0 7 7 15,-8 2 1-15,-4 6-13 16,4 3-3-16,1 4-24 15,2 1 17-15,-5-3-6 16,2-8-20-16,-4-7-6 16,-5-17 21-16,-6-6 18 15,-2-14 6-15,-2-10-6 16,-1-9 0-16,-1-5-6 16,6-12-60-16,1-7-63 15,10-18-206-15,4-3-309 0</inkml:trace>
          <inkml:trace contextRef="#ctx0" brushRef="#br0" timeOffset="-19503.0778">418 23 15 0,'0'0'30'16,"0"0"12"-16,0 0 26 16,0 0 11-16,0 0-24 15,0 0-22-15,0 3-17 16,0-3 30-16,0 0-6 0,0 0 9 16,0 0-7-1,0 0 9-15,0 0 18 0,0 0-37 16,0 0-19-16,0 0-6 15,0 0-7-15,0 0 9 16,0 0-8-16,0 0 1 16,0 0 5-16,0 0-7 15,0 0 1-15,0 0 0 16,0 0-1-16,0 0 7 16,0 0-7-16,0 0 1 15,0 0 9-15,0 0-9 16,0 0 22-16,0 0 10 15,0 0-1-15,0 0-10 16,0 0 1-16,-11 0-2 0,-1-5 7 16,0 0 2-16,2 0 16 15,-2 0-8-15,4 2-26 16,-2 3 8-16,5 0-19 16,-4 0 10-16,3 0-3 15,-2 0-6-15,-4 0-2 16,0 0 1-16,2 0 7 15,-5 0 9-15,0 0-16 16,2 0 18-16,1 0 0 16,-3 0-10-16,3 8 2 15,1-3-10-15,-1 2-1 16,2 4 7-16,0-5-7 16,5 6-1-16,0-2 1 0,-2 3-3 15,2-1 2-15,-1 4 1 16,0-3 0-16,0 3 4 15,1-3-4-15,-2-3-1 16,5-2 1-16,2-3-9 16,0-2 9-16,0-3-11 15,0 2-12-15,0-2 22 16,0 3-25-16,0-1 15 16,0 3 10-16,2 2 2 15,5-1-3-15,1 0 2 16,-3 1 0-16,5 1-1 15,2-2-3-15,-2 2 3 16,2-1 0-16,3 1 2 16,-2-1 2-16,5 1-3 0,-1-4 0 15,1 3 0 1,4-2-10-16,2 0 10 0,-4-3-6 16,0 1-33-16,-2 2 18 15,-4 1-4-15,-3 1-1 16,1 3 10-16,-1 2-8 15,-5-3 23-15,2 4 0 16,-5-1 0-16,4 5 0 16,-2-2 1-16,-2 1 0 15,2-1-1-15,-1 3-14 16,-1 3-1-16,-1 2-6 16,-2 2 5-16,0-1 17 15,0 5-9-15,0 0-5 0,0 1 4 16,0-1 10-16,-5-4 1 15,-2-1 6-15,-1-1-5 16,2-4-2-16,-2-4 1 16,0 0 10-16,-4 1 2 15,0-3-7-15,-2-3 10 16,-7 3 10 0,-2 1-1-16,-2-2 18 0,-2-2-3 15,2 1 10-15,0-6 20 16,0-2-38-16,3-3 9 15,4 0 15-15,1 0-15 16,2 0 5-16,2-12-15 16,-4-5-5-16,2-4-10 0,0 1-16 15,5-1 0-15,-2 4 0 16,2-2 0-16,2 6 2 16,0 5-2-16,2 0 0 15,0 6 15-15,4-1-14 16,-1 3 5-16,3 0-6 15,0 0-7-15,0-3 7 16,0 3-17-16,0-2-15 16,0 0-15-16,0-6-47 15,0-19-79-15,5 2-138 16,3-4-315-16</inkml:trace>
          <inkml:trace contextRef="#ctx0" brushRef="#br0" timeOffset="-18621.9615">619-207 147 0,'0'0'207'16,"0"0"-108"-16,0 0-1 0,0 0-4 15,0 0-2-15,0 0-15 16,0 0-44-16,-34-65-8 16,34 53-14-16,0 3-10 15,0 2 12-15,0-1 0 16,0 2 3-16,12-2-2 16,5-4-14-16,6-1 6 15,3 1-6-15,2-4-6 16,2 5 5-16,-2 4-4 15,-2 4-7-15,-3 3 1 16,-6 0-18-16,-2 0 7 16,-4 10 8-16,-5 6 14 15,0 4 0-15,-6 7 10 0,0 1 7 16,0 4 11-16,-3-2-10 16,-17 6 8-16,-4-2-10 15,1-1-4-15,-2-1 1 16,5-7-13-16,5-2 1 15,3-4 11-15,4-4-12 16,6-1 16-16,-2-5-16 16,4 2 1-16,0-3-2 15,0 2 1-15,0-2-11 16,0 0-1-16,6-3-12 16,2 2 8-16,2 2 6 15,0-2-6-15,5 0 10 16,2 0-1-16,1-6 6 15,4-1 1-15,5 0-10 0,1 0 3 16,1 0-5-16,-3-8-12 16,3-4-30-16,-4-1-25 15,7-5-22-15,-6 5-32 16,-6 0-57-16</inkml:trace>
          <inkml:trace contextRef="#ctx0" brushRef="#br0" timeOffset="-18058.237">1071 698 98 0,'0'0'104'0,"0"0"-32"16,0 0 15-16,0 0-6 16,0 0 8-16,0 0-10 15,0 0-5-15,0 0-26 16,0 0-35-16,0 0-3 15,6 0-10-15,8 0 0 16,6 0 8-16,6-5-8 16,0 3 1-16,2-3-1 15,-5 0 1-15,-2-2-1 16,-5 6 0-16,-1-3 1 0,-3 3-2 16,-7 1-8-16,1-3-8 15,-2 0-21-15,-2-2-21 16,6-12 7-16,2-2-69 15,-5 1-111-15</inkml:trace>
          <inkml:trace contextRef="#ctx0" brushRef="#br0" timeOffset="-17758.3998">973 434 620 0,'0'0'105'16,"0"0"-44"-1,0 0 47-15,0 0-23 0,0 0-59 16,0 0-26-16,0 0-68 16,-6-4 45-16,29 4-17 15,4 0 6-15,-2 0 26 16,-2 0-53-16,-3 0 49 15,-3 0 11-15,0 0-10 16,1-3-8-16,-1-5 12 16,3-5 0-16,9-15-21 15,-3-1-103-15,-6-1-185 0</inkml:trace>
          <inkml:trace contextRef="#ctx0" brushRef="#br0" timeOffset="-16589.3931">1744 145 75 0,'0'0'378'0,"0"0"-242"0,0 0-96 15,0 0 24-15,0 0 63 16,0 0-32-16,0 0-63 15,0 0-21-15,0 0-11 16,0 0-7-16,0 5 6 16,0 8 2-16,0 5 7 15,0 8 16-15,0 5 5 16,0 8 19-16,0 7-20 0,0 9-7 16,0 4-16-16,0 9 3 15,0 1-15-15,0-2 7 16,2-7-27-16,10-8 9 15,0-11-5-15,-1-10 9 16,-2-5 14-16,-3-8-7 16,-4-2 6-16,-2-7-10 15,0-2-5-15,0-6-1 16,0 3-3-16,0-4 11 16,0 0-5-16,0-24-119 15,0-7-121-15,0-2-143 0</inkml:trace>
          <inkml:trace contextRef="#ctx0" brushRef="#br0" timeOffset="-16108.5877">1761 421 218 0,'0'0'212'0,"0"0"-78"16,0 0-8-16,0 0 40 15,0 0-36-15,-107-152-43 16,99 126-28-16,1 0-40 15,7 8 5-15,0 2-3 16,0 1-21-16,4 2-6 16,10 1 5-16,3-3-13 15,3 3 13-15,1 5-6 16,2 0-8-16,-3 0 5 16,6 2-13-16,0 2 13 0,0 1 0 15,3 2 8-15,-1 0-4 16,-1 0 2-16,1 0-11 15,-6 0 14-15,-2 10-2 16,-8 4 3-16,-2 4 0 16,-8 0 0-16,-2 3 6 15,0 4-5-15,-6 1 12 16,-12 3-3-16,-2-1-9 16,-2 1 9-16,-1-4-8 15,0 4 8-15,-1-1 13 16,4-2-22-16,0-3 14 15,6-8-9-15,6-1-5 16,0-6 11-16,4-6-5 0,-2 1 1 16,4-3 9-16,-4 0-15 15,-3 0-2-15,1 0-31 16,1-8-107-16,7-3-112 16,0 3-69-16</inkml:trace>
          <inkml:trace contextRef="#ctx0" brushRef="#br0" timeOffset="-15561.3069">2154-437 51 0,'0'0'112'0,"0"0"-86"15,0 0 26-15,0 0-4 0,0 0 2 16,0 0 37-16,0 0-12 16,87-6-13-16,-82 10-17 15,-1 8-8-15,-4 1 58 16,3 5-1-16,-3 5-30 16,0 3-4-16,0 7-31 15,0 4 15-15,-7-1-15 16,2 1-21-16,0-4 5 15,5-5-13-15,0-4 0 16,0-3 0-16,5-5-16 16,10-4 14-16,-1-1-6 15,0-6-13-15,0-1 20 16,1-1 1-16,0-3-9 16,-2 0-1-16,8 0-25 15,-3 0 9-15,4-10-16 0,4-8-72 16,6-8-19-16,-4 2-90 15,-7 4-96-15</inkml:trace>
          <inkml:trace contextRef="#ctx0" brushRef="#br0" timeOffset="-15109.1371">2718 380 601 0,'0'0'0'16,"0"0"-118"-16,0 0 118 15,0 0 45-15,0 0 17 0,0 0-19 16,0 0-27 0,8 140 1-16,-8-99-16 15,0-2-1-15,0 1 8 0,0-6-7 16,0 1 5-16,0-7-4 15,0-4 0-15,0-3-4 16,0-3 2-16,0-6-7 16,0-1 7-16,0-6-26 15,0-5-46-15,0 0 3 16,4 0-16-16,2-8 21 16,-6-7-96-16</inkml:trace>
          <inkml:trace contextRef="#ctx0" brushRef="#br0" timeOffset="-14803.3145">2641 640 599 0,'0'0'181'0,"0"0"-138"0,0 0-43 0,0 0 26 0,0 0-13 0,0 0-13 0,0 0-6 0,28-4-20 0,-8 4-21 0,0 0-63 0,1 0 10 0,-1 0 11 0,8 0 10 0,-1-8-73 0,-4-4-74 0</inkml:trace>
          <inkml:trace contextRef="#ctx0" brushRef="#br0" timeOffset="-14169.1469">3230 307 367 0,'0'0'213'0,"0"0"-119"16,0 0-7-16,0 0 1 15,0 0-10-15,0 0-39 16,0 0-26-16,-61-12-13 15,58 27-16-15,1 14 16 16,-1 7-6-16,0 8-11 16,3 0 3-16,0 0-2 15,-2-6 7-15,2-2 9 16,0-4 0-16,0-5 6 16,0-5-5-16,0 2 9 15,0-1 10-15,0 0-5 0,13 3-7 16,7 0-8-1,4-4-7-15,4 0-22 0,2-7-23 16,-2-5 42 0,1-6 10-16,-6-4 0 0,3 0 10 15,-3-6-9-15,0-15-1 16,-3-7 15-16,0-5-14 16,-3-5 18-16,0-4 1 15,-5-3 10-15,-1-4 15 16,-4-1-25-16,-2-1 12 15,-2-1 12-15,-3 1-15 16,0-1 10-16,0 2 20 16,-15 4-7-16,-8 2 22 15,-5 8-49-15,-6 5 40 16,2 5 6-16,-3 10-53 0,7 6-17 16,4 5-1-16,7 5-22 15,3 0 2-15,5 0-57 16,4 19-20-16,2 8 3 15,3 12-106-15,0-5-122 16,0-9-289-16</inkml:trace>
          <inkml:trace contextRef="#ctx0" brushRef="#br0" timeOffset="-13819.788">3371 456 373 0,'0'0'74'0,"0"0"-31"15,0 0 65-15,0 0 12 16,0 0-32-16,0 0-36 16,89 152-39-16,-64-120-8 15,2-4-5-15,1-5 0 16,-1-2 3-16,-5-2-2 15,1-2 4-15,1 0-5 16,-7 2 1-16,-3-1 1 16,0-2-1-16,-2-4 0 15,-1-1 16-15,-2-4-17 0,2-2-13 16,1-5-9-16,3 0-21 16,-1 0-18-16,6 0-72 15,8-30 41-15,-5 1-61 16,-2-4-160-16</inkml:trace>
          <inkml:trace contextRef="#ctx0" brushRef="#br0" timeOffset="-13278.5688">3547-275 385 0,'0'0'278'0,"0"0"-278"15,0 0 18-15,0 0-18 16,0 0 50-16,0 0-5 16,0 0-16-16,40-4-2 15,-23-1 8-15,-2 2-6 16,-7 3-15-16,-6 0 11 78,1 0-5-78,1 18 16 0,-4 10 19 0,0 6-16 0,0 7-7 0,0 3-22 0,0 1-10 0,0-3 11 109,-7-4-10-109,5-10-1 0,2-7 0 0,0-3 0 0,0-8 0 0,0 4 11 0,5-6-10 0,7 1 20 0,0-4-15 0,-1 0-4 0,6-5 9 0,3 0-10 0,7 0 14 0,3 0-3 0,2-10-11 0,3-6-2 0,-3 1-12 0,-4-3-51 16,12-8-50 0,-8 6-109-16,-5 3-78 0</inkml:trace>
          <inkml:trace contextRef="#ctx0" brushRef="#br0" timeOffset="-11413.4988">4475 611 18 0,'0'0'20'15,"0"0"39"-15,0 0 39 0,0 0-19 16,0 0-27-16,0 0 3 16,0 0 1-16,25 12 44 15,-18-12-44-15,1 3-18 16,1-1-5-16,4-2-16 16,2 0-16-16,2 0 11 15,-2 0-12-15,0 0 0 16,-5 0-28-16,0 0-34 15,-5 0-1-15,-5 0-4 16,0-5-12-16,0 0-44 0</inkml:trace>
          <inkml:trace contextRef="#ctx0" brushRef="#br0" timeOffset="-11264.8563">4475 611 426 0</inkml:trace>
          <inkml:trace contextRef="#ctx0" brushRef="#br0" timeOffset="-11105.9453">4475 611 426 0,'-72'-174'95'0,"72"174"-84"0,0 0-11 16,0 0 0-16,2 0 17 15,18 5-2-15,0 5-4 16,4-2-9-16,-1-2 2 0,-3-4 6 15,-3-2 26 1,1 0 31-16,-4 0-24 0,-3 0-17 16,6 0-7-16,1-11-18 15,2-4 1-15,4 0-2 16,9-14-77-16,-4 6-74 16,-9 0-206-16</inkml:trace>
          <inkml:trace contextRef="#ctx0" brushRef="#br0" timeOffset="-10195.6379">5122 124 211 0,'0'0'121'15,"0"0"-99"-15,0 0 11 0,0 0 27 16,0 0-22-16,0 0-37 16,0 0-1-16,0 0-1 15,49-5-4-15,-29 5 5 16,-3 0 1-16,1 0 31 16,-5 0 7-16,2 0-10 15,-3 0 4-15,-2 0-22 16,2 0-11-16,-2 2-1 15,-8 13-17-15,-2 6 5 16,0 5 12-16,0 5-2 16,-6 3 3-16,-12-2 2 15,2-2 6-15,2-6 7 16,2-6-9-16,6-9 5 16,4-2 0-16,2-7-10 15,0 2 18-15,0-2-19 0,0 3-10 16,8-1 0-16,9 6 4 15,3 5 6-15,3 2-17 16,-2 4-21-16,2 0-5 16,-6 5-8-16,-6 0 32 15,-2 2 19-15,-6-5 10 16,-3 1 29-16,0-3 14 16,0-4-8-16,0 1 10 15,-10 0-18-15,0-1-7 16,-8 0 5-16,1 4-9 15,-3-2 10 1,3-1 3 187,-3-2 3-187,5-5 20-16,0 2-24 0,5-6-5 0,-2-3 25 0,4-2-23 0,-4 0-1 0,0 0-22 0,1 0-12 0,-1-7-13 0,7-9-57 0,5-4-70 0,0 4-84 0,0 1-47 0</inkml:trace>
          <inkml:trace contextRef="#ctx0" brushRef="#br0" timeOffset="-6586.5788">5567 111 186 0,'0'0'274'0,"0"0"-168"16,0 0-24-16,0 0 10 16,0 0-27-16,0 0-65 15,0 0-4-15,-8 25-25 16,8-11 22-16,0 2 7 0,0 4 6 15,0 1 17-15,0-1 13 16,0 4 7-16,0-1-8 16,-7 6-8-16,2 2-5 15,-3 5-13-15,1 3 9 16,5 4-17-16,-1 4 0 16,3-2-1-16,0-2-6 15,0-4-13-15,15-5-4 16,-1-8-42-16,0-8-1 15,0-8 34-15,-2-2 12 16,3-6 20-16,-4-2 0 16,3 0 0-16,4 0-1 15,2-2-27-15,2-16-18 16,25-18-52-16,-7 3-64 0,-3-2-86 16</inkml:trace>
          <inkml:trace contextRef="#ctx0" brushRef="#br0" timeOffset="-6583.5816">5958-54 442 0,'0'0'150'0,"0"0"-62"16,0 0-15-16,0 0-45 15,0 0-27-15,0 0 7 16,0 0-8-16,0 111 0 15,9-73 0-15,-4-1-9 16,1-3-5-16,0-6 1 16,-3-5 7-16,-3-2 6 0,0-6 2 15,0 4 11 1,0-2 16-16,0 6 7 0,0 4 2 16,-9 4-18-16,1 5-18 15,2 2 6-15,4 4-8 16,2-3-21-16,0-3-22 15,0-4-42-15,0-9-5 16,0-11 12-16,0 0-4 16,2-12-5-16,4 0 44 15,-1-4 24-15,-2-14-21 0</inkml:trace>
          <inkml:trace contextRef="#ctx0" brushRef="#br0" timeOffset="-6581.5832">6519-138 530 0,'0'0'186'0,"0"0"-77"0,0 0 18 15,0 0 9-15,0 0-50 16,0 0-52-16,0 0-8 15,-52-28-26-15,50 28-9 16,2 0-14-16,-3 5-23 16,-1 16 37-16,-1 5 9 15,-1 8 0-15,1 2 0 16,-2 6 1-16,2 0 14 16,0 5-1-16,1 2-13 15,4 1-1-15,0 2 0 16,0-3-10-16,9 3 9 15,8 0-7-15,-2-6-7 16,-2 1-8-16,-3-8-20 0,-5-6 21 16,-2-9 3-1,-3-6-2-15,0-8 20 0,0-5-6 16,0-2 6-16,0-3 1 16,0 0-17-16,0 0-28 15,0-11-173-15,-8-7-120 0</inkml:trace>
          <inkml:trace contextRef="#ctx0" brushRef="#br0" timeOffset="-6579.5845">6343 310 58 0,'0'0'137'15,"0"0"-27"-15,0 0-22 16,0 0-22-16,0 0-11 15,0 0-5-15,0 0-12 16,130 0-22-16,-98-5-16 16,2 3-13-16,1-3-13 15,-4-1-44-15,13 6-68 0,-14-3-65 16</inkml:trace>
          <inkml:trace contextRef="#ctx0" brushRef="#br0" timeOffset="-5883.2883">5116-42 61 0,'0'0'105'0,"0"0"-7"16,0 0 2-16,0 0-18 16,0 0-11-16,0 0-4 15,0 0-13-15,-20 0-8 16,20 0-11-16,-2 0-9 16,2 0-2-16,-4 0-22 15,1 0 5-15,0 3-7 16,-2 2 2-16,2 0 11 15,-6 1-12-15,4 4 19 16,-5 1-1-16,0 2 6 0,0 2-1 16,0 3-8-16,0 5 7 15,2 0 6-15,-1 6-9 16,4 2 4-16,-1 0-1 16,0 0-22-16,0 0 11 15,4 3-2-15,-4-1 0 16,0 3 7-16,3 1-15 15,0-1 6-15,1 1-2 16,2-3 1-16,0 1-7 16,0-1 0-16,0 0 0 15,0-1 2-15,0 3-2 16,0 0 0-16,0 2 0 16,8-2-1-16,6-3 0 0,6 3-10 15,6-2-8 1,0-3 5-16,6 0-7 0,-1-6-16 15,-2-1-9-15,-1-6-17 16,2-3-17-16,-1-3-65 16,-1-6 54-16,21-6 5 15,-11 0 19-15,-1 0-254 0</inkml:trace>
          <inkml:trace contextRef="#ctx0" brushRef="#br0" timeOffset="-4705.081">7059-284 380 0,'0'0'117'0,"0"0"-87"0,0 0-1 16,0 0 16-16,0 0-24 15,0 0-13-15,0 0-7 16,-2 24 0-16,-1-10 33 16,3 5-1-16,-3-4 11 15,-1 0 5-15,2 1 0 16,-1-3-10-16,0 3-25 16,3 5 2-16,0 4-15 15,0 6-1-15,0 9 10 16,0 2-10-16,0 8 0 0,0 4-1 15,0 3-8-15,6 2-10 16,0-2-4-16,0-5-6 16,-4-8 12-16,1-8-16 15,-3-10 13-15,3-11 18 16,-3-4-25-16,0-6-8 16,4-5-7-16,-2 0-2 15,9 0-21-15,1 0-68 16,3-13-81-16</inkml:trace>
          <inkml:trace contextRef="#ctx0" brushRef="#br0" timeOffset="-4290.9975">6965 520 183 0,'0'0'204'0,"0"0"-93"15,0 0 6-15,0 0-3 16,0 0-33-16,0 0-37 16,0 0-25-16,-20 10 4 15,20-10-8-15,0 0 1 16,0 3-4-16,0-3-11 15,0 0 0-15,0 0 5 16,0 0-5-16,0 0-2 0,0 0-22 16,0 0 23-16,10 0 3 15,17 0-3-15,1 0 7 16,4 0-7-16,3 0 0 16,-3 0-16-16,-4 0-17 15,-6-3 10-15,-4 3-3 16,-1-2-27-16,-2-3-12 15,-1-1-38-15,4-9-12 16,-4 2 1-16,-3-5-69 0</inkml:trace>
          <inkml:trace contextRef="#ctx0" brushRef="#br0" timeOffset="-3653.8522">6813-130 129 0,'0'0'161'16,"0"0"-70"-16,0 0 19 16,0 0-21-16,0 0-20 15,0 0-40-15,0 0-14 16,-7-4 18-16,14-2 16 16,13-6 3-16,5 1-10 15,2-5-23-15,1 6-5 16,-3-1-2-16,-1 2-12 15,1 4 8-15,2 0-7 16,-2 2-1-16,7-1 0 16,-4 4 0-1,2 0-1 17,-5 0-19-32,-5 0-14 31,0 0 1-31,-5 0-26 0,-3 0-62 0,-4 0-63 172,-6 0-139-172</inkml:trace>
          <inkml:trace contextRef="#ctx0" brushRef="#br0" timeOffset="-3240.5735">7798 489 189 0,'0'0'221'15,"0"0"-130"-15,0 0-6 16,0 0 55-16,0 0-19 16,0 0-54-16,0 0-15 0,-40-5-29 15,40 5-12-15,-3 0-8 16,1 0-3-16,-2 13-1 15,1 7 1-15,0 7-7 16,3 3 6-16,-2 1 1 16,-1 4 0-16,0-2-1 15,-1-2-8-15,2 2-8 16,2-1-15-16,0-4-36 16,0-5 16-16,0 0-11 15,0-5 14-15,0-4 39 16,0-2-3-16,0-5 13 15,-3 1 26-15,-12 1 29 16,-2-2 13-16,1 1-39 16,-1-2-13-16,2-4-15 15,3 1-1-15,7-3-13 0,2-3-37 16,3-13-105-16,0-8-105 16</inkml:trace>
          <inkml:trace contextRef="#ctx0" brushRef="#br0" timeOffset="-2965.5638">7539 650 441 0,'0'0'150'0,"0"0"-114"15,0 0 13-15,0 0 15 16,0 0-37-16,0 0-17 0,0 0-9 15,63 10-1-15,-36-5-2 16,-5-1-5-16,5 0-7 16,-4-4-15-16,-3 0-7 15,2 0 1-15,1 0 11 16,-3-5 18-16,7-11-14 16,10-15-22-16,-5 5-49 15,-4-3-63-15</inkml:trace>
          <inkml:trace contextRef="#ctx0" brushRef="#br0" timeOffset="-2360.7163">7818-322 205 0,'0'0'134'16,"0"0"-98"-16,0 0 39 16,0 0 10-16,0 0 22 15,0 0-12-15,0 0-4 16,84 108-4-16,-66-91-12 15,-1 1-21-15,-1 0-17 16,5 3-27-16,2 5 3 16,5 8-13-16,4 4 0 0,0 10 5 15,-4 5-5 1,-4 9-10-16,-4 7 3 0,-9-3-25 16,-9 6 23-1,-2-4 2-15,0-4-4 0,0-4 11 16,0-9 0-16,-10-4 0 15,-5-5 38-15,0-4-12 16,5-5-26-16,-2-6 0 16,4-1-26-16,-2-5-6 15,2-1-36-15,2-4-20 16,3-6-32-16,0-4-59 16,1-6-50-16</inkml:trace>
          <inkml:trace contextRef="#ctx0" brushRef="#br0" timeOffset="-1622.7931">8124-867 165 0,'0'0'180'16,"0"0"-75"-16,0 0 14 15,0 0 26-15,0 0-70 16,0 0-23-16,0 0-36 16,34-5-7-16,-26 5 1 15,0 0-9-15,4 0 29 16,-2 5-5-16,-2 3-3 15,0 3 11-15,4 1-19 16,-3 4-4-16,-1 4 11 16,1 3-5-16,-3 6 8 15,-6 5 8 1,0 4-23-16,0 7 27 0,-3 6-13 250,-14 4 4-250,-3 4-2 0,2-4-24 0,4-7 2 0,4-8-3 0,5-7-3 0,5-10 3 0,0-7-29 0,0-3 8 0,0-2 21 0,0-2-21 0,3-3 2 0,6-3-6 0,2-3-11 0,6 0 14 0,0 0 8 0,7 0-9 0,2-13-31 0,16-8-97 0,-7 5 5 0,0 0-71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0:15.7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74F406-0CB3-4F53-83A3-80079B7CBCD6}" emma:medium="tactile" emma:mode="ink">
          <msink:context xmlns:msink="http://schemas.microsoft.com/ink/2010/main" type="inkDrawing" rotatedBoundingBox="17729,17343 25835,17423 25834,17566 17727,17487" shapeName="Other"/>
        </emma:interpretation>
      </emma:emma>
    </inkml:annotationXML>
    <inkml:trace contextRef="#ctx0" brushRef="#br0">-1 120 423 0,'0'0'206'15,"0"0"-116"-15,0 0-53 0,0 0 41 16,0 0 13-16,0 0-23 15,0 0-14-15,-25 0-17 16,25 0 5-16,0 0-14 16,0 0-12-16,0 0 2 15,0 0-9-15,0 0 3 16,2 0 4-16,9 0-6 16,9 0 10-16,4 0-11 15,1 0-9-15,7 0 12 16,6 0-11-16,-1 0 0 15,6 0 7-15,3-1-8 16,6 1 0-16,6-6 0 0,2 1 0 16,2 3 16-16,2-1-10 15,-1 1 12-15,1 2-11 16,-4-3-6-16,5 0-1 16,5-2 0-16,5 1 1 15,2-5 5-15,2-1-5 16,-5 4-1-16,-2-1 11 15,-6 2-11-15,-9 2 2 16,-8 3-2-16,-9 0 1 16,-5 0-2-16,0 0 1 15,2 0 0-15,3 0 4 16,7 0-3-16,1 0-1 16,9 0 1-16,4 0-1 0,5-2 1 15,0-3-1 1,0-9 0-16,3 9 1 0,-5 0 0 15,-4 0-1-15,0 5 0 16,-5 0-1-16,-1 0 1 16,4 0 0-16,-1 0 0 15,1 0 0-15,6 0 0 16,1 0 0-16,2 0 0 16,2 0 0-16,3 0 0 15,-1 0 0-15,3 0 0 16,2 0 1-16,-1 0-1 15,2 0 0-15,1 0 0 16,2 10 0-16,1-3-1 16,-1 5 1-16,0-5 0 15,4 1 1-15,-1-1-1 0,-2 1 1 16,2 0-1-16,1 1 0 16,-1-5 0-16,1 4 0 15,-2-3 0-15,2-2 1 16,-1 4 0-16,1-1 9 15,-1-6-9-15,3 4-1 16,4 0 8-16,2-3-8 16,2-1 2-16,10 0 9 15,-1 0-11-15,4 0 9 16,2 0-8-16,-2 0 1 0,-4 0 9 16,-2 0-10-1,-4 3 0-15,1 3-1 0,0-1 7 16,0 0-6-16,-1-5-1 15,2 0 0-15,1 0 7 16,0 0-7-16,4 0 0 16,0 0 5-16,-2 0-3 15,0 0 2-15,-2-5-3 16,-8 5-1-16,-3-5 12 16,-9 5-11-16,-5 0-1 15,-8 0 0-15,-5 0-4 16,-10 0 4-16,-2 0 0 15,-10 0 0-15,-3 0 8 16,0 0-8-16,-2 5 0 16,2-5-1-16,1 0 0 0,2 0 1 15,4 0 0-15,-4 0 0 16,-6 0 5-16,-8 0-5 16,-6-5 0-16,-6 5 0 15,-6 0-3-15,-5-6 3 16,-3 6 0-16,4 0 1 15,-4 0 14-15,0 0-15 16,0 0 1-16,3 0-1 16,-3 0 2-16,0 0-2 15,0 0 0-15,0 0 0 16,0 0 0-16,0 0-5 16,0 0-12-16,0 0-12 15,0 0-28-15,0 0-8 0,-15 0-76 16,-2 0-172-1,-6 0-249-15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31.06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E489FB-83E0-44E9-8D14-90EACB6EA01C}" emma:medium="tactile" emma:mode="ink">
          <msink:context xmlns:msink="http://schemas.microsoft.com/ink/2010/main" type="writingRegion" rotatedBoundingBox="10909,14099 12462,14021 12510,14971 10957,15049"/>
        </emma:interpretation>
      </emma:emma>
    </inkml:annotationXML>
    <inkml:traceGroup>
      <inkml:annotationXML>
        <emma:emma xmlns:emma="http://www.w3.org/2003/04/emma" version="1.0">
          <emma:interpretation id="{1C6A56E3-59CB-4C61-9AAC-233AB6D3FF54}" emma:medium="tactile" emma:mode="ink">
            <msink:context xmlns:msink="http://schemas.microsoft.com/ink/2010/main" type="paragraph" rotatedBoundingBox="10909,14099 12462,14021 12510,14971 10957,15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E6D9B5-8A3A-4AC1-BC80-6D4B677CEA0D}" emma:medium="tactile" emma:mode="ink">
              <msink:context xmlns:msink="http://schemas.microsoft.com/ink/2010/main" type="line" rotatedBoundingBox="10909,14099 12462,14021 12510,14971 10957,15049"/>
            </emma:interpretation>
          </emma:emma>
        </inkml:annotationXML>
        <inkml:traceGroup>
          <inkml:annotationXML>
            <emma:emma xmlns:emma="http://www.w3.org/2003/04/emma" version="1.0">
              <emma:interpretation id="{46CF0C6A-EECB-44DC-8762-3DF434CA56DB}" emma:medium="tactile" emma:mode="ink">
                <msink:context xmlns:msink="http://schemas.microsoft.com/ink/2010/main" type="inkWord" rotatedBoundingBox="10909,14099 12462,14021 12510,14971 10957,15049">
                  <msink:destinationLink direction="with" ref="{BE6C0AA3-E721-4E2F-B74A-A4BFCFF9AADF}"/>
                  <msink:destinationLink direction="from" ref="{03DE47AF-3021-48A1-A29B-B13714D3F86F}"/>
                  <msink:destinationLink direction="to" ref="{03DE47AF-3021-48A1-A29B-B13714D3F86F}"/>
                </msink:context>
              </emma:interpretation>
              <emma:one-of disjunction-type="recognition" id="oneOf0">
                <emma:interpretation id="interp0" emma:lang="en-US" emma:confidence="0">
                  <emma:literal>inol</emma:literal>
                </emma:interpretation>
                <emma:interpretation id="interp1" emma:lang="en-US" emma:confidence="0">
                  <emma:literal>in )</emma:literal>
                </emma:interpretation>
                <emma:interpretation id="interp2" emma:lang="en-US" emma:confidence="0">
                  <emma:literal>in d</emma:literal>
                </emma:interpretation>
                <emma:interpretation id="interp3" emma:lang="en-US" emma:confidence="0">
                  <emma:literal>inot</emma:literal>
                </emma:interpretation>
                <emma:interpretation id="interp4" emma:lang="en-US" emma:confidence="0">
                  <emma:literal>in S</emma:literal>
                </emma:interpretation>
              </emma:one-of>
            </emma:emma>
          </inkml:annotationXML>
          <inkml:trace contextRef="#ctx0" brushRef="#br0">5055-731 110 0,'0'0'235'0,"0"0"-151"15,0 0-9-15,0 0 20 16,0 0 32-16,0 0 0 0,-70-25-52 16,70 22-23-16,0 0 10 15,0-2-8-15,0 2 18 16,0 1-4-16,0 0-10 16,0 2 7-16,-2 0-30 15,-1 0-7-15,-6 0-21 16,1 12-7-16,-7 19-13 15,0 19-2-15,5 11-9 16,-2 10 2-16,9-5-35 16,3-3 4-16,0-13 4 15,0-9 4-15,15-13 26 16,-5-8-19-16,2-9-33 16,-6-4 38-16,3-7 10 0,-1 0 16 15,4 0-8-15,5 0-5 16,11-15-7-16,27-34-125 15,-3 6-119-15,-6-7-122 0</inkml:trace>
          <inkml:trace contextRef="#ctx0" brushRef="#br0" timeOffset="205.8822">5120-1165 846 0,'0'0'159'0,"0"0"-12"16,0 0-82-16,0 0 8 16,0 0-23-16,0 0-18 15,0 0-32-15,-25-55-41 16,53 55 12-16,9 5-69 16,-2 16-95-16,-18 3-192 0</inkml:trace>
          <inkml:trace contextRef="#ctx0" brushRef="#br0" timeOffset="892.6155">5518-474 649 0,'0'0'157'16,"0"0"-105"-16,0 0-20 15,0 0-30-15,0 0 46 16,0 0-27-16,0 0-21 16,0-126 1-16,0 109 7 0,0 1-7 15,0 4 23-15,0 3-8 16,0 1 0-16,0 7-16 16,0-2 6-16,0 3-9 15,0 0 3-15,0 0-13 16,2 0-29-16,4 16-17 15,3 7 46-15,-1 9 13 16,1 1-9-16,-3 0 9 16,-4 6 0-16,-2-11 1 15,3 1-2-15,0-9-16 16,3-4 8-16,2-9-19 16,2-7-57-16,3 0 75 0,8 0 10 15,-1-9 6-15,3-12 2 16,0-5-7-16,-1 1-1 15,-2-2 1-15,-8 4 1 16,-2 2 42-16,-5 5 42 16,-5 4 8-16,0 1-10 15,0 6-32-15,0 3-5 16,0 2-39-16,0 0-7 16,0 0-2-16,0 0-24 15,0 0-7-15,0 12 32 16,0 3-20-16,0 4 19 15,3-3-38-15,2-1-56 16,4 1-44-16,-3-4-106 16,-1-7-141-16</inkml:trace>
          <inkml:trace contextRef="#ctx0" brushRef="#br0" timeOffset="1327.5127">6138-609 712 0,'0'0'159'0,"0"0"-106"16,0 0-27-16,0 0 58 16,0 0-62-16,0 0-22 0,0 0-16 15,-95 57-26 1,92-31-11-16,3-1-8 0,0 2-12 15,6-4 31 1,11-5-30-16,-2-5 59 0,2-6 13 16,-5-2 2-1,1-2 37-15,-3-3 14 0,2 0-24 16,-2 0 9-16,2 0-25 16,-1 0 0-16,6-15 0 15,-2-3-12-15,2-6-1 16,-2-2 0-16,-7 1 1 15,1-4 9-15,-6-2-10 16,-3 1 9-16,0-2 24 16,0 1-8-16,-3 7-9 0,-14 6-16 15,-3 11 0 1,0 7-8-16,0 0-61 0,-1 25-18 16,10 3-99-16,6-4-125 0</inkml:trace>
          <inkml:trace contextRef="#ctx0" brushRef="#br0" timeOffset="1649.1874">6420-1217 804 0,'0'0'236'0,"0"0"-52"15,0 0-89-15,0 0-1 0,0 0-30 16,0 0-64-16,0 0 0 16,-20 18-29-16,20 28 22 15,0 14 1-15,0 5 0 16,0 6-12-16,6-8 17 16,4-3-18-16,0-5 19 15,-5-8-1-15,2-6-22 16,-5-7 23-16,1-1-12 15,0-8-22-15,-3-2-7 16,2-5-44-16,-2-2-30 16,0-3-136-16,0-10-346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17.37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EFAD94-B0DB-4E1C-A563-2549A581F490}" emma:medium="tactile" emma:mode="ink">
          <msink:context xmlns:msink="http://schemas.microsoft.com/ink/2010/main" type="inkDrawing" rotatedBoundingBox="4083,13613 9597,11267 10750,13980 5237,16325" hotPoints="4429,14273 9585,11307 0,0" semanticType="enclosure" shapeName="RightTriangle"/>
        </emma:interpretation>
      </emma:emma>
    </inkml:annotationXML>
    <inkml:trace contextRef="#ctx0" brushRef="#br0">31 3004 52 0,'0'0'97'0,"0"0"-1"15,0 0 14-15,0 0 33 16,0 0-15-16,0 0-19 15,0 0 22-15,-34-26-21 16,34 22-34-16,0-4 4 16,0 4-42-16,0 1-14 15,0 3-17-15,0-1-5 16,0 1 18-16,0 0-1 0,0-4 10 16,0 4 9-16,0 0-24 15,0 0 14-15,0 0-12 16,0 0-16-16,0 0 20 15,0 0-19-15,0 0 0 16,0-2-1-16,0 2-3 16,0-2 3-16,6-1-10 15,8-4 10-15,9-7 1 16,5-1 0-16,4-3-1 16,3 0 15-16,-3 2-14 0,2-2-1 15,1 2 0 1,-2-1 1-16,2 1 4 15,2-2-5-15,7 0 0 0,2 0 2 16,6-3-1-16,2-3-1 16,1 1 0-16,3-1 0 15,-6-1 0-15,0-1 1 16,-4-2-1-16,-2 2 3 16,-3 1-2-16,-3-2-2 15,0 4 1-15,-5-1 0 16,2 2 0-16,0-2 0 15,7-2 0-15,4 0 0 16,7 0-1-16,9-4 1 16,11-3 0-16,5-7-3 31,12-4 2-31,0-3 2 0,0 1-1 0,-6 4 0 16,-11 3 0-16,-12 5 0 0,-14 9 0 15,-14 4 0-15,-15 11 0 16,-10 2 15-16,-3 1 20 15,-2-1 4-15,3-2-39 16,4-6 7-16,8-8-7 16,7-4-4-16,13-6-5 15,12-5 9-15,8-2 0 16,6 0 0-16,3-1-7 16,-5 9 7-16,-7 4-1 15,-14 7 1-15,-11 3 0 16,-12 8 1-16,-12 4-1 15,-1 2 4-15,1-1 3 16,4-4-6-16,5-6-1 0,8-6 0 16,10-10-1-16,8-7 1 15,9-7 0-15,8-2-1 16,4-3-8-16,1 2 9 16,2 6 0-16,-10 6 1 15,-10 9-1-15,-17 11 0 16,-12 5 0-16,-6 3 0 15,-10 8 1-15,4-1-1 16,0-1 0-16,8-8-2 16,10-2 2-16,4-5 0 15,9-8 1-15,7 1-1 16,4-6 1-16,1 2-1 16,-1 1 0-16,-1 2 0 0,-7 5-2 15,-8 6 2-15,-14 5 0 16,-8 3 0-16,-6 6 2 15,-1-3-3-15,2 2 1 16,7-3-3-16,8-2-4 16,6-8 8-16,8-2-1 15,6-3 6-15,4-3-5 16,-1-4-2-16,2 4 1 16,-1 0 0-16,-6 2 0 15,-10 6 0-15,-11 7 0 16,-8 2 1-16,-6 2 0 15,5 0-2-15,1 0 1 0,6-7-4 16,8 1 3-16,2-3 1 16,10-2 0-16,5-1-2 15,9-3 2 1,6 2-1-16,-1-3 1 0,1 1-2 16,-10 1 1-16,-10 4 1 15,-8 6 0-15,-11 1 0 16,-4 2 2-16,-3 3-2 15,-1-3 0-15,0-1 0 16,7-3 2-16,2-5-2 16,3 1 0-16,-3 0 11 15,-2 3-9-15,0 0 18 16,-5-1-20-16,5 3 0 16,-3 4-2-16,3-4 4 15,-2 0-2-15,11-3 0 0,-1 1-4 16,2-2 4-16,2 0 0 15,-7 2 0-15,-3 2 7 16,-4-2-5 0,2-1-2-16,-3 3 0 0,-1-2 0 15,1 3-1-15,-3-1 1 16,2 0 0-16,1 0 0 16,2 1 0-16,6-3 0 15,0 1 0-15,3-3-1 16,0 0 0-16,-3 3 1 15,0 1 0-15,-5 1 1 16,-6 4 5-16,-6 3-6 16,-3 0 10-16,0 0-10 0,-10 0-1 15,-21 24-63-15,-47 41-46 16,7-7-83-16,-1-3-491 0</inkml:trace>
    <inkml:trace contextRef="#ctx0" brushRef="#br0" timeOffset="10667.4674">57 3103 82 0,'0'0'96'16,"0"0"-17"-16,0 0 28 15,0 0 20-15,0 0-23 16,0 0-11-16,0 0-38 15,0 0-10-15,0 0 10 16,0-4-29-16,0 4 4 16,0 0-4-16,0-3-13 15,0 3 25-15,0-1-11 16,0 1-1-16,0 0 10 16,0 0-36-16,0 0 0 0,0 0 0 15,0 0-20-15,6 0 20 16,14 0 0-16,4 0 0 15,6 0 5-15,2 0-3 16,6 0-2-16,-1 0 0 16,6-5 1-16,6-1 0 15,3 3-1-15,3-4 1 16,5 2 0-16,0-1 1 16,1 1-2-16,-3 1 0 15,2 0 0-15,-3 2-1 16,0-3 1-16,7 2 0 15,2-4 1-15,3 1 1 16,3 1-2-16,3 0 0 16,-1 0 0-16,1 2-1 15,-3 3 1-15,3 0 0 0,-3 0 2 16,-3 0-2-16,2 0 0 16,-2 0-1-16,-2 0 1 15,-2 0 0-15,-4 0 0 16,-3 0 0-16,-8-2 0 15,0-1 0-15,-7 1 0 16,1-1 0-16,-2-2 0 16,5-1 0-16,-2 4 0 15,7-6 0-15,3 4 7 16,5-4-7-16,0 1 0 16,1 2 0-16,-6 3-3 15,-4 0 0-15,-7 2 3 16,-4 0 0-16,-8 0 0 0,-4 0-1 15,-2 0 0-15,0 8 1 16,-1 0-3-16,7 0 3 16,3-4 0-16,5 1 0 15,4 0 3-15,1-2-3 16,2 0 0-16,-7-3 0 16,-3 3 0-16,-6-3 0 15,-2 2 0-15,-9 1 0 16,-3-1 0-16,-2 1 1 15,0-1-2-15,2 1 1 16,6 2 0-16,5-1 0 16,9-3 0-16,10 4 0 0,5-2-1 15,2 0 3-15,4-3-2 16,-3 2 0-16,-7 1-2 16,-4 2-5-16,-14 0 3 15,-3 1-3-15,-12-5 6 16,-5 6-12-16,2-3 13 15,-6-1 0-15,6 0-2 16,-2-1 1-16,8 1 1 16,6-3 0-16,4 0 0 15,9 0 0-15,0 0 0 16,3 0 0-16,-2-3 0 16,-9 1 0-16,-4-1 0 15,-10 3 0-15,-3 0-2 16,-7 0 1-16,1 0 1 0,0 0 0 15,2 0-3-15,7 0 2 16,2 0 1-16,6 0 0 16,0 0 5-16,3 3-5 15,2-1 0-15,-1-2 0 16,-2 0-3-16,-5 0 3 16,-2 0 0-16,-6 0 1 15,-2 0-1-15,0 0 7 16,-2 0-8-16,6 0 1 15,4 0 0-15,2 0 0 16,5 0 0-16,4 0 0 16,3-2 0-16,-1-1 0 15,-2 0 0-15,-3 3 0 16,0 0 0-16,-6 0-1 0,-2 0 1 16,2-3 0-16,-3 3 0 15,0-1 1-15,1 1-1 16,-1-4 0-16,-4 1 0 15,-1 3-1-15,3-1 2 16,2-3-1-16,-2 2 0 16,2 2 2-16,-1-3-2 15,2 3 0-15,-4 0 0 16,-2 0-1-16,-1 0 1 16,-2-2 0-16,-1 2 0 15,-1 0 2-15,1-3-2 16,-3 1 1-16,5 2-1 15,-2-3 11-15,4 1-10 0,3-1-1 16,-5 0 1-16,5 1 8 16,-3-1-5-16,-4 3-4 15,-1 0 1-15,-7-1 4 16,0 1-3-16,0 0 8 16,0 0 23-16,0 0-14 15,0 0-19-15,-22 0-15 16,2 6-115-16,3 2-180 0</inkml:trace>
    <inkml:trace contextRef="#ctx0" brushRef="#br0" timeOffset="-3716.7387">5209 194 333 0,'0'0'116'16,"0"0"-54"-16,0 0-39 15,0 0 22-15,0 0-5 16,0 0 65-16,0 0-11 16,0-52-43-16,0 50-2 15,0-3 0-15,0 2-4 16,0-6 13-16,-2 4-19 16,-1 1-3-16,-1-4-2 0,4 3-33 15,-3-3-1 1,3 0 0-16,0 0 0 0,0 1-1 15,0-1 1-15,0-3-5 16,0 2 4-16,0-2-18 16,0-2 19-16,3 3-2 15,4-1-1-15,-5 0 3 16,1 4 1-16,-3 0 0 16,3-1 16-16,-3-3-16 15,0 6 25-15,0 0-2 16,0 0-8-16,0 5 19 15,0 0-35-15,0 0 0 16,0 0 0-16,0 0-35 16,0 14 16-16,0 8 12 0,2 9 7 15,2 0 0-15,2 3 0 16,-4-1 0-16,1-1 2 16,0-4 0-16,-1 3-4 15,2 1 2-15,-1-4 0 16,-3 3 3-16,0-1-2 15,0 3-1-15,0 4 6 16,0 8-4-16,0 4-2 16,0 6 0-16,-7 3 0 15,-1 5 7-15,3-4-7 16,2 1 0-16,-1-6 0 16,4-5 6-16,0-5-8 15,0-5 2-15,0-3-4 16,0 1 3-16,0-4 2 0,0 3-1 15,0-2 1-15,0 1 5 16,0-4-7-16,0 1 1 16,0 2 0-16,0 3 3 15,0-3-3-15,0 6 3 16,0-4 3-16,0 0-5 16,-5-4-1-16,5-2 0 15,0-3-4-15,0-4 4 16,0 0 0-16,0 4 0 15,0-2 5-15,0 6-5 16,0 0 0-16,0 2 0 16,0 1 0-16,0 0 1 0,0-4-1 15,0 2 0-15,0-3 10 16,0 1-10-16,0 2 0 16,0-1 0-16,0 5-1 15,0-3 0-15,0 1 2 16,0-3-1-16,0-5 0 15,0-3 1-15,0-5-1 16,0 4 0-16,0-2 1 16,-3 3 3-16,-6-2 13 15,3 4-1-15,1 2-13 16,0 1-1-16,1 4-2 16,1 1 0-16,0-5 0 15,3 1 0-15,0-4 0 0,0-2 0 16,-2 1 0-1,2-3-5-15,-3 2 5 0,-4 0 1 16,2 6-1 0,-3-3 19-16,-1-3-11 15,3-2-2 17,1 0-4-32,-2-6-1 0,5 3-1 0,-1 3 0 0,0 0 0 0,1-4 1 15,-2 5-1-15,1-4 0 16,0-3 0-16,3 3 0 15,-2-3 0-15,2 1 0 16,-3 0 1-16,0-2 6 16,1 3-7-16,-2-7 0 15,4 1 0-15,-3-4-1 16,3 1 0-16,0-3 1 0,0 3 0 16,0 2-1-1,0 3 1-15,0 8 0 0,0 1 0 16,-3 5 1-16,1 1-1 15,-1-7 0-15,0-5 0 16,3-7 3-16,0-2-3 16,0-5 0-16,0-2 0 15,0 0 1-15,0 0 5 16,0 0-6-16,0 0 2 16,0-2-5-16,0-17-20 15,14-23-86-15,3 7-99 16,-2-6-476-16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18.5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D2F695-B371-454A-AB49-6CBB49BFD61D}" emma:medium="tactile" emma:mode="ink">
          <msink:context xmlns:msink="http://schemas.microsoft.com/ink/2010/main" type="inkDrawing" rotatedBoundingBox="5221,11912 5972,11457 6369,12112 5619,12568" shapeName="Other"/>
        </emma:interpretation>
      </emma:emma>
    </inkml:annotationXML>
    <inkml:trace contextRef="#ctx0" brushRef="#br0">-4328-560 227 0,'0'0'414'0,"0"0"-264"15,0 0-114-15,0 0 9 16,0 0 40-16,0 0-10 16,0 0-17-16,-23-64-42 15,20 59-2-15,-1 5 27 16,-4 0-21-16,-4 0 13 15,-13 0-27-15,-12 21 3 16,-13 10-5-16,-10 7-4 16,-6 12 0-16,0 3 6 0,0 6-3 15,8-5-3 1,10-5 0-16,11-10-4 0,10-9-4 16,13-9 8-16,8-10-16 15,6-7 5-15,0-1-15 16,0-3 17-16,10 0 9 15,10 0 0-15,5 0 13 16,7-3-12-16,5-6 0 16,1-2 6-16,2 3-6 15,5 0-1-15,4 2 0 16,3 6 0-16,3 0-1 16,0 0 1-16,-3 0 0 15,-4 0 0-15,-4 9-5 16,-7-1 5-16,-6 2 0 0,-5-2 0 15,-3-3-7-15,-3 2 8 16,-3 1-1-16,-2 4 0 16,0 0-4-16,-7 4 4 15,0 4 0 17,-2 3-1-32,-3 6-1 0,-3 0 2 0,0 0 0 0,0 4 11 15,-20 0-9-15,-3-3 4 16,-9 0 25-16,-2-5 8 15,-6-2 22-15,-3-5-9 16,-4-2-19-16,2-2 11 16,-2-7-21-16,2-2 16 15,1-5-23-15,4 0-4 16,8 0 34-16,4-5-12 0,1-11 2 16,2-2-4-16,0-5-32 15,-2 1 0-15,4 0-1 16,1 4-13-16,2 3 13 15,5 7-28-15,0 5-9 16,3 3-10-16,4 3-87 16,-4 25-92-16,4 1-161 15,3-8-336-15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14.5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C480B4-5947-473C-8870-3F64740DD66D}" emma:medium="tactile" emma:mode="ink">
          <msink:context xmlns:msink="http://schemas.microsoft.com/ink/2010/main" type="inkDrawing" rotatedBoundingBox="10243,13070 10699,12014 11327,12284 10871,13341" hotPoints="11184,12717 10729,13173 10273,12717 10729,12262" semanticType="enclosure" shapeName="Circle">
            <msink:destinationLink direction="with" ref="{16E1FE4A-C153-4EAD-9B75-FB3BA14289FC}"/>
          </msink:context>
        </emma:interpretation>
      </emma:emma>
    </inkml:annotationXML>
    <inkml:trace contextRef="#ctx0" brushRef="#br0">458 230 561 0,'0'0'119'0,"0"0"-93"15,0 0 0-15,0 0 86 16,0 0 1-16,0 0-19 16,0 0-42-16,-37-62-36 15,26 62 20-15,-6 0-27 16,-3 16-8-16,-10 5 24 15,2 10-15-15,-6 2 13 16,-1 9 1-16,0 1-23 16,-2 4 17-16,2 4-17 15,3 4 10-15,2-2-4 16,6 4-1-16,4-6-7 0,6 3 1 16,5-5-4-16,6 0 3 15,3-2 2-15,0-8-1 16,3-3 0-16,17-6-10 15,9 2 9-15,2-7 0 16,6-2-3-16,1-1-3 16,3-10 7-16,2-3 0 15,-1-7-6-15,8-2 2 16,-1 0 3-16,-1-23 1 16,4-8-3-16,0-10 2 15,0-9 1-15,-4-7 0 16,-1-4 2-16,-5-5 5 15,-10-6-7-15,-9-1 2 0,-8-5 9 16,-12 4 50 0,-3 1-20-16,0 1-6 0,-23 6 27 15,-7 3-49-15,0 8 3 16,-5 6-16-16,3 13 0 16,3 10 32-16,9 8-22 15,5 10-4-15,4 3-6 16,6 5-9-16,-2 0-23 15,-1 5-30-15,-6 19-3 16,-6 11 8-16,-27 23-89 16,7-7-143-16,-3-9-283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14.9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E1FE4A-C153-4EAD-9B75-FB3BA14289FC}" emma:medium="tactile" emma:mode="ink">
          <msink:context xmlns:msink="http://schemas.microsoft.com/ink/2010/main" type="inkDrawing" rotatedBoundingBox="10733,12647 11572,12983 11448,13292 10609,12955" semanticType="callout" shapeName="Other">
            <msink:sourceLink direction="with" ref="{AEC480B4-5947-473C-8870-3F64740DD66D}"/>
          </msink:context>
        </emma:interpretation>
      </emma:emma>
    </inkml:annotationXML>
    <inkml:trace contextRef="#ctx0" brushRef="#br0">393 538 544 0,'0'0'342'16,"0"0"-281"-16,0 0-60 16,0 0-1-16,0 0 19 15,34 160 44-15,-11-103-6 16,9 6-36-16,8-6-15 15,3-6 4-15,-1-9 5 16,2-14-7-16,-1-7 13 16,-6-12 21-16,4-8-29 31,-1-1 16-31,4 0-18 0,-2 0-10 0,8 0 6 0,-2-10-7 16,1 2-1-16,-2 1-55 15,-2-2-99-15,-13 4-118 16,-12 0-213-16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11.3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20C1CF-1306-4411-B560-DC7D7A4BC306}" emma:medium="tactile" emma:mode="ink">
          <msink:context xmlns:msink="http://schemas.microsoft.com/ink/2010/main" type="inkDrawing" rotatedBoundingBox="5788,15260 6512,15095 6600,15482 5876,15647" hotPoints="5847,15392 5856,15318 6065,15196 6423,15217 6594,15387 6149,15624" semanticType="enclosure" shapeName="Hexagon">
            <msink:destinationLink direction="with" ref="{58183ACD-86D0-4F48-9DE5-8EC017070E67}"/>
          </msink:context>
        </emma:interpretation>
      </emma:emma>
    </inkml:annotationXML>
    <inkml:trace contextRef="#ctx0" brushRef="#br0">-209 167 426 0,'0'0'133'0,"0"0"-61"15,0 0-34-15,0 0-24 16,0 0 93-16,20-157-36 0,3 130-53 16,2 4-4-16,4 5-13 15,-1-3-1-15,2 8 0 16,-8 6 0-16,1 2-1 15,1 0-7-15,-1 5 8 16,2 0 0-16,4 0 1 16,-1 0-1-16,7 0 10 15,2 0-10-15,1 0 48 16,3 5-28-16,2 5-20 16,-3 0 12-16,0 0-11 15,-6 6-1-15,-2-3 2 16,-9-1-1-16,-6 1-2 0,-4-2 1 15,-11-1 0-15,-2 1 2 16,0 2-2-16,-6 2 26 16,-23 6 27-16,-8 5-7 15,-6 3-4-15,-9-1-10 16,0-3-13-16,6 2 14 16,3-4-12-16,6-7 15 15,9-1-6-15,1-2-29 16,10-3 15-16,6-2-9 15,4-6-7-15,2-2 14 16,2 0-1-16,1 0 25 16,-8 0 16-16,0-18-54 15,-8 0-22-15,4-5-29 0,-4 4-55 16,-11 11-44 0,6 8-204-16,-2 0-425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10.85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183ACD-86D0-4F48-9DE5-8EC017070E67}" emma:medium="tactile" emma:mode="ink">
          <msink:context xmlns:msink="http://schemas.microsoft.com/ink/2010/main" type="inkDrawing" rotatedBoundingBox="6044,15989 6046,15306 6053,15307 6051,15990" semanticType="callout" shapeName="Other">
            <msink:sourceLink direction="with" ref="{C520C1CF-1306-4411-B560-DC7D7A4BC306}"/>
          </msink:context>
        </emma:interpretation>
      </emma:emma>
    </inkml:annotationXML>
    <inkml:trace contextRef="#ctx0" brushRef="#br0">0 61 235 0,'0'0'192'0,"0"0"-62"16,0 0 24-16,0 0 20 0,0 0-41 15,0 0-41-15,0 0-25 16,3-51-35-16,0 45 8 16,-3 3 2-16,0 1-19 15,0 2 8-15,0 0-30 16,0 0-1-16,0 0 0 15,0 21-44-15,0 10 28 16,0 12 15-16,0 12-1 16,0 4-8-16,0 4 10 15,0-9-10-15,0-5 10 16,0-2-17-16,0-8 16 16,0-6 0-16,0-1-6 15,0-10 6-15,0 2 1 16,0-3-1-16,-3-4 1 15,3-4-24-15,0 0-4 0,0-2-21 16,0-3-47-16,0 2-11 16,0 0-57-16,0-5-48 15,0-2-34-15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35.4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91DA2D-62CA-4E6B-ABD6-23DE60F0F4E2}" emma:medium="tactile" emma:mode="ink">
          <msink:context xmlns:msink="http://schemas.microsoft.com/ink/2010/main" type="inkDrawing" rotatedBoundingBox="26374,9793 31396,11590 30554,13942 25533,12145" hotPoints="25878,11117 0,0 30675,13850" semanticType="enclosure" shapeName="RightTriangle"/>
        </emma:interpretation>
      </emma:emma>
    </inkml:annotationXML>
    <inkml:trace contextRef="#ctx0" brushRef="#br0">37 65 36 0,'0'0'49'0,"0"0"56"0,0 0 26 15,0 0 6-15,0 0-31 16,0 0-25-16,0 0 4 15,-23-5-7-15,18 3-12 16,1-1-1-16,1 1-40 16,3 2-15-16,-3 0-9 15,3 0 8-15,0 0-12 16,0 0 3-16,0 0-10 16,0 0 7-16,0 0-16 15,0-3 3-15,0 3 8 16,0 0 8-16,0-3 21 15,3 3 26-15,-3 0-27 16,3 0-4-16,3 0-15 16,0 0-1-16,6 0 1 15,5 0-1-15,6 0-1 0,11 3 1 16,9 0 9-16,6-3 13 16,6 0-20-16,5 0 12 15,5 0 6-15,2 0-19 16,3 0 16-16,2-6-15 15,-4 1 4-15,-2 0 24 16,-6 3-28-16,2-1 15 16,-8 3-13-16,0 0 2 15,0 0 9-15,1 0-13 16,6 0 6-16,-1 0 3 16,7 0-2-16,-2-3-9 15,2 3 0-15,1 0-5 16,-1 0 5-16,-5 0 0 0,2 0 0 15,-4 0 5-15,-2 0 1 16,-4 0 3-16,1 0-6 16,-3 0 3-16,0 0 7 15,-4 0-12-15,4 0 6 16,0 0-4-16,0 0 3 16,0 0-6-16,3 0 0 15,-4 0 2-15,3 0 0 16,-4 0-2-16,-5 0 0 15,-1 0-1-15,-7 3 1 16,-2 2 0-16,2 0 0 16,3-3-4-16,6 4 4 15,8-6 0-15,8 0 1 0,0 0 3 16,1 0-4 0,-4 0 0-16,-5 0 0 0,-8 0-6 15,-6 0 6-15,-8 0 0 16,-10 0 1-16,-4 0 3 15,2 0-3-15,2 0-1 16,10 0 0-16,6 0 0 16,11 0 2-16,11-3-2 15,7 0 0-15,-2 1 2 16,2 1-1-16,-7-5-1 16,-11 3 0-16,-11 0 0 15,-13 3-1-15,-8-2 2 0,-7 2-1 16,-5 0 3-1,0 0-3-15,2 0 0 0,6 0 0 16,7 0 0-16,10 0 0 16,2-3 0-16,5 3 0 15,8-4 0-15,2 1-1 16,-2 0 1-16,-1-3 0 16,-13 4 0-16,-8-1 1 15,-11 3-1-15,-7 0 0 16,-1 0 0-16,-1 0-1 15,5 0 0-15,4 0 1 16,10 0-3-16,13 0 3 16,8 0 0-16,9 0 0 0,0 0 3 15,0 0-2 1,-10 0-1-16,-10 0 0 16,-12-2 0-16,-12-1 6 0,-5 1 11 15,-3 2 33-15,0 0 2 16,0 0-29-16,0 0 12 15,0 0-34-15,0 0 8 16,0 0-18-16,0 0 1 16,0 0-8-16,0 0 4 15,0 0-20-15,0 0 21 16,0 0 3-16,0 0-8 16,0 0 15-16,0 0-4 15,-3 0 5-15,-17 0 0 16,-8 0-9-16,-29 7-113 15,8 10-101-15,6-2-273 0</inkml:trace>
    <inkml:trace contextRef="#ctx0" brushRef="#br0" timeOffset="5226.4901">-73 89 355 0,'0'0'101'16,"0"0"-72"-16,0 0-15 15,0 0 35-15,0 0 9 0,0 0-42 16,0 0 13 0,-5-11 86-16,5 8 7 0,0-2-2 15,0 3-34-15,0-1-16 16,0 1-2-16,0 2-28 16,0 0-15-16,0 0-22 15,0 0-3-15,0 0-9 16,0 0-18-16,0 0-8 15,0 0 35-15,3 7-6 16,11 1 6-16,6 0 4 16,3 0-2-16,4 2-2 15,1-3 0-15,4 1 0 16,2 3 1-16,4-1-1 16,4 3 2-16,5 4-1 15,-2 0 0-15,7 0-1 16,-4 7 0-16,-1 0 1 15,-1-1-1-15,0 4 0 0,-6-5 0 16,3 4-1-16,-2-2 3 16,2-7-3-16,0 2 1 15,1-1 0-15,-2-5-1 16,1 2 2-16,1 1-1 16,-1-2 0-16,-3 1 7 15,4-3-7-15,-4 3 0 16,2 1 0-16,-2 0 2 31,0 2-2-31,2 0 0 0,-9 2 0 0,4-1-1 16,-2 2 1-16,6-1 0 15,2 3 0-15,6-2 40 0,-1 3-16 16,4-4-16-16,-6 1-8 16,0-3 9-16,-6 0-1 15,-2 1-8-15,-6-1 0 16,-4-3-3-16,-2 3 3 15,-3 0 0-15,0 3 0 16,3 0 1-16,0 1-1 16,6 4 0-16,0-2 0 15,1-1 3-15,5 0-2 16,-1 0-1-16,0-1 0 16,-2-5 1-16,-6 1 4 15,-6-3-5-15,-3-3 0 16,-3 0-5-16,-2 3 5 0,2 1 0 15,1 3 0-15,7 4-2 16,4 0 2-16,9 3 0 16,4 3 0-16,5-3 7 15,4-1-6-15,-2 1-1 16,-6-2 0-16,-6-4-6 16,-5-2 6-16,-9-2 0 15,-6-4 0-15,-5 1 0 16,0-5 0-16,-1 0 0 15,1 3 0-15,5-5 0 16,3 3 7-16,5-1-7 16,2 2 0-16,4-2 1 15,-2 2-1-15,-4-1 0 0,-5 0 0 16,2 2 0 0,-6-1-1-16,1 2 1 0,-2 5 0 15,2 1-1-15,3 1-3 16,0 1 4-16,7 2 0 15,-2 2 3-15,4-3-3 16,2-3 0-16,1-1 0 16,0-2 5-16,-4-3-5 15,-1-2 0-15,-7 1 0 16,-6-3 0-16,-3-1-1 16,-2-2 1-16,2 3 0 15,1 0 0-15,3-1 0 16,7 5 0-16,4-6 0 15,6 3 0-15,5 0 3 16,3 0-3-16,-2 0 0 0,-4 0 0 16,1 1 0-1,-3 1 0-15,-4 1 0 0,1 4-3 16,-1-3 3-16,2-1 0 16,-5 4 0-16,2-3 2 15,-5 3-1-15,4-3-1 16,0 2 0-16,2-2 0 15,4 4-1-15,0-3 1 16,6 2 0-16,-1 0 2 16,0-2-2-16,-5 5 0 15,-1-4 0-15,-7 1-1 16,-4-4 0-16,-3 0 1 16,1 0 0-16,-5-2 2 15,4 1-2-15,1-1 0 0,2-2 0 16,4-3 0-16,-2 3 1 15,1-5-1-15,-6 1 0 16,-2-1 0-16,-7-3 1 16,-5 2-2-16,-1-2 1 15,-2 3-1-15,0 0-9 16,0-1 10-16,7 5 0 16,-2-2 4-16,5-1-3 15,0 4-1-15,2-3 0 16,3 3 0-16,-4-5 1 15,1 2-1-15,-2-1 0 0,-3 0 2 16,-2-2-2 0,-2 1 0-16,0-1 0 0,3 3-2 15,0 0 1-15,-1 3 1 16,2 0 0-16,1 0 1 16,4-1 0-16,-2-2-2 15,2 3 1-15,0-3 0 16,-1 0 2-16,-4 0-2 15,-2-1 0-15,-5-4 0 16,3 3 0-16,-3-3 0 16,0 0 0-16,0 0-2 15,0 1 1-15,2-1 1 16,-2 0 0-16,3 0-7 16,-3 0-10-16,0 0-8 15,0 0-27-15,-5 0-55 0,-18 0-171 0</inkml:trace>
    <inkml:trace contextRef="#ctx0" brushRef="#br0" timeOffset="2591.335">4974 278 29 0,'0'0'22'0,"0"0"-11"16,0 0 2-16,0 0 20 15,0 0 31-15,0 0-12 16,0 0 7-16,-12-83 10 16,12 78-34-16,0 2-6 15,0 1 21-15,0-1-8 16,0 0 6-16,0-2 9 0,0-3 21 15,-3-2-8-15,0-3-30 16,-1-2 9-16,2-3 12 16,-1 0-19-16,0 1 4 15,1 7-33-15,2 0 6 16,-3 5-3-16,-1 2-16 16,4 3 10-16,-3 0-10 15,3 0 0-15,0 0 12 16,-2 0-11-16,2-3 6 15,0 3 0-15,-3-2 2 16,0 1 4-16,3 1 9 16,-2 0-21-16,2 0 25 15,0 0-25-15,-3 0 1 0,3 0-2 16,-4 0-2-16,-4 0-23 16,-1 19 3-16,-2 10 12 15,-4 5 10-15,3 4 0 16,4 4 0-16,3-1 0 15,1-2 1-15,4 2-2 16,0-5 1-16,0 2 0 16,0-5 0-16,0-2 0 15,0 2 0-15,0 0 6 16,0 6-5-16,0 5 0 16,0 6 0-16,0 4 1 15,-3 3 17-15,-2 4-19 0,0 0 7 16,-2 1-7-1,-1-3 0-15,-4-1 0 0,4 0 0 16,-4-3 1-16,4-2-2 16,-1 2 1-16,3-5 0 15,4-4 3-15,-1-5 4 16,3 1-8-16,0-6 1 16,0-2 0-16,0-1 0 15,0-2 0-15,-3 4 0 16,-3-2 0-16,-2 3 6 15,-2 1-6-15,0-1 0 16,0 0 0-16,5 0-4 16,2 0 4-16,1 0 0 15,2 0 0-15,0-1 0 16,0-5 0-16,0-3 0 0,0-4 0 16,0-4-3-16,0 3 4 15,0-4-1-15,0 0 0 16,0 3 6-16,0 5-4 15,-10 1-2-15,2 8 0 16,-1-1 5-16,4-1-4 16,2 0-1-16,3-4 0 15,0-1-4-15,0-1 4 16,0-4 0-16,0-5 0 16,0-2-1-16,0-7 2 15,0 2-1-15,0-1 0 16,0 1 5-1,0-1-6 1,0 0 1-16,0 1 0 0,0-1 6 0,0-2-5 16,0-3-1-16,0-5 0 15,0 0 7-15,0 0 11 0,0 0 9 16,0 0 4-16,0-11 1 16,0-22-32-16,0 0-96 15,0-4-257-15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4:47:25.1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C6B564-E422-45A8-882D-259C67EBE6B0}" emma:medium="tactile" emma:mode="ink">
          <msink:context xmlns:msink="http://schemas.microsoft.com/ink/2010/main" type="inkDrawing" rotatedBoundingBox="21463,11067 28130,10848 28203,13055 21536,13275" hotPoints="21632,11050 28072,11231 28017,13189 21577,13008" semanticType="enclosure" shapeName="Rectangle"/>
        </emma:interpretation>
      </emma:emma>
    </inkml:annotationXML>
    <inkml:trace contextRef="#ctx0" brushRef="#br0">132 0 82 0,'0'0'145'0,"0"0"-109"16,0 0-29-16,0 0 7 16,0 0 41-16,0 0-9 15,0 0-25-15,0 0 6 16,0 0 12-16,0 0-2 0,0 0-9 16,0 0-18-16,-3 3 6 15,0 2-9-15,-1 0 28 16,2 5 2-16,2 0-17 15,0 3-4-15,0 0-7 16,-3 0-8-16,3 7-1 16,-3 4 17-16,1 6 32 15,-1-1-14-15,-4 8-34 16,5-1 8-16,-4 0 2 16,1 0-11-16,1 3 1 0,-4 6 8 15,3 0-9-15,-5 9 11 16,2-1-11-16,-1 4 0 15,4 0 4-15,2 1-3 16,0 0-2-16,3-1 1 16,0 3-1-16,0 2 0 15,0 0 1-15,0 3 0 16,0-3 0-16,0-1 1 16,0-1-1-16,0-3 0 15,0-3 0-15,0-3 0 16,0-3 0-16,0-5 1 15,0-3 9-15,0-2-10 16,-9-1 0-16,6-1 0 0,1 0 1 16,-1 1-2-1,0-4 1-15,3 1 0 0,-4 0 1 16,2-6-1-16,-1-3 0 16,3-4 0-16,-3-4 0 15,3-5-1-15,0-2 0 16,0-4 1-16,0-1 2 15,0-4-2-15,0-1 0 16,0 4 0-16,0-4 0 16,0 0 1-16,-2 0-1 15,2 0 1-15,0 0 15 16,0 0-16-16,0 0 10 16,0 0 0-16,0 0-10 15,0 0 2-15,0 0-2 16,5 0 1-16,10-5 5 0,5 0-6 15,0 2 0-15,5 0-1 16,-1 0-1-16,4 1 2 16,1 2-2-16,-1 0 2 15,5 0 1-15,-1 0-1 16,2 0 0-16,4 0 0 16,4 0 0-16,1 0 13 15,4 0-13-15,-2 0 7 16,2 0 9-16,5 0 6 15,-2 0-5-15,2 0-16 16,3 0-1-16,0 0 11 16,-3 0-4-16,-3 0 4 0,-6 0 19 15,-3 2-29-15,0 4 7 16,1-3-8-16,2-3 0 16,9 0 8-16,2 0-8 15,4 0 0-15,-4-3 1 16,-6-8-1-16,-1 4 0 15,-7 1 0-15,3 1 0 16,-2 2-1-16,-1 2 2 16,-3 1-1-16,1 0 0 15,-1 0 0-15,1 0 0 16,-1 0 0-16,3 0 0 16,3-4 4-16,1-1-4 15,-2-2 0-15,-2-1 0 0,-2 0-1 16,-9 7 1-1,-4-3 0-15,-5 4-1 0,0 0 1 16,4 0-1 0,2 0 1-16,3 0 0 0,2 0-5 15,9-2 5-15,4-4-10 16,-2-3-3-16,5 6 6 16,-10-3-18-16,-2 3 15 15,-7 1 9-15,-3 2-13 16,-3 0 13-16,-2 0 1 15,0 0-6-15,-3 0 6 16,3 0 0-16,-3 0 0 16,3 0 6-16,6 0-5 15,8 0-1-15,6-3 0 16,4-7 0-16,4 3-1 0,-4-1 1 16,-6 2 0-16,-8 3 0 15,-6 1-5-15,-4 0 5 16,-6 2 1-16,-2 0 0 15,2-3 4-15,1 3-5 16,5-2 0-16,5-4 0 16,13 1-1-16,2 1 1 15,4-5 0-15,-1 4 0 16,-9 0 0-16,-2 2 0 16,-6 3 0-16,-4 0 0 15,1 0 1-15,1 0-1 16,-1 0 0-16,2 0 0 0,-1 0 0 15,-1 0 0-15,-1 0 0 16,4 0 0 0,6-2 2-16,2-1 2 0,4 0-3 15,-1 1 0-15,-2 2 6 16,-3 0-7-16,-7 0 0 16,0 0 0-16,2 0-7 15,1 0 7-15,1 0 1 16,1 0-1-16,-2 0 0 15,6 0 2-15,6 0-2 16,7 0 0-16,1-3 0 16,7 1 0-16,-3-3 0 15,-3 0 1-15,-6 2 0 0,-9 3-1 16,-2 0 0-16,-6 0 0 16,-1 0-2-16,-1 0 0 15,1 0 2-15,1 0 0 16,3 3 0-16,6-1 2 15,5 1-2-15,2-1 0 16,5-2-4-16,3 3 4 16,-10-3 0-16,0 0 1 15,-8 2 6-15,-7 1-7 16,0 2-2-16,2 0 2 16,-2 0-4-16,5 0 3 15,4-2 1-15,9-1 0 16,2 1-1-16,7 1 2 0,0-4-1 15,3 1 0 1,-3 2-1-16,0-3 0 0,-7 2 1 16,2-2 0-16,-2 3 7 15,-2-3-7-15,-6 3-1 16,2 2-22-16,-8-2-39 16,-2 1 10-16,2-1 22 15,1-1 18-15,5 2 4 16,7-4-13-16,-1 0-20 15,2 0 20-15,4 0 10 16,1 0 11-16,0 0 0 16,0 0 0-16,-1-4 4 15,-6 2-4-15,0-1 0 16,-9 1 0-16,-2 0 0 16,-2-3 8-16,-5 2-8 0,0 0 1 15,2 3 11-15,1 0-12 16,-1 0-1-16,-5 0 1 15,1 0-2-15,-6 0 1 16,-2 0 1-16,0 0-2 16,-5 0 1-16,0 0-10 15,0-3 5-15,-3 1 5 16,-4 2-12-16,-1 0-4 16,-2 0-71-16,0 0-29 15,0 0-37-15</inkml:trace>
    <inkml:trace contextRef="#ctx0" brushRef="#br0" timeOffset="2633.1699">273-138 18 0,'0'0'102'16,"0"0"-20"-16,0 0-11 15,0 0-3-15,152-3-16 16,-114 3-8-16,-1 0 10 16,0-1-24-16,1-3-13 15,-4 2 47 1,4-3 4-16,-1 0-8 0,3-3-9 31,7 0-11-31,1 0 2 0,4 3-16 0,5 0-6 16,3 0 6-16,4 3-17 31,-4-1-3-31,-3 0-2 0,-2 3-3 0,-6 0-1 16,-3 0 0-16,-2 0 0 0,1 0 2 15,2 0-1-15,1 0-1 16,6 3 1 15,1 2 0 0,0 0-1-31,0 3 0 0,2-6 0 0,3 5 3 0,4-6-3 0,1 2 0 16,5-1-1-16,2-2 2 0,0 0-1 0,0 0 0 16,-3 0 0-16,-4 0 0 0,-1 0 0 15,-1 0 0-15,-3 0 0 16,1 0-1-16,7 0 1 15,2 0-1-15,4 0-7 16,-4 0 6-16,-5 0-11 16,-13-2 13-16,-8-2-1 15,-7 0-4-15,-6 1 5 16,4 3 0-16,5 0 0 16,7-2 5-16,5-1 6 15,5 1-9-15,8-3 10 0,14 0-12 16,4-4 0-1,3 5-1-15,-3-1-1 0,-6 2 2 16,-5 1 0-16,-5 2 0 16,-10 0-1-16,-7 0 2 15,-5 0-1-15,-10 0 0 16,-1 0-7-16,-2 2 7 16,3 6 1-16,5-4 0 15,12 2 16-15,5-1-17 16,9-2 0-16,6-1 0 15,2 1 0-15,-2-1 0 16,1 3 0-16,-11 3 0 16,-10 3 0-16,-5 1-4 15,-12 1 3-15,-5 3 1 16,0 0 0-16,-8-3-2 0,1-3 3 16,4 0-1-16,1-2 1 15,12-3 0-15,12 0-1 16,8-3 0-16,4 1-1 15,1 2 0-15,-4 3-9 16,-9 0-3-16,-6 2 11 16,-6 4-25-16,-6-1 17 15,-2 2-9-15,-6-2-12 16,0 1 31-16,-3-5-10 16,5-1 10-16,1-3-1 15,6 0-19-15,8-3 7 16,6-2-10-16,3 0-39 15,3 0-42-15,-5 0 7 16,-6 0 8-16,-9 0 51 0,-10 0 10 16,-7 4 9-16,-13-4 10 15,-2 0 9-15,1 0 13 16,-4 0 4-16,2 0-8 16,4 0 1-16,3 0-8 15,7 0 3-15,8 0-4 16,4 0-1-16,4 0 5 15,6 0-5-15,-9-6 0 16,-4 1-1-16,-10 3 2 16,-10 2-1-16,-2 0 10 15,-3 0-9-15,3 0 9 0,-1-3 1 16,5 3 59 0,1 0 19-16,4-2-15 0,-4-1 4 15,1 0-26-15,-1 0-25 16,-1 3 6-16,-2-2-20 15,-5 2 10-15,0 0 11 16,0 0-17-16,0 0-3 16,0 0-2-16,0 0-12 15,0 0 15-15,0 0-14 16,0 13-1-16,0 7 29 16,3 4-10-16,0 2 4 15,3 2-13-15,0-2-9 16,-1 4 22-16,-2 5-8 0,-3 4-14 15,0 4 11 1,0 9-11-16,-8-1 4 0,-7 2-4 16,0-3-1-16,5-7 13 15,3 3 3-15,2-4 1 16,5 3-4-16,0 1-13 16,0 0 1-16,0 4 15 15,2 0-10-15,8-5 4 16,-5-1-9-16,-2-3 0 15,-1-1 3-15,-2-7-3 16,3 1-2-16,-3-5 1 16,4-4 0-16,-4-2 1 15,0-5-1-15,0-2 0 16,0-6 4-16,0-2 2 16,0-3-7-16,0-2 1 0,0-1 0 15,0 3 7-15,-9 1-7 16,1-2 0-16,1 1-2 15,2 2-7-15,2-5-1 16,3 3-7-16,-3 0-19 16,3 0 27-16,0 1-14 15,0-4 7-15,-2 2 16 16,2 0-10-16,0-2 10 16,0 1 0-16,0-3-4 15,0 3 3-15,0 3 2 16,0-5-1-16,0 7 7 15,0-3-7-15,0 3 0 0,0-1 0 16,0 0-1 0,0-1 0-16,0 3 2 0,0-2-1 15,0 1 0-15,0-4-19 16,0 1-20-16,0-2-31 16,0-3-31-16,0 0-10 15,0 0-66-15,-7-12-416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36.0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ED8020-D1CB-4126-B6E1-20A281990A61}" emma:medium="tactile" emma:mode="ink">
          <msink:context xmlns:msink="http://schemas.microsoft.com/ink/2010/main" type="writingRegion" rotatedBoundingBox="27263,9943 27810,9943 27810,10641 27263,10641"/>
        </emma:interpretation>
      </emma:emma>
    </inkml:annotationXML>
    <inkml:traceGroup>
      <inkml:annotationXML>
        <emma:emma xmlns:emma="http://www.w3.org/2003/04/emma" version="1.0">
          <emma:interpretation id="{D841DBEC-1EBD-4C28-9DBE-73B8268C61D7}" emma:medium="tactile" emma:mode="ink">
            <msink:context xmlns:msink="http://schemas.microsoft.com/ink/2010/main" type="paragraph" rotatedBoundingBox="27263,9943 27810,9943 27810,10641 27263,10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947322-31C1-43B9-89F6-B8424353D460}" emma:medium="tactile" emma:mode="ink">
              <msink:context xmlns:msink="http://schemas.microsoft.com/ink/2010/main" type="line" rotatedBoundingBox="27263,9943 27810,9943 27810,10641 27263,10641"/>
            </emma:interpretation>
          </emma:emma>
        </inkml:annotationXML>
        <inkml:traceGroup>
          <inkml:annotationXML>
            <emma:emma xmlns:emma="http://www.w3.org/2003/04/emma" version="1.0">
              <emma:interpretation id="{241C3886-ABA3-4F0A-99C6-FE1AEE83793D}" emma:medium="tactile" emma:mode="ink">
                <msink:context xmlns:msink="http://schemas.microsoft.com/ink/2010/main" type="inkWord" rotatedBoundingBox="27263,9943 27810,9943 27810,10641 27263,10641"/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PM</emma:literal>
                </emma:interpretation>
                <emma:interpretation id="interp3" emma:lang="en-US" emma:confidence="0">
                  <emma:literal>PA</emma:literal>
                </emma:interpretation>
                <emma:interpretation id="interp4" emma:lang="en-US" emma:confidence="0">
                  <emma:literal>PE</emma:literal>
                </emma:interpretation>
              </emma:one-of>
            </emma:emma>
          </inkml:annotationXML>
          <inkml:trace contextRef="#ctx0" brushRef="#br0">132 0 591 0,'0'0'111'0,"0"0"-56"0,0 0-48 16,0 0-7-16,0 0-7 16,0 0 1-16,0 0-8 15,0 34 12-15,-3 2-14 16,-2 0 9-16,-5 2 7 15,0-1 7-15,-2-1 5 16,0-3 28-16,1 2-27 16,2-2-4-16,3-1-9 15,4 1 0-15,-1-2 5 16,-1-3-5-16,4 2 0 16,-3-1 0-16,1-4 0 0,2-8 0 15,-3-1-26-15,0-12-50 16,1-4-12-16,-8 0 11 15,0-12-70-15,-2-10-104 16</inkml:trace>
          <inkml:trace contextRef="#ctx0" brushRef="#br0" timeOffset="400.2991">-15 242 97 0,'0'0'146'0,"0"0"-14"16,9-139-13-16,2 95-14 15,4 6 31-15,5 6-73 16,2 7-11-16,10 7-44 15,6 2-7-15,4 5-2 0,8 4-1 16,2-1 1-16,0 0 1 16,-4-3 0-16,-4 4 4 15,-7 2 3-15,-12 0-7 16,-10 2 6-16,-3 3-6 16,-7 0 24-16,-5 0-6 15,3 0-11-15,0 0-3 16,-1 6 3-16,1 15-7 15,4 6 0-15,-7 9-14 16,0 3 14-16,0 3 0 16,0-3 0-16,-7-4 6 15,-4-3 2-15,-3-11-6 16,-9-3 27-16,-6-8 36 16,-9-2 13-16,-14-3-48 15,-2-2-21-15,-6-3 4 0,8 0-7 31,9 0-6-31,14-3 0 0,15-5-6 0,12 6-1 16,4 2-58-16,26 0-175 16,4 7-152-16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41.8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6F82FB-AB3F-47B7-B083-642D59FEE4A0}" emma:medium="tactile" emma:mode="ink">
          <msink:context xmlns:msink="http://schemas.microsoft.com/ink/2010/main" type="writingRegion" rotatedBoundingBox="31691,12309 33444,12451 33379,13264 31625,13122"/>
        </emma:interpretation>
      </emma:emma>
    </inkml:annotationXML>
    <inkml:traceGroup>
      <inkml:annotationXML>
        <emma:emma xmlns:emma="http://www.w3.org/2003/04/emma" version="1.0">
          <emma:interpretation id="{234A794D-4F9A-4960-BC5E-0E5508F13D26}" emma:medium="tactile" emma:mode="ink">
            <msink:context xmlns:msink="http://schemas.microsoft.com/ink/2010/main" type="paragraph" rotatedBoundingBox="31691,12309 33444,12451 33379,13264 31625,13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E68224-1295-4A08-AED1-FA7BC0CEE8FD}" emma:medium="tactile" emma:mode="ink">
              <msink:context xmlns:msink="http://schemas.microsoft.com/ink/2010/main" type="line" rotatedBoundingBox="31691,12309 33444,12451 33379,13264 31625,13122"/>
            </emma:interpretation>
          </emma:emma>
        </inkml:annotationXML>
        <inkml:traceGroup>
          <inkml:annotationXML>
            <emma:emma xmlns:emma="http://www.w3.org/2003/04/emma" version="1.0">
              <emma:interpretation id="{E8FE5E29-CFB2-4BA8-9E82-54C54BFCE2B4}" emma:medium="tactile" emma:mode="ink">
                <msink:context xmlns:msink="http://schemas.microsoft.com/ink/2010/main" type="inkWord" rotatedBoundingBox="31691,12309 33444,12451 33379,13264 31625,13122"/>
              </emma:interpretation>
              <emma:one-of disjunction-type="recognition" id="oneOf0">
                <emma:interpretation id="interp0" emma:lang="en-US" emma:confidence="0">
                  <emma:literal>QKO</emma:literal>
                </emma:interpretation>
                <emma:interpretation id="interp1" emma:lang="en-US" emma:confidence="0">
                  <emma:literal>QO</emma:literal>
                </emma:interpretation>
                <emma:interpretation id="interp2" emma:lang="en-US" emma:confidence="0">
                  <emma:literal>QUO</emma:literal>
                </emma:interpretation>
                <emma:interpretation id="interp3" emma:lang="en-US" emma:confidence="0">
                  <emma:literal>Quo</emma:literal>
                </emma:interpretation>
                <emma:interpretation id="interp4" emma:lang="en-US" emma:confidence="0">
                  <emma:literal>QOO</emma:literal>
                </emma:interpretation>
              </emma:one-of>
            </emma:emma>
          </inkml:annotationXML>
          <inkml:trace contextRef="#ctx0" brushRef="#br0">4725-973 208 0,'0'0'348'0,"0"0"-135"16,0 0-129-1,0 0-2-15,0 0 4 0,0 0-34 16,0 0 34-16,-55-57-23 15,53 51-27-15,-1 4 0 16,-2-3-19-16,-5 2 17 16,-4 1 9-16,-9 2-31 15,-5 0 4-15,-9 0-16 16,-13 20 0-16,-2 13-1 16,-2 10 0-16,4 5-9 15,5 3-3-15,10 3-26 16,13-9 17-16,7-3-7 15,7-6 1-15,8-5 28 16,0-2-14-16,0-3 14 16,0 0 0-16,0-3 1 0,0-2 0 15,11-1-1-15,3 3 0 16,4-5 0-16,4 4 0 16,5-5 0-16,4-1 0 15,6-3-14 1,0-6 13-16,5-1-11 0,-5-6 6 15,0 0 5-15,1-6-11 16,-1-14 12-16,-6-6 0 16,1-7 1-16,0-4 6 15,-7-1 0-15,-2-7 1 16,-2-1 25-16,-5-4-27 16,-1-4 40-16,-3-3-18 15,-7 1-28-15,-5-2 36 16,0 1-14-16,-3 3-2 15,-19 3 11-15,-10 6-30 0,0 12-1 16,-3 10 0-16,2 10-16 16,1 13 4-16,0 0-37 15,4 6-22-15,1 18 9 16,7 7-63-16,12 17-74 16,1-10-99-16,7-7-96 0</inkml:trace>
          <inkml:trace contextRef="#ctx0" brushRef="#br0" timeOffset="318.1104">4553-774 546 0,'0'0'327'0,"0"0"-265"16,0 0-43-16,0 0-18 15,0 0 58-15,0 0 5 16,0 0-41-16,40 153 10 16,-11-115-15-16,2-1-4 15,4-4-8-15,-1-3-6 16,-4-8 0-16,-8-3-2 16,-4-7-1-16,-8-2 3 15,2-4 0-15,-4 0 0 16,2 1 3-16,2-2-3 0,5 4-1 15,3-8-24-15,17-1-56 16,1 0-62-16,-10 0-353 0</inkml:trace>
          <inkml:trace contextRef="#ctx0" brushRef="#br0" timeOffset="5451.8663">5407-919 49 0,'0'0'303'0,"0"0"-208"15,0 0-12-15,0 0 104 16,0 0 37-16,0 0-33 0,0 0-78 16,17-78-36-1,-22 73 11-15,-2 3-47 0,-4 2-14 16,-1 0-27-16,-10 0-17 15,-8 17 16-15,-7 12-9 16,-6 10-9-16,1 5 18 16,-5 0-26-16,2 0 25 15,7-5-5-15,-3-6 7 16,10-4-1-16,5-5 1 16,8-7 0-16,8-5 0 15,10-3-6-15,0-1-14 16,8-3 1-16,26 0 19 15,13 3 16-15,8 2-8 0,-1-1 1 16,-3 0-3 0,-7 4-6-16,-13 1 0 0,-7 1 0 15,-16 0-7-15,-3 1-2 16,-5-1 9-16,0 1 0 16,0-4-1-16,0 0-2 15,0-2 2-15,0 0 1 16,0-2-20-16,0-3-11 15,0 3-35-15,0 0-21 16,4 1-42-16,19 0 3 16,-3-2-74-16,-3-4-304 0</inkml:trace>
          <inkml:trace contextRef="#ctx0" brushRef="#br0" timeOffset="5931.8467">5663-652 689 0,'0'0'153'0,"0"0"-17"16,0 0-48-16,0 0 9 15,0 0-25-15,0 0-50 16,0 0-16-16,-35-42-6 0,32 42-19 15,1 5-23 1,-5 17 17-16,-1 3 25 0,0 3 0 16,1 3 0-16,2 0 1 15,2 1-1-15,3-4 0 16,0-2-1-16,0-5 7 16,0-1-6-16,15-6 0 15,16-7 0-15,3-4 10 16,9-3 0-16,6 0-2 15,1-24 4-15,-5-1-11 16,-5-8-1-16,-5-2 17 16,-9-4-3-16,-8-2 26 15,-10 0 16-15,-6-6 11 16,-2 3-8-16,0 0-40 16,-17 5 19-16,-11 8 1 0,-9 3-38 15,-10 13-1-15,-8 7-20 16,-7 8-39-16,-10 4-65 15,-32 48-64-15,18 0-103 16,14-8-366-16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44.1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46F8CE-23B6-4A87-856B-E4C89D4317EF}" emma:medium="tactile" emma:mode="ink">
          <msink:context xmlns:msink="http://schemas.microsoft.com/ink/2010/main" type="writingRegion" rotatedBoundingBox="27476,13479 29310,13642 29248,14338 27414,14175"/>
        </emma:interpretation>
      </emma:emma>
    </inkml:annotationXML>
    <inkml:traceGroup>
      <inkml:annotationXML>
        <emma:emma xmlns:emma="http://www.w3.org/2003/04/emma" version="1.0">
          <emma:interpretation id="{0C733B01-7089-495B-ADA1-79C6283F9DA2}" emma:medium="tactile" emma:mode="ink">
            <msink:context xmlns:msink="http://schemas.microsoft.com/ink/2010/main" type="paragraph" rotatedBoundingBox="27476,13479 29310,13642 29248,14338 27414,14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23F2C-8D7C-4DE7-B50A-CAC781C07BEB}" emma:medium="tactile" emma:mode="ink">
              <msink:context xmlns:msink="http://schemas.microsoft.com/ink/2010/main" type="line" rotatedBoundingBox="27476,13479 29310,13642 29248,14338 27414,14175"/>
            </emma:interpretation>
          </emma:emma>
        </inkml:annotationXML>
        <inkml:traceGroup>
          <inkml:annotationXML>
            <emma:emma xmlns:emma="http://www.w3.org/2003/04/emma" version="1.0">
              <emma:interpretation id="{A42F9A5D-0C7D-4A15-908A-5C6D4905DEC8}" emma:medium="tactile" emma:mode="ink">
                <msink:context xmlns:msink="http://schemas.microsoft.com/ink/2010/main" type="inkWord" rotatedBoundingBox="27476,13479 29310,13642 29248,14338 27414,14175"/>
              </emma:interpretation>
              <emma:one-of disjunction-type="recognition" id="oneOf0">
                <emma:interpretation id="interp0" emma:lang="en-US" emma:confidence="0">
                  <emma:literal>korus</emma:literal>
                </emma:interpretation>
                <emma:interpretation id="interp1" emma:lang="en-US" emma:confidence="0">
                  <emma:literal>koru</emma:literal>
                </emma:interpretation>
                <emma:interpretation id="interp2" emma:lang="en-US" emma:confidence="0">
                  <emma:literal>Kiriu</emma:literal>
                </emma:interpretation>
                <emma:interpretation id="interp3" emma:lang="en-US" emma:confidence="0">
                  <emma:literal>Kiri</emma:literal>
                </emma:interpretation>
                <emma:interpretation id="interp4" emma:lang="en-US" emma:confidence="0">
                  <emma:literal>Kirin</emma:literal>
                </emma:interpretation>
              </emma:one-of>
            </emma:emma>
          </inkml:annotationXML>
          <inkml:trace contextRef="#ctx0" brushRef="#br0">51 0 561 0,'0'0'93'0,"0"0"-30"0,0 0-27 16,0 0 45-16,0 0-30 16,0 0-51-16,0 0 1 15,-12 36-2-15,9-5 2 16,0 6 1-16,1 0-1 15,2 2-1-15,0 0 0 16,0-3 6-16,0 3-6 16,-3 0 0-16,0 0-1 15,-3 0 1-15,0 0 1 0,1-6-1 16,-2 1 2-16,5-9-2 16,2-6 0-16,0-6-20 15,0-5-63-15,0-8-58 16,17 0 64-16,15-23 28 15,-4-11-131-15,1-5-153 0</inkml:trace>
          <inkml:trace contextRef="#ctx0" brushRef="#br0" timeOffset="1253.2662">212 207 175 0,'0'0'226'0,"0"0"-64"16,0 0 20-16,0 0 13 15,0 0-51-15,0 0-35 16,0 0-67-16,-7-69-28 15,-1 69-14-15,-6 14-26 0,-1 9 26 16,-5 9 0-16,3-2 1 16,3 7-2-16,2-4 1 15,3-1-2-15,1-5-4 16,5-3 6-16,1-3 0 16,2-6-16-16,0 1-10 15,0-5 15-15,0-2-9 16,0 2 4-16,8-4 10 15,4-1-14-15,-2-1 18 16,5-5-11-16,5 0-11 16,4 0 23-16,4 0-8 0,4-13-1 15,0-4 0 1,-4-2-6-16,-3-2 15 0,-7 5-14 16,-4 4 10-1,-4 1 5-15,-10 4 18 0,0 4 29 16,0 1 19-16,0 2-24 15,0 0 6-15,0 0-34 16,0 0-14-16,0 0 0 16,0 0-20-16,0 12 12 15,-3 7 7-15,3 6-11 16,0 2 2-16,0-4-30 16,3-5-5-16,7-3 7 15,3-4-1-15,-1-3 31 16,-2-6 8-16,2-2 0 0,3 0 13 15,-2 0-3 1,7 0-10-16,4-7 13 0,2-12-13 16,-1-2-6-16,-1-1-7 15,-4-5-17-15,-3-2 24 16,-6 2-5-16,-7-2 11 16,-4 1 11-16,0 1 0 15,-9 2 30-15,-11 4-5 16,5 6-19-16,0 4 67 15,10 8-51-15,2 3-31 16,3 0-4-16,0 3-63 16,12 18 36-16,16 2 5 15,15 0-14-15,16-2 30 0,6-6-8 16,4-4 16-16,-11-6-8 16,-13-2 2-16,-16-3 5 15,-14 2 1-15,-10 1-2 16,-5-3 2-16,0 2 16 15,0 1 20-15,0 5 29 16,-14 5-49-16,-6 5 3 16,-3 5-12-16,0 8 2 15,6 5-5-15,5 4-4 16,12 1-7-16,0 0 7 16,3-1-27-16,26-7-7 15,6-5 20-15,5-5 10 16,-3-10 2-16,-2-7 2 15,-1-6 0-15,1 0-7 16,-2-9 7-16,2-14-3 0,-6-7 2 16,-3-4-5-16,-9-2 6 15,-8 0 1-15,-3-2 16 16,-6 8 42-16,0 7 7 16,0 7 16-16,-3 5-8 15,-2 10-13-15,-2-2-12 16,4 3-41-16,3 0-8 15,0 0-14 1,0 4-53-16,0 14 32 0,0 3 5 16,0 6-23-16,0-1 27 0,12-3-13 15,2-5-7 1,0-8 37-16,-2-2-6 0,0-5 15 16,-1-3 0-1,4 0 1-15,2 0 9 16,6 0-10-16,-1-12 1 0,5-9 12 15,-2 2-13-15,-5-4 0 16,0 2 0-16,-8 0 13 16,-4 5 19-16,-4 6 12 15,-4 5 21-15,0 3-11 16,0 2-47-16,0 0-7 16,0 0-11-16,0 2-45 15,0 16 24-15,0 4-10 16,3 0-35-16,14 2-11 15,9-14-138-15,-6-5-3 16,-6-5-364-16</inkml:trace>
          <inkml:trace contextRef="#ctx0" brushRef="#br0" timeOffset="1461.7184">1187 63 1018 0,'0'0'200'0,"0"0"-132"16,0 0-67-16,0 0 70 16,0 0-59-16,0 0-3 15,0 0-18-15,200 14-3 16,-93 1-34-16,7-2-60 16,8-2-46-16,-30-4-83 15,-35-7-113-15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49.62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DE47AF-3021-48A1-A29B-B13714D3F86F}" emma:medium="tactile" emma:mode="ink">
          <msink:context xmlns:msink="http://schemas.microsoft.com/ink/2010/main" type="inkDrawing" rotatedBoundingBox="12025,12914 12088,12251 12599,12299 12535,12963" semanticType="callout" shapeName="Other">
            <msink:sourceLink direction="from" ref="{46CF0C6A-EECB-44DC-8762-3DF434CA56DB}"/>
            <msink:sourceLink direction="to" ref="{46CF0C6A-EECB-44DC-8762-3DF434CA56DB}"/>
          </msink:context>
        </emma:interpretation>
      </emma:emma>
    </inkml:annotationXML>
    <inkml:trace contextRef="#ctx0" brushRef="#br0">32 37 59 0,'0'0'113'0,"0"0"40"16,0 0-29-16,0 0-3 15,0 0 2-15,0 0-34 16,0 0 8-16,-15-21-42 16,10 15-22-16,0 4 44 15,1-3-44-15,1 2-1 16,3 3-28-16,0 0 3 16,0 0-10-16,0 0 3 15,0 0-2-15,0 0 1 0,0 0-21 16,15 13 21-1,7 5 0-15,5 0-3 0,4 6 3 16,6-1 2-16,0 0-1 16,7 0 5-16,-4 1 1 15,0-2-6-15,0-3 0 16,-5-1 1-16,-3-5-1 16,-4-1 1-16,-4-9 19 15,-7 3-2-15,-6-3-17 16,-4-1-1-16,-7-2 0 15,0 3 1-15,0-3-6 16,0 2 7-16,0 3-2 16,0 1 27-16,0 6-26 15,-18 6 30-15,-2 3-7 16,-12 5-11-16,-5 2 12 0,-3 0-16 16,-1 4 11-16,3-5 7 15,1-5-27-15,9 0 10 16,-1-3-10-16,6 0 0 15,3-1-1-15,0 0 1 16,5-3 0-16,1-1-1 16,6-4-9-16,2-1-15 15,2 0-18-15,4-1-28 16,0 2-17-16,0-2-135 16,12-5-265-16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59:50.1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6C0AA3-E721-4E2F-B74A-A4BFCFF9AADF}" emma:medium="tactile" emma:mode="ink">
          <msink:context xmlns:msink="http://schemas.microsoft.com/ink/2010/main" type="inkDrawing" rotatedBoundingBox="13048,12774 13322,12134 13786,12332 13512,12972" semanticType="callout" shapeName="Other">
            <msink:sourceLink direction="with" ref="{46CF0C6A-EECB-44DC-8762-3DF434CA56DB}"/>
          </msink:context>
        </emma:interpretation>
      </emma:emma>
    </inkml:annotationXML>
    <inkml:trace contextRef="#ctx0" brushRef="#br0">122 415 563 0,'0'0'107'0,"0"0"-107"15,0 0-1-15,0 0 1 16,0 0 37-16,0 0 15 16,0 0-16-1,-105-83-3 1,98 83 12-16,5 0-20 0,-1 0-25 0,3 12-9 16,0 20 8-16,0 9 2 15,0 8 0-15,0-2 3 0,0-3 2 16,17-3-5-16,9-7 0 15,3-9-1-15,8-6 15 16,3-9-13-16,3-10 20 16,6 0 1-16,3-7-11 15,3-25-6-15,-6-6-6 16,-3-14 0-16,-12-5 9 16,-11-7 4-16,-11-7 68 15,-12 4-18-15,0 0 10 16,-20 5 51-16,-12 8-76 15,-11 9-4-15,-1 10-1 16,-4 11-31-16,2 17 5 0,6 7-17 16,2 7-33-16,13 32-21 15,10 15-95-15,15 26-83 16,0-12-135-16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4:47:41.0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B9DFBE-AF43-4EA9-B02C-F3FEBB3FFBFA}" emma:medium="tactile" emma:mode="ink">
          <msink:context xmlns:msink="http://schemas.microsoft.com/ink/2010/main" type="writingRegion" rotatedBoundingBox="29435,11245 33114,11483 33002,13215 29323,12977"/>
        </emma:interpretation>
      </emma:emma>
    </inkml:annotationXML>
    <inkml:traceGroup>
      <inkml:annotationXML>
        <emma:emma xmlns:emma="http://www.w3.org/2003/04/emma" version="1.0">
          <emma:interpretation id="{1614015F-24A7-4CA2-BA7B-92C6AB03EA7C}" emma:medium="tactile" emma:mode="ink">
            <msink:context xmlns:msink="http://schemas.microsoft.com/ink/2010/main" type="paragraph" rotatedBoundingBox="29435,11245 33114,11483 33002,13215 29323,12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A8640-EAA5-4A84-955C-FF6011C0AB9B}" emma:medium="tactile" emma:mode="ink">
              <msink:context xmlns:msink="http://schemas.microsoft.com/ink/2010/main" type="line" rotatedBoundingBox="29435,11245 33114,11483 33002,13215 29323,12977"/>
            </emma:interpretation>
          </emma:emma>
        </inkml:annotationXML>
        <inkml:traceGroup>
          <inkml:annotationXML>
            <emma:emma xmlns:emma="http://www.w3.org/2003/04/emma" version="1.0">
              <emma:interpretation id="{45AEE5F1-63B9-4200-B5B4-697F47BEF39A}" emma:medium="tactile" emma:mode="ink">
                <msink:context xmlns:msink="http://schemas.microsoft.com/ink/2010/main" type="inkWord" rotatedBoundingBox="29435,11245 33114,11483 33002,13215 29323,12977"/>
              </emma:interpretation>
              <emma:one-of disjunction-type="recognition" id="oneOf0">
                <emma:interpretation id="interp0" emma:lang="en-US" emma:confidence="0">
                  <emma:literal>zorite?</emma:literal>
                </emma:interpretation>
                <emma:interpretation id="interp1" emma:lang="en-US" emma:confidence="0">
                  <emma:literal>Z.-rex?</emma:literal>
                </emma:interpretation>
                <emma:interpretation id="interp2" emma:lang="en-US" emma:confidence="0">
                  <emma:literal>zeroth?</emma:literal>
                </emma:interpretation>
                <emma:interpretation id="interp3" emma:lang="en-US" emma:confidence="0">
                  <emma:literal>zebrine?</emma:literal>
                </emma:interpretation>
                <emma:interpretation id="interp4" emma:lang="en-US" emma:confidence="0">
                  <emma:literal>zorite??</emma:literal>
                </emma:interpretation>
              </emma:one-of>
            </emma:emma>
          </inkml:annotationXML>
          <inkml:trace contextRef="#ctx0" brushRef="#br0">43 63 179 0,'0'0'114'16,"0"0"-42"-16,0 0 106 15,0 0-12-15,0 0-42 16,0 0-30-16,0-31-18 0,0 31 4 16,0 0 2-16,0 0-14 15,0 0 0-15,0-3-23 16,0 3-10-16,0 0-15 16,0 0-20-16,0 0 0 15,0 0-1-15,0 0-15 16,12 0 14-16,6 0-20 15,7 0 7-15,10 0 5 16,5 0-20-16,-3 0 2 16,0 0-2-16,1 0 11 15,-1 0 19-15,3 0-1 16,0 0-1-16,4 0 2 16,-1 0-8-16,-3-8 8 0,-8 0 0 15,-7 1 0-15,-8 4-2 16,-10 0 2-16,-4 3-1 15,-3 0 0-15,0 0-13 16,0 0 5-16,0 16 2 16,-10 8 7-16,-10 6 0 15,-2 6 0-15,-4 1 2 16,0-4-1-16,0 0-1 16,4-1 1-16,-5 4-1 15,-1 0 0-15,-4 5 10 16,-3 4 2-16,-2 5 8 15,-3 1 3-15,-3 1-16 16,-1-1 14-16,2-2-8 0,2-2-12 16,5-6 11-1,8-7-11-15,10-12-1 0,9-5 0 16,3-7-3-16,5-5 3 16,0-2 0-16,0 2-7 15,0-1 5-15,0 2 2 16,0 0 0-16,8 1-1 15,4 1 1-15,-2-3 0 16,8 0 0-16,6 0-2 16,4-5-4-16,9 0 8 15,6 0-2-15,1 0 6 16,1 0-5-16,-5-5-1 16,1-2 0-16,-1 1-9 0,-2 0 8 15,-4 0-20 1,-3-2-1-16,-4 0 5 0,-2 0-12 15,-5 0 7-15,-5 3-10 16,-6 3 2-16,-4 0 17 16,1 2-25-16,-6 0-7 15,2 0 3-15,-2 0-14 16,0 0-31-16,0 0-63 16,0 0-46-16,0 0-74 0</inkml:trace>
          <inkml:trace contextRef="#ctx0" brushRef="#br0" timeOffset="531.8493">121 533 527 0,'0'0'179'0,"0"0"-58"15,0 0-12-15,0 0-17 16,0 0-54-16,0 0-37 16,0 0 11-16,0-10-12 15,0 7 0-15,0 1 9 0,12-3-7 16,2-1 27-16,9-1-7 15,2-3 7-15,5-1 6 16,7 0-27-16,3-1 0 16,7 1-7-16,-2 3 1 15,2 1-2-15,-5 2 0 16,1 2 0-16,-6 3 0 16,1 0 0-16,-9 0 0 15,-1 0 0-15,-4 0 1 16,-4 0 5-16,-3 0-6 15,1-5 0-15,-2 2 0 16,1-3 0-16,4 0 0 16,-1 0-1-16,-6 1 2 0,-2 1-7 15,-7 4 6 1,-5 0-16-16,0 0 15 0,0 0-26 16,0 0-10-16,0 7-46 15,-8 10 3-15,-19 14-34 16,5-2-169-16,2-8-250 15</inkml:trace>
          <inkml:trace contextRef="#ctx0" brushRef="#br0" timeOffset="1712.8078">998 745 354 0,'0'0'291'16,"0"0"-135"-16,0 0-69 16,0 0-14-16,0 0-9 15,0 0-35-15,0 0 8 16,0-37 17-16,0 36-24 15,0-7 15-15,0 2-10 16,0 1-13-16,0 1 4 16,0-2-26-16,0 2-1 15,17-3 0-15,9 2-16 16,6 0 16-16,2 3-19 0,1 2-18 16,-2 0 6-1,-3 0-42-15,-2 0 15 0,-4 0 23 16,-7 0-16-16,-4 0 14 15,-6 0 7-15,-2 0 16 16,-5 0 14-16,0 0-13 16,0 0-18-16,0-3-109 15,0-4-398-15</inkml:trace>
          <inkml:trace contextRef="#ctx0" brushRef="#br0" timeOffset="1987.0752">1026 513 12 0,'0'0'811'0,"0"0"-679"16,0 0-75-16,0 0 43 16,0 0-51-16,0 0-40 15,0 0-9-15,52-16-25 16,-12 9 1-16,-3-1-41 15,-2 0 8-15,-12 2 30 16,-9 4-3-16,-4 2-17 16,-10 0 3-16,2 0-1 15,-2 0 6-15,0 0-48 16,0 0-59-16,0 0-126 0</inkml:trace>
          <inkml:trace contextRef="#ctx0" brushRef="#br0" timeOffset="2846.4254">1518 202 671 0,'0'0'148'0,"0"0"-22"16,0 0 16-16,0 0-63 15,0 0-69-15,0 0-10 16,0 0-20-16,-17 52 19 15,14-6-7-15,3 4 8 16,0-4-14-16,0-1 1 16,0-4 13-16,0-5 0 15,0-5 0-15,0 2 1 16,0 6-1-16,0 6 0 16,0 9 0-16,0 8 1 15,0 5 0-15,-2 2-1 16,-1-4 0-16,3-7 0 0,0-12-3 15,0-9-11 1,0-14-1-16,0-5-8 0,0-11 10 16,0-2-7-16,0-5 5 15,0 0 14-15,0 0 2 16,8-24 3-16,4-10-4 16,1-14 0-16,7-9 16 15,2-10-14-15,3-10 25 16,4-9 2-16,-1-2-19 15,2-2 6-15,-2-3-8 16,-2 5-7-16,-6 4 36 16,0 8-6-16,-2 3-13 0,-5 2-3 15,4 7-14-15,1 6 7 16,-1 8 14-16,3 5-21 16,-3 12 14-16,7 7-9 15,-1 5-5-15,2 9-2 16,7 4-2-16,3 2 3 15,2 6-1-15,6 0-6 16,6 0 7-16,-1 0 1 16,4 6-1-16,3-5 7 15,2-1 1-15,7 0-5 16,4-1 2-16,2-12-3 16,4-6 2-16,-2 1-4 15,-2 3 0-15,-5 0-1 16,-6 3-3-16,-14 5-16 15,-13 2-15-15,-14 5-20 0,-13 0 3 16,-5 0-26-16,0 5-6 16,-15 14 10-16,-30 16-86 15,5-3-78-15,-2-3-127 0</inkml:trace>
          <inkml:trace contextRef="#ctx0" brushRef="#br0" timeOffset="3649.0992">1889 606 741 0,'0'0'117'0,"0"0"-46"0,0 0 17 15,0 0-62-15,0 0-19 16,-35 46-7-16,15 4-3 0,0 10-13 15,-2 3-32-15,4 3 5 16,1-10 8-16,8-7 1 16,1-9 25-16,5-12-2 15,0-10 5-15,-1-5 6 32,4-8 0-32,0-3 1 0,0-2 2 15,0 0 4-15,0 0-4 16,0 0 32-16,0-15-21 0,0-11-8 15,4-7-6-15,4-12-1 16,7-10 0-16,2-9-15 16,1-9 16-16,2 2 0 15,0-2-2-15,0 8 1 0,0 11 2 16,-3 13 13-16,0 7 23 16,1 11-36-16,-1 4 1 15,3 7-2 1,0 7 1-16,3-2-2 0,3 7 1 15,2 0 0-15,-5 0 0 16,1 4-6-16,-4 9 5 16,-9 3-4-16,-2-2-2 15,-9 5 6-15,0 2 2 16,0 2 18-16,-15 3 16 16,-5 3-19-16,-2 1 1 15,-2 0-2-15,4 3-15 16,2 0 15-16,8 0-14 15,4-1 6-15,2 2-1 16,4-7-5-16,0 0 1 0,0-4-2 16,0-5 4-16,0-5-5 15,4-3 2-15,-1-5-2 16,0 4 1-16,-1-4-47 16,1-1-5-16,2-1-25 15,17-3-89-15,-2-3-75 16,0-16-154-16</inkml:trace>
          <inkml:trace contextRef="#ctx0" brushRef="#br0" timeOffset="4032.6168">2340 370 117 0,'0'0'342'0,"0"0"-72"16,0 0-182-16,0 0 9 16,0 0 21-16,0 0-73 15,0 0-39-15,0 0-6 16,0 0 4-16,64-57-5 16,-47 57 1-16,-6 0 0 15,-2 0-8-15,-6 5 9 16,-1 6-1-16,-2 5 19 15,0 4 6-15,0 2 25 16,0 5-9-16,-8 4-21 0,-4-2-1 16,4-3-17-16,2-6-1 15,6-2 4-15,0-2-5 16,0-4-1-16,2 0-12 16,16-4-19-16,6-4-2 15,-2-1-47-15,10-3-35 16,-6-5-163-16,-9-13-344 0</inkml:trace>
          <inkml:trace contextRef="#ctx0" brushRef="#br0" timeOffset="4313.5607">2605 662 429 0,'0'0'120'16,"0"0"21"-16,0 0 15 15,0 0-58-15,0 0-47 16,-101 153-26-16,90-116-25 16,4-4 12-16,5 0-12 15,2-4 0-15,0-3 0 16,0-6-17-16,0 1-26 15,0-4-35-15,0-5-64 16,0-5-89-16,-3-4-106 0</inkml:trace>
          <inkml:trace contextRef="#ctx0" brushRef="#br0" timeOffset="4508.4542">2372 975 646 0,'0'0'186'16,"0"0"-115"-16,0 0 1 15,0 0-27-15,0 0-32 16,0 0-13-16,0 0-1 16,156-18-73-16,-94 6-79 0,-10-1-143 15</inkml:trace>
          <inkml:trace contextRef="#ctx0" brushRef="#br0" timeOffset="5126.9729">2682 571 894 0,'0'0'172'0,"0"0"-53"16,0 0 20-16,0 0-64 16,0 0-75-16,0 0-14 15,0 0-13 16,0 0 11-31,23 99-4 0,6-52-4 0,2 1 6 0,1-6 7 0,-9 0-12 16,-2-4 7 0,-10-1 3-1,-2-6-13-15,-9-3-1 0,0 6-38 16,0-10-47-16,-9-6-213 0</inkml:trace>
          <inkml:trace contextRef="#ctx0" brushRef="#br0" timeOffset="4829.1046">3036 603 632 0,'0'0'213'0,"0"0"-103"15,0 0 4-15,0 0-49 16,0 0-39-16,0 0-21 0,0 0-5 16,-124-5-9-1,116 19-16-15,2 7-14 0,2-2 22 16,2-1 7-16,-1 5 10 16,-2-1-1-16,-5 1 1 15,0 4 0-15,-5-5 0 16,-8 4 0-16,-3 1 7 15,-2 5-6-15,-7-1 0 16,3 2-1-16,4 1-103 16,1-11-138-16,17-9-287 0</inkml:trace>
          <inkml:trace contextRef="#ctx0" brushRef="#br0" timeOffset="5542.7476">3103 1136 111 0,'0'0'312'0,"0"0"-153"0,0 0-92 0,0 0-22 16,0 0-7-16,0 0-14 15,0 0-11-15,-62 109 23 16,57-83-24-16,0-1 8 16,2-1 3-16,-6-7-14 15,3-3 8-15,1-1-10 16,1-2 8-16,4-4 1 15,0 1-8-15,0 2 5 16,0-2-1-16,0 2-11 16,7-3 8-16,3 0-9 15,5-3 1-15,0 1 5 16,-1-5-5-16,-3 0-2 0,1 0 0 16,0 0-12-16,-1 0 2 15,-2 0-14-15,-4 0-17 16,7 0-41-16,-4 0-73 15,4 0-124-15</inkml:trace>
          <inkml:trace contextRef="#ctx0" brushRef="#br0" timeOffset="6016.3751">3260 1147 253 0,'0'0'213'0,"0"0"-106"15,0 0-23-15,0 0-17 16,0 0-7-16,0 0-13 15,0 0-3-15,0 0-1 16,0 0-23-16,0 0-5 16,0 0-3-16,0 0-11 15,0 0 8-15,0 0-9 16,0 0-29-16,0 0 19 16,0 0-10-16,0 0-40 15,0 0-106-15,0 0-235 0</inkml:trace>
          <inkml:trace contextRef="#ctx0" brushRef="#br0" timeOffset="6772.6801">3292 313 375 0,'0'0'290'0,"0"0"-145"15,0 0-73-15,0 0-9 16,0 0-16-16,0 0-36 0,0 0 1 16,-15-15-1-16,15 12-2 15,0-2 1-15,12-3-10 16,6 1 0-16,-1 2 0 16,3 0-3-16,0-2 3 15,0 7 0-15,3 0 0 16,-3 0-1-16,-3 0 1 15,0 4 0-15,-2 9 0 16,-3 0-3-16,-1 2 2 16,-2 3 1-16,-6 0 0 15,-3 6 0-15,0 0 1 16,0 3-1-16,-12 4 0 0,-8 1 1 16,-3 1 13-1,-4 0-4-15,5-2 6 0,2-2 16 16,5-5-21-16,7-4 7 15,5-1-18-15,3-7 1 16,0 1 21-16,3-2-8 16,22-2 1-16,7 2 0 15,8-6-15-15,7-2 0 16,1-3 0-16,1 0-14 16,-9 0-15-16,-10 0-50 15,-17 0-41-15,-9 0-13 16,-4 0-144-16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16:07.0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F34392-67DA-48C3-A14C-AB6A20671609}" emma:medium="tactile" emma:mode="ink">
          <msink:context xmlns:msink="http://schemas.microsoft.com/ink/2010/main" type="writingRegion" rotatedBoundingBox="6924,9046 5785,8661 6134,7627 7273,8011"/>
        </emma:interpretation>
      </emma:emma>
    </inkml:annotationXML>
    <inkml:traceGroup>
      <inkml:annotationXML>
        <emma:emma xmlns:emma="http://www.w3.org/2003/04/emma" version="1.0">
          <emma:interpretation id="{B7A28125-2348-44CD-A646-77B43F90E60F}" emma:medium="tactile" emma:mode="ink">
            <msink:context xmlns:msink="http://schemas.microsoft.com/ink/2010/main" type="paragraph" rotatedBoundingBox="6924,9046 5785,8661 6134,7627 7273,8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B83042-8088-4050-8D6E-5612290ED98F}" emma:medium="tactile" emma:mode="ink">
              <msink:context xmlns:msink="http://schemas.microsoft.com/ink/2010/main" type="line" rotatedBoundingBox="6924,9046 5785,8661 6134,7627 7273,8011"/>
            </emma:interpretation>
          </emma:emma>
        </inkml:annotationXML>
        <inkml:traceGroup>
          <inkml:annotationXML>
            <emma:emma xmlns:emma="http://www.w3.org/2003/04/emma" version="1.0">
              <emma:interpretation id="{739BFBCB-600B-46CB-8AAF-E4579900EDF5}" emma:medium="tactile" emma:mode="ink">
                <msink:context xmlns:msink="http://schemas.microsoft.com/ink/2010/main" type="inkWord" rotatedBoundingBox="6924,9046 5785,8661 6134,7627 7273,8011">
                  <msink:destinationLink direction="with" ref="{CE4B5182-9FE3-4398-B2AF-D83C124942BF}"/>
                </msink:context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1030 949 0,'27'0'157,"-41"14"-142,1-14-15,-1 0 16,0 0-16,-13 0 16,-14 0-16,-14 0 15,14 0-15,28 0 16,-15 0-16,1 0 15,0 13-15,13-13 16,-27 28-16,14-28 16,-41 13-16,40-13 15,-13 0-15,28 0 16,-1 0-16,-13 0 16,-1 0 93,15 0-109,-1 0 16,0 0-16,1 0 15,-1 0-15,-27 0 16,27-13-16,1-15 15,-1 28-15,1-13 16,-1 13-16,-13-14 16,13 0-1,0 14-15,14-13 16,-13 13-16,13-14 16,0 1-16,-14-1 15,14-13-15,-14 13 16,1 0-16,-15 1 15,28-1 1,-13 0-16,-1 14 0,14-13 16,0-15-16,-14 15 47,1-1-32,13 0-15,0 1 16,-14-1-16,14-27 15,0 27-15,-27-13 16,27 13-16,-14-27 16,14 28-16,0-1 15,-14 0 17,14-13-17,0 14-15,0-1 16,0 0-16,0 1 15,0-1-15,0 0 32,0 1-17,0-15 1,0 15 0,0-1-16,0 0 31,14 14-31,-14-13 0,27 13 15,-27-14 17,14 0-17,0-13 1,-1 13 0,1 14-16,-14-13 15,14 13-15,-14-14 16,13 14-16,1-14 15,13 14-15,-13-13 16,0-1-16,-1-13 16,1 27-16,27-14 15,-27 0 1,-1 14-16,1-13 16,-1 13-16,1-14 15,0 14 1,13-13-16,-13 13 15,-14-28 1,13 28-16,1 0 16,0-13-16,-1 13 15,1 0 48,13-14-63,-13 14 15,0 0-15,-1 0 16,1 0-16,0 0 16,-1 0-1,15 0 48,-15 0-63,1 0 15,0 0-15,-1 0 16,1 0-16,0 0 16,13 0-16,-13 0 15,-1 0 1,1 0 31,-1 0 15,1 14-46,-14 13 15,0-13 0,14-14-31,-14 13 16,13 1 0,15-1 15,-15 1-15,1 0-1,-14 13 1,14-27-1,-14 14-15,13-14 16,-13 13-16,0 1 16,0 0 31,14-14-32,-14 13 1,0 1-16,14-14 15,-14 27-15,27-13 16,-27 0-16,14-1 16,-14 1-16,13 0 78,-13-1-47,0 15-31,14-28 16,-14 13-16,0 1 15,0 0-15,0-1 16,0 1 15,0 0-31,0-1 16,0 14-16,0-13 15,0 0-15,0-1 16,0 1-16,0 0 16,0-1 31,0 15-16,0-15-16,0 1 1,0 0-16,0-1 16,0 1-16,0 0 15,0 13-15,0-13 32,0-1-1,0 1-16,0 0 1,-14-1 15,14 1-15,-27 27 0,27-27-16,-14-1 15,14 1-15,0 0 16,-13 13-16,13-14 15,-14-13 1,14 14 62,-14-14-62</inkml:trace>
          <inkml:trace contextRef="#ctx0" brushRef="#br0" timeOffset="2719.0835">784 485 0,'0'-14'218,"0"28"-202,0-1 0,0 15-16,13-15 15,15 15-15,40 81 235,-54-95-189,-14-1-30,0 15 31,27-15-31,-27 1 46,14-14-31,-14 14 235,27-14-266,-13 0 16,27 0-16,-28-14 15,1-13-15,0 27 16,-1-14-16,1 0 15,-14 1 1,27 13 0,-13-14-1,-14 0 63,14 14-62,-14-13-16,0-1 31,0-13-15,0 13 0,13 0 77,-13 1-77,0-15 0,0 1-1,0 13 1,0 1 109,0-1-16,-13 14-109,-1 0 16,-13 0-16,13-13 15,0 13-15,-13 0 16,-28 0-16,14 0 16,0 0-16,14 0 15,-14 0-15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776" units="cm"/>
          <inkml:channel name="Y" type="integer" max="2112" units="cm"/>
          <inkml:channel name="T" type="integer" max="2.14748E9" units="dev"/>
        </inkml:traceFormat>
        <inkml:channelProperties>
          <inkml:channelProperty channel="X" name="resolution" value="128.43538" units="1/cm"/>
          <inkml:channelProperty channel="Y" name="resolution" value="127.22891" units="1/cm"/>
          <inkml:channelProperty channel="T" name="resolution" value="1" units="1/dev"/>
        </inkml:channelProperties>
      </inkml:inkSource>
      <inkml:timestamp xml:id="ts0" timeString="2020-12-08T15:18:45.8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4B5182-9FE3-4398-B2AF-D83C124942BF}" emma:medium="tactile" emma:mode="ink">
          <msink:context xmlns:msink="http://schemas.microsoft.com/ink/2010/main" type="inkDrawing" rotatedBoundingBox="10914,9449 10943,9762 10934,9763 10905,9449" semanticType="callout" shapeName="Other">
            <msink:sourceLink direction="with" ref="{739BFBCB-600B-46CB-8AAF-E4579900EDF5}"/>
          </msink:context>
        </emma:interpretation>
      </emma:emma>
    </inkml:annotationXML>
    <inkml:trace contextRef="#ctx0" brushRef="#br0">25 314 0,'0'-23'0,"0"0"0,-12-70 0,0 23 16,12 23-1,0 12-15,0 12 16,0 23-16,0 0 16,0 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19:46.9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40C576-415F-4965-BF6E-8EA580AB96D9}" emma:medium="tactile" emma:mode="ink">
          <msink:context xmlns:msink="http://schemas.microsoft.com/ink/2010/main" type="inkDrawing" rotatedBoundingBox="22066,5939 26860,5842 26864,6016 22069,6113" shapeName="Other"/>
        </emma:interpretation>
      </emma:emma>
    </inkml:annotationXML>
    <inkml:trace contextRef="#ctx0" brushRef="#br0">0 150 0,'0'14'765,"0"-1"-765,41-13 16,-28 0 0,1 0-16,0 14 15,27-14-15,-28 0 16,1 0 0,0 0-16,-1 0 15,1 0 79,13 0-78,-13 0-16,0 0 15,-1 0-15,15 0 16,12 0-16,-12 0 15,-1 0-15,-13 0 47,13 0-15,-13 0-32,-1 0 15,15 0-15,-1 0 16,14 0-16,14 0 15,-28 0 1,41 0-16,-54 0 0,13 0 78,-13 0-62,-1 0-16,15 0 15,-15 0 32,1 0-31,0 0-16,-1 0 31,1 0 0,0 0-31,13 0 16,-13 0 0,-1 0-1,1 0 1,0 0 0,-1 0-1,1 0 32,13 0-31,-13 0-16,0 0 15,-1 0-15,1 0 16,0 0-16,27 0 16,-14 0-16,-14 0 15,1 0 1,13 0-1,-13 0 1,0 0 0,-1 0-1,1 0-15,0 0 16,-1 0 0,15 0-1,-15 0-15,1 0 16,0 0-16,-1 0 15,1 0-15,0 0 16,27 0-16,-14 0 16,14 0-16,-27 0 15,27 0-15,-28 0 16,1 0 15,-1 0-15,1 0-1,0 0 1,-1 0-16,1 0 16,13 0-1,-13 0-15,0 0 16,13 0-16,-13 0 16,13 0-16,-13 0 15,13 0-15,-13 0 16,27 0-16,-28 0 15,15 0-15,-15 0 16,15 0-16,-15 0 16,1 0-16,-1 0 15,1 0-15,0 0 16,-1 0-16,28 0 16,-27 0-1,0 0-15,-1 0 16,1 0-16,27 0 15,-27 0 1,-1 0-16,15 0 16,13 0-16,0 0 0,-14 0 15,14 0 1,-14 0-16,14 0 16,-27 0-16,-1 0 15,1 0-15,0 0 16,-1 0-1,15 0-15,-15 0 16,1 0-16,0 0 16,13 0-16,0 0 15,-13 0-15,0 0 16,-1 0-16,1 0 16,0 0-16,-1 0 15,15 0 16,-15 0-15,1 0 0,0 0-16,-1 0 15,1 0 17,0 0-17,13 0-15,-14 0 16,1 0-1,0 0 1,-1 0 15,1 0-15,0 0-16,27 0 16,-28 0-16,15 0 15,-15 0-15,28 0 16,-27 0-16,13 0 15,1 0 1,-15 0 0,1 0-16,0 0 15,-1 0-15,1 0 16,0 0-16,13 0 16,-14 0-16,1 0 15,0 0-15,-1 0 31,1 0 1,0 0-17,-1 0 1,15 0-16,-15 0 16,15 0-16,13 0 0,13 0 15,-13 0 1,14 0-16,0 0 15,-15 0-15,-26 0 16,0 0 15,-1 0-15,1 0 0,13 0-16,-13 0 15,0 0 63,-1 0-62,1 0 0,0 0-1,-1 0-15,15-14 16,-15 1 62,1 13-62,0 0-16,-1 0 15,1 0-15,0 0 16,-1 0-1,15 0-15,-15 0 16,1 0-16,13 0 16,-13 0-1,13 0 1,-13 0-16,-1 0 16,1 0-16,0 0 15,-1 0-15,1 0 16,13-14-16,-13 14 15,0-27 1,-1 27 0,1-14 15,0 14-15,-1-14-16,15 14 15,-15 0 1,1 0-16,0 0 15,-1 0 1,1 0-16,0-13 16,-1 13-16,15-14 15,-15 14 1,1 0-16,0-14 16,-1 14-1,1 0 16,-1 0-31,15 0 16,-15-13-16,1 13 16,0 0-1,-1 0 32,1 0-47,0 0 16,13 0-16,-13 0 15,-1 0-15,1-28 16,0 28-16,-1-13 16,1 13-16,27 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19:52.73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21C5DA-65B6-481E-870D-FB1EBB158C34}" emma:medium="tactile" emma:mode="ink">
          <msink:context xmlns:msink="http://schemas.microsoft.com/ink/2010/main" type="inkDrawing" rotatedBoundingBox="27117,6828 27620,6287 27927,6573 27424,7114" semanticType="callout" shapeName="Other"/>
        </emma:interpretation>
      </emma:emma>
    </inkml:annotationXML>
    <inkml:trace contextRef="#ctx0" brushRef="#br0">0 204 0,'0'28'78,"0"-1"-63,0 14-15,0-14 16,0-13 0,0 27-16,0-27 15,0-1-15,0 1 16,0 0 78,14-1-79,-14 15-15,27-15 16,-27 1-1,0 0-15,14 13 16,0 0 0,-14-13-16,13-14 15,-13 13 1,14-13 0,-14 14-16,0 0 15,14-14 79,-1 0-78,15 0-1,-15 0 1,1 0-16,-1-14 47,1 0-47,-14 1 15,14-14-15,13-1 16,-13-13-16,-1 0 16,28 14-16,-27-14 15,27 0-15,-27 27 16,-14-13-16,27 0 15,-13-1 1,-14 15-16,13-1 16,-13-13-1,0 0-15,14 13 16,-14-27-16,14 27 16,-14 1-16,27-15 15,-27 15-15,14-28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19:54.4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138BEE-42C9-44D4-ACB6-3EBFEA632EBA}" emma:medium="tactile" emma:mode="ink">
          <msink:context xmlns:msink="http://schemas.microsoft.com/ink/2010/main" type="inkDrawing" rotatedBoundingBox="27541,6504 28188,6622 28097,7119 27450,7001" semanticType="callout" shapeName="Other"/>
        </emma:interpretation>
      </emma:emma>
    </inkml:annotationXML>
    <inkml:trace contextRef="#ctx0" brushRef="#br0">0 27 0,'0'-27'78,"27"27"-63,-13 13-15,0 1 16,-14 0-16,13-1 16,-13 1-16,14-1 15,-14 1-15,14 0 16,-14 13-16,13-13 15,-13-1-15,0 1 16,28 0-16,-28-1 16,0 1-16,13 13 15,-13-13-15,14 13 16,0-13-16,95 177 266,-82-177-95,-13-14-155,-1 0-16,1 0 16,0-41-16,13 0 15,0 0-15,1 14 16,-15 13-16,1-27 16,0 27-16,13-27 15,-13 28-15,-1-1 16,-13 0-16,14 1 15,0-1-15,-1 0 16,-13 1-16,14-15 16,13 15-16,-27-1 15,0 0-15,14 14 16,-14-13 0,14 13-16,-14-14 171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18:03.25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F4ECDF-E0A6-4B08-9842-A7E15B202B40}" emma:medium="tactile" emma:mode="ink">
          <msink:context xmlns:msink="http://schemas.microsoft.com/ink/2010/main" type="inkDrawing" rotatedBoundingBox="16787,12056 16813,10007 16960,10009 16934,12058" shapeName="Other"/>
        </emma:interpretation>
      </emma:emma>
    </inkml:annotationXML>
    <inkml:trace contextRef="#ctx0" brushRef="#br0">152 0 0,'-13'41'15,"-28"-14"1,41-13-16,-14-1 188,0 1-173,14 0-15,-27-1 16,14 15 62,13-15-62,-14 1-1,14 0 1,0-1-1,0 1 1,0 0-16,0 13 16,-14-27-16,14 14 15,0-1-15,0 1 16,0 0 0,0-1-16,0 1 15,0 13 235,0-13-203,0 0-31,0-1-1,0 1 1,0-1-16,0 1 16,0 0-1,14 13-15,0-13 16,-14-1-1,0 1-15,0 0 32,0-1-17,27 1 1,-27 13-16,0-13 31,13 0-15,-13-1 31,14-13-16,-14 14-15,0 0-16,14-1 15,-14 15 1,0-15-16,0 1 15,0 0-15,0-1 16,0 28-16,0-14 16,0 14-16,0-27 15,0 13-15,0-13 16,0 0-16,0 13 16,0-13-16,0-1 15,0 1-15,0 0 16,0-1-16,0 1 15,0 13-15,0 1 16,0-15 0,0 1-16,0 0 15,0 13-15,0-13 16,0-1-16,0 1 16,0 0-16,0-1 15,0 1 1,0-1-16,0 15 15,0-15 1,0 1 0,0 0-1,0-1-15,0 1 16,0 0 0,0 13-1,-14-27-15,14 14 16,-14-1-16,14 1 15,0 0-15,0-1 16,0 1-16,0 13 16,0-13-16,0 0 15,0-1-15,-27 1 16,27 0 0,-13-1-16,13 15 15,0-15 1,-14-13-1,14 14 17,0 0-17,0-1-15,-14 1 16,14-1-16,0 1 16,0 13-16,0-13 78,0 0-63,0-1-15,0 1 16,0 0-16,0-1 16,0 15 30,0-15-14,0 1-32,0 0 15,0-1-15,0 1 32,0 0-32,0 13 343,0-13-327,0-1 0,0 1-1,0 0 188,0-1-187,0-26 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21:12.45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C98708-0461-406B-A9C8-EA0D86813F93}" emma:medium="tactile" emma:mode="ink">
          <msink:context xmlns:msink="http://schemas.microsoft.com/ink/2010/main" type="writingRegion" rotatedBoundingBox="15527,10050 15772,10050 15772,11265 15527,11265"/>
        </emma:interpretation>
      </emma:emma>
    </inkml:annotationXML>
    <inkml:traceGroup>
      <inkml:annotationXML>
        <emma:emma xmlns:emma="http://www.w3.org/2003/04/emma" version="1.0">
          <emma:interpretation id="{B45552F8-2508-4C02-96E9-77C04B0BFD28}" emma:medium="tactile" emma:mode="ink">
            <msink:context xmlns:msink="http://schemas.microsoft.com/ink/2010/main" type="paragraph" rotatedBoundingBox="15527,10050 15772,10050 15772,11265 15527,11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4AB7C-A301-4759-A455-9BA513796B6E}" emma:medium="tactile" emma:mode="ink">
              <msink:context xmlns:msink="http://schemas.microsoft.com/ink/2010/main" type="line" rotatedBoundingBox="15527,10050 15772,10050 15772,11265 15527,11265"/>
            </emma:interpretation>
          </emma:emma>
        </inkml:annotationXML>
        <inkml:traceGroup>
          <inkml:annotationXML>
            <emma:emma xmlns:emma="http://www.w3.org/2003/04/emma" version="1.0">
              <emma:interpretation id="{132B68A7-5649-4C15-AEF6-1CCD9A6C21DA}" emma:medium="tactile" emma:mode="ink">
                <msink:context xmlns:msink="http://schemas.microsoft.com/ink/2010/main" type="inkWord" rotatedBoundingBox="15527,10050 15772,10050 15772,11265 15527,11265"/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0 491 0,'0'-27'281,"0"13"-281,14 1 16,-14-1-1,0 0-15,0 1 16,27-1-16,-27-13 15,13 13-15,-13 1 16,0-15-16,14 15 16,-14-15-1,0 15-15,0-15 32,0 15 108,0-1-124,0 0-16,14-13 15,-1 13-15,1 14 16,-14-13-16,14-15 16,-14 1-16,0 13 15,0 1-15,27 13 16,-27-14-16,14 0 16,-14 1-16,0 26 203,0 1-203,0 0 15,0-1-15,0 15 16,0-15-16,0 15 16,0-15-16,0 28 15,0-27-15,0 13 16,13-13-16,-13 13 15,0-13-15,14 0 16,-14-1-16,14 1 16,-14 0 31,0-1 31,0 1-47,0 13-15,0 0-16,13-13 15,-13 0 32,0-1-31,0 15-1,0-15-15,0 1 16,0 0 0,0-1 15,0 1-31,-13-14 15,-15 0 1,-13 0-16,28 0 16</inkml:trace>
          <inkml:trace contextRef="#ctx0" brushRef="#br0" timeOffset="-2616.8811">136 205 0,'0'13'282,"0"1"-282,0 0 15,0-1-15,0 1 16,0 0-1,0-1 1,0 15 0,0-15-16,0 1 15,0 0 48,0-1-63,0 1 15,0 27 1,0-28-16,0 1 16,0 0-1,0-1-15,0 1 32,0 13-17,0-13-15,0 0 31,0-1 16,0 1-47,0 0 16,0-1 0,0 1-16,0 13 15,0-13-15,0 0 16,0-1-16,0 1 15,0 0 32,0-1 0,0 15-47,0-15 16,0 1-16,0-1 15,0 1-15,0 0 16,0-1 0,0 15-16,0-15 15,0 1 1,0 0 0,0-1-16,-27 1 15,27 0-15,-14 13 16,14-13-1,-13-1-15,13 1 47,-14 0-47,14-1 16,-14 1-16,14 0 16,-13 13-1,-1-13-15,14-1 16,-27 1-16,13 0 15,14-1 64,-13 1-79,13 13 218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D8CE79AF-31FB-4E86-888C-D54B214B2530}" emma:medium="tactile" emma:mode="ink">
          <msink:context xmlns:msink="http://schemas.microsoft.com/ink/2010/main" type="inkDrawing" rotatedBoundingBox="12752,8539 12767,8539 12767,8554 12752,8554" shapeName="Other"/>
        </emma:interpretation>
      </emma:emma>
    </inkml:annotationXML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21:13.6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C79C19-1CC9-4C22-8A23-EDDA100B59E2}" emma:medium="tactile" emma:mode="ink">
          <msink:context xmlns:msink="http://schemas.microsoft.com/ink/2010/main" type="writingRegion" rotatedBoundingBox="16045,10282 16401,10282 16401,10623 16045,10623"/>
        </emma:interpretation>
      </emma:emma>
    </inkml:annotationXML>
    <inkml:traceGroup>
      <inkml:annotationXML>
        <emma:emma xmlns:emma="http://www.w3.org/2003/04/emma" version="1.0">
          <emma:interpretation id="{4D88CD55-4EC4-4890-B798-70A3FED80BD0}" emma:medium="tactile" emma:mode="ink">
            <msink:context xmlns:msink="http://schemas.microsoft.com/ink/2010/main" type="paragraph" rotatedBoundingBox="16045,10282 16401,10282 16401,10623 16045,10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A99CEC-A78D-4C4F-A1C9-01C6623493B9}" emma:medium="tactile" emma:mode="ink">
              <msink:context xmlns:msink="http://schemas.microsoft.com/ink/2010/main" type="line" rotatedBoundingBox="16045,10282 16401,10282 16401,10623 16045,10623"/>
            </emma:interpretation>
          </emma:emma>
        </inkml:annotationXML>
        <inkml:traceGroup>
          <inkml:annotationXML>
            <emma:emma xmlns:emma="http://www.w3.org/2003/04/emma" version="1.0">
              <emma:interpretation id="{CD59773C-8BFA-40EE-A63D-378F7E9E23DD}" emma:medium="tactile" emma:mode="ink">
                <msink:context xmlns:msink="http://schemas.microsoft.com/ink/2010/main" type="inkWord" rotatedBoundingBox="16045,10282 16401,10282 16401,10623 16045,10623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43 0 0,'0'14'62,"0"27"-46,0-28-16,0 1 15,0 27-15,-14-27 16,14 13-16,-14 14 16,14-28-16,-13 15 15,13-1-15,0-13 16,0-1-16,0 15 94,0-15 93</inkml:trace>
          <inkml:trace contextRef="#ctx0" brushRef="#br0" timeOffset="1141.709">-149 109 0,'28'-13'93,"-15"-1"-77,1 14-16,13 0 0,-13 0 16,13 0-1,-13 0-15,0 0 16,-1 0 0,1 0-1,0 0-15,-1 0 16,28 0-16,-13 0 15,-1 0-15,-13 0 16,13 0-16,-13 0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5:29:26.4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CC7A96-726A-4C24-ABEA-F5CF7484D8F5}" emma:medium="tactile" emma:mode="ink">
          <msink:context xmlns:msink="http://schemas.microsoft.com/ink/2010/main" type="writingRegion" rotatedBoundingBox="7237,9149 13232,9149 13232,11770 7237,11770"/>
        </emma:interpretation>
      </emma:emma>
    </inkml:annotationXML>
    <inkml:traceGroup>
      <inkml:annotationXML>
        <emma:emma xmlns:emma="http://www.w3.org/2003/04/emma" version="1.0">
          <emma:interpretation id="{A5AFD1A1-DCED-4E3A-BC2C-665A1B8B3496}" emma:medium="tactile" emma:mode="ink">
            <msink:context xmlns:msink="http://schemas.microsoft.com/ink/2010/main" type="paragraph" rotatedBoundingBox="7633,9149 8221,9149 8221,10159 7633,10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F22070-BD71-4477-92CC-E0C9030BEB3D}" emma:medium="tactile" emma:mode="ink">
              <msink:context xmlns:msink="http://schemas.microsoft.com/ink/2010/main" type="line" rotatedBoundingBox="7633,9149 8221,9149 8221,10159 7633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1A05D662-B247-4B17-8546-23360DC017DC}" emma:medium="tactile" emma:mode="ink">
                <msink:context xmlns:msink="http://schemas.microsoft.com/ink/2010/main" type="inkWord" rotatedBoundingBox="7633,9149 8221,9149 8221,10159 7633,1015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4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-3551-1052 0,'14'0'47,"13"14"-16,-27-1-31,14 15 16,-14 13-16,0 0 16,0-14-16,0 14 15,14-28-15,-14 1 16,0 0 31,13-1-32,-13 1-15,14 27 16,13-27 0,-27-1-1,14 1-15,-14 0 16,14 13 15,-1-27-15,1 0-1,0 0-15,-1 0 16,1 0 0,13 0-1,-13 0-15,0 0 16,13 0 0,-13 0-16,13 0 15,0 0-15,14-14 16,0-27-16,-27 28 15,13-15-15,-13 15 16,-14-28-16,27 27 16,-13-27-16,-1 28 15,-13-1-15,0 0 16,0 1-16,14-1 16,-14 0-16,14-13 15,-14 0-15,0 13 16,0 0-1,0 1-15,0-1 32,0-13-32,0 13 15,0 0 1,0 1 0,0-1-16,0 0 15,0-27-15,0 28 16,0-15-16,0 15 15,0-14 17,-14 27 15,0 0-32,1 0 48,-28 0-48,27 0-15,0 0 16,1 13-16,13 1 16,0-1-16,-14 1 15,14 0-15,-14-1 16,-13-13-16,27 14 15,-14 13 1,14-13 0,-13 0-1,13-1-15,0 1 16,-14 0-16,14-1 16,0 28-16,0-27 15,0 0-15,0-1 16,0 1-16,0 0 15,0 13-15,0-13 16,-14-14 0,14 13-16,0 1 15,0 0-15,0-1 16,0 1-16,0 13 16,-13 0-16,-14 14 15,27-27-15,-14 13 16,14 1 15,0-15-15,0 1-16,0 0 15,0-1-15,0 1 16,0 0-16,0 27 31,0-28-31,0 1 16,0 0-1,0-1 1,0 15 0,0-15-1,0 1 1,0 13 0,0-13-16,0 13 15,0-13-15,0-1 16,0 1-1,0 0-15,0-1 16,0 1-16,0 0 16,0 13-1</inkml:trace>
        </inkml:traceGroup>
      </inkml:traceGroup>
    </inkml:traceGroup>
    <inkml:traceGroup>
      <inkml:annotationXML>
        <emma:emma xmlns:emma="http://www.w3.org/2003/04/emma" version="1.0">
          <emma:interpretation id="{D366511F-1CBD-4372-8918-1D7AA2263FEA}" emma:medium="tactile" emma:mode="ink">
            <msink:context xmlns:msink="http://schemas.microsoft.com/ink/2010/main" type="paragraph" rotatedBoundingBox="7237,10077 13232,10077 13232,11770 7237,11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A156A9-8129-48EE-9D6B-92328B883190}" emma:medium="tactile" emma:mode="ink">
              <msink:context xmlns:msink="http://schemas.microsoft.com/ink/2010/main" type="line" rotatedBoundingBox="7237,10077 13232,10077 13232,11770 7237,11770"/>
            </emma:interpretation>
          </emma:emma>
        </inkml:annotationXML>
        <inkml:traceGroup>
          <inkml:annotationXML>
            <emma:emma xmlns:emma="http://www.w3.org/2003/04/emma" version="1.0">
              <emma:interpretation id="{ACEF83EB-2763-465A-BB4E-74017984905D}" emma:medium="tactile" emma:mode="ink">
                <msink:context xmlns:msink="http://schemas.microsoft.com/ink/2010/main" type="inkWord" rotatedBoundingBox="11631,10139 12414,11393 11812,11770 11028,10515"/>
              </emma:interpretation>
              <emma:one-of disjunction-type="recognition" id="oneOf1">
                <emma:interpretation id="interp5" emma:lang="en-US" emma:confidence="0">
                  <emma:literal>"e'</emma:literal>
                </emma:interpretation>
                <emma:interpretation id="interp6" emma:lang="en-US" emma:confidence="0">
                  <emma:literal>"'e</emma:literal>
                </emma:interpretation>
                <emma:interpretation id="interp7" emma:lang="en-US" emma:confidence="0">
                  <emma:literal>"'e'</emma:literal>
                </emma:interpretation>
                <emma:interpretation id="interp8" emma:lang="en-US" emma:confidence="0">
                  <emma:literal>"'y'</emma:literal>
                </emma:interpretation>
                <emma:interpretation id="interp9" emma:lang="en-US" emma:confidence="0">
                  <emma:literal>"'eg'</emma:literal>
                </emma:interpretation>
              </emma:one-of>
            </emma:emma>
          </inkml:annotationXML>
          <inkml:trace contextRef="#ctx0" brushRef="#br0" timeOffset="8776.4365">14 0 0,'-14'0'94,"14"13"-63,0 1 16,0-1-32,0 1 1,0 13-16,0-13 16,0 13-16,0-13 15,0 27 1,0-27-1,0 13 1,0-13 78,0 13-94,0-13 15</inkml:trace>
          <inkml:trace contextRef="#ctx0" brushRef="#br0" timeOffset="14520.7788">505 600 0,'0'41'110,"0"-27"-110,0 0 15,0-1-15,14 1 16,13-14-16,-27 27 16,14-13-16,27 27 109,-28-41-93,1 0-16,13 0 15,-13 0 1,0 0-16,-1 0 16,1 0-16,0 0 15,-1 0 1,15 0 31,-15 0-16,1 0-31,0 0 16,-1 0-1,1-14 1,0 14-16,-1-13 15,15-1-15,-15-13 32,-13 13-17,14 14 1,-14-14 0,0 1-16,14-1 15,-14 0-15,0 1 16,0-15-16,0 15 15,0-1-15,0 0 16,0 1 15,0-1-31,0 0 32,0-13-32,-14 27 15,0 0 1,-13 0 15,13 0 16,1 0-31,-1 0-1,0 0-15,1 0 16,-1 14-16,0-1 15,-13 1-15,13-14 16,1 14-16,-1 27 16,14-28-16,-14 15 15,14 13-15,-27-28 16,27 15-16,-14-15 16,14 15-16,-13-15 15,13 1-15,0 0 16,0-1-16,0 1 15,0 0-15,0 13 16,0-14-16,0 1 16,0 0-16,0-1 15,0 1-15,0 0 16,0-1-16,0 15 16,0-15-16,0 1 15,0 0-15,0-1 16,0 1-16,0 0 15,0 13 1,0-13-16,0-1 16,-14 1-16,14 0 15,0-1-15,0 28 16,0-27-16,0 13 16,0-13-16,0 27 15,0-28-15,0 1 16,0 0-16,0-1 94,0-26-63,0-1-16,0 0-15,0 1 16,0-1-16,0-13 16</inkml:trace>
          <inkml:trace contextRef="#ctx0" brushRef="#br0" timeOffset="-6399.7742">-3878-315 0,'-14'0'78,"14"14"-31,0 13-32,0-13-15,0 0 16,0-1-16,0 1 15,0 0-15,0-1 16,0 15-16,0-15 16,0 1-16,0 0 15,0-1-15,0 1 16,0 0 0,-14-1-1,14 15-15,0-15 16,0 1-16,0 0 15,0-1-15,0 1 16,0-1-16,0 15 16,-13-15-1,13 15-15,0 13 0,0-28 16,0 1-16,0 0 16,0-1 30,0 1-30,0 13 0,0-13-16,0 0 15,0-1-15,0 1 16,0 27-16,0-27 16,0 13-16,0 14 15,0-14-15,0-13 16,0-1-16,0 15 15,0-15-15,0 1 16,0 0-16,0-1 16,0 1-16,0 27 15,0-27 1,0-1-16,0 1 16,0 0 93,-14-14-93,0 0-1</inkml:trace>
          <inkml:trace contextRef="#ctx0" brushRef="#br0" timeOffset="-2942.2632">-1912-342 0,'14'0'109,"-14"14"-78,0-1-15,0 1-16,0 0 0,0-1 16,0 15-16,0-15 15,0 1 1,0 0 62,0-1-47,0 1-31,0 0 16,0 13 62,0-13-78,0-1 16,0 1-16,0 13 15,0 14-15,-14 0 16,14-27-16,-27-1 16,27 1-1,0 0-15,-14-1 31,14 15-15,0-15 0,0 1-16,0 0 15,0-1-15,0 1 16,0 0-16,0-1 31,0 15-15,0-15-16,0 1 15,0 0-15,0-1 16,0 1-16,0 0 16,-13 13-16,-1-13 15,14-1-15,0 1 16,0 0-16,0-1 16,0 1-16,-14 13 15,14-13-15,0-1 16,0 1-16,0 0 15,0-1-15,0 1 16,-13 13-16,13-13 16,-14 0-16,14-1 15,0 1 1,0 0-16,0-1 16,0 1-16,0 13 31,0-13-16,0 0 1,0-1 15,0 1-31,0 0 16,0-1-16,0 15 16,0-15-1,0 1-15,0 0 16,0-1-16,0 1 15,0-1-15,0 15 47,0-15-31,0 1-16,0 0 16,0-1-1,0 1 1,0 0 15,0-1-15,0 15-16,0-15 31,0 1-15,0 0 46,-27-14-31,27-14-15,-14 0-16</inkml:trace>
          <inkml:trace contextRef="#ctx0" brushRef="#br0" timeOffset="12329.4232">2048 40 0,'-13'0'141,"-1"0"-125,14 28-16,-14-15 15,14 1-15,0 0 32,0-1-32,0 1 15,0 0 1,0-1-16,0 15 15,0-15-15,0 1 16,0 0-16,0-1 16,0 1-16,0 0 15,0 13 1,0-13 0,0-1-16,0 1 250,0 0-235,0-1 1,0 1-1,0 13-15,0-13 32,0-1 93,0 1-110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5:35:46.6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A85E6C-3F7B-4456-906D-74BE3BC45F89}" emma:medium="tactile" emma:mode="ink">
          <msink:context xmlns:msink="http://schemas.microsoft.com/ink/2010/main" type="writingRegion" rotatedBoundingBox="21318,7666 31319,6372 32252,13588 22252,14881"/>
        </emma:interpretation>
      </emma:emma>
    </inkml:annotationXML>
    <inkml:traceGroup>
      <inkml:annotationXML>
        <emma:emma xmlns:emma="http://www.w3.org/2003/04/emma" version="1.0">
          <emma:interpretation id="{0EA54168-7CD8-4632-B059-549685318CBC}" emma:medium="tactile" emma:mode="ink">
            <msink:context xmlns:msink="http://schemas.microsoft.com/ink/2010/main" type="paragraph" rotatedBoundingBox="21286,7765 27481,6768 27711,8192 21516,9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0FA58C-642D-4E03-B34F-28D020358F41}" emma:medium="tactile" emma:mode="ink">
              <msink:context xmlns:msink="http://schemas.microsoft.com/ink/2010/main" type="line" rotatedBoundingBox="21286,7765 27481,6768 27711,8192 21516,9190"/>
            </emma:interpretation>
          </emma:emma>
        </inkml:annotationXML>
        <inkml:traceGroup>
          <inkml:annotationXML>
            <emma:emma xmlns:emma="http://www.w3.org/2003/04/emma" version="1.0">
              <emma:interpretation id="{78848309-CC3B-41BF-BEC5-BCBE59171941}" emma:medium="tactile" emma:mode="ink">
                <msink:context xmlns:msink="http://schemas.microsoft.com/ink/2010/main" type="inkWord" rotatedBoundingBox="21286,7765 21649,7706 21879,9131 21516,9190"/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2344-3295 124 0,'0'0'211'0,"0"0"-119"15,0 0 6-15,0 0 31 16,0 0-15-16,0 2-35 16,0-2-28-16,0 0-18 15,0 0 2-15,0 0-17 16,0 0 14-16,0 0 19 15,0 0-5-15,0 0 15 16,0 0-13-16,0 0-5 16,0 0 11-16,0 0-17 15,0 0-5-15,0 0-4 16,0 0-27-16,0-2-1 16,0-14 0-16,8-3-23 15,9-3 23-15,6-7-24 0,4-4 0 16,-2-1 23-16,-2 0-10 15,-3 2 11-15,-3 3 1 16,-2 0 0-16,-1 0 11 16,-3 1-11-16,-2 6-1 15,-1 5 22-15,-1 5-13 16,-4 0 2-16,-1 5-11 16,1 2 1-16,0 2 3 15,-3 3-4-15,4 0 0 16,-4 0 0-16,0 0 0 15,0 0 0-15,0 0-12 16,0 0-1-16,0 0 12 16,0 0-14-16,0 13 15 15,-4 8 1-15,-7 6 0 0,-4 10 15 16,1 2-15-16,3 0-1 16,-1 5 10-16,3-2-10 15,3-4 0-15,4 2 0 16,-1-4-4-16,3-3-5 15,0-5-4-15,0-5-3 16,0-2-10-16,0-5 7 16,0-7 2-16,0-1 0 15,0-4-9-15,0-4 14 16,0 0-5-16,0 0-17 16,0 0 1-16,0 0-36 15,0-13-54-15,0-3-124 16,0 4-277-16</inkml:trace>
          <inkml:trace contextRef="#ctx0" brushRef="#br0" timeOffset="104339.3294">-3404-3280 16 0,'0'0'48'0,"0"0"-14"15,0 0 4-15,0 0 25 16,0 0-15-16,0 0-25 15,0 0-6-15,12 0-16 16,-9 0 0-16,-3 0 9 16,2 0-10-16,-2 0 30 15,3 0 13-15,1 0-11 0,-4 0 13 16,0 0-8 0,3 0-9-16,-3 0-1 0,2 0-27 15,-2 0 16-15,3 0-3 16,-3 5 2-16,0 5 24 15,0 1-23-15,0-1-6 16,0 4 2-16,0 1-11 16,0 3 37-16,0 0-7 15,-12 3-20-15,4-1 14 16,-4-2 1-16,4 4 4 16,-1-7 0-16,1 0-18 15,-2 1 7-15,0-1-3 16,-2 0-15-16,-3 1 29 0,4 2-16 15,-1-2 5-15,4-3-6 16,2-3-12-16,0-2-1 16,1 2 0-16,-2 0 0 15,2-2 4-15,0 3-4 16,2-4 1-16,0-2-1 16,-1 0-1-16,4-1 1 15,0-4 0-15,0 1 1 16,0-1 3-16,0 0-3 15,0 0 0-15,0 0 20 16,0 0 10-16,0 0-8 16,0 0-16-16,0 0-5 31,0 0 6-31,0 0-8 0,0 0 0 31,0 0 2-31,0 0-2 0,0 0 0 0,0 0-1 31,0 0-15-31,0-1 15 16,0-10-28 0,0-2-31-16,7-3 24 0,1-1 10 0,4-4 1 0,-1 3-1 0,1-3-9 0,-4 0 24 15,4 0-8-15,-3 3 19 16,-1 0 4 62,0-3 2-78,-1 3-6 0,-2 3 13 16,0 2 2-16,-1 2 11 0,-1 7-8 15,-3-1 4-15,3 5 1 0,-3 0-23 0,0 0 10 0,0 0-10 0,0 0 1 0,0 0 2 16,0 0-3-16,0 0 0 0,0 0 0 0,0 0-2 0,0 0 2 16,0 0 1-16,0 0 6 15,0 0 4-15,0 0-10 16,0 0-1-16,0 0 9 15,0 0-9-15,0 0-1 16,0 0-5-16,0 0 3 16,0 0 1-16,5 0 2 15,4 9 0-15,2 7 0 16,4 0 6-16,-3 1-7 16,1 0 1-16,4 1-28 15,-2-3 21-15,-3-2 0 0,-4-2 7 16,1-4-2 15,-6-2 2 0,-3-3 0-31,0-2 0 0,0 3 22 0,0-3 7 0,0 0 1 0,0 0-1 0,0 0 0 0,0 0-28 16,0 4 9-16,0-4-10 16,0 0-16-16,0 1 3 15,0 2-10-15,3 2 12 16,-1-2-5-16,1 0-13 15,1-1 20-15,-1-2 1 16,-3 3 8-16,0-3-1 0,0 0 2 16,0 0-1-16,0 0 14 15,0 0-4-15,0 2 15 16,0-2-20-16,0 0-3 16,0 0 4-16,0 3 1 15,0-3-7-15,0 0 5 16,-3 0-4-16,-4 0 24 15,-7 2-14-15,-4 1-10 16,-2 1 21-16,-2 3-12 16,-1-2 9-16,3 0-16 15,0 0 7-15,5 0-6 16,3-3-2-16,4 4-2 16,3-3 9-16,1-3-9 0,1 2 0 15,1-2 0-15,2 3 1 16,0-3 0-16,0 0-1 15,0 0 8-15,0 0 31 16,0 0-21-16,0 0 14 16,0 0-8-16,0 0-23 15,0 0 17-15,0 0-18 16,0 0 0-16,0 0 1 16,0 0-1-16,0 0-6 15,0 0 6-15,0 0-23 16,0 0 22-16,0 0-31 15,0 0 4-15,0 0 15 16,0 0-36-16,0 0 13 0,0 0-19 16,0 2-24-1,0 1 41-15,0 2-69 0,9 0-76 16,2-1-44-16,1-3-120 16</inkml:trace>
        </inkml:traceGroup>
        <inkml:traceGroup>
          <inkml:annotationXML>
            <emma:emma xmlns:emma="http://www.w3.org/2003/04/emma" version="1.0">
              <emma:interpretation id="{4B691AC2-F6B3-4BDE-8CB6-2668FEF64ED5}" emma:medium="tactile" emma:mode="ink">
                <msink:context xmlns:msink="http://schemas.microsoft.com/ink/2010/main" type="inkWord" rotatedBoundingBox="24312,7300 27485,6789 27678,7988 24505,8498"/>
              </emma:interpretation>
              <emma:one-of disjunction-type="recognition" id="oneOf1">
                <emma:interpretation id="interp5" emma:lang="en-US" emma:confidence="0">
                  <emma:literal>one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on.</emma:literal>
                </emma:interpretation>
                <emma:interpretation id="interp8" emma:lang="en-US" emma:confidence="0">
                  <emma:literal>on,</emma:literal>
                </emma:interpretation>
                <emma:interpretation id="interp9" emma:lang="en-US" emma:confidence="0">
                  <emma:literal>so,</emma:literal>
                </emma:interpretation>
              </emma:one-of>
            </emma:emma>
          </inkml:annotationXML>
          <inkml:trace contextRef="#ctx0" brushRef="#br0" timeOffset="27446.6986">-290-3740 41 0,'0'0'187'0,"0"0"-83"15,0 0-26-15,0 0 11 16,0 0 14-16,0 0-14 16,0 0-15-16,0-14-8 15,0 12-11-15,0-1 9 16,0 3-22-16,0 0-9 16,0 0 6-16,0 0-22 15,0 0 1-15,0 0-18 0,0 0-5 16,0 0 5-16,0 5-14 15,-3 14 14-15,-3 4 7 16,-2 9-4-16,0 1 1 16,-2 5-4-16,2 1 1 15,-1 2 1-15,1 4-1 16,1 1-1-16,-1-2 5 16,-4 0 4-16,2 0-3 15,-2-5 3-15,-3-2-8 16,0-4 18-16,2-5 10 15,-2 2-12-15,1-8-1 0,3 2-16 16,-1-1 10 0,3 0-10-16,1 0 0 0,2 3 6 15,0 0-4-15,3-1-2 16,0 1 1-16,3-2 0 16,-2-4-1-16,2-1 0 15,0-6-7-15,0-7 7 16,0 1 1-16,0-7 1 15,0 2 14-15,0-2-15 16,0 0 6-16,0 0 4 16,0 0-5-16,0 0 7 15,0 0-12-15,10 0 2 16,12 0 11-16,0 0-13 16,4 0-1-16,-4 0 0 15,0 0 1-15,-6 0 7 0,-2 0 2 16,1 0 4-1,0 0 2-15,-1 0-16 0,6 0 11 16,0 0-10-16,6 0-1 16,3 0 12-16,2 0-12 15,6 0 0-15,5 0 5 16,0 6-4-16,1 1-1 16,1 1 0-16,-4 0 0 15,3-4 9-15,-6 4-9 16,3-4 0-16,1-3 0 15,5 2 6-15,3-3-6 16,3 4 0-16,5-4-8 16,3 0 6-16,0 0 2 15,-5 0 0-15,-3 0 0 0,-7 1 0 16,-7 5 0-16,-9-1-1 16,-9 0-8-16,-5 0 7 15,-5-2 2-15,0 0 0 16,-2-3 0-16,1 0 4 15,6 0-4-15,-2 0 1 16,4 0-1-16,-2 0 9 16,0 0-9-16,-3-6 0 15,-4 3 0-15,-3 3-2 16,2 0 1-16,-2 0-4 16,0 0-8-16,5 0 12 15,4 0-9-15,2 0 9 16,8 0 1-16,-1 0-13 0,2 0 13 15,-1 0-1-15,-6 0-3 16,-8 0 2-16,-4 0 3 16,-2 0-1-16,-2 0 11 15,-2 0-11-15,0 0 14 16,0 0 1-16,0 0-14 16,0 0 19-16,0 0-19 15,0 0-1-15,0 0 0 16,0 0-7-16,0 0-15 15,3 0-11-15,2 0 1 16,-2 0 20-16,4 0 5 16,-5 0 7-16,-2 0 7 15,0 0-6-15,0 0 27 0,0 0-1 16,0-2-25-16,0-8 11 16,0-4-12-16,0-1 6 15,3 2-7-15,9-2-10 16,5-1-3-16,1 3-2 15,-2-3 4-15,1 1 11 16,-5 0 0-16,0-4 12 16,-4 2 8-16,-5-4-4 15,-1 0 20-15,-2-1-8 16,0 0-6-16,0 1 26 16,4 1-48-16,-1 4 1 15,2 0-1-15,1 4-3 0,6-1-10 16,-4 0-5-16,4 0 14 15,-3 0 3-15,-1 2 2 16,-2-1 0-16,0-1 13 16,-6-3 2-16,0 3 16 15,0-5-24-15,0 3-8 16,0-1 23-16,-4 1-10 16,-1 1-4-16,2 2-9 15,3-2 0-15,0 2-1 16,0-4-17-16,0 3 2 15,0-2 16-15,8-1 0 16,2 0 1-16,-5 4 6 16,-2-1-6-16,-3 5 9 15,0 0 0-15,0 0-9 16,0 1 25-16,0-3-25 0,0 2 6 16,0-2-7-16,0-2 6 15,0 3-7-15,0 1 1 16,0 1-2-16,0-2-5 15,0 5 4-15,0-4 3 16,0 0-1-16,0 0-4 16,0 3 5-16,0-3 1 15,0 0 0-15,0 0 25 16,-6-1-26-16,-6 0 10 16,4-1-10-16,3-1 8 15,-2 3-9-15,2-2 1 16,2 3 0-16,0-1-9 15,1 4 7-15,-2-1 2 0,1 2 0 16,-2-3-6 0,-5 1 0-16,-3-3-3 0,-4-2 9 15,-6 2-1-15,-6-2 1 16,3 0 0-16,-3 1 21 16,4 2 9-16,-2 0-15 15,2 0-15-15,-2 2 0 16,4 1 9-16,1-2-9 15,-1 1-1-15,-4 0 0 16,-1 3-25-16,-4-4 26 16,0 3-9-16,-2 3 9 15,0-2-1-15,-3 2 1 0,0-3 0 16,2 3 0-16,3 0 1 16,0-2 0-1,1-1-1-15,2 3 0 0,4-2 7 16,1-1-1-16,4-1-6 15,5 3 0-15,2-2 1 16,1 1-1-16,0 2 0 16,1-3 0-16,-1 3-1 15,1-3-4-15,-1 3 4 16,-2 0 0-16,-4 0-8 16,1 0 9-16,2 0 0 15,-1 0 0-15,2 0-2 16,-4 6 1-16,4-1 1 0,-1 0 0 15,2 0 1 1,-2-2-2-16,3 2 1 0,-3 0 0 16,5-2-1-16,-2 2 0 15,4-2 0-15,-2 2 1 16,5-3-10-16,0-2 10 16,1 2 0-16,4-2 0 15,-3 0 0-15,-2 0 0 16,-7 5-1-16,-6 2 1 15,-2-3-3-15,-5 2 1 16,2 1 2-16,-1-2 0 16,2-2 3-16,2 3-2 15,2-4-1-15,4-2 0 16,6 0 0-16,5 3-1 16,3-3 0-16,0 0-12 15,0 0 12-15,0 0-31 0,0 0 16 16,0 0-3-16,0 0-12 15,0 0 30-15,0 0-28 16,0 0-18-16,-3 0-27 16,-6 0-62-16,-6 2-58 15,5 3-203-15,7-2-236 0</inkml:trace>
          <inkml:trace contextRef="#ctx0" brushRef="#br0" timeOffset="28834.4233">1407-3460 191 0,'0'0'207'16,"0"0"-100"-16,0 0 24 0,0 0 34 16,0 0-54-16,0 0-37 15,0 0-29 1,-15-19-25-16,15 16 3 0,0 1 6 16,0-1-20-16,0 3 20 15,0-3-9-15,0 3 6 16,0 0 3-16,0-2-22 15,0-3 8-15,0 0-15 16,5-1 1-16,13-4-1 16,8-1 2-16,5 2-2 15,10-4 2-15,2 2-2 16,-3 1-1-16,-5 2-10 31,-3 2 9-31,-7 3 2 16,-5-4 0-16,-3 5 0 47,-2 2 0-47,-7-3 0 0,4 3-1 0,0 0 1 78,-1 0 0-78,6 0 1 15,0 0 0-15,1 0-1 0,4 0 8 0,2 5-8 0,2 2-6 16,-1-4 5-16,-1 3-11 0,-4 2 11 0,-3-1 1 0,-3 2-9 0,-5-4 9 0,-1-1-9 16,-5 2 9-16,1-3-1 0,-2-1 2 0,-2-2-1 0,3 2 0 0,0-2 1 0,-1 0-1 15,1 3 1-15,1-1-1 0,-1 1 0 16,-1 0 1-16,1 2-1 16,0-2 0-16,-3-2-9 31,0-1 0-16,0 0-17-15,0 4 26 0,0-4-7 0,0 0 7 0,0 0 0 16,0 0 0-16,0 0 9 16,0 0 4-16,0 0-13 15,0 0-29-15,0 0-82 16,0 0-144-16,-3-5-257 0</inkml:trace>
          <inkml:trace contextRef="#ctx0" brushRef="#br0" timeOffset="29535.1659">2019-3707 373 0,'0'0'253'16,"0"0"-193"-16,0 0-5 16,0 0 58-16,0 0-13 15,0 0-44-15,0 0-39 16,8-20 24-16,-8 20-12 0,0 0 23 16,0 0 7-16,0 0-15 15,0 0 11-15,0 0-16 16,0 0-26-16,0 0 1 15,4 0-14-15,-2 0-10 16,9 0 3-16,6 0-13 16,7 0 14-16,4 12 3 15,2 1-6-15,-2 5 8 16,-6-2-35-16,-4-3 26 16,-4-1 9-16,-4-1-14 15,-5-3 12-15,-2-3-3 16,-1 1 6-16,1-2-1 15,1 4-5-15,-1 1 6 0,-3-5 0 16,2 4-4 0,-2-5 4-16,0 2 0 0,0-3 0 15,0 1 8-15,0 2-7 16,-17 2 14-16,-6 5-1 16,-3-3-12-16,-2 7 37 15,-4 0-25-15,6-1-2 16,0-2 14-16,8 1-23 15,5-5 6-15,-2-1-9 16,6 0 1-16,-2-3 9 16,2 3-8-16,4-7-1 15,2 2 9-15,0 1-10 16,3-4 0-16,0 0 0 16,0 0 1-16,0 0-2 15,0 0 1-15,0 0-6 0,0 0 5 16,0 0-35-16,0 0-30 15,0 0-39-15,0 0-100 16,0 0-311-16</inkml:trace>
          <inkml:trace contextRef="#ctx0" brushRef="#br0" timeOffset="102292.2417">-3417-2951 15 0,'0'0'52'0,"0"0"-16"0,0 0 20 15,0 0-1 1,0-3-8-16,2 3-9 0,-2 0-24 16,3 0 21-16,-3 0 18 15,0 0 9-15,3 0 13 16,-3 0-36-16,0 0-17 15,0 0-13-15,0 0-7 16,0 0-2-16,0 0 6 16,0 0 11-16,0 0 44 15,0 0 12-15,0 0 2 16,0 0-5-16,0 0-36 16,0 0 4-16,0 0-19 15,0 0-19-15,0 0 18 16,0 0-16-16,0 0-1 15,0 0-1-15,0 0-1 0,0 0-1 16,0 0 2 0,0 0-10-16,0 0 9 0,0 0 2 15,0 0-1-15,0 10 9 16,0-2-9-16,0 2 0 16,0-2 8-16,0-3-7 15,-3 3 7-15,3 2-8 16,-3 0 0-16,3 2 1 15,0-2 0-15,-2 0-1 16,2 0 0-16,0 1 0 16,0-1 1-16,0 3-1 15,-4-1 0-15,4 0 2 0,0-4-1 16,-3-1-2-16,0 0 1 16,3-2 0-16,-2 1-1 15,2-1 1-15,-3 3 0 16,0 2 0-16,-1 0 0 15,2 3 0-15,2 4 0 16,0-5-7-16,0-2 7 16,0 1-13-16,0-1 12 15,0-5 0-15,0 0-4 16,0 0 5-16,0-2 0 16,0 0 0-16,0-3 1 15,0 3-1-15,0-3 0 16,0 0 6-16,0 2-3 15,0-2 1-15,0 5-4 16,0 0 1-16,0 0 1 0,0 5-2 16,0 1 0-16,0 2-1 15,0-1-2-15,0 2 3 16,0-1 0-16,0-4-6 16,0 3 6-16,0-2 2 15,0-2-1-15,0-1 2 16,0 1-2-16,0-2-1 15,0-2 0-15,-3 1 0 16,3-2 0-16,-3 0 1 16,3-3-1-16,0 3 0 15,0-1-1-15,0 3 1 16,0 3 0-16,0 0 0 16,0 0 1-16,0 4 0 0,0-1-1 15,0-1 1-15,0 4 1 16,0-6-2-16,-2-1 0 15,2 0 0-15,0-2 4 16,-3 1-4-16,3-3 0 16,-4 2 0-16,4-1-4 15,0 2 4-15,0-1 0 16,0 0 0-16,-3 3 5 16,3 0-5-16,0-1 0 15,0 1-1-15,0 0-1 16,0 0 2-16,0 2 0 15,0 1 0-15,0-2 9 16,0 2-8-16,-2-1 8 0,2-3 14 16,-3 0-23-16,3 1 14 15,0-1-13-15,0 3-1 16,0 1 3-16,0-1-2 16,0 3-1-16,0 2 0 15,0-1 1-15,0 1 0 16,0-2-1-16,0 0 0 15,0-3 5-15,0 3-5 16,0-5 0-16,0 2 0 16,0-3 1-16,0 0-2 15,0-3 1-15,0 1 0 16,0 1 0-16,0-1 1 0,0 2-1 16,0 4 0-1,0 2 1-15,0-1 0 0,0 4 0 16,0-3-1-16,0 3 11 15,0-6-10-15,0-3-1 16,0-2 0-16,0-2 0 16,0 1-1-16,0-4 1 15,0 0 0-15,-3 0 1 16,3 1 0-16,0 5-1 16,0-1 0-16,0 3-1 15,0 0 0-15,0-3 1 16,0 3 0-16,0-3 2 15,0-2-1-15,0-1-1 0,0 0 0 16,0-2-2 0,0 3 1-16,0-1 1 0,0 1 0 15,0 3 0-15,0-4 1 16,0 1-1-16,0-3 0 16,0 2-1-16,0-2 0 15,0 0 1-15,0 0 0 16,0 0 0-16,0 0-7 15,0 0 1-15,0-13-19 16,0-28-77-16,0-1-150 16</inkml:trace>
        </inkml:traceGroup>
      </inkml:traceGroup>
    </inkml:traceGroup>
    <inkml:traceGroup>
      <inkml:annotationXML>
        <emma:emma xmlns:emma="http://www.w3.org/2003/04/emma" version="1.0">
          <emma:interpretation id="{4BE5E3A2-3FF7-45D5-8B8B-1A387E09A3D7}" emma:medium="tactile" emma:mode="ink">
            <msink:context xmlns:msink="http://schemas.microsoft.com/ink/2010/main" type="paragraph" rotatedBoundingBox="26630,7955 31443,7333 31586,8439 26773,90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55AA486-18AB-45BC-9B68-25CE483575CA}" emma:medium="tactile" emma:mode="ink">
              <msink:context xmlns:msink="http://schemas.microsoft.com/ink/2010/main" type="line" rotatedBoundingBox="26630,7955 31443,7333 31586,8439 26773,9061"/>
            </emma:interpretation>
          </emma:emma>
        </inkml:annotationXML>
        <inkml:traceGroup>
          <inkml:annotationXML>
            <emma:emma xmlns:emma="http://www.w3.org/2003/04/emma" version="1.0">
              <emma:interpretation id="{2D416C4A-01B2-4326-B1FF-2077D189BE2B}" emma:medium="tactile" emma:mode="ink">
                <msink:context xmlns:msink="http://schemas.microsoft.com/ink/2010/main" type="inkWord" rotatedBoundingBox="26638,8020 28186,7820 28321,8861 26773,9061"/>
              </emma:interpretation>
              <emma:one-of disjunction-type="recognition" id="oneOf2">
                <emma:interpretation id="interp10" emma:lang="en-US" emma:confidence="1">
                  <emma:literal>we</emma:literal>
                </emma:interpretation>
                <emma:interpretation id="interp11" emma:lang="en-US" emma:confidence="0">
                  <emma:literal>wet</emma:literal>
                </emma:interpretation>
                <emma:interpretation id="interp12" emma:lang="en-US" emma:confidence="0">
                  <emma:literal>wee</emma:literal>
                </emma:interpretation>
                <emma:interpretation id="interp13" emma:lang="en-US" emma:confidence="0">
                  <emma:literal>wc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905.0617">1720-2540 378 0,'0'0'124'0,"0"0"-112"0,0 0 9 0,0 0 85 0,0 0 11 0,0 0-64 0,28 0-4 0,-28 0 3 0,0 0 0 0,0 0 15 16,0 0-11-16,0 0-2 0,0 0-14 16,0 0-39-16,0 0 9 15,0 5-3-15,0 7-7 16,0 5 14-16,0 1-12 16,0 1-1-16,0-2 11 15,0 0-11-15,0 2-1 16,0-3 0-16,0 2-2 15,0-3 2-15,0 1 6 16,0 3 2-16,0-7-3 16,0 4-4-16,0-6-1 15,0 0 0-15,0-2-8 16,0-3-7-16,0 3-4 16,9-6 3-16,2 3 3 0,1-5-11 15,5 0 22 1,1 0 1-16,7 0-19 0,2-9 14 15,3-10-17-15,2-4 1 16,0-5-17-16,3-4 4 16,-7-1 25-16,1-3-3 15,-3 0-14-15,-2 2 15 16,-8 0 3-16,-4 3 9 16,-7 7 16-16,-1 9 5 15,-4 5 37-15,0 5-4 16,0 2-22-16,0 3 5 15,0 0-21-15,0 0-9 16,0 0-7-16,0 10-4 0,-9 11 4 16,1 8 0-1,1 4 3-15,2 1 1 0,-1 3-4 16,4-3 0-16,-2 1-1 16,1-7-6-16,3-4 6 15,0-3-13-15,0-9-17 16,0-1 30-16,3-4-9 15,9 1 10-15,2-3-1 16,4 3 2-16,2-5-1 16,0 2 0-16,5-5-4 15,2 0 4-15,-2 0 0 16,4 0 0-16,-1-8-8 16,2-7-24-16,-5-6 9 15,-2-4-5-15,1-7 4 16,-2-1 16-16,-2-6-9 0,0-1 17 15,0-1 9 1,-5-1-8-16,-7 6 34 0,-1 6 5 16,-7 7 15-16,0 4 5 15,0 6-23-15,0 5 7 16,0 7-17-16,-7-3-27 16,-1 4 0-16,-4 0-1 15,4 0-13-15,-4 0-5 16,1 8-36-16,-1 0-38 15,-2 2-27-15,-1-3-85 16,4 1-108-16</inkml:trace>
          <inkml:trace contextRef="#ctx0" brushRef="#br0" timeOffset="729.4908">1897-3009 345 0,'0'0'160'0,"0"0"-124"0,0 0-8 16,0 0 120-16,0 0-22 15,0 0-50-15,0 0 7 16,72 0-21-16,-40 0-1 16,0 0-9-16,-1-1-29 15,10 1 10-15,5-4-1 16,11-1-12-16,7 0-11 15,8 0-8-15,5 0-2 16,1-1-6-16,-4 6-19 16,-2 0 26-16,-12 0-6 0,-8 0-5 15,-9 0 10 1,-5 0-19-16,-9 0 19 0,-6 0-1 16,-6 3-17-16,-2 0 19 15,-1-3-16-15,0 0-9 16,3 0 4-16,7 0-33 15,1 0-1-15,10 0-37 16,2-3-17-16,3-7 23 16,-5 2-82-16,-10 3 62 15,-7 1 54-15,-9 3 0 16,-6 1-12-16,-3 0-25 16,0 0-6-16,-20 0 54 15</inkml:trace>
          <inkml:trace contextRef="#ctx0" brushRef="#br0" timeOffset="2580.9525">3048-2636 230 0,'0'0'171'0,"0"0"-156"16,0 0 12-16,0 0 81 16,0 0-18-16,0 0-40 15,0 0-6-15,0 0 23 16,11-70-16-16,-11 70-11 15,-3 0 31-15,-2 0 12 16,-7 0-21-16,1 0-9 16,-6 0-25-16,2 0-2 15,-2 0 6-15,0 8-31 16,-1 2 9-16,1 4-10 16,0-1 0-16,-3 7 8 0,-3 3-8 15,-2 3 2-15,-2 7 7 16,1 2-8-16,2-2 0 15,4-2 8-15,3 2-1 16,4-1 11-16,3-1-7 16,2 1-5-16,8-4-1 15,0 0-6-15,0 1 0 16,3-4-1-16,17 2 1 16,5-2-2-16,5-2-2 15,-1-2-9-15,2-5 5 16,1-6-6-16,0-2 1 0,-1-8 3 15,1 0-9 1,2 0 4-16,1-8-41 0,0-10 2 16,2-3 4-16,0-3-83 15,11-3 14-15,-10 3-51 16,-9 3-114-16</inkml:trace>
        </inkml:traceGroup>
        <inkml:traceGroup>
          <inkml:annotationXML>
            <emma:emma xmlns:emma="http://www.w3.org/2003/04/emma" version="1.0">
              <emma:interpretation id="{6DBEC530-1225-4911-B8AB-FB46C5E4180E}" emma:medium="tactile" emma:mode="ink">
                <msink:context xmlns:msink="http://schemas.microsoft.com/ink/2010/main" type="inkWord" rotatedBoundingBox="28724,7684 29301,7610 29370,8139 28793,8214"/>
              </emma:interpretation>
              <emma:one-of disjunction-type="recognition" id="oneOf3">
                <emma:interpretation id="interp15" emma:lang="en-US" emma:confidence="1">
                  <emma:literal>&lt;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4885.3074">4227-3376 71 0,'0'0'105'16,"0"0"-30"-16,0 0 36 16,0 0-31-16,0 0-36 15,0 0-30-15,0 0-13 16,5 0 21-16,-2 0 19 0,-3 0 14 15,0 0 31-15,0 0 5 16,0 0 0-16,0 0-11 16,0 0-21-16,0 0 6 15,0 0-27-15,0 0-25 16,0 0-11-16,0 0-2 16,0 3-2-16,-8 7-7 15,-9 1 9-15,-7 7 8 16,-2 0-7-16,1 3 12 15,-4-3 0-15,-3 3-6 16,4-3 15-16,-7 2-2 16,-2-3 1-16,-1 5 13 0,4-4-12 15,-1 0-10-15,7-2 4 16,1-1-16-16,10-4 11 16,6-3-11-16,2-3 7 15,6-5-9 16,3 0 4-31,0 0-2 0,0 0 13 0,0 0-11 47,0 0-2-47,0 0 0 0,0 0 0 0,0 0 3 0,0 0-2 0,0 0-1 0,0 2 0 32,0 1-10-32,0 1 7 46,18 7 3-46,4-1 0 0,8-2 21 0,4 2-4 0,4-1 0 0,-1-2 15 0,3-2-31 0,-5 4 9 0,-1-5-10 16,-3 4 2-16,1 2 4 16,0 1-6-16,-4-2 1 15,1 5 4-15,-6-1-5 16,2-3 0-16,-3 0 0 16,-2 3 0-16,-3-5 1 15,-4 2-1-15,-1-5 0 16,-6 3 0-16,1-4-3 15,-5 1 3-15,1-3-2 16,0 1-5-16,-1-1 6 16,1-2 1-16,1 0-1 0,1 3 0 15,-2-3-29 1,0 0 5-16,-3 0-12 0,2 0-20 16,-2 0 11-16,0 0-22 15,0 0-12-15,0 0-24 16,0 0-121-16,-17 0-273 15</inkml:trace>
        </inkml:traceGroup>
        <inkml:traceGroup>
          <inkml:annotationXML>
            <emma:emma xmlns:emma="http://www.w3.org/2003/04/emma" version="1.0">
              <emma:interpretation id="{4336BABB-37EF-4C09-BF0D-5F44E6EDA694}" emma:medium="tactile" emma:mode="ink">
                <msink:context xmlns:msink="http://schemas.microsoft.com/ink/2010/main" type="inkWord" rotatedBoundingBox="29909,7720 31467,7519 31562,8254 30004,8455"/>
              </emma:interpretation>
              <emma:one-of disjunction-type="recognition" id="oneOf4">
                <emma:interpretation id="interp20" emma:lang="en-US" emma:confidence="0">
                  <emma:literal>WL</emma:literal>
                </emma:interpretation>
                <emma:interpretation id="interp21" emma:lang="en-US" emma:confidence="0">
                  <emma:literal>we</emma:literal>
                </emma:interpretation>
                <emma:interpretation id="interp22" emma:lang="en-US" emma:confidence="0">
                  <emma:literal>w</emma:literal>
                </emma:interpretation>
                <emma:interpretation id="interp23" emma:lang="en-US" emma:confidence="0">
                  <emma:literal>WE</emma:literal>
                </emma:interpretation>
                <emma:interpretation id="interp24" emma:lang="en-US" emma:confidence="0">
                  <emma:literal>wh</emma:literal>
                </emma:interpretation>
              </emma:one-of>
            </emma:emma>
          </inkml:annotationXML>
          <inkml:trace contextRef="#ctx0" brushRef="#br0" timeOffset="6456.9136">5046-3293 95 0,'0'0'250'16,"0"0"-179"-16,0 0-51 15,0 0 95-15,0 0 9 16,0 0-46-16,0 0-30 16,0 0-22-16,0 0 19 15,0 0-2-15,0 0 6 16,0 0 25-16,0 0-22 15,0 0-20-15,0 0-7 0,0 0-25 16,0 8-7 0,-5 7 0-16,-7 11 7 0,0 8 29 15,-2 2-27-15,0 3-1 16,4-2 12-16,2-4-13 16,6-2 0-16,2-6-10 15,0-1 4-15,0-7 5 16,0 0 1-16,5-7-7 15,7 0 1-15,1-2-14 16,2 1 6-16,5-5 12 16,0 1-6-16,4-2 7 15,-1-1 1-15,-1 1-9 16,-4-3 2-16,2 0-6 16,-3 0 13-16,0 0-1 15,1-5-16-15,-1-11 17 31,3-2-1-31,3-2 0 47,1-9 1-47,-2 0-6 0,1-2 6 0,-6 0 2 0,-2 6-1 0,-7 1 18 0,-3 6-8 0,-5 7 17 0,0 4 14 16,0 5-23-16,0 2-4 16,0 0-15-1,0 0-7-15,0 0 6 31,0 0-13-31,0 9 14 0,0 12-1 0,-2 6-1 0,-1 6 2 16,0 0 0-16,1 5 0 16,-1 0 1-16,3-2-1 0,0 0 0 15,0-5 0-15,0-9-16 16,0 0-2-16,11-9 6 16,6-6-11-16,7-4 14 15,1-3 8-15,7 0-9 16,3 0 1-16,-2-10-16 15,2-10 12-15,-6-4 2 16,3-5-11-16,-6-2 22 16,2-8 0-16,-4-2 7 15,-4-2 38-15,-3-2 7 16,-2-1 14-16,-7 5-6 16,-3 2-17-16,-5 11 30 15,0 4-20-15,0 6-19 16,0 10 5-16,0 3-25 0,0 5-14 15,0 0-10-15,0 0-17 16,0 0-21-16,0 2-34 16,-5 14 9-16,-7-1-40 15,-19 3-75-15,2-2-79 16,1-6-139-16</inkml:trace>
          <inkml:trace contextRef="#ctx0" brushRef="#br0" timeOffset="7093.7589">6168-3422 460 0,'0'0'29'0,"0"0"-6"16,0 0 19-16,0 0 66 16,0 0-58-16,0 0-37 15,0 0-7-15,62 49 43 16,-59-34 3-16,-3 3 25 16,0 4 1-16,0-2 6 15,-11 6 0-15,-6 4-34 16,-3 2 1-16,3 4-9 0,-1 3-28 15,6 5-5-15,2 0-9 16,0 2 0-16,5 4 0 16,-4-1-8-16,-2-5-5 15,-1-6 0-15,0-3 3 16,4-13 10-16,-1-8-2 16,6-8 2-16,3-2 0 15,0-4 1-15,0 0-1 16,0 0 0-16,0 0-14 15,7 0 5-15,15 0 2 16,13 0 7-16,2 0 6 16,3 0-6-16,-5-4 0 0,-3 4 0 15,-9 0 0-15,-3 0 0 16,0 0 0-16,0 0 15 16,2 0-1-16,2 0-14 15,4 0 17-15,4 0-17 16,0 0 1-16,-4 0-1 15,-2 0-6-15,-5 0-7 16,-8 0-14-16,-3 0-15 16,-8-1 20-16,-2-4-9 15,0 2-15-15,0 0 9 16,-40 0-24-16,3 3-50 16,0 0-197-16</inkml:trace>
        </inkml:traceGroup>
      </inkml:traceGroup>
    </inkml:traceGroup>
    <inkml:traceGroup>
      <inkml:annotationXML>
        <emma:emma xmlns:emma="http://www.w3.org/2003/04/emma" version="1.0">
          <emma:interpretation id="{61B61066-4599-4DD4-BBB7-7294A5AE559B}" emma:medium="tactile" emma:mode="ink">
            <msink:context xmlns:msink="http://schemas.microsoft.com/ink/2010/main" type="paragraph" rotatedBoundingBox="25048,10815 28614,11234 28460,12540 24894,121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A1042A-9E3E-45FA-A8A5-06334E79EC1D}" emma:medium="tactile" emma:mode="ink">
              <msink:context xmlns:msink="http://schemas.microsoft.com/ink/2010/main" type="line" rotatedBoundingBox="25048,10815 28614,11234 28460,12540 24894,12120"/>
            </emma:interpretation>
          </emma:emma>
        </inkml:annotationXML>
        <inkml:traceGroup>
          <inkml:annotationXML>
            <emma:emma xmlns:emma="http://www.w3.org/2003/04/emma" version="1.0">
              <emma:interpretation id="{2DE1D85F-ACB5-446A-8638-3AA5AF5816DE}" emma:medium="tactile" emma:mode="ink">
                <msink:context xmlns:msink="http://schemas.microsoft.com/ink/2010/main" type="inkWord" rotatedBoundingBox="25048,10815 28614,11234 28460,12540 24894,12120"/>
              </emma:interpretation>
              <emma:one-of disjunction-type="recognition" id="oneOf5">
                <emma:interpretation id="interp25" emma:lang="en-US" emma:confidence="0">
                  <emma:literal>Th.</emma:literal>
                </emma:interpretation>
                <emma:interpretation id="interp26" emma:lang="en-US" emma:confidence="0">
                  <emma:literal>[in</emma:literal>
                </emma:interpretation>
                <emma:interpretation id="interp27" emma:lang="en-US" emma:confidence="0">
                  <emma:literal>[in.</emma:literal>
                </emma:interpretation>
                <emma:interpretation id="interp28" emma:lang="en-US" emma:confidence="0">
                  <emma:literal>[h.</emma:literal>
                </emma:interpretation>
                <emma:interpretation id="interp29" emma:lang="en-US" emma:confidence="0">
                  <emma:literal>[ha.</emma:literal>
                </emma:interpretation>
              </emma:one-of>
            </emma:emma>
          </inkml:annotationXML>
          <inkml:trace contextRef="#ctx0" brushRef="#br0" timeOffset="20598.8178">56 12 202 0,'0'0'178'0,"0"0"-36"16,0 0-22-16,0 0-3 15,0 0-6-15,0 0-36 16,0 0-5-16,0-13-34 16,0 13-16-16,0 0 3 15,0 0-23-15,0 0 1 16,-4 0 0-16,4 0-1 16,0 0 16-16,0 0-14 15,-3 5-1-15,0 13 51 16,-2 2 0-16,2 9-33 0,-3 1-19 15,3 7 1 1,3 6 11-16,0 2-2 0,0 4-9 16,0 2 4-16,0 3-5 15,0-3 0-15,3-3 0 16,6 2-3-16,-6-4 2 16,-1-2 1-16,1-2 0 15,-3-6 2-15,0-3-2 16,0-1 0-16,0-4 0 15,0 0-2-15,0-2 1 16,-3 1 1-16,-5-2 0 16,-1-2-2-16,1-2 3 15,1 1-1-15,2-5 0 16,2-1-3-16,1-3 3 0,2-1 0 16,0 1 0-16,0-3 2 15,0 1-1-15,0-3-1 16,0-3 0-16,0 0 0 15,0-3 0-15,0 1 10 16,0-1-1-16,0 2-2 16,0-3-6-16,0 3-1 15,0-1 0-15,0-2-5 16,0-1 3-16,0 4-4 16,0-4 6-16,2 2 3 15,16 3-3-15,4 0 14 16,1 0-4-16,4 1 0 15,-5 0 8 1,-2 3-18 156,0-1 6-125,3-3 4-47,4 3-1 0,1-3-3 0,9 0 11 0,7 0-15 0,8 0 19 0,5-1-13 0,9-3 12 0,8 2 7 15,5 1-25-15,4-3-2 0,6 2 0 0,0 0 1 0,1 0 2 0,-8-1-3 16,-7 0 0-16,-3 6 1 0,-12 0-1 0,-2 3 0 31,-6-1 0-31,-3 3 0 0,-4-1 2 0,2 0-2 0,-2 0 0 16,7-4 3-16,3-1-3 0,-3-1 0 0,-3-2 0 0,-6 0-19 0,-6-3 18 0,-5 6 1 0,-9-5 0 0,-3 0 0 0,-3 1-1 0,-6-3 0 0,4 2-11 0,-1-2-9 0,6 0 11 0,7 0-13 16,6 0-7-16,5 0 2 0,3-2-8 0,-1-3 13 15,-8 3 1-15,-9 2-10 16,-9 0 31-16,-6 0-15 15,-2 0 16-15,-4 0-1 16,-2 0 4-16,4 0-3 16,2 0 0-16,2 0 0 0,4 0 1 15,0 0-1-15,5 0 0 16,0 0 4-16,-3 0-2 16,0-4-2-16,1 4 0 15,-7-3 0-15,-1 3 5 16,-5 0-4-16,1 0 12 15,-3 0 10-15,0 0-14 16,0 0 14-16,0 0-10 16,0 0-12-16,-3 0 12 15,-6-5-13-15,-2 2-17 16,-6 2-35-16,-18-3-103 16,3 2-159-16,4-1-358 0</inkml:trace>
          <inkml:trace contextRef="#ctx0" brushRef="#br0" timeOffset="21862.6051">253 17 192 0,'0'0'257'16,"0"0"-150"-16,0 0-1 15,0 0 24-15,0 0-14 16,0 0-22-16,0 0-32 0,0-24-13 15,0 19-7 1,0 2 0-16,0-2 6 0,0 3-9 16,0 0-4-16,0 2-5 15,4-4-23-15,7-1-5 16,6-3-2-16,15 0 1 16,11-1-1-16,9 3 0 15,5 1 0-15,6 5 0 16,6 0 2-16,3 0-2 15,5 0 8-15,7 0-7 16,3 5 10-16,4 3-10 16,1-1-1-16,-3-2 2 0,-8 2 0 15,-6 1-2-15,-9-3 0 16,-2 4 0-16,-7 2-1 16,-2-2 1-16,2 8-1 15,-2-2 1-15,-1 0 0 16,-6 1 0-16,-1-3-9 15,-7 2-7-15,0-4 9 16,0-1-7-16,-1-2 6 16,-6-3 1-16,-4-2 0 15,-6-3 7-15,-8 1 0 16,-7-1 0-16,-4 0 0 16,-4 4 1-16,0-4 22 15,0 3 8-15,0-1-21 0,0 4-10 16,0 1-4-1,0 9 4-15,-4 9 0 0,1 4 0 16,3 5 0-16,0-1 0 16,0-1-17-16,0-7 16 15,0-4 1-15,0-6 0 16,0 1-7-16,0-1 3 16,0 1 4-16,-5 5 16 15,-3 7-5-15,-2 8 10 16,2 6-20-16,2 4-1 15,3 4 9-15,0-2-9 16,3-1 0-16,0-3 0 16,0-5-1-16,0-2 1 15,0-4 0-15,-2-4 0 16,-5-4-1-16,2 1 7 0,-3-2-6 16,1-4 0-1,-1 2 4-15,3-7-4 16,-2-1 0 93,4-2 1-15,1-5 3-94,-1 1-4 16,0-3 0-16,1 3 0 0,-2-2 1 0,1 3-1 0,0 3 0 0,1-6 0 0,2 0-6 0,-3-1 3 0,0-5-6 15,-1 0-7-15,4 0-18 0,-5 0 5 0,-3 0-60 0,-4-5-76 0,0-11-330 0</inkml:trace>
          <inkml:trace contextRef="#ctx0" brushRef="#br0" timeOffset="22709.5289">2252 689 292 0,'0'0'150'0,"0"0"-68"0,0 0 72 16,0 0 4-16,0 0-83 15,0 0-39-15,0 0-26 16,0 0-4-16,0 0 5 16,3 0 4-16,-3 0-2 15,2 0 14-15,-2 0-21 16,6-2 16-16,0 2-6 15,5-4-3-15,9 0 21 16,7-1-13-16,7-1-3 16,6-1 3-16,3-1-21 15,6 1 0-15,2-1-1 16,-2 2 1-16,-2 3 0 16,-7 3 0-16,-3 0 0 15,-5 0 0-15,-4 0-9 0,-1 5 9 16,-4 7-1-16,2-2 1 15,2-1 3-15,1 1-3 16,4-2 1-16,8-2 15 16,0 2-16-16,4-3-1 15,-1 3 1-15,-3-1-8 16,-3 1 8-16,-5 4 0 16,-7-3 0-16,-7 1 0 15,-1 4-13-15,-5-1 13 16,-4-1-6-16,-3 4 4 15,2-1 2-15,-4 3 1 16,-1-3 5-16,1-1 0 16,4 1 0-16,-5-3-6 0,4 2 0 15,-1 2-2-15,-2-1-8 16,1 2 4-16,-4-3 6 16,0 2-7-16,0-3 6 15,0-3 1-15,0-5-1 16,0 1 1-16,0-4 0 15,0 1 0-15,0-3 7 16,0 0-7-16,0 0-7 16,0 0-20-16,0 0-33 15,0 0-28-15,0 0 0 16,0 0-49-16,0 0-114 0</inkml:trace>
          <inkml:trace contextRef="#ctx0" brushRef="#br0" timeOffset="23298.7483">3146 940 473 0,'0'0'143'16,"0"0"-101"-16,0 0 41 16,0 0-3-16,0 0-56 0,0 0 37 15,0 0-32-15,14 39-22 16,-3-22 9-16,4 0-7 16,-3-2 9-16,2-2 0 15,-6-3-10-15,4 1 14 16,-4-4-3-16,2 1 1 15,0-1 0-15,0 5-20 16,4-5 2-16,0 3-2 16,3 1 1-16,0-3 4 15,-2 2-5-15,2-3 0 16,1-1 4-16,-8-3-2 16,5-3-2-1,-3 0 1-15,-1 0-1 0,1-3 16 63,0-15-16-63,1-6 1 0,2-1 12 0,-1-4-11 0,1-2 9 0,-4 3 15 31,1 4 8-31,-3 3 9 0,-6 11-8 0,-1 3-6 0,-2 4-9 31,0 3-20-31,0 0-13 0,0 0-6 0,0 0-21 0,0 0-20 47,0 0-34-31,0 10-13-16,-2 3-68 0,-5 0-125 0,-1-3-217 0</inkml:trace>
        </inkml:traceGroup>
      </inkml:traceGroup>
    </inkml:traceGroup>
    <inkml:traceGroup>
      <inkml:annotationXML>
        <emma:emma xmlns:emma="http://www.w3.org/2003/04/emma" version="1.0">
          <emma:interpretation id="{CD4C48DF-C273-44C0-A235-1B3214E7BE82}" emma:medium="tactile" emma:mode="ink">
            <msink:context xmlns:msink="http://schemas.microsoft.com/ink/2010/main" type="paragraph" rotatedBoundingBox="27415,12512 32116,12167 32236,13787 27534,141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065864E-86FC-4B4F-BC40-23FF0F339326}" emma:medium="tactile" emma:mode="ink">
              <msink:context xmlns:msink="http://schemas.microsoft.com/ink/2010/main" type="line" rotatedBoundingBox="27415,12512 32116,12167 32236,13787 27534,14133"/>
            </emma:interpretation>
          </emma:emma>
        </inkml:annotationXML>
        <inkml:traceGroup>
          <inkml:annotationXML>
            <emma:emma xmlns:emma="http://www.w3.org/2003/04/emma" version="1.0">
              <emma:interpretation id="{9F79EE6E-78BA-433C-9918-7E689DD86A40}" emma:medium="tactile" emma:mode="ink">
                <msink:context xmlns:msink="http://schemas.microsoft.com/ink/2010/main" type="inkWord" rotatedBoundingBox="27415,12512 32116,12167 32236,13787 27534,14133"/>
              </emma:interpretation>
              <emma:one-of disjunction-type="recognition" id="oneOf6">
                <emma:interpretation id="interp30" emma:lang="en-US" emma:confidence="0">
                  <emma:literal>we&gt;wl</emma:literal>
                </emma:interpretation>
                <emma:interpretation id="interp31" emma:lang="en-US" emma:confidence="0">
                  <emma:literal>at &gt; WL</emma:literal>
                </emma:interpretation>
                <emma:interpretation id="interp32" emma:lang="en-US" emma:confidence="0">
                  <emma:literal>at. &gt; WL</emma:literal>
                </emma:interpretation>
                <emma:interpretation id="interp33" emma:lang="en-US" emma:confidence="0">
                  <emma:literal>we&gt;wL</emma:literal>
                </emma:interpretation>
                <emma:interpretation id="interp34" emma:lang="en-US" emma:confidence="0">
                  <emma:literal>two &gt; WL</emma:literal>
                </emma:interpretation>
              </emma:one-of>
            </emma:emma>
          </inkml:annotationXML>
          <inkml:trace contextRef="#ctx0" brushRef="#br0" timeOffset="13984.8311">2680 2138 312 0,'0'0'274'0,"0"0"-178"15,0 0-10-15,0 0 31 16,0 0-53-16,0 0-28 16,0 0-16-16,37 0 8 15,-14-1 14-15,0-3-9 16,3 2 6-16,2 2 6 16,5-3-13-16,1 0-6 15,9 1-15-15,12-1-11 0,5-1 13 16,12 4-12-16,9-1-1 15,-1 1 0-15,-3 0-9 16,-2 0 3-16,-8 0-8 16,-7 0-9-16,-11 0 8 15,-12 0-8-15,-9 0-6 16,-10 0-10-16,-9 0-51 16,-9 0-56-16,-20 0-92 15,-12 0-50-15</inkml:trace>
          <inkml:trace contextRef="#ctx0" brushRef="#br0" timeOffset="14938.9346">2633 2467 54 0,'0'0'624'16,"0"0"-536"-16,0 0-62 0,0 0 3 15,0 0 39-15,0 0-45 16,0 0-23-16,0-8-1 16,-2 18-9-16,-4 12 10 15,1 0 9-15,-4 5-8 16,-3-2 27-16,4 1 26 16,-7 3 5-16,4-4-3 15,-1 1-27-15,3 0-4 16,1 1-10-16,5-2-14 15,1 0-2-15,2 4 1 16,0-6-11-16,0 4 5 16,5-5-6-16,10 2 2 15,-1-6 3-15,0-3-18 16,0-7 18-16,1-3-7 0,-3-5-14 16,4 0 21-16,1 0 0 15,7-18 6-15,2-5-6 16,-1-8-12-16,-1-3 18 15,-4-5 1-15,-3-3 0 16,-2 3 0-16,-7 1 15 16,0 7 6-16,-4 9 10 15,-1 3-10-15,-3 11 24 16,0 3-4-16,0 5-17 16,0 0 1-16,0 0-25 15,0 0 0-15,0 5-11 16,0 17-3-16,0 5 12 15,-3 9-10-15,3 2-5 16,-4-5 16-16,4 0-6 0,0-5 0 16,0-1 6-16,0-7-14 15,0 1 14-15,0-5-9 16,4-4-3-16,4-1 12 16,4-4-6-16,2-2 0 15,10-2 7-15,1-3 0 16,7 0 0-16,3 0 0 15,-1-15-2-15,-3-4-4 16,-4 0 6-16,-7-3-1 16,-3 2 1-16,-6-4-9 15,-5-3 9-15,-3 5 2 16,-3-4 12-16,0 0 27 0,0 5-7 16,0 3-9-16,0 6 10 15,-3 0-24-15,-1 11 3 16,2-2-14-16,-1 3-20 15,0 0-1-15,1 0-26 16,-4 4-11-16,-3 10-15 16,1 7-54-16,-1-3-88 15,-2-4-198-15</inkml:trace>
          <inkml:trace contextRef="#ctx0" brushRef="#br0" timeOffset="15487.2643">3620 2596 514 0,'0'0'151'0,"0"0"-120"0,0 0 16 0,0 0 83 0,0 0-37 0,0 0-43 0,6-9-24 0,-6 5 38 0,0-1 13 0,0 2 7 0,0-3-5 0,-3 2-31 0,-6 2-12 0,1-1-7 0,-2 3-27 0,5 0 8 0,-3 0-10 16,-1 0-2-16,1 3 2 16,-7 15 0-16,-2 5 0 15,2 5 6-15,-2 5-6 16,-1 4 0-16,1 2 0 16,1-3-6-16,1 0 6 15,3 0 0-15,7-3-5 16,0-1 3-16,5-2-12 15,0-6-5-15,0 0 4 16,2-6-19-16,18-3-1 0,6-4 1 16,8-3 7-16,9-3 2 15,4-5-38-15,-2 0-26 16,4 0 1-16,-3 0-36 16,6-24-47-16,-8 3-132 15,-14-1-85-15</inkml:trace>
          <inkml:trace contextRef="#ctx0" brushRef="#br0" timeOffset="16253.0742">4240 1941 22 0,'0'0'319'0,"0"0"-107"15,0 0-33-15,0 0 1 16,0 0-35-16,0 0-53 15,0 0-11-15,0 0-33 16,0-5-12-16,0 5 2 16,0 0-19-16,0 0 1 15,0 0-15-15,12 0 3 16,18 0 2-16,10 13 5 16,8 3-8-16,7 0 3 15,2 4-8-15,2-2-2 0,-2 5 0 16,-6 0 1-1,-2 1-3-15,-6 2 2 0,-2-4-1 16,-6-3-6-16,-5-4 4 16,-3-1 2-16,-7-4 1 15,-7-2-5-15,-1-3 4 16,-9-2 1-16,0-2-7 16,-3 3 7-16,0 1-16 15,0 3 4-15,-11 7 5 16,-16 11 7-16,-6 11 21 15,-11 9-11-15,-1 0-9 16,1 4 9-16,4-4-10 16,8-8 0-16,9-6 0 0,6-9 1 15,6-7 0-15,2-9-1 16,6-4 1-16,3-1-1 16,0-2-18-16,-3 0-24 15,3-2-55-15,0-13-94 16,0-9-591-16</inkml:trace>
          <inkml:trace contextRef="#ctx0" brushRef="#br0" timeOffset="13542.3001">2964 1755 146 0,'0'0'177'15,"0"0"-83"-15,0 0 19 16,0 0-31-16,0 0-29 16,0 0-17-16,18-42-18 15,-13 35 19-15,2-4 30 16,-2 1-23-16,4-4 7 16,-1 2-2-16,0 0 18 15,-1-3 2-15,1-2-44 16,1 2-5-16,-1-7-16 15,4 5-2-15,3-3 6 16,-2-1-8-16,-1 4 1 0,0-3 0 16,-4 10 0-1,-2 2-1-15,-2 6 0 0,-4 2 0 16,0 0-1-16,0 0 1 16,0 0-12-16,0 0 2 15,0 5-22-15,0 13 14 16,0 11 17-16,0 5 2 15,0 1-1-15,0 4 0 16,0-3 0-16,0 0 0 16,0-3-13-16,0-3 5 15,0 0-10-15,0-1-22 16,0 2 25-16,0-2 4 16,-12-1 11-16,0-2 0 15,1 1 0-15,-1-7 0 16,4-2 0-16,-1-3-26 0,3-4-27 15,4-6-47-15,2 0-17 16,-3-5-72-16,-1 0-105 16</inkml:trace>
          <inkml:trace contextRef="#ctx0" brushRef="#br0" timeOffset="17528.9772">5391 1882 408 0,'0'0'145'0,"0"0"-41"16,0 0-5-16,0 0 1 15,0 0-71-15,0 0-19 16,0 0 20-16,-17 28-11 15,8-4-9-15,3 0 15 16,6 1-4-16,0 1 18 16,0 2-1-16,0 3-3 15,3 0-2-15,6 1-6 0,2-2 15 16,-2 1-18-16,-1 1-24 16,2-4 13-16,-2 1-12 15,4-3-1 1,-2-4 0-16,8-3-14 0,-1-4-11 15,10-7-8-15,1-5 8 16,4-3 11-16,2 0-15 16,6-3 3-16,3-20-2 31,-3-6-1 156,4-7 8-171,-7-5 15-16,-9-1 6 0,-4-2 3 16,-10 3 7-16,-7 1 16 15,-7 7 20-15,0 5 8 0,0 8-10 0,0 7-6 0,0 4 0 0,-10 7 2 0,5 2-19 0,-5 0-10 0,2 0-8 0,-1 13-2 0,6 15-1 0,1 8 1 0,2 9-1 0,0 6 15 0,5-2-13 16,12 1-1-16,-2-6 1 0,0-6-2 0,-3-4-7 0,1-6-6 0,-1-4-11 0,3-2 13 0,-4-3-17 0,3-6 2 0,4-3 12 0,-1-2-4 0,3-8 11 0,7 0 6 0,-2 0-8 0,0-3 9 0,2-15-1 16,-4-6 1-16,-1 0 0 15,-4-13 0-15,-1-1 7 16,-2-7 8-16,-3-4 19 15,-4-5 1-15,-6 1-4 16,1-2 6-16,-3 2-5 16,0 10 15-16,0 10-17 15,0 11 2-15,0 12-4 16,0 4-1-16,0 6-27 16,-3 0-8-16,1 0-7 15,-6 0-46-15,-2 21 9 16,-4 5-16-16,-1 6-74 15,-5 1-41-15,7-10-121 0,1-8-362 16</inkml:trace>
          <inkml:trace contextRef="#ctx0" brushRef="#br0" timeOffset="18107.2184">6849 1647 804 0,'0'0'204'16,"0"0"-156"-16,0 0-35 15,0 0 52-15,0 0-33 16,0 0 4-16,0 0-16 16,0 147-19-16,0-96 0 15,0-5 6-15,0-1-7 16,-9 0 1-16,1-7-1 0,-7 1 0 15,0-3 9-15,1 3-9 16,-4-2 28 0,1-1-9-16,4 0-5 0,1-6 2 15,4 1-15-15,4-5-1 16,1 1 7-16,3-4-5 16,0 1-2-16,0-5 0 15,12-1-6-15,8 1 5 16,9-6-15-16,5-3 2 15,7-5 13-15,10-5-4 16,3 0 5-16,8 0-16 16,-8 0-9-16,-3-10 25 15,-10 2-15-15,-10 0-24 16,-7 3-11-16,-13 3-44 16,-11-1-25-16,0 1-12 0,-20-1-188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5:37:57.9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BF5FE8-2C97-4235-B032-55A3BF9E93DF}" emma:medium="tactile" emma:mode="ink">
          <msink:context xmlns:msink="http://schemas.microsoft.com/ink/2010/main" type="writingRegion" rotatedBoundingBox="7626,9589 21485,8659 22090,17671 8231,18601"/>
        </emma:interpretation>
      </emma:emma>
    </inkml:annotationXML>
    <inkml:traceGroup>
      <inkml:annotationXML>
        <emma:emma xmlns:emma="http://www.w3.org/2003/04/emma" version="1.0">
          <emma:interpretation id="{B621B8EC-39C4-4423-9281-4094975DB5DA}" emma:medium="tactile" emma:mode="ink">
            <msink:context xmlns:msink="http://schemas.microsoft.com/ink/2010/main" type="paragraph" rotatedBoundingBox="12276,11278 21125,7775 21845,9593 12996,13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AD2281-3D4D-4F16-919C-E18B9ADC9D48}" emma:medium="tactile" emma:mode="ink">
              <msink:context xmlns:msink="http://schemas.microsoft.com/ink/2010/main" type="inkBullet" rotatedBoundingBox="13671,11793 13823,11732 13838,11769 13685,11830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_</emma:literal>
              </emma:interpretation>
              <emma:interpretation id="interp3" emma:lang="en-US" emma:confidence="0">
                <emma:literal>,</emma:literal>
              </emma:interpretation>
              <emma:interpretation id="interp4" emma:lang="en-US" emma:confidence="0">
                <emma:literal>~</emma:literal>
              </emma:interpretation>
            </emma:one-of>
          </emma:emma>
        </inkml:annotationXML>
        <inkml:trace contextRef="#ctx0" brushRef="#br0">846-1688 292 0,'0'0'194'15,"0"0"-83"-15,0 0 18 16,0 0 25-16,0 0-42 15,0 0-34-15,0 0-48 16,14 0-23-16,-11 0-5 16,-3 0-2-16,3 0-2 15,2 0-12-15,4 0-27 16,-1 0 28-16,4 0 6 16,-1 0-12-16,1 0-2 15,0 0 0-15,-4 0 7 16,4-3-3-16,-4 1-34 0,1 0-1 15,-1-1-16-15,2-2-18 16,-2-4-15-16,-3 5-44 16,-1-7-124-16</inkml:trace>
      </inkml:traceGroup>
      <inkml:traceGroup>
        <inkml:annotationXML>
          <emma:emma xmlns:emma="http://www.w3.org/2003/04/emma" version="1.0">
            <emma:interpretation id="{08F85B1F-9F4C-48BF-AC85-13222D2A456A}" emma:medium="tactile" emma:mode="ink">
              <msink:context xmlns:msink="http://schemas.microsoft.com/ink/2010/main" type="line" rotatedBoundingBox="12276,11278 21125,7775 21845,9593 12996,13096"/>
            </emma:interpretation>
          </emma:emma>
        </inkml:annotationXML>
        <inkml:traceGroup>
          <inkml:annotationXML>
            <emma:emma xmlns:emma="http://www.w3.org/2003/04/emma" version="1.0">
              <emma:interpretation id="{A781B325-26D0-4840-96BD-82C8BD439EF7}" emma:medium="tactile" emma:mode="ink">
                <msink:context xmlns:msink="http://schemas.microsoft.com/ink/2010/main" type="inkWord" rotatedBoundingBox="12276,11278 17335,9276 18055,11094 12996,13096"/>
              </emma:interpretation>
              <emma:one-of disjunction-type="recognition" id="oneOf1">
                <emma:interpretation id="interp5" emma:lang="en-US" emma:confidence="0">
                  <emma:literal>Finis.</emma:literal>
                </emma:interpretation>
                <emma:interpretation id="interp6" emma:lang="en-US" emma:confidence="0">
                  <emma:literal>Finis'</emma:literal>
                </emma:interpretation>
                <emma:interpretation id="interp7" emma:lang="en-US" emma:confidence="0">
                  <emma:literal>Finis☹</emma:literal>
                </emma:interpretation>
                <emma:interpretation id="interp8" emma:lang="en-US" emma:confidence="0">
                  <emma:literal>Finis☹'</emma:literal>
                </emma:interpretation>
                <emma:interpretation id="interp9" emma:lang="en-US" emma:confidence="0">
                  <emma:literal>Finis"'</emma:literal>
                </emma:interpretation>
              </emma:one-of>
            </emma:emma>
          </inkml:annotationXML>
          <inkml:trace contextRef="#ctx0" brushRef="#br0" timeOffset="-457.2812">-253-2319 251 0,'0'0'232'15,"0"0"-89"-15,0 0-34 16,0 0-23-16,0 0-15 16,0 0-52-16,0 0-18 15,55 0 0-15,-23 0 0 16,0 3 12-16,2-1-13 15,1 3 0-15,-7 0 8 16,1-3-7-16,-1-2-2 16,2 0 1-16,-5 0 0 0,4 0 0 15,-1 0 0-15,2-2 0 32,-2-8-1-17,-4 2-12-15,-4 0 12 31,-3 1-10-31,-6 2-34 0,1 2-20 79,-7-1-105-79,-2 4-110 0</inkml:trace>
          <inkml:trace contextRef="#ctx0" brushRef="#br0" timeOffset="-2099.771">-181-1763 172 0,'0'0'206'0,"0"0"-93"16,0 0-7-16,0 0-6 15,7-21 24-15,-7 19-14 16,0-1-51-16,0 3-14 15,0 0-26-15,0 0-12 16,0 0 12-16,2 0-13 16,-2 0 2-16,0 0-5 15,0 0-3-15,0 0 0 0,0 0-6 16,0 0-6-16,0 8 11 16,0 12 1-16,-9 9 0 15,-2 5 8-15,-1 6-7 16,0-2 0-16,7-2-1 15,-1-2 0-15,6-5-1 16,0-1 2-16,0-5-1 16,0 0 2-16,0-5-1 15,0 0-1-15,0-7 0 16,0-2-10-16,3-5 9 16,0-2-18-16,-1 1 0 15,1-3 9-15,1 0-7 0,-1 0 15 16,2 0-14-16,1 2-10 15,3-2 12-15,2 0-25 16,6 0-23-16,7 0 16 16,4-7-34-16,7-15-57 15,19-19-35-15,-11 8-1 16,-2-4-10-16</inkml:trace>
          <inkml:trace contextRef="#ctx0" brushRef="#br0" timeOffset="-1685.6663">187-1794 116 0,'0'0'199'0,"0"0"-46"16,0 0-37-16,0 0 0 15,0 0-22-15,0 0-25 16,0 0-13-16,12-62-31 0,-9 59-8 16,-1 1-14-16,1-3-1 15,0-1-2-15,1 1 0 16,-2 0 1-16,-2 0 16 15,0 2-16-15,0 1 21 16,0 2 27-16,0 0-10 16,0 0 3-16,0 0-26 15,0 0-14-15,0 0-4 16,0 15 0-16,0 8 2 16,-2 9 0-16,-5 4 7 15,4 4-7-15,3-6 0 16,0 1 1-16,0-7-10 15,0-3 9-15,0-3 0 0,-2-4 0 16,-1-5-4-16,0-3-5 16,3-2 9-16,0-5 0 15,-2-1-8-15,2 1 2 16,0-3-7-16,0 2-22 16,0-2-60-16,-4 0-43 15,4 0-106-15,-3 0-136 0</inkml:trace>
          <inkml:trace contextRef="#ctx0" brushRef="#br0" timeOffset="-1140.1821">371-1411 7 0,'0'0'285'0,"0"0"-226"16,0 0-59-16,0 0 0 15,0 0 36-15,0 0 36 16,0 0-33-16,12 0 30 15,-12 0 41-15,0 5 10 16,0 1-8-16,0 2-38 0,0 4-2 16,-9 4-4-16,-2 2-45 15,2 5-10-15,3 0-13 16,1 0 2-16,1 1-1 16,4-1 0-16,-3-1 1 15,3-7 6-15,-2-3-6 16,2-2-2-16,0-6 0 15,0 0 0-15,0-4-5 16,0 0 7-16,0 4-2 16,0-4 0-16,0 2-4 15,0 0 4-15,0 3-8 16,17-2-13-16,3 2 21 16,7-5-6-16,1 0-17 0,-2 0 17 15,0 0-43-15,-6 0 20 16,-3 0-43-16,-5 0-20 15,-4-21-7-15,-5 0-107 16,-3-2-299-16</inkml:trace>
          <inkml:trace contextRef="#ctx0" brushRef="#br0" timeOffset="1047.2565">1291-1921 388 0,'0'0'87'0,"0"0"-87"16,0 0-2-16,0 0 2 16,0 0 42-16,0 0-14 15,0 0 2-15,0 96-29 0,0-74 9 16,0 2-4-16,0 0 42 15,0-3 5-15,0 1-7 16,0 2 24 0,0-1-30-16,0 1-33 0,0-3 8 15,0 2-14-15,0 0 17 16,0 1 7-16,0-2-24 16,0 2 0-16,0-7-1 15,0 2 1-15,3-6-2 16,3-3 1-16,-3-5 0 15,0 2 6-15,2-7-6 16,-2 0-1-16,4 0 1 16,-2 0-4-16,3-7 3 0,7-10 1 15,2-6-10 1,8-9 1-16,2-4-18 0,1-5-1 16,-1-1-8-16,-2-2 19 15,-2 3 17-15,-2-1 0 16,-8 0 19-16,2 6 21 15,-6 0-5-15,-3 3-3 16,-4 6 1-16,-2 5-1 16,3 2 24-16,-3 6-13 15,0 1-8-15,0 5-20 16,0 3-14-16,3 0-2 16,3 3-6-16,2-2-15 15,4 4 21-15,-4 0 1 16,2 0-27-16,-2 6 9 15,-6 12-8-15,-2 9 26 0,0 2 1 16,0 5 0 0,0 3 17-16,0-5-17 0,0-2 6 15,0-4-2-15,0-6-5 16,0 0 0-16,0-8 0 16,0-2-3-16,0 1-3 15,0-1 6-15,3-2-17 16,4 2-6-16,-5 0-51 15,1 3-25-15,-3 15-27 16,0-1-62-16,-3-4-31 0</inkml:trace>
          <inkml:trace contextRef="#ctx0" brushRef="#br0" timeOffset="1422.0417">2125-1473 316 0,'0'0'294'0,"0"0"-196"16,0 0-73-16,0 0 38 15,0 0 80-15,0 0-16 16,0 0-62-16,0-72-41 15,0 69-17-15,-3 1 54 16,-2 2-3-16,2 0-2 16,-1 0-7-16,1 0-38 15,1 0-3-15,-4 0-8 16,0 9-3-16,-2 7-7 16,0 7 2-16,-4 4-21 0,2 6 16 15,2 3-7 1,0-2 19-16,2 1-19 0,0-9-12 15,6 1 30-15,-2-6-4 16,2-3 6-16,0-5-12 16,0-6-36-16,2-4 9 15,13-3 0-15,2 0-1 16,6 0-8-16,20-33-42 16,-9-1-126-16,-2 0-93 0</inkml:trace>
          <inkml:trace contextRef="#ctx0" brushRef="#br0" timeOffset="1962.3399">1248-2383 108 0,'0'0'172'0,"0"0"-52"0,0 0-32 15,0 0-29-15,0 0-49 16,0 0 22-16,0 0 27 16,63-17-1-16,-53 17-5 15,-2 0 12-15,-3 0 13 16,2 0-3-16,6-2-33 15,4-1-4-15,13-1 8 16,10-7-24-16,9-2-10 16,6-5-12-16,7 0-27 0,2 0-5 15,-4 0-14-15,-2 4 4 16,-13 4-7-16,-10 5-18 16,-9 3 12-16,-15 2 28 15,-4 0 7-15,-7 0 1 16,-7 0-48-16,-18 4-81 15,-7 9-132-15</inkml:trace>
          <inkml:trace contextRef="#ctx0" brushRef="#br0" timeOffset="2834.8397">3465-2239 557 0,'0'0'280'0,"0"0"-175"0,0 0-76 0,0 0 46 0,0 0 28 0,-27 0-34 0,27 0-44 0,0 0-25 0,4-7-7 0,7-6-5 0,9-6 6 0,7-5 5 15,6-1 1-15,2-3 0 16,6 0 12-16,2-4-12 16,6-1 0-16,11-6-1 15,15-8-9-15,11-7 10 0,14-7 0 16,7-13-1 0,2-6-7-16,-3-7-37 0,-2 3 14 15,-9-3 8-15,-9 6-6 16,-11 9 18-16,-18 9-1 15,-17 17 12-15,-17 15 20 16,-14 12-7-16,-9 10 28 16,0 0-14-16,0 9-26 15,-9 0 4-15,-2 0-5 16,-1 0-41-16,2 5-35 16,0 17-57-16,2 1-18 15,-4 0-39-15,4-2-34 0,-4-2 44 16,0-5 36-1</inkml:trace>
          <inkml:trace contextRef="#ctx0" brushRef="#br0" timeOffset="3168.6493">4552-3190 70 0,'0'0'109'15,"0"0"-13"-15,0 0-3 16,0 0 32-16,0 0-31 16,0 0-58-16,0 0-14 15,0 0-22-15,0 0-13 16,-27-35-1-16,45 20 4 15,-4-1 10-15,-6 3-6 16,-1 5 6-16,-2 0 15 16,-5 0-15-16,3 4 7 15,6-4-7-15,-1 0 0 16,7-2 0-16,5 2-13 16,3-2 13-16,-1 5 0 0,5 2 0 15,-7 3 28-15,3 0-22 16,-6 5 38-16,-2 14-39 15,-3 4 3-15,-10 8 1 16,-2 5 8-16,0 0-2 16,0 0 25-16,-6-5-2 15,-5-5-21-15,2-5-17 16,3-13-17-16,1-6-126 16,2-2-183-16</inkml:trace>
          <inkml:trace contextRef="#ctx0" brushRef="#br0" timeOffset="4194.8149">2881-1553 469 0,'0'0'147'0,"0"0"-140"0,0 0-5 16,0 0 24-16,0 0 50 16,0 0-32-16,0 0-43 15,15-3 4-15,-10 3-4 16,2 0 10-16,-2 0 25 15,3 0-17-15,7 0 11 16,5 0-1-16,2 0-26 16,8 0 13-16,2 0-15 15,-4-3 0-15,1-2-1 16,-4 3-2-16,-2-1-34 16,-2 1-26-16,-10-1-22 15,-11 0-30-15,0 1-34 0,-8 2-93 0</inkml:trace>
          <inkml:trace contextRef="#ctx0" brushRef="#br0" timeOffset="4592.7786">2844-1830 512 0,'0'0'242'0,"0"0"-155"16,0 0-35-16,0 0 33 16,0 0-2-16,0 0-49 15,0 0-34-15,2-29-8 0,16 29 2 16,2 0 6-16,0 0 0 16,0 0-1 15,1 0 1 31,2 3 0-62,-1 2 12 0,1-5-11 16,1 0-1 0,-1 0 0 15,-3 0 1-16,-3 0 5-15,3 0-6 0,0 0 0 0,0 0 0 0,-3-3-68 0,-2 1-120 0,-12 2-180 0</inkml:trace>
        </inkml:traceGroup>
        <inkml:traceGroup>
          <inkml:annotationXML>
            <emma:emma xmlns:emma="http://www.w3.org/2003/04/emma" version="1.0">
              <emma:interpretation id="{B09F5BFE-4C34-4006-92EC-BFA61039F1E9}" emma:medium="tactile" emma:mode="ink">
                <msink:context xmlns:msink="http://schemas.microsoft.com/ink/2010/main" type="inkWord" rotatedBoundingBox="20880,8726 21418,8514 21539,8820 21002,9033"/>
              </emma:interpretation>
              <emma:one-of disjunction-type="recognition" id="oneOf2">
                <emma:interpretation id="interp10" emma:lang="en-US" emma:confidence="0">
                  <emma:literal>a</emma:literal>
                </emma:interpretation>
                <emma:interpretation id="interp11" emma:lang="en-US" emma:confidence="0">
                  <emma:literal>s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-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20387.8114">8177-4448 51 0,'0'0'60'15,"0"0"7"-15,0 0 0 0,0 0-12 16,0 0 4-16,0 0-4 16,0 0-6-16,0 0 2 15,0 0-2-15,0 0 0 16,0 0 3-16,0 0-16 15,0 0-1-15,0 0-12 16,2 0-9-16,-2 0 21 16,0 0 2-16,0 0 12 15,0 0-14-15,0 0-22 16,0 0 3-16,0 0-10 16,0 0-5-16,0 0 6 15,0 0-7-15,0 0 0 0,0 0 13 16,0 0-13-16,0 0 16 15,0 0-6-15,0 0-9 16,0 0 5-16,0-5-6 16,0-2 0-16,0 3 0 15,0-1-1-15,0-1 1 16,0 4-1-16,0-3-7 16,0 0 7-16,0-1-5 15,3-2 5-15,-3 0 1 16,3-1-6-16,-3-2 6 15,4-2 0-15,-2 5 0 16,1-2-1-16,0 5 1 16,-1-3 0-16,1 3 0 0,1-2-6 15,1 2 6 1,1-3 0-16,-1 2 1 0,2-2-8 16,-2 3 7-16,0-3 0 15,2 3 0-15,-4 0-2 16,2 0 1-16,-2-1 1 15,3 2 0-15,0-1-3 16,-4-1 3-16,4 1 0 16,-2 0 0-16,4-2-7 15,-3-1 1-15,2 0 6 16,-2 2 0-16,-2 1-7 16,-1 3 8-16,1-1-1 15,4-2 0-15,-2-1-4 16,-2 1-2-16,3 1 6 0,-3 0-12 15,0 4 11-15,-1-2-20 16,-2 2 10-16,3 0 5 16,2-3-13-16,2 1 18 15,1-1 1-15,4 1 0 16,0-3-6-16,1-1 1 16,2 1 4-16,-3 0 0 15,-1 0-5-15,-2 0 5 16,-4 0 1-16,1 2 0 15,-2 1-3-15,-4-1 5 16,2 3-2-16,-2 0 0 16,0-3-4-16,3 3 3 15,2 0 1-15,5-3 0 0,-2 1-2 16,4 0 3-16,-2-1-2 16,2 1 1-16,3-1-3 15,-7 1 2-15,1 2 1 16,-3 0 0-16,-1-4-1 15,-5 4 1-15,3 0 0 16,-3 0 0-16,0 0 0 16,0 0-1-16,0 0 1 15,0 0 0-15,0 0-2 16,4 0 2-16,-2 0 0 16,1 0-1-16,2 0 0 15,2 0 0-15,-2 0 1 16,1 0 0-16,-6 0 0 0,2 0 0 15,-2 0-1 1,0 0 0-16,0 0 1 0,4 0 3 16,-4 0-3-16,0 0 1 15,3 0 7-15,0 0-7 16,2 4-1-16,0 1 0 16,2-3 1-16,1 3 3 15,-1-3-4-15,-2 1 2 16,0-3 3-16,-5 0-5 15,3 0 0-15,-3 0 0 16,0 0 0-16,0 3 6 16,0-3-4-16,0 0 43 0,0 0 2 15,0 0-32 1,0 0 2-16,0 0-2 16,0 0-15-16,0 0 20 0,0 0-19 15,0 0 0-15,0 0 7 16,0 0-8-16,0 0-9 15,-5 0-50-15,-18 0-71 16,0 0-67-16,-1 0-202 0</inkml:trace>
          <inkml:trace contextRef="#ctx0" brushRef="#br0" timeOffset="-19129.3188">8139-4787 68 0,'0'0'98'0,"0"0"28"0,0 0 37 16,0 0 10-16,0 0-35 16,0 0-12-16,0 0-31 15,15 0-17-15,-15 0 5 16,0 0-30-16,0 0-8 15,0 0-6-15,0 0-21 16,0 0 8-16,0 0-3 31,0 0 2-15,0 0 15-16,0 0-16 0,0 0 18 31,0 0 13-31,0 0-16 0,0 0 28 0,0 0-9 0,0 0-12 16,0 0 9-16,0 0-37 0,0 0 2 15,0 0 0-15,0 0-19 0,0 0 17 47,0 0-17-47,0 0-1 0,0 0 22 0,0 0-22 0,0 0 13 0,0 0-13 16,0 0 6-16,0 0-7 16,0 0 1-16,0 0 0 15,0 0-2-15,0 0 1 16,0 0-17-16,0 0-21 15,0 0-58-15,0 0 1 16,-3 2-79-16,-14 6-128 16,-7 2-473-16</inkml:trace>
        </inkml:traceGroup>
      </inkml:traceGroup>
    </inkml:traceGroup>
    <inkml:traceGroup>
      <inkml:annotationXML>
        <emma:emma xmlns:emma="http://www.w3.org/2003/04/emma" version="1.0">
          <emma:interpretation id="{4ADB5A49-1E04-4644-B739-AB35996898DB}" emma:medium="tactile" emma:mode="ink">
            <msink:context xmlns:msink="http://schemas.microsoft.com/ink/2010/main" type="paragraph" rotatedBoundingBox="12467,12704 18356,12308 18478,14128 12589,145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DBB4A7-4D55-4695-A9D1-7BBE67DBF183}" emma:medium="tactile" emma:mode="ink">
              <msink:context xmlns:msink="http://schemas.microsoft.com/ink/2010/main" type="line" rotatedBoundingBox="12467,12704 18356,12308 18478,14128 12589,14523"/>
            </emma:interpretation>
          </emma:emma>
        </inkml:annotationXML>
        <inkml:traceGroup>
          <inkml:annotationXML>
            <emma:emma xmlns:emma="http://www.w3.org/2003/04/emma" version="1.0">
              <emma:interpretation id="{57528618-41B4-4D0F-AA94-852EAAC5CB64}" emma:medium="tactile" emma:mode="ink">
                <msink:context xmlns:msink="http://schemas.microsoft.com/ink/2010/main" type="inkWord" rotatedBoundingBox="12467,12704 18356,12308 18478,14128 12589,14523"/>
              </emma:interpretation>
              <emma:one-of disjunction-type="recognition" id="oneOf3">
                <emma:interpretation id="interp15" emma:lang="en-US" emma:confidence="0">
                  <emma:literal>(an-attacking</emma:literal>
                </emma:interpretation>
                <emma:interpretation id="interp16" emma:lang="en-US" emma:confidence="0">
                  <emma:literal>(al-attacking</emma:literal>
                </emma:interpretation>
                <emma:interpretation id="interp17" emma:lang="en-US" emma:confidence="0">
                  <emma:literal>(ac-attacking</emma:literal>
                </emma:interpretation>
                <emma:interpretation id="interp18" emma:lang="en-US" emma:confidence="0">
                  <emma:literal>(al-attacklike</emma:literal>
                </emma:interpretation>
                <emma:interpretation id="interp19" emma:lang="en-US" emma:confidence="0">
                  <emma:literal>(ac-attacklike</emma:literal>
                </emma:interpretation>
              </emma:one-of>
            </emma:emma>
          </inkml:annotationXML>
          <inkml:trace contextRef="#ctx0" brushRef="#br0" timeOffset="14224.3402">4544-827 186 0,'0'0'344'0,"0"0"-226"0,0 0-118 0,0 0 0 0,0 0 58 0,0 37 5 0,0-2 2 0,0-1-39 0,0 3 7 0,0 2 5 0,-5-5 1 16,0-3 33-16,-2-5-27 15,4 3-29-15,1-4 30 16,-1 3-23-16,3 2-15 16,0-3 2-16,0 2-9 15,0-1-1-15,0-4 0 16,0-3-15-16,0-6 5 16,0-8-39-16,0-2-33 15,0 1-30 16,-2-6-86-31,-10 0-102 0</inkml:trace>
          <inkml:trace contextRef="#ctx0" brushRef="#br0" timeOffset="14539.6778">4656-803 892 0,'0'0'205'16,"0"0"-163"-16,0 0-17 16,0 0 2-16,0 0 28 15,0 0-55-15,0 0-32 16,0 0 31-16,0 0-7 16,31 75 5-16,-25-42-6 0,-2 4 5 15,-4-4 4-15,0 4 0 16,0-3 0-16,0-3 12 15,-4 0-12-15,-2-3 0 16,4-2 2-16,-1-6-2 16,3-3 0-16,0-5-41 15,0-4-43-15,0-3-33 16,0-5-60-16,0 0-44 16,0 0-22-16</inkml:trace>
          <inkml:trace contextRef="#ctx0" brushRef="#br0" timeOffset="14824.8112">4405-1038 500 0,'0'0'389'0,"0"0"-226"16,0 0-163-16,0 0 1 16,0 0 10-16,0 0-11 15,0 0 16-15,109-14-16 16,-61 7-23-16,-2-1-58 0,-4 0-26 16,-12 0-11-16,-8 3-29 15,-10-5-12-15,-7-1 0 16,-2 2-79-16</inkml:trace>
          <inkml:trace contextRef="#ctx0" brushRef="#br0" timeOffset="10296.9805">2970 236 555 0,'0'0'276'0,"0"0"-246"0,0 0-20 0,0 0-10 0,0 0 44 0,0 0 42 0,0 0-28 0,-20-35-35 0,11 35 41 0,-2 0 8 16,-3 0-2-16,-1 0-2 15,-2 0-49-15,-1 13-5 16,-2 9-14-16,0 0 2 16,3 7-4-16,2-1 2 15,2 5 0-15,-2 4 3 0,0 1-2 16,5 1-1-16,0 6 0 16,5-3-2-16,2-4 0 15,3-2 2-15,0-8-8 16,3-7-4-1,14-11-23-15,6-5 29 0,5-5-1 16,4 0-25-16,3 0 31 16,2-9-15-16,1-7-4 15,-4 0-9-15,1-6-61 16,0 3-24-16,5-13-110 16,-8 4-115-16,-10 2-117 0</inkml:trace>
          <inkml:trace contextRef="#ctx0" brushRef="#br0" timeOffset="12288.0038">3284-817 732 0,'0'0'112'0,"0"0"-112"0,0 0-133 0,0 0 133 0,0 0 97 0,42 24-19 0,-24-3-20 0,-1 2-41 0,0 4 24 0,-2 0 8 47,-4-3 10-47,1 2 18 0,-3-2-41 0,-1 1-11 0,1 6-14 0,-1 4-3 0,4 6-3 16,2 6-5-16,6 1 1 16,1 1 4-16,2 3-4 15,-1-3-1-15,1-2 0 0,-6-1 0 16,-5 1-1-16,-6-1 2 15,-6 1-1-15,0-1 21 16,0 1-20 0,-8 2 16-16,-4 2-17 0,0 3 6 15,1-1-7-15,-1 1 1 16,1 1 0-16,-3-1 0 16,-1-3 7-16,-2 1-7 15,-6-2 0-15,-4-4-7 16,2-1 7-16,2-7 0 15,3-7 1-15,3-10 9 16,8-11-3-16,6-5-10 16,3-5 3-16,0 0-36 15,0 0-24-15,0 0-38 16,0-5-63-16,0-11-181 0,0 1-244 0</inkml:trace>
          <inkml:trace contextRef="#ctx0" brushRef="#br0" timeOffset="13501.7282">3925-656 484 0,'0'0'251'0,"0"0"-209"16,0 0-42-16,0 0 0 15,0 0 14-15,0 0 20 16,0 0-32-16,0 0 9 16,0 0 41-16,13 91 7 15,-9-47-6-15,-4 5 22 16,0 3-18-16,0 1 20 15,0 2-21-15,-6 3-18 16,-2-1-1-16,2-2-29 16,0 3-1-16,6 2-6 15,0 5 1-15,0 2-2 16,0 4 0-16,0 3 0 16,2 1 1-16,-2-5 0 0,0-6-1 15,0-5 0-15,-8-11 10 16,-6-10-7-16,2-9 27 15,4-14-9-15,5-7 5 16,3-5-19-16,0-3-7 16,0 0 0-16,0 0-11 15,0 0-5-15,11-8-10 16,3 0 13-16,-4 1 12 16,-2 4 2-16,-2 0-1 15,-3 3 20-15,0 0-8 16,2 0 17-16,7-2-6 15,8 2-1-15,12-3 37 0,8-4-30 16,12-2-7 0,8-1-13-16,5-5-8 0,5 1-1 15,2-1 0-15,-3 6 1 16,-6 0-1-16,-3 6 0 16,-5 3 0-16,-6 0-7 15,-2 0 12-15,-2 0-13 16,-5 0 3-16,0 0 1 15,-5 0 3-15,-3 0 1 16,-10 0 0-16,-2 0 0 16,-8 0-14-16,-4 0 13 15,-4 0-6-15,-1 0 0 16,0 0 5-16,-1 0-5 0,1 0-9 16,4 0-1-1,-2 0-12-15,3 0 14 0,-1 3-17 16,1-3-7-16,-6 0-15 15,5 0-23-15,-4 0-7 16,-1-5 2-16,-2-16-73 16,0 1-174-16,0 4-241 0</inkml:trace>
          <inkml:trace contextRef="#ctx0" brushRef="#br0" timeOffset="15255.6356">4995-961 142 0,'0'0'266'0,"0"0"-160"16,0 0-7-16,0 0-18 15,0 0 35-15,-27 163-53 16,19-119-24-16,1 1-16 15,2-4-23-15,-3-2 10 16,1-2 38-16,-1 3-25 16,-4-1-4-16,-2 0 12 15,0 2 4-15,-6 3 0 0,-6 2-24 16,0 6 10 0,-3 3-21-16,1 1 7 0,-1-1-16 15,3-6 5-15,2-5-21 16,8-13-12-16,7-10-28 15,6-11 4-15,3-10-33 16,0 0-30-16,0 0-19 16,6-13-82-16,3-5-58 0</inkml:trace>
          <inkml:trace contextRef="#ctx0" brushRef="#br0" timeOffset="15989.6471">5141-324 324 0,'0'0'187'16,"0"0"-187"-16,0 0-158 16,0 0 158-16,0 0 56 15,172-39 15-15,-140 32-12 0,-6 1-35 16,-6 6 31 0,-8 0 39-16,-7 0 4 0,-2 0 12 15,-3 0-19 1,0 0-43-16,0 0-9 0,0 0-13 15,0 18 1-15,0 8 11 16,0 8-28-16,-18 5 2 16,-2 4-10-16,-5 5 4 15,-2 0-5-15,-1-1-1 16,2-3 0-16,3-4 10 16,3-9-3-16,5-2 13 15,5-10-2-15,0-5-10 16,10-8 8-16,0-3-16 15,0 0 0-15,0-1-1 0,0 1 2 16,12 2-1-16,8 0 16 16,3 1-16-1,9-3 19-15,3-3-10 0,10 0-9 16,4 0 9-16,1 0-9 16,-2-9-2-16,-8-4 1 46,-11 3-28 17,-9-3 3-63,-5-2-29 78,-13-20-64-62,-2 4-157-16,0 1-491 0</inkml:trace>
          <inkml:trace contextRef="#ctx0" brushRef="#br0" timeOffset="7278.2506">0 289 170 0,'0'0'137'16,"0"0"-53"15,0 0 37-31,0 0-2 0,0 0-13 0,0 0-26 0,0 0-48 15,20 0-5-15,-17 0-18 16,-3 0-9-16,0 0 26 0,0 0-2 16,0 0 17-1,0 0 9-15,4 0-15 0,-4-2 17 32,3-7-13-32,-1 0-14 0,6-5-12 0,4-5-13 31,0-5 0-31,4-9 0 0,2 3-32 31,-1-1 32-31,0-1-12 0,-2 8 12 0,-3 3-1 31,-7 5 2-31,-2 8-1 0,-3 5 8 16,0 3-7 0,0 0 20-16,0 0-20 0,0 0 1 0,0 11 2 0,0 9-2 15,0 12-2-15,0 1 0 0,0 3-13 16,0-3 11-16,0 0-26 15,9-12 4-15,-3-6 1 16,-1-5-33-16,-2-5 8 16,1-5 6-16,-4 3 12 15,0-3 30-15,0 0 0 16,0 0 1-16,0 0 19 16,0 0-19-16,0 3 19 0,0-3 3 15,0 0-17 1,0 0 23-16,0 0-6 0,0 0-4 15,0 0 11-15,0 0-30 16,0 0 9-16,0-6-9 16,0-2-13-16,0-2 11 15,0 1 2-15,0 0-11 16,0 1 10-16,-7 1-33 16,-4-4 16-16,-1 3 9 15,-2-3 2-15,3 2 7 16,-1-2 0-16,3 4 12 15,3 1 14-15,4 2-18 16,-1 0 16-16,3 3-3 16,-3 1-11-16,3 0 19 15,0 0-16-15,-2 0-3 0,2 0-10 16,0 0-2-16,-4 5 0 16,4 12-4-16,0 7 6 15,-3 2 0-15,3 3 0 16,0-4 1-16,0-2 17 15,0-2-17-15,0-1-1 16,0-2 12-16,3 0-11 16,3-2 13-16,-3 5-14 15,0-3 7-15,-1 3 32 16,-2-1-29-16,3-4 0 16,-3-3-10-16,0-5 1 0,0-5-5 15,3-3 4-15,3 0 0 16,2 0-1-16,4 0-15 15,6 0 6-15,-1-14 9 16,6-1-4-16,2-4 4 16,-4 2 1-16,-1-1 0 15,-6 2 4-15,-2-2-3 16,-7 3-1-16,2-2 0 16,-5-1 1-16,-2 3 8 15,0-6-7-15,0-3-1 16,0-1 17-16,0-6-18 15,0-6 0-15,0 0-1 16,0 0 0-16,0 0 0 16,0 11 1-16,0 9 0 0,0 6 0 15,0 8 0-15,0 3 0 16,0 0-7-16,0 0-13 16,0 3 4-16,0 15-1 15,0 9 17-15,0 1 11 16,0 0-9-16,0 0 2 15,6-1-4-15,-1-4 0 16,4-3-3-16,2 1 3 16,4-3 0-16,2 2 10 15,0 4-9-15,-2-6-1 16,2 3 0-16,1-6 1 16,-1-2-9-16,0-2 8 15,-3-6-1-15,3-2 0 16,-2-3-13-16,-3 0 14 15,2 0 0-15,-3-8-3 0,4-11 2 16,-1-4 1-16,4-5 0 16,-8-5-1-16,0 0 2 15,-2 1-1-15,-6 1 0 16,2 2 0-16,-4 6 6 16,0 1-5-16,0 0 8 15,0 4 4-15,0 4-13 16,0 1 1-16,0 6-1 15,-4 0 2-15,2 4-9 16,2 0 6-16,0 0-11 16,-3 1-7-16,3 2-40 0,0-1-5 15,0-2-50 1,0-1-133-16,0-1-86 0</inkml:trace>
          <inkml:trace contextRef="#ctx0" brushRef="#br0" timeOffset="7758.9736">1127-259 474 0,'0'0'248'0,"0"0"-158"0,0 0-60 15,0 0 7-15,0 0 59 16,0 0-50-16,0 0-33 16,-43 152-9-16,43-124-4 15,0-4-11-15,8-3 11 16,-1-6-6-16,-4 0 6 16,-3 1 10-16,0 2-10 15,0 1 17-15,0 3 19 16,-12 7 12-16,-3-1-6 15,2 1-26-15,1 2-5 16,6-3-6-16,6 1-4 16,0-5-1-16,0-2 0 15,11-2-27-15,6 2 21 0,1-7-1 16,-4-5 7-16,1 2-1 16,-7-11-19-16,-3 2 20 15,-1 0-1-15,-4-3-9 16,3 0 10-16,0 0-10 15,5 0 3-15,4 0-13 16,8-11-11-16,6-4-42 16,12-8-76-16,-5 5-71 15,-6-1-55-15</inkml:trace>
          <inkml:trace contextRef="#ctx0" brushRef="#br0" timeOffset="8101.7329">1579-24 755 0,'0'0'300'16,"0"0"-274"-16,0 0-26 15,0 0 0-15,0 0 15 16,0 0-15-16,0 0-2 16,31 0-18-16,-16 0 20 15,2 0-13-15,-5 0 13 16,-4 0 0-16,-3 0-1 0,-1 0 1 16,2 0 1-16,-1-3-1 15,7 1 0-15,-1-1-19 16,10 1-38-16,7-11-68 15,-5 5-125-15,1-5-92 0</inkml:trace>
          <inkml:trace contextRef="#ctx0" brushRef="#br0" timeOffset="8613.4395">2269-298 599 0,'0'0'107'16,"0"0"-101"-16,0 0 0 0,0 0 27 0,0 0 59 0,52-151-63 0,-50 131-14 0,-2 2-15 0,0 8 0 0,0 2 21 0,0 2 5 0,0 6 23 0,0 0-11 0,0 0-16 0,0 0-1 0,0 0-21 0,0 0-5 0,0 15 4 0,0 9 2 0,0 7-1 0,0 2 0 0,0 2 2 0,3-2 2 0,-3-2-4 0,0 1 1 0,0-4 1 0,0 0-2 15,-5-2-2-15,-5 1-9 16,0-4-4-16,-2 1 15 0,4-5-39 15,-2-1-33 1,8-2-67-16,-1-3-121 16,3-9-56-16</inkml:trace>
          <inkml:trace contextRef="#ctx0" brushRef="#br0" timeOffset="8904.4141">2090 66 205 0,'0'0'388'0,"0"0"-241"16,0 0-141-16,0 0 16 0,0 0 56 15,0 0-42-15,147 0-9 16,-115 0-18-16,-7-4-9 15,-5 1 3-15,-8 1-3 16,-3 2-13-16,-1-4-8 16,-2 1-13-16,0 2-18 15,2-11-70-15,2 3-98 16,-2-2-162-16</inkml:trace>
          <inkml:trace contextRef="#ctx0" brushRef="#br0" timeOffset="9748.2957">2079 330 75 0,'0'0'225'0,"0"0"-40"16,0 0-28-16,0 0-17 16,0 0-7-16,0 0-42 15,-104 143-42-15,96-125-30 16,4 0-18-16,4-6-2 16,0 2 1-16,0-4-19 15,12 3 18-15,3 0 0 16,0 3 1-16,-5-1-1 0,0 1 1 15,-5-3 0-15,-2 1 1 16,-1-5-1-16,-2-4 14 16,0 0-13-16,4-5 0 15,2 0-1-15,4 0-8 16,5 0-10-16,5-18 12 16,7-5-7-16,-2-5 12 15,-2-1-4-15,-6 3 5 16,-8 0 11-16,-6 7-11 15,-3 4 26-15,0 8 19 16,0 1 32-16,0 5 5 16,0 1-35-16,0 0-33 0,0 0-14 15,-3 0 0-15,3 9 0 16,0 7-9-16,0 2-30 16,0 3 0-16,6-1-6 15,8-1 16-15,4-1 28 16,-8-3-16-16,2-2 16 15,-6-5 0-15,0-3-2 16,-3-2 2-16,0-3 1 16,2 0 0-16,2 0-2 15,1 0 3-15,4 0-1 16,-2 0 0-16,5-7 0 16,0-5 7-16,-5-5-6 15,2-2-1-15,-2-4 6 0,-2 0 0 16,-6-5-2-16,1-1 10 15,-3 0 5-15,0 1 4 16,0 2-1-16,0 1 7 16,0 3-3-16,0 7 3 15,0 4 2-15,-3 5-10 16,1 5-5-16,-1 1 11 16,3 0-27-16,0 0 0 15,-3 0-11-15,3 0-41 16,0 0 8-16,0 0-7 15,0 1-18-15,-2 8-6 16,-10-1-50-16,0-1-106 16,1-1-180-16</inkml:trace>
          <inkml:trace contextRef="#ctx0" brushRef="#br0" timeOffset="11288.2755">60-523 183 0,'0'0'100'0,"0"0"-54"15,0 0 29-15,0 0 51 0,0 0-8 16,0 0-34-16,0 0-2 15,0 0-8-15,7-2-8 16,-7 2 14-16,0 0-23 16,0 0 0-16,0 0-25 15,-9 0-32-15,1 0 15 16,-2 0-15-16,0 0 0 16,-8 12-1-16,-6 12-2 15,-1 9 3-15,-7 3 0 16,1 5 1-16,-3 1 0 15,2 0 1-15,4-4 27 16,1 2 4-16,7 1-19 16,2 0 5-16,4 6-10 0,6-2 1 15,5 10 12-15,3 4-21 16,0 15 29-16,0 8 4 16,0 8-16-16,8 12 4 15,4-2-22-15,3-4 1 16,-5-6 2-16,5-12-3 15,-3-15 0-15,-1-17 0 16,1-20-4-16,3-11-9 16,7-12-37-16,10-3-3 15,14 0 14-15,14-18-40 16,44-16-75-16,-12 3-147 16,-10 5-200-16</inkml:trace>
        </inkml:traceGroup>
      </inkml:traceGroup>
    </inkml:traceGroup>
    <inkml:traceGroup>
      <inkml:annotationXML>
        <emma:emma xmlns:emma="http://www.w3.org/2003/04/emma" version="1.0">
          <emma:interpretation id="{B1C7AC2F-FB69-4C55-A404-29E672349694}" emma:medium="tactile" emma:mode="ink">
            <msink:context xmlns:msink="http://schemas.microsoft.com/ink/2010/main" type="paragraph" rotatedBoundingBox="8148,17005 18535,16617 18591,18102 8203,18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04DEF0-A80D-4FA6-A82D-8115DE99DDDA}" emma:medium="tactile" emma:mode="ink">
              <msink:context xmlns:msink="http://schemas.microsoft.com/ink/2010/main" type="line" rotatedBoundingBox="8148,17005 18535,16617 18591,18102 8203,18490"/>
            </emma:interpretation>
          </emma:emma>
        </inkml:annotationXML>
        <inkml:traceGroup>
          <inkml:annotationXML>
            <emma:emma xmlns:emma="http://www.w3.org/2003/04/emma" version="1.0">
              <emma:interpretation id="{0CE137A8-55AB-433E-BC3E-385A1BD34D38}" emma:medium="tactile" emma:mode="ink">
                <msink:context xmlns:msink="http://schemas.microsoft.com/ink/2010/main" type="inkWord" rotatedBoundingBox="8158,17266 8829,17241 8860,18090 8189,18116"/>
              </emma:interpretation>
              <emma:one-of disjunction-type="recognition" id="oneOf4">
                <emma:interpretation id="interp20" emma:lang="en-US" emma:confidence="0">
                  <emma:literal>"</emma:literal>
                </emma:interpretation>
                <emma:interpretation id="interp21" emma:lang="en-US" emma:confidence="0">
                  <emma:literal>u</emma:literal>
                </emma:interpretation>
                <emma:interpretation id="interp22" emma:lang="en-US" emma:confidence="0">
                  <emma:literal>U</emma:literal>
                </emma:interpretation>
                <emma:interpretation id="interp23" emma:lang="en-US" emma:confidence="0">
                  <emma:literal>H</emma:literal>
                </emma:interpretation>
                <emma:interpretation id="interp2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44960.5829">-4554 3792 173 0,'0'0'345'15,"0"0"-137"1,0 0-78-16,0 0-13 0,0 0-9 16,0 0-64-16,0 0-23 15,0-11-21-15,0 11-24 16,0 0 24-16,0 0-16 15,0 11 16-15,0 10 2 16,0 5 4-16,-3 7 5 16,-7 6 15-16,-8 3-3 15,1 4 28-15,0 5-25 16,2 3-16-16,7-3 5 16,4-5-15-16,4 6 0 15,0-6 0-15,0-1-3 0,7 1 2 16,10-10 1-1,-4-3 0-15,5-4 0 0,-1-5 0 16,-2-12 0-16,-3 4-13 16,-2-11-2-16,0 4 14 15,-2 0-5-15,4-3-12 16,0-1 7-16,1 2-33 16,7-7-1-16,1 0-15 15,5 0-33-15,6 0-9 16,16-18-62-16,-4-10-46 15,-11-1-102-15</inkml:trace>
          <inkml:trace contextRef="#ctx0" brushRef="#br0" timeOffset="45455.916">-4050 3810 49 0,'0'0'354'0,"0"0"-180"16,0 0-112-16,0 0 32 15,0 0 42-15,0 0-60 16,0 0-35-16,5-2-14 0,-5 2-8 15,0 0 13-15,0 0-5 16,0 2-9-16,0 14 51 16,0 2-15-16,0 3-19 15,0 10 2-15,0-2-35 16,0 9 7-16,3 4-9 16,0 9 0-16,-1 2 3 15,2 3-3-15,2 9 0 16,-1-6 1-16,4 3 0 15,-6-10-1-15,2-8 0 16,2-8-3-16,-2-2 2 16,1-11 1-16,-1-4 0 15,-1-4 2-15,1 3-1 0,-5-10-1 16,3-3 0 0,-3 0-10-16,0-5 0 0,3 0-31 15,-1 0-15-15,-2 0-21 16,0-5-88-16,0-13-184 0</inkml:trace>
        </inkml:traceGroup>
        <inkml:traceGroup>
          <inkml:annotationXML>
            <emma:emma xmlns:emma="http://www.w3.org/2003/04/emma" version="1.0">
              <emma:interpretation id="{4D351883-5C83-4D72-BD44-1D749002B2EB}" emma:medium="tactile" emma:mode="ink">
                <msink:context xmlns:msink="http://schemas.microsoft.com/ink/2010/main" type="inkWord" rotatedBoundingBox="11645,16874 13857,16791 13912,18277 11700,18360"/>
              </emma:interpretation>
              <emma:one-of disjunction-type="recognition" id="oneOf5">
                <emma:interpretation id="interp25" emma:lang="en-US" emma:confidence="0">
                  <emma:literal>(RI)</emma:literal>
                </emma:interpretation>
                <emma:interpretation id="interp26" emma:lang="en-US" emma:confidence="0">
                  <emma:literal>(Ri.)</emma:literal>
                </emma:interpretation>
                <emma:interpretation id="interp27" emma:lang="en-US" emma:confidence="0">
                  <emma:literal>(RI]</emma:literal>
                </emma:interpretation>
                <emma:interpretation id="interp28" emma:lang="en-US" emma:confidence="0">
                  <emma:literal>(Rif)</emma:literal>
                </emma:interpretation>
                <emma:interpretation id="interp29" emma:lang="en-US" emma:confidence="0">
                  <emma:literal>(RI}</emma:literal>
                </emma:interpretation>
              </emma:one-of>
            </emma:emma>
          </inkml:annotationXML>
          <inkml:trace contextRef="#ctx0" brushRef="#br0" timeOffset="30867.5598">-980 3448 438 0,'0'0'255'0,"0"0"-149"0,0 0-46 0,0 0-6 0,0 0-5 0,0 0-49 0,0 0 1 0,-8 73 11 0,8-31 0 0,0 4 38 0,0 5 34 0,-9 6-3 0,-9 0-13 0,-4 6-7 0,-1 1-20 0,-1 1 8 15,4 2-24-15,0-3-8 63,5-1-4-63,10 1-13 0,5 1 0 0,0-3-9 0,12 3-14 0,19-3-5 0,10 5-15 0,-1-2-14 15,0-1-24-15,0-1-33 16,7-6-55-16,-10-11-113 16,-9-18-64-16</inkml:trace>
          <inkml:trace contextRef="#ctx0" brushRef="#br0" timeOffset="29081.8968">-716 3700 142 0,'0'0'134'0,"0"0"-36"15,0 0-35-15,0 0 43 16,0 0-27-16,-20 51-46 16,20-44-8-16,0 4 28 15,3-6-1-15,6 5-10 16,-4 3-23-16,1-2 4 15,-2 7 23-15,-2 0 0 16,-2 10-2-16,0 1-20 16,0 5-9-16,-9 7 5 15,-2-4-20-15,-1 0 1 16,7 5 1-16,-2 0-1 16,7-3-1-16,0 0 0 0,0-9-10 15,0-1 10 1,0-8-10-16,0-8 2 0,0-6 0 15,0-4-20 1,0-3 27-16,0 0-5 0,0 0-4 16,0-5-12-16,0-18-83 15,-8-6 17-15,-4-10 34 16,2 3-14-16,-2-9 6 16,4 4 36-16,1 3 26 15,-1 2 15-15,3 2 22 16,-2 3 25-16,4 3 19 15,-2-1-3-15,2 0-16 16,-3 1-13-16,6-1-4 16,0-2-20-16,0 3-18 15,0 0 0-15,12 0-7 0,8-1 3 16,5 5-9-16,7 1 6 16,0 0-14-16,0 5-1 15,-7 7-18-15,1 7 16 16,-2 4 4-16,-7 0-23 15,0 0 30-15,-3 0-1 16,0 0 7-16,1 0 34 16,-7 7-4-16,4 1 14 15,0 5-7-15,-4 5-21 16,-3 0 14-16,2 5-21 16,-4 3-8-16,-1 0 8 15,-2-3-9-15,0 3 0 0,0-3 0 16,0 3 2-1,-9 3 12-15,-7-1 9 0,-11 6 2 16,-1 0 15-16,2-1-18 16,3-4 3-16,6-8-11 15,5-6-5-15,6-5 4 16,4-2-13-16,2-8 0 16,0 0-2-16,0 4-2 15,0 2 4-15,0-6-1 16,0 3-20-16,5 2 21 15,4 0-8-15,-1 0 8 16,4 6 0-16,-4-9 2 16,4 8-2-16,3-3 0 15,2-1 0-15,6 0 2 0,0-1-2 16,6 0 1-16,2-5-1 16,-2 0-1-16,3 0-21 15,-4 0-26-15,-1 0-60 16,-10-10-89-16,-9-2-296 0</inkml:trace>
          <inkml:trace contextRef="#ctx0" brushRef="#br0" timeOffset="29766.4101">-34 4287 126 0,'0'0'194'16,"0"0"-54"-16,0 0 31 15,0 0 3-15,0 0-18 16,0 0-59-16,0 0-56 0,0 0-2 16,0 0-19-16,9 0-10 15,4 0-4-15,9 0-6 16,3 0-1-16,4 0 1 16,2 0-11-16,-4 0 10 15,1-6-22-15,-6 6 14 16,2 0 8-16,-1 0-10 15,-3 0 9-15,-5 6 1 16,-5-6-16-16,0 0 4 16,-8 0-39-16,-2 0-55 15,0 0-33-15,-5-18-207 0</inkml:trace>
          <inkml:trace contextRef="#ctx0" brushRef="#br0" timeOffset="29495.3856">-40 3813 438 0,'0'0'223'0,"0"0"-172"16,0 0-8-16,0 0 84 15,0 0-47-15,0 0-37 16,0 0-43-16,23-3 7 15,-14 14 32-15,-1 7-23 16,-2 0 10-16,0 5 9 16,-3 3-12-16,0-2 13 15,-3 1-29-15,2 4 0 0,-2 0-1 16,0 4-4-16,0 6-4 16,0-3-2-16,-5 3-35 15,0-8 14-15,-2 2-43 16,2-9-23-16,2-9-1 15,3-3 2-15,-3-6-1 16,-3 0-53-16,0-6-73 16,-2 0-31-16</inkml:trace>
          <inkml:trace contextRef="#ctx0" brushRef="#br0" timeOffset="30238.3709">-40 3821 104 0,'0'0'348'0,"0"0"-231"15,0 0-50-15,0 0 65 16,0 0-11-16,0 0-21 15,0 0-42-15,-2-52-32 0,2 52 8 16,0 0-9-16,0 0 13 16,0 0 15-16,0 0-28 15,0 0 8-15,0 0-23 16,0 0-8-16,0 0 5 16,0 0-7-16,0 0-12 15,0 0 12-15,2-5-11 16,16-1 11-16,-1-1 1 15,6-3 0-15,-1 3 8 16,2 3-9-16,2 2-7 16,8-4-1-16,4 6-16 15,2 0 18-15,2 0-13 16,0 0-14-16,-5 0 24 16,-9-5-5-16,-1 5 14 15,-7-5-8-15,-10 3-2 0,-3-1-6 16,-7 3 2-16,0 0-5 15,-9 0 18-15,-43 0-105 16,4 0-141-16,-2 0-127 0</inkml:trace>
          <inkml:trace contextRef="#ctx0" brushRef="#br0" timeOffset="31498.3464">550 3329 340 0,'0'0'250'15,"0"0"-188"-15,0 0-38 16,0 0 82-16,0 0 1 16,154 26-35-16,-124-10-16 15,-5 2-21-15,-2-6 5 0,-2 9-6 16,-5 3-7-16,5-2 19 15,-3 7-12-15,-2 2-2 16,1 9 21-16,3 1-24 16,4 2 10-16,-1 10-15 15,2 0-17-15,-1 10 0 16,-7 1-7-16,-1 6 1 16,-4 3 7-16,-6-4-7 15,0-6-1-15,-6-11 0 16,0-6 2-16,0-5-12 15,-9-6 10-15,-14-6-25 16,-6-2-26-16,-16-9-71 16,5-10-76-16,2-8-331 0</inkml:trace>
        </inkml:traceGroup>
        <inkml:traceGroup>
          <inkml:annotationXML>
            <emma:emma xmlns:emma="http://www.w3.org/2003/04/emma" version="1.0">
              <emma:interpretation id="{90561061-D304-4701-B92E-CD2E4A9E8364}" emma:medium="tactile" emma:mode="ink">
                <msink:context xmlns:msink="http://schemas.microsoft.com/ink/2010/main" type="inkWord" rotatedBoundingBox="15118,16821 18538,16694 18580,17814 15159,17942"/>
              </emma:interpretation>
              <emma:one-of disjunction-type="recognition" id="oneOf6">
                <emma:interpretation id="interp30" emma:lang="en-US" emma:confidence="0">
                  <emma:literal>(n-tat.</emma:literal>
                </emma:interpretation>
                <emma:interpretation id="interp31" emma:lang="en-US" emma:confidence="0">
                  <emma:literal>(hi-tat.</emma:literal>
                </emma:interpretation>
                <emma:interpretation id="interp32" emma:lang="en-US" emma:confidence="0">
                  <emma:literal>(x-tat.</emma:literal>
                </emma:interpretation>
                <emma:interpretation id="interp33" emma:lang="en-US" emma:confidence="0">
                  <emma:literal>(Xi-XPF</emma:literal>
                </emma:interpretation>
                <emma:interpretation id="interp34" emma:lang="en-US" emma:confidence="0">
                  <emma:literal>(Xu-XPF</emma:literal>
                </emma:interpretation>
              </emma:one-of>
            </emma:emma>
          </inkml:annotationXML>
          <inkml:trace contextRef="#ctx0" brushRef="#br0" timeOffset="33667.5861">2433 3422 28 0,'0'0'321'0,"0"0"-130"16,0 0-77-16,0 0 1 16,0 0 17-16,0 0-38 15,0 0-55-15,-18-5-18 16,18 5-21-16,-2 0 2 0,2 0 14 15,0 8-6-15,-3 7 0 16,3 3 16-16,-7 9 6 16,-1 3 20-16,-4 9-10 15,-2 11-13-15,-4 5 1 16,2 8-30-16,4-4 8 16,7 4-8-16,5-6-10 15,0 0 9-15,0-6 1 16,17 2-9-16,3-6 9 15,0-1-13-15,0 0 13 16,-2-5-15-16,-1-2-8 16,0-3 11-16,-6-7-18 15,-2-7-11-15,-1-5 4 0,-5-12-37 16,-3-5-57-16,0 0-134 16,0 0-120-16</inkml:trace>
          <inkml:trace contextRef="#ctx0" brushRef="#br0" timeOffset="34434.3626">2774 3660 515 0,'0'0'269'0,"0"0"-74"16,0 0-23-16,0 0-29 15,0 0-62-15,0 0-59 16,0 0-22-16,-8-13-3 16,8 13-14-16,23 18 17 15,9 6-3-15,3 4 3 16,5 1 0-16,-6-1 0 15,-2-5-2-15,-9 6 1 16,-3-6 1-16,-5-7 0 16,-7 3-13-16,-3-2 13 15,-5-7 0-15,4 4 1 16,-4 1-2-16,3 3-13 0,-1 5-36 16,-2 9-69-1,0-4-146-15,0-5-335 0</inkml:trace>
          <inkml:trace contextRef="#ctx0" brushRef="#br0" timeOffset="34133.6712">3068 3614 234 0,'0'0'384'0,"0"0"-241"16,0 0-34-16,0 0 26 15,0 0-4-15,0 0-50 16,0 0-63-16,0-13-7 15,0 13-11-15,0 18-7 16,-6 10 7-16,-8 6 10 16,-1 7-8-16,2-2 5 15,-5 5-6-15,-2 5-1 16,0-7 0-16,-1 2 0 0,-2 0 0 16,1-5 0-16,2-6 1 15,2-4-1-15,6-5 0 16,4-12-1-16,3-7-26 15,5-5-37-15,0 0-7 16,0 0-33-16,0 0-14 16,0-5-9-16,0-19-120 15,0 1-11-15</inkml:trace>
          <inkml:trace contextRef="#ctx0" brushRef="#br0" timeOffset="34910.64">3338 4046 362 0,'0'0'303'16,"0"0"-188"-16,0 0-40 15,0 0 51-15,0 0-49 16,0 0-37-16,0 0-9 47,6 58-21-47,-4-41 7 0,-2 4-15 0,4-3 4 0,-1 0 22 0,-3-8-27 31,0 3 19-31,0-2 1 0,0-4-21 0,0 4 29 31,0-7-14-31,0 4-5 0,0-2-4 16,5-1-6-16,1 0 0 0,3-3 0 31,6 1 1-31,5-3 4 0,0 3-5 0,2-3-1 16,-2 0 1-16,0 3-35 0,-2-1-7 15,-6 2-10-15,-2-4-30 16,-3 0-17-16,-2 0-80 31,1 0-112-31,-6-12-228 0</inkml:trace>
          <inkml:trace contextRef="#ctx0" brushRef="#br0" timeOffset="35254.0062">3712 3769 139 0,'0'0'333'0,"0"0"-199"15,0 0-36-15,0 0 74 16,0 0-30-16,0 0-61 16,0 0 1-16,34-5-15 15,-22 5-9-15,-4 0-18 16,4 0-28-16,-1 0 7 0,4 0-19 16,5 0 2-16,2 0-2 15,2 0-5-15,2 0-18 16,-4-6-16-16,-2 1-36 15,-2 3 15-15,-6 2-16 16,-4 0-30-16,-4 0-67 16,-4 0-138-16,0 0-200 0</inkml:trace>
          <inkml:trace contextRef="#ctx0" brushRef="#br0" timeOffset="35936.07">4540 3508 7 0,'0'0'622'15,"0"0"-458"-15,0 0-100 16,0 0 47-16,0 0-5 0,0 0-53 16,0 0-51-1,5 0 14-15,-5 7-15 16,0 9 4-16,-10 7 34 0,-5 3-20 16,0 6 14-16,-2-2-3 15,0 4-29-15,-1-5 16 16,1 0-16-16,0 6 1 15,-3 4 5-15,2 7-6 16,-2-4-1-16,0 9 0 16,0-9 0-16,3 2 1 15,2-9-1-15,2-6-9 16,1-5 9-16,6-7-41 16,-3-5-44-16,-2-7-34 0,2-5-59 15,-2 0-100-15</inkml:trace>
          <inkml:trace contextRef="#ctx0" brushRef="#br0" timeOffset="36278.1887">4169 3701 702 0,'0'0'257'16,"0"0"-191"-16,0 0-40 16,0 0 70-16,0 0-44 15,0 0-40-15,0 0-7 0,45 11-3 16,-25 5-2-16,2 7 0 16,-5-5 0-16,3 5 0 15,-7-7 1-15,5 5 4 16,-6-1 15-16,2-2-20 15,-3 3 1-15,1-1-1 16,0 2-6-16,-1-5 5 16,-2 8-28-16,2-8-52 15,-2 8-89-15,-1-1-193 16,-5-6-150-16</inkml:trace>
          <inkml:trace contextRef="#ctx0" brushRef="#br0" timeOffset="36901.1205">4784 4134 714 0,'0'0'186'16,"0"0"-124"-16,0 0 73 15,0 0-18-15,0 0-53 16,0 0-40-16,0 0-18 0,3-24 43 16,-3 24 11-16,0 0-5 15,0 0 16-15,0 0-18 16,-3 0 8-16,-5 0-13 15,-1 11-36-15,-2 5 4 16,-1 2-16-16,0 0 0 16,4 2-1-16,5-1-6 15,3-1 1-15,0 0-1 16,0 3-5-16,0-3 11 16,6 0-6-16,3-1 6 15,2-1-15-15,1-3-16 31,-4-8-2 110,1 1-31-141,2-5-8 0,1 3 32 0,2-4-28 0,4 0-4 0,2 0-5 16,14-4-35-16,-6-8-104 0,-5-5-185 0</inkml:trace>
          <inkml:trace contextRef="#ctx0" brushRef="#br0" timeOffset="37361.6848">4807 3380 578 0,'0'0'176'0,"0"0"-122"0,0 0 24 15,0 0 17 1,0 0-53-16,0 0-35 0,0 0 0 16,64 4 4-16,-44 8 23 15,0 4 18-15,0 2-5 16,-3 3 5-16,0 3-6 16,-2-2-1-16,0 2 9 15,-2 4-6-15,-1-5-18 16,3 6 1-16,-5 2-13 15,2 8 6-15,0-5-4 16,-1 12-17-16,1 0-3 16,0 6 0-16,-1 5 0 15,1 0 7-15,-2 3-7 16,-3-9 0-16,-2 1 11 16,-2 0-10-16,-3-16 8 0,3-2-9 15,-3-7 1-15,0-15-1 16,0-5 0-16,0-2-35 15,0-5-29-15,-23-5-48 16,-2-14-111-16,1-3-610 0</inkml:trace>
          <inkml:trace contextRef="#ctx0" brushRef="#br0" timeOffset="40652.3252">5403 4131 224 0,'0'0'306'16,"0"0"-200"-16,0 0-12 15,0 0 23-15,0 0-33 16,0 0-25-16,0 0-14 16,30 3 0-16,-20 0 7 15,-5-3-12-15,7 0 1 16,-1 0-11-16,3 0 2 16,9 0 13-16,1 0-22 15,1 0-10-15,5-3-10 0,-5 0-3 16,4-7-1-16,-3 5-35 15,-4-1-21-15,2 5 11 16,-8-4-18-16,-4 5 3 16,-6 0-12-16,-6 0-29 15,0 0-48-15,0 0-19 16,-14-7-122-16</inkml:trace>
          <inkml:trace contextRef="#ctx0" brushRef="#br0" timeOffset="40282.5382">5463 3468 84 0,'0'0'290'0,"0"0"-130"0,0 0-55 16,0 0 4-16,0 0 5 16,0 0-65-16,0 0-23 15,2 0 13-15,-2 0-9 16,0 0-5-16,0 7 1 15,0-6-3-15,3 3 17 16,-3-4 5-16,0 5-3 16,0 2 9-16,0 9-19 15,0 4 7-15,0 8-10 16,0 12-29-16,0-4 1 16,0 8-1-16,0-3-15 15,0 6-10-15,9-6-24 16,2 3-8-16,1-9 7 0,0-6 6 15,-4-2 23-15,-3-7-4 16,-1 1 3-16,-4-13 9 16,0 2-7-16,0-4 0 15,0-5-23-15,0 2-76 16,0 1-80-16,0-4-93 0</inkml:trace>
          <inkml:trace contextRef="#ctx0" brushRef="#br0" timeOffset="41146.462">5311 3267 211 0,'0'0'153'16,"0"0"-5"-16,0 0 5 15,0 0-24-15,0 0-27 16,0 0-50-16,0 0-5 0,2-39 22 15,1 39-20-15,-3 0 13 16,0 0-8-16,0 0-22 16,3 0 8-16,-1 0-19 15,8 0-1-15,0 0 22 16,8 0-41-16,2 0 10 16,1 0-11-16,4 0 8 15,5 0-8-15,0 0 0 16,2 0 0-16,-6 0-1 15,0 3-15-15,-6 5-10 16,-2-4-16-16,-8 4-30 16,0-2 1-16,-8 4-41 15,-2-10-64-15,0 0-88 0,-12 0-90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6:31:03.3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DEB8EE-0637-47A5-9868-95D0CD42E686}" emma:medium="tactile" emma:mode="ink">
          <msink:context xmlns:msink="http://schemas.microsoft.com/ink/2010/main" type="writingRegion" rotatedBoundingBox="4011,13107 9154,14351 8350,17675 3208,16432"/>
        </emma:interpretation>
      </emma:emma>
    </inkml:annotationXML>
    <inkml:traceGroup>
      <inkml:annotationXML>
        <emma:emma xmlns:emma="http://www.w3.org/2003/04/emma" version="1.0">
          <emma:interpretation id="{768CBEEA-10A5-4285-83DE-2A99CA6F9864}" emma:medium="tactile" emma:mode="ink">
            <msink:context xmlns:msink="http://schemas.microsoft.com/ink/2010/main" type="paragraph" rotatedBoundingBox="4011,13107 9154,14351 8350,17675 3208,16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BDF6A7-914C-47F5-B2D8-404E2477C420}" emma:medium="tactile" emma:mode="ink">
              <msink:context xmlns:msink="http://schemas.microsoft.com/ink/2010/main" type="line" rotatedBoundingBox="4011,13107 9154,14351 8350,17675 3208,16432"/>
            </emma:interpretation>
          </emma:emma>
        </inkml:annotationXML>
        <inkml:traceGroup>
          <inkml:annotationXML>
            <emma:emma xmlns:emma="http://www.w3.org/2003/04/emma" version="1.0">
              <emma:interpretation id="{8C6381AF-3DE9-4375-A32F-E6DAFE85A0F0}" emma:medium="tactile" emma:mode="ink">
                <msink:context xmlns:msink="http://schemas.microsoft.com/ink/2010/main" type="inkWord" rotatedBoundingBox="4011,13107 9154,14351 8350,17675 3208,16432"/>
              </emma:interpretation>
              <emma:one-of disjunction-type="recognition" id="oneOf0">
                <emma:interpretation id="interp0" emma:lang="en-US" emma:confidence="0">
                  <emma:literal>pews</emma:literal>
                </emma:interpretation>
                <emma:interpretation id="interp1" emma:lang="en-US" emma:confidence="0">
                  <emma:literal>pew]</emma:literal>
                </emma:interpretation>
                <emma:interpretation id="interp2" emma:lang="en-US" emma:confidence="0">
                  <emma:literal>pew)</emma:literal>
                </emma:interpretation>
                <emma:interpretation id="interp3" emma:lang="en-US" emma:confidence="0">
                  <emma:literal>PEW]</emma:literal>
                </emma:interpretation>
                <emma:interpretation id="interp4" emma:lang="en-US" emma:confidence="0">
                  <emma:literal>PET]</emma:literal>
                </emma:interpretation>
              </emma:one-of>
            </emma:emma>
          </inkml:annotationXML>
          <inkml:trace contextRef="#ctx0" brushRef="#br0">242 0 411 0,'0'0'149'15,"0"0"-96"-15,0 0 21 0,0 0 57 16,0 0 2-16,0 0-33 15,0 0-55-15,0 0 17 16,0 0-13-16,0 0-5 16,0 0 5-16,0 3-32 15,0 14-2-15,-4 14 4 16,-7 17-18-16,-4 14 4 0,1 10-5 16,0 8 0-1,5 1 2-15,1-5-2 0,1 0 0 16,7-7 0-16,0 1-1 15,0 1 1-15,0 1 0 16,0 6 1-16,0 7 2 16,0 5 7-16,0 12-9 15,0 24 4-15,-2 26 2 16,-9 26-8-16,-4-9 1 16,-2-37-15-16,2-39 15 15,3-30-25-15,2-1 9 16,0-8 15-16,2-5-26 15,3-25-6-15,1-14-40 0,-13-13-21 16,-1-22 6-16,2-15-406 16</inkml:trace>
          <inkml:trace contextRef="#ctx0" brushRef="#br0" timeOffset="1260.1489">-385 83 134 0,'0'0'136'16,"0"0"-22"-16,23-132 3 15,-11 88 20-15,1 2-17 16,2 9 21-16,-3 4-38 16,2 4-57-16,-3 4-8 15,4-3-11-15,2 3 50 16,3 1-42-16,9-6-33 15,5-2 12-15,10-1-13 16,4-2-1-16,4 0 10 16,8 3-9-16,4 0 18 15,-2 1-19-15,8 7 0 16,-4 4 2-16,2 8-2 16,-1 3 0-16,-2 5 0 0,2 0-9 15,0 0 8-15,-5 0 1 16,-2 0 0-16,2 2-1 15,-5 7 1-15,0 3 0 16,-4-1 3-16,-5 4 5 16,1 0-4-16,-6 7-4 15,1 1 0-15,-2 5 1 16,4 3-1-16,3 1-1 16,3 1-5-16,-7 4-2 15,2 1 7-15,-7 1 1 16,-11 6 0-16,-6-2-2 15,-8 3 2-15,-10 6-1 16,-5 5 1-16,0 4-1 0,-20 2 1 16,-7 0 0-16,-3-2 0 15,-2-4 2-15,-3-2-1 16,0-3-1-16,-2-1 0 16,0-3 1-16,-1 2 5 15,-2-1-6-15,-2-2 0 16,2-6 5-16,-4-1 5 15,-4-4-7-15,-7-5 32 16,-9 0-15-16,-16-3 8 16,-15 4-14-16,-9-5-6 15,0 3 16-15,4-10-24 16,16-4 19-16,21-11 16 0,18-5-6 16,13 0 13-16,9-3-23 15,9-11-6-15,4 0 1 16,5 1-14-16,5 5-10 15,0 3-16-15,-3 2-35 16,1 3-22-16,-10 0-89 16,-3 8-203-16,-2 5-403 0</inkml:trace>
          <inkml:trace contextRef="#ctx0" brushRef="#br0" timeOffset="2743.2877">2374-212 523 0,'0'0'176'0,"0"0"-109"15,0 0-11-15,0 0 57 16,0 0-25 0,0 0-65-1,0 0-1-15,142-101-22 0,-137 101 0 0,0 0 5 16,7-2 3-16,8 2 2 15,10-3 18-15,12-3 2 47,13-4 22-47,8-3-14 0,11-2-19 0,2-3-12 0,-1-1 2 16,-10 1-10-16,-7 5 1 16,-14 1-17-16,-11 3-19 0,-9 4-57 0,-9 3-60 15,-13 2-51 16,-2 0-60-31,0 5-118 0</inkml:trace>
          <inkml:trace contextRef="#ctx0" brushRef="#br0" timeOffset="2200.3535">2541-181 163 0,'0'0'240'0,"0"0"-147"15,0 0-59-15,0 0 39 16,0 0-18-16,0 0-22 16,0 0-31-16,9-16-2 0,-6 16 0 15,0 14 28 1,-1 6 2-16,4 8 20 0,-6 11 17 15,0 10 5-15,0 8-21 16,0 13-41-16,-6 11 59 16,-14 7-40-16,0 8-29 15,-5 6 14-15,-5 5-13 16,1 1 48-16,1 4-20 16,1 4-22-16,2-7 9 15,5-3-10-15,5-3-4 16,1-7 25-16,6-8-17 15,2-3 31-15,0-10-4 16,0 0-35-16,1-4 15 16,-2-4 12-16,-3 3-28 15,-2-6 25-15,-3 4-14 0,2-4-5 16,-2-7-3-16,3-6-3 16,1-4-1-16,5-8 0 15,0-8 1-15,6-11-3 16,0-6 2-16,0-7 0 15,0-1 0-15,0-1 5 16,8 0-5-16,7-5 14 16,8 2-11-16,9 4 14 15,5-6-8-15,15 2 4 16,5-2 3-16,7 0-9 16,7 0-7-16,1 0 0 15,7 0 0-15,1 8 1 0,0-3-1 16,-3-2 0-16,2 2 2 15,-11-2-1-15,-1-3-1 16,-10 0 0-16,-5 0 0 16,-7 0-2-16,-10 0 2 15,-6-5-21-15,-11-1 20 16,-10 1-35-16,-6 5-3 16,-2-8-28-16,0-2-45 15,0 0-95-15,-13-3-311 0</inkml:trace>
          <inkml:trace contextRef="#ctx0" brushRef="#br0" timeOffset="3942.0905">2518 867 111 0,'0'0'303'16,"0"0"-163"-16,0 0-53 16,0 0-4-16,0 0 7 15,0 0-35-15,0 0-38 0,32-11 19 16,-26 29-11 0,2 3 4-16,1 4 10 0,-1 4-23 15,1 0 1-15,2-1-14 16,4-1 13-16,-1-3 58 15,1 3-53-15,0 0-3 16,-2-2 8-16,4 6-26 16,1 10 13-16,-4 6-13 15,4 10 1-15,-4 9 4 16,-3 10-5-16,1-1 0 16,-4 1-1-16,1-12 1 15,-3-7-1-15,3-11 1 16,-1-10 0-16,-3-9-1 15,2-7-5-15,-2-11-1 16,-2 3 6-16,0-12-34 0,1 0 28 16,-2 0-14-16,4 0 2 15,6 0 18-15,1-8-12 16,8-13 13-16,2-3 0 16,-3-4 7-16,3-8-6 15,-3-8-1-15,2-5 0 16,2-5 7-16,-4-6-5 15,3-4-2-15,0-4 21 16,1-7-15-16,-2-5 32 16,1 3-27-16,-3 3-2 15,-3 0 14-15,1 10-23 16,-6 7 1-16,-2 7-1 0,0 12 7 16,-2 6-5-16,-6 12-1 15,1 6 9-15,-3 7 35 16,0 7-37-16,0 0 4 15,0 0-12-15,0 0-30 16,0 18-3-16,0 14 5 16,7 9 28-16,-2 11 2 15,4 5-2-15,-3 1 0 16,-4 5 0-16,4-6-4 16,-4 2 4-16,-2-6 0 15,0-5 0-15,0 1 5 16,0-2-4-16,0-3-1 15,4 3 0-15,2-1-3 0,-1-5 2 16,2 1 1 0,-2-3 0-16,3-11-7 0,-4-5 3 15,1-12-15-15,1-4-13 16,-4-1-16-16,1-6 32 16,4 0-7-16,1-6 23 15,4-12 0-15,5-15 2 16,3-6-2-16,3-10 0 15,3-8 8-15,2-2-8 16,2-7 8-16,-2-1 10 16,1-2 30-16,-1 1-38 15,-1-1 34-15,-2 0-1 16,-2 11-14-16,-3 3 28 16,-6 12-27-16,-4 4 1 15,-5 9 27-15,-5 10-58 0,0 7 13 16,0 8 12-16,0 2-24 15,0 3 8-15,0 0-9 16,0 0 0-16,0 0-1 16,0 0-31-16,0 0-5 15,0 0-19-15,0 0-36 16,0 0 7-16,0 3-50 16,-17 23-24-16,-9 0-15 15,-6-3-232-15</inkml:trace>
          <inkml:trace contextRef="#ctx0" brushRef="#br0" timeOffset="4806.6427">3912 243 104 0,'0'0'281'16,"0"0"-168"-16,0 0-21 0,0 0 14 15,0 0 9-15,0 0-31 16,0 0-77-16,49-111 25 16,-19 87 0-16,0-1-3 15,5 2 56-15,0-4-23 16,-3 4-3-16,2 0-5 16,1 5-28-16,-2 0 9 15,2 7-35-15,0 3 11 16,-1 8-15-16,1 0 4 15,-3 0 0-15,-1 4 4 16,-2 8-4-16,-4 1 0 16,-5 0-1-16,-5-2-7 15,-3-1 6-15,-7 0 2 0,-2-2 0 16,0-1-1-16,-3 5 0 16,0 7 1-16,0 8 0 15,0 11 1-15,0 15-1 16,0 8 0-16,-3 12 0 15,0 6 0-15,3 7 1 16,0 7-1-16,0 0 0 16,0 6-2-16,0-3 2 15,0-1 0-15,0 1 0 16,0-10 14 31,3-1-13-47,6-7 6 0,-1-6-7 0,4-2 1 0,-1-6 2 0,-2-10-3 0,3 3 0 0,-6-5 1 15,-4 5 0 48,-2-2-2-32,0 5 1-15,0-9 0-1,-2-5 2 17,-16-6-1-32,1-5 21 0,-3-13 51 0,-3-4-28 0,-3-5 4 0,-2-8 14 0,-7-5-5 0,-5 0 19 0,-4 0-17 0,-1-13 29 0,1-8 11 0,4-3-81 0,9 7 7 15,4-1-6-15,10 7-19 0,6 6 6 0,5 0-7 0,0 2-42 0,4 3-52 0,-10 0-100 16,-14 0-42-16,4 13-171 16,-8 0-673-16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6:31:10.40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BF6E67-CD1F-46D1-A7B0-12AC9A35CB34}" emma:medium="tactile" emma:mode="ink">
          <msink:context xmlns:msink="http://schemas.microsoft.com/ink/2010/main" type="writingRegion" rotatedBoundingBox="15040,14017 32347,14775 32155,19156 14848,18398"/>
        </emma:interpretation>
      </emma:emma>
    </inkml:annotationXML>
    <inkml:traceGroup>
      <inkml:annotationXML>
        <emma:emma xmlns:emma="http://www.w3.org/2003/04/emma" version="1.0">
          <emma:interpretation id="{E3F1BF2A-73B0-457E-94F2-4B0ACA2A24A1}" emma:medium="tactile" emma:mode="ink">
            <msink:context xmlns:msink="http://schemas.microsoft.com/ink/2010/main" type="paragraph" rotatedBoundingBox="23886,14574 32339,14664 32316,16809 23863,167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27AE75-4AE7-4517-ADFA-917709755F82}" emma:medium="tactile" emma:mode="ink">
              <msink:context xmlns:msink="http://schemas.microsoft.com/ink/2010/main" type="inkBullet" rotatedBoundingBox="23886,14634 26437,14661 26414,16746 23863,16719"/>
            </emma:interpretation>
            <emma:one-of disjunction-type="recognition" id="oneOf0">
              <emma:interpretation id="interp0" emma:lang="en-US" emma:confidence="0">
                <emma:literal>Pt</emma:literal>
              </emma:interpretation>
              <emma:interpretation id="interp1" emma:lang="en-US" emma:confidence="0">
                <emma:literal>PAI</emma:literal>
              </emma:interpretation>
              <emma:interpretation id="interp2" emma:lang="en-US" emma:confidence="0">
                <emma:literal>PAL</emma:literal>
              </emma:interpretation>
              <emma:interpretation id="interp3" emma:lang="en-US" emma:confidence="0">
                <emma:literal>PEL</emma:literal>
              </emma:interpretation>
              <emma:interpretation id="interp4" emma:lang="en-US" emma:confidence="0">
                <emma:literal>Pat</emma:literal>
              </emma:interpretation>
            </emma:one-of>
          </emma:emma>
        </inkml:annotationXML>
        <inkml:trace contextRef="#ctx0" brushRef="#br0">-52 534 601 0,'0'0'181'0,"0"0"-109"16,10-154-7-16,17 92 6 15,10 14 24-15,6-2-62 16,12 12-22-16,2 6-11 16,4 7 8-16,-3 4-14 15,-1 6 6-15,3 1-2 16,4 10-4-16,-1 4 6 15,6 0-2-15,-4 0 2 16,2 13-23-16,-4 11 15 16,-2 6 8-16,-6 3-4 15,-4 6 4-15,-5 2 1 0,-8 4 0 16,-10 4 21-16,-8-2-21 16,-14 2-1-16,-6 5 7 15,-6 0-7-15,-32 5 35 16,-12 1 0-16,-12-1-9 15,0-2 9-15,-5-4-34 16,1-7 8-16,2-8 20 16,-1-4 2-16,1-10 14 15,4-9-31-15,5-2-2 16,13-8-1-16,7-5 1 16,12 0-15-16,9 0 3 15,2-5-51-15,4-16-46 16,1 5-55-16,7 4-251 0</inkml:trace>
        <inkml:trace contextRef="#ctx0" brushRef="#br0" timeOffset="-480.6023">353 89 454 0,'0'0'192'0,"0"0"-14"15,0 0-17-15,0 0 27 0,0 0-50 16,0 0-55-16,0 0-40 16,23-89-43-16,-23 89-7 15,0 18-19-15,0 21-18 16,0 16 44-16,0 12 0 16,0 13 0-16,0 6 4 15,-12 5-4-15,-2 7 0 16,-10 5 0-16,-1 2-2 15,-7 7 1-15,1-4 1 16,2 5 0-16,4-2 0 16,1 0 0-16,6-3 0 0,8 2 0 15,0-13-4 1,5-3-3-16,2-9 7 0,-6-17-20 16,1-8 18-16,0-9-50 15,-4-18-4-15,0-7-9 16,4-10-63-16,-12-16-13 15,0 0-102-15,3 0-73 0</inkml:trace>
        <inkml:trace contextRef="#ctx0" brushRef="#br0" timeOffset="350.7998">824 1670 555 0,'0'0'361'0,"0"0"-244"16,0 0-55-16,0 0 119 15,0 0-53-15,0 0-76 16,0 0-23-16,129-6-22 15,-79 0-7-15,2-6 0 16,-4 7-14-16,-4 0 7 16,-10 0-36-16,-11 2-9 15,-11 3-12-15,-9 0-67 16,-3 0-10-16,0 0-48 16,-10 0-110-16,-4-8-251 0</inkml:trace>
        <inkml:trace contextRef="#ctx0" brushRef="#br0" timeOffset="777.5527">1025 1279 939 0,'0'0'231'0,"0"0"-150"15,0 0 6-15,0 0 28 16,0 0-73-16,0 0-42 15,0 0-80-15,102-29 3 16,-28 24 3-16,29-8-123 16,-16 6-210-16,-21-4-232 0</inkml:trace>
        <inkml:trace contextRef="#ctx0" brushRef="#br0" timeOffset="1359.6462">2366-15 424 0,'0'0'171'16,"0"0"-98"-16,0 0-12 15,0 0 38-15,0 0-18 16,0 0-53-16,0 0-15 15,2 5-13-15,-7 23 0 16,-13 14 11-16,1 12 2 0,-3 11 19 16,3 14-19-16,-1 8-12 15,1 9 25-15,-3 12-1 16,-7 11 4-16,-1 5-15 16,-4 0-7-16,0 1-5 15,4-8-2-15,2-7 1 16,10-9 19-16,1-5-8 15,12-12-4-15,3-5 1 16,0-12-3-16,3-12-7 16,20-9 1-16,6-10-12 15,-1-3 11-15,4-14-27 16,3-6-18-16,2-8-8 16,6-5-38-16,41-28-35 0,-16-17-103 15,7-11-135-15</inkml:trace>
      </inkml:traceGroup>
      <inkml:traceGroup>
        <inkml:annotationXML>
          <emma:emma xmlns:emma="http://www.w3.org/2003/04/emma" version="1.0">
            <emma:interpretation id="{75712DD4-8C2F-4598-8A77-4E2CFF0A00E0}" emma:medium="tactile" emma:mode="ink">
              <msink:context xmlns:msink="http://schemas.microsoft.com/ink/2010/main" type="line" rotatedBoundingBox="26975,14607 32339,14664 32317,16698 26953,16641"/>
            </emma:interpretation>
          </emma:emma>
        </inkml:annotationXML>
        <inkml:traceGroup>
          <inkml:annotationXML>
            <emma:emma xmlns:emma="http://www.w3.org/2003/04/emma" version="1.0">
              <emma:interpretation id="{93714302-B6F7-4B85-BE64-982DE2A1A067}" emma:medium="tactile" emma:mode="ink">
                <msink:context xmlns:msink="http://schemas.microsoft.com/ink/2010/main" type="inkWord" rotatedBoundingBox="26913,14688 32322,14530 32384,16668 26976,16826">
                  <msink:destinationLink direction="with" ref="{C836DE05-9E95-4B07-AC1F-7B3AF45B1AE8}"/>
                </msink:context>
              </emma:interpretation>
              <emma:one-of disjunction-type="recognition" id="oneOf1">
                <emma:interpretation id="interp5" emma:lang="en-US" emma:confidence="0">
                  <emma:literal>IFasy</emma:literal>
                </emma:interpretation>
                <emma:interpretation id="interp6" emma:lang="en-US" emma:confidence="0">
                  <emma:literal>II any</emma:literal>
                </emma:interpretation>
                <emma:interpretation id="interp7" emma:lang="en-US" emma:confidence="0">
                  <emma:literal>II as 4</emma:literal>
                </emma:interpretation>
                <emma:interpretation id="interp8" emma:lang="en-US" emma:confidence="0">
                  <emma:literal>II asy</emma:literal>
                </emma:interpretation>
                <emma:interpretation id="interp9" emma:lang="en-US" emma:confidence="0">
                  <emma:literal>II as .</emma:literal>
                </emma:interpretation>
              </emma:one-of>
            </emma:emma>
          </inkml:annotationXML>
          <inkml:trace contextRef="#ctx0" brushRef="#br0" timeOffset="1787.9085">3340 201 85 0,'0'0'173'16,"0"0"-28"-16,0 0 6 0,0 0-11 15,0 0-7-15,0 0-9 16,0 0-36-16,20-30-10 16,-20 30-30-16,0 0-35 15,0 0-6-15,0 0-7 16,0 18-7-16,0 13 1 15,0 13 12-15,0 16-6 16,0 18 0-16,-14 10 0 16,-16 20 1-16,-10 3-1 15,-5 10 1-15,-7 4 0 16,5-8 6-16,7-3-8 16,10-17 1-16,6-14-10 15,13-10 9-15,11-19-5 16,0-15-11-16,0-10-15 0,8-19-19 15,9-10-20-15,9-5-5 16,-5-24-89-16,-5-4-250 0</inkml:trace>
          <inkml:trace contextRef="#ctx0" brushRef="#br0" timeOffset="2537.5147">3558 1832 108 0,'0'0'355'16,"0"0"-251"-16,0 0-29 0,0 0 88 15,0 0-33-15,0 0-65 16,0 0-34-16,32 27 31 15,0-27 33-15,8 0-34 16,9 0-9-16,6-9-26 16,-5-3-15-16,2-5 20 15,-2 10-29-15,-5-5-1 16,2 9 6-16,-4 0-5 16,1 3-2-16,1 0 0 15,-2 0-19-15,3 0 13 16,0 0-33-16,-2 0 9 15,-2-9 20-15,-4-8-63 0,-9-21 11 16,-12 1-94-16,-11 0-382 0</inkml:trace>
          <inkml:trace contextRef="#ctx0" brushRef="#br0" timeOffset="2274.1438">4246 208 186 0,'0'0'381'0,"0"0"-231"16,0 0-66-16,0 0 72 15,0 0-33-15,0 0-81 16,0 0-42-16,31-49-7 16,-27 77 4 15,-2 13-5 0,-2 13 16-15,0 16 3-16,0 7-1 0,-24 11-9 0,-1 8 15 0,-4 3-16 15,1 2 0-15,2-5 0 16,0-8-1-16,3-3 0 0,3-14 1 0,3-10-22 0,2-4 16 0,3-8-46 0,1-5-33 16,-3-5-54 31,2-3-73-32,1-18-107-15</inkml:trace>
          <inkml:trace contextRef="#ctx0" brushRef="#br0" timeOffset="2934.1863">4070 42 204 0,'0'0'320'0,"0"0"-215"16,0 0 12-16,0 0 25 15,0 0-12-15,207 0-80 16,-133 0 5-16,13 0-13 16,5-12-41-16,0-7 30 15,0 3-29-15,-12 0-1 16,-8 7 5-16,-8-2-5 15,-12 9-2-15,-9-1 1 0,-11 3-48 16,-10 0-12-16,-22 0-91 16,0 8-150-16,-2 1-80 0</inkml:trace>
          <inkml:trace contextRef="#ctx0" brushRef="#br0" timeOffset="4311.9165">5744 766 586 0,'0'0'119'15,"0"0"-79"-15,0 0 113 16,0 0-34-16,0 0-43 16,0 0-29-16,0 0-46 0,-60-123 5 15,45 123 16-15,0 0-21 16,-7 0-2-16,-10 7 8 16,-3 14 4-16,-2 2 30 15,-3 8-34-15,2-2 15 16,1 4 7-16,2 3-23 15,3 3 23-15,4 5-21 16,-1 5-2-16,1 3 4 16,1-1-4-16,4 9-7 15,3-3 1-15,6 0-9 16,3-6 0-16,7 2 5 16,4-14-6-16,0-2 10 0,0-2-23 15,17-7 16-15,7-2-11 16,4-5-9-16,2 0 20 15,4-3-19-15,4-8 13 16,2-2 2-16,0-5-20 16,3-3 20-16,1 0-2 15,-2 0-14-15,1-14 17 16,1-6-13-16,-1-8 15 16,-1-6 1-16,2-13 4 15,-1-5 3-15,0-7 6 16,1-3 6-16,-11-3 40 15,-4 3-13-15,-6 7 23 16,-11 7 8-16,-7 9-31 0,-2 9-6 16,-3 13-5-16,0 7-15 15,0 7-12-15,0 3-1 16,0 6-42-16,-13 25 0 16,-2 16 16-16,0 14 11 15,3-2-15-15,10 9-2 16,2-11 19-16,0-5-6 15,0-6 19-15,2-7-7 16,13-3 5-16,-6-13 2 16,2-5 0-16,4-5-3 15,-1-2 3-15,9-11 2 16,6 0 22-16,11 0 8 16,8-13-30-16,2-16 12 0,-4 1-14 15,-6-1-2 1,-5-5-4-16,-7-1 6 0,-5-6 0 15,-2-9 12-15,-5-8-11 16,-1 0 12-16,-6-13 22 16,-4-1-16-16,-5 0 4 15,0 3-22-15,0 6 9 16,0 11-7-16,0 11-3 16,0 10 0-16,0 13 0 15,0 10-19-15,0 3 5 16,8 5-27-16,19 0 8 15,13 0 33-15,12 5-16 16,5 13-4-16,1 0-3 16,-6 5-2-16,-12 1 25 15,-3-3-6 1,-8-1 6 0,-3 1 18 30,-4-2-17 17,5 1 24-32,-4 2-12-15,-3 5-6-16,-3 4 9 15,-2 2-16 17,-7 5 0-32,-5 7 2 0,-3 6-1 0,0 7-1 0,-11 1 0 0,-18-2 0 0,-6 1-1 0,-8-10 1 15,0-4 0-15,-1-7 18 0,7-11-7 0,9-11 47 0,1-5-26 0,10-5-31 0,6-5 13 0,2 0-14 0,1 0-26 0,-4-5-77 0,4-8-68 0,1-10-330 0</inkml:trace>
          <inkml:trace contextRef="#ctx0" brushRef="#br0" timeOffset="5029.8104">7405 443 857 0,'0'0'114'0,"0"0"-85"16,0 0-6-16,0 0 9 16,0 0-32-16,0 0-11 15,0 0-10-15,-32 52 21 16,32-8-18-16,0 10 18 15,0 11 0-15,-8 4 0 16,-9 6 23-16,-3 3-7 16,0-10 3-16,5-9-2 15,6-4-15-15,9-12 4 16,0-7-6-16,17-4 0 16,21-6 31-16,14 0-12 15,5-2-1-15,7-5-18 16,-4 3 0-16,-3-5-24 15,-2-4 7-15,-6-3 13 0,-3-4 4 16,-6-6 10-16,-6 0 25 16,1 0 9-16,-6-13 6 15,-1-8-3-15,4-8-13 16,6-7-10-16,2-10-5 16,12-9-19-16,0-4-7 15,2-3-26-15,-6-5-12 16,-4-1 26-16,-13-4-17 15,-4 0 20-15,-10-3 14 16,-6 0 4-16,-5 2 4 16,-3 8 21-16,0 9-25 15,-3 11 64-15,0 14 14 0,0 11-51 16,0 12 22 0,-3 2-28-16,-6 6-23 0,-9 0-12 15,-4 29-33-15,-13 15 37 16,-5 15 6-16,-3 14-14 15,-1 7 16-15,4 11-9 16,0 5 9-16,0-3 3 16,3 3-2-16,0-9 22 15,-1-4 6-15,4-5-6 16,2-6-2-16,4 3-20 16,4-2 30-16,4 2-30 15,5 0 5-15,4 0-12 16,2 0-4-16,-2 1-61 0,-1-7-22 15,-20 3-46-15,4-18-119 16,2-20-150-16</inkml:trace>
        </inkml:traceGroup>
      </inkml:traceGroup>
    </inkml:traceGroup>
    <inkml:traceGroup>
      <inkml:annotationXML>
        <emma:emma xmlns:emma="http://www.w3.org/2003/04/emma" version="1.0">
          <emma:interpretation id="{E2C06B36-DD0A-4011-BB37-6AE2C4F6B8B2}" emma:medium="tactile" emma:mode="ink">
            <msink:context xmlns:msink="http://schemas.microsoft.com/ink/2010/main" type="paragraph" rotatedBoundingBox="14922,16709 28318,17296 28244,18985 14848,18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F8698-B874-4D06-89B4-A6AA19B54F6F}" emma:medium="tactile" emma:mode="ink">
              <msink:context xmlns:msink="http://schemas.microsoft.com/ink/2010/main" type="line" rotatedBoundingBox="14922,16709 28318,17296 28244,18985 14848,18398"/>
            </emma:interpretation>
          </emma:emma>
        </inkml:annotationXML>
        <inkml:traceGroup>
          <inkml:annotationXML>
            <emma:emma xmlns:emma="http://www.w3.org/2003/04/emma" version="1.0">
              <emma:interpretation id="{564ED967-8667-41F9-A1F2-11DECFFC9D9E}" emma:medium="tactile" emma:mode="ink">
                <msink:context xmlns:msink="http://schemas.microsoft.com/ink/2010/main" type="inkWord" rotatedBoundingBox="14907,17060 17251,17163 17211,18077 14867,17974"/>
              </emma:interpretation>
              <emma:one-of disjunction-type="recognition" id="oneOf2">
                <emma:interpretation id="interp10" emma:lang="en-US" emma:confidence="0">
                  <emma:literal>any</emma:literal>
                </emma:interpretation>
                <emma:interpretation id="interp11" emma:lang="en-US" emma:confidence="0">
                  <emma:literal>cost</emma:literal>
                </emma:interpretation>
                <emma:interpretation id="interp12" emma:lang="en-US" emma:confidence="0">
                  <emma:literal>use</emma:literal>
                </emma:interpretation>
                <emma:interpretation id="interp13" emma:lang="en-US" emma:confidence="0">
                  <emma:literal>cosy</emma:literal>
                </emma:interpretation>
                <emma:interpretation id="interp14" emma:lang="en-US" emma:confidence="0">
                  <emma:literal>costs</emma:literal>
                </emma:interpretation>
              </emma:one-of>
            </emma:emma>
          </inkml:annotationXML>
          <inkml:trace contextRef="#ctx0" brushRef="#br0" timeOffset="13829.966">-8666 2741 385 0,'0'0'239'16,"0"0"-119"-16,0 0-1 15,0 0 25-15,0 0-43 16,0 0-44-16,12-29-23 16,-12 29-34-16,0 0 6 15,0 0-6-15,0 0 0 16,0 0 25-16,-3 0 7 15,-9 0 23-15,1 0-13 16,-3 0-26-16,-4-5 30 0,-2 5-34 16,-4 0-5-16,-6 0 2 15,-2 5-9-15,0 14 0 16,1 3-2-16,4 3-2 16,5 2 4-16,4 2-3 15,1 2-16-15,6 2 18 16,-3 6-8-16,2 3 9 15,0-3-1-15,-2 2 1 16,2-5 0-16,0 4 0 16,7-13-3-16,2 2-9 15,3-6 12-15,0 0-10 16,15-7-3-16,13 3-26 0,9-7 38 16,10-2-8-16,1-4-14 15,7 0 7-15,-1-6-13 16,-4 0 16-16,-4 0-6 15,-3 0-10-15,-6 0 16 16,-2-17 0-16,0 0 0 16,-5-12 6-16,2 0 7 15,-2-4 0-15,-5-4 4 16,-5-2 8-16,-5-2-12 16,-7 7 26-16,-4-2-7 15,-4 8 49-15,0 6-13 16,0 5 4-16,0 6-2 15,0 5-51-15,-7-1 8 0,2 7-14 16,5 0-17 0,-3 0 6-16,3 0-37 0,0 29-12 15,0 7 59-15,0 14-22 16,5 1 22-16,5 3-8 16,0-3 2-16,5-3 5 15,2-9 2-15,3-6 0 16,0-15 0-16,3-2-12 15,4-8 12-15,4-8-10 16,1 0 4-16,5 0-3 16,-2-18 6-16,2-11-7 15,-5 1 4-15,-7-1-30 16,-5-7 30-16,-5 2 5 16,-7-7 1-16,-4 1 16 15,-4 3 11-15,0 0 24 0,0 1 0 16,-9 5-30-16,-9 1 17 15,4 0-13-15,3 6-25 16,2-3 15-16,3-2-15 16,6 1-2-16,0 2-5 15,10-3-39-15,18 6 17 16,12 0-9-16,6 2-8 16,0 7 28-16,-6 10-2 15,-11-1 8-15,-9 5-2 16,-5 0-7-16,-5 0 21 15,2 9 0-15,0 5 0 16,2 4 23-16,3 0-12 16,4 3 7-16,-1 3 9 0,3 4-27 15,0 0 12 1,-1-3-12-16,-2 10 0 0,-2-2 1 16,-6 3 0-16,-10 4 4 15,-2 1 11-15,0 2-14 16,-5-6 24-16,-18 2-1 15,-1-3-8-15,-1-2 24 16,5-11-30-16,3-8-2 16,5-2-9-16,4-13 0 15,-4 6-20-15,-14-6-60 16,4 0-98-16,-2-11-426 0</inkml:trace>
          <inkml:trace contextRef="#ctx0" brushRef="#br0" timeOffset="14452.0438">-7329 2539 681 0,'0'0'312'0,"0"0"-223"15,0 0-50-15,0 0 44 16,0 0 33-16,0 0-105 16,0 0-11-16,-29 41-24 15,29 6 12-15,0 4-8 0,15 7 4 16,10-7-2-16,4-4 16 16,3-1 2-16,-1-11-17 15,1-13 1-15,5-3 1 16,1-9 15-16,4-8 10 15,5-2-9-15,5 0-1 16,0-19 15-16,-1-8-15 16,1-9-2-16,-6-6-5 15,-8-2 6-15,-10 3 0 16,-11-6 2-16,-11 1 19 16,-6 1 12-16,0 4-6 15,-3 8 21-15,-17 4 11 16,-3 10-9-16,0 7-5 0,-1 9-15 15,-1 3-3-15,0 3-26 16,-5 26-4-16,2 12-2 16,-1 5-7-16,6 11-22 15,9 2 22-15,6 4-11 16,8 2-6-16,0 3 13 16,0-4 0-16,0-3 17 15,0-6 0-15,0-3 0 16,0-3 32-16,0-13-3 15,0-3-6-15,-4-9-14 16,4-11-9-16,0-3 0 16,0-4-38-16,0-1-35 0,0 0-38 15,-11 8-56 1,2-8-123-16,1 2-315 0</inkml:trace>
        </inkml:traceGroup>
        <inkml:traceGroup>
          <inkml:annotationXML>
            <emma:emma xmlns:emma="http://www.w3.org/2003/04/emma" version="1.0">
              <emma:interpretation id="{EA6D2F8A-7CC7-429B-89CF-D66E148A1C70}" emma:medium="tactile" emma:mode="ink">
                <msink:context xmlns:msink="http://schemas.microsoft.com/ink/2010/main" type="inkWord" rotatedBoundingBox="18475,16942 23579,17165 23508,18777 18404,18554"/>
              </emma:interpretation>
              <emma:one-of disjunction-type="recognition" id="oneOf3">
                <emma:interpretation id="interp15" emma:lang="en-US" emma:confidence="0">
                  <emma:literal>apo-keys</emma:literal>
                </emma:interpretation>
                <emma:interpretation id="interp16" emma:lang="en-US" emma:confidence="0">
                  <emma:literal>apo-knop</emma:literal>
                </emma:interpretation>
                <emma:interpretation id="interp17" emma:lang="en-US" emma:confidence="0">
                  <emma:literal>aporphines</emma:literal>
                </emma:interpretation>
                <emma:interpretation id="interp18" emma:lang="en-US" emma:confidence="0">
                  <emma:literal>apo-knops</emma:literal>
                </emma:interpretation>
                <emma:interpretation id="interp19" emma:lang="en-US" emma:confidence="0">
                  <emma:literal>c-porker-no</emma:literal>
                </emma:interpretation>
              </emma:one-of>
            </emma:emma>
          </inkml:annotationXML>
          <inkml:trace contextRef="#ctx0" brushRef="#br0" timeOffset="15766.5416">-5127 3025 409 0,'0'0'130'0,"0"0"-105"15,0 0-19-15,0 0 28 16,0 0 40-16,0 0 5 15,0 0 2-15,-62-13-13 16,62 8 23-16,-7 5-30 16,-4-4-9-16,-6-2 30 15,-10 6-12-15,-1 0-9 16,-9 0-8-16,-1 0-53 16,-2 15 12-16,8 9-12 0,3-1 0 15,9-1-9 1,5 13 9-16,10-4-12 0,5 8 11 15,0-6-27-15,0 3 17 16,5-2 0-16,13-5-4 16,-1-1 14-16,0-5 1 15,-2-5 0-15,0-7-1 16,-1 2-41-16,2-8 4 16,8-5 27-16,2 0-1 15,8 0 2-15,6-15 10 16,7-9-42-16,25-30-65 15,-9 8-185-15,-6-4-213 0</inkml:trace>
          <inkml:trace contextRef="#ctx0" brushRef="#br0" timeOffset="16392.2015">-4756 2298 9 0,'0'0'841'0,"0"0"-694"16,0 0-116-16,0 0 18 15,0 0 57-15,0 0-96 16,0 0-10-16,-32 47-12 0,24 10 9 16,3 18 3-1,-7 10 1-15,0 8 0 0,4 11 6 16,-4 2-7-1,1-3 0-15,2-5 0 0,3-2 0 16,4-15 5-16,-1-1 3 16,3-1 5-16,-4 5-1 15,-1 1-5-15,2-5-7 16,-2-2 0-16,-2-11-1 16,2-16-9-16,2-16 10 15,3-16-16-15,-3-14 0 16,1-5-26-16,-5 0 32 15,-1-24-64-15,-4-21-62 16,-3-9 67-16,5-14 69 16,3-1 13-16,7-11 65 0,0 0-33 15,7-4-25-15,21 7 4 16,4 7 1-16,8 6 7 16,6 8-31-16,9 2-1 15,2 13 0-15,6 8-6 16,-3 5-4-16,-5 10 2 15,-14 13-18-15,-10 5 10 16,-11 0-10-16,-8 0 26 16,-4 17 20-16,-2 7-7 15,-6-1 16-15,0 2 13 16,0 2-5-16,0-4 8 16,-2-2-22-16,-13-2-1 15,0-4-22-15,1 3-4 16,-4-5-57-16,-2-3-65 0,-5-3-99 15,2 4-80-15</inkml:trace>
          <inkml:trace contextRef="#ctx0" brushRef="#br0" timeOffset="17287.2643">-4080 3020 681 0,'0'0'299'0,"0"0"-204"0,0 0-53 16,0 0 30-16,0 0-44 16,0 0-28-16,0 0-13 15,-104 73 1-15,96-38 5 16,8 5-22-16,0-7 28 15,0-2-9-15,20-2 10 16,5-6-4-16,5-7 11 16,-2-4-4-16,1-1-3 15,-1-4-16-15,-4-1 16 16,-1-6-32-16,-3 0 26 16,-3-8 0-16,0-14-1 15,-6 0 7-15,-2-12 0 16,-3-2 0-16,-6-4 21 0,0 6 7 15,0-13 25 1,-18 2-8-16,-4 9-16 0,2 3 32 16,0 3 4-16,2 18-31 15,1 2 1 1,0 10-35-16,-3 0-33 0,0 16-47 16,-3 14-37-16,3 20-30 15,3-7-103-15,7-9-157 16</inkml:trace>
          <inkml:trace contextRef="#ctx0" brushRef="#br0" timeOffset="17294.2602">-3865 3087 692 0,'0'0'485'0,"0"0"-427"0,0 0-42 0,0 0 3 0,0 0 8 15,6 6-27-15,12 12-18 16,4 6 17-16,6 3-21 16,10-3-33 15,-1-1 21-31,2-5-4 0,-8 0 15 0,-9-8 21 16,0 0-22-16,-6-10 9 0,5 0-32 31,-1 0-23-31,8 0 2 0,4-4-70 31,31-35-80-31,-6 8-20 0</inkml:trace>
          <inkml:trace contextRef="#ctx0" brushRef="#br0" timeOffset="17349.2324">-3057 2829 477 0,'0'0'279'0,"0"0"-83"15,0 0-35-15,0 0-24 0,0 0-17 0,0 0-72 0,-72-29-35 0,55 52-13 0,3 10-23 0,0 9-12 0,4 4-8 0,10 1-15 0,0 2 7 0,0-2-24 0,3-6 3 0,9-1-21 16,-3-12-44-16,-9-5 26 0,0-5-74 16,0-10-83-16</inkml:trace>
          <inkml:trace contextRef="#ctx0" brushRef="#br0" timeOffset="18259.2051">-2870 2932 907 0,'0'0'246'16,"0"0"-138"-16,0 0 53 15,0 0-29-15,0 0-50 16,0 0-79-16,0 0-3 15,0 0-6-15,0 0-9 16,-152 122-33-16,132-83 15 16,8-11-18-16,4 1 12 0,2-6-6 15,0-5-23-15,3-5 17 16,-2-3-7-16,2-5-6 16,3-5 25-16,0 0-4 15,0 0 14-15,0 0 13 16,0 0-16-16,0 0 32 15,5 0 11-15,10 0-10 16,5 0 20-16,8-5-8 16,4 0 4-16,3-3-4 15,-1 5-11-15,-6 1-2 16,2 2 0-16,-8 0 0 16,-2 0 4-16,-2 2 5 0,-1 14 17 15,0 2 0-15,1-2-26 16,-1 8 16-16,3-7-15 15,3 6-1-15,3-5 6 16,2-2-5-16,2-2-1 16,0-5 0-16,0-3-11 15,-5-6 9-15,-1 0-5 16,-4 0 7-16,-3-10 1 16,1-9 5-16,-5 1-6 15,2 2 0-15,-3-2 9 16,-4-3 18-16,-6 13 15 15,-2-4 5-15,0 9 21 16,0 1-35-16,0 2-10 0,0 0-23 16,0 0-13-16,0 0-3 15,0 5-11-15,0 14 22 16,0-7-3-16,0 10-13 16,10-5-5-16,18 1 7 15,6-11-23-15,4 5 41 16,6-12-6-16,-7 0 7 15,-2 0 1-15,-7 0 0 16,-1-14-1-16,-5-4 0 16,1 2 11-16,-6-2-11 15,-2 3 0-15,-4 8 0 16,-2-4 3-16,-6 5-2 16,-3 6-1-16,0 0 4 15,0 0-3-15,0 0-2 16,0 0-9-16,0 10 10 0,5 4-2 15,7 4 4-15,0 3-2 16,4 2 0-16,1 1 10 16,7-2-1-16,-1 2-8 15,0-6 0-15,-1-3 25 16,-2-7-24-16,2-3 9 16,-2 0-11-16,2-5-33 15,1 0 8-15,0 0-49 16,6-13-73-16,-9-7-216 15,-5 2-248-15</inkml:trace>
          <inkml:trace contextRef="#ctx0" brushRef="#br0" timeOffset="18486.4891">-2122 3069 925 0,'0'0'288'16,"0"0"-232"-16,0 0-44 16,0 0 0-16,0 0 67 15,0 0-63-15,0 0-16 16,201-90-61-16,-133 90-36 16,-6 12-60-16,-5 27-82 15,-20-5-45-15,-11-11-116 0</inkml:trace>
          <inkml:trace contextRef="#ctx0" brushRef="#br0" timeOffset="19062.2129">-1378 3168 136 0,'0'0'375'0,"0"0"-177"16,0 0-51-16,0 0 28 15,0 0-57-15,0 0-97 16,-115 157-13-16,106-117-8 16,9 1-19-16,0 2 6 15,9-6-55-15,17-4 11 0,3-2 13 16,3-5-11-16,-7-2 47 16,-5-12-14-16,-2-1 22 15,-10-11 7-15,1 0 38 16,-1 0 37-16,7-21-21 15,2-10-60-15,3-10 22 16,3-9-22-16,1-4 10 16,-2-7 15-16,-2-4-26 15,-5 2 26-15,0 7-8 16,-7 10 9-16,0 6 64 16,-4 14-31-16,-2 11-25 15,1 5 0-15,2 6-35 0,5 4-1 16,4 0-13-16,12 0-12 15,6 0 25-15,1 0-22 16,6 8-15-16,-9 13 15 16,0 5-22-16,-10 5 22 15,-6 5 4-15,-3 0 7 16,-11 9 12-16,0 1 12 16,0 6 11-16,-8 0 19 15,-9 4-41-15,2 2 6 16,3 1-7-16,4 2-4 15,3-1-6-15,2-8-6 16,3-5-33-16,0-8 4 16,0-8-71-16,-9-5-39 15,1-14-126-15,-4-5-130 0</inkml:trace>
          <inkml:trace contextRef="#ctx0" brushRef="#br0" timeOffset="19841.4036">-821 3209 882 0,'0'0'177'16,"0"0"-148"-16,0 0-22 16,162-104 13-16,-105 86-20 15,1 8 0-15,-6 10-57 16,-10 4-25-16,-10 31 11 0,-9 6 28 15,-16 11 43 1,-7 0 44-16,0-11 26 0,-30-2 47 16,-2-11 26-16,-1-10-12 15,-2-12-4-15,1-6-63 16,2 0-30-16,0-28-34 16,-6-43-66-16,10 1-80 15,11 3-239-15</inkml:trace>
        </inkml:traceGroup>
        <inkml:traceGroup>
          <inkml:annotationXML>
            <emma:emma xmlns:emma="http://www.w3.org/2003/04/emma" version="1.0">
              <emma:interpretation id="{3C68B95A-1D27-4EED-81EF-F23A1B9BB077}" emma:medium="tactile" emma:mode="ink">
                <msink:context xmlns:msink="http://schemas.microsoft.com/ink/2010/main" type="inkWord" rotatedBoundingBox="24974,17150 28318,17296 28255,18725 24911,18579"/>
              </emma:interpretation>
              <emma:one-of disjunction-type="recognition" id="oneOf4">
                <emma:interpretation id="interp20" emma:lang="en-US" emma:confidence="0">
                  <emma:literal>afore</emma:literal>
                </emma:interpretation>
                <emma:interpretation id="interp21" emma:lang="en-US" emma:confidence="0">
                  <emma:literal>aside</emma:literal>
                </emma:interpretation>
                <emma:interpretation id="interp22" emma:lang="en-US" emma:confidence="0">
                  <emma:literal>ajoite</emma:literal>
                </emma:interpretation>
                <emma:interpretation id="interp23" emma:lang="en-US" emma:confidence="0">
                  <emma:literal>atone</emma:literal>
                </emma:interpretation>
                <emma:interpretation id="interp24" emma:lang="en-US" emma:confidence="0">
                  <emma:literal>ashore</emma:literal>
                </emma:interpretation>
              </emma:one-of>
            </emma:emma>
          </inkml:annotationXML>
          <inkml:trace contextRef="#ctx0" brushRef="#br0" timeOffset="20429.5757">1471 3261 598 0,'0'0'102'0,"0"0"-70"15,0 0 76-15,0 0 60 16,0 0-28-16,0 0-46 16,0 0-31-16,-43-87 12 15,28 86-36-15,5-3-8 16,0 4-12-16,0 0-18 15,-2 0-2-15,-6 4-4 0,-4 14 3 16,-8 5 1 0,-7 6 1-16,-3 1 0 0,0 9 2 15,-7 0-1-15,7 3-2 16,3-1 1-16,5 0-1 16,9 3-11-16,13-8 9 15,10 3-14-15,0-6 16 16,0-1-25-16,22 2 15 15,4-12-15-15,8 2-18 16,1-8 22-16,0-3-7 16,2-13 28-16,3 0-6 15,0 0-1-15,0-12 1 0,-3-10 6 16,1-7-4 0,-6-2 5-16,2-7 0 0,1-4 13 15,-7-2 21-15,1 3-23 16,-6 5 27-16,-6 2 13 15,-5 6-19-15,-4 15 10 16,-5 2-22-16,-3 4-1 16,0 7-15-16,0 0-4 15,0 0-16-15,0 2-34 16,0 18-14-16,0 12 58 16,0 2-4-16,0 5 10 15,-5 4 0-15,-1-4-1 16,-3-1 1-16,4-6 0 15,-3-4 0-15,4-10 1 16,-2-1-1-16,1-10-9 0,-4-2-71 16,-2 0-140-16,2-5-368 15</inkml:trace>
          <inkml:trace contextRef="#ctx0" brushRef="#br0" timeOffset="20693.4284">1943 3380 221 0,'0'0'996'15,"0"0"-847"-15,0 0-111 16,0 0 43-16,0 0 8 16,0 0-51-16,0 0-38 15,-50 18-50-15,48 10 31 0,2 14-17 16,0 4-22-16,0 1 19 15,0-6 1-15,0 3 22 16,0-3 3-16,-6-1-35 16,-16-4-11-16,-30 7-70 15,0-6-170-15,5-14-402 0</inkml:trace>
          <inkml:trace contextRef="#ctx0" brushRef="#br0" timeOffset="6136.4599">1945 2559 133 0,'0'0'163'16,"0"0"-118"-16,0 0 51 0,0 0 64 15,0 0-28-15,0 0-66 16,0 0-30-16,102 0 29 15,-62 0 6-15,2-2 19 16,5 2-12-16,-2 0-55 16,-5 0 20-16,-5 0-25 15,-3 0-17-15,-9 0 13 16,0 0-14-16,-6 0 0 16,0 0 3-16,-5 0-3 15,-4 0-7-15,-1 0-26 16,-4 0-40-16,-1-5-32 15,-2-8-180-15</inkml:trace>
          <inkml:trace contextRef="#ctx0" brushRef="#br0" timeOffset="21732.8321">1644 3722 990 0,'0'0'347'15,"0"0"-237"-15,0 0-68 0,0 0 54 16,0 0 14 0,0 0-110-16,0 0-83 0,77-35-3 15,-2 29-19-15,14-6-22 16,3 0-53-16,-6 6-63 15,-8 1 1-15,-15 0 30 16,-14 5 34-16,-18 0 60 16,-10 0 101-16,-13 0 17 15,-2 0 66-15,-4 0 39 16,5 0 97-16,-2-5 45 0,1-4-6 16,-2 0-56-1,-2 3-83-15,-2-4-13 0,0 2 16 16,0 8-50-16,0-5-19 15,0 5-12-15,0 0-23 16,-2 0-2-16,-5 0-32 16,-1 13-44-16,-4 16 54 15,1 9 8-15,5 1-16 16,3 8-7-16,3-6-16 16,0-2 30-16,12-8-7 15,13-3-9-15,8-16-1 16,4-8 6-16,6-4 35 15,3-4-1-15,-3-20 2 16,-3-11 3-16,-5 2-4 16,-13-3 1-16,-10-3 45 0,-9 3 16 15,-3-3 6 1,0-2 9-16,-20 7-16 0,-12-2-9 16,-3 8-22-16,2 5-28 15,1 1 13-15,5 10-15 16,17 6-10-16,4 6-31 15,6 0-97-15,0 0-63 16,3 0 56-16,20 11 41 16,5-4-43-16,9 3 34 15,4-3 50-15,-1-2 40 16,-8-3 23-16,-9 1 36 16,-8-3 52-16,-5 0 19 15,-3 0 34 16,1 0-14 16,-3 0 9-47,7 0-23 0,3 0-58 0,8 0-17 0,6-5-29 0,2 0-8 0,3-2 0 0,-4 7-1 0,-5 0-8 0,-8 0 7 47,-9 0-19-47,-4 0-7 0,-4 17 3 31,0 6 24 32,-12 8 57-63,-8 8-7 0,-2-3 16 0,2 2-15 16,5-2-50-16,6-2 14 0,6-5-15 0,3-6-9 62,0-5 8-62,3 0-16 16,11-3 3 31,4-1 5-47,4 1-23 0,-2-7 19 0,7 2-12 15,-2-3-12-15,2-2 16 0,-2-5-42 0,-2 0-29 0,12 0-38 0,-10-5-103 0,2-20-263 0</inkml:trace>
          <inkml:trace contextRef="#ctx0" brushRef="#br0" timeOffset="21866.2656">2836 3289 924 0,'0'0'314'0,"0"0"-226"0,0 0-62 0,0 0 29 0,0 0 48 16,0 0-103-16,0 0-45 15,136-52 9-15,-53 47-31 16,4 0-50-16,-5 5-44 16,-12 0-60-16,-16 0 10 15,-16 0-21-15,-18 5-117 0</inkml:trace>
          <inkml:trace contextRef="#ctx0" brushRef="#br0" timeOffset="22677.2863">3846 3705 758 0,'0'0'363'0,"0"0"-211"15,0 0-64-15,0 0 46 16,0 0-24-16,0 0-79 16,0 0-8-16,-112-64-23 15,89 64-8-15,-6 0-5 16,-9 5-36-16,-4 13 17 15,-10 11-15-15,-6 5-18 16,-2-6 0-16,-21 8-72 16,16-8-104-16,13-15-348 0</inkml:trace>
          <inkml:trace contextRef="#ctx0" brushRef="#br0" timeOffset="22441.3098">3886 3525 914 0,'0'0'75'0,"0"0"-67"0,0 0-8 16,0 0 90-16,0 0-29 15,0 0-35-15,-8-138 13 16,-12 133-38-16,-4 5 22 16,-7 0-23-16,-4 0 7 15,1 5 6-15,-4 10 6 16,4-1 25-16,2 4 12 15,6-8-31-15,1 2 11 16,1 0-21-16,1 6-5 16,1 0-10-16,4 9 0 15,4 8 0-15,6 4-1 16,8 7-4-16,0 6-1 16,0 0 5-16,13 3-9 0,11-4 9 15,-1-6 1-15,2-4 0 16,-1-13-6-16,-1-5 6 15,-1-10-19-15,4-3 2 16,0-10-30-16,9 0 17 16,5-12-43-16,23-40-73 15,-9 5-253-15,-4 3-243 0</inkml:trace>
          <inkml:trace contextRef="#ctx0" brushRef="#br0" timeOffset="6621.0826">3771 2636 192 0,'0'0'552'0,"0"0"-461"16,0 0-45-16,0 0 78 16,0 0 35-16,0 0-78 15,0 0-69-15,37-4 17 16,-22 4 4-16,8 0-5 15,2 0-11-15,10 0-8 16,9 0-6-16,4 0-3 16,7 0 6-16,-1 0 2 15,1 0-8-15,-3 0 0 0,-3 0 0 16,-6 0-28 0,-6 0 11-16,-7 0-12 0,-17 0-60 15,-13 0-6-15,0 0-25 16,-11-11-153-16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6:31:19.2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36DE05-9E95-4B07-AC1F-7B3AF45B1AE8}" emma:medium="tactile" emma:mode="ink">
          <msink:context xmlns:msink="http://schemas.microsoft.com/ink/2010/main" type="inkDrawing" rotatedBoundingBox="30966,17136 32515,17131 32516,17180 30967,17185" semanticType="underline" shapeName="Other">
            <msink:sourceLink direction="with" ref="{93714302-B6F7-4B85-BE64-982DE2A1A067}"/>
          </msink:context>
        </emma:interpretation>
      </emma:emma>
    </inkml:annotationXML>
    <inkml:trace contextRef="#ctx0" brushRef="#br0">7035 2511 159 0,'0'0'268'15,"0"0"-196"-15,0 0 5 16,0 0 21-16,0 0-16 15,0 0-7-15,0 0-37 16,57-45-2-16,-52 44 32 16,-2-3-22-16,0 4 26 15,-3 0-1-15,6 0-43 16,5 0 4-16,13 0-21 16,13 0 20-16,14 0 14 15,16 0-25-15,10 0-1 0,15 0-15 16,9 0 5-16,5 0-1 15,0 0-8 126,-4 0 1-94,-10 0 5-16,-10 0-5 32,-10 0-1-63,-9 0 0 15,-11 0 0 32,-3 0-1-47,-3 0 1 0,-5 0 0 0,-1 0 0 0,-2 0 1 0,-6 0-1 0,-4 0 0 0,-6 0-37 0,-4 0 34 0,-4 0-27 0,-2 0-11 0,-12 0 16 0,0 0-30 0,0 0 37 0,0 0 12 0,0 0 3 0,0 0 2 0,0 0 1 0,0 0-8 0,-6 0 2 0,-20 0-68 16,4 5-115-16,-8 0-171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6:40:11.78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417276-06BA-44C9-B6E0-57E8D53990DE}" emma:medium="tactile" emma:mode="ink">
          <msink:context xmlns:msink="http://schemas.microsoft.com/ink/2010/main" type="writingRegion" rotatedBoundingBox="1217,12826 17833,12866 17823,17359 1207,17319"/>
        </emma:interpretation>
      </emma:emma>
    </inkml:annotationXML>
    <inkml:traceGroup>
      <inkml:annotationXML>
        <emma:emma xmlns:emma="http://www.w3.org/2003/04/emma" version="1.0">
          <emma:interpretation id="{FEA5BC1B-A9B7-4125-A47C-767F8098976D}" emma:medium="tactile" emma:mode="ink">
            <msink:context xmlns:msink="http://schemas.microsoft.com/ink/2010/main" type="paragraph" rotatedBoundingBox="1553,12695 17379,12970 17350,14671 1523,14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1B994E-3755-4505-89D2-6DEBD311543B}" emma:medium="tactile" emma:mode="ink">
              <msink:context xmlns:msink="http://schemas.microsoft.com/ink/2010/main" type="line" rotatedBoundingBox="1553,12695 17379,12970 17350,14671 1523,14395"/>
            </emma:interpretation>
          </emma:emma>
        </inkml:annotationXML>
        <inkml:traceGroup>
          <inkml:annotationXML>
            <emma:emma xmlns:emma="http://www.w3.org/2003/04/emma" version="1.0">
              <emma:interpretation id="{7041C530-F132-4682-9C11-A4A06D2DFFE1}" emma:medium="tactile" emma:mode="ink">
                <msink:context xmlns:msink="http://schemas.microsoft.com/ink/2010/main" type="inkWord" rotatedBoundingBox="1546,13079 4262,13126 4240,14380 1524,14333"/>
              </emma:interpretation>
              <emma:one-of disjunction-type="recognition" id="oneOf0">
                <emma:interpretation id="interp0" emma:lang="en-US" emma:confidence="0">
                  <emma:literal>XDXL</emma:literal>
                </emma:interpretation>
                <emma:interpretation id="interp1" emma:lang="en-US" emma:confidence="0">
                  <emma:literal>XLJXL</emma:literal>
                </emma:interpretation>
                <emma:interpretation id="interp2" emma:lang="en-US" emma:confidence="0">
                  <emma:literal>XLPXL</emma:literal>
                </emma:interpretation>
                <emma:interpretation id="interp3" emma:lang="en-US" emma:confidence="0">
                  <emma:literal>47th</emma:literal>
                </emma:interpretation>
                <emma:interpretation id="interp4" emma:lang="en-US" emma:confidence="0">
                  <emma:literal>Late</emma:literal>
                </emma:interpretation>
              </emma:one-of>
            </emma:emma>
          </inkml:annotationXML>
          <inkml:trace contextRef="#ctx0" brushRef="#br0">-3472 504 605 0,'0'0'154'16,"0"0"-8"-1,0 0 16-15,0 0-19 0,0 0-23 16,0 0-75-16,0 0-32 15,-20-24-13-15,20 37-26 16,0 15 26-16,18 9-1 16,4 7 1-16,4 3-1 15,0 2 1-15,2-1-1 16,4-3 1-16,-5-6-11 16,-4-6 10-16,-1-4-18 15,-4-6-3-15,-4-8-20 16,-3-3-69-16,1-5-70 15,-7-7-323-15</inkml:trace>
          <inkml:trace contextRef="#ctx0" brushRef="#br0" timeOffset="-281.835">-2879 214 136 0,'0'0'306'15,"0"0"-129"-15,0 0-59 0,0 0 44 0,0 0 33 0,0 0-43 0,0 0-60 0,17-33-26 16,-34 38-34-16,-18 18-6 16,-8 13-10-16,-6 5-3 15,1 4 8-15,6 3-21 0,9 0 1 16,6 0 11-1,2 6-12-15,-2 3-2 0,-3 6 2 16,-8 1-16-16,-6 1 9 16,4-2-9-16,3-12-13 15,5-9-20-15,9-14-15 16,9-11-40-16,8-8-61 16,6-9-81-16,0-5-59 15</inkml:trace>
          <inkml:trace contextRef="#ctx0" brushRef="#br0" timeOffset="541.2303">-2929 841 398 0,'0'0'270'0,"0"0"-155"15,0 0-48-15,0 0 48 16,0 0-15-16,0 0-47 15,0 0-12-15,-10 89-25 16,3-65-5-16,4 1 3 16,1 2-13-16,-1 1-1 15,-2 4 6-15,-2 1 16 16,2 4 1-16,-1 1-16 16,-3-1 12-16,4-2 3 15,-1-4-21-15,0-4 7 16,6-9-8-1,0-11 2-15,0-2 5 79,0-2-6-79,0-3 0 0,0 0-1 0,4 0 2 0,12 0-2 0,10 0 0 0,2 0 1 0,7 0 18 0,2 0-19 0,1 0 6 0,-6-3-6 0,-3 1 0 15,-4-1-1-15,-5 1-17 16,-5 2-27 31,0 0 6-47,-7 0-3 0,-6 0-30 0,-2 0-61 0,0 0-124 0,0 0-146 15</inkml:trace>
          <inkml:trace contextRef="#ctx0" brushRef="#br0" timeOffset="1309.9092">-2563 392 631 0,'0'0'215'0,"0"0"-115"16,0 0-29-16,0 0-8 16,0 0-21-16,0 0-30 15,0 0 20-15,84 59-11 16,-39-40-12-16,2 3 20 16,-5-7-16-16,-2-1 6 15,-2 0 3-15,-4 1-21 16,-2 1 10-16,-4 2-11 15,-1 0 1-15,-2 9 6 16,-2 1-6-16,-2 5-1 16,-7 4 0-16,-2-1 0 0,-7 0 0 15,-5-3-1-15,0-2-6 16,0-2 7-16,-8-1 1 16,-12-2 6-16,-7-1 19 15,-1 2-14-15,-4-4 9 16,3 3-3-16,6-6-17 15,1-1 15-15,7-3-16 16,0-1-1-16,2-5-12 16,1 4-52-16,-11 4-31 15,3-3-103-15,3-5-362 0</inkml:trace>
          <inkml:trace contextRef="#ctx0" brushRef="#br0" timeOffset="2104.8636">-1761 718 861 0,'0'0'205'16,"0"0"-78"-16,0 0 9 15,0 0-28-15,0 0-63 16,0 0-45-16,0 0-15 16,60 45 15-16,-8-7-8 15,6 3 0-15,-4 4-17 0,-11-4 24 16,-8 1-20-16,-12-3-3 16,-6-9-23-16,-5-2 1 15,-7-9 1-15,-2-6-4 16,0-5 2 15,-3-6-39-31,0-2-173 16,0 0-443-16</inkml:trace>
          <inkml:trace contextRef="#ctx0" brushRef="#br0" timeOffset="1727.8098">-1414 727 491 0,'0'0'300'0,"0"0"-164"0,0 0-28 16,0 0 31-16,0 0-49 16,0 0-82-16,0 0-8 15,-10 38 0-15,-5-4-3 16,-2 8 3-16,-3 6 0 15,-3 1 1-15,0 4 14 16,-4-5-14-16,-1 4 12 16,-1-2-7-16,-3-1-4 15,1-5 2-15,5-8-4 16,0-5-23-16,9-10-60 16,8-14-43-16,9-7-57 15,0-13-115-15,14-15-300 0</inkml:trace>
          <inkml:trace contextRef="#ctx0" brushRef="#br0" timeOffset="2387.2793">-994 1045 618 0,'0'0'255'0,"0"0"-133"0,0 0-18 16,0 0 26-16,0 0-61 15,0 0-40-15,0 0-28 16,-77 82 1-16,72-37 9 16,2 1-11-16,3 1 0 0,0-3-1 15,0-3-9-15,8-8 9 16,4-4 1-16,-1-5-8 16,6-9 7-16,0-5-13 15,6-5-14-15,6-2-36 16,6-3-41-16,17 0-50 15,-7-15-51-15,-7-6-282 0</inkml:trace>
        </inkml:traceGroup>
        <inkml:traceGroup>
          <inkml:annotationXML>
            <emma:emma xmlns:emma="http://www.w3.org/2003/04/emma" version="1.0">
              <emma:interpretation id="{A4F40D09-2F07-46FB-B967-DEFF6BAFD85A}" emma:medium="tactile" emma:mode="ink">
                <msink:context xmlns:msink="http://schemas.microsoft.com/ink/2010/main" type="inkWord" rotatedBoundingBox="5046,12903 7812,12951 7791,14148 5025,14099"/>
              </emma:interpretation>
              <emma:one-of disjunction-type="recognition" id="oneOf1">
                <emma:interpretation id="interp5" emma:lang="en-US" emma:confidence="0">
                  <emma:literal>Q&gt;0</emma:literal>
                </emma:interpretation>
                <emma:interpretation id="interp6" emma:lang="en-US" emma:confidence="0">
                  <emma:literal>QUO</emma:literal>
                </emma:interpretation>
                <emma:interpretation id="interp7" emma:lang="en-US" emma:confidence="0">
                  <emma:literal>Q&gt;o</emma:literal>
                </emma:interpretation>
                <emma:interpretation id="interp8" emma:lang="en-US" emma:confidence="0">
                  <emma:literal>Q)0</emma:literal>
                </emma:interpretation>
                <emma:interpretation id="interp9" emma:lang="en-US" emma:confidence="0">
                  <emma:literal>Quo</emma:literal>
                </emma:interpretation>
              </emma:one-of>
            </emma:emma>
          </inkml:annotationXML>
          <inkml:trace contextRef="#ctx0" brushRef="#br0" timeOffset="-52361.1009">309 123 97 0,'0'0'130'16,"0"0"-86"-16,0 0-36 15,0 0 51-15,0 0 56 16,0 0-12-16,-17 13-14 15,14-7 8-15,-6-1 21 16,4 0-2-16,-7 2-35 16,-3 5-25-16,2 0-7 15,-7 4-30-15,2 2 16 16,1 3-19-16,0 1-10 0,-1 7 15 16,1 7-20-1,-3 6 0-15,0 2 5 0,3 2 1 16,-1 1-4-16,4-1-3 15,3-1 0-15,2 1 11 16,1-2-10-16,1 3 11 16,4-1-8-16,1 1 3 15,2-4-5-15,0 4-2 16,0-3 0-16,8 0 7 16,6-5-6-16,6-2-1 15,0-4 0-15,7-7 1 16,-2-2 0-16,7-9-1 15,6-2 0-15,2-8-3 0,6-5 4 16,2 0-1 0,2 0 0-16,2-13-5 0,-2-10 4 15,0-6-4-15,-4-5-15 16,-6-5 0-16,-2-4-22 16,-4-9 4-16,-6-10 21 15,-4-6 7-15,-13-4 9 16,-6-3 2-16,-5-3-1 15,0 0 29-15,0 4 0 16,-13 1 0-16,-2 6 4 16,1 7 6-16,-1 7 3 15,-2 5-30-15,-1 7-11 16,-2 8 18-16,0 7-19 16,-2 2 0-16,4 9-6 15,1 7-13-15,0 5 8 16,-3 3-39-16,-3 0-47 0,-29 43-26 15,3-2-59-15,3 2-192 0</inkml:trace>
          <inkml:trace contextRef="#ctx0" brushRef="#br0" timeOffset="-51983.5205">372 502 46 0,'0'0'603'0,"0"0"-603"16,0 0-51-16,0 0 51 15,32 134 0-15,-15-94 25 16,3-4 10-16,3-3-35 15,6-8 23-15,-1-4 36 16,4-4 37-16,-2-3 18 16,0-1-43-16,5 6-14 15,-3-2 10-15,3 1-34 16,2 6-18-16,0 0-15 16,3 1 1-16,0 4-2 0,0-2-16 15,-5 5-24 1,-6-3-15-16,-11-4-61 0,-18-7-68 15,0-7-73-15,0-8-119 0</inkml:trace>
          <inkml:trace contextRef="#ctx0" brushRef="#br0" timeOffset="-51342.6769">1063 80 677 0,'0'0'315'16,"0"0"-208"-16,0 0-81 15,0 0 42-15,0 0 6 16,0 0-49-16,0 0-22 16,20 0-3-16,2 13 0 15,6 5-3-15,14 1 10 0,3 3-8 16,4 2 1-16,-1-1 0 15,-1 4 1 1,-4-1-1-16,-6 3 0 0,0 5 2 16,-5 0-1-16,3-1-1 15,-7 1 0-15,2-3 1 16,-8 0 0-16,1-2-1 16,-2-3 0-16,-3 2 0 15,-5 0-6-15,-4 4-4 16,-9 1 8-16,0 3-13 15,0-2 15-15,-17 2 1 16,-15-3 0-16,-5-1 6 16,-1-3 2-16,1-4-8 0,2-2-1 15,7-2 1 1,4-6 2-16,7 1-3 0,-1-3-21 16,8-4-2-16,-2 0-28 15,6-1-22 1,-3 2-63 31,4-2-116-47,-1-1-121 0</inkml:trace>
          <inkml:trace contextRef="#ctx0" brushRef="#br0" timeOffset="-50702.938">2238 507 162 0,'0'0'72'16,"0"0"7"-16,0 0 158 16,0 0 28-16,0 0-90 15,0 0-62-15,0 0-41 16,-31-27 11-16,16 32-5 0,1 12-42 16,2-2-14-1,1 8-14-15,2 3-7 0,3 3 3 16,6 5-4-16,0-1 0 15,0 3 7-15,0 2-7 16,6-1-1-16,8-1-1 16,1 1 2-16,2-1-6 15,3-5 6-15,3-2 0 16,4-7-1-16,3-1-7 16,8-6 7-16,2-4-15 15,9-8-16-15,3-3 17 16,3 0-8-16,-3-14 1 15,-2-10 8-15,-8 0-9 16,-9-5 22-16,-6-2 0 0,-10-7-8 16,-6-8 8-16,-2-12 1 15,-9-7 0-15,0-7 0 16,0-3 1-16,-15-3 4 16,-7 7-5-16,-5 10 0 15,2 12 9-15,-3 15 7 16,1 16-2-16,-1 17 11 15,-7 1-25-15,1 19-8 16,-10 28-7-16,-2 16-18 16,-16 37-45-16,10-15-152 15,8-11-428-15</inkml:trace>
        </inkml:traceGroup>
        <inkml:traceGroup>
          <inkml:annotationXML>
            <emma:emma xmlns:emma="http://www.w3.org/2003/04/emma" version="1.0">
              <emma:interpretation id="{09FDE550-B5B1-4FC2-85AD-8680D1035E80}" emma:medium="tactile" emma:mode="ink">
                <msink:context xmlns:msink="http://schemas.microsoft.com/ink/2010/main" type="inkWord" rotatedBoundingBox="10174,12637 17398,13104 17289,14782 10066,14315">
                  <msink:destinationLink direction="with" ref="{2F889A3D-1032-45D0-AC4D-D247B21E6700}"/>
                  <msink:destinationLink direction="to" ref="{1A81906B-C0A6-492A-A132-96B5C9A68634}"/>
                  <msink:destinationLink direction="with" ref="{117B61CA-9E0E-42C9-B636-FB8867C84B1D}"/>
                </msink:context>
              </emma:interpretation>
              <emma:one-of disjunction-type="recognition" id="oneOf2">
                <emma:interpretation id="interp10" emma:lang="en-US" emma:confidence="0">
                  <emma:literal>Errantry</emma:literal>
                </emma:interpretation>
                <emma:interpretation id="interp11" emma:lang="en-US" emma:confidence="0">
                  <emma:literal>Errantly</emma:literal>
                </emma:interpretation>
                <emma:interpretation id="interp12" emma:lang="en-US" emma:confidence="0">
                  <emma:literal>Eh-Frawley</emma:literal>
                </emma:interpretation>
                <emma:interpretation id="interp13" emma:lang="en-US" emma:confidence="0">
                  <emma:literal>Ew-Frawley</emma:literal>
                </emma:interpretation>
                <emma:interpretation id="interp14" emma:lang="en-US" emma:confidence="0">
                  <emma:literal>Eh-Fradley</emma:literal>
                </emma:interpretation>
              </emma:one-of>
            </emma:emma>
          </inkml:annotationXML>
          <inkml:trace contextRef="#ctx0" brushRef="#br0" timeOffset="-46482.9716">5138 712 644 0,'0'0'126'0,"0"0"-126"16,0 0-101-16,0 0 101 15,0 0 98-15,0 0-31 16,0 0-21-16,96 1-36 15,-68 13-1-15,2-2-5 16,-5 0-2-16,-2 0 0 0,-3-5 33 16,-3-2-17-1,3-2 7-15,0 0 8 0,7-3-24 16,1 0 17-16,6 0-25 16,10 0 1-16,4-6 6 15,10-6-8-15,-4-1-20 16,1 2-16-16,-8 4-26 15,-13 7-23-15,-14 0-103 16,-14 0-125-16</inkml:trace>
          <inkml:trace contextRef="#ctx0" brushRef="#br0" timeOffset="-46834.0738">5312 379 221 0,'0'0'129'16,"0"0"-128"-16,0 0 5 15,0 0 111-15,0 0 29 16,0 0-54-16,0 0-20 15,14-4-8-15,-3 1-4 16,4-2-5-16,7 2-10 16,13-5-6-16,12 3-19 0,10 0-19 15,6 0 12-15,6 2-13 16,0 3 0-16,-9 0 0 16,-5 0-16-16,-15 3 8 15,-12 11-24-15,-16 1-19 16,-12 4 30-16,0 10 21 15,-17 5 1-15,-23 10 37 16,-15 3-20-16,-5 2 6 16,0-3-4-16,1 1-20 15,11-5 16-15,4-1-16 16,14-1 0-16,3-6 9 16,4 1-9-16,9-5 16 0,3 0-15 15,2-8 0-15,3-2 41 16,4-4-28-16,-1-2 6 15,3-2 4-15,0 0-24 16,0 0 9-16,0-2-9 16,0 1 0-16,0 2 0 15,13-6 0-15,5 3 0 16,8-2 12-16,2-3-11 16,7-2 14-16,2-3-6 15,3 0-9-15,4 0 5 16,-6 0-5-16,-8 0-28 15,-3 0-7-15,-12 0-40 16,-5-3-25-16,0-13-66 16,-2 2-73-16,-6-8-338 0</inkml:trace>
          <inkml:trace contextRef="#ctx0" brushRef="#br0" timeOffset="-43273.0625">6389 768 740 0,'0'0'212'15,"0"0"-212"-15,0 0-13 16,0 0-39-16,0 0 38 15,0 0 13-15,0 0 2 16,67-5-2-16,-32 5-5 16,-2 0-33-16,-1 0 19 0,-5 0 5 15,-7 0 15 1,-7-3 20-16,-1-3-18 0,-3 3-4 16,-3-3-32-16,-1 0-155 15,-2-4-178-15</inkml:trace>
          <inkml:trace contextRef="#ctx0" brushRef="#br0" timeOffset="-43538.0029">6404 993 224 0,'0'0'228'15,"0"0"-189"-15,0 0-38 16,0 0-1-16,0 0 37 16,0 0-9-16,0 0-28 15,0 0-1-15,0 0 1 16,0 0 0-16,0 0 9 15,0 0 26-15,0 0 20 0,0 0 36 16,0 0-12-16,0 0-2 16,0 0 5-16,0 0-27 15,3 0-7-15,-1 0-29 16,5 0-19-16,-4 0 0 16,7 0-26-16,8 0 21 15,8 0 3-15,5 0-4 16,1 0 5-16,0 0-8 15,-4 2-10-15,-1-2 19 16,-7 0-17-16,-3 3 16 16,-2-3 0-16,-7 0-23 15,0 0 23-15,-4 0-7 16,-4 0-33-16,0 0-45 0,0 0-109 16,0-13-337-16</inkml:trace>
          <inkml:trace contextRef="#ctx0" brushRef="#br0" timeOffset="-40024.6089">7125 535 513 0,'0'0'137'15,"0"0"-103"-15,0 0-32 16,0 0 14-16,0 0 39 16,0 0 4-16,0 0-7 15,0-18-19-15,0 18 13 16,0 0 14-16,0 0-1 15,0 0 12-15,0 0-18 16,0 0-11-16,0 0-16 16,0 0-25-16,0 0 6 0,0 0-7 15,0 0-6-15,0 0 5 16,0 0-6-16,0 0 1 16,0 0-4-16,0 0-18 15,3 8 27-15,2 2-5 16,-1 0 4-16,2 3 0 15,-4 3 2-15,4 5 0 16,3 1 3-16,-1 10-2 16,7 7-1-16,2 5 0 15,0 8 1-15,3 5 2 16,0 4-3-16,-5 1 0 16,0 3 0-16,-7-3-9 15,-3-3 9-15,2 2 0 0,-7-7 0 16,2 0-6-16,-2-7 7 15,0-4-1-15,0-9 0 16,3-8 5-16,-3-8-5 16,3-7 0-16,-3-4 0 15,0-1-5-15,2-5 6 16,-2 4-1-16,0-2 0 16,4-3-3-16,-4 0 3 15,0 0 0-15,0 0 0 16,0 0 14-16,0-12-7 15,3-17 21-15,0-14-10 16,2-14-17-16,2-13 37 0,1-10-19 16,0-6-13-1,1-7 15-15,-1-3-9 0,1-2 13 16,2 2-12-16,4 3-12 16,2 2 10-16,0 3-11 15,1 4 0-15,-1 0 3 16,3 7-3-16,-5 10 0 15,-1 12 8-15,-6 10-8 16,-2 18 22-16,-6 8-15 16,4 12 5-16,-4 2 22 15,0 5-34-15,0 0-7 16,5 0-6-16,3 0-26 16,9 9 29-16,13 7 9 0,7 2 1 15,9-4-6 1,8-6 2-16,4-6 4 0,6-2 0 15,8 0 10-15,2 0-10 16,9 0 0-16,9 0 0 16,7-2 19-16,6-1-18 15,11 3 9-15,1-4-10 16,1 3 2-16,6-4-4 16,-3-4 2-16,-4-1 0 15,-4 1-1-15,-16-3 2 16,-10 2-1-16,-25 5 0 15,-18 3-10-15,-18 2 4 16,-12 0-2-16,-8 0-16 16,-6 0 7-16,0 0-47 15,0 0 3-15,0 0 8 0,0 0-25 16,0 5 5 0,0 4-37-16,-8 15-60 0,-10-3-28 15,-2 0-128-15</inkml:trace>
          <inkml:trace contextRef="#ctx0" brushRef="#br0" timeOffset="-38960.4425">7944 879 111 0,'0'0'186'0,"0"0"-148"16,0 0-25-16,0 0 20 16,0 0 67-16,0 0-8 0,0 0-14 15,-37 142-7-15,26-106-34 16,-1 3-7-16,4 3 5 16,2-1 1-16,0 3 23 15,4 1-46-15,-1-4-11 16,0-3 3-16,3-2-4 15,0 4-1-15,-4-7 4 16,-1 1-3-16,0-4-1 16,-2-3 0-16,-1-7-20 15,3-7 19-15,-2-7-25 16,4-6 26-16,1 0-11 16,-4 0 6-16,0-24-58 15,3-7-9-15,0-13 27 16,3-7 32-16,0-10-9 15,-2 0 19-15,-1-2 3 0,-6 5 42 16,1 3 25-16,-4 8 6 16,-3 8 1-16,4 5 1 15,2 7-1-15,6 3 1 16,3 3-13-16,0 5-40 16,0-1-16-16,12 1-6 15,16-2-10-15,7 0 2 16,2 3 3-16,-2 1-4 15,0 7 7-15,-6 2-11 16,-6 2 13-16,-3 3-2 16,-6 0 2-16,-3 0 6 15,-2 0 4-15,2 3-4 0,-2 7 6 16,-1 6-6-16,2 1-2 16,-2 9 3-16,-2 3-5 15,0 5 10-15,-4-1-12 16,-2 3 0-16,0 3-1 15,0-3 5-15,0 1-4 16,-8-1 0-16,-1-5 0 16,1-2 9-16,5-12-9 15,-1-4 1-15,4-2 17 16,0-6-18-16,0 3 0 16,0 0 0-16,0 0 0 15,0 2 3-15,4 0-3 16,4 3 1-16,4-3 3 15,-1 0-4-15,1 1-6 0,3-3-18 16,2-4-33-16,-1 0-12 16,1-4-50-16,15 0-14 15,-2-11-51-15,-8-11-171 0</inkml:trace>
          <inkml:trace contextRef="#ctx0" brushRef="#br0" timeOffset="-38644.0486">8282 682 464 0,'0'0'134'0,"0"0"-134"0,0 0 0 15,0 0 3-15,0 0 29 16,0 0 32-16,0 0-33 16,114-28 23-16,-96 28-15 15,-8 0-38-15,2 10 39 16,0 2 18-16,-4 0-3 16,-2 3 7-16,0-1-20 15,0-2-3-15,-4 1 1 16,-2 3-19-16,0-1 16 15,0 3-16-15,0 4-21 16,0-5 11-16,3 0-11 0,0 2 0 16,3-2 3-1,0 2-1-15,3-3-4 0,-1 0-4 16,4-4-30-16,-1-4-6 16,3 0-53-16,6-8-31 15,0 0-59-15,-2 0-303 0</inkml:trace>
          <inkml:trace contextRef="#ctx0" brushRef="#br0" timeOffset="-38107.3565">8715 1379 702 0,'0'0'261'0,"0"0"-178"16,0 0-8-16,0 0 0 15,0 0-34-15,0 0-41 16,0 0-28-16,35-4 11 16,2 4-5-16,6 0-52 15,1 0-10-15,-2 0-23 0,-4-7-1 16,-6-3 0-16,-7-6-57 15,-8 3-42-15,-7-2-110 0</inkml:trace>
          <inkml:trace contextRef="#ctx0" brushRef="#br0" timeOffset="-38334.2262">8844 1011 651 0,'0'0'244'0,"0"0"-194"16,0 0-38-16,0 0-5 15,0 0 12-15,0 0-18 16,-8 158 7-16,2-116-7 16,0-2 0-16,4 0 8 15,2-7-9-15,0-5-1 16,-3-1-1-16,3-7-1 15,-7 1 1-15,-1 1 2 16,-1-5-41-16,-7-1-60 16,-1-7-165-16,5-3-292 0</inkml:trace>
          <inkml:trace contextRef="#ctx0" brushRef="#br0" timeOffset="-37765.0395">9442 1099 113 0,'0'0'669'0,"0"0"-568"16,0 0-64-16,0 0 17 16,0 0 66-16,0 0-49 15,0 0-48-15,0-13-11 16,0 13-12-16,0 0-10 15,0 0 9-15,0 10-10 16,-8 8 11-16,-9 9 8 16,-6 1 1-16,-6 6 14 15,1-1-22-15,-4 3 1 16,0-2-1-16,1 0-1 16,2-3-42-16,6-5-72 15,-4 2-78-15,7-10-110 16,10-7-245-16</inkml:trace>
          <inkml:trace contextRef="#ctx0" brushRef="#br0" timeOffset="-37397.1798">9193 1280 678 0,'0'0'232'0,"0"0"-97"15,0 0 22-15,0 0-23 16,0 0-37-16,0 0-80 15,0 0-17-15,0-5 0 16,2 22-13-16,16 10 13 16,2 6-8-16,9 3-2 15,2 4-4-15,1-4 4 16,0 0-12-16,-4-5 21 0,-4 0-11 16,-4-7 12-16,-3-5-1 15,-6-2-1 1,-2-5 2-16,-1-3 0 15,-5-7-45-15,1-2-34 0,-2-5-76 16,1-15-79-16,0-12-401 0</inkml:trace>
          <inkml:trace contextRef="#ctx0" brushRef="#br0" timeOffset="-37035.7409">9521 709 753 0,'0'0'133'16,"0"0"-120"-16,0 0-6 15,0 0 58-15,0 0-5 16,146-21-49-16,-118 26 5 15,2 15-16-15,-5 3 0 16,-5 4-1-16,-5-2-10 16,-7 0 11-16,-4-6 12 0,-2-1 5 15,-2 0 39 1,0-3-1-16,0 7 5 0,-2 1 6 16,-10 3-41-16,4 3-3 15,1-1-22-15,7 0 0 16,0-1 1-16,0-2 0 15,12-4-1-15,8-3 0 16,3-3-1-16,6-1-27 16,2-10 4-16,3 0-21 15,-2-4 45-15,0 0-32 16,-6 0-29-16,0-24-39 16,-8-2-128-16,-8 0-324 0</inkml:trace>
          <inkml:trace contextRef="#ctx0" brushRef="#br0" timeOffset="-36187.3155">5128-61 67 0,'0'0'764'15,"0"0"-634"-15,0 0-130 16,0 0 0-16,0 0 32 15,0 0 82-15,0 0-33 16,0 0-23-16,2 0-16 16,-2 0-10-16,3 0 15 15,0 0-29-15,6 0-9 16,4 4-9-16,19 4 0 16,12 2 23-16,14 3-23 15,14-3 1-15,5-2-1 16,3-3-15-16,4-3-2 15,-7-2 2-15,-5 0-37 16,-12 0 38-16,-14 0-4 0,-14-5-14 16,-18 0-70-16,-14-8-7 15,-14 0-131-15,-21 2-462 0</inkml:trace>
          <inkml:trace contextRef="#ctx0" brushRef="#br0" timeOffset="-35017.9459">10630 295 590 0,'0'0'258'16,"0"0"-158"-16,0 0-68 16,0 0-5-16,0 0 37 15,0 0-64-15,0 0-8 16,0 23 0-16,0 14 8 15,0 5 13-15,0 16 25 16,0 1-31-16,0 3 0 0,-2 0 2 16,-1 3-9-16,-4 2 17 15,-1-2-17-15,-1 2 2 16,-2 1 14-16,2 0-15 16,-2-2 6-16,2 4-7 15,3 0 0-15,0-3 6 16,0 1-6-16,6-9 0 15,-2-10-2-15,2-10 8 16,0-11-2-16,0-7-2 16,0-8 4-16,0-5 0 15,0-3-5-15,0-1 4 16,-3 4 21-16,3 1-10 16,0 1 11-16,0 3-18 15,0 0-8-15,0 0 20 16,15 0-14-16,15-1 28 0,20 1 23 15,13-2-25-15,15-6 19 16,8-2 2-16,3-3-13 16,-2 0-5-16,-7 2-28 15,-11-2 0-15,-4 3-8 16,-3 1 6-16,-2 0-6 16,0-3 0-16,6 2 0 15,0 1-1-15,3-4 1 16,-5 0 0-16,-4 0-1 15,-11 0-20-15,-11 0 20 16,-10 0-9-16,-11 0-9 16,-12 0 18-16,-2 0-29 15,-3 0 11-15,0 0-12 0,0 0-20 16,0 0 27-16,0 0-34 16,0 0-34-16,-8 0-42 15,-4-4-242-15,-1-11-399 0</inkml:trace>
          <inkml:trace contextRef="#ctx0" brushRef="#br0" timeOffset="-34557.1648">11340 568 121 0,'0'0'126'0,"0"0"-5"16,0 0 0-16,0 0-7 15,2 166-20-15,-15-119 36 16,-4-1-35-16,-1 1-14 0,4-3-30 16,-1-3-51-16,7-2 12 15,1-3-12-15,5-3-6 16,2-1 0-16,0-6 7 15,0-3-1-15,0-4 10 16,0-4-9-16,0-4-2 16,0-4-6-16,0 1-74 15,0-5-77-15,-6-1-168 0</inkml:trace>
          <inkml:trace contextRef="#ctx0" brushRef="#br0" timeOffset="-34294.3177">11138 975 838 0,'0'0'263'0,"0"0"-229"15,0 0-15-15,0 0-15 16,0 0 30-16,0 0-34 15,0 0 0-15,47-5 0 16,-24 5-20-16,-3 0-28 16,0 0-11-16,-6 0 5 15,-2 0 2-15,-1 0 0 16,16-8-11-16,-2-5-110 0,2-2-145 16</inkml:trace>
          <inkml:trace contextRef="#ctx0" brushRef="#br0" timeOffset="-33644.5248">11670 538 720 0,'0'0'221'0,"0"0"-131"16,0 0-74-16,0 0 11 15,0 0-2-15,0 0-25 16,0 0-11-16,0-3 10 0,15 18 1 16,2 9 6-16,1-1-5 15,-1 2 1-15,-2 5 12 16,-5-2-14-16,2-3 13 16,-1 2-7-16,4 1 3 15,5 0-8-15,4-2 9 16,4-2-4-16,9-3-6 15,6-9-1-15,6-6-17 16,3-6-8-16,0 0 25 16,-4-3-18-16,-1-15 13 15,-10-3 5-15,-5-1-14 16,-6-7 8-16,-9-5 7 16,-2-3 0-16,-10-4 10 0,0-2 6 15,-5-2 7-15,0 1 20 16,0 6-27-16,0 4 20 15,-2 8-10-15,-9 5-8 16,2 11-4-16,3 5-5 16,0 5-2-16,-2 0-7 15,-4 5-14-15,-6 23 12 16,-2 13 1-16,-5 12-15 16,0 11 16-16,-2 3 0 15,1 3 1-15,0 4 15 16,0-8-16-16,6 2 16 15,0-4 2-15,6-7-6 16,4-3 61-16,5-8-34 0,5-6-28 16,0-7-11-16,0-7 0 15,0-2-1-15,15-6-15 16,-1-3-25-16,1-2 5 16,-2-3-49-16,-6-2-60 15,-4-3-147-15,-3-5-309 0</inkml:trace>
        </inkml:traceGroup>
      </inkml:traceGroup>
    </inkml:traceGroup>
    <inkml:traceGroup>
      <inkml:annotationXML>
        <emma:emma xmlns:emma="http://www.w3.org/2003/04/emma" version="1.0">
          <emma:interpretation id="{F5F4C5CB-FB7D-469F-91B6-FBC669DE5855}" emma:medium="tactile" emma:mode="ink">
            <msink:context xmlns:msink="http://schemas.microsoft.com/ink/2010/main" type="paragraph" rotatedBoundingBox="1211,15526 17827,15566 17823,17359 1207,17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799DF-5883-425F-8FE2-96C42C2CA41F}" emma:medium="tactile" emma:mode="ink">
              <msink:context xmlns:msink="http://schemas.microsoft.com/ink/2010/main" type="line" rotatedBoundingBox="1211,15526 17827,15566 17823,17359 1207,17319"/>
            </emma:interpretation>
          </emma:emma>
        </inkml:annotationXML>
        <inkml:traceGroup>
          <inkml:annotationXML>
            <emma:emma xmlns:emma="http://www.w3.org/2003/04/emma" version="1.0">
              <emma:interpretation id="{F376EE88-C159-479F-A92F-CC36F3F66DA8}" emma:medium="tactile" emma:mode="ink">
                <msink:context xmlns:msink="http://schemas.microsoft.com/ink/2010/main" type="inkWord" rotatedBoundingBox="1209,16189 3956,16196 3953,17150 1207,17144"/>
              </emma:interpretation>
              <emma:one-of disjunction-type="recognition" id="oneOf3">
                <emma:interpretation id="interp15" emma:lang="en-US" emma:confidence="0">
                  <emma:literal>text</emma:literal>
                </emma:interpretation>
                <emma:interpretation id="interp16" emma:lang="en-US" emma:confidence="0">
                  <emma:literal>Xe&gt;x,</emma:literal>
                </emma:interpretation>
                <emma:interpretation id="interp17" emma:lang="en-US" emma:confidence="0">
                  <emma:literal>tax</emma:literal>
                </emma:interpretation>
                <emma:interpretation id="interp18" emma:lang="en-US" emma:confidence="0">
                  <emma:literal>tax,</emma:literal>
                </emma:interpretation>
                <emma:interpretation id="interp19" emma:lang="en-US" emma:confidence="0">
                  <emma:literal>X,&gt;x,</emma:literal>
                </emma:interpretation>
              </emma:one-of>
            </emma:emma>
          </inkml:annotationXML>
          <inkml:trace contextRef="#ctx0" brushRef="#br0" timeOffset="-4024.4648">-3242 3355 120 0,'0'0'229'0,"0"0"-131"16,0 0-40-16,0 0 69 16,0 0 26-16,0 0-56 15,9-23-39-15,-9 18-12 16,0-3-6-16,0 0 14 16,0 0-2-16,0 1 19 15,0 2-10-15,0 0-37 0,0 1 2 16,0 4-24-1,0 0-1-15,0 0 0 0,0 0-1 16,0 0-7-16,0 0-5 16,0 0-14-16,0 0 19 15,0 0-6-15,-3 11 13 16,-14 11 6-16,-10 18 1 16,-6 2 26-16,-14 9-2 15,2 7-15-15,-4 4-2 16,6-3-5-16,2-1-8 15,3-2 2-15,10-10-3 16,2-4 0-16,6-9-1 16,9-4-23-16,-1-5 12 15,0-2-4-15,4-10 3 16,0 5-1-16,-7-10-31 0,1 4-18 16,-21 2-103-16,3 2-49 15,4-9-196-15</inkml:trace>
          <inkml:trace contextRef="#ctx0" brushRef="#br0" timeOffset="-3691.5919">-3785 3446 848 0,'0'0'186'16,"0"0"-80"-16,0 0 40 15,0 0-42-15,0 0-36 0,0 0-68 16,0 0-17 0,0 20 1-16,29 20 10 0,11-2 5 15,6 12 1-15,3 1-16 16,0-2 9-16,-6 0 0 16,-6-5-18-16,-5-4 14 15,-6-5 0-15,-4-11 5 16,-2 0 5-16,-5-9-9 15,0-3 2-15,-7-1-18 16,4-7-23-16,0 0-6 16,1-4-41-16,7 0-34 15,-3 0-96-15,-5-8-351 0</inkml:trace>
          <inkml:trace contextRef="#ctx0" brushRef="#br0" timeOffset="-3226.0787">-3046 3891 497 0,'0'0'250'15,"0"0"-133"-15,0 0-16 16,0 0 22-16,0 0-5 16,0 0-44-16,0 0-36 15,-58-44-21-15,41 52-8 16,0 15 5-16,-1 2-13 15,4 9 0-15,6 2 9 16,2 3-10-16,2-3 0 16,4-3 0-16,0 2-1 15,0-7 1-15,0-4 0 16,0-8-7-16,0-2 6 16,4 2 0-16,7-8-13 15,1 1-4-15,5-3-25 16,6-6-5-16,6 0 0 0,5 0-30 15,25 0-14-15,-11-18-69 16,-2 0-153-16</inkml:trace>
          <inkml:trace contextRef="#ctx0" brushRef="#br0" timeOffset="-2410.1819">-2899 3402 526 0,'0'0'87'15,"0"0"-16"-15,0 0 128 16,0 0-37-16,0 0-44 16,0 0-61-16,0 0-27 0,-3-24-2 15,3 24-27 1,0 0 0-16,0 0-1 0,0 8 0 16,15 8 5-16,2-3 8 15,6 2-13-15,5 1 16 16,6 3-15-16,6 0 5 15,7 8-6-15,-2-4 1 16,5 8-2-16,-8 2 0 16,0 6-13-16,-9-5 14 15,-4 2-28-15,-9-2 15 16,-5-6 6-16,-7-4-9 16,-5-2 9-16,-3-10 6 15,0 0-8-15,-6 1 8 0,-16 3 2 16,-10 2 1-1,-8 6 4-15,0 3-6 0,2-3 14 16,6-1-14-16,7-1 1 16,8-5 3-16,5 0-4 15,6-5-2-15,4-5-14 16,2 3-46-16,0-10-77 16,0 0-105-16,0 0-281 0</inkml:trace>
          <inkml:trace contextRef="#ctx0" brushRef="#br0" timeOffset="-1687.4939">-2141 3547 690 0,'0'0'244'15,"0"0"-134"-15,0 0 42 16,0 0-17-16,0 0-53 16,0 0-67-16,0 0-15 15,-14-18 0-15,28 23-17 16,18 18 16-16,6 6 1 16,4 10-16-16,1 7-5 15,-4 2-2-15,-9-1-3 16,-3 2 1-16,-7-12-15 15,0-3 20-15,-5-10 18 0,-5-4-3 16,0-6 4-16,-2 3 1 16,-6-10-20-16,5-2-53 15,-4 1-76-15,-1-1-187 16</inkml:trace>
          <inkml:trace contextRef="#ctx0" brushRef="#br0" timeOffset="-1992.8287">-1850 3487 400 0,'0'0'160'0,"0"0"-95"15,0 0-15-15,0 0 105 16,0 0-9-1,0 0-75-15,0 0-41 0,3-15-29 16,-3 36 27-16,-15 9 38 0,-2 9-42 16,-1 3-11-1,-2 9-12 1,0-4 6 46,0 2-4-62,0-2-3 0,0-4 0 0,3-4 0 0,-3-4-12 0,-3-7-20 0,3-10-43 0,-4-11-77 0,4-2-118 0,10-5-318 0</inkml:trace>
          <inkml:trace contextRef="#ctx0" brushRef="#br0" timeOffset="-1306.7117">-1614 3930 606 0,'0'0'276'0,"0"0"-181"0,0 0-53 16,0 0 52-16,0 0-56 16,0 0-15-16,0 0-10 15,28 67 1-15,-16-34-2 16,-4 1-11-16,-1-5 4 16,-2-1 8-16,-2-9 4 15,-1-2 22-15,1-1-24 16,6-5-4-16,2 1 10 15,7-10-14-15,8 4 15 0,9-6-11 16,8 0-11 0,11 0 5-16,6-3-5 0,0-7-7 15,10-8-54-15,-18 0-87 16,-23 3-135-16</inkml:trace>
        </inkml:traceGroup>
        <inkml:traceGroup>
          <inkml:annotationXML>
            <emma:emma xmlns:emma="http://www.w3.org/2003/04/emma" version="1.0">
              <emma:interpretation id="{3E8934B8-751D-40DA-B753-9366EEF228B6}" emma:medium="tactile" emma:mode="ink">
                <msink:context xmlns:msink="http://schemas.microsoft.com/ink/2010/main" type="inkWord" rotatedBoundingBox="5802,15759 5855,16935 5001,16974 4948,15798"/>
              </emma:interpretation>
              <emma:one-of disjunction-type="recognition" id="oneOf4">
                <emma:interpretation id="interp20" emma:lang="en-US" emma:confidence="0">
                  <emma:literal>Q</emma:literal>
                </emma:interpretation>
                <emma:interpretation id="interp21" emma:lang="en-US" emma:confidence="0">
                  <emma:literal>O</emma:literal>
                </emma:interpretation>
                <emma:interpretation id="interp22" emma:lang="en-US" emma:confidence="0">
                  <emma:literal>0</emma:literal>
                </emma:interpretation>
                <emma:interpretation id="interp23" emma:lang="en-US" emma:confidence="0">
                  <emma:literal>1</emma:literal>
                </emma:interpretation>
                <emma:interpretation id="interp2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31841.8047">88 3267 400 0,'0'0'231'0,"0"0"-155"16,0 0-27-16,0 0 52 15,0 0 37-15,0 0-30 16,0 0-53-16,0 0 7 15,0 0-10-15,0 0-4 16,0 0-13-16,0 0-35 16,-3 3-2-16,-6 18-6 0,-8 10 8 15,-1 7 16 1,-2 12-10-16,0 1 1 0,3 6 21 16,2 5-14-16,7-5-2 15,3-4-11-15,5-2 8 16,0-10-13-16,13-3 4 15,17-3 0-15,4-10 0 16,6-4-19-16,3-3 9 16,6-7 9-16,3-9-11 15,0-2 12-15,3 0 0 16,-4-16 0-16,1-9-1 16,-6-14-9-16,-3-2 9 15,-6-11 0-15,-5 0 1 16,-6-12 2-16,-6 1 8 15,-8-4 14-15,-4-3 5 0,-6-3-27 16,2 1 36-16,-4 2-22 16,0 1 7-16,0 0 13 15,-17 13 8-15,0 4-5 16,-7 9 21-16,-2 9-34 16,-2 11-10-16,-4 12-16 15,0 5-13-15,4 6 12 16,-4 9-50-16,0 22-23 15,0 16 14-15,2 12-36 16,-5 32-39-16,8-16-85 16,7-12-317-16</inkml:trace>
          <inkml:trace contextRef="#ctx0" brushRef="#br0" timeOffset="-31554.7955">265 3415 768 0,'0'0'169'0,"0"0"-136"15,0 0 69-15,0 0 48 16,96 142-67-16,-65-88-28 16,4 6-41-16,-1 0 1 15,1-1 12-15,0-8-26 16,-1-1 8-16,4-11 1 15,-8-3-9-15,0-13-1 0,-8 0 0 16,-4-12-14-16,-4-4-2 16,-2-7-35-16,2 0-36 15,15-10-10-15,-4-16-111 16,-2-7-483-16</inkml:trace>
        </inkml:traceGroup>
        <inkml:traceGroup>
          <inkml:annotationXML>
            <emma:emma xmlns:emma="http://www.w3.org/2003/04/emma" version="1.0">
              <emma:interpretation id="{633F952D-7EBE-4286-92D1-17991C20339B}" emma:medium="tactile" emma:mode="ink">
                <msink:context xmlns:msink="http://schemas.microsoft.com/ink/2010/main" type="inkWord" rotatedBoundingBox="6105,16020 7898,16233 7785,17183 5992,16971"/>
              </emma:interpretation>
              <emma:one-of disjunction-type="recognition" id="oneOf5">
                <emma:interpretation id="interp25" emma:lang="en-US" emma:confidence="0">
                  <emma:literal>$0</emma:literal>
                </emma:interpretation>
                <emma:interpretation id="interp26" emma:lang="en-US" emma:confidence="0">
                  <emma:literal>$60</emma:literal>
                </emma:interpretation>
                <emma:interpretation id="interp27" emma:lang="en-US" emma:confidence="0">
                  <emma:literal>oho</emma:literal>
                </emma:interpretation>
                <emma:interpretation id="interp28" emma:lang="en-US" emma:confidence="0">
                  <emma:literal>$50</emma:literal>
                </emma:interpretation>
                <emma:interpretation id="interp29" emma:lang="en-US" emma:confidence="0">
                  <emma:literal>$90</emma:literal>
                </emma:interpretation>
              </emma:one-of>
            </emma:emma>
          </inkml:annotationXML>
          <inkml:trace contextRef="#ctx0" brushRef="#br0" timeOffset="-30953.561">1335 3231 350 0,'0'0'393'0,"0"0"-226"16,0 0-84-16,0 0 22 16,0 0 5-16,0 0-71 15,0 0-26-15,-26 65-7 16,6-29-5-16,0 1-2 15,-2 4 1-15,-2 2 0 16,-2-3 0-16,0 3 0 0,-2 1 15 16,-2-2 22-16,5-3-8 15,2-10 32-15,6-12-22 16,8-6-38-16,6-6 7 16,3-5-8-16,0 0 0 15,15 0 2-15,10-4 4 16,2-8 7-16,-2 5-13 15,-5-2-21-15,-8 8 20 16,-7 1 1-16,-5 0 0 16,3 0 0-16,-3 0 9 15,0 0-9-15,0 0 1 16,0 0 0-16,0 0 28 16,0-5-12-16,0-2 5 15,0 0 4-15,0-3-24 16,0-2-2-16,0-6-21 0,0 1-14 15,0 1-13-15,0 4-62 16,0-6-2-16,-8-3-66 16,-15 3-177-16,-1 0-205 0</inkml:trace>
          <inkml:trace contextRef="#ctx0" brushRef="#br0" timeOffset="-30715.6263">1048 3315 159 0,'0'0'271'15,"0"0"-69"-15,0 0-7 16,0 0-20-16,0 0-31 16,0 0-73-16,0 0-11 0,11-48-31 15,-5 45-15 17,0-2 10-32,-1 3-24 0,-2-3 0 0,3 5 0 15,0 0 5-15,-1-6-6 0,4 6 1 31,6-2-21-31,2-1 5 0,3 2-60 0,15-6-50 16,-7 2-88-16,-1-2-189 0</inkml:trace>
          <inkml:trace contextRef="#ctx0" brushRef="#br0" timeOffset="-30010.8401">1554 3169 10 0,'0'0'658'16,"0"0"-540"-16,0 0-89 0,0 0-12 15,0 0 2 1,0 0-3-16,0 0-16 0,-8 13-9 16,-4 5 9-16,-6 3 32 15,-2 10 11-15,-8-2 57 16,-7 5-24-16,-9 11 11 15,-4 2 3-15,-4-1-42 16,3 7 8-16,6-6-21 16,3-2-12-16,3 2 3 15,8-2-25-15,6-11 37 16,11-4-38-16,9-10 4 16,3-4-4-16,0-8 0 15,6-1 1-15,8-1-1 16,1-6-2-16,5 0 2 0,-3 0 0 15,3 0-3-15,-2 0 3 16,2 0 0-16,2 0 2 16,8 0 24-16,7 0-25 15,12 4 10-15,6 8-9 16,5 5-2-16,3 7 25 16,-2-1-24-16,-10 1 12 15,-2-2 5-15,-11 2-10 16,-9-6-6-16,-9 0-2 15,-7-3 0-15,-3-7 6 16,-8 0-6-16,-2 0 1 16,0-4 9-16,0 4-10 15,0 1 0-15,0 3-16 16,0-4-26-16,0 8 14 0,0 2-16 16,0-6-1-16,0 5-64 15,-2-7-69-15,-4-3-157 16,2-7-443-16</inkml:trace>
          <inkml:trace contextRef="#ctx0" brushRef="#br0" timeOffset="-29495.9941">2160 3637 1003 0,'0'0'204'0,"0"0"-142"0,0 0-28 16,0 0 63-16,0 0-39 15,0 0-57-15,0 0-1 16,-17-6-33-16,17 12 1 16,0 18 16-16,0 9 1 15,5 9 15-15,7 4-1 16,6-1 1-16,-1-2 20 15,6 2-10-15,6-8-2 16,2 0 13-16,6-8-21 16,10-11 0-16,2-14 0 0,6-4 0 15,5 0 5 1,5-28-5-16,-1-13 0 16,-4-5-7-16,-13-9-21 0,-14-4 22 15,-12-9 5 1,-18-2-4-16,-3 1 5 0,-12-1 10 15,-20 11 16-15,-5 8 20 16,-6 11 11-16,3 11 7 16,-3 6-38-16,2 10-5 15,4 9 12-15,-1 4-26 16,1 0-6-16,0 27-1 16,-1 4-26-16,4 8-9 15,6 2-47-15,10 0-40 16,6 22-24-16,7-11-78 15,2-6-375-15</inkml:trace>
        </inkml:traceGroup>
        <inkml:traceGroup>
          <inkml:annotationXML>
            <emma:emma xmlns:emma="http://www.w3.org/2003/04/emma" version="1.0">
              <emma:interpretation id="{BA6F27B0-EE8F-4B10-96D8-71B33D4D889D}" emma:medium="tactile" emma:mode="ink">
                <msink:context xmlns:msink="http://schemas.microsoft.com/ink/2010/main" type="inkWord" rotatedBoundingBox="11176,15475 11331,16804 10704,16877 10549,15548"/>
              </emma:interpretation>
              <emma:one-of disjunction-type="recognition" id="oneOf6">
                <emma:interpretation id="interp30" emma:lang="en-US" emma:confidence="0">
                  <emma:literal>E:</emma:literal>
                </emma:interpretation>
                <emma:interpretation id="interp31" emma:lang="en-US" emma:confidence="0">
                  <emma:literal>E</emma:literal>
                </emma:interpretation>
                <emma:interpretation id="interp32" emma:lang="en-US" emma:confidence="0">
                  <emma:literal>E=</emma:literal>
                </emma:interpretation>
                <emma:interpretation id="interp33" emma:lang="en-US" emma:confidence="0">
                  <emma:literal>Z:</emma:literal>
                </emma:interpretation>
                <emma:interpretation id="interp34" emma:lang="en-US" emma:confidence="0">
                  <emma:literal>Z.=</emma:literal>
                </emma:interpretation>
              </emma:one-of>
            </emma:emma>
          </inkml:annotationXML>
          <inkml:trace contextRef="#ctx0" brushRef="#br0" timeOffset="-28259.8824">5653 3020 349 0,'0'0'150'0,"0"0"-105"0,0 0 99 0,0 0 34 0,0 0-21 16,-43-20-26-16,43 18-71 16,0 2-25-16,0 0-35 0,0 0-4 15,3 0 3-15,12 0-6 16,5 0 7-16,9 0 14 16,2 0-13-16,6 0 5 15,0 2-6-15,3 4 3 16,2 4-3-16,0 1 0 15,1 1 0-15,-3 2 0 16,-1 6 0-16,-9-7 0 16,-7 8 0-16,-1 2 0 15,-14 0 16-15,-8 2-15 16,0 4-1-16,-15 0 44 16,-23 8-17-16,-10 1 4 15,-10 6-12-15,-2 3-18 16,2-3 15-16,9 0-15 0,12 0 0 15,9-8 9-15,8 3-9 16,8-5-1-16,6-1 0 16,4-2 5-16,2 3-5 15,0-11 0-15,0 3 0 16,8-1 6-16,6-6-3 16,1-3-3-16,-4 2 0 15,3-8 1-15,-2 3 3 16,2-1-4-16,0 1 1 15,4-4 24-15,8-4-25 16,5-3 10-16,13-2-4 0,4 0 0 16,7-2 0-16,2-13-5 15,1-2-1-15,-6 5 0 16,-12-4-44-16,-8 8 4 16,-12 1-18-16,-11 2-39 15,-9-4 8-15,0 7-41 16,-15-3-267-16</inkml:trace>
          <inkml:trace contextRef="#ctx0" brushRef="#br0" timeOffset="-27965.0519">5680 3622 827 0,'0'0'240'0,"0"0"-134"0,0 0-38 16,0 0 7-16,0 0-4 16,0 0-59-16,0 0 2 15,0 0 1-15,157-8-15 16,-105 8 0-16,-5 0 0 16,-10 0 0-16,-9 0-9 15,-5 0 9 16,-6 0-14-31,-2 0 5 0,-3-5-30 0,-1-6 11 0,3-1-24 16,6-33-87-16,-2 10-183 16,-6-5-392-16</inkml:trace>
          <inkml:trace contextRef="#ctx0" brushRef="#br0" timeOffset="-27524.7442">5516 2640 451 0,'0'0'252'0,"0"0"-200"15,0 0-29-15,0 0 55 16,0 0-5-16,0 0 6 16,0 0-21-16,62 0-10 15,-32 0 11-15,-5 0-21 16,-2 0-1-16,-2 0-6 15,2 9-17-15,5 0 14 16,6 3-27-16,6-7 11 16,7 5-5-16,1-1-6 15,-1-4-2-15,-7-1 1 0,0-1-28 16,-6-3-1 0,-1 0-46-16,-1 0-81 0,-10 0-163 15,-7 0-261-15</inkml:trace>
          <inkml:trace contextRef="#ctx0" brushRef="#br0" timeOffset="-27084.277">6889 3625 740 0,'0'0'270'0,"0"0"-217"16,0 0-8-16,0 0 55 15,0 0-29-15,0 0-33 16,0 0-24-16,124 12-12 16,-109-12 2-16,-4 0-4 0,-2 3-1 15,-6-3-13-15,-3 0-10 16,2 0 4-16,-2 0-15 15,6 0-17-15,0 0-40 16,17-9-40-16,-3-11-161 16,0-5-371-16</inkml:trace>
          <inkml:trace contextRef="#ctx0" brushRef="#br0" timeOffset="-26900.3839">6861 3334 916 0,'0'0'276'0,"0"0"-182"0,0 0-7 15,0 0-10-15,0 0-36 16,0 0-41-16,0 0-89 16,98-75-19-16,-32 57-78 15,-8 5-315-15</inkml:trace>
        </inkml:traceGroup>
        <inkml:traceGroup>
          <inkml:annotationXML>
            <emma:emma xmlns:emma="http://www.w3.org/2003/04/emma" version="1.0">
              <emma:interpretation id="{D7021522-4A8E-4BB4-B500-1728DCDC7C7E}" emma:medium="tactile" emma:mode="ink">
                <msink:context xmlns:msink="http://schemas.microsoft.com/ink/2010/main" type="inkWord" rotatedBoundingBox="12640,15717 15519,15767 15494,17216 12614,17166"/>
              </emma:interpretation>
              <emma:one-of disjunction-type="recognition" id="oneOf7">
                <emma:interpretation id="interp35" emma:lang="en-US" emma:confidence="0">
                  <emma:literal>Prix</emma:literal>
                </emma:interpretation>
                <emma:interpretation id="interp36" emma:lang="en-US" emma:confidence="0">
                  <emma:literal>rx</emma:literal>
                </emma:interpretation>
                <emma:interpretation id="interp37" emma:lang="en-US" emma:confidence="0">
                  <emma:literal>Truex</emma:literal>
                </emma:interpretation>
                <emma:interpretation id="interp38" emma:lang="en-US" emma:confidence="0">
                  <emma:literal>Truax</emma:literal>
                </emma:interpretation>
                <emma:interpretation id="interp39" emma:lang="en-US" emma:confidence="0">
                  <emma:literal>Prix'</emma:literal>
                </emma:interpretation>
              </emma:one-of>
            </emma:emma>
          </inkml:annotationXML>
          <inkml:trace contextRef="#ctx0" brushRef="#br0" timeOffset="-25610.0983">7603 3081 462 0,'0'0'231'0,"0"0"-97"0,0 0 11 0,0 0-3 0,0 0 15 0,0-32-48 0,0 32-58 0,0 0-26 0,0 0-25 0,0 19-8 0,8 9 8 0,7 13 15 0,-1 8 1 16,1 6-16-1,2 7 1-15,-3 4-1 0,3 6 0 16,-2 8 0-16,-3 3-2 31,-4 4-8-31,-3 4 9 0,4-5 0 0,-3-11-18 16,3 0 18-16,-1-16 1 15,4-1 0-15,-4-16 0 16,1-5-3-16,-3-14 3 16,-1-10-2-16,2-8-13 15,-5-5 14-15,-2 0 1 16,3 0 0-16,0-12 13 16,2-17-13-16,-1-9 0 15,1-12-1-15,1-7 0 16,0-10 0-16,2-8 1 0,0-11 0 15,4-9-2-15,0-8-12 16,-4-4 8-16,4 1-3 16,-6 3 9-16,-1 9 12 15,4 14-12-15,-6 11 16 16,2 14 19-16,-1 14-22 16,-1 14 13-16,0 12 14 15,-3 8-13-15,5 4 11 16,4 1-36-16,9-1-2 15,12-3 0-15,22 5-15 16,18-11 15-16,15 7-8 16,11 0-13-16,9 3 20 15,2-6-5-15,2 3 6 0,1-5 0 16,2-2-4-16,-3 3 3 16,3 1 1-16,-2 3 0 15,-4 5 2-15,-3 0-2 16,-2 0 0-16,-6 0 3 15,-8 7-2-15,-5 7-1 16,-7 1 0-16,-6-2-5 16,-6 0-1-16,-8-6 5 15,-9 5-1-15,-6-11-10 16,-5 2-32-16,-7-3 18 16,-4 0-1-16,-11 0-36 15,-3 0-30-15,-8 0 27 16,-2 0 38-16,0 0 4 0,-14 0-86 15,-14 0-214-15,-7 0-78 0</inkml:trace>
          <inkml:trace contextRef="#ctx0" brushRef="#br0" timeOffset="-24648.243">8526 3643 403 0,'0'0'217'16,"0"0"-154"-16,0 0-38 15,0 0 24-15,0 0 37 16,0 0-58-16,0 0-20 16,0 0 3-16,0 0 32 15,-15 152 2-15,3-103-8 0,4-2-15 16,-4-1 10-1,7-10-15-15,-1 3-17 0,4-11 6 16,2-4-6-16,0-1 0 16,0-10 0-16,0 3-1 15,0-4 1-15,0 0 0 16,0-2-6-16,0 2 5 16,-4-6-8-16,-2-1 9 15,1-5 6-15,-2 0-5 16,-1 0 18-16,-4-11-19 15,2-16-7-15,-5-8 6 16,3-8-7-16,4-12 8 16,-1-4 0-16,3-11-2 15,1 2 2-15,-2 6 8 0,2 10 13 16,2 16 22-16,1 6-5 16,-1 14 4-16,3 2-14 15,0 6-28-15,0 7-8 16,25-12-3-16,13 2-9 15,8 2 20-15,5-3-16 16,-2 7 14-16,-2 3-8 16,-14 2-13-16,-3 0 13 15,-13 0-5-15,-5 10 15 16,-7 3 16-16,-5-8-14 16,3 6 25-16,-3 2-2 15,3-4-25-15,-3 7 16 16,0 4-15-16,2 4 0 15,-2 6 14-15,0-3-14 16,0 4-1-16,0 0 25 0,-10-2 1 16,-8 2 38-16,1-3-8 15,0-10-15-15,-1-2 5 16,9-2-34-16,4-9 2 16,5 2-14-16,0 1-11 15,0-1 11-15,5 4 0 16,16 2 0-16,5-1 12 15,3 4-12-15,-1-6-1 16,1 3-6-16,-9-5-17 16,-5-3 16-16,-4 0-24 15,-6 1 1-15,2-6 23 16,-5 0-29-16,4 0-5 16,6 0-24-16,16 0-47 0,-2-24-23 15,2 1-225-15</inkml:trace>
          <inkml:trace contextRef="#ctx0" brushRef="#br0" timeOffset="-24217.9675">8792 3438 755 0,'0'0'193'0,"0"0"-193"0,0 0 31 16,0 0-31-16,0 0 56 16,0 0-33-16,0 0 0 15,130-104-21-15,-118 104-4 16,-4 0 2-16,1 0 0 16,-4 11 2-16,5 6 24 15,-5 5 14-15,-2 1 12 16,-3 6-7-16,0-4 13 15,0 8-11-15,0 7-14 16,0-9-3-16,0 6-22 16,0-8 3 109,2 1-6-125,8-6-5 0,0-2-1 0,5-6 1 0,2-3-12 0,1-3 6 0,2-5 6 0,0 3-1 0,-3-8-8 0,1 0-39 0,-1 0-5 0,3-8-37 0,-5-7-69 0,-5-3-220 0</inkml:trace>
          <inkml:trace contextRef="#ctx0" brushRef="#br0" timeOffset="-23692.7422">9313 4023 340 0,'0'0'375'0,"0"0"-164"16,0 0-69-16,0 0 5 16,0 0-26-16,0 0-92 15,0 0-29-15,41-11 1 16,-6 11 0-16,7-5-2 15,4 4-30-15,-2-6-18 16,-2 5-8-16,-7-1-38 0,-10-2-6 16,2 0-159-1,-10-3-68-15,-6 3-63 0</inkml:trace>
          <inkml:trace contextRef="#ctx0" brushRef="#br0" timeOffset="-23916.6108">9397 3712 686 0,'0'0'156'16,"0"0"-98"-16,0 0 15 16,0 0 24-16,0 0-20 15,0 0-21-15,0 0-11 16,0 144-20-16,0-104-24 15,0-4 22-15,0-2-23 16,0-6 2-16,0-4 1 16,0-6-2-16,0-2-2 15,0-4-24-15,0-7-56 16,0 1-48-16,-8-6-115 16,-2 0-144-16</inkml:trace>
          <inkml:trace contextRef="#ctx0" brushRef="#br0" timeOffset="-22931.1789">10081 3661 629 0,'0'0'312'16,"0"0"-202"-16,0 0-35 15,0 0 58-15,0 0-33 16,0 0-57-16,0 0-43 15,-15-6-20-15,10 14 4 0,-1 19-4 16,-6 2 19-16,0 11 1 16,-1-1 0-16,-4 2 1 15,-1-7-1-15,1 3 6 16,-3-10 8-16,0 2-14 16,-7-1 10-16,2-4-10 15,2-2-28-15,-1 2-33 16,4-1-65-16,3-7-95 15,0 2-108-15,6-11-12 16,4 5 71-16</inkml:trace>
          <inkml:trace contextRef="#ctx0" brushRef="#br0" timeOffset="-22927.1818">9773 4069 88 0,'0'0'227'15,"0"0"-64"-15,0 0 30 16,0 0-15-16,0 0-21 15,0 0-57-15,0 0 14 16,0-126-14-16,0 126-46 16,0 0-15-16,0 0-39 15,0 9-17-15,12 15 17 16,5 12 11-16,3-1 17 16,3 5-14-16,1 1 4 15,1-1 11-15,0-7-29 0,2-2 6 16,-7-8-6-16,0-5 0 15,-3-2-6-15,-2-11-16 16,2 1-23-16,1-6 19 16,2 0-35-16,2 0 13 15,4 0-45-15,0-23-61 16,-3 1-147-16,-11 4-379 0</inkml:trace>
          <inkml:trace contextRef="#ctx0" brushRef="#br0" timeOffset="-22575.8685">10083 3348 65 0,'0'0'137'16,"0"0"-6"-16,0 0 30 16,0 0 15-16,0 0-41 15,0 0-42-15,0 0-1 16,78-6-31-16,-64 6-12 16,4 6 25-16,-1 1-29 15,6 0 3-15,-3 4-12 0,1 2-25 16,-5 3 23-1,-1-3-20-15,-1 8-2 0,-8-4 10 16,0 12-9-16,-6 2 24 16,0 13 29-16,0-6-17 15,-9 7 24-15,1-9-47 16,1-5-24-16,7-14-1 16,0 0 6-16,0-7-7 15,15 3 0-15,5-11 2 16,3 1 15-16,1-3-17 15,1 0 0-15,-2 0-12 16,-3 0-40-16,-8 0-11 16,-10-18-40-16,-2 3-99 15,0-2-445-15</inkml:trace>
        </inkml:traceGroup>
        <inkml:traceGroup>
          <inkml:annotationXML>
            <emma:emma xmlns:emma="http://www.w3.org/2003/04/emma" version="1.0">
              <emma:interpretation id="{0BE3BE18-46BD-4B89-8394-308D16AE640D}" emma:medium="tactile" emma:mode="ink">
                <msink:context xmlns:msink="http://schemas.microsoft.com/ink/2010/main" type="inkWord" rotatedBoundingBox="15725,16333 17505,15613 18066,16997 16286,17717"/>
              </emma:interpretation>
              <emma:one-of disjunction-type="recognition" id="oneOf8">
                <emma:interpretation id="interp40" emma:lang="en-US" emma:confidence="0">
                  <emma:literal>LY</emma:literal>
                </emma:interpretation>
                <emma:interpretation id="interp41" emma:lang="en-US" emma:confidence="0">
                  <emma:literal>KY</emma:literal>
                </emma:interpretation>
                <emma:interpretation id="interp42" emma:lang="en-US" emma:confidence="0">
                  <emma:literal>be</emma:literal>
                </emma:interpretation>
                <emma:interpretation id="interp43" emma:lang="en-US" emma:confidence="0">
                  <emma:literal>(4</emma:literal>
                </emma:interpretation>
                <emma:interpretation id="interp44" emma:lang="en-US" emma:confidence="0">
                  <emma:literal>(-4</emma:literal>
                </emma:interpretation>
              </emma:one-of>
            </emma:emma>
          </inkml:annotationXML>
          <inkml:trace contextRef="#ctx0" brushRef="#br0" timeOffset="-21639.0817">11208 3216 791 0,'0'0'260'0,"0"0"-151"0,0 0-34 15,0 0 27-15,0 0-46 16,0 0-56-16,0 0-13 16,0 70 13-16,0-8 5 15,-8 20 11-15,-4 6-15 16,4 8-1-16,-2-3 1 16,5-10 1-16,-2-11 11 15,5-4-13-15,-1-9 28 16,-2 0 13-16,-1 4-1 15,-6-6 7-15,3 2-40 16,1-4 0-16,0-7-2 0,1-9-5 16,7-10 0-16,0-11-1 15,0-13-7-15,0 0 8 16,0-5 0-16,0 0 1 16,0 0-2-16,0 0 1 15,0 0 0-15,0 0-2 16,0 0-6-16,0 0 8 15,0 0-6-15,0 0-7 16,0 0 13-16,15 3 0 16,10 0 10-16,17-3 31 15,3 0-16-15,12 0 4 16,3 0 3-16,4 0-19 0,-1 0-2 16,4 0-10-1,-2 0-1-15,4 0 0 0,-2 0-1 16,2 2-10-16,-3 3-5 15,-2 0-11-15,-4 0 9 16,-12-5-11-16,-7 0 7 16,-10 0 5-16,-14 0-27 15,-8 0 22-15,-9 0 8 16,0 0 14-16,0 0-12 16,-2 0-23-16,-20-10-24 15,-20 0-30-15,-1 2-139 16,3-2-421-16</inkml:trace>
          <inkml:trace contextRef="#ctx0" brushRef="#br0" timeOffset="-21193.1704">11722 3870 500 0,'0'0'296'15,"0"0"-208"-15,0 0-7 0,0 0 88 16,0 0-25-16,0 0-31 15,0 0-65-15,-17-14-15 16,17 14 5-16,0 0-21 16,0 0 9-16,3 0-24 15,9 0-2-15,5 0 23 16,6 0-22 15,2 6 22-31,2 0-15 0,1-1 2 0,-2-3-6 0,0 3-4 16,-4 1 0-16,5-6-1 15,-4 0-11 1,-1 0-11-16,-2 0-12 0,-2 0-26 31,-6 0 0-31,-10-18-38 0,-2-6-50 0,0 0-225 0</inkml:trace>
          <inkml:trace contextRef="#ctx0" brushRef="#br0" timeOffset="-20602.9914">12265 3350 735 0,'0'0'272'0,"0"0"-181"16,0 0-31-16,0 0 16 0,0 0-2 15,0 0-74-15,0 0-8 16,-2 19 8-16,2 9 0 16,20 5 0-16,6 9 3 15,2-1-2-15,4 3-1 16,-2-7 1-16,-5 0 9 16,0-7-2-16,-1-1 0 15,-1-7 1-15,2-3 36 16,2-7-45-16,4-7 12 15,3-5-12-15,4 0-13 16,2-5 11-16,-6-15-27 16,-2-9-6-16,-12-4 25 15,-5-3-9-15,-15-3 19 0,0-11 9 16,0 7 7-16,-17 3 36 16,-3 7 8-16,0 15 35 15,0 2 15-15,0 14-43 16,0 2-28-16,-4 0-39 15,-2 18 6-15,-3 23-12 16,1 10 6-16,-1 12 0 16,6 11-2-16,8-3-3 15,7 5 4-15,8-7-5 16,0-1-20-16,0-15 20 16,6-3-4-16,8-4 10 15,1-12-1-15,-4-9 2 0,-2-4-2 16,-4-13-8-16,1-3-74 15,6-5-22 1,-4 0-75-16,4 0-202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6:39:55.57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889A3D-1032-45D0-AC4D-D247B21E6700}" emma:medium="tactile" emma:mode="ink">
          <msink:context xmlns:msink="http://schemas.microsoft.com/ink/2010/main" type="inkDrawing" rotatedBoundingBox="18350,13103 22379,13513 22289,14396 18260,13985" semanticType="callout" shapeName="Other">
            <msink:sourceLink direction="with" ref="{09FDE550-B5B1-4FC2-85AD-8680D1035E80}"/>
          </msink:context>
        </emma:interpretation>
      </emma:emma>
    </inkml:annotationXML>
    <inkml:trace contextRef="#ctx0" brushRef="#br0">2 505 28 0,'0'0'232'15,"0"0"-141"-15,0 0-83 16,0 0-2-16,0 0 13 16,0 0 47-16,0 0-5 0,0 0 14 15,0 0-12-15,0 0 21 16,3 0-2-16,-3 0-22 15,0 0 26-15,4 0-24 16,-4 0-11-16,0 0 8 16,0 0-44-16,0 0 15 15,0 0-11-15,2 0-16 16,-2 0 17-16,3 0-19 16,-3 0-1-16,0 0 7 15,0 0-6-15,0 0-1 16,0 0 8-16,0 0-8 15,0 0 35-15,0 0-9 16,3-2-3-16,2-4 3 0,4-2-25 16,2-2-1-16,4-3 0 15,2 3-5-15,0-3 4 16,3 0 2-16,7-3-1 16,-2 0 8-16,3 1-7 15,7-3-1-15,-3 0 0 16,5 0 0-16,3 0 8 15,0-3-7-15,2 6 8 16,-2 0-2-16,0-1-5 16,0 5-2-16,9-1 0 15,9 0 0-15,11 0 0 16,6 0 0-16,7-5 0 16,10 2 7-16,10-3-6 15,7-3-1-15,0 1 0 16,-3-3 9-16,-8 2-5 0,-15 6-3 15,-11 4 0-15,-15 3 10 16,-5 6-5-16,0 2-4 16,6 0-2-16,4 0 0 15,11 0 3-15,7-3-3 16,9 3 1-16,10 0 3 16,6 0-4-16,11 0 0 15,-1 0 0-15,2 3-4 16,-8 12-4-16,-5 0 8 15,-14 3 0-15,-20 0 0 16,-8-2-2-16,-14 2 2 16,-7-1 0-16,-1 0 0 0,0 3 6 15,0 1-6-15,3 5 1 16,1 3 8-16,-1 2-9 16,3 3 0-16,0 4 0 15,0 1 1-15,-3 0-8 16,-3 0 7-16,-8-3 0 15,-4 0-1-15,-4-3-5 16,-4 1 6-16,0 0 0 16,0-3 0-16,-3 0 0 15,1-2 1-15,-1 2-1 16,-4-3 3-16,2 1-1 16,0-2-2-16,-1 3 0 15,-3-2 0-15,1-3-3 16,-3 2 3-16,-1-6 0 0,-5-2 2 15,2-7-2-15,-5-2 0 16,0-3-1-16,4-2-6 16,-4-2 0-16,0-3 5 15,0 4 2-15,3-4 0 16,-3 0-10-16,0 0 9 16,0 0-8-16,0 0-7 15,0 0 13-15,0 0-3 16,0 0-20-16,0 0-7 15,0 0-35-15,0 0-6 16,-7 0-40-16,-9 0-58 16,-1 0-139-16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6:40:00.44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81906B-C0A6-492A-A132-96B5C9A68634}" emma:medium="tactile" emma:mode="ink">
          <msink:context xmlns:msink="http://schemas.microsoft.com/ink/2010/main" type="inkDrawing" rotatedBoundingBox="18458,16248 22996,8594 24174,9293 19637,16947" semanticType="callout" shapeName="Other">
            <msink:sourceLink direction="to" ref="{09FDE550-B5B1-4FC2-85AD-8680D1035E80}"/>
          </msink:context>
        </emma:interpretation>
      </emma:emma>
    </inkml:annotationXML>
    <inkml:trace contextRef="#ctx0" brushRef="#br0">-9 7320 18 0,'0'0'318'15,"0"0"-145"-15,0 0-108 16,0 0 23-16,0 0 16 16,0 0 10-16,0 0-44 15,0 8-34-15,0-8 7 16,0 0-8-16,0 0 13 16,0 0 27-16,0 0-14 15,0 0 11-15,0 0-15 16,0 0-24-16,0 0 15 15,0 0-28-15,0 0-2 16,7 0-11-16,8 0 8 16,10 3-10-16,10-3 20 15,10 0-18-15,7 0 18 0,6 0-18 16,-1-6 2 0,-2-6-2-16,-3-4-5 0,2-2-2 15,1-2 7-15,8-7-6 16,3-1 26-16,9-8-11 15,2-5 5-15,5-4 11 16,-2-2-31-16,0-4 15 16,1-1-9-16,4-10-7 15,5-2 26-15,4-4-14 16,-2-4 3-16,0 3 13 16,-8 1-27-16,-6 0 17 15,-3 2 13-15,-3-2-10 16,0-10 21-16,2-2-17 15,4-5 6-15,3-8 3 16,-1-8-20-16,9-11-1 0,3-4-13 16,3-3 0-16,0 4 3 15,-9 5-1-15,-6 9-1 16,-8 13 11-16,-12 5-5 16,-8 8-5-16,-6 3-1 15,-5 1-1-15,-4-1 19 16,-2-3-18-16,-4-7 9 15,1-6 4-15,0-3-14 16,-2-7-1-16,5 2 0 16,0 3-11-16,2 2 5 15,1 3 6-15,-1 3 1 16,-2 2-1-16,-3 5-10 16,-7 6 11-16,-2 5 0 0,-6 4-2 15,-2 9 2-15,-3 1 0 16,-4 0 1-16,1-1 9 15,2 0-4-15,1-3-7 16,2-6 1-16,1 4-6 16,-2-1 5-16,5 3 1 15,2 3 0-15,0 3-1 16,4 2-21-16,1 1 21 16,0 0-14-16,7-2 11 15,-2-2 2-15,-2-1 2 16,-2-5 0-16,0-1 8 15,-4-2 1-15,5-8-8 0,-2 0-1 16,7-3-3-16,6-3-3 31,7-1-6-31,4 4 11 0,3 0-23 16,0 7-6 31,-6 1 30-32,0 4-16-15,-6 5-9 0,-2 3 25 0,-4 3-1 0,-6 5 1 0,-5 5 14 16,-2 1-13-16,-1-1-1 0,-2-2 0 0,-1-4 1 0,3-1 1 16,-3 1-2-16,-3 2 0 15,3 2 1-15,0 1 0 16,1 2-2-16,-1 2 1 0,3-1-14 16,0 6 12-1,-5 5-24-15,0 6 23 16,-5 2-4-16,2 3 2 0,0-2 5 15,-4-1 0-15,2 3 0 16,0-6 12-16,5-1-12 16,0-13 0-16,2-4 0 15,3-9-8-15,3-4-3 16,-1-1 11-16,-2 5-32 16,4 7 26-16,-6 4-4 15,-5 9-21-15,2 5 11 16,-6 1 1-16,-1 7 18 15,1 3 1-15,-3-2 0 16,-4 4 5-16,1 4-4 16,-3 1-1-16,3 3 0 0,-3 2 7 15,0 0-10-15,0 0 3 16,0 0 0-16,0 0 0 16,0 0 3-16,0 0-3 15,0 0 0-15,0 0 1 16,0 0-2-16,0 0 1 15,0 0 0-15,0 0 2 16,0 0-2-16,0-5-1 16,0 2 0-16,2-6-26 15,2 3 26-15,-1-2-38 16,-3 3-6-16,3 0 39 16,-1-4-22-16,1 1 27 0,0-2 0 15,3-5-38-15,-3-1 38 16,2-1-9-16,-2-1 10 15,-3-2 3-15,0 6-3 16,0 2 0-16,0 4 0 16,0 1-2-16,0 5 0 15,0 2 2-15,0 0 0 16,0 0-1-16,-3 0-27 16,-11 10-10-16,-6 19 24 15,-6 4 1-15,4 4 12 16,-5 1 1-16,4-1 0 15,3-6 7-15,-2 0-7 16,-5-2 0-16,2 2 0 0,-10-1 1 16,-5 1-1-16,-4 1 0 15,-2-2 0-15,0 0 9 16,6-5-2-16,9-7-7 16,4-5 0-16,17-5 1 15,0-5 7-15,10-3-7 16,0 0 12-16,0 0 26 15,0 0-33-15,0 0 20 16,0-8-9-16,0-15-8 16,3-12-18-16,12-5 1 15,5-8-14-15,2 2 15 16,8 3-50 15,-2-2 29 47,1 4 9-78,0 2-4 0,0 1 17 16,-3 4 2-16,0 3-12 0,-4 5 16 0,-2 6-18 0,-2 4 17 0,-6 5 0 0,-2 3-3 0,0 3 3 0,-2 3 1 0,9-1 0 0,3-2-2 0,4 1-5 0,-4 4 7 0,-3 0-6 16,-9 0-16-16,-2 0 21 15,-2 0-4-15,-4 12 5 16,0 3 9-16,0 5-8 15,0 7-1-15,0 4 0 0,0 2-1 16,0 6 0 0,0 3 1-16,2 2 0 15,9 2 0-15,1 3 9 0,5 1-9 16,1-8 0-16,-1 1 0 16,0-7 7-16,-2-5-7 15,-7-8 0-15,1-6 3 16,-6-7 3-16,-3-5-6 15,3-5 0-15,-3 2 0 16,0-2 45-16,0 0 11 16,0 0 16-16,0-2-11 15,-15-13-53-15,-2-4 10 16,-6 1-18-16,-4-4 0 16,2 5-2-16,0 5 2 15,1 0-1-15,6 10 1 0,2 2-59 16,-1 0-24-1,0 23-25-15,-10 19-37 0,-21 32-49 16,1-6-170-16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29T20:13:48.4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CE3B86-C2A3-4D04-AD8F-1FE2DF510FB3}" emma:medium="tactile" emma:mode="ink">
          <msink:context xmlns:msink="http://schemas.microsoft.com/ink/2010/main" type="writingRegion" rotatedBoundingBox="11134,7714 13798,7008 13986,7717 11322,8423"/>
        </emma:interpretation>
      </emma:emma>
    </inkml:annotationXML>
    <inkml:traceGroup>
      <inkml:annotationXML>
        <emma:emma xmlns:emma="http://www.w3.org/2003/04/emma" version="1.0">
          <emma:interpretation id="{7B50D22D-3B35-49C5-8FA0-C10067B1B0D7}" emma:medium="tactile" emma:mode="ink">
            <msink:context xmlns:msink="http://schemas.microsoft.com/ink/2010/main" type="paragraph" rotatedBoundingBox="11134,7714 13798,7008 13986,7717 11322,8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21357B-2CC4-4E6E-AA24-EC306B95F8AC}" emma:medium="tactile" emma:mode="ink">
              <msink:context xmlns:msink="http://schemas.microsoft.com/ink/2010/main" type="line" rotatedBoundingBox="11134,7714 13798,7008 13986,7717 11322,8423"/>
            </emma:interpretation>
          </emma:emma>
        </inkml:annotationXML>
        <inkml:traceGroup>
          <inkml:annotationXML>
            <emma:emma xmlns:emma="http://www.w3.org/2003/04/emma" version="1.0">
              <emma:interpretation id="{AD8F4075-E93C-47FB-88C5-689E2B69F27E}" emma:medium="tactile" emma:mode="ink">
                <msink:context xmlns:msink="http://schemas.microsoft.com/ink/2010/main" type="inkWord" rotatedBoundingBox="11134,7714 13798,7008 13986,7717 11322,8423"/>
              </emma:interpretation>
              <emma:one-of disjunction-type="recognition" id="oneOf0">
                <emma:interpretation id="interp0" emma:lang="en-US" emma:confidence="0">
                  <emma:literal>risr</emma:literal>
                </emma:interpretation>
                <emma:interpretation id="interp1" emma:lang="en-US" emma:confidence="0">
                  <emma:literal>rhsr</emma:literal>
                </emma:interpretation>
                <emma:interpretation id="interp2" emma:lang="en-US" emma:confidence="0">
                  <emma:literal>i's</emma:literal>
                </emma:interpretation>
                <emma:interpretation id="interp3" emma:lang="en-US" emma:confidence="0">
                  <emma:literal>($lsr</emma:literal>
                </emma:interpretation>
                <emma:interpretation id="interp4" emma:lang="en-US" emma:confidence="0">
                  <emma:literal>($sr</emma:literal>
                </emma:interpretation>
              </emma:one-of>
            </emma:emma>
          </inkml:annotationXML>
          <inkml:trace contextRef="#ctx0" brushRef="#br0">43 20 52 0,'0'0'85'0,"0"0"-30"16,0 0 0-16,0 0-13 0,0 0-11 15,0 0 16 1,0 0-13-16,0-20-12 16,0 20-11-16,0 0-9 15,0 0-2-15,0 0 0 16,0 0-9-16,0 0 3 15,0 0 5-15,0 7-1 16,0 1 1-16,0 1 0 0,0 1 1 16,0 3 1-1,0 0 0-15,0-1 1 0,0 3 4 16,0 3-6 0,-5-1 2-16,-4 0-1 0,4 1 1 15,-1-5 0-15,4-1-2 16,2-2 1-16,-4-3-1 15,4 0 1-15,-3 1-1 16,3 0 0-16,0-1 0 16,0 1 0-16,-2 1 0 15,2 4 0-15,-3-3 0 16,3 0 0-16,0 3 0 16,0-3 0-16,0-2 0 0,0 1 0 15,0-1 0 1,0-1 0-16,0 1 0 0,0 0 0 15,0-4 0 1,0 3 0-16,0-2 0 0,0 0 0 16,0 3 0-1,0 0 0-15,0-4 0 0,0 1 0 16,0 0 1-16,0-2-1 0,0-1 1 16,0 1-1-1,0-1 0-15,3 1 0 0,-1-1 0 16,1-2 0-1,6 2 0-15,-4 1 0 0,4-1 1 16,-1 1-1 0,1 2-20-16,-1-2-8 0,3-1-11 15,-3 1-11 1,6-1 12-16,-2-2 4 0,12 0-18 16,-2 0-38-16,-3 0 15 0</inkml:trace>
          <inkml:trace contextRef="#ctx0" brushRef="#br0" timeOffset="-1235.3507">-1642 1206 64 0,'0'0'72'0,"0"0"-17"15,0 0-21-15,0 0-6 16,0 0-4-16,-3 0-4 15,3 0-1-15,0 0-10 16,0 0-2-16,0 0-1 16,0 0 8-16,0 0 8 0,0 0-1 15,0 0 0 1,0 0 5-16,0 0-5 0,0 0-3 16,0 0-3-1,0 0-7-15,0 0 2 0,0 0 0 16,0 0-9-1,0 0 11-15,0 0-11 0,0 0 1 16,0 0-1 0,0-5-1-16,0-4 0 0,0-1 0 15,3-3 0-15,6 3 0 0,-1 0 0 16,1 0 0 0,-2-1 0-16,5-2 1 0,-4-3-1 15,3 2 1 1,1-1 0-16,-2 0-1 0,2 0 3 15,-2 0 6 1,1 0-8-16,1 2 1 0,-2-2-2 16,2 0 1-16,-1 4 0 15,2-5-1-15,-1 3 0 16,-1 2 0-16,0-1 1 16,0 3-1-16,3-1 0 15,-3 1 0-15,0-4 0 16,1 3 0-1,1 0 0-15,1-2 0 0,0-2 0 16,3 0 0 0,2-1 1-16,0-1-1 0,0 1 0 15,-2 2 0-15,0-3 0 0,2-2 0 16,-2 3 0 0,2 1 0-16,0-4-1 0,1 3 1 15,2 0-7 1,1 0 6-16,1 0 0 0,2 0 0 15,-4 3 0-15,-1-1 0 16,4-2-1 0,-2 3 2-16,-1 3-1 0,0-4 0 15,-3 5-7-15,0 1 7 16,1-1-1-16,-4 0 1 0,4 4-1 16,3-5 1-1,-4 5 0-15,5-3 0 0,-2-1 1 16,4 1-1-1,-2-1 0-15,2 0 1 0,-2 1-1 16,-2 0 1 0,1 2 0-16,-7 0 0 0,1 0 0 15,-3 0-1 1,0 2 1-16,-3 1 0 0,0 2 0 16,3 0-1-16,-3 0 1 15,0-2-1-15,3 2 1 16,3 0 0-16,2-4 0 15,0 2 0-15,0 0 0 16,3-1 1-16,-5 1-1 16,0-1 0-16,-6 3-1 15,-3 0 2-15,-4 0-2 16,-2 0 1-16,-2 0 0 0,0 0 0 16,0 0-1-1,0 0 0-15,0 0-1 0,0 0 1 16,0 0 1-1,0 0 0-15,0 0 0 0,0 0 1 16,0 0 1 0,0 0-2-16,0 0-2 0,0 0-99 15,-14 0-95-15</inkml:trace>
          <inkml:trace contextRef="#ctx0" brushRef="#br0" timeOffset="839.1926">337-15 114 0,'0'0'95'0,"0"0"-4"16,0 0-3-1,0 0-20-15,0 0-35 16,0 0-20-16,0 0-6 0,0-24-6 16,0 20-1-1,0 1 1-15,0 2 5 0,0-3-5 16,0 3 0-16,0 1 9 15,0-3 14-15,0 3-12 16,0 0-11-16,0 0 0 16,0 0 0-16,0 0 0 15,0 0 0-15,0 0-1 16,0 0 2-16,0 0-2 16,0 0-2-16,0 0 2 15,0 0-8-15,0 0-2 0,0 0 9 16,0 0-1-1,0 4 1-15,0 12-1 0,0-1 2 16,0 5 0 0,0 0 0-16,-4 0 0 0,2 0 0 15,-1-6 0 1,1 1 0-16,-1 1 0 0,0-1 0 16,3-1 0-1,-2-1 0-15,-2 2 0 0,1 1 1 16,1-5-1-16,-1 1 1 0,-2 1 0 15,1 0-1 1,-1-3 1-16,3-1-1 0,-1 2 1 16,0-1-1-1,0 0 1-15,0 2-1 0,3-3-1 16,0 3 1 0,0-6 0-16,0 2 0 0,0-3 0 15,0-2 0-15,0-1 1 0,0-2-1 16,0 3 0-1,0-3 0-15,0 0 0 0,0 0 1 16,0 0-1 0,0 0 0-16,0 0 0 0,0 0 0 15,0 0 1 1,0 0-1-16,0 0 0 0,0 0 0 16,0 0-1-1,0 0-17-15,0 0-18 16,0 0-36-16,0 1-35 15,0 4-17-15,-3-2-33 0</inkml:trace>
          <inkml:trace contextRef="#ctx0" brushRef="#br0" timeOffset="2260.7959">577 265 54 0,'0'0'44'16,"0"0"13"0,0 0 0-16,0 0-11 0,0 0-20 15,0 0-7 1,0 0 10-16,0-14 6 0,-5 12-1 16,0-1 5-1,-1 1 0-15,1 2-17 0,-4-2-15 16,1 2-7-1,-4 0 0-15,0 0 0 0,0 0 0 16,-2 0 0-16,6 2 0 16,-3 3 0-16,5 0 0 15,0 0 0-15,1 1-2 0,0-2 2 16,2 4-1 0,-3-1 0-16,-2 1 1 0,3-2 0 15,-4 6 0 1,-1-6 0-16,1 2 0 0,1 0 0 15,1-2 0 1,2-1 0-16,3 2 0 16,-1-3 0-16,3 1 0 0,0-3-10 15,0 1 2 1,-4 1-2-16,4-1 0 0,0 2-3 16,0-2-1-16,0-1-9 15,0 0 4-15,0-2-1 16,0 4 8-16,0-4 11 0,7 0 0 15,3 0 1 1,2 0 1-16,-1 0 0 16,-1 0 0-16,-1 0 0 15,2 0-1-15,-2 0 1 16,-2 0-1-16,2 0 2 16,-1 2-2-16,1 0-2 15,-4 1 2-15,0-1 0 0,2 1 0 16,-5-1 0-16,1 1-1 15,0 2-7-15,-3 0-5 16,0-1 5-16,0 4 7 16,0 0 1-16,0-3-1 15,0 0 1 1,0 2 0-16,0-2 0 0,0 0 0 16,0 2 0-16,0 0 0 0,0 5 0 15,0-5 0 1,-3 3 0-16,-2-3-1 0,-2 1 1 15,5 1-1 1,-3-1 1-16,0-3 0 0,1 0 0 16,1-3 0-1,1 1-1-15,-4 0 1 0,4-3 0 16,-7 1 0 0,1-1 1-16,-1 0 1 0,-1 4 8 15,1-4 9 1,-5 0 7-16,3 0-8 15,0 0 0-15,-1 0 13 0,5 0 3 16,1 0-7-16,0 0 5 16,1-5-2-16,0 2-8 15,2 0-9-15,-1 1-6 16,2-1-7-16,-1 3 1 16,3 0-1-16,0 0 0 0,0 0-1 15,0 0-6 1,0 0-12-16,0 0-17 0,0 0-37 15,0 0-41 1,0 0-45-16,0 0-23 0</inkml:trace>
          <inkml:trace contextRef="#ctx0" brushRef="#br0" timeOffset="3419.7643">694 306 29 0,'0'0'79'0,"0"0"5"15,0 0-12-15,0 0-18 16,0 0-26-16,0 0-15 15,0 0-7-15,0-3-5 0,0 3 0 16,0 0 0 0,0 0 8-16,0 0-2 0,-2 0-6 15,2 0 7 1,-4 0-6-16,1 7 4 0,3 2-5 16,-2 1 6-1,2 3-5-15,-3 1-1 0,1 1 8 16,-1 1-3-1,-1-4-6-15,2 0 7 0,2 0-7 16,-3-4 1-16,3 2-1 0,0 0 0 16,-2-2 0-1,2-1 0-15,-3 1 0 0,0 1 1 16,1-1 1 0,-2 2 6-16,1-2-2 0,-2 2-5 15,0-1 1 1,1 1 5-16,-1-2-7 0,3-3 1 15,2-1 0-15,0-4-1 16,0 4 0-16,0-4 1 16,0 0-1-16,0 0 2 15,0 0-1-15,0 0 0 16,0 0 8-16,0 0-8 16,0 0 21-16,0 0-1 0,0 0 1 15,0 0 0 1,0 0-8-16,0 0-4 15,0 0-1-15,0-4-8 16,0-5 0-16,0-1 0 0,0-3 0 16,0-1 0-16,5-1 0 15,4 0 0-15,-2-3-1 16,2 1 0-16,-1-1 0 16,1 3 1-16,-1 0-1 15,-3 0 7-15,4 0-7 16,-1 0-1-1,3 2 1-15,1-1 0 0,-2-4-1 16,2 4 1 0,2 1 0-16,-4 1 0 0,2 4 0 15,-5 0 0-15,0 6-1 16,1-1-6-16,-3 3 6 16,1 0-5-16,-1 0 3 15,3 0-10-15,4 0 0 16,-1 0 12-16,-1 0-1 0,5 0 1 15,-1 0 1-15,0 0 0 16,-4 0 0 0,-1 0 0-16,-1 0 0 0,-2 0 0 15,-1 0-1 1,1 0-40-16,-4 8-45 0,-2 10-41 16,0-3 16-16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6:39:56.07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7B61CA-9E0E-42C9-B636-FB8867C84B1D}" emma:medium="tactile" emma:mode="ink">
          <msink:context xmlns:msink="http://schemas.microsoft.com/ink/2010/main" type="inkDrawing" rotatedBoundingBox="21897,14295 22571,14179 22654,14658 21980,14774" semanticType="callout" shapeName="Other">
            <msink:sourceLink direction="with" ref="{09FDE550-B5B1-4FC2-85AD-8680D1035E80}"/>
          </msink:context>
        </emma:interpretation>
      </emma:emma>
    </inkml:annotationXML>
    <inkml:trace contextRef="#ctx0" brushRef="#br0">0 26 61 0,'0'0'538'0,"0"0"-402"15,0 0-81-15,0 0 30 16,0 0 32-16,0 0-62 16,0 0-46-16,0 40 31 15,0-9-14-15,0 2-4 16,5 6-2-16,6-3-7 0,3-2 29 15,6-3-3-15,4 0-10 16,-1-3 8-16,5-2-26 16,1-5 7-16,3-3-11 15,-1-5-1-15,4 0 2 16,-1-6-2-16,6-4 4 16,4 0-4-16,2-3-3 15,-4 0-3-15,2 0 0 16,-9-8-3-16,-7-8 3 15,-5-1 0-15,-6-9 1 16,-2-3 22-16,-3-7-11 16,-2-6 10-16,0-3 11 15,-8-2-20-15,4 2 31 0,-6 8-28 16,2 2 11-16,-2 11 27 16,4 9-44-16,-4 8 1 15,3 1-11-15,-3 6-23 16,0 0 13-16,0 0-39 15,0 0-26-15,0 0-16 16,-9 18-84-16,-11 4-9 16,-6-2-167-16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5:41.85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E5CBB7-E8A4-4F42-B020-15C9D076A0D0}" emma:medium="tactile" emma:mode="ink">
          <msink:context xmlns:msink="http://schemas.microsoft.com/ink/2010/main" type="writingRegion" rotatedBoundingBox="3013,1849 20003,887 20582,11116 3592,12078"/>
        </emma:interpretation>
      </emma:emma>
    </inkml:annotationXML>
    <inkml:traceGroup>
      <inkml:annotationXML>
        <emma:emma xmlns:emma="http://www.w3.org/2003/04/emma" version="1.0">
          <emma:interpretation id="{68715CA1-A214-4CC5-A630-8DB885D73EF6}" emma:medium="tactile" emma:mode="ink">
            <msink:context xmlns:msink="http://schemas.microsoft.com/ink/2010/main" type="paragraph" rotatedBoundingBox="4824,1611 10037,1862 9975,3133 4762,2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00BEEF-8ACE-425E-9EA1-E9B3149A7E15}" emma:medium="tactile" emma:mode="ink">
              <msink:context xmlns:msink="http://schemas.microsoft.com/ink/2010/main" type="line" rotatedBoundingBox="4824,1611 10037,1862 9975,3133 4762,2881">
                <msink:destinationLink direction="with" ref="{6E3448F5-4471-4272-8551-2F578869D0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41CA29-7517-438A-B416-22F1F8CEBC3C}" emma:medium="tactile" emma:mode="ink">
                <msink:context xmlns:msink="http://schemas.microsoft.com/ink/2010/main" type="inkWord" rotatedBoundingBox="4824,1611 10037,1862 9975,3133 4762,2881"/>
              </emma:interpretation>
              <emma:one-of disjunction-type="recognition" id="oneOf0">
                <emma:interpretation id="interp0" emma:lang="en-US" emma:confidence="0">
                  <emma:literal>TPRIMER</emma:literal>
                </emma:interpretation>
                <emma:interpretation id="interp1" emma:lang="en-US" emma:confidence="0">
                  <emma:literal>$PRi ME R</emma:literal>
                </emma:interpretation>
                <emma:interpretation id="interp2" emma:lang="en-US" emma:confidence="0">
                  <emma:literal>prime R</emma:literal>
                </emma:interpretation>
                <emma:interpretation id="interp3" emma:lang="en-US" emma:confidence="0">
                  <emma:literal>$PRi MER</emma:literal>
                </emma:interpretation>
                <emma:interpretation id="interp4" emma:lang="en-US" emma:confidence="0">
                  <emma:literal>prim ER</emma:literal>
                </emma:interpretation>
              </emma:one-of>
            </emma:emma>
          </inkml:annotationXML>
          <inkml:trace contextRef="#ctx0" brushRef="#br0">1618-2832 41 0,'0'0'36'0,"0"0"-16"15,0 0-19-15,0 0-1 16,0 0 0-16,0 0 0 16,0 0 1-16,0 0 30 15,0-17 13-15,3 12-3 0,-3 0 8 16,0 0-12 0,0 0 27-16,0 0 2 0,0 2-1 15,0 3-6 1,0 0-40-16,0 0-18 0,0 0-1 15,0 0 0 1,0 0 0-16,4 0 0 0,1 0 0 16,-2 0 16-16,-1 0 13 15,-2 0 22-15,3 0 18 16,-3 0-29-16,3 0-1 16,-3 0-39-16,0 0 10 15,0 0-17-15,0 0 7 16,0 0 0-16,0 0 0 15,0 0-4-15,4 0 4 16,-2 5 0-16,-2 3 0 16,3 2 0-16,0-1 0 15,2 0 0-15,2 5 0 0,1 4-11 16,4 7 11 0,2 9 0-16,-3 8 1 0,1-1 2 15,3 2-3 1,-7-2 0-16,4-3 1 0,-7-7 2 15,3-5-4 1,-1-3 1-16,-4-5 0 0,2 0 2 16,2 0-2-16,-5-3 0 0,1 1 0 15,-3-3 2 1,3-4-2-16,-3 3 0 0,2-2-2 16,1-5 1-1,-3 1 1-15,4-1 0 0,-4-3-1 16,0 1-37-1,3-1 9-15,-1 3 2 0,1 3 6 16,5 0 8 0,7 2-7-16,-1-2-68 15,6-5 13-15,18-3-39 0,-4 0-30 16,1-8-54-16</inkml:trace>
          <inkml:trace contextRef="#ctx0" brushRef="#br0" timeOffset="1667.4295">1685-2647 23 0,'0'0'22'0,"0"0"49"0,0 0 37 15,0 0-33-15,0 0-16 0,0 0-14 16,0 0-14-1,0-106 14 1,0 96-3-16,0 5 21 16,0 3-31-16,0 2-23 15,0 0-9-15,0 0-12 0,0 0 2 16,0 0 2-16,0 0 0 0,2 0 8 16,1 0 0-1,-3 0 0-15,0 0 23 0,0 0-23 16,0 0 36-16,0 0-3 15,0 0-32-15,0 0 25 16,0 0-25-16,0 0 6 16,0 0 0-16,0 0-7 15,0 0 0-15,0 0-1 16,0 0-13-16,0 0 8 16,3 2 6-16,-1 8 0 15,-2 3-1-15,4 3 1 0,-4 2 0 16,0 0 8-1,0 5-6-15,0 0 29 0,0 4-30 16,0-2 5 0,0 7 15-16,0-2-20 0,0 4 16 15,0 0-17 1,0 3 7-16,0-4-3 0,6 0-3 16,-1-2 6-1,2-8-7-15,-5-2 0 0,-2-6 0 16,3-1-2-16,-3 1 1 0,0 1 0 15,0 2 2 1,0 0-1-16,0-1 28 0,0 5-27 16,0-4 5-1,0 0-6-15,0 3 0 0,0-4 0 16,0 5 0 0,0-3 0-16,0 0 7 0,0-3-6 15,0-6-1-15,0-5 0 16,0-1 0-16,0-3 0 15,0-1 0-15,0 0 8 16,0 0 23-16,0 0-30 16,0 0 14-16,0 0-15 15,0 0 9-15,0 0-7 16,0 0-2-16,0 0 0 16,0 0-1-16,5-1-23 15,1-11 2-15,0-18-40 16,0 1-108-16,-6-5-237 0</inkml:trace>
          <inkml:trace contextRef="#ctx0" brushRef="#br0" timeOffset="2672.2399">1558-2716 107 0,'0'0'114'0,"0"0"-78"16,0 0-23-16,0 0-15 15,0 0 4 1,0 0-2-16,0 0 28 0,5-68-28 16,-5 61 18-16,0-1 19 15,0-2 11-15,0 2 20 16,0-2-35-16,0 1 13 0,0 5-7 15,0-1-19 1,0-1 3-16,0 6-23 0,0 0 10 16,0-3-18-1,0 3 8-15,12-5 0 0,14-2-13 16,3-4 14 0,3 1-1-16,-7 2 0 0,-7 1 2 15,-6 1 14-15,-4 3-16 0,0 1 1 16,6-1 3-1,1 1-3-15,3 2-1 16,2 0 0-16,2 0-4 16,2 0 2-16,2 0 2 15,-1 0 0-15,7 0-1 16,0 2 7-16,-1 3-6 0,-2 1 0 16,0-3 0-1,-6 2 3-15,-6 0-1 16,3 0-1-16,-2 0 6 0,-1 0 5 15,0 3-12 1,1 2 0-16,-5 0 0 0,-1 3 1 16,0 1 1-1,-7-1 24-15,1-3-15 0,0 3-11 16,-6-6 0 0,0 4 0-16,0 1-20 0,0 4 20 15,0 2 1-15,0 6 11 0,-4 2 15 16,-6-3-27-1,-5 0 6-15,0-2-6 0,1-3 1 16,0 0 10 0,-3-3-10-16,-7 3 12 0,-1-2 12 15,-10 0-24 1,-8 1 11-16,-6 0-11 0,-3-5-1 16,1-1 30-1,5-4-29-15,6-4 0 0,7-3 30 16,5 0-31-16,8 0 22 0,6 0-22 15,2-5 8 1,6-5 21-16,1 2-11 0,5-2-8 16,0-2-9-1,0 6 1-15,0 0-3 0,0 3 1 16,0 3-33 0,0 0 4-16,0 0-46 15,0 0-28-15,-9 3-26 0,-3 12-7 16,-2-1-93-16</inkml:trace>
          <inkml:trace contextRef="#ctx0" brushRef="#br0" timeOffset="4432.1583">2630-2520 51 0,'0'0'59'0,"0"0"-45"16,0 0-14-16,0 0 0 16,0 0 6-16,0 0 10 15,0 0 10-15,12-59 24 0,-12 51 76 16,0 3-58-1,0 0-47-15,0 2 7 0,0 3 21 16,0 0-32 0,0 0-4-16,0 0-13 0,0 0-4 15,0 0-2 1,0 0 6-16,0 0 0 0,0 8 0 16,0 5-22-16,0 10 22 0,0 5 0 31,0 9 1-31,-2 4 10 0,-8 3-11 0,-2 0 0 15,2-2-1 1,0-3 4-16,5-6-3 0,0-2 0 16,-2-5 1-1,7 3 4-15,0-4-5 0,0 1 0 16,0 2 0 0,0-1 4-16,0-4-4 0,0-5 0 15,0-3 0-15,4-7 0 16,-1-3 1-16,-1-1-1 15,-2-4 0-15,0 1 9 16,0-1-9-16,0 0 0 16,0 0 0-16,0 0 4 15,0 0-4-15,0 0-1 16,0 0 0-16,0 0-58 16,3 0 30-16,-3 0-3 0,3 0 31 15,-1 0-17 1,1-15 18-16,1-8-17 0,-1-11 17 15,-3-2-16 1,0-5 16-16,0-4 0 0,0 6 0 16,0-3 8-1,-12 4-7-15,4 1-1 0,-2-3 26 16,2-1-3 0,-1 2 42-16,4 4 0 0,-3 2-13 15,-2 8 29-15,2 4-62 0,-1 5-2 16,1 3-17-1,1 0 9-15,5 2-8 16,2 4-1-16,0-3 0 16,0-1 2-16,0-2-2 0,0-2 0 15,2 0 0 1,8 2-1-16,-5 1 1 0,0 5 1 16,-1 2 18-16,-1 3 21 15,0-1-40 1,-1 3 26-16,4-2-14 0,6-1-1 15,5 0-18 1,15-2 7-16,5 2 0 0,9-2-4 16,0 0 4-1,-3 2-1-15,-3 1-16 0,3 0 2 16,-5 2 14 0,-4-3 1-16,-8 3 0 0,-6 0-3 15,-5 0 3-15,-10 0-1 0,-2 0-6 16,0 0-15-1,-3 0 15-15,0 5 3 0,2 10 4 16,-2 4-1 0,0 7-3-16,0 0 4 0,0 7-1 15,0 0-3 1,-2-1 3-16,-4-1 1 0,-2-6 0 16,-4-4 4-16,0-2 9 15,-5-4-13-15,-6-2 0 16,-9-3 10-16,-8 3-6 15,-8 3 3-15,-1-4 8 16,6-2 24-16,9-2-38 16,10-2 4-16,13-3 1 15,6-3-5-15,5 0 43 16,0 0-31-16,0 0-6 16,0 0-7-16,0 0-1 15,0 0-1-15,0 2-9 0,0 1-25 16,0 7 36-1,0 3-8-15,2 7 8 0,18 1 3 16,6 6-2 0,8-4-1-16,4-3 0 0,2-2 6 15,0 0 1 1,1-4-7-16,-1-2 6 0,-3 2 4 16,-2-2-9-16,-7 1-1 15,-1 3 0-15,-7 1 1 16,0 2-1-16,-6 0 0 15,0-2 0-15,-2-1 7 16,-7-1-6-16,2-4-1 16,-2-1 0-16,-2-3 0 15,-1-4-9-15,1 1 9 16,1-3 0-16,-1-1-1 16,-1 0-10-16,1 0-8 15,9 0-37-15,5 0-54 0,9 0 46 16,23 0-1-1,-6 0-90-15,-6-8-95 0</inkml:trace>
          <inkml:trace contextRef="#ctx0" brushRef="#br0" timeOffset="5199.2846">3660-2817 71 0,'0'0'24'0,"0"0"-24"16,0 0-7-1,0 0 7-15,0 0 5 0,0 0-5 16,0 0 0-1,17-28-7-15,-6 28-7 0,1 0-16 16,0 0-12-16</inkml:trace>
          <inkml:trace contextRef="#ctx0" brushRef="#br0" timeOffset="4942.1126">3633-2652 320 0,'0'0'174'16,"0"0"-143"-16,0 0-31 0,0 0-41 15,0 0 40 1,0 0-16-16,0 0 16 0,24 104-8 16,-13-72 9-16,1 1 0 15,-4-2 0-15,-1-3 0 16,-2 2 32-16,-5 5-15 15,0-5 0-15,0 4-16 16,0 3 0-16,-3-1 28 16,-6 0-9-16,-2 0-4 15,5-2 7-15,0-3-17 16,1-5-6-16,2-8 0 16,3-2 0-16,0-9 0 15,0 1 0-15,0-5 0 0,0-3-1 16,0 3-39-1,-4-3-35-15,-1 0-64 0,-3 0-138 0</inkml:trace>
          <inkml:trace contextRef="#ctx0" brushRef="#br0" timeOffset="6089.2208">4019-2354 64 0,'0'0'79'16,"0"0"-14"-16,0 0 13 0,0 0-16 16,0 0-4-16,0 0-25 15,0 0-32-15,2 0 22 16,2 0-21-16,4 0 9 16,2-5-6-16,-2-3-3 15,-3 3-2-15,-2 0 0 16,1 2 1-16,-4 3 18 15,0 0-18-15,0-3 6 16,0 3-3-16,0 0-4 0,0 0-6 16,0 0-22-1,0 0-10-15,0-3 32 0,0-2-7 16,0-3 13 0,0-2-1-16,0-3 14 0,0-2-2 15,0 5 46 1,0-1-14-16,0 6 13 0,0 0-7 15,0 5-30 1,0 0-19-16,0 0-6 0,2 0-14 16,4 0-10-16,3 18 17 0,-1 5 6 15,0 9 7 1,-4 4 0-16,-1 5 0 0,-3 8-1 16,0 5 1-1,0 3 0-15,-10 0 1 0,0-8-3 16,3-1 2-1,2-12 0-15,5 0 9 0,0-3-8 16,0 6 8-16,5 0-9 16,7 0 0-16,3-3 0 15,-5-6 0-15,2 0 0 16,-4-13 0-16,-1-4 0 16,-7-4 0-16,3-7 0 15,-3-2 1-15,0 0 28 16,0 0-3-16,0-2-3 15,0-20-23-15,0-4-1 16,0-20-58-16,0 2-138 16,0 0-160-16</inkml:trace>
          <inkml:trace contextRef="#ctx0" brushRef="#br0" timeOffset="6929.1698">4155-2548 35 0,'0'0'16'0,"0"0"-15"0,0 0 0 15,0 0 32 1,0 0-20-16,33 0 5 0,-18 0 3 16,-1 0-14-16,-6 0 1 15,-1 0 41-15,-7 0 3 16,0 0-2-16,0 0-50 16,3 3-4-16,-1 11 4 15,8 10 33-15,0 8-14 16,2 1-1-16,6 3-16 15,-1-2 4-15,0-3-6 16,1-5 1-16,-5-6 6 0,4-2-7 16,-5-4 34-1,0-5-5-15,-4 0-29 0,0-7 13 16,4-2-8 0,0 3-4-16,2-3 11 0,3 0-12 15,0 0 1 1,3 0 9-16,4 0 0 0,2-17 6 15,-1 0-4 1,4-12-12-16,1-4 19 0,-5-8-18 16,-2-4 56-16,-3 2-21 0,0-1 11 15,-6 2-22 1,1 6-15-16,-3 11 26 0,-7 6 12 16,1 12-48-1,-4 1 0-15,-2 6-22 0,4 0-43 16,2 0 43-1,-1 0 5-15,4 0 2 0,-3 0 14 16,-1 0-19-16,2 6 7 16,-2-2 13-16,1 4-16 15,-4 2 16-15,5 6 1 16,-2 2 18-16,-2 5 21 16,0 8-31-16,-1 9-2 15,-2 3 0-15,0 8 2 16,0 11-9-16,0-2 0 15,0 5 0-15,0-3 7 16,0 0-7-16,0-11 0 16,-2-6 0-16,-6-11 5 0,1-8-5 15,2-8 0 1,-1-5 1-16,1-4 18 0,1-5-13 16,4-2-3-1,0-2-3-15,0 3 0 0,0-3-10 16,0 0-22-1,0 0-92-15,0 0-69 0</inkml:trace>
          <inkml:trace contextRef="#ctx0" brushRef="#br0" timeOffset="7839.1173">5247-2693 182 0,'0'0'136'0,"0"0"-61"0,0 0-3 16,0 0-13-16,0 0 19 16,0 0-65-16,0 0-13 15,129-75-1-15,-74 57 0 16,-3 5-2 0,-4 3-7-16,-1 2 10 0,-2 3 0 15,-2 0-1-15,-5 0-1 16,-7 0 2-16,-8 2-9 15,-11 3-12-15,-7 0 15 16,-5 0-89-16,-5 0-94 16,-18 3 57-16</inkml:trace>
          <inkml:trace contextRef="#ctx0" brushRef="#br0" timeOffset="7469.1668">5287-2531 227 0,'0'0'168'0,"0"0"-108"16,0 0-60-16,0 0 0 0,0 0 0 16,0 0 0-1,0 0 13-15,0 0 9 0,0 0-21 16,-32 154-1 0,24-115 13-16,-1-4-11 0,1-4 52 15,2-2-6 1,0-3-36-16,0 0 47 0,4-1-43 15,2 4 1 1,0 0-2-16,0-1-14 0,0 0 22 16,14-1-23-16,14-4 6 15,10-3 9-15,4-4-15 16,8-8 0-16,-1-3 0 16,-1-5-3-16,-1 0-3 15,-5 0 6-15,-4-5 0 16,-4-11-2-16,-2-2-30 15,0-5 18-15,-6-6-41 16,-1-1-36-16,-1-4 43 0,-1-20-83 16,-9 7-16-1,-3 2-62-15</inkml:trace>
          <inkml:trace contextRef="#ctx0" brushRef="#br0" timeOffset="8082.6401">5178-2470 117 0,'0'0'229'15,"0"0"-161"-15,0 0-59 0,0 0-2 16,0 0-7 0,0 0 15-16,0 0-4 0,178-18-11 15,-127 7 0 1,1-2 0-16,-3 2 2 0,-3-2-9 15,0 1 7-15,9-11-43 16,-15 4-41-16,-5-2-201 0</inkml:trace>
          <inkml:trace contextRef="#ctx0" brushRef="#br0" timeOffset="9182.5764">6215-2688 335 0,'0'0'130'0,"0"0"-91"0,0 0-39 16,0 0-15-1,0 0 15-15,0 0 0 0,0 0 0 16,7 140-1 0,-5-94 1-16,1 1 0 0,-3-1 0 15,0-2 0-15,0-5 1 16,-3-3-1-16,-11 0 0 15,-1 1 3-15,-5-3-2 16,0 2-1-16,5-2 29 16,5-4-28-16,6-3 8 15,4-8-9-15,0-5 0 16,0-4-7-16,4-4-19 16,4-6 7-16,-3 0-7 15,2 0 3-15,-7 0 16 16,0 0 7-16,0-6 0 0,0-6 0 15,0-10 0 1,-12-2 0-16,-3-11-20 0,7-6 9 16,-1-6 11-1,9-2 0-15,0-4 0 0,0-4 7 16,0 4-6 0,12-1-2-16,5 2-8 0,3 1 4 15,0 3 4-15,0 12 1 16,-3 6 0-16,-5 9 14 15,-1 8 4-15,-2 5 3 16,-1 3-21-16,7 0-26 16,5 0 25-16,3-1-7 15,6 1 8 17,3 1 0-32,3 0 0 0,5 1 0 0,0 1 0 0,0 2-10 15,0 0 9-15,-3 0 1 16,3 0 4-16,-2 13 8 0,-9 5-3 15,-6 1-9 1,-14 3 7-16,-9 2 0 0,0 2 5 16,-9-2 41-1,-17-2 6-15,-3-1-14 0,-2-3 24 16,-1-3 6 0,-5-2-34-16,0 3-31 0,-3-3 33 15,-2 6-20-15,2-2-7 0,3 1 4 16,6 0-14-1,4 0-2-15,5-1-4 0,2-2 1 16,5-5 7 0,3-1-8-16,4 0 2 0,-1-1 7 31,6-3-8-31,0 0-2 0,3 3 0 0,0 2-2 16,0 2 3-1,10 0 12-15,12 3 14 0,6 0 1 16,4 4-14-16,3 1 9 15,3 1-22-15,2 6 1 16,-3-5 6-16,0 4-7 16,-2-2 0-16,-3 0 3 15,-7-7 0-15,-5-1-3 16,0-3 0-16,-5-3-2 16,0-5-13-16,-3 1 5 15,1-4-26-15,2 0 34 0,-1-2-55 16,-2 0-8-1,-6 0-35-15,-4 0-115 0</inkml:trace>
        </inkml:traceGroup>
      </inkml:traceGroup>
    </inkml:traceGroup>
    <inkml:traceGroup>
      <inkml:annotationXML>
        <emma:emma xmlns:emma="http://www.w3.org/2003/04/emma" version="1.0">
          <emma:interpretation id="{B44CFA5F-6D2E-475B-8D02-31A84E551389}" emma:medium="tactile" emma:mode="ink">
            <msink:context xmlns:msink="http://schemas.microsoft.com/ink/2010/main" type="paragraph" rotatedBoundingBox="3164,4511 20154,3549 20242,5104 3252,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217784-E1DD-4719-8522-B0AC077025F4}" emma:medium="tactile" emma:mode="ink">
              <msink:context xmlns:msink="http://schemas.microsoft.com/ink/2010/main" type="line" rotatedBoundingBox="3164,4511 20154,3549 20242,5104 3252,6066"/>
            </emma:interpretation>
          </emma:emma>
        </inkml:annotationXML>
        <inkml:traceGroup>
          <inkml:annotationXML>
            <emma:emma xmlns:emma="http://www.w3.org/2003/04/emma" version="1.0">
              <emma:interpretation id="{87ADB129-4B29-49D2-AE0D-096405974058}" emma:medium="tactile" emma:mode="ink">
                <msink:context xmlns:msink="http://schemas.microsoft.com/ink/2010/main" type="inkWord" rotatedBoundingBox="3172,4658 5455,4529 5516,5599 3233,5729"/>
              </emma:interpretation>
              <emma:one-of disjunction-type="recognition" id="oneOf1">
                <emma:interpretation id="interp5" emma:lang="en-US" emma:confidence="0">
                  <emma:literal>ice).</emma:literal>
                </emma:interpretation>
                <emma:interpretation id="interp6" emma:lang="en-US" emma:confidence="0">
                  <emma:literal>ice),</emma:literal>
                </emma:interpretation>
                <emma:interpretation id="interp7" emma:lang="en-US" emma:confidence="0">
                  <emma:literal>ice.</emma:literal>
                </emma:interpretation>
                <emma:interpretation id="interp8" emma:lang="en-US" emma:confidence="0">
                  <emma:literal>ice</emma:literal>
                </emma:interpretation>
                <emma:interpretation id="interp9" emma:lang="en-US" emma:confidence="0">
                  <emma:literal>ire).</emma:literal>
                </emma:interpretation>
              </emma:one-of>
            </emma:emma>
          </inkml:annotationXML>
          <inkml:trace contextRef="#ctx0" brushRef="#br1" timeOffset="-817433.7428">43 494 2 0,'0'0'63'0,"0"0"-41"16,0 0 18-16,0 0 42 16,0 0 2-16,0 0-25 15,15-25-23-15,-13 17 26 16,4 0 9-16,-6 4 10 16,2-5 1-16,-2 4-42 15,0 3 1-15,3-3 22 16,-3 2-9-16,0 3 5 15,0 0-24-15,0 0-19 16,0 0 4-16,0 0-19 16,0-3-1-16,0 3 15 0,0 0-15 15,0 0 22-15,0 0-21 16,0 0 0-16,0 0 21 16,0 0-22-16,0 0 7 15,0 0-7-15,0 0 6 16,0 0 11-16,0 0 12 15,0 0-3-15,0 0 0 16,0 0-26-16,0 0 0 16,0 13 0-16,-5 5 0 15,-3 3 1-15,1 3-1 16,4-7 0-16,1 1 0 16,-1-2-1-16,3-3 1 15,-3 3 0-15,-3 0 1 0,3-4 23 16,-5 2-5-1,1 1-6-15,2 0 9 0,-3 0-21 16,1 3-1-16,-1 3 0 16,3 3 1-16,1-4 0 15,-1 2 1-15,2 0-2 16,3-3 3-16,0 1-2 16,0-4-1-16,0-3 0 15,0-1-4-15,0-4-3 16,0-3 7-16,0 0 0 15,0-2-1-15,5-1-14 16,5 2 14-16,-2-1-11 0,6-3 8 16,4 0 3-1,2 0 1-15,2 0 0 0,2 0-1 16,-1-12-6-16,2-3-20 16,2 0-17-16,-4-3-27 15,-1-3 18-15,-2 3-31 16,-5-3 5-16,-3-8-63 15,-4 6-90-15,-8 3-123 0</inkml:trace>
          <inkml:trace contextRef="#ctx0" brushRef="#br1" timeOffset="-816940.7108">0 8 586 0,'0'0'197'15,"0"0"-142"-15,0 0 17 16,0 0 25-16,0 0 5 15,0 0-50-15,0 0-37 16,0-8 15-16,0 8-14 16,0 0 4-16,0 0 2 15,0 0-21-15,0 0 17 16,0 0-16-16,0 0 7 16,0 0-15-16,0 0 6 15,0 0 0-15,3 0-1 0,2 8-50 16,10 3-56-16,-7-6-65 15,1-3-185-15</inkml:trace>
          <inkml:trace contextRef="#ctx0" brushRef="#br1" timeOffset="-815978.2034">847 433 121 0,'0'0'146'0,"0"0"-120"0,0 0 13 15,0 0 81-15,0 0 10 16,0 0-32-16,0 0-30 15,0-26 5-15,0 21-11 16,0-2 2-16,0 6 18 16,0-2 1-16,0 1-17 15,0 2 1-15,0 0-31 16,0 0-16-16,0 0-15 16,0 0-5-16,-8 0-1 15,-4 15-17-15,-1 9 17 16,-7 5-1-16,3 4 2 0,-1-2 0 15,6-3 0 1,4-3-17-16,2-1 17 0,3-3-2 16,0 1-5-16,1-5 6 15,2 3 2-15,0 3-1 16,0 4 3-16,0-2-2 16,0 4-2-16,0 0 1 15,0-1 0-15,0 0 0 16,0-2 0-16,5 0 0 15,0-1 2-15,5-1-1 16,-2-6-2-16,1-3 0 16,2-1-28-16,1-7 3 15,0-4-16-15,-2-3-8 16,2 0-1-16,6 0-33 16,10 0-10-16,1-15-86 15,-4 0-110-15</inkml:trace>
          <inkml:trace contextRef="#ctx0" brushRef="#br1" timeOffset="-815380.1333">1239 349 522 0,'0'0'121'0,"0"0"-86"16,0 0 5-16,0 0 96 16,0 0-68-16,0 0-44 15,0 0-22-15,0-5-1 16,0 5-1-16,0 0 0 0,-2 0 0 16,-5 9 16-1,2 0 8-15,-5 7 21 0,0 1 22 16,-5 5-31-16,0 1 13 15,-2 4-17-15,6-3-26 16,2 3 11-16,4-4-17 16,5 1 0-16,0-2-2 15,0-1-12-15,0 3 13 16,5-3 0-16,7 0-2 16,-4-1-7-16,4-3 10 15,-4 2-2-15,1-6 1 16,2-3-37-16,1-2 18 15,3 1-9-15,2-5-26 0,0-4 29 16,3 0-29 0,3 0-13-16,0 0-7 0,3 0-58 15,12-13-57-15,-8 0-53 16,-3-2-21-16</inkml:trace>
          <inkml:trace contextRef="#ctx0" brushRef="#br1" timeOffset="-815010.3183">1038 627 284 0,'0'0'94'0,"0"0"-59"15,0 0 38-15,0 0 56 16,0 0-37-16,0 0-31 16,0 0 2-16,-9 15-1 15,26-15-41-15,10 0 2 16,1-10-13-16,6-3-9 15,1-3 16-15,0-1-17 16,-3 0 0-16,-4 2 0 0,-6 2-15 16,-2 0-1-1,0 0-52-15,-5 3-81 0,-3-1-128 0</inkml:trace>
          <inkml:trace contextRef="#ctx0" brushRef="#br1" timeOffset="-814538.5442">1610 177 401 0,'0'0'136'16,"0"0"-110"-16,0 0 13 15,0 0 52-15,0 0-18 16,0 0 18-16,0 0-29 16,109 64-23-16,-101-48-13 15,2 2-4-15,-8 3-3 16,-2-1 6-16,3 3-24 15,-3 3-1-15,0 4 6 16,0 8-5-16,0 5 25 16,0 2-15-16,-5 3 12 15,-7 0 1-15,6-2-22 0,-3-2-2 16,4-3 0 0,2-2 1-16,-4-7-1 0,5-4 0 15,-1-8 0-15,3-7 5 16,-3-5-5-16,1-6 0 15,-1 1-9-15,-1-3-37 16,-4 0-19-16,5-8-207 16,1-7-336-16</inkml:trace>
          <inkml:trace contextRef="#ctx0" brushRef="#br1" timeOffset="-814184.5618">2081 608 552 0,'0'0'196'0,"0"0"-150"16,0 0-44-16,0 0 31 16,0 0 67-16,0 0-63 0,0 0-18 15,49-10-19 1,-41 8 1-16,-1 2 5 0,-4 0-6 16,-1 0 0-16,4 0-1 15,0 0-6-15,0 0-23 16,6 0-30-16,5 0-51 15,-1 0-59-15,-1 0-182 0</inkml:trace>
          <inkml:trace contextRef="#ctx0" brushRef="#br1" timeOffset="-813931.332">2081 608 682 0,'35'-122'120'0,"-43"118"-93"0,5 1 27 16,-1 0 60-16,4 1-45 16,0-1-22-16,0 3-47 15,4-2-22-15,16 2 9 16,3-2-17-16,2-1-28 16,-1 0-19-16,-8 3 9 15,-7 0 19-15,-3 0-7 16,-4 0-15-16,-2 0-13 15,4 0-35-15,-1 0-49 16</inkml:trace>
        </inkml:traceGroup>
        <inkml:traceGroup>
          <inkml:annotationXML>
            <emma:emma xmlns:emma="http://www.w3.org/2003/04/emma" version="1.0">
              <emma:interpretation id="{27B0F635-0AD8-4E30-994A-F9DEB33785B5}" emma:medium="tactile" emma:mode="ink">
                <msink:context xmlns:msink="http://schemas.microsoft.com/ink/2010/main" type="inkWord" rotatedBoundingBox="6026,4778 7558,4692 7594,5323 6062,5409"/>
              </emma:interpretation>
              <emma:one-of disjunction-type="recognition" id="oneOf2">
                <emma:interpretation id="interp10" emma:lang="en-US" emma:confidence="0">
                  <emma:literal>400</emma:literal>
                </emma:interpretation>
                <emma:interpretation id="interp11" emma:lang="en-US" emma:confidence="0">
                  <emma:literal>too</emma:literal>
                </emma:interpretation>
                <emma:interpretation id="interp12" emma:lang="en-US" emma:confidence="0">
                  <emma:literal>200</emma:literal>
                </emma:interpretation>
                <emma:interpretation id="interp13" emma:lang="en-US" emma:confidence="0">
                  <emma:literal>4900</emma:literal>
                </emma:interpretation>
                <emma:interpretation id="interp14" emma:lang="en-US" emma:confidence="0">
                  <emma:literal>900</emma:literal>
                </emma:interpretation>
              </emma:one-of>
            </emma:emma>
          </inkml:annotationXML>
          <inkml:trace contextRef="#ctx0" brushRef="#br1" timeOffset="-806647.0181">2932 290 12 0,'0'0'78'16,"0"0"-51"-16,0 0-10 16,0 0 12-16,0 0 40 15,0 0-17-15,0 3-39 16,0-3 2-16,0 0-15 16,0 0 1-16,0 0 11 15,0 0 2-15,0 0 11 16,0 0-21-16,0 0-2 0,0 0-4 15,0 0-29 1,0 0-21-16,0 0-29 0,0 0-5 16,0 0 39-1,9 0-24-15</inkml:trace>
          <inkml:trace contextRef="#ctx0" brushRef="#br1" timeOffset="-805017.0906">2932 290 90 0,'29'-5'72'0,"-29"5"-23"16,0 0 3 0,0 0 24-16,0 0-14 0,0 0-29 15,0 0-8 1,0 0-24-16,0 0 7 0,0 0 7 16,0 0-15-1,0 0 9-15,0 0 14 0,0 0-3 16,0 0 21-16,0 0-7 15,0 0 1-15,0 0 1 16,0 0-16-16,0 0 3 16,0 0-7-16,0 0-8 15,0 0 13-15,0 0-19 16,0 0-1 0,0 0 5-16,0 0-6 0,0 0 0 15,0 0 0 1,-3 0 1-16,3 3 4 0,-2-1-5 15,-2 1 0-15,4-3 9 0,-3 0-9 16,3 3 0 0,0-3 10-16,-3 0-9 0,3 0 22 15,0 0-14 1,0 0-2-16,0 0 3 0,0 0-9 16,0 0-1-1,0 0 0-15,0 0 0 0,0 0 3 16,0 0-2-16,0 0 16 0,0 0 15 15,0 0-16 1,0 0 8-16,0 0-11 0,0 0-13 16,0 0 13-1,0 0-12-15,0 0 12 0,0 0 4 16,0 0-17 0,0 0 0-16,0 0 0 0,0 0-4 15,0 0 4 1,0 0 1-16,0 0-1 0,0 0 2 15,0 0-2-15,0 0 0 16,0 0-1-16,0 0 1 16,0 0 0-16,0 0 0 15,0 0 0-15,0 0-1 16,0 0 0-16,0 0 1 16,0 0 0-16,0 0 0 15,0 0 1-15,0 0-1 16,0 0 0-16,0 0 2 0,0 0-2 15,0 0 0 1,0 0 0-16,0 0 0 0,0 0-2 16,0 0 3-1,0 0-1-15,0 0 4 0,0 0-3 16,0 0-2 0,0 0 1-16,0 0 0 0,0 0 6 15,0 0-6 1,0 0 8-16,0 0 12 0,0 0-20 15,0 0 6-15,0 0-6 16,0 0 7-16,0 0-5 16,0 0-2-16,0 0 0 15,0 0 0-15,0 0 0 16,0 0-1-16,0 0 1 16,0 0 0-16,0 0 0 15,0 0 0-15,0 0 0 16,0 0 0-16,0 0 6 0,0 0-6 15,0 0 0 1,0 0 1-16,0 0 7 0,0 0-8 16,0 0 0-1,0 0-1-15,0 0-3 32,0 0 3-32,0 0 1 0,0 0 0 0,0 0 0 0,0 0 0 15,0 0 0 1,0 0 1-16,0 0 5 0,0 0-3 15,0 0 12-15,0 0-15 0,0 0 16 16,0 0-16 0,0 0 0-16,0 0 0 0,0 0-4 15,0 0 4 1,0 0 0-16,0 0 1 0,0 0-1 16,0 0 3-1,0 0-3-15,0 0 0 0,0 0 7 16,0 0 5-16,0 0 7 15,0 0-9-15,0 0 6 16,0 0-16-16,0 0 1 16,0 0-1-16,0 0-1 15,0 0 1-15,0 0 0 16,0 0 0-16,0 0-1 16,0 0 2-16,0 0-1 15,0 0 0-15,0 0 7 16,0 0-6-16,0 0-1 15,0 0 1-15,0 0 9 0,0 0-10 16,0 0 0 0,0 0 0-16,0 0 1 0,0 0-2 15,0 0 1 1,0 0 0-16,0 0-1 0,0 0 1 16,0 0 0-1,0 0 0-15,0 0 3 0,0 0-3 16,0 0 0-16,0 0 0 0,0 0 8 15,0 0-8 1,0 0 11-16,0 0-11 0,0 0 3 16,0 0-3-1,0 0 0-15,0 0 0 0,0 0-2 16,0 0-2 0,0 0-6-16,0 0 8 0,0 0-22 15,0 0 24 1,0 0-1-16,0 0-13 0,0 0 14 15,0 0-22-15,0 0 3 16,0 0-10-16,0 0-43 16,0 0 5-16,0 0-18 15,0 0-56-15,0 0-97 16</inkml:trace>
          <inkml:trace contextRef="#ctx0" brushRef="#br1" timeOffset="-803977.1769">3001 112 316 0,'0'0'89'0,"0"0"-73"15,0 0-10-15,0 0 21 16,0 0 70-16,0 0-41 16,0 0-21-16,0 5-11 15,0 0 5-15,0 2 20 0,-5 9 2 16,-7 2-5-1,1 4-24-15,-4 4-21 0,-2 4 29 16,2-1-17 0,-2 2-1-16,0 0 10 0,2-2-15 15,2-1 9 1,-5 0 13-16,4-3-11 0,2 2 14 16,4-6-20-1,-2-3-11-15,8-3 8 0,2-5-8 16,0 2-1-16,0-8 0 0,0 4-1 15,0-5 1 1,0 2 0-16,0-3 0 0,0 0 0 16,0 1 0-1,0-3-2-15,0 2-5 0,0-2-19 16,6 0 25 0,5 0 1-16,4 0 0 0,5-2-1 15,2-8 2-15,2-3-2 16,-4-3-8-16,0 4 4 15,0-4 5-15,-5 1 0 16,2 1 0-16,-3-1-1 16,-2-1 2-16,0 1-1 15,-2 1 0-15,0 0 0 16,-2 3-1-16,1 1 1 16,-1 2 0-16,-3 3 0 15,2 2-13-15,-4 0-6 16,-3 3-1-16,0 0 8 0,0 0 12 15,0 0 0 1,0 0 1-16,0 0 6 0,0 0-6 16,0 6-1-1,0 9 12-15,0 9 5 0,-10-1 17 16,5 5-24 0,-3 4-9-16,-1-4 8 0,3 0-8 15,0-2-1-15,0-2 0 0,1-1 0 16,2-5 1-1,1-2-1-15,2-4 0 0,0 0 3 16,0-6-3 0,0 0 0-16,0-3-1 0,0-1-14 15,0-2 14 1,0 0-30-16,0 0-13 0,0 0-17 16,0 0-92-1,0 0-103-15</inkml:trace>
          <inkml:trace contextRef="#ctx0" brushRef="#br1" timeOffset="-803304.5886">3436 283 84 0,'0'0'7'16,"0"0"9"-16,0 0-10 0,0 0 59 16,0 0 20-1,0 0-26-15,0 0-13 0,-24 25 59 16,16-12-4-16,-4-2-10 0,1 1-24 15,-1 5-33 1,0 0-9-16,4 4-14 0,0 2-10 16,2 5 8-1,3 7-9-15,0-2 2 0,3 0 5 16,0 2-7 0,0-2 0-16,0-8 0 15,0-1-10-15,0-9 10 16,8-4-9-16,4-4 8 15,0-1-1-15,2-6-36 0,0 0 31 16,1 0 5 0,2 0-3-16,3 0 5 0,-2-11 0 15,2-3 1-15,0-5 1 16,0-2-1-16,0-4-1 16,-3-5 1-16,0-6-1 15,-2-2 37-15,-3-4 8 16,-4-1-6-16,-5 1 0 15,-3 3 25-15,0 0-27 16,0 6 8-16,-8 7-29 16,-10 2 10-16,-2 10 22 0,0 5 5 15,3 4-31 1,0 2-22-16,5 3 0 0,-3 0-9 16,4 3-15-1,2 11-4-15,-2 11-30 0,2-1-47 16,1 1-14-1,-7 6-83-15,1-8-17 0,-1-5-70 0</inkml:trace>
          <inkml:trace contextRef="#ctx0" brushRef="#br1" timeOffset="-802514.635">4036 205 26 0,'0'0'103'0,"0"0"-79"16,0 0 41-16,0 0 107 15,0 0 7-15,0 0-32 16,0 0-40-16,-5 0-55 0,-5 0-26 16,2 0-26-1,-4 0 1-15,4 3 3 0,3 6-4 16,-2-1 0-1,2 5-1-15,2 0 2 0,-3 1 3 16,3 4-3 0,0 0 15-16,1 5 8 0,-1 0-17 15,0 6 6-15,1 2-8 0,-2 0-4 16,4 0 5 0,0 0-6-16,0-3 0 0,0-2 21 15,0-2-21 1,12-4 6-16,2-1-6 15,4-4-4-15,-5 0 3 16,2-2 1-16,-3-3 0 0,0-3 0 16,-4-6-4-1,0 3 3-15,4-4 1 0,0 0 0 16,1 0 1-16,4 0-1 16,3-8 0-16,4-11-1 15,2-1-7-15,3-9 8 16,-1-5-11-16,-1 1-5 15,-5-3 14-15,-4 0 2 16,-8-3 5-16,-6-3 34 16,-4-5 0-16,0-2 23 15,-9 0-1-15,-14 2 18 0,-6 6-19 16,-2 5-23 0,2 10 13-16,1 8-26 0,7 7-23 15,7 7 20 1,5 1-21-16,6 3-18 0,1 0-25 15,2 3-50 1,-3 15 36-16,0 5-21 0,-3 5-27 16,-5-2-14-1,-26 8-56-15,2-6-34 0,-5-7-150 0</inkml:trace>
        </inkml:traceGroup>
        <inkml:traceGroup>
          <inkml:annotationXML>
            <emma:emma xmlns:emma="http://www.w3.org/2003/04/emma" version="1.0">
              <emma:interpretation id="{1D3D2FE6-D6B7-4BA7-A177-849383192807}" emma:medium="tactile" emma:mode="ink">
                <msink:context xmlns:msink="http://schemas.microsoft.com/ink/2010/main" type="inkWord" rotatedBoundingBox="8210,4864 9574,4787 9602,5280 8238,5357"/>
              </emma:interpretation>
              <emma:one-of disjunction-type="recognition" id="oneOf3">
                <emma:interpretation id="interp15" emma:lang="en-US" emma:confidence="0">
                  <emma:literal>son</emma:literal>
                </emma:interpretation>
                <emma:interpretation id="interp16" emma:lang="en-US" emma:confidence="0">
                  <emma:literal>some</emma:literal>
                </emma:interpretation>
                <emma:interpretation id="interp17" emma:lang="en-US" emma:confidence="0">
                  <emma:literal>sin</emma:literal>
                </emma:interpretation>
                <emma:interpretation id="interp18" emma:lang="en-US" emma:confidence="0">
                  <emma:literal>san</emma:literal>
                </emma:interpretation>
                <emma:interpretation id="interp19" emma:lang="en-US" emma:confidence="0">
                  <emma:literal>sum</emma:literal>
                </emma:interpretation>
              </emma:one-of>
            </emma:emma>
          </inkml:annotationXML>
          <inkml:trace contextRef="#ctx0" brushRef="#br1" timeOffset="-799982.409">5270 215 204 0,'0'0'121'0,"0"0"-84"15,0 0 27-15,0 0 66 0,0 0 41 0,0 0-57 16,-6-7-60 0,0 4-27-16,-2 0-25 15,-2 3 5 1,5-3 6-16,0 1-12 0,2 2 24 0,0 0-5 16,3 0-20-1,0 0 13-15,-4 0-12 0,2 0 0 16,-1 0-1-16,-5 0 0 15,-4 0-1-15,-3 2 1 16,1 9-6-16,-4-1 6 16,5 3 1-16,1 0 0 15,4-2-1-15,4-2-3 16,1 3 1-16,1-5 2 16,2-2-2-16,0 1 2 15,0-4 0-15,0 1 0 0,0-1 6 16,0 1-5-1,0 2-1-15,0 0 0 0,0 5-9 16,0 3 8 0,2 2-4-16,13 2-5 0,5 3 3 15,0-1-13 1,0 1-5-16,4-1 15 0,-7-1 6 16,-3-3 3-1,0 1 1-15,-4-6 0 0,-2 0 0 16,-6-5 2-16,1 0-2 0,-3 0 0 15,0 3 13 1,0 0 18-16,0 3-13 0,-8 1-9 16,-4 2 8-1,4-2-17-15,-7 4 1 0,-2-1 14 16,-3 0 9 0,-5 4 24-16,-2-5-28 0,4-2 2 15,1-5 10-15,-2-4-10 16,4-3 14-16,2 0 4 15,1 0-22-15,4-7 35 16,1-11-12-16,4-9-12 16,4 0-29-16,4 3-12 15,0-3 11-15,0 7-13 16,4 2-28-16,16 0 0 16,2 3-5-16,6 2 20 15,7-3-1-15,0-3-3 16,2 4 23-16,3-3-5 0,-3 3 2 15,-2-4 9 1,0 1 2-16,-1 2 0 0,1 2 0 16,-3 0-2-1,1 1 2-15,-3 3 0 0,-8 2 1 16,-7 3-8 0,-3 3 7-16,-9 2 0 0,-3 0 1 15,0 0 6-15,0 0-8 0,0 0 1 16,0 0-9-1,0 0 9-15,0 13 0 0,0 4 15 16,0 7 18 0,0 4-16-16,0 2 11 0,0 3-12 15,-10-3-3 1,5-2-2-16,-3-4-11 0,-1-1 0 16,1-5 7-1,1-2-7-15,2-5 8 0,2-3-8 16,0-4 1-16,3-4 4 15,0 0-5-15,0 0 1 16,0 0 16-16,0 0-17 16,0 0 15-16,0 0-14 15,0 0-1-15,0-16-1 16,11-9-93-16,16-26-106 16,-5 6-80-16,-2 2-371 0</inkml:trace>
          <inkml:trace contextRef="#ctx0" brushRef="#br1" timeOffset="-798992.4643">5712 490 649 0,'0'0'0'0,"0"0"-82"16,0 0 66-1,0 0 16-15,0 0 195 0,0 0-80 16,0 0-69-16,0 0-7 0,95-91 9 15,-90 75-18 1,2 4 12-16,-2-2-29 0,1 4-12 16,-2 2 7-1,1 1-8-15,-2 1 0 0,-1 1-1 16,4 4-20 0,0-3 20-16,0 4 0 0,3-3 1 15,-4 3-1-15,-2 0-3 16,0 0-4-16,-3 0 7 15,0 0-19-15,0 3 20 16,0 10 1-16,0 2-1 16,0 2 10-16,0-2-9 15,0 3-1-15,0-2 0 16,0-1 1-16,0 0 1 16,0-2-2-16,0-5 0 15,0 0 3-15,0-3-3 16,2-5-1-16,-2 0 1 0,3 0 0 15,1 0 4 1,-1 0 5-16,-1 0 6 0,4 0 28 16,3 0-43-1,6-7 0-15,5-10-9 0,8-3-14 16,6-3 21 0,9-6-11-16,1-2-8 0,-1 0 19 15,-3 3-7-15,-6 2 9 0,-11 8 1 16,-6 6-1-1,-5 5 24-15,-9 5-9 0,-3 2-2 16,0 0 10 0,0 0-23-16,0 0-1 0,0 13-10 15,3 11 11 1,2 6 3-16,2 1-2 0,-5 2 0 16,4-1 5-1,-4-6-3-15,-2-5-3 0,0-9 17 16,0-4-16-16,0-4 20 15,4-4-14-15,-4 0 6 16,0 0 14-16,0 0-26 16,3 0-1-16,8-19-3 15,1-7-180-15,3-3-457 0</inkml:trace>
        </inkml:traceGroup>
        <inkml:traceGroup>
          <inkml:annotationXML>
            <emma:emma xmlns:emma="http://www.w3.org/2003/04/emma" version="1.0">
              <emma:interpretation id="{DEF53292-C9F2-4463-85A4-BBCB34D64181}" emma:medium="tactile" emma:mode="ink">
                <msink:context xmlns:msink="http://schemas.microsoft.com/ink/2010/main" type="inkWord" rotatedBoundingBox="10053,3990 16199,3845 16235,5366 10089,5511"/>
              </emma:interpretation>
              <emma:one-of disjunction-type="recognition" id="oneOf4">
                <emma:interpretation id="interp20" emma:lang="en-US" emma:confidence="0">
                  <emma:literal>(slat-to)</emma:literal>
                </emma:interpretation>
                <emma:interpretation id="interp21" emma:lang="en-US" emma:confidence="0">
                  <emma:literal>(spat-to)</emma:literal>
                </emma:interpretation>
                <emma:interpretation id="interp22" emma:lang="en-US" emma:confidence="0">
                  <emma:literal>(sat-ta)</emma:literal>
                </emma:interpretation>
                <emma:interpretation id="interp23" emma:lang="en-US" emma:confidence="0">
                  <emma:literal>(sat-too)</emma:literal>
                </emma:interpretation>
                <emma:interpretation id="interp24" emma:lang="en-US" emma:confidence="0">
                  <emma:literal>(nut-Tito)</emma:literal>
                </emma:interpretation>
              </emma:one-of>
            </emma:emma>
          </inkml:annotationXML>
          <inkml:trace contextRef="#ctx0" brushRef="#br1" timeOffset="-791713.5">10493-577 560 0,'0'0'92'16,"0"0"-73"-16,0 0 11 16,0 0 177-16,0 0-2 15,90-144-27-15,-88 134-68 16,1 1-31-16,-3 4 5 15,0 5-43-15,0-2-11 16,0 2-30-16,3 0-10 16,9 0 3-16,8 0-59 15,20 0 46-15,14 0 14 16,18 0-11-16,8 0 4 16,5 0 1-16,-3-8-26 0,-3 0 28 15,-11 4-19 1,-13 4 0-16,-11 0 29 0,-16 0-29 15,-11 0 0 1,-8 0-10-16,-6 0-19 0,-3 0 23 16,0 0-11-1,0 0 13-15,0 0 32 0,0 0-12 16,0 0 13-16,0 0 0 0,0 0-15 16,3 4-86-1,2 1-227-15,-2-2-197 0</inkml:trace>
          <inkml:trace contextRef="#ctx0" brushRef="#br1" timeOffset="-792623.4452">10841-367 192 0,'0'0'214'16,"0"0"-79"-16,0 0-34 15,0 0 41-15,0 0-28 16,0 0-68-16,0 0-30 16,-14 13-16-16,6 13 0 0,-4 5 13 15,2 5-13 1,5-2 0-16,2-1 5 0,1-2-5 15,2-2 0 1,-3-1 0-16,0-2 0 0,-6-1 1 16,1 2-1-1,-7 1 1-15,1-2 0 0,-1 1 2 16,0-2-3-16,2-2 0 0,1-5 0 16,4-1 3-1,1-8-3-15,5-3 0 0,2-4 0 16,-3-2 6-1,0 0 0-15,-2 0 26 0,-4 0-5 16,1 0-8 0,-4 0-19-16,-3-8 0 0,7-1 0 15,-1 0-47 1,3-6-51-16,4 4-107 0,2 1-113 16</inkml:trace>
          <inkml:trace contextRef="#ctx0" brushRef="#br1" timeOffset="-792193.4539">11086-258 443 0,'0'0'222'0,"0"0"-222"0,0 0-95 15,0 0 57-15,0 0 37 16,0 0 0-16,5 31 1 16,-5-10 1-16,0 5 0 0,0-4 6 15,0-1 33-15,0-3 9 16,0-2 12-1,-3-2-11-15,-2-5-12 16,0 4 2-16,-5 3-27 0,5 4-5 16,-4 1 5-16,-2 2-11 15,2 4 3-15,-2-7-5 16,2 1 1-16,3-6 0 0,1-5-1 16,1 1 0-1,1-6-2-15,1-3-53 0,-1 1-34 16,3-3-53-1,0 0-38-15,0-3-191 0</inkml:trace>
          <inkml:trace contextRef="#ctx0" brushRef="#br1" timeOffset="-790983.5347">11979-395 234 0,'0'0'294'0,"0"0"-227"16,0 0-67-1,0 0 0-15,0 0 8 0,0 0-7 16,-152 152 9-16,129-118-1 16,3-1-8-16,6-1 35 15,-1-4-3-15,2 0 12 16,1-2 11-16,-3 3-5 15,-2 2-6-15,-9 0-1 16,-6 5 47-16,-10 5-18 16,-5 4-44-16,-8 6-5 15,-2 9-7 1,0 4-16-16,-1 5 11 0,4 3-12 16,11-6 0-16,8-12 0 0,9-6-17 15,12-15 2 1,5-7-6-16,6-10-17 0,1-7 18 15,2-3-9 1,0-3 1-16,0-3 21 0,0 0-7 16,-3 0 14-1,0 0-22-15,-1 0-62 0,-1-5-167 16,2-7-26-16</inkml:trace>
          <inkml:trace contextRef="#ctx0" brushRef="#br1" timeOffset="-789010.6587">12163 136 61 0,'0'0'148'0,"0"0"-90"31,0 0 0-31,0 0 51 0,0 0 27 0,0 0-41 31,0 0-27-31,-20-14-26 0,12 14-16 0,-4 0-10 63,4 0-15-63,-4 0-1 0,1 0 0 0,2 2 6 0,4 1 16 0,-7 3-11 0,1-2 24 16,-4 4 30-16,1 0-22 0,-4 0-12 15,4 1-20-15,-4 3-9 16,-2 0 19-16,-2 4-13 15,-1-1-1-15,-4 1-1 16,7-3-5-16,3-1-1 16,6 2 0-16,5-6-1 0,0 0 0 15,4-3 1 1,-1 2 0-16,0 1 2 0,-1 2-2 16,2-1 0-1,-4 3 0-15,1 2 0 0,-4 1 4 16,1 0-3-1,-4 1 0-15,6-1-1 0,0 1-7 16,3 3-19-16,3-5-50 0,0 5-78 16,7-6 21-1,23-1-39-15,0-1-38 0,-8-9-87 0</inkml:trace>
          <inkml:trace contextRef="#ctx0" brushRef="#br1" timeOffset="-790300.5259">11971 332 314 0,'0'0'268'0,"0"0"-268"15,0 0-10 1,0 0 10-16,0 0 66 0,0 0 27 16,0 0-66-16,-23-8 5 15,11 8 7-15,0 0 9 16,-1 0 24-16,-2 0-19 16,3 0 12-16,-1 8-24 15,1 2-34-15,-3 5 14 16,-2 9-20-16,2 2 0 15,2 5 15-15,1 2-15 16,4 6-1-16,1 0 0 0,5 2 1 16,2-2 4-1,0-3-5-15,0-7-11 0,2-7 9 16,16-8-24 0,2-6 18-16,9-8-3 0,8 0-9 15,1 0 14 1,7-22-15-16,-1-5 21 0,-1-7-6 15,-3-4-1 1,-6-1 7-16,-11-3 10 0,-8 6-9 16,-10 0 40-16,-5 5 9 15,0 5 16-15,-8 8 13 16,-15 5-8-16,-3 5-45 16,-9 8-26-16,-2 0 1 15,-3 3-5-15,0 17 4 16,5 5-38-16,12-3-46 15,11 4-79-15,12 1-74 16,0-3-56-16,12-6-119 0</inkml:trace>
          <inkml:trace contextRef="#ctx0" brushRef="#br1" timeOffset="-787923.4376">12555-750 199 0,'0'0'189'0,"0"0"-147"0,0 0-23 15,0 0 80 1,0 0 21-16,0 0 1 15,0 0-43-15,110 80-40 16,-80-54 30-16,2 0-38 16,0 3-10-16,-1 2-11 0,-2 0 7 15,-3 5-16 1,-2 9 0-16,-4 8 3 0,-7 7-3 16,-1 10 8-1,0 1 19-15,-4 8-25 0,1-7 3 16,-1-5-5-1,2-5 1-15,-5-8 23 0,0-7-5 16,-5-3 29-16,0 1-22 16,0-7-19-16,0 3 16 15,0-3-7-15,-5 2 6 16,-10-6 1-16,-5 0-22 16,0-6 1-16,-2-2-1 15,2-4-1-15,-4-3 0 16,-2 0-42-16,-14-1-68 31,6-6-84-31,2-4-361 0</inkml:trace>
          <inkml:trace contextRef="#ctx0" brushRef="#br1" timeOffset="-797864.0878">6963-41 339 0,'0'0'233'0,"0"0"-145"0,0 0-46 15,0 0-3-15,0 0 44 0,0 0-30 16,0 0-44 0,0-6 5-16,0 6-14 0,0 0 16 15,0 0 9 1,-9 14-12-16,-6 4 26 0,2 5-5 15,-7 2-15 1,0 4 3-16,3 3-21 16,-1 1 0-16,4 3 9 15,4 0-9-15,8-2-2 16,2 3 1-16,0-4-13 0,0-1 12 16,6-5 1-1,8 0 0-15,3-4 0 0,0-2-7 16,-2-1 7-1,0 1 0-15,-5-5 0 0,2-3-8 16,-6-3 4 0,0-5-13-16,0 3 1 0,-1-3-36 15,2 0-26-15,-2-2-52 0,10-3-65 16,-5 0 2 0,5 0-145-16</inkml:trace>
          <inkml:trace contextRef="#ctx0" brushRef="#br1" timeOffset="-797044.0769">7190 158 758 0,'0'0'56'15,"0"0"-56"1,0 0-75-16,0 0 75 0,0 0 0 15,0 0 1-15,0 0-1 16,87-31 0-16,-65 26 0 16,-7 2-1-16,-4 1 1 15,1 2 0-15,-7 0 28 16,4 0-3-16,2 0 4 0,4 0-5 16,-1 0-18-1,1 0 3-15,-2 0 3 16,2 5-11-16,-6 9-1 15,-3-5 0-15,-4 4 0 0,-2-1 0 16,0 5 1 0,0-7 20-16,0 1-5 0,-8-4-9 15,2-2 6-15,6-2-13 0,0-3 0 16,0 0 0 0,0 0-8-16,0 0-8 0,0 0-9 15,6 0 4 1,0 0 21-16,-1 0 0 0,-5 5 1 15,0 0 8 1,0 3-8-16,0 5 8 0,0 6 3 16,0 1-12-1,-8 0 18-15,-1 4-18 0,6-7 1 16,0-3 8-16,3-4-9 16,0-2 0-1,0-3-1-15,-2-1 1 0,-1-4 1 16,-6 4 35-1,-5-4 9-15,-3 0-9 0,-10 0-34 16,2 0 12 0,2 0 7-16,2 0 5 0,8 0 42 15,1 0-37-15,9-4-3 0,0 3 1 16,3-2-22 0,0 3-7-16,0 0-11 0,0 0-11 15,0 0 10 1,0 0-18-16,0 0-6 0,0 0 8 15,0 0-20 1,-6 0-18-16,3 0-74 0,0 0-162 0</inkml:trace>
          <inkml:trace contextRef="#ctx0" brushRef="#br1" timeOffset="-796154.1869">7713 373 165 0,'0'0'290'16,"0"0"-204"-16,0 0-60 15,0 0 42-15,0 0 43 0,0 0-8 16,0 0-75-16,-8 0-26 16,8 0 2-16,0 0-4 15,0 0 0 1,0 0 13-16,0 0 10 0,0 0 52 15,0 0 5-15,0 0 2 16,0 0-8-16,-3-5-47 16,3-2-12-1,0-5-3-15,0-2-11 0,0-5-2 16,3-4-10-16,17-4-23 0,0-1 33 16,0-2-13-1,0 4 8-15,-3 0 4 0,-5 3 2 16,-1 4 0-1,-2 1 1-15,-4 4 17 0,-2 5 28 16,-3 1-34 0,4 1-2-16,-4 4-6 0,0 1 5 15,3 2-7-15,-3 0-2 16,0 0-10-16,2 0 9 16,-2 0-40-16,0 5 3 15,3 10 26-15,-3 11 2 16,0 2 10-16,0 6 0 15,0-1 0-15,-8 1 16 16,-4-2-16-16,3-4 0 16,3-5 0-16,1-2-3 15,2-4 1-15,3-1 2 16,0-3 0-16,-2 3 8 0,2-3-8 16,0-1-1-1,-4-1 1-15,4-1-7 0,0-1 0 16,-3-5 5-1,3 1-15-15,0-5-6 0,0 3-40 16,0-3-28 0,-3 0-43-16,3 0-80 0,-2 0-102 0</inkml:trace>
          <inkml:trace contextRef="#ctx0" brushRef="#br1" timeOffset="-795281.3183">8292-84 499 0,'0'0'58'0,"0"0"-58"0,0 0-83 16,0 0 83-1,0 0 117-15,0 0-46 0,0 0-64 16,2-8 0-16,-2 17 11 0,-9 5 44 16,-2 4 11-1,-1 0-15-15,-2 1-38 0,3 3-14 16,-1-1-3 0,0 3 4-16,4-1-1 0,0 0-6 15,1 2 0 1,2 2 7-16,2-1-7 0,1-4 0 15,-5 4-1-15,4-5 2 16,1-5-2-16,2-3 1 16,0-3 0-16,0-7 13 15,0-1-12-15,0 1-1 16,0-3 0-16,0 0-14 16,8 0 14-1,6 0 0-15,9 0 1 0,1 0-1 16,4-8-20-1,-1-4-19-15,1-1-31 0,-2-3 5 16,-3-3 23-16,-3 2-17 0,-3-2 59 16,-5 4 2-1,-4-1 21-15,-5 3 40 0,0 5 43 16,-3 4-17 0,0-2-1-16,0 3-27 0,0 3-2 15,0 0-14 1,0 0-44-16,0 0-1 0,0 0-10 15,0 0-35-15,0 5 22 0,0 17 5 16,0 1 18 15,0 5-1-31,0 3 1 0,0-4 0 16,0-2-1-16,-11-2 1 31,2-2 10-31,-2-3-10 0,2 0 1 0,3-5 12 0,4 0-13 16,-2 0 0-16,4-1 0 15,0-6-20-15,0 2-6 16,0 0-31-16,17-8-55 0,0 0-124 16,1 0-165-16</inkml:trace>
          <inkml:trace contextRef="#ctx0" brushRef="#br1" timeOffset="-794621.3364">9056-165 487 0,'0'0'25'15,"0"0"-25"-15,0 0 0 0,0 0 69 16,0 0 153 0,0 0-50-16,0 0-94 0,12-31-46 15,-12 31 20 1,0 0-11-16,-3 2-24 0,-6 16-5 16,-3 14-11-1,-2 4-1-15,-3 10 0 0,5 1 1 16,1-1-1-1,5-1 0-15,3-7 0 0,3 1 2 16,0-3 0-16,-3-5-4 16,3-5 2-16,-2-2 0 15,2-6 3-15,-3 0-3 0,3-3 1 16,0-1 4 0,0-2-4-16,0-2-1 0,3 1 0 15,17-3-15 1,5-1 15-16,7 1-6 0,5-4-1 15,3-4 7-15,0 0-34 16,-2 0 17-16,-1 0-8 16,-2-1-37-16,-9-7-10 15,-8-5-36-15,-5-6-15 16,-4 4-78-16,-3 0-142 0</inkml:trace>
          <inkml:trace contextRef="#ctx0" brushRef="#br1" timeOffset="-794281.3759">8762 158 494 0,'0'0'121'0,"0"0"-121"0,0 0-76 15,0 0 76-15,0 0 107 0,0 0 4 16,0 0-58 0,15-21-14-16,-3 20 30 0,-4-6 7 15,1 5-1 1,-1-1-33-16,0 1-3 16,2-1-20-16,7 3-18 15,6-2 10-15,9-1-11 16,8-2 0-16,9 0 0 15,8-3-42-15,6 0-19 16,1-2-41-16,16-6-37 0,-13 3-27 16,-16 4-141-16</inkml:trace>
          <inkml:trace contextRef="#ctx0" brushRef="#br1" timeOffset="-793253.4092">9685 137 423 0,'0'0'185'0,"0"0"-119"0,0 0 15 15,0 0 36-15,0 0-22 0,0 0-37 16,0 0-57 0,0 0-1-16,3 0-9 0,12 0 9 15,-1 0 1 1,1 0 0-16,2 0 10 0,-3 0 3 16,3 0-13-1,7 0-1-15,-1 0 0 0,5-1 1 16,4-8-1-1,0 1 0-15,0 3-11 0,-2 0 2 16,0 0-32-16,-8 2 2 16,-4 1-11-16,-6 2-17 15,-7 0-12-15,-5-3-39 16,0 3-63-16,0-2-162 0</inkml:trace>
        </inkml:traceGroup>
        <inkml:traceGroup>
          <inkml:annotationXML>
            <emma:emma xmlns:emma="http://www.w3.org/2003/04/emma" version="1.0">
              <emma:interpretation id="{9DC98164-7510-4485-8734-5D5D8284B244}" emma:medium="tactile" emma:mode="ink">
                <msink:context xmlns:msink="http://schemas.microsoft.com/ink/2010/main" type="inkWord" rotatedBoundingBox="19194,3771 20163,3716 20226,4819 19256,4874"/>
              </emma:interpretation>
              <emma:one-of disjunction-type="recognition" id="oneOf5">
                <emma:interpretation id="interp25" emma:lang="en-US" emma:confidence="1">
                  <emma:literal>E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#</emma:literal>
                </emma:interpretation>
                <emma:interpretation id="interp28" emma:lang="en-US" emma:confidence="0">
                  <emma:literal>F</emma:literal>
                </emma:interpretation>
                <emma:interpretation id="interp29" emma:lang="en-US" emma:confidence="0">
                  <emma:literal>IE</emma:literal>
                </emma:interpretation>
              </emma:one-of>
            </emma:emma>
          </inkml:annotationXML>
          <inkml:trace contextRef="#ctx0" brushRef="#br1" timeOffset="-785860.1267">16401-426 636 0,'0'0'149'0,"0"0"-109"0,0 0-14 16,0 0 75-1,0 0-21-15,0 0-51 0,0 0-21 16,0-3-7-1,0 3-2-15,0 0 0 0,0 0-2 16,0 5 3 0,0 10 1-16,-5 4 15 0,-2 7 10 15,-1 2-25-15,-1 9 7 16,1 6-8-16,-4 7 1 16,1 4 2-16,2-3-3 15,-2 0 1-15,2-6 5 16,4-9-5-16,-1-7-2 15,2-8 1-15,2-6 0 16,-1-5 0-16,3-2 0 16,0-5-1-16,0-1-7 0,0 1-39 15,0-3-34 1,0 2-54-16,0-2-44 0,3 0-40 16,3 0-114-16</inkml:trace>
          <inkml:trace contextRef="#ctx0" brushRef="#br1" timeOffset="-784370.2699">15967-500 85 0,'0'0'261'0,"0"0"-183"32,0 0-66 15,0 0-12-32,0 0 56-15,0 0 12 0,0 0-25 0,-3 0 5 0,3 0 17 0,0 0 34 0,0 0-6 0,0 0-11 0,0 0 8 0,0 0-15 16,0 0-11-16,0 0-21 0,0 0-34 15,0 0 0 1,0 0-9-16,9 0 1 0,22 0 4 16,13 0 8-16,8 0 12 0,5 0-6 15,1 0-18 1,2 0 15-16,4 0-16 16,-2 0 1-16,5-1 7 15,-2 1-8-15,-1 0 0 16,-4 0 0-16,-2 0 0 15,-6 0 0-15,-4 0 0 16,-7-4 0-16,-13 3 2 16,-5 1-2-16,-9 0 0 15,-8-3 5-15,0 3 1 0,-6 0-3 16,3 0-3 0,-3 0-1-16,0 0-1 0,0 0 2 15,0 0 0 1,0 0-1-16,0 0-1 0,0 0 1 15,0 0 1 1,0 0-9-16,0 0 6 0,0 0-6 16,0 0-7-16,0 0-21 0,0 0-65 15,0 0-31 1,-9 0-81-16,-5 0-187 0,0 8 32 0</inkml:trace>
          <inkml:trace contextRef="#ctx0" brushRef="#br1" timeOffset="-785320.1956">16096 189 147 0,'0'0'104'0,"0"0"-9"16,0 0 27-16,0 0 36 16,0 0-9-16,0 0-55 0,0 0-13 15,-51 3-16 1,51-3-23-16,0 0 11 0,0 0-21 16,0 0 4-1,0 0 5-15,0 0-40 0,0 0 9 16,0 0-10-1,0 0-8-15,0 0 7 0,0 0 1 16,11 0 0 0,9 0 4-16,7 0-1 0,3 0-3 15,12 0 1-15,0 0-1 0,1 0 14 16,4 0-14 0,-2 0 1-16,4 0 6 0,6 0-6 15,0 0-1 1,-3-5 0-16,-2 0 0 0,-3 0 0 15,-7 2 0 1,-11-1 0-16,-9 4-1 0,-5 0-7 16,-12 0 1-16,-1 0 1 15,-2 0-9-15,0 0 14 16,0 0-4-16,0 0 5 16,0 0 4-16,0 0-4 15,-2 0-2-15,2 0-33 16,-10-7-62-16,5 0-98 15,0-4-305-15</inkml:trace>
          <inkml:trace contextRef="#ctx0" brushRef="#br1" timeOffset="-780408.995">15964-869 46 0,'0'0'80'0,"0"0"-18"0,0 0 27 15,0 0 21-15,0 0-18 16,0 0-10-16,0 0-4 16,0 0 7-16,0 0 6 15,0 0-18-15,0 0-14 16,0 0 2-16,0 0-25 0,0-3 3 16,0 3-7-1,0-2-15-15,0 2 18 0,0-3-12 16,0 3 4-1,0 0 12-15,0 0-20 0,0 0 0 16,0 0-16 0,0-2-3-16,0 2 15 0,0 0-9 15,0-3 4 1,0 3-1-16,12-2-8 0,5 2-1 16,3-3 0-16,0 3 3 0,3 0-2 15,4-3-1 1,1 3 1-16,6 0-1 0,4 0 6 15,8 0-7 1,9 0 1-16,2 0-1 0,3 0 0 16,0 0 1-1,-2 0 0-15,-6 0-1 0,-6 0 2 16,-6 0-1-16,-8 0 0 16,-6 0 0-16,-4 0 1 15,-7 0-1-15,-7 0 0 16,-1 0 0-16,-7 0 6 15,2 0-6-15,-2 0 0 16,0 0 0-16,3 0-2 16,0 0 2-16,3 0 0 15,2 0 0-15,0 0-4 16,2 0 4-16,-5 0 0 16,2 0 0-16,-7 0 1 0,0 0-1 15,0 0 0 1,0 0 9-16,0 0-8 0,0 0 7 15,0 0-8 1,0 3-10-16,0 10-34 0,0-1-144 16,0 0-320-16</inkml:trace>
        </inkml:traceGroup>
      </inkml:traceGroup>
    </inkml:traceGroup>
    <inkml:traceGroup>
      <inkml:annotationXML>
        <emma:emma xmlns:emma="http://www.w3.org/2003/04/emma" version="1.0">
          <emma:interpretation id="{EA6E98F8-D5AD-483A-86CE-E8530BD1DEBD}" emma:medium="tactile" emma:mode="ink">
            <msink:context xmlns:msink="http://schemas.microsoft.com/ink/2010/main" type="paragraph" rotatedBoundingBox="3912,7599 9576,7069 9694,8333 4030,8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1F9A3-D018-465E-8290-A2D251CDD85D}" emma:medium="tactile" emma:mode="ink">
              <msink:context xmlns:msink="http://schemas.microsoft.com/ink/2010/main" type="line" rotatedBoundingBox="3912,7599 9576,7069 9694,8333 4030,8864"/>
            </emma:interpretation>
          </emma:emma>
        </inkml:annotationXML>
        <inkml:traceGroup>
          <inkml:annotationXML>
            <emma:emma xmlns:emma="http://www.w3.org/2003/04/emma" version="1.0">
              <emma:interpretation id="{DF62645C-21EE-431C-B39A-E503A558D305}" emma:medium="tactile" emma:mode="ink">
                <msink:context xmlns:msink="http://schemas.microsoft.com/ink/2010/main" type="inkWord" rotatedBoundingBox="3922,7708 5573,7553 5659,8475 4009,8630"/>
              </emma:interpretation>
              <emma:one-of disjunction-type="recognition" id="oneOf6">
                <emma:interpretation id="interp30" emma:lang="en-US" emma:confidence="0">
                  <emma:literal>EE</emma:literal>
                </emma:interpretation>
                <emma:interpretation id="interp31" emma:lang="en-US" emma:confidence="1">
                  <emma:literal>E =</emma:literal>
                </emma:interpretation>
                <emma:interpretation id="interp32" emma:lang="en-US" emma:confidence="0">
                  <emma:literal>E=</emma:literal>
                </emma:interpretation>
                <emma:interpretation id="interp33" emma:lang="en-US" emma:confidence="0">
                  <emma:literal>I=</emma:literal>
                </emma:interpretation>
                <emma:interpretation id="interp34" emma:lang="en-US" emma:confidence="0">
                  <emma:literal>EF</emma:literal>
                </emma:interpretation>
              </emma:one-of>
            </emma:emma>
          </inkml:annotationXML>
          <inkml:trace contextRef="#ctx0" brushRef="#br1" timeOffset="-774815.4754">1123 3302 16 0,'0'0'172'0,"0"0"-139"16,0 0-22-16,0 0 46 16,0 0 31-16,0 0-9 15,0 0 2-15,0 2 4 16,-2 4 4-16,-1-3-22 16,3-1-28-16,-3 3-6 15,3 5-13-15,0 3 5 16,-5 5-20-16,2 9-4 15,-6 6 12-15,-6 3-12 16,5 3 0-16,-8 0 5 0,4-3-6 16,2-2 0-1,4-6 0-15,2-5 0 0,0-2 2 16,3-6-2 0,3-1 0-16,0-7 0 0,-3-1 0 15,3-3 0 1,0-1-6-16,-5 5-53 0,-2-1-59 15,2 0-175-15</inkml:trace>
          <inkml:trace contextRef="#ctx0" brushRef="#br1" timeOffset="-774325.5077">759 3976 163 0,'0'0'173'0,"0"0"-116"16,0 0-50-16,0 0 94 15,0 0 34 1,0 0-39-16,0 0-18 0,-2 0-22 15,2 0-14-15,0 0 0 16,0 0-12-16,0 0 6 16,5 0-24-16,12-4-11 0,11 0 8 15,10-2-9 1,8-2 0-16,9-2 3 0,2-3-3 16,3-1 0-1,-2 2 0-15,-1 2-14 0,-8-4 13 16,-6 8-5-1,-6-3 6-15,-7 4 0 0,-13 0 0 16,-5 2 0-16,-9 3 0 0,-1 0 0 16,-2 0 1-1,0 0 1-15,0 0-2 0,0 0 0 16,0 0-3 0,0 0-6-16,0 0-9 0,0 0-42 15,0 0-36 1,0 0-98-16,-5 0-53 0,-4-5-81 15</inkml:trace>
          <inkml:trace contextRef="#ctx0" brushRef="#br1" timeOffset="-773415.5627">825 3313 20 0,'0'0'123'15,"0"0"-94"-15,0 0-28 0,0 0 54 16,0 0 35 0,0 0-24-16,0 0-3 0,77-33 37 15,-62 29-5 1,5 2-8-16,6-4-5 15,5 1-47-15,6 3 4 16,7-3-28-16,4 0-5 0,7 0 6 16,0-3-12-16,-1 2 0 15,-2-2 0-15,-5 1 0 16,-4-4 6-16,-11 3-6 16,-4 3 0-16,-11 0 1 15,-5 3 5-15,-7 2-2 16,-5 0 12-16,0 0 7 15,0 0-23-15,-25 0-4 16,-12 0-36-16,-30 10-89 0,10 3-129 16</inkml:trace>
          <inkml:trace contextRef="#ctx0" brushRef="#br1" timeOffset="-772786.198">897 3033 7 0,'0'0'386'16,"0"0"-235"-1,0 0-103-15,0 0 51 0,0 0 47 16,0 0-84-1,0 0-36-15,17 3-26 0,0-3 9 16,1 0 4-16,7 0 7 16,7 0 3-16,5 0 21 15,6-5-36-15,6 0 10 16,3 1 1-16,6 0-18 16,-4 0 10-16,4 3-11 15,-4-2 0-15,-2 0 7 16,-4 0-6-16,-6 3-1 15,-14-2 0-15,-14 2-14 0,-11 0 6 16,-14 0-58 0,-23 0-86-16,-13 8-203 0</inkml:trace>
          <inkml:trace contextRef="#ctx0" brushRef="#br1" timeOffset="-772146.2352">2050 3636 362 0,'0'0'140'0,"0"0"-130"0,0 0 35 15,0 0 80-15,0 0-14 16,0 0-53-16,0 0-41 16,26 0 28-16,-14 0 1 15,-2 0-15-15,2-3 18 16,3 3-27 0,-2-2-14-1,9-1 2-15,0 0-9 0,4-2-1 0,6 3 0 16,-4-3 0-16,1 0-10 15,-4 2 7-15,-1-2-10 0,-4 2 12 16,-9 1-41-16,-2 2-22 16,-9-3-51-16,-6 0-77 15,-14-2-358-15</inkml:trace>
          <inkml:trace contextRef="#ctx0" brushRef="#br1" timeOffset="-771884.5852">2090 3467 684 0,'0'0'212'0,"0"0"-212"16,0 0-16-1,0 0 16-15,0 0 22 0,0 0-1 16,0 0-21-1,132 4-16-15,-89-4 6 0,-8 0-49 16,-9-4 11 0,-6 1 27-16,-9 2 21 0,-8 1-12 15,-3-4 8-15,0 2-96 0,-14-3-292 0</inkml:trace>
        </inkml:traceGroup>
        <inkml:traceGroup>
          <inkml:annotationXML>
            <emma:emma xmlns:emma="http://www.w3.org/2003/04/emma" version="1.0">
              <emma:interpretation id="{A90FF234-1BD1-4B2F-92F2-9D108EE5F4A2}" emma:medium="tactile" emma:mode="ink">
                <msink:context xmlns:msink="http://schemas.microsoft.com/ink/2010/main" type="inkWord" rotatedBoundingBox="7638,7250 9576,7069 9694,8333 7756,8515"/>
              </emma:interpretation>
              <emma:one-of disjunction-type="recognition" id="oneOf7">
                <emma:interpretation id="interp35" emma:lang="en-US" emma:confidence="0">
                  <emma:literal>Itie</emma:literal>
                </emma:interpretation>
                <emma:interpretation id="interp36" emma:lang="en-US" emma:confidence="0">
                  <emma:literal>I else</emma:literal>
                </emma:interpretation>
                <emma:interpretation id="interp37" emma:lang="en-US" emma:confidence="0">
                  <emma:literal>I tie</emma:literal>
                </emma:interpretation>
                <emma:interpretation id="interp38" emma:lang="en-US" emma:confidence="0">
                  <emma:literal>Ifie</emma:literal>
                </emma:interpretation>
                <emma:interpretation id="interp39" emma:lang="en-US" emma:confidence="0">
                  <emma:literal>I ese</emma:literal>
                </emma:interpretation>
              </emma:one-of>
            </emma:emma>
          </inkml:annotationXML>
          <inkml:trace contextRef="#ctx0" brushRef="#br1" timeOffset="-767988.7338">4876 3229 108 0,'0'0'81'16,"0"0"-61"-16,0 0-18 0,0 0 5 15,0 0 55-15,0 0-14 16,0 0-11-16,-24-7 15 16,19 2 17-16,-7-6 32 15,4 3-1-15,-7-2-6 16,4 3 43-16,2 1-52 16,-2 1-17-16,5 2-10 15,0 3-33-15,1 0-11 16,-4 0-14-16,-6 0 1 15,-5 0-2-15,-8 14 1 16,-4 3 0-16,-3 2 0 16,7-1 0-16,2 3 2 15,3-3 0-15,3 2 17 16,3 3-3-16,-1-2-6 16,6 2 0-16,4 1-7 15,6-1-2-15,2-1-1 16,0 0 0-16,0 2 1 0,0-1 3 15,2 0-4-15,1 2 0 16,2-1-1-16,-2 2-1 16,1-3 2-16,-1 0 0 15,-1-5 0-15,1 1 3 16,0-3-3-16,-1-6 0 16,8 3 0-16,4-3-14 15,6 4 12-15,8-2 1 16,7 1-1-16,5-1-6 15,7 0 6-15,1-3-24 16,4-4 19-16,3 1-26 16,-3-6 24-16,-3 0-45 15,-6 0-5-15,-6 0 3 0,-2-8-63 16,17-28-31-16,-12 2-69 16,-6-2-135-16</inkml:trace>
          <inkml:trace contextRef="#ctx0" brushRef="#br1" timeOffset="-767454.4978">4864 3359 352 0,'0'0'146'16,"0"0"-129"-16,0 0-16 15,0 0 9-15,0 0-10 16,0 0 64-16,0 0-37 16,12 44-2-16,-9-36-1 0,-3-3-4 15,0 0 44-15,0-5 5 16,0 2 35-16,0-2 26 16,-15 0-46-16,-5 3-52 15,-9 1 3-15,-2-3-25 16,-1 4 22-16,3 1-22 15,1-1-4-15,8 0 8 16,5-3-1-16,7 1 3 16,-1-1-4-16,1 2-11 15,-2-3-2-15,-2 2 1 16,4 1-29-16,0-4 19 16,-1 1-10-16,4-1-22 15,-7 0-41-15,-8 0-90 0,2 0-110 16,4 0-287-16</inkml:trace>
          <inkml:trace contextRef="#ctx0" brushRef="#br1" timeOffset="-766414.3715">5416 2893 101 0,'0'0'56'0,"0"0"-48"15,0 0 2-15,0 0-9 0,0 0 19 16,0 0-3 0,0 0-17-16,38 52 46 0,-38-50 13 15,0 4-16-15,0-3-4 16,0-1-24-16,0-1-5 15,0 5 4-15,0 2 1 16,0 4 41-16,0 2-11 16,0 5-18-16,0 1 15 15,0 3-12-15,0 1 11 16,-10 0 22-16,5-2-50 16,-3 5 0-16,1-4-1 15,-1 1 12-15,-1-5 4 16,4 3-21-16,2-7-7 0,0 0 2 15,3-2-1 1,0-3-1-16,0-2 0 0,0 0 0 16,0-3-1-16,0-3 2 15,0 1-1-15,0-3 39 16,-9 0 25-16,-2 0-5 16,-6 0-21-16,-3 2-28 15,0-2 9-15,0 3 2 16,5-3 10-16,3 0 19 15,2 0-8-15,3 0-7 16,2 0-18-16,-1 0-17 16,2-10 19-16,4-6-19 15,0-2 0-15,0-3 0 16,0 2-29-16,0-3 14 16,0 4 14-16,7 2-15 15,4 4 13-15,-2 1-6 0,2 4 8 16,-2-2-12-16,-1 5-37 15,-1-1 8-15,-2 2-16 16,-2-7-40-16,-1-1-35 16,-2 2-205-16</inkml:trace>
          <inkml:trace contextRef="#ctx0" brushRef="#br1" timeOffset="-766117.5334">5451 2513 652 0,'0'0'191'0,"0"0"-119"15,0 0-8-15,0 0 37 16,0 0 6-16,0 0-78 16,0 0-29-16,0-16-23 15,0 16-97-15,0 5-48 16,0 19 8-16,-9-6-16 16,-5-2-165-16</inkml:trace>
          <inkml:trace contextRef="#ctx0" brushRef="#br1" timeOffset="-765188.5863">5683 2801 264 0,'0'0'136'31,"0"0"-24"-31,0 0 54 0,0 0 23 0,0 0-89 0,0 0-62 16,0 0-38-16,4-40 0 16,-4 40 0-16,3 0-16 15,2 0 16-15,0 8-2 16,2 8 2-16,1 0 0 16,1 1 0-16,-1 4 1 15,-2 2 14-15,0-1-4 16,-3-5-10-16,2 0 5 15,1-3-4-15,6-4-2 16,2 1 0-16,9-5 6 0,0 3-6 16,6-4 0-16,6 2 1 15,2-7 8-15,6 0-9 16,6 0 0-16,3-7 0 16,3-10-10-16,-7-7 10 15,-4-2 0-15,-7 1 0 16,-9-7 15-16,-5-2-13 15,-6-2 6-15,-5-3 24 16,-9 0-12-16,-3 3 32 16,0 6-11-16,0 1-12 15,-18 11 36-15,1 8-16 16,-6 10-24-16,-2 0-25 16,-4 12 0-16,-6 22-1 15,0 10 1-15,1 8 0 0,8 5-1 16,6 0-8-16,3 2 2 15,5-2-18 1,1-3-5-16,2-4 11 0,1-9 7 16,1-5 12-16,2-9 4 15,2-7-2-15,-2-2-2 16,2-5 0-16,3-5-3 16,0 2 1-16,0-5 2 15,0 2-30-15,0 0-14 16,3 0-38-16,14-2-102 15,-6-2-120-15,1-3-238 0</inkml:trace>
          <inkml:trace contextRef="#ctx0" brushRef="#br1" timeOffset="-770264.6793">3439 3289 36 0,'0'0'10'16,"0"0"9"-16,0 0 40 0,0 0 12 16,0 0 11-1,0 0-4-15,0 0-6 0,14 53-1 16,-14-39 0-1,-9 2-2-15,1 2-7 0,-1 5-42 16,1 0 0 0,5 0-19-16,-1 4 0 0,4-1 1 15,0 0-1-15,0-4-1 16,0 2 0-16,0 0 1 16,-3 1 6-16,-5 1 16 15,-1-2 11-15,-2-1 18 16,2-7-44-16,4-4-2 15,-1 0-6-15,2-6-9 16,4 2 8-16,0 0-45 16,0-3-63-16,0-2-46 0,0-3-52 15,0 0-81-15</inkml:trace>
          <inkml:trace contextRef="#ctx0" brushRef="#br1" timeOffset="-769803.6518">3033 3947 88 0,'0'0'150'0,"0"0"-33"15,0 0 63 1,0 0-22-16,0 0-43 0,0 0-27 16,0 0-30-1,25 0 7-15,-22-3-11 0,4 0-27 16,1 0 14-16,4-2-20 0,2 0-11 16,9-2 1-1,2-1-9-15,7 3-2 16,3-1 0-16,2-1 0 15,3 2 3-15,1-1-3 0,-4-2 0 16,-5 7 0 0,-7-6-1-16,-5 5 1 15,2-1 0-15,-9 1 1 16,-1-1 0-16,0 1-1 0,-1-3 0 16,3-1 0-16,1 4-21 15,-2-3-1-15,5 0-16 16,-1-1-31-16,3 0 2 15,-5 2-19-15,-9-1-72 16,-3 2-94-16</inkml:trace>
          <inkml:trace contextRef="#ctx0" brushRef="#br1" timeOffset="-769243.7408">3058 3359 401 0,'0'0'149'15,"0"0"-71"-15,0 0-58 0,0 0 13 16,0 0 21-16,0 0-26 16,0 0-7-16,92-46 5 15,-74 37-15-15,-1 4 24 16,0 0 4-16,1 0 6 15,7 2 10-15,7-3-19 16,8 2-3 0,7-1-17-16,13-1-9 0,7 2 19 15,3-4-10 1,2 2-4-16,0-2 1 0,-5 4-12 16,-4-4 0-16,-6-2-1 0,-5 2 8 15,-12-3-5 1,-8 6-3-16,-15 0 1 0,-7 3 3 15,-8 2-4 1,-2 0 0-16,0 0-2 0,0 0-17 16,-2 0 18-1,-13 2-39-15,-2 11-4 0,-10 15-48 16,7-4-171-16,3-6-287 0</inkml:trace>
        </inkml:traceGroup>
      </inkml:traceGroup>
    </inkml:traceGroup>
    <inkml:traceGroup>
      <inkml:annotationXML>
        <emma:emma xmlns:emma="http://www.w3.org/2003/04/emma" version="1.0">
          <emma:interpretation id="{FCE351E0-846A-4B2D-A1BB-FDB27FA47F95}" emma:medium="tactile" emma:mode="ink">
            <msink:context xmlns:msink="http://schemas.microsoft.com/ink/2010/main" type="paragraph" rotatedBoundingBox="3867,9949 13271,10084 13250,11544 3846,11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7FCC5A-FB9C-457A-8E64-D7C19A2BD5F6}" emma:medium="tactile" emma:mode="ink">
              <msink:context xmlns:msink="http://schemas.microsoft.com/ink/2010/main" type="line" rotatedBoundingBox="3867,9949 13271,10084 13250,11544 3846,11409"/>
            </emma:interpretation>
          </emma:emma>
        </inkml:annotationXML>
        <inkml:traceGroup>
          <inkml:annotationXML>
            <emma:emma xmlns:emma="http://www.w3.org/2003/04/emma" version="1.0">
              <emma:interpretation id="{08005C39-9396-44F9-931B-49D68EF08C52}" emma:medium="tactile" emma:mode="ink">
                <msink:context xmlns:msink="http://schemas.microsoft.com/ink/2010/main" type="inkWord" rotatedBoundingBox="3798,10401 7064,10183 7134,11234 3868,11452">
                  <msink:destinationLink direction="with" ref="{5FA8544F-4697-4254-B125-5D1017135608}"/>
                </msink:context>
              </emma:interpretation>
              <emma:one-of disjunction-type="recognition" id="oneOf8">
                <emma:interpretation id="interp40" emma:lang="en-US" emma:confidence="0">
                  <emma:literal>I-not</emma:literal>
                </emma:interpretation>
                <emma:interpretation id="interp41" emma:lang="en-US" emma:confidence="0">
                  <emma:literal>I-no</emma:literal>
                </emma:interpretation>
                <emma:interpretation id="interp42" emma:lang="en-US" emma:confidence="0">
                  <emma:literal>I-no.</emma:literal>
                </emma:interpretation>
                <emma:interpretation id="interp43" emma:lang="en-US" emma:confidence="0">
                  <emma:literal>I-no:</emma:literal>
                </emma:interpretation>
                <emma:interpretation id="interp44" emma:lang="en-US" emma:confidence="0">
                  <emma:literal>I-not.</emma:literal>
                </emma:interpretation>
              </emma:one-of>
            </emma:emma>
          </inkml:annotationXML>
          <inkml:trace contextRef="#ctx0" brushRef="#br1" timeOffset="-763717.8838">598 6518 649 0,'0'0'146'0,"0"0"-103"16,0 0-33-16,0 0 45 15,0 0-16-15,0 0-37 16,0 0-2-16,45 3 0 16,-27-1 1-16,-1 3 8 15,0-1-9-15,1-3 1 16,-1 2 29-16,3 1-30 15,7-3 13-15,1 2-12 0,4-3 0 16,2 0 16-16,1 0-16 16,5 0 6-16,-3 0-2 15,-2 0-5-15,-4 0-1 16,-2 0-20-16,-9-8-20 16,-5 4-18-16,-13-10-71 15,-2 7-101-15,0-4-144 0</inkml:trace>
          <inkml:trace contextRef="#ctx0" brushRef="#br1" timeOffset="-764055.7791">983 6040 595 0,'0'0'209'16,"0"0"-138"-16,0 0-57 16,0 0 38-16,0 0 39 15,0 0-69 1,0 0-12-16,0 0-10 0,0 15 0 15,0 5 5 1,0 2-3-16,0-3-2 0,-2 6 0 0,-5-7 1 16,2 2 17-16,-1 1-12 15,-3 3-6-15,-2-1 7 16,-1 0-1-16,0 2-6 16,-1 2 0-16,1-1-18 15,4-4 11-15,1 2-45 16,7-3-32-16,0-6 18 15,0 4-31-15,0-9-69 16,0-5-128-16</inkml:trace>
          <inkml:trace contextRef="#ctx0" brushRef="#br1" timeOffset="-763195.9608">693 6001 461 0,'0'0'98'0,"0"0"-68"16,0 0-21-16,0 0 15 0,0 0 36 16,0 0-20-16,0 0-14 15,2-18-9-15,5 12 40 16,1-1 5-16,-5 2-10 16,2-1 7-16,4 5 2 15,-1-3-37-15,10 0-6 16,2 0-17-16,9 4 0 15,6 0 11-15,7 0-12 16,8 0 0-16,4 0 0 16,4 0 7-16,2 0-7 15,0 0 0-15,1 0 0 16,-1 0-1-16,-3 0-2 16,-7-6-1-16,-10 2 2 0,-18 2-22 15,-10-1-24-15,-12 3-68 16,-5 0-87-16,-19-3-162 0</inkml:trace>
          <inkml:trace contextRef="#ctx0" brushRef="#br1" timeOffset="-762685.7139">1633 6440 228 0,'0'0'253'0,"0"0"-132"15,0 0-35-15,0 0 36 16,0 0-10-16,0 0-74 0,0 0-22 15,12-4-16-15,-2 4-12 16,8 0 12-16,4 0 0 16,5-4 0-16,5 2 6 15,-4-1-6-15,-1 3 0 16,-2-2 0-16,-5 2-6 16,-2 0 0-16,-1-3 2 15,-2 3-5-15,-5-2 2 16,-3 2-26-16,-7-2-41 15,0-1-99-15,0 0-150 0</inkml:trace>
          <inkml:trace contextRef="#ctx0" brushRef="#br1" timeOffset="-762433.7182">1687 6239 798 0,'0'0'116'0,"0"0"-116"15,0 0-7-15,0 0 7 16,0 0 1-16,0 0 14 16,0 0-15-16,113-3 6 15,-84 3-12-15,-6 3 6 0,-6-3 0 16,-6 2-18-16,-5-2-49 15,-6 0-49-15,0 0-108 0</inkml:trace>
          <inkml:trace contextRef="#ctx0" brushRef="#br1" timeOffset="-761433.4456">2533 5615 517 0,'0'0'113'15,"0"0"-106"-15,0 0 4 16,0 0-11-16,0 0 1 15,0 0 17-15,0 0-10 16,0 51 17-16,0-32 31 16,0 2-5-16,-7 2 35 15,-3 5-6-15,-5 1-18 16,3 2-13-16,4 0-49 16,3-2 11-16,5-2-11 15,0 0 0-15,0-4 0 16,0-2 0-16,0-2 0 0,8-7 0 15,4-2-10-15,2-4-4 16,0-1 8-16,3-5-1 16,0 0-1-16,6 0 4 15,1-3-9-15,1-12 13 16,1-7-29-16,0 2 14 16,-3-3-11-16,-3 2 13 15,0 1 12-15,-5 1 2 16,-6 6-1-16,-4 5 48 15,-5 3 0-15,0 3 20 16,0 2-9-16,0 0-21 16,0 0-11-16,0 0-27 0,-2 7-1 15,-5 12-5 1,-1 6 3-16,3 5 3 0,-2 5-17 16,4-3-21-1,1-4 3-15,-1-2-4 16,0-5-14-16,-3-6-15 0,-2 3-33 15,-2-7-71 1,0-3-92-16</inkml:trace>
          <inkml:trace contextRef="#ctx0" brushRef="#br1" timeOffset="-760824.5458">3130 5845 98 0,'0'0'39'0,"0"0"20"15,0 0 31-15,0 0-34 16,0 0-31-16,0 0-17 16,0 0 43-16,-20 46 25 15,8-22-12-15,4-3-18 16,-4-3-7-16,7-2-20 16,2 0 7-16,1-3-13 15,2-1 0-15,0 1 15 0,0 3-20 16,2-4 3-16,6 4-10 15,2-2-1-15,-2-5 6 16,4 2-6-16,0-4-8 16,-2-4-4-16,5 0-13 15,2-3 25-15,1 0 0 16,-1 0 0-16,3 0 6 16,3-13-5-16,-3-2-1 15,-3-4 6-15,0-7-6 16,-2 0 49-16,-4 1-24 15,-2-4 11-15,-3 3 51 16,-6 1-37-16,0 0 9 16,0 5 4-16,-6 4-26 0,-14 4-1 15,-3 4-17-15,-3 8-19 16,0 0-1-16,2 0-39 16,4 15-17-16,3 6-48 15,1 17-48-15,4-6-67 16,3-3-168-16</inkml:trace>
          <inkml:trace contextRef="#ctx0" brushRef="#br1" timeOffset="-760293.2108">3565 5877 325 0,'0'0'97'16,"0"0"-73"-16,0 0-18 15,0 0 17-15,0 0-21 16,0 0 5-16,0 0 0 15,0 36-6-15,0-9 32 16,0 0 32-16,3 1-35 0,-3-4 13 16,0-1-24-1,3-2-9-15,2-5 2 0,4-1-11 16,-1 0-1-16,7-4 0 16,2-3-10-16,3-3 10 15,3-5 2-15,6 0 16 16,-1 0 18-16,2-10 28 15,-5-6-18-15,-1-4 31 16,-11-2-9-16,-1-3 1 16,-6-4 19-16,-6-7-14 15,0-2 19-15,0 4-45 16,0-3-21-16,-8 9 5 16,-7 1-19-16,3 12 11 0,-1 3-24 15,1 6-13 1,0 6-2-16,1 0-62 0,-4 6-30 15,1 18 3 1,-14 34-71-16,1-9-84 0,2-2-388 0</inkml:trace>
          <inkml:trace contextRef="#ctx0" brushRef="#br1" timeOffset="-759595.4134">2585 6591 325 0,'0'0'269'0,"0"0"-173"15,0 0-73-15,0 0 61 16,0 0 42-16,0 0-37 16,0 0-34-16,0-37 16 15,0 35-9-15,0 2-24 16,0 0-35-16,0 0-2 15,11 0-1-15,11 0 0 16,10 0 2-16,11 0 4 16,12 2-5-16,9 6-1 0,13-2 0 15,12-1 0 1,18-4-3-16,5 3 3 16,8-4-19-16,-5 0-4 15,-11 0-8-15,-15 0 10 0,-19 0-1 16,-16 0-7-16,-14 3 17 15,-14-1 2-15,-9-2 10 16,-8 0 1-16,-9 0 9 16,0 0-3-16,0 0 31 15,-9 0-31-15,-6 0 15 16,-2 0-21-16,0 0-1 16,1 0-18-16,-11 0-103 15,2 0-187-15,2 0-412 0</inkml:trace>
        </inkml:traceGroup>
        <inkml:traceGroup>
          <inkml:annotationXML>
            <emma:emma xmlns:emma="http://www.w3.org/2003/04/emma" version="1.0">
              <emma:interpretation id="{721B2282-EE65-46A5-BA89-0607AA9D97CB}" emma:medium="tactile" emma:mode="ink">
                <msink:context xmlns:msink="http://schemas.microsoft.com/ink/2010/main" type="inkWord" rotatedBoundingBox="11498,10059 13271,10084 13250,11544 11477,11518"/>
              </emma:interpretation>
              <emma:one-of disjunction-type="recognition" id="oneOf9">
                <emma:interpretation id="interp45" emma:lang="en-US" emma:confidence="0">
                  <emma:literal>4=-7).</emma:literal>
                </emma:interpretation>
                <emma:interpretation id="interp46" emma:lang="en-US" emma:confidence="0">
                  <emma:literal>4=-1).</emma:literal>
                </emma:interpretation>
                <emma:interpretation id="interp47" emma:lang="en-US" emma:confidence="0">
                  <emma:literal>4=-15).</emma:literal>
                </emma:interpretation>
                <emma:interpretation id="interp48" emma:lang="en-US" emma:confidence="0">
                  <emma:literal>4=-71.</emma:literal>
                </emma:interpretation>
                <emma:interpretation id="interp49" emma:lang="en-US" emma:confidence="0">
                  <emma:literal>4=-11.</emma:literal>
                </emma:interpretation>
              </emma:one-of>
            </emma:emma>
          </inkml:annotationXML>
          <inkml:trace contextRef="#ctx0" brushRef="#br1" timeOffset="-754940.3649">8234 6283 700 0,'0'0'77'15,"0"0"-71"-15,0 0-6 16,0 0 73-16,0 0-2 16,0 0-22-16,0 0-42 15,112 3 44-15,-84-3-22 16,2 0-23-16,-5 0 11 16,2 0-17-16,-5 0 2 15,-4-3-2-15,-5 3-6 0,-1-3-32 16,-3 0-49-16,-1-2-141 15,-2 0-277-15</inkml:trace>
          <inkml:trace contextRef="#ctx0" brushRef="#br1" timeOffset="-753708.3361">8854 5478 804 0,'0'0'133'0,"0"0"-124"15,0 0-9-15,0 0 8 16,0 0 61-16,0 0-26 16,0 0-37-16,147-60-3 15,-112 60-3-15,-3 0-8 0,-4 0 7 16,1 0 1-16,-1 6 0 16,-1-1-1-16,-5 0-31 15,13-3-40-15,-7-2-73 16,-1 0-168-16</inkml:trace>
          <inkml:trace contextRef="#ctx0" brushRef="#br1" timeOffset="-754324.6305">9033 5784 631 0,'0'0'224'15,"0"0"-116"-15,0 0-51 16,0 0 9-16,0 0-1 16,0 0-65-16,0 0-15 15,3-10-34-15,-3 29 36 16,0 5 11-16,0 4 4 15,-6 1 3-15,-3 1 9 16,-2 2-13-16,-1-3 13 16,4 0-7-16,-4-4-5 15,0-2 14-15,2-2-10 16,-2-2-5-16,4-2 11 0,-2 0-12 16,5 3-12-16,2-5-33 15,3-5-72-15,0-5-68 16,0-2-93-16,11-3-128 0</inkml:trace>
          <inkml:trace contextRef="#ctx0" brushRef="#br1" timeOffset="-754007.1061">9237 5825 104 0,'0'0'618'0,"0"0"-505"16,0 0-69-16,0 0 24 15,0 0 6-15,0 0-38 16,0 0-36-16,-20 64 1 16,8-25 6-16,7 0-5 15,-1-2-3-15,2-4 2 16,2-2 17-16,-1-5-9 15,-2-4-8-15,2-2-1 16,-4-8 0-16,2-1 0 16,-3-4-7-16,1-2-6 15,-10-2-52-15,4-3-94 16,-2 0-338-16</inkml:trace>
          <inkml:trace contextRef="#ctx0" brushRef="#br1" timeOffset="-753159.7164">10016 5685 116 0,'0'0'223'16,"0"0"-165"-16,0 0-42 0,0 0 83 15,0 0-8-15,0 0-20 16,0 0 30-16,-75 77-29 16,50-51-26-16,1 1-14 15,4-4-9-15,3 2 29 16,-1 1-8-16,5 0-15 15,-4 5 24-15,-1 0-34 16,-2 3-10-16,-4 5 30 16,-4 5-15-16,-9 3 5 15,-6 9-14-15,-9 4-14 16,-5 5 20-16,0-1-20 16,5-5 7-16,8-4-8 15,6-11-1-15,13-7 0 16,5-7 1-16,2-9-1 15,9-5-15-15,1-3-33 0,5-4-17 16,3-3-87 0,0-3-147-16,0-3-84 0</inkml:trace>
          <inkml:trace contextRef="#ctx0" brushRef="#br1" timeOffset="-752531.8121">9769 6502 530 0,'0'0'88'0,"0"0"-58"16,0 0 38-16,0 0 37 16,0 0-72-16,0 0-20 15,0 0-4-15,-17 0-9 16,5 0 36-16,-3 9 13 16,5-2-5-16,-2 0 15 15,0 4-24-15,1 0-17 16,-1 4 17-16,-5 4-23 0,-1 1 7 15,5 8-17-15,-2 0 4 16,6 4-1-16,6-1-4 16,3-3 8-16,0-1-6 15,3-4-3-15,17-3 0 16,4-4 0-16,-1-1-4 47,5-2 3-47,-4-2 1 0,-2-4-10 0,-2-1 9 0,0-5-22 0,-2-1 13 15,2 0 8-15,0 0-6 16,0-17 8-16,0-4 0 16,-3-2 11-16,-5-4 17 15,-4 3 18-15,-8-5 18 0,0 3 1 16,0 3 0-16,-5 2 2 16,-13 6-19-16,1 4-23 15,-6 6-19-15,-2 5-6 16,-7 0-8-16,0 12 0 15,-3 15-26-15,5 4-8 16,3 5-39-16,-1 15-38 16,8-6 9-16,5-10-280 0</inkml:trace>
          <inkml:trace contextRef="#ctx0" brushRef="#br1" timeOffset="-756043.1098">6339 5799 633 0,'0'0'183'16,"0"0"-140"-16,0 0-34 15,0 0 36-15,0 0 14 16,0 0-37-16,0 0-14 15,0 4-8-15,0 13 1 16,0 3-1-16,0 3 1 16,0 3 11-16,8 0 7 15,2 3 14-15,4-3-9 16,-3-1-8-16,6 2 29 16,3-2-13-16,0 1-18 0,7 0 1 15,4-5-15-15,3 0 8 16,4-6-8-16,6-5 0 15,-2-2-2-15,5-4-4 16,-4-4-12-16,-1 0 12 16,-4 0-20-16,-4-4 16 15,-2-14 9-15,-4-5-3 16,2-6 4-16,-5-5 0 16,-1-8 0-16,-1-3 4 15,-3-4-3-15,0 1-1 16,-6 2 1-16,-3 5-1 15,-7 8 26-15,-4 3-7 0,0 6-2 16,0 7 24-16,-15 7-18 16,-7 4-7-16,-13 5-16 15,-6 1 9-15,-2 0-10 16,0 7 1-16,6 14 0 16,5 7-1-16,4 12 10 15,1 8-3-15,-1 12 11 16,2 11-8-16,0 3 23 15,0 1-24-15,3 2 11 16,3 1 6-16,3-6-24 16,-1 2-1-16,4-8 0 15,3-2 1-15,4-6-2 16,5-9 1-16,2-8-5 16,0-7-1-16,0-11-22 15,0-8 9-15,6-3 2 0,2-5-21 16,-2-2 21-16,0 0-37 15,0-5-31-15,6 0-21 16,-2 0-86-16,2 0-141 0</inkml:trace>
          <inkml:trace contextRef="#ctx0" brushRef="#br1" timeOffset="-755665.0922">7362 6373 424 0,'0'0'384'0,"0"0"-251"15,0 0-69-15,0 0 8 16,0 0 26-16,0 0-55 16,0 0-42-16,52-12 12 15,-23 9-4-15,-1 3-8 16,2-2 9-16,-5 2-9 16,4-3-1-16,-3 3 0 15,3-4 0-15,2 4-8 16,-5-1 8-16,0-4-17 15,-9 2-32-15,-10-5-90 0,-7 0-126 16,0 0-423-16</inkml:trace>
          <inkml:trace contextRef="#ctx0" brushRef="#br1" timeOffset="-755413.5194">7491 6161 795 0,'0'0'196'0,"0"0"-142"15,0 0-41-15,0 0 84 0,0 0-41 16,0 0-56-16,0 0 0 16,32-23-38-16,-17 23 27 15,0 0-9-15,-5 0-12 16,2 0 1-16,0 0-3 15,2 0 24-15,-2 0-25 16,5 0-65-16,-2 0-109 16,-5-5-330-16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13:13.0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28 400 0,'0'0'296'0,"0"0"-145"16,0 0-28-16,0 0 26 16,0 0-55-16,0 0-56 15,0 0-38-15,0-29-63 16,0 29-41-16,0 5-1 16,0 7-96-16,0-4-94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1:49.39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9404DE-32F7-4E55-9EC6-51FBE6403BB0}" emma:medium="tactile" emma:mode="ink">
          <msink:context xmlns:msink="http://schemas.microsoft.com/ink/2010/main" type="writingRegion" rotatedBoundingBox="21768,6379 24646,6814 24565,7351 21687,6917"/>
        </emma:interpretation>
      </emma:emma>
    </inkml:annotationXML>
    <inkml:traceGroup>
      <inkml:annotationXML>
        <emma:emma xmlns:emma="http://www.w3.org/2003/04/emma" version="1.0">
          <emma:interpretation id="{0148CF02-6FB3-45AD-94EC-5AC1B22617FE}" emma:medium="tactile" emma:mode="ink">
            <msink:context xmlns:msink="http://schemas.microsoft.com/ink/2010/main" type="paragraph" rotatedBoundingBox="21768,6379 24646,6814 24565,7351 21687,6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A1B4DF-3402-4DE5-B85A-6DB7B53FD0E4}" emma:medium="tactile" emma:mode="ink">
              <msink:context xmlns:msink="http://schemas.microsoft.com/ink/2010/main" type="line" rotatedBoundingBox="21768,6379 24646,6814 24565,7351 21687,6917"/>
            </emma:interpretation>
          </emma:emma>
        </inkml:annotationXML>
        <inkml:traceGroup>
          <inkml:annotationXML>
            <emma:emma xmlns:emma="http://www.w3.org/2003/04/emma" version="1.0">
              <emma:interpretation id="{C00AFB66-6F13-4B56-8521-DFBEDE88DA8E}" emma:medium="tactile" emma:mode="ink">
                <msink:context xmlns:msink="http://schemas.microsoft.com/ink/2010/main" type="inkWord" rotatedBoundingBox="21749,6440 23833,6686 23770,7217 21687,6971"/>
              </emma:interpretation>
              <emma:one-of disjunction-type="recognition" id="oneOf0">
                <emma:interpretation id="interp0" emma:lang="en-US" emma:confidence="0">
                  <emma:literal>-1000</emma:literal>
                </emma:interpretation>
                <emma:interpretation id="interp1" emma:lang="en-US" emma:confidence="0">
                  <emma:literal>-10000</emma:literal>
                </emma:interpretation>
                <emma:interpretation id="interp2" emma:lang="en-US" emma:confidence="0">
                  <emma:literal>~100VL</emma:literal>
                </emma:interpretation>
                <emma:interpretation id="interp3" emma:lang="en-US" emma:confidence="0">
                  <emma:literal>-love</emma:literal>
                </emma:interpretation>
                <emma:interpretation id="interp4" emma:lang="en-US" emma:confidence="0">
                  <emma:literal>~100V,</emma:literal>
                </emma:interpretation>
              </emma:one-of>
            </emma:emma>
          </inkml:annotationXML>
          <inkml:trace contextRef="#ctx0" brushRef="#br0">19145 2127 508 0,'0'0'158'0,"0"0"-116"16,0 0-2-16,0 0 113 16,0 0-20-16,0 0-42 15,0 0-78-15,77-92 0 16,-69 80-13-16,-1 5 1 15,-2 2 1-15,-5 0 5 16,0 5-6-16,0 0 3 16,0 0-4-16,0 0 0 15,0 0-8-15,0 0-6 16,0 0 5-16,0 0 9 16,0 0-1-16,0 0 1 0,0 2-41 15,-5 13 33 1,-10 9 7-16,-2 2 1 0,-3 5 8 15,-4 3-8 1,1-5 0-16,3-1 6 0,0-3-6 16,5-4 0-1,1-2-7-15,6-7-10 0,5-4 9 16,0-5-18-16,3-1-7 0,0-2 6 16,0 0-34-1,0 0-13-15,8 0-44 0,7 0-148 16</inkml:trace>
          <inkml:trace contextRef="#ctx0" brushRef="#br0" timeOffset="591.58">19553 2081 553 0,'0'0'211'0,"0"0"-117"15,0 0-55-15,0 0-2 16,0 0 54-16,0 0-47 0,0 0-44 16,-4-13-51-1,-7 21 25-15,-6 12 20 0,-1 2 5 16,1-2 1-1,0 1-13-15,2-4 12 0,4-3-16 16,5-5 11 0,0-1 5-16,1-1-2 0,2-3 0 15,3 1 3 1,0 0 0-16,0 0-1 0,0 3-21 16,0-1-4-16,18 1 11 0,2-2-19 15,2-1-12 1,4-2-12-16,-2-1-11 0,-2 0 3 15,-4-2 4 1,-4 0 34-16,-6 0 28 16,0 0 7-16,-1-4 12 15,-2-6 32-15,-2-6 54 16,0 0-23-16,1-2-33 0,-2 0-15 16,1 0 6-16,-3-4 11 15,0 5-2-15,3-3-23 16,-3 4-6-1,0 0-3-15,0 6-15 0,0 5-2 16,0 1 0 0,0 4-32-16,0 0-8 0,-8 0-43 15,-2 4 54-15,-2 9-4 16,2 2-107-16,-2-5-98 16</inkml:trace>
          <inkml:trace contextRef="#ctx0" brushRef="#br0" timeOffset="1191.5461">19951 2076 415 0,'0'0'119'0,"0"0"-77"0,0 0-29 15,0 0-13 1,0 0 0-16,0 0 0 0,0 0-1 16,-28 33-6-1,19-12 7-15,4-6 17 0,-5 0 31 16,2-3-8-16,3-3 0 15,-2 0-12-15,2-4-14 16,2-1 17-16,3-1-20 16,0 2-2-16,0 3 1 15,0 3-10-15,0-1-10 16,0 2-12-16,0 0 22 16,0-2-1-16,8-3 1 15,7-1 0-15,-3-6 3 0,-1 0 4 16,1 0-1-1,0 0 7-15,-2 0-13 0,2-11 17 16,0-5-15 0,-1-2-2-16,1-2 17 0,-4-3-10 15,-5-3 2 1,1 2 36-16,-4-2 14 0,0 3 21 16,0 3-78-1,0 4 33-15,-4 8-11 0,-1 3-24 16,-1 2-1-16,-1 3-38 15,5 0 4-15,-1 0 21 16,-2 8-53-16,2 4-22 0,0 7-63 16,-1-3-82-1,2-9-67-15</inkml:trace>
          <inkml:trace contextRef="#ctx0" brushRef="#br0" timeOffset="1861.5048">20150 2099 139 0,'0'0'275'0,"0"0"-201"0,0 0-64 16,0 0 17-1,0 0 50-15,0 0 4 0,0 0-22 16,-8 60-46 0,-1-32 4-16,1 0 8 0,1 4-17 15,2-2 14-15,2-4-21 16,-2 0 5-16,1-6 4 15,4-1-8-15,-3-6 5 16,3-2-7-16,0-6 0 16,0-1 4-16,0-4-3 15,0 3-1-15,0-3 26 16,0 0 2-16,0 0 9 16,3 0-5-16,12 0-29 15,2-3 13-15,0-6-15 16,3-6 8-16,0-2-3 0,0-4-5 15,0-2-1 1,0-5 8-16,-2 0-6 0,-6-1 37 16,0 0-17-16,-4 3 1 15,-3 2 10-15,2 2-24 16,-2 3 7-16,0 2-3 16,2 1-6-16,1 2 12 15,1 5-18-15,2-2 9 0,1 2-4 16,3 1-6-1,-5 3 0-15,-3 2-1 0,-2 0-12 16,-2 3 11 0,-3-3-5-16,0 3-5 31,0 0 5-31,0 0-23 0,0 0 1 0,0 0-23 0,0 0-26 31,3 0-24-31,3 0-121 0,-3 9-24 0</inkml:trace>
          <inkml:trace contextRef="#ctx0" brushRef="#br0" timeOffset="2321.4776">20394 2280 317 0,'0'0'111'16,"0"0"-92"-16,0 0-2 0,0 0 18 15,0 0 30 1,0 0-44-16,0 0 10 0,18 21 15 16,-18-14 3-1,0 4 25-15,0-1 21 0,0-3-33 16,0 4-6-16,0-3-24 0,0 0-19 31,0-3 18-31,0 3-7 0,0 1 2 0,-6 3 9 16,-3 0-25-1,-2 1 9-15,-1 4-14 0,2-5-4 16,-2 0 11 0,6 1-12-16,0 1 11 0,3-2 10 15,3-1-21-15,0-1 7 16,0-2-7-16,9-3 1 15,5 1-2 1,6-1 1-16,4-3-16 0,-2-2 1 16,13 0-47-16,-3 0-51 15,-4-7-204-15</inkml:trace>
          <inkml:trace contextRef="#ctx0" brushRef="#br0" timeOffset="-554.1735">18486 2094 228 0,'0'0'101'0,"0"0"-56"15,0 0 49 1,0 0 57-16,0 0-4 0,0 0-57 16,0 0-48-16,-3-13 20 0,0 13-7 15,-3 0-3 1,3 0 17-16,-2 0-28 0,2 0 11 15,3 0-4 1,0 0-32-16,0 0 11 0,0 0-27 16,0 0-11-1,0 0 5-15,11 0-35 0,9 0 15 16,7 0 26 0,1 0-15-16,1 0 15 0,-6 0-16 15,-6 0 6-15,-2 0 9 0,-7 0-16 16,1 0 17-1,-6 0-1-15,-1 0-2 0,-2 0 2 16,3 0 1 0,0 0-33-16,9 0-75 0,-4 0-204 15,4 0-228-15</inkml:trace>
        </inkml:traceGroup>
        <inkml:traceGroup>
          <inkml:annotationXML>
            <emma:emma xmlns:emma="http://www.w3.org/2003/04/emma" version="1.0">
              <emma:interpretation id="{808A1A79-532D-431F-8BD2-07EF47DB757F}" emma:medium="tactile" emma:mode="ink">
                <msink:context xmlns:msink="http://schemas.microsoft.com/ink/2010/main" type="inkWord" rotatedBoundingBox="24489,6830 24640,6853 24565,7351 24413,7329"/>
              </emma:interpretation>
              <emma:one-of disjunction-type="recognition" id="oneOf1">
                <emma:interpretation id="interp5" emma:lang="en-US" emma:confidence="0">
                  <emma:literal>1:</emma:literal>
                </emma:interpretation>
                <emma:interpretation id="interp6" emma:lang="en-US" emma:confidence="0">
                  <emma:literal>1</emma:literal>
                </emma:interpretation>
                <emma:interpretation id="interp7" emma:lang="en-US" emma:confidence="0">
                  <emma:literal>I:</emma:literal>
                </emma:interpretation>
                <emma:interpretation id="interp8" emma:lang="en-US" emma:confidence="0">
                  <emma:literal>p:</emma:literal>
                </emma:interpretation>
                <emma:interpretation id="interp9" emma:lang="en-US" emma:confidence="0">
                  <emma:literal>t.</emma:literal>
                </emma:interpretation>
              </emma:one-of>
            </emma:emma>
          </inkml:annotationXML>
          <inkml:trace contextRef="#ctx0" brushRef="#br0" timeOffset="-13272.4412">21280 2267 10 0,'0'0'6'0,"0"0"0"16,0 0-6-16,0 0 0 16,0 0 6-16,0 0-5 15,0 0 15 1,0-5-10-16,-6-1 17 0,6 5 10 16,-2-2-1-16,2-1 14 15,0 0-3-15,0 1-13 16,0 0 17-16,0 1-14 15,0-1 26-15,0 3 9 16,0-2-16-16,0 2 8 0,0 0 4 16,0 0-25-1,0 0 13-15,0 0-25 0,0 0 2 16,0 0-6 0,0 0-23-16,0 0 7 0,0 0-7 15,0 0-6 1,0 0 0-16,0 0 6 0,0 0 0 15,0 0 5-15,0 0 2 0,0 0-7 16,0 0 0 0,0 0 1-16,0 0 15 0,0 0-4 15,0 0-11 1,0 0 19-16,0 0-13 16,0 5 12-16,0 6-11 15,0-2-7-15,-3 5 27 16,3 1-21-16,-4-2 16 15,1 2 16-15,1-2-38 16,-4 4 13-16,4-5-4 0,-5 1-10 16,2 0 25-1,2 0-15-15,-2-1 0 0,1 2-3 16,-2-4-6 0,4 3-1-16,-1 0 0 0,0-1 1 15,-1 1 2 1,-1 1-3-16,2-1 0 0,-2 0 3 15,2-3 4-15,-1-2-8 0,4 0 1 16,-2-1-5 0,2-1 4-16,-3-2 2 0,3 1 0 15,-3-2 6 1,3 3-7-16,0-1 0 0,-2 0-1 16,2 0-1-1,-3 3 1-15,3-3 1 0,-4 3 0 16,4-5 8-1,-3 3-8-15,3-5-1 0,0 2 1 16,0-1 0-16,0 1-1 16,0-3 1-16,0 3 0 15,0-3 4-15,0 0-4 16,0 0 0-16,0 0 0 16,0 0-3-16,-2 0 2 15,2 0 1-15,0 0 0 16,0 2 5-16,0-2-3 15,0 0-2-15,0 0 0 0,0 0 0 16,0 0 0 0,0 0 0-16,0 0 0 0,0 0 0 15,0 0 7 1,0 0-8-16,0 3 1 0,0-1-3 16,0 1 2-1,0-3 1-15,0 0 0 0,0 2 3 16,0-2-2-1,0 0-1-15,0 0 0 0,0 3 0 16,0-3 0-16,0 2 0 0,0 2 0 16,0-1 0-1,0-2 1-15,0 3-2 0,0 0 1 16,0-1-2 0,0 0 1-16,0-3 1 0,0 0 0 15,0 2 5 1,0-2-4-16,0 0-1 0,0 0 0 15,0 0 1-15,0 0 14 16,0 0-15-16,0 0 1 16,0 0-1-16,0 0-3 15,0 0-3-15,0 0-29 16,0 0-8-16,0 0-27 16,0-5-80-16,0-7-254 0</inkml:trace>
          <inkml:trace contextRef="#ctx0" brushRef="#br0" timeOffset="-11332.554">21346 2384 10 0</inkml:trace>
          <inkml:trace contextRef="#ctx0" brushRef="#br0" timeOffset="-11582.5396">21346 2384 50 0,'0'0'1'16,"0"0"0"-16,0 0 30 0,0 0 4 15,0 0-35-15,0 0-14 16,0 0-43-16,-6 0 10 0</inkml:trace>
          <inkml:trace contextRef="#ctx0" brushRef="#br0" timeOffset="-11242.5605">21346 2384 10 0,'-17'-151'32'0,"17"149"-22"0,0-3-9 0,0-1-1 16,0 0-3-16,0-9-13 0,0 6-15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16:53.92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3254B3-C910-4D05-B791-9A09F594FCA8}" emma:medium="tactile" emma:mode="ink">
          <msink:context xmlns:msink="http://schemas.microsoft.com/ink/2010/main" type="writingRegion" rotatedBoundingBox="4484,14819 10568,13913 10897,16121 4812,17027"/>
        </emma:interpretation>
      </emma:emma>
    </inkml:annotationXML>
    <inkml:traceGroup>
      <inkml:annotationXML>
        <emma:emma xmlns:emma="http://www.w3.org/2003/04/emma" version="1.0">
          <emma:interpretation id="{8671FF01-58F1-4346-BCEF-0333167990BD}" emma:medium="tactile" emma:mode="ink">
            <msink:context xmlns:msink="http://schemas.microsoft.com/ink/2010/main" type="paragraph" rotatedBoundingBox="4484,14819 8557,14213 8722,15319 4648,15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FB7066-949B-47B4-AA9D-3173D3F9E2EF}" emma:medium="tactile" emma:mode="ink">
              <msink:context xmlns:msink="http://schemas.microsoft.com/ink/2010/main" type="inkBullet" rotatedBoundingBox="4489,14857 5291,14738 5449,15799 4647,15918"/>
            </emma:interpretation>
            <emma:one-of disjunction-type="recognition" id="oneOf0">
              <emma:interpretation id="interp0" emma:lang="en-US" emma:confidence="0">
                <emma:literal>I</emma:literal>
              </emma:interpretation>
              <emma:interpretation id="interp1" emma:lang="en-US" emma:confidence="0">
                <emma:literal>E</emma:literal>
              </emma:interpretation>
              <emma:interpretation id="interp2" emma:lang="en-US" emma:confidence="0">
                <emma:literal>=</emma:literal>
              </emma:interpretation>
              <emma:interpretation id="interp3" emma:lang="en-US" emma:confidence="0">
                <emma:literal>¥</emma:literal>
              </emma:interpretation>
              <emma:interpretation id="interp4" emma:lang="en-US" emma:confidence="0">
                <emma:literal>F</emma:literal>
              </emma:interpretation>
            </emma:one-of>
          </emma:emma>
        </inkml:annotationXML>
        <inkml:trace contextRef="#ctx0" brushRef="#br0">1399 11248 363 0,'0'0'156'16,"0"0"-64"-16,0 0 47 0,0 0 31 16,0 0-58-16,0 0-46 15,0 0-27-15,-5 5 9 16,5-5-2-16,0 0-14 16,0 0-4-16,0 0-15 15,0 0-12-15,0 0-2 16,0 0-4-16,17 0 5 15,13 0 12-15,3 0-12 16,8-7 9-16,2-2-1 16,2 2-7-16,-3 2 8 15,-5 0-9-15,-6-2 0 16,1 6 7-16,-3-4-7 0,2-1 1 16,1-1 9-1,-3-1-9-15,2 2 21 16,-4 0-15-16,-2-1-7 15,-5 2 2-15,0 3-2 16,-3-3 0-16,1 5 0 0,-4-5-11 16,-2 5 10-16,-4 0-8 15,-2 0-8-15,0 0 15 16,-3 0-27-16,-3 0 15 16,0 0 1-16,0 0-2 15,0 0 14-15,0 0-22 16,0 0-9-16,0-3-8 15,0-15-108-15,-15 3-223 16,1-3-291-16</inkml:trace>
        <inkml:trace contextRef="#ctx0" brushRef="#br0" timeOffset="756.9499">1379 10537 13 0,'0'0'221'0,"0"0"-153"16,0 0-35-16,0 0 43 15,0 0 1-15,0 0-22 16,0 0 14-16,0 0 12 0,0 0-2 16,0 0 2-16,0 1 7 15,0-1-4-15,0 0-44 16,0 7-11-16,0-7-17 15,3 0-12 1,18 0 22-16,2 0-6 0,9 0 4 16,1 0 16-16,2 0-15 15,5 0 19-15,-3 0-17 16,5-8-1-16,-5 0 4 16,0 0-20-16,-2-2-3 15,3 3 16-15,-5-2-5 16,4 1 4-16,-2 1-10 0,0-2-8 15,-3 7 8-15,0-5-7 16,-4 2 5-16,-6-2 11 16,0 6-16-16,-12-2 0 15,-4 3 5-15,-2 0 1 16,-4 0 23-16,0 0-1 16,0 0-10-16,0 0-3 15,0 0-16-15,0-4 0 16,0 4-24-16,0 0-35 15,0 0-23-15,0-9-56 16,0-4-82-16,0 2-148 0</inkml:trace>
        <inkml:trace contextRef="#ctx0" brushRef="#br0" timeOffset="1329.0601">1399 10180 485 0,'0'0'101'0,"0"0"-69"15,0 0 10-15,0 0 17 16,0 0-27-16,0 0-26 15,0 0 12-15,12 0 42 16,8 0 6-16,0 0 3 16,7 0 4-16,4 0-15 0,3 0 15 15,6-9-25-15,2 2-3 16,-5-4-12-16,-4 6-27 16,-1 0-4-16,0 0-2 15,1 0 0-15,0 1 8 16,-1 0-8-16,-3 2 1 15,-3-4 12-15,-4 3-13 16,-7 1 6-16,-3 2-6 16,-4 0 0-16,-1 0-1 15,-2 0 1-15,-5 0-15 16,3 0-41-16,-3 0-67 16,0 0-61-16,0 0-103 15,0 0-84-15</inkml:trace>
        <inkml:trace contextRef="#ctx0" brushRef="#br0" timeOffset="-579.0468">1742 10803 368 0,'0'0'201'16,"0"0"-56"-16,0 0-42 15,0 0 27-15,0 0-46 16,0 0-25-16,-5-57 3 16,5 52-20-16,0 5 0 15,0 0 7-15,0 0-18 16,0 0-1-16,0 0-14 16,0 0-14-16,0 0 8 15,0 0-10-15,0 0-7 16,0 0 6-16,0 5-13 0,0 0 13 15,0 2 1 1,0 5-6-16,0 0 5 0,0 4 2 16,0-3-1-16,2 5 4 15,1 3-3-15,0 2-2 16,-3-2 1-16,0 4 0 16,0 5 0-16,0-3 0 15,0 2 0-15,-6-4 0 16,0-1-11-16,3-3 10 15,0-9-18-15,3-1-13 16,0-4-1-16,0-4-21 16,0 0-18-16,0-3-21 15,0 0-34-15,3 0-22 16,0-13-54-16</inkml:trace>
      </inkml:traceGroup>
      <inkml:traceGroup>
        <inkml:annotationXML>
          <emma:emma xmlns:emma="http://www.w3.org/2003/04/emma" version="1.0">
            <emma:interpretation id="{12E40EA6-CD02-4883-8FF1-579843FE7CA2}" emma:medium="tactile" emma:mode="ink">
              <msink:context xmlns:msink="http://schemas.microsoft.com/ink/2010/main" type="line" rotatedBoundingBox="5800,14623 8557,14213 8722,15319 5964,15729"/>
            </emma:interpretation>
          </emma:emma>
        </inkml:annotationXML>
        <inkml:traceGroup>
          <inkml:annotationXML>
            <emma:emma xmlns:emma="http://www.w3.org/2003/04/emma" version="1.0">
              <emma:interpretation id="{034A222A-0F28-4E70-9044-EAC60D1B3A45}" emma:medium="tactile" emma:mode="ink">
                <msink:context xmlns:msink="http://schemas.microsoft.com/ink/2010/main" type="inkWord" rotatedBoundingBox="5888,15212 6161,15172 6204,15464 5931,15504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`</emma:literal>
                </emma:interpretation>
              </emma:one-of>
            </emma:emma>
          </inkml:annotationXML>
          <inkml:trace contextRef="#ctx0" brushRef="#br0" timeOffset="2612.4037">2650 10619 5 0,'0'0'265'0,"0"0"-212"15,0 0-31-15,0 0-6 16,0 0 39-16,0 0-25 15,0 0-29-15,104-72 5 16,-89 72 7-16,-7 0 27 16,-3 0 8-16,-2 0-14 15,1 0 27-15,-1 0-13 16,-1 0-20-16,1 3 4 0,2-3-4 16,7 2 3-16,0-2 13 15,-1 0-25-15,6 0-19 16,6-5-39-16,-6-8-109 15,-2-3-144-15</inkml:trace>
          <inkml:trace contextRef="#ctx0" brushRef="#br0" timeOffset="2283.0162">2677 10826 124 0,'0'0'240'0,"0"0"-113"16,0 0 7-16,0 0 46 16,0 0-54-16,0 0-58 15,0 0-28-15,0 8-14 16,0-8 9-16,0 0-13 15,0 0 1-15,0 0 10 16,0 0-14-16,0 0 3 0,0 0-8 16,3 0-8-1,10 0 19-15,8 0-24 0,-1 0 9 16,0 0-5-16,0 0-5 16,-2-2 0-16,2-1 0 15,0 0-2-15,-3 0 0 16,-2 3 2-16,-7-2-7 15,-3 2 4-15,-1 0-26 16,-4-1 7-16,0-2-34 16,0-9-63-16,0 5-79 15,0-9-344-15</inkml:trace>
        </inkml:traceGroup>
        <inkml:traceGroup>
          <inkml:annotationXML>
            <emma:emma xmlns:emma="http://www.w3.org/2003/04/emma" version="1.0">
              <emma:interpretation id="{ACFAACD3-0910-4EF6-9D64-C306E5BC17F0}" emma:medium="tactile" emma:mode="ink">
                <msink:context xmlns:msink="http://schemas.microsoft.com/ink/2010/main" type="inkWord" rotatedBoundingBox="7279,14367 8675,14532 8551,15576 7156,15411"/>
              </emma:interpretation>
              <emma:one-of disjunction-type="recognition" id="oneOf2">
                <emma:interpretation id="interp10" emma:lang="en-US" emma:confidence="0">
                  <emma:literal>how</emma:literal>
                </emma:interpretation>
                <emma:interpretation id="interp11" emma:lang="en-US" emma:confidence="0">
                  <emma:literal>ho_o</emma:literal>
                </emma:interpretation>
                <emma:interpretation id="interp12" emma:lang="en-US" emma:confidence="0">
                  <emma:literal>hoo</emma:literal>
                </emma:interpretation>
                <emma:interpretation id="interp13" emma:lang="en-US" emma:confidence="0">
                  <emma:literal>ho.o</emma:literal>
                </emma:interpretation>
                <emma:interpretation id="interp14" emma:lang="en-US" emma:confidence="0">
                  <emma:literal>ho</emma:literal>
                </emma:interpretation>
              </emma:one-of>
            </emma:emma>
          </inkml:annotationXML>
          <inkml:trace contextRef="#ctx0" brushRef="#br0" timeOffset="5632.3134">4165 9738 166 0,'0'0'146'15,"0"0"-50"-15,0 0 5 16,0 0 15-16,0 0 4 15,0 0-37 1,0 0-3-16,0-8-2 0,0 8-29 16,-2 0-6-16,2 0-28 15,0 0-9-15,-3 0-6 16,3 0-16-16,-3 0-7 0,1 9-11 16,-5 9 34-16,2 6 9 15,-5 2 1-15,0 5 3 16,0-1 2-16,0 5-14 15,-2-2-1-15,4 1 0 16,-2 0 0-16,5-4 8 16,-4 2-8-16,3-2 0 15,-2-3 10-15,-1-2-9 16,1-4 4-16,-1 2-4 16,1-2 0-16,-2 0 26 15,0 0-12-15,-2-4-4 0,4 2 5 16,-2-4-15-1,8-8-1-15,-1 0 0 0,3-6-15 16,0-1 15-16,0 0-29 16,0 0-11-16,0 0-5 15,5 0 16-15,7 0 28 16,6 0 1-16,2 0 0 16,5-4-6-16,-2-7 6 15,-2 3-10-15,-1 1-9 16,-3-9 3-16,-6 5 15 15,4-1 0-15,-7-3 1 16,4-1 3-16,-3-2 6 16,-1-1 27-16,-3 1 31 15,2 8 2-15,-7 0-20 16,3 5-13-16,-3 2 1 0,0 3 0 16,0 0-25-16,0 0-11 15,0 0-1-15,0 0-23 16,0 8-10-16,0 12 13 15,2 3 20-15,4 5 11 16,-4 1-11-16,-2-5 0 16,0-1 0-16,0-3 0 15,0-1 0-15,0-1 0 16,0-2-1-16,0-11 1 16,-2 5 1-16,-1-4-1 15,3-2 1-15,0-1-1 16,0-3-1-16,0 2-29 15,0-2-28-15,0 0-32 0,0 0-102 16,0 0-139-16</inkml:trace>
          <inkml:trace contextRef="#ctx0" brushRef="#br0" timeOffset="8046.1909">4145 10780 84 0,'0'0'219'0,"0"0"-111"0,0 0 8 16,0 0 11-16,0 0-12 15,0 0-53-15,0 0-40 16,-12 5-3-16,12-5-11 16,0 0 4-16,7 0 14 15,16 0 14-15,9 0 12 16,8 0-2-16,5 0-16 16,4 0-5-16,3 0-23 15,3 0-3-15,2 0 14 16,1 0-11-16,4-3 16 15,0-2-12-15,-2 3-10 16,-3-10 6-16,1 3-6 16,-1 1 7-16,-2-5-2 15,-6 2-4-15,-6 1-2 16,-11 3 1-16,-7 2 0 0,-4 2 0 16,-10 0 0-16,-6 3 0 15,-5 0 0-15,0 0-5 16,0 0 4-16,0 0 1 15,0 0-8-15,4 0 8 16,2 0-18-16,2 0 17 16,1 0-6-16,-1 0-62 15,-8 0-61-15,0 0-136 16,0 0-118-16</inkml:trace>
          <inkml:trace contextRef="#ctx0" brushRef="#br0" timeOffset="6269.6049">4568 10092 199 0,'0'0'100'16,"0"0"-54"-16,0 0 42 15,0 0-6-15,0 0-46 16,0 0-35-16,0 0 7 16,-23 15 49-16,14-2-4 15,4-4-4-15,-3 8 15 16,-2 1 6-16,2-2-16 16,-1 2-15-16,1 1-33 15,4 3 8-15,1-1-14 16,1-1 0-16,2 1-1 0,0-1 1 15,0 4-1 1,0-3-5-16,0-6-19 0,2 0 25 16,5-3 0-16,1-3 1 15,-3-3-2-15,5-6-18 16,2 0 6-16,-2 0 13 16,5 0 0-16,5 0 14 15,5-10-2-15,2-9-11 16,-2-4 15-16,2-3-16 15,-2 1-7-15,-5-4-4 16,-2-2 11-16,-6 0 23 16,-10 2-6-16,-2 5 16 15,0 1 38-15,0 5 10 16,-17 0-29-16,-6 6-21 16,-3 0-15-16,-2 6 7 15,4 3-17-15,6 3-5 0,10 0-1 16,3 0-6-16,2 0-26 15,3 0-47-15,0 0-59 16,0 0-23-16,0 0-4 16,0 4-82-16</inkml:trace>
          <inkml:trace contextRef="#ctx0" brushRef="#br0" timeOffset="6958.8915">5063 10117 332 0,'0'0'120'16,"0"0"-55"-16,0 0 56 0,0 0 16 16,0 0-66-1,0 0-71-15,0 0-18 0,-17 8 18 16,11 5 9-16,0 0 8 15,-2 5 18-15,1-3-3 16,2 4-2-16,-1-1 9 16,4 0-10-16,2 0-7 15,0-3-22-15,0 4 7 16,0-4-1-16,8 0-6 16,12 1 0-16,0 0-2 15,6-3-18-15,2-1 20 16,2-1-1-16,-2-4-16 15,-2 2 16-15,-6-6 1 16,-2-3 0-16,-4 0 0 16,0 0 1-16,0 0-1 0,4-9 6 15,-1-12-6-15,3-4 20 16,-3-7-7-16,1 2 11 16,-4-12 37-16,-6 3-7 15,-5 3-25-15,-3 0 13 16,0 3-13-16,-5 1 5 15,-15 10-9-15,-3 3 1 16,-4 6 0-16,2 5-26 16,2 8-9-16,-1 0-10 15,4 0-27-15,0 13-14 16,6 2-54-16,-2 9-58 16,4-9-45-16,0-1-80 0</inkml:trace>
        </inkml:traceGroup>
      </inkml:traceGroup>
    </inkml:traceGroup>
    <inkml:traceGroup>
      <inkml:annotationXML>
        <emma:emma xmlns:emma="http://www.w3.org/2003/04/emma" version="1.0">
          <emma:interpretation id="{2DC36C8A-CFBF-4F3B-BEAB-D82456EBB9E5}" emma:medium="tactile" emma:mode="ink">
            <msink:context xmlns:msink="http://schemas.microsoft.com/ink/2010/main" type="paragraph" rotatedBoundingBox="7497,15782 10537,14318 11033,15349 7994,16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617A97-5CBE-46A2-8043-970730BD7E83}" emma:medium="tactile" emma:mode="ink">
              <msink:context xmlns:msink="http://schemas.microsoft.com/ink/2010/main" type="line" rotatedBoundingBox="7497,15782 10537,14318 11033,15349 7994,16813"/>
            </emma:interpretation>
          </emma:emma>
        </inkml:annotationXML>
        <inkml:traceGroup>
          <inkml:annotationXML>
            <emma:emma xmlns:emma="http://www.w3.org/2003/04/emma" version="1.0">
              <emma:interpretation id="{0649D8A9-9449-4E9C-9603-D621FA412D39}" emma:medium="tactile" emma:mode="ink">
                <msink:context xmlns:msink="http://schemas.microsoft.com/ink/2010/main" type="inkWord" rotatedBoundingBox="7556,15904 8334,15529 8772,16438 7993,16812"/>
              </emma:interpretation>
              <emma:one-of disjunction-type="recognition" id="oneOf3">
                <emma:interpretation id="interp15" emma:lang="en-US" emma:confidence="0">
                  <emma:literal>T</emma:literal>
                </emma:interpretation>
                <emma:interpretation id="interp16" emma:lang="en-US" emma:confidence="0">
                  <emma:literal>4</emma:literal>
                </emma:interpretation>
                <emma:interpretation id="interp17" emma:lang="en-US" emma:confidence="0">
                  <emma:literal>a</emma:literal>
                </emma:interpretation>
                <emma:interpretation id="interp18" emma:lang="en-US" emma:confidence="0">
                  <emma:literal>S</emma:literal>
                </emma:interpretation>
                <emma:interpretation id="interp1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8989.9862">4407 11201 459 0,'0'0'121'0,"0"0"-95"0,0 0 32 15,0 0 8-15,0 0-38 16,0 0 6-16,0 0-9 16,24 111-6-16,-16-66-11 15,4-6 4-15,-4 2 5 16,1-2-4-16,-4-1-3 16,3-4 2-16,-1 0-11 15,-2-6 22-15,3 1-4 16,2-1 2-16,-2 1 5 0,4-4-14 15,2-4 4 1,1 3-3-16,-4-12-4 0,1 4 15 16,-4-6-5-16,1 3-9 15,-6-10 6-15,-1 0-16 16,1-1 0-16,-3-2 0 16,0 0 8-16,0 0 0 15,0 0-8-15,0 0 2 16,0-8-2-16,0-10-22 15,-5-10 2-15,-1-6-2 16,0-12-15-16,0-6 37 16,4-10 0-16,-1 2 20 15,-1 3 1-15,1 5 2 16,-2 8 16-16,0 8-3 16,-5 8-14-16,5 10 18 0,0 2-2 15,-2 8-11-15,7 5-11 16,-3 1-16-16,3 2 0 15,0 0-9-15,0 0-4 16,0-7 12-16,6-2-16 16,15 2 4-16,4-10 13 15,7 5-13-15,-1 2 12 16,1-1-10-16,-3 5 3 16,-1-6 7-16,4 5 1 15,-4-9 0-15,5 3-1 16,-4 1 1-16,-4 1 0 15,-2-1 0-15,-6 4-5 16,-5 4 5-16,-4 0 0 16,-1 4 0-16,-4-6 0 0,-1 6 0 15,-2 0 0-15,3 0 0 16,-3 0-16-16,0 0 15 16,3 0-16-16,-3 0-32 15,2-2-53-15,2 2-106 16,4 0-5-16,-2-3 2 15,-2 3-106-15</inkml:trace>
          <inkml:trace contextRef="#ctx0" brushRef="#br0" timeOffset="9834.4468">4948 11488 159 0,'0'0'121'0,"0"0"-60"16,0 0 22-16,0 0 57 0,0 0-24 15,0 0-54-15,0 0 6 16,6-5-3-16,-6 5 7 16,0 0 6-16,0 0-20 15,0-7-5-15,0-4-34 16,5-4-10-16,4-2 7 15,2 3-16-15,4-1 1 16,-3 1-1-16,1 9 0 16,2 0-2-16,-1-3-9 15,4 3-15-15,-4 2 24 16,4 1-20-16,-8 2-1 16,2 0 3-16,-4 0-9 15,-1 0 22-15,-2 5 7 0,1 8 9 16,-4-6 12-16,2 6-11 15,-1 3 3-15,0 1 5 16,-1 5-17-16,-2 1 7 16,0 6-2-16,0 1-6 15,-5 3 26-15,-12 0-7 16,-1 3-7-16,1-10 9 16,0 2 4-16,2-5-3 15,7-2-8-15,-1-10 2 16,3-5 10-16,4 1-16 15,2-2 2-15,0-5 7 16,0 2-19-16,0-2 10 0,0 0-4 16,0 0-6-1,0 0 6-15,0 0-6 0,0 0-2 16,10 3 2-16,12-1 0 16,6 1 12-16,12-1-2 15,4 4-3-15,4-6 21 16,4 0-27-16,-6 0 11 15,-3 0-2-15,-6 0-10 16,-2 0 0-16,-10 0 0 16,-5 0-2-16,-5 0 1 15,-10 0 1-15,-1 0-13 16,-4 0 1-16,0 0-20 16,0 0 12-16,-34 0-23 15,-1-6-149-15,0-4-354 0</inkml:trace>
        </inkml:traceGroup>
        <inkml:traceGroup>
          <inkml:annotationXML>
            <emma:emma xmlns:emma="http://www.w3.org/2003/04/emma" version="1.0">
              <emma:interpretation id="{7667254B-E25C-4099-B5F5-012F732C7EE6}" emma:medium="tactile" emma:mode="ink">
                <msink:context xmlns:msink="http://schemas.microsoft.com/ink/2010/main" type="inkWord" rotatedBoundingBox="9007,15055 10537,14318 11033,15349 9503,16086"/>
              </emma:interpretation>
              <emma:one-of disjunction-type="recognition" id="oneOf4">
                <emma:interpretation id="interp20" emma:lang="en-US" emma:confidence="1">
                  <emma:literal>(F,</emma:literal>
                </emma:interpretation>
                <emma:interpretation id="interp21" emma:lang="en-US" emma:confidence="0">
                  <emma:literal>[F,</emma:literal>
                </emma:interpretation>
                <emma:interpretation id="interp22" emma:lang="en-US" emma:confidence="0">
                  <emma:literal>(F.</emma:literal>
                </emma:interpretation>
                <emma:interpretation id="interp23" emma:lang="en-US" emma:confidence="0">
                  <emma:literal>[F.</emma:literal>
                </emma:interpretation>
                <emma:interpretation id="interp24" emma:lang="en-US" emma:confidence="0">
                  <emma:literal>(F</emma:literal>
                </emma:interpretation>
              </emma:one-of>
            </emma:emma>
          </inkml:annotationXML>
          <inkml:trace contextRef="#ctx0" brushRef="#br0" timeOffset="10960.8864">6389 10107 150 0,'0'0'95'16,"0"0"-54"-16,0 0 15 15,0 0 81-15,0 0-17 0,0 0-62 16,0 0-14 0,-15 0-5-16,15 0-8 0,-7 0-4 15,2 3-8-15,-3 7 10 16,-7 5 23-16,-2 6-10 16,-1 3-9-16,-2 4 0 15,0 1-8-15,-2 4 15 16,-2 0-8-16,1 3-6 15,0 3 7-15,3 0-25 16,6 1 9-16,2-2-3 16,4 5 4-16,2 2 5 15,6 1-10-15,0 7 4 0,0-2 11 16,0 6-22-16,0 3 14 16,0 3-9-1,0 0-10-15,6-6 9 0,2-3-10 16,1-4 0-16,2-7 0 15,1-7-13-15,0 1-1 16,-2-14-7-16,0 5-15 16,0-11 19-16,2-2-11 15,-2-2-1-15,-2-5-3 16,4-3-33-16,-2-3 5 16,5-2-46-16,5 0 14 15,0-19-128-15,-5-3-146 0</inkml:trace>
          <inkml:trace contextRef="#ctx0" brushRef="#br0" timeOffset="13699.446">6894 10988 641 0,'0'0'182'16,"0"0"-129"-16,0 0 41 15,0 0 4-15,0 0-54 16,0 0-33-16,155-63-10 15,-123 55-2-15,-3 5-13 16,-4 3-25-16,-5 0 6 16,-2 0-9-16,-1 0 4 15,-2 0 14-15,2 5-19 16,0 1-15-16,9-6-43 16,-4 0-62-16,-4 0-70 0</inkml:trace>
          <inkml:trace contextRef="#ctx0" brushRef="#br0" timeOffset="12687.5998">6911 10264 186 0,'0'0'90'0,"0"0"-27"16,0 0 21-16,0 0 8 0,0 0-47 16,0 0-31-1,0 0 7-15,-2 0 20 0,2 3 19 16,0 10 12-16,0 3-43 16,0 5-9-16,0-1-13 15,0 3-6-15,0 1 8 16,5 1-9-16,4 1 0 15,2 3 8-15,-2-1-8 16,-3-6 0-16,-4 2-7 16,1-2 2-16,-3-7 5 15,0-2 6-15,0-3 6 16,0-4 2-16,0-6-13 16,0 3 16-16,0-3-5 15,0 0 1-15,3 0 16 16,1 0-6-16,-2 0-7 0,1 0 1 15,0-11-15-15,-1-5 6 16,4-4-8-16,-2-6 1 16,-4-4-2-16,0-5 2 15,0-9-1-15,0 0 27 16,0-5 2-16,0 1-6 16,0-2 9-16,0 4 12 15,-4 4 13-15,4 6-32 16,0 7-6-16,0 3-9 15,0 5-1-15,0 3-9 16,0 2 0-16,17 1-2 16,0 0-5-16,7 4 9 15,-1 1-2-15,2 0 0 0,2 2-8 16,-2 3 8-16,1 1 0 16,3-2 1-16,0 3-2 15,-1-2-8-15,2 1 8 16,-2 3 1-16,-2-2-12 15,-3 3 12-15,-6 0 0 16,-2 0-9-16,-7 0 9 16,-3 0-27-16,-5 0-8 15,0 0-62-15,0 4-52 16,-8 15-1-16,-12-3-6 16,-2 0-174-16</inkml:trace>
          <inkml:trace contextRef="#ctx0" brushRef="#br0" timeOffset="13302.0247">7359 10280 178 0,'0'0'318'0,"0"0"-221"0,0 0-45 16,0 0 25-16,0 0-28 15,0 0-49-15,0 0-11 16,55 11 10-16,-46-1-7 15,-3 6 7-15,-6-1 1 16,0 1-2-16,0 2 2 16,-15-3 62-16,-2 0-15 15,2-2 10-15,4-2-30 16,6-6-27-16,5-2 0 16,0-1-40-16,0 1 5 15,13-1 25-15,7 4 10 16,4-1 0-16,-1 3 1 15,-3 0 0-15,-3 1-1 0,-5 5-15 16,-6-2 14-16,-6 2 1 16,0 1 9-16,0-3 19 15,0 2 9-15,0-4-16 16,-12 1-3-16,-3-1-11 16,2 3 7-16,-2-11-9 15,-2 7-3-15,-1-7 12 16,4 3-13-16,-1 0 14 15,2-5 7-15,3 0-9 16,5 0 14-16,0 0-17 16,1-7-10-16,4-9-13 15,0-20-78-15,0 8-146 16,12 0-105-16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13:03.2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2320D2-7AB4-438C-AD6D-8FAA02931864}" emma:medium="tactile" emma:mode="ink">
          <msink:context xmlns:msink="http://schemas.microsoft.com/ink/2010/main" type="writingRegion" rotatedBoundingBox="6106,11558 7181,11558 7181,12273 6106,12273"/>
        </emma:interpretation>
      </emma:emma>
    </inkml:annotationXML>
    <inkml:traceGroup>
      <inkml:annotationXML>
        <emma:emma xmlns:emma="http://www.w3.org/2003/04/emma" version="1.0">
          <emma:interpretation id="{AD7E41B8-C095-46D1-9058-EE5E31215015}" emma:medium="tactile" emma:mode="ink">
            <msink:context xmlns:msink="http://schemas.microsoft.com/ink/2010/main" type="paragraph" rotatedBoundingBox="6106,11558 7181,11558 7181,12273 6106,12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984CC0-8BD4-4EF2-B2FA-9CB507F4F557}" emma:medium="tactile" emma:mode="ink">
              <msink:context xmlns:msink="http://schemas.microsoft.com/ink/2010/main" type="line" rotatedBoundingBox="6106,11558 7181,11558 7181,12273 6106,12273"/>
            </emma:interpretation>
          </emma:emma>
        </inkml:annotationXML>
        <inkml:traceGroup>
          <inkml:annotationXML>
            <emma:emma xmlns:emma="http://www.w3.org/2003/04/emma" version="1.0">
              <emma:interpretation id="{28C4C265-DA7F-4352-BB4F-F684E9EADFA4}" emma:medium="tactile" emma:mode="ink">
                <msink:context xmlns:msink="http://schemas.microsoft.com/ink/2010/main" type="inkWord" rotatedBoundingBox="6106,11558 7181,11558 7181,12273 6106,12273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2884 7005 335 0,'0'0'370'16,"0"0"-266"-16,0 0-97 15,0 0 1-15,0 0-7 16,0 0 8-16,0 0 7 16,-27 124-8-1,27-80 9-15,-3 3-16 16,3-9 0 0,0-5 6-16,0-4-6 0,0-5 17 0,0-6 25 15,0 0-24-15,6-3 4 16,-2 1-22-16,-2 0 25 0,1 2-16 15,-3 0-9 1,0 0-1-16,0 3 0 0,0 0 1 16,0-3 0-16,0-6 1 15,0-4-1-15,0-5 11 16,0-3-11-16,0 0 45 16,3 0 31-16,-1-19-8 15,5-7-28-15,-2-9-34 16,1-9-1-16,0-6-6 15,0-4 1-15,-1-3-1 16,4 3 0-16,-3 4-4 16,2 4 4-16,1 10 0 15,-4 7 0-15,1 8-1 16,-2 9 2-16,-4 4-1 16,2 4 2-16,-2 3-2 0,0-2 28 15,0 3-5-15,0-3 2 16,0 3 5-16,0 0-29 15,0 0 14-15,0 0-15 16,3-3 2-16,0 3-5 16,9-2 3-1,2-3-1-15,9 0 1 0,5-2-13 16,7-1 11-16,-1-3-11 16,6 1 9-16,-2-1-2 15,-1-2 6-15,-5 6 0 16,-9-4-2-16,-3 6 4 15,-3 0-3-15,-5 2 1 0,-4 1 0 16,-1 2-9-16,-4 0 9 16,-3 0 0-16,0 0 0 15,0 0-13-15,0 0-5 16,2 0-15-16,10 0 5 16,6 5 26-16,4 0-13 15,6 0-4-15,2-5-28 16,-5 3-6-16,-5-3 30 15,-3 0 13-15,-7 0 5 16,-8 0-3-16,-2 3 8 16,0-1-26-16,-5 1-61 15,-10-3-175-15</inkml:trace>
          <inkml:trace contextRef="#ctx0" brushRef="#br0" timeOffset="922.7039">3214 7323 329 0,'0'0'294'0,"0"0"-212"0,0 0-30 15,0 0 94-15,0 0-10 16,0 0-67-16,0 0-69 16,11 0 7-16,-8 0-7 15,-3 0-3-15,4 0 3 16,-4 0 0-16,0 0 0 15,0 0 17-15,0 0-15 16,0-3 37-16,0-4 22 16,2-4-35-16,4-2-6 15,3-2-19-15,2-6 0 16,3 0 5-16,6-1-6 16,1 0 0-16,-1 4-1 0,-3 8-26 15,-2 2 25 1,-1 3-28-16,0 5 11 0,0 0 19 15,1 0-19-15,2 0 9 16,1 0 9-16,-1 5-7 16,-2 5 6-16,-5-2 3 15,2 3-1-15,-4-1 18 16,-1 6-17-16,-2-1 18 16,-5 3-16-16,0 3 7 15,0 4-4-15,-20 7 2 16,-9 2 2-16,-2 1-1 15,-3 5 0-15,-4-2-8 16,6 1 5-16,-2-5-6 16,8-7 24-16,2-3-14 15,11-8-4-15,3-8 13 0,5-2-18 16,5-6-1-16,0 0 20 16,0 0 11-16,0-9 21 15,5-9-43-15,10-2-8 16,0-2 5-16,2 3-6 15,1 2 0-15,-5 5-1 16,-4 3-7-16,-1 7 2 16,-1 2 6-16,-2 0 0 15,3 0-13-15,7 2 13 16,2 9 0-16,3-1 0 16,3 3 2-16,6-2 1 15,6-1 5-15,2-2 5 16,6-3-2-16,-3-1-11 0,4 0 0 15,-4-1 0-15,-3 2-4 16,1-3-2-16,-4 3 0 16,-2-2-10-16,-4-1-14 15,-5-2-44-15,-6 3-3 16,-5-3-1-16,-4 0-16 16,-8 0-18-16,0 0-133 15,0-10-269-15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17:10.57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D73F77-5867-46E2-8672-D42BA5C1569B}" emma:medium="tactile" emma:mode="ink">
          <msink:context xmlns:msink="http://schemas.microsoft.com/ink/2010/main" type="writingRegion" rotatedBoundingBox="9023,14685 30081,15341 29962,19160 8904,18504"/>
        </emma:interpretation>
      </emma:emma>
    </inkml:annotationXML>
    <inkml:traceGroup>
      <inkml:annotationXML>
        <emma:emma xmlns:emma="http://www.w3.org/2003/04/emma" version="1.0">
          <emma:interpretation id="{6CDAF9EF-BE7F-47F2-9644-257B27F0286B}" emma:medium="tactile" emma:mode="ink">
            <msink:context xmlns:msink="http://schemas.microsoft.com/ink/2010/main" type="paragraph" rotatedBoundingBox="10162,14998 16345,14469 16496,16233 10313,167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349A4C-60E4-4EC0-B9F8-D21D8507BD85}" emma:medium="tactile" emma:mode="ink">
              <msink:context xmlns:msink="http://schemas.microsoft.com/ink/2010/main" type="line" rotatedBoundingBox="10162,14998 16345,14469 16496,16233 10313,16762"/>
            </emma:interpretation>
          </emma:emma>
        </inkml:annotationXML>
        <inkml:traceGroup>
          <inkml:annotationXML>
            <emma:emma xmlns:emma="http://www.w3.org/2003/04/emma" version="1.0">
              <emma:interpretation id="{D99910CA-5FDF-4C8D-B9D4-C0D7E1265ECA}" emma:medium="tactile" emma:mode="ink">
                <msink:context xmlns:msink="http://schemas.microsoft.com/ink/2010/main" type="inkWord" rotatedBoundingBox="10045,15729 11849,15022 12232,15997 10427,16704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as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at</emma:literal>
                </emma:interpretation>
                <emma:interpretation id="interp4" emma:lang="en-US" emma:confidence="0">
                  <emma:literal>2-5</emma:literal>
                </emma:interpretation>
              </emma:one-of>
            </emma:emma>
          </inkml:annotationXML>
          <inkml:trace contextRef="#ctx0" brushRef="#br0">9090 10442 642 0,'0'0'177'15,"0"0"-102"-15,0 0-24 16,0 0 54-16,0 0-58 0,0 0-34 16,0 0-4-16,63-107-8 15,-39 78 17-15,1-2 4 16,-5 0-16-16,0 0 7 16,-2 6-12-16,-6 3 19 15,-4 7 4-15,-6 7 5 16,2 6 8-16,-4 2-20 15,0 0-17-15,0 0-10 16,0 15-29 0,0 13 39-16,0 9-1 0,0 6 2 15,8 5 0-15,0-6-1 16,2 3 0-16,-5-6-1 16,-5-6-7-16,0 0 7 15,0-11-1-15,0-3-25 16,0-4 21-16,0-2-6 0,0-6-2 15,-3 1 13-15,1 0-33 16,2-6-47-16,0 4-64 16,0-3-96-16,2-3-17 15</inkml:trace>
          <inkml:trace contextRef="#ctx0" brushRef="#br0" timeOffset="824.1633">9210 11191 172 0,'0'0'186'0,"0"0"-79"16,0 0 23-16,0 0 5 15,0 0-50-15,0 0-41 16,0 0 12-16,24 67-36 16,-21-43-4-16,-3-2 7 15,0 7-21-15,0-3 11 16,0 2-2-16,0 6 1 16,-9 5 11-16,-9 0 12 15,5-1 7-15,-2-1-2 16,6-6-17-16,4-8-1 0,5-5-12 15,0-7-10 1,0-6 25-16,17-2-1 0,12-3 7 16,6 0 1-16,8 0-31 15,-1 0 6-15,5 0-7 16,-4-8-10-16,-6-3 0 16,-11 6-30-16,-5 3-7 15,-13-4-31-15,-3-10-58 16,-5 4-50-16,0-4-305 0</inkml:trace>
          <inkml:trace contextRef="#ctx0" brushRef="#br0" timeOffset="2129.4155">10807 11263 671 0,'0'0'267'16,"0"0"-133"-16,0 0-18 15,0 0 14-15,0 0-51 16,0 0-79-16,0 0-10 0,34-10-6 15,-8 5-21 1,3 5-17-16,-3 0-33 0,-6-2-60 16,-6-1-128-1,-6-5-129-15</inkml:trace>
          <inkml:trace contextRef="#ctx0" brushRef="#br0" timeOffset="-1579.6779">7984 10850 225 0,'0'0'284'0,"0"0"-193"15,0 0-4-15,0 0 54 16,0 0-24-16,0 0-47 16,0 0-46-16,0 4-5 15,0-4 17-15,2 0-26 16,10 0 12-16,3 0-2 15,5 0-20-15,3 0 15 16,2 0-15-16,2 0 1 16,-5 0 5-16,4 0-6 15,0 0 0-15,0 0-12 16,0 0-33-16,0 0-27 16,-9-3-142-16,-9-6-199 0</inkml:trace>
        </inkml:traceGroup>
        <inkml:traceGroup>
          <inkml:annotationXML>
            <emma:emma xmlns:emma="http://www.w3.org/2003/04/emma" version="1.0">
              <emma:interpretation id="{B0D94CA3-EB26-4463-924D-FF92AEC514A6}" emma:medium="tactile" emma:mode="ink">
                <msink:context xmlns:msink="http://schemas.microsoft.com/ink/2010/main" type="inkWord" rotatedBoundingBox="13273,14640 13644,16411 12490,16652 12119,14882"/>
              </emma:interpretation>
              <emma:one-of disjunction-type="recognition" id="oneOf1">
                <emma:interpretation id="interp5" emma:lang="en-US" emma:confidence="0">
                  <emma:literal>E)</emma:literal>
                </emma:interpretation>
                <emma:interpretation id="interp6" emma:lang="en-US" emma:confidence="0">
                  <emma:literal>TI</emma:literal>
                </emma:interpretation>
                <emma:interpretation id="interp7" emma:lang="en-US" emma:confidence="0">
                  <emma:literal>I)</emma:literal>
                </emma:interpretation>
                <emma:interpretation id="interp8" emma:lang="en-US" emma:confidence="0">
                  <emma:literal>E]</emma:literal>
                </emma:interpretation>
                <emma:interpretation id="interp9" emma:lang="en-US" emma:confidence="0">
                  <emma:literal>E}</emma:literal>
                </emma:interpretation>
              </emma:one-of>
            </emma:emma>
          </inkml:annotationXML>
          <inkml:trace contextRef="#ctx0" brushRef="#br0" timeOffset="346.0945">9136 10935 385 0,'0'0'134'16,"0"0"-33"-16,0 0 61 15,0 0-32-15,0 0-58 16,0 0-56-16,0 0-6 16,41 0-10-16,-18 0 0 15,2 0-2-15,2 0-4 0,-2 0-26 16,-2 0-33-16,11 0-50 15,-7 0-51-15,-4 0-94 0</inkml:trace>
          <inkml:trace contextRef="#ctx0" brushRef="#br0" timeOffset="1538.5988">9835 10183 456 0,'0'0'101'16,"0"0"-76"-16,0 0 35 16,0 0 73-16,0 0-36 0,0 0-22 15,0 0 7-15,52 97-20 16,-27-65-1-16,7 4-4 16,5 3-30 15,7 7-7-31,-1 8-14 0,-3 6-6 0,-8 5 27 31,-7 5-12-31,-7 6-2 0,-9 10 1 0,-6 0-14 0,-3 2 7 16,0-10-7-16,0-7 0 15,0-8 0-15,-7-11 7 16,-6-1 19-16,-2-4 19 16,-5-6-20-16,-3 0 1 15,-1-2-8-15,-1 1-11 16,-2-4 22-16,2-1-13 15,0-1-7-15,1 0 7 0,1-1-16 16,3-4-1-16,3 2 1 16,-1-5-17-16,4-2-1 15,3-5-22-15,6-2-30 16,5-10-55-16,0-4-138 16,0-3-316-16</inkml:trace>
          <inkml:trace contextRef="#ctx0" brushRef="#br0" timeOffset="-946.8955">8533 10758 137 0,'0'0'124'0,"0"0"-101"15,0 0 26-15,0 0 15 16,0 0-6-16,0 0 2 15,48 155-22-15,-39-114-1 16,-3 0 11-16,-4-3-25 16,-2-2 17-16,0-2 18 0,0 0-9 15,0-6 18 1,0 3-21-16,0-2-17 0,0-1 0 16,0 1-29-16,0-7 10 15,0 7-6-15,0-5-2 16,0-1 6-16,0 1-6 15,0-2-2-15,-13 0 13 16,-2-5-13-16,-5 1 32 16,-4 0 4-16,-1-2-14 15,-4 3 10-15,3-7-18 16,6-2-5-16,6-2 4 16,3-5-12-16,4-3 23 15,5 0 24-15,-1 0-10 16,3-5-3-16,0-13-24 15,0-6 1-15,0-2-9 0,0-5-3 16,8-1 0 0,4 3 0-16,0-3 0 0,-4 1 1 15,1 1-1-15,-1 1-19 16,2-5-17-16,0-1-61 16,17-18-70-16,-4 7-146 15,-3-1-244-15</inkml:trace>
          <inkml:trace contextRef="#ctx0" brushRef="#br0" timeOffset="7559.098">12817 10568 303 0,'0'0'113'0,"0"0"-56"16,0 0 46-16,0 0-36 15,0 0-67-15,0 0-41 0,0 0 41 16,-30 58 6 0,25-26-6-16,-4 2 23 0,1-4-3 15,5-4-20 1,3 1 25-16,0-9 11 0,0 0 4 15,0-3 9 1,8-2-20-16,7-2-10 0,2-7-8 16,3 0-10-16,3-4 13 0,1 0-1 15,-2 0-3 1,-2 0 7-16,0-8-17 0,-2-5 14 31,-4-1 5-31,4-1-18 0,-1-3 16 0,0-2-10 16,-1-4 15-1,2 0 27 17,-6-4-24-32,-4-2 44 0,-4 0-1 0,-4 0-39 0,0 1 9 15,-20 1-28-15,-12 4-10 0,-6 6-2 16,1 8-23 0,0 7-11-16,-1 3-73 0,-6 8-103 15,11 18-27 1,4-2-95-16</inkml:trace>
        </inkml:traceGroup>
        <inkml:traceGroup>
          <inkml:annotationXML>
            <emma:emma xmlns:emma="http://www.w3.org/2003/04/emma" version="1.0">
              <emma:interpretation id="{6778E222-8AC8-48BA-8D56-47ED063D12C2}" emma:medium="tactile" emma:mode="ink">
                <msink:context xmlns:msink="http://schemas.microsoft.com/ink/2010/main" type="inkWord" rotatedBoundingBox="14223,15888 14228,16152 13972,16157 13967,15893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-</emma:literal>
                </emma:interpretation>
                <emma:interpretation id="interp13" emma:lang="en-US" emma:confidence="0">
                  <emma:literal>:</emma:literal>
                </emma:interpretation>
                <emma:interpretation id="interp14" emma:lang="en-US" emma:confidence="0">
                  <emma:literal>:D</emma:literal>
                </emma:interpretation>
              </emma:one-of>
            </emma:emma>
          </inkml:annotationXML>
          <inkml:trace contextRef="#ctx0" brushRef="#br0" timeOffset="-644.6845">8601 10376 715 0,'0'0'179'0,"0"0"-89"16,0 0 33-16,0 0 0 16,0 0-87-16,0 0-36 15,0 0 0 1,-11 0-18-16,9 0-15 0,-5 0-28 15,4 0-39 1,-7 8-14-16,0-1-126 0,2-2-128 0</inkml:trace>
          <inkml:trace contextRef="#ctx0" brushRef="#br0" timeOffset="1909.4277">10720 11496 477 0,'0'0'498'0,"0"0"-429"15,0 0-14-15,0 0 45 16,0 0-12-16,0 0-73 15,0 0-15-15,89 3-7 16,-54-3-11-16,0 0-24 16,-7 0 10-16,-4 0-17 0,-7 0-2 15,-6 0-5-15,-6 0-31 16,2-8-18-16,-4 3-24 0,-1-5-86 0</inkml:trace>
        </inkml:traceGroup>
        <inkml:traceGroup>
          <inkml:annotationXML>
            <emma:emma xmlns:emma="http://www.w3.org/2003/04/emma" version="1.0">
              <emma:interpretation id="{6E2E8E60-FD73-4641-9579-79DD0ECC5D51}" emma:medium="tactile" emma:mode="ink">
                <msink:context xmlns:msink="http://schemas.microsoft.com/ink/2010/main" type="inkWord" rotatedBoundingBox="15002,15090 16388,14971 16466,15883 15080,16001"/>
              </emma:interpretation>
              <emma:one-of disjunction-type="recognition" id="oneOf3">
                <emma:interpretation id="interp15" emma:lang="en-US" emma:confidence="0">
                  <emma:literal>60°</emma:literal>
                </emma:interpretation>
                <emma:interpretation id="interp16" emma:lang="en-US" emma:confidence="0">
                  <emma:literal>who</emma:literal>
                </emma:interpretation>
                <emma:interpretation id="interp17" emma:lang="en-US" emma:confidence="0">
                  <emma:literal>tho</emma:literal>
                </emma:interpretation>
                <emma:interpretation id="interp18" emma:lang="en-US" emma:confidence="0">
                  <emma:literal>400°</emma:literal>
                </emma:interpretation>
                <emma:interpretation id="interp19" emma:lang="en-US" emma:confidence="0">
                  <emma:literal>40°</emma:literal>
                </emma:interpretation>
              </emma:one-of>
            </emma:emma>
          </inkml:annotationXML>
          <inkml:trace contextRef="#ctx0" brushRef="#br0" timeOffset="8830.9243">11842 11216 16 0,'0'0'16'0,"0"0"62"15,0 0-2-15,0 0-30 16,0 0 5-16,0 0 21 16,0 0 13-16,0 0 3 15,0 0-11-15,0 0-25 16,0 0-5-16,0 0-24 16,0 0-5-16,0 0 5 15,0 4-12-15,0-2 8 0,8-2 4 16,4 3 0-1,2 2 21-15,6-5-8 0,6 2 11 32,3-2 3-32,8 0-29 0,1 0 7 15,-1 0-7-15,3 0-20 16,0 0 20-16,1 0-14 0,-1 0 0 16,3-2 13-16,0 2-19 0,3-8 12 15,-3 2-12 1,-3 3-1-16,-2 3 12 0,-1 0-11 15,-2 0 7 1,-1 0-1-16,1 0-7 0,2 0-1 16,3 0 1-1,0 0-3-15,2 0 3 0,0 0 0 16,1 0 0 0,-3 0 6-16,1 0-6 15,-1 3 0-15,0-3-1 0,-2 0 1 16,-1 0 0-1,-2 0 0-15,-7 0 0 0,-4 0 0 16,-7 0 0-16,-9 0 0 31,-5 0 0-31,-3 0-13 0,0 0 7 16,0 0-14-16,0 0-3 0,0 0 23 16,0 4-14-16,0-4 2 0,0 2-37 15,0-2-74 1,-6 8-111-16,-6-8-21 0,-1 0-133 0</inkml:trace>
          <inkml:trace contextRef="#ctx0" brushRef="#br0" timeOffset="6969.1324">12250 10596 606 0,'0'0'90'0,"0"0"-62"0,0 0-12 15,0 0 20 1,0 0-36-16,0 0-96 0,0 0-15 16,-12-8 97-16,12 18 13 0,0 4 1 15,0-1 39 1,0-1 30-16,-6 4 6 0,-2 2-15 16,2-5-8-1,-2 3-8-15,2 1-23 0,0 5-7 16,3 1-14-1,3 0-3-15,0 0 3 16,0 1 0-16,15-2-11 16,2-1 0-16,0-2-7 15,-2-4-6-15,-2-5-28 0,2-2 14 16,-3-3 11 0,3-2 1-16,-2-3 1 0,4 0 25 15,3 0 0-15,0-10 8 16,5-14 5-16,0-2 6 15,-2-7 64-15,-3-1 1 16,-6 1 13-16,-2-6-20 16,-9 5-7-16,-3 6-7 0,0 2-17 15,0 4-11 1,-20 8-3-16,-7 3-32 0,2 6-13 16,-7 5-3-1,4 0-16-15,-2 0-8 0,10 8-17 16,6 2-66-1,6 2-59-15,5-1-31 0,0-5-99 0</inkml:trace>
          <inkml:trace contextRef="#ctx0" brushRef="#br0" timeOffset="6389.1683">11976 10417 16 0,'0'0'182'0,"0"0"-132"15,0 0-44 1,0 0-5-16,0 0 2 0,0 0-3 15,0 0 1 1,-13 75 14-16,13-63 24 0,0-2 26 16,0 2 5-16,-9 0 5 0,1 2 15 15,-4 4-22 1,-3 4-8-16,-2 0-32 0,-3 5 11 16,0 3 7-1,0 1-29-15,2 3-5 16,6-4-12-16,2 2 1 15,3-4 2-15,4-3-3 16,1-3 0-16,2-9 0 16,0-5-10-16,0-7 4 15,0 5 6-15,0-6-1 0,0 0 0 16,0 0-8-16,2 0 9 16,13 0-6-16,5-6-10 15,7-3 10 1,-2-4-15-16,4-1-4 0,-6 5 3 15,0-7-12 1,-3 5-4-16,-3 1 27 0,-2 0-7 16,-7 5 18-16,-6-3 1 0,-2 0-1 15,0 1 23 1,0-5-7-16,0 3-6 0,0 1-10 16,0-5-5-1,4 2-49-15,-1 4-38 0,2-1 2 16,1 3 44-1,-2 0 42-15,-4 5 4 0,0 0 62 16,0 0 32 0,0 0 4-16,0 0-1 0,0 0-22 15,-10 0-20-15,2 13-27 16,2 6 0-16,-2 0-8 16,2 8-19-16,2-4 9 0,2-4-10 15,2 1-11 1,0-6 11-16,0 3 0 15,0-7-2-15,0 1 2 16,0-6-15-16,0 2 1 16,0-4-28-16,-3 2-55 0,-5-1-49 15,-7-4-112-15</inkml:trace>
          <inkml:trace contextRef="#ctx0" brushRef="#br0" timeOffset="-2416.8045">7078 11194 370 0,'0'0'205'0,"0"0"-155"0,0 0-19 16,0 0 38-16,0 0-4 16,0 0-45-16,0 0-10 15,127 41 8 1,-110-23 10-16,-6-1 27 0,-5 0-26 15,-6 0-27-15,0 2 22 16,0 7 18-16,-14 0 0 16,-13 7 4-16,-4 4-28 15,-1 1 3-15,0-4 10 16,4 0-25-16,8-3 7 0,6-10-13 16,2-4 9-1,9-4 7-15,0-2-15 0,3-9 7 16,0 1-7-16,0 0 0 15,0-3 4-15,0 5-5 16,0 0 1-16,12-2 12 16,8-1-11-16,6 4 8 15,6-6-9-15,8 0 0 16,2 0 15-16,5 0-15 16,-7 0-1-16,0 0 0 15,-11-3-16-15,-3-5-26 16,-4-10-86-1,-4-2-182-15,-9-1-308 0</inkml:trace>
        </inkml:traceGroup>
      </inkml:traceGroup>
    </inkml:traceGroup>
    <inkml:traceGroup>
      <inkml:annotationXML>
        <emma:emma xmlns:emma="http://www.w3.org/2003/04/emma" version="1.0">
          <emma:interpretation id="{E0006585-F276-4109-9D5F-BA70CEE76987}" emma:medium="tactile" emma:mode="ink">
            <msink:context xmlns:msink="http://schemas.microsoft.com/ink/2010/main" type="paragraph" rotatedBoundingBox="15063,15353 30066,15820 30012,17560 15009,170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29D8D90-063C-42E7-9BDD-BC4E8FF776C4}" emma:medium="tactile" emma:mode="ink">
              <msink:context xmlns:msink="http://schemas.microsoft.com/ink/2010/main" type="line" rotatedBoundingBox="15063,15353 30066,15820 30020,17307 15017,16840"/>
            </emma:interpretation>
          </emma:emma>
        </inkml:annotationXML>
        <inkml:traceGroup>
          <inkml:annotationXML>
            <emma:emma xmlns:emma="http://www.w3.org/2003/04/emma" version="1.0">
              <emma:interpretation id="{E95FD2A5-7B9F-4174-A636-4379708F10FF}" emma:medium="tactile" emma:mode="ink">
                <msink:context xmlns:msink="http://schemas.microsoft.com/ink/2010/main" type="inkWord" rotatedBoundingBox="15063,15353 17708,15436 17661,16923 15017,16840"/>
              </emma:interpretation>
              <emma:one-of disjunction-type="recognition" id="oneOf4">
                <emma:interpretation id="interp20" emma:lang="en-US" emma:confidence="0">
                  <emma:literal>ever,</emma:literal>
                </emma:interpretation>
                <emma:interpretation id="interp21" emma:lang="en-US" emma:confidence="0">
                  <emma:literal>avers</emma:literal>
                </emma:interpretation>
                <emma:interpretation id="interp22" emma:lang="en-US" emma:confidence="0">
                  <emma:literal>arear,</emma:literal>
                </emma:interpretation>
                <emma:interpretation id="interp23" emma:lang="en-US" emma:confidence="0">
                  <emma:literal>arid]</emma:literal>
                </emma:interpretation>
                <emma:interpretation id="interp24" emma:lang="en-US" emma:confidence="0">
                  <emma:literal>aver,</emma:literal>
                </emma:interpretation>
              </emma:one-of>
            </emma:emma>
          </inkml:annotationXML>
          <inkml:trace contextRef="#ctx0" brushRef="#br0" timeOffset="10269.276">11939 11673 204 0,'0'0'101'0,"0"0"-15"15,0 0 40-15,0 0 2 16,0 0-36-16,0 0-28 15,0 0-6-15,-23 7 20 16,23-7-13-16,0 0-10 16,0 0-3-16,0 0-39 15,0 0 7-15,0-7-4 0,0-1-9 16,0 0 10 0,0-5-17-16,0 2 0 0,8 6 0 15,-1-3-12 1,-2 5 11-16,1 1-6 0,0-1-2 15,0 3 8 1,-1 0-11-16,4 0 11 0,-1 0 0 16,2 0-18-1,-2 0 19-15,-2 8-2 0,0 5 2 16,-1 3-2-16,-2 0 2 16,-3 4 0-16,0-4 0 15,0 4 2-15,0 4-2 16,-8 4 1-16,-12 1 0 15,-7 4 21-15,-1 1-15 16,-4 1 6-16,-3 1-2 16,7-9-10-16,2 2 23 15,8-11-22-15,8-5-1 0,3-3 10 16,4-5-11 0,1-5 0-16,2 0 0 0,0 0-6 15,0 0 6 1,0 0 0-16,0 0 0 0,0 0-1 15,0 0 1 1,0 0-8-16,0 0-7 0,0 6-7 16,12-1 22-1,5 8 1-15,6-9 7 0,5 1 12 16,4 2-19-16,5-5 12 0,0-2-7 16,-2 5-5-1,-3-5 6-15,-4 0-7 0,-8 0 0 16,-5 0 8-1,-9 0-8-15,-3 0 0 0,-3 0 0 16,0 0 0 0,0 0-1-16,0 0-13 0,0 0-15 15,0 0-37-15,0 0-143 16,0 0-131-16</inkml:trace>
          <inkml:trace contextRef="#ctx0" brushRef="#br0" timeOffset="11169.2446">12316 11768 565 0,'0'0'148'0,"0"0"-81"16,0 0 28 0,0 0 38-16,0 0-71 0,0 0-62 15,0 0-19 1,3-14-37-16,2 33 42 0,1 4 13 15,-2 6 1 1,1-1 12-16,-2 5-11 0,-3-3 12 16,2-1 5-1,1-1-18-15,4 0 0 16,-2 0 0-16,0 1 1 0,2-3 3 16,-2 0-3-1,1-3-1-15,3 0 1 0,-4-5 0 16,-2-5-1-1,4-2 0-15,-4-5 1 0,-3-3 0 16,2-3-1-16,-2 0 0 16,0 0 10-16,0 0-10 15,0 0 7-15,0 0 0 0,3 0-6 16,-3 0 26 0,3 0 6-16,2-8-4 0,4-11-16 15,-1-5-13 1,4-7-2-16,0-5 1 0,-1-3 1 15,-2-2 0 1,-1-1 1-16,-2-2-1 0,-2 3 18 16,-2 0-17-16,-2-1 12 0,0 9 3 15,0-1-2 1,0 10 9-16,0 7 3 0,0-1-5 16,0 7-10-1,0-2-11-15,0 5 0 0,0 0 0 31,0-1-12-31,0 0 12 0,11-1-7 0,1 2 0 32,3 0 7-32,-5 1-11 0,5 2 11 15,-3-3-1-15,3 3-6 0,-2-1 7 16,11 1 0-16,1 0-1 16,7 0 0-16,3 3-5 15,2-2 6-15,-2 3 0 16,-7 1-2-16,-3 0 2 15,-3 0 0-15,-12 0 0 16,-3 0-1-16,-4 0-6 16,-3 0 7-16,0 0-6 0,0 0-11 15,0 0-3 1,0 0-28-16,-7 10-27 0,2 2-106 16,2-9-183-16</inkml:trace>
          <inkml:trace contextRef="#ctx0" brushRef="#br0" timeOffset="11901.6935">12934 11864 307 0,'0'0'127'0,"0"0"-68"0,0 0 25 16,0 0 10-16,0 0-44 15,0 0-25-15,0 0 25 16,89 0-15-16,-77 2-15 15,-4 6 3-15,-2 4-11 16,-2-3 5-16,-4 6 6 16,0-2 15-16,0 4 9 15,0-2 1-15,0 3 4 0,-12 0-7 16,-3 0-15 0,-2 2 1-16,-6-1-12 0,3 3-12 15,-3-3 9 1,3-3-15-16,-4 2-1 0,4 0 10 15,0-6-9 1,3 5-1-16,2-7 0 0,7 2-6 16,3-6 6-16,1-6 1 0,4 0-1 15,0 0 0 1,0 0 0-16,0 0-6 0,0 0-8 16,9 1 12-1,3 3 2-15,-4 0 2 0,4 0 8 47,2 1-4-47,-2-5-6 0,2 5 7 0,4-5 1 0,-4 0 0 16,6 2 10-16,-2-2-8 15,4 0-3-15,1 0 0 16,0 0-7-16,3 0 0 0,0 0 0 16,-9 0-1-1,-2 0 1-15,-7 0 0 0,-6 0 0 16,-2 0-2-16,0 0 1 15,0 0 1-15,0 0 0 16,0 0-5-16,0 0 3 16,0 0-6-16,0 0-5 15,0 0-32-15,0-2-83 16,4-3-159-16,-4-7-427 0</inkml:trace>
          <inkml:trace contextRef="#ctx0" brushRef="#br0" timeOffset="13291.6705">13489 11419 628 0,'0'0'286'0,"0"0"-175"0,0 0-23 16,0 0 21 0,0 0-8-16,0 0-65 0,0 0-23 15,0 0 3-15,0 0-14 0,0 0 14 16,0 0 7-1,0 0-3-15,0 0 25 0,0 0-13 16,0 0 0 0,0 0 5-16,0 0-36 0,0 0-1 15,0 0-12 1,0 0-49-16,0 0-29 0,0-3-91 16,0-5-402-16</inkml:trace>
          <inkml:trace contextRef="#ctx0" brushRef="#br0" timeOffset="14287.5691">13682 11091 12 0,'0'0'121'16,"0"0"-68"-16,0 0 21 0,0 0 5 16,0 0-12-1,0 0 0-15,0 0-18 0,0 88-2 16,0-66 16-1,0 7-28-15,0-4-2 0,0 9-1 16,0 0-31-16,5 5 11 16,1-1-12-16,-4 3 0 15,-2 1 0-15,0 0 7 16,0-6 35-16,0-5 13 16,0-6-36-16,0-3-6 15,0-9-12-15,0-3 0 16,4-7 15-16,-1-3-16 15,2 0 1-15,-2 0 15 0,-3 0 7 16,7 0 26 0,-2 0-16-16,3-8-23 0,4-8 9 15,0-8-3 1,-1-4-9-16,1-3 13 0,2-13 19 16,0-2-1-1,3-6-9-15,-2 3-9 0,-1 0 12 16,-3 2-17-1,1 6-1-15,-3-3 11 0,-1 2-15 16,-2 3-3-16,3 3-7 0,-4 0 1 16,1 3 0-1,3 2-1-15,-1 2 0 0,4 6-1 16,0 1 1 0,-1 2 0-16,1-1-1 0,-4 6-2 15,4-1 2 1,-4 6 1-16,-1 2 0 0,-5 6 6 15,1-1-4-15,-3 3-2 16,3 0 0-16,-3-2-6 16,5 2 5-16,10 0-7 15,9 0 3-15,16-5 4 16,8 2 1-16,13 3 0 16,-4-3-1-16,1 1-4 15,-13 2 4-15,-10-3 1 16,-13 3-6-16,-7 0 5 15,-8 0-7-15,-7 0-1 16,0 0-7-16,0 0-21 0,0 0-8 16,0 0-43-1,0 8 27-15,-10 5 32 0,8 4-71 16,2-3-82 0,0 2-79-16</inkml:trace>
          <inkml:trace contextRef="#ctx0" brushRef="#br0" timeOffset="14997.5274">14119 11271 339 0,'0'0'223'16,"0"0"-165"-16,0 0-46 15,0 0 99-15,0 0-12 16,0 0-78-16,0 0-14 15,102-18-7-15,-80 18 0 0,-2 0 9 16,-2 2-9 0,-4 13 1-16,-3-3 14 0,-4 0-5 15,-5 5 17 1,-2-5 14-16,0 4-4 0,0-4 4 16,0-1-15-1,0-1-9-15,0-2-2 0,0-1-14 16,0 2-1-1,0 3 0-15,0-4-5 0,0 8 4 16,0 2 1-16,12 3-7 0,-1 3 7 16,1-2-12-1,-1 2 12-15,-2-7 0 0,-4 2 0 16,-2-7 7 0,-3-1-6-16,0-1 23 0,0 0 4 15,0-2-11 1,0 3 12-16,-5-1-4 15,-7-2-3-15,1 2 7 0,-4-2-12 16,-5 2 8-16,0-4 6 16,-2 1-19-16,-5-2 29 15,7 0-8-15,0-5-10 16,5 0 22-16,-2 0-14 16,2 0-15-16,5 0-16 15,-2 0-5-15,4-5 3 16,-2 3-31-16,5 2-28 15,-3 0-15-15,1 0-41 16,-3 0-139 0,-2 0-128-16,0 0-178 15</inkml:trace>
        </inkml:traceGroup>
        <inkml:traceGroup>
          <inkml:annotationXML>
            <emma:emma xmlns:emma="http://www.w3.org/2003/04/emma" version="1.0">
              <emma:interpretation id="{02ECD6D0-F472-4895-B078-A9CD79EEECC7}" emma:medium="tactile" emma:mode="ink">
                <msink:context xmlns:msink="http://schemas.microsoft.com/ink/2010/main" type="inkWord" rotatedBoundingBox="18600,15535 19472,15563 19433,16810 18561,16782"/>
              </emma:interpretation>
              <emma:one-of disjunction-type="recognition" id="oneOf5">
                <emma:interpretation id="interp25" emma:lang="en-US" emma:confidence="0">
                  <emma:literal>-j</emma:literal>
                </emma:interpretation>
                <emma:interpretation id="interp26" emma:lang="en-US" emma:confidence="0">
                  <emma:literal>j</emma:literal>
                </emma:interpretation>
                <emma:interpretation id="interp27" emma:lang="en-US" emma:confidence="0">
                  <emma:literal>.j</emma:literal>
                </emma:interpretation>
                <emma:interpretation id="interp28" emma:lang="en-US" emma:confidence="0">
                  <emma:literal>jj</emma:literal>
                </emma:interpretation>
                <emma:interpretation id="interp29" emma:lang="en-US" emma:confidence="0">
                  <emma:literal>~j</emma:literal>
                </emma:interpretation>
              </emma:one-of>
            </emma:emma>
          </inkml:annotationXML>
          <inkml:trace contextRef="#ctx0" brushRef="#br0" timeOffset="17077.4752">15326 11605 211 0,'0'0'163'0,"0"0"-77"15,0 0 33-15,0 0-7 0,0 0-50 16,0 0-49-1,0 0-3-15,40-31 18 0,-28 31 2 16,-1 0-1-16,1-4-13 16,-1 4 1-16,3 0 12 15,7-1-20-15,-1-4-3 16,6 2-6-16,2-5 0 16,-4 3 2-16,-1 0-2 15,-3-2-35-15,-3-4-53 16,-6-2-103-16,-4 2-169 0</inkml:trace>
          <inkml:trace contextRef="#ctx0" brushRef="#br0" timeOffset="17777.4077">16031 11380 651 0,'0'0'125'0,"0"0"-124"0,0 0-2 15,0 0-4 1,0 0 5-16,0 0 19 0,0 0-19 16,45 142 1-16,-33-106 0 15,-7 0-1-15,-2-5 23 16,-3 6 18-16,0-8 14 15,0 1-3-15,0 2-28 16,-5-1 7-16,-3 2-8 0,5 0-23 16,-4 3 11-1,7-4-5-15,-2 2-5 0,2 0 15 16,-3-1-14 0,-2-10 15-16,-2 5 25 0,-1-9-3 15,-4-6 24 1,-3 2-4-16,-2-7-13 0,1 2 1 15,1-4-34-15,1-1 0 16,6-3-6-16,1-2-7 16,4 0 29-16,1 0 6 15,-4 0 3-15,-3 0-8 16,-3-7-30-16,-1-17 2 16,-5 1-2-16,1-5-15 15,0-1 14-15,-1-2 1 16,1 4 0-16,5 10 0 0,1 1 0 15,9 10 0 1,2-6-1-16,0 7-18 0,0-2 8 16,2 1-24-1,18-9-23-15,38-16-32 0,-6 2-98 16,0-7-301-16</inkml:trace>
          <inkml:trace contextRef="#ctx0" brushRef="#br0" timeOffset="18087.3451">16220 10925 340 0,'0'0'524'0,"0"0"-369"16,0 0-18-16,0 0 41 15,0 0-56-15,0 0-67 16,0 0-55-16,-3-16-24 16,1 16-11-16,2 0-41 15,0 0-2-15,0 8 23 16,0 0-83-16,0-1-109 15,0-2-44-15,2-5-63 0</inkml:trace>
        </inkml:traceGroup>
        <inkml:traceGroup>
          <inkml:annotationXML>
            <emma:emma xmlns:emma="http://www.w3.org/2003/04/emma" version="1.0">
              <emma:interpretation id="{09EAD9D3-D29C-4BDD-B911-93075753C14F}" emma:medium="tactile" emma:mode="ink">
                <msink:context xmlns:msink="http://schemas.microsoft.com/ink/2010/main" type="inkWord" rotatedBoundingBox="19941,15592 21698,15647 21673,16424 19917,16369"/>
              </emma:interpretation>
              <emma:one-of disjunction-type="recognition" id="oneOf6">
                <emma:interpretation id="interp30" emma:lang="en-US" emma:confidence="0">
                  <emma:literal>900</emma:literal>
                </emma:interpretation>
                <emma:interpretation id="interp31" emma:lang="en-US" emma:confidence="0">
                  <emma:literal>soo</emma:literal>
                </emma:interpretation>
                <emma:interpretation id="interp32" emma:lang="en-US" emma:confidence="0">
                  <emma:literal>100.</emma:literal>
                </emma:interpretation>
                <emma:interpretation id="interp33" emma:lang="en-US" emma:confidence="0">
                  <emma:literal>100</emma:literal>
                </emma:interpretation>
                <emma:interpretation id="interp34" emma:lang="en-US" emma:confidence="0">
                  <emma:literal>90¢</emma:literal>
                </emma:interpretation>
              </emma:one-of>
            </emma:emma>
          </inkml:annotationXML>
          <inkml:trace contextRef="#ctx0" brushRef="#br0" timeOffset="23198.0242">16677 11716 363 0,'0'0'150'0,"0"0"-59"15,0 0 68 1,0 0 13-16,0 0-52 0,0 0-51 16,0 0 4-1,-12 0-21-15,12 0-13 0,0 0-4 16,0 0-34-1,12 0 6-15,16 0-7 0,19-3 6 16,8-2-5-16,17 0-1 16,8 3 2-16,12 2 5 15,9-3-7-15,5 3 0 16,-2 0 0-16,0 0 1 16,-7 0-2-16,-2 0 2 15,-1 0-1-15,-2 0 3 16,0 0-2-16,-5 0-1 15,-2-2 0 1,-3-9-4-16,-10-1 3 0,-10 1 1 16,-12 1-1-16,-16 2-8 0,-20 3-13 15,-10 5 2 1,-4 0-5-16,0 0 2 0,-15 0-4 16,-14 0-76-1,-9 0-36-15,-24 7-23 0,10 9-54 16,2-5-60-16</inkml:trace>
          <inkml:trace contextRef="#ctx0" brushRef="#br0" timeOffset="21248.1095">17048 10961 230 0,'0'0'119'0,"0"0"-70"0,0 0 16 16,0 0-11-16,0 0-54 0,0 0 0 16,0 0-12-1,-2-11 12-15,-1 11 32 0,0 0 4 16,-1 0 35 0,2 0 4-16,-1 0-10 0,0 0-21 15,1 4-35 1,-5 6 33-16,2 8 1 0,-1 5-20 15,-3 5 2 1,-2 3-24-16,-1 3 5 0,0 0 0 16,1-4-5-16,-1-1-1 15,7-7 1-15,0-3-1 16,-2-5 14-16,4-5-5 16,1-1 3-16,2-1-4 15,-3-6-8-15,3-1-1 16,0 4-24-16,0-4 6 15,0 0 9-15,3 0-5 16,14 0 15-16,3 0 21 0,3 0-11 16,6-4 1-1,-3-6-1-15,-4-3-10 0,-4 0 28 16,-6 0 20 0,-4 3-11-16,-2-1 18 0,-3 4-8 15,-3 4 9 1,0 1-18-16,0 2-27 0,0 0-9 15,0 0-2 1,0 0-38-16,0 0-5 0,0 12-8 16,-5 3 39-16,1 6 12 0,-2 5 0 15,-2-2 0 1,2-3 1-16,0-1 0 0,1-7 13 16,-2 3-13-1,-1-9-1-15,3 9 0 0,-2-9 0 16,2 6-9-1,0 1 9-15,-2-4-27 0,4-1-65 16,3 3-84-16,0-7-43 16,0 0-32-16,7-5-109 0</inkml:trace>
          <inkml:trace contextRef="#ctx0" brushRef="#br0" timeOffset="21868.0674">17411 11162 192 0,'0'0'104'31,"0"0"-104"-31,0 0 0 0,0 0 52 0,0 0-2 0,0 0-24 0,0 0 25 16,-20 46 17 15,13-29 8-31,5-7-21 0,-4 3-13 0,4-6 21 16,-5 4-8-16,2-1-14 15,2-2-11-15,-2 2-29 16,5 0-1-16,0-2 0 0,0 1-40 16,0-2 38-16,0 1-13 15,0 0 4-15,0-3-5 16,0 3-15-16,0-6 24 16,0 1 6-16,2-3-28 15,4 0 29-15,6 0 7 16,1 0 67-16,7-13-28 15,1-8-32-15,-1 1 17 16,-2-6 29-16,-8 2-12 0,0-2 14 16,-5 2-5-1,-5 2 1-15,0 1-16 0,0 6-18 16,0-1 14 0,0 8-25-16,-12-2-13 0,1 8 0 15,-1 2-19 1,-2 0-14-16,0 0-12 0,-7 5-19 15,-2 10-20 1,1 6-39-16,-18 3-72 0,5-2 25 16,0-10-82-16</inkml:trace>
          <inkml:trace contextRef="#ctx0" brushRef="#br0" timeOffset="22548.0281">17871 11075 162 0,'0'0'102'16,"0"0"-73"-16,0 0-4 0,0 0-17 16,0 0-1-1,0 0-7-15,0 0 15 0,-15 44 9 16,6-26 18-1,1 0 12-15,-1-2-10 16,1-1 21-16,-2 0 0 0,2 0 0 0,-1-1-14 16,4-1-24-1,-1-1 19-15,4 4-15 16,2-3-23-16,0 0-8 16,0-2 1-16,0-1-1 15,8 0 1-15,6-2 6 16,6 0 6-16,0-7-4 15,3 3-7-15,1-4 21 16,-1 0-9-16,2 0-1 16,2 0 9-16,-2-5-21 0,4-6 22 15,2-10-21 1,1 1-2-16,-7-2 12 0,2-5-12 16,-10 0 2-1,-6 0 34-15,-4-2-9 0,-7-2 27 16,0 5-25-1,0-2-7-15,-24 4 9 0,-2 1-31 16,-6 5-1-16,-2 8-2 0,-4 10-24 16,1 0 2-1,4 2-27-15,1 24-46 0,-8 10-64 16,8 3-121 0,2-13-280-16</inkml:trace>
        </inkml:traceGroup>
        <inkml:traceGroup>
          <inkml:annotationXML>
            <emma:emma xmlns:emma="http://www.w3.org/2003/04/emma" version="1.0">
              <emma:interpretation id="{484D9968-7846-4C53-A818-D8C85DD7B0D0}" emma:medium="tactile" emma:mode="ink">
                <msink:context xmlns:msink="http://schemas.microsoft.com/ink/2010/main" type="inkWord" rotatedBoundingBox="22750,15846 30056,16057 30024,17170 22718,16959"/>
              </emma:interpretation>
              <emma:one-of disjunction-type="recognition" id="oneOf7">
                <emma:interpretation id="interp35" emma:lang="en-US" emma:confidence="0">
                  <emma:literal>-Douro-jurors</emma:literal>
                </emma:interpretation>
                <emma:interpretation id="interp36" emma:lang="en-US" emma:confidence="0">
                  <emma:literal>-Douro-jour</emma:literal>
                </emma:interpretation>
                <emma:interpretation id="interp37" emma:lang="en-US" emma:confidence="0">
                  <emma:literal>-Hours-jour</emma:literal>
                </emma:interpretation>
                <emma:interpretation id="interp38" emma:lang="en-US" emma:confidence="0">
                  <emma:literal>-tours-jour</emma:literal>
                </emma:interpretation>
                <emma:interpretation id="interp39" emma:lang="en-US" emma:confidence="0">
                  <emma:literal>-Koura-jour</emma:literal>
                </emma:interpretation>
              </emma:one-of>
            </emma:emma>
          </inkml:annotationXML>
          <inkml:trace contextRef="#ctx0" brushRef="#br0" timeOffset="32048.6415">20145 11918 9 0,'0'0'216'16,"0"0"-99"-1,0 0 37-15,0 0 30 0,0 0-54 16,0 0-45 0,0 0-32-16,-12 5-22 0,12-5 9 15,0 0-11-15,0 0-4 0,0 0 11 16,0 0-19 0,0 0 16-16,0 0-11 0,0 0-10 15,0 0 17 1,0 0 0-16,0 0-5 0,0-2-9 15,0-9-15 1,0-7-1-16,12 0 1 0,1-6-16 16,9-1 15-16,3-4 1 15,7-1-1-15,-1 1 0 16,1-5-14-16,2 4 15 16,-4-2-2-16,-5 6-3 15,-5 0 5-15,-5 3 0 16,-5 5 1-16,0 6 15 15,-5-2-15-15,-2 4 28 16,-3 5-9-16,4 5-19 16,-4-6 17-16,0 6-18 15,0 0 0-15,0 0-1 0,0 0-15 16,0 0-7 0,0 0-11-16,0 0-19 0,0 6 25 15,0 12 9 1,0 3 19-16,0 3 8 0,0 9-8 15,-12 3 0 1,0-2 0-16,1 6 2 0,-1-4 8 16,0 6-10-16,4-3 1 15,3-3 6-15,1 2-6 16,1-9-1-16,3 0 0 16,-3 0 0-16,3-11 1 15,-2 0 0-15,2-3-1 16,0-4 1-16,-3-4 0 15,3-1-1-15,-3 2 0 16,1-4-8-16,-2 2 6 16,1-1-6-16,0 0-8 15,3 0-1-15,-2 1-44 0,2-1-27 16,0 2-48 0,-3-1-22-16,0-4-9 0,-3 1-97 0</inkml:trace>
          <inkml:trace contextRef="#ctx0" brushRef="#br0" timeOffset="32818.5949">20780 11696 199 0,'0'0'175'0,"0"0"-63"15,0 0 41 1,0 0-31-16,0 0-55 16,0 0-29-16,0 0-29 0,-18 0 1 15,16 0-10 1,-1 0-2-16,-2 0 2 0,-2 5 1 16,-1 10 9-1,-4 1 6-15,1 5-16 0,-3-3 10 16,2 2-2-1,1 1-7-15,2-5 11 0,-3 5-3 16,1-1-8-16,2 3 9 0,1 3-10 16,5 1 0-1,0-5-1-15,3 7-5 0,0-6 5 16,0 0 1 0,0 1-6-16,0-8 6 0,8-2-11 15,0-3 4 1,2-1-1-16,-2-4-2 0,1-6 9 15,3 0-4 1,1 0 5-16,5 0 14 0,8 0-14 16,0-16 14-16,6-7-8 15,-4-6-6-15,-2-2 19 16,-3-2-5-16,-6-3 11 16,-5 2 2-16,-4-1-16 15,-5 2 32-15,0 3-4 16,-3 1-16-16,0 3 3 15,0 0-14-15,-14 4-2 16,-3 3-7-16,2 9-3 16,-2-1-9-16,5 6-10 15,1 5-31-15,2 0 6 0,-2 0 4 16,-1 0-9 0,-2 0 2-16,-4 10-22 0,-2-2-38 15,-14 7-33 1,3-7-47-16,2 0-134 0</inkml:trace>
          <inkml:trace contextRef="#ctx0" brushRef="#br0" timeOffset="33510.3132">21269 11691 510 0,'0'0'62'0,"0"0"-9"31,0 0 67-31,0 0-27 0,0 0-93 0,0 0-3 0,0 0-44 16,-15-6 17-1,10 6 30-15,-2 11 9 0,2 1 21 16,-4 0 13 15,3 5 1-31,-2-5-23 0,2 5 7 0,-2 1-14 0,2 2-8 0,0 1 13 16,3-1-13-1,0 4 4-15,3-1-5 16,0-5-5-16,0 3 0 16,15 0 0-16,2 0 0 0,1-3 0 15,-1-8-5 1,-1 3 5-16,-4-8 7 0,-3-3-4 15,-3-2 4 1,-1 0 18-16,4 0 9 0,2 0 29 16,4 0-24-1,7-18-18-15,5-6-5 0,-2-3 0 16,5-4 3-16,-5-4-10 0,-5-2-9 16,-3 0 13-1,-5-2-12-15,-6 5 5 0,-6 3 12 16,0 8-17-1,0 3-1-15,0 7-7 0,-12 5-9 16,-2 8-39 0,0 0-74-16,2 8-27 0,4 10-49 15,-2 3-91-15</inkml:trace>
          <inkml:trace contextRef="#ctx0" brushRef="#br0" timeOffset="34700.2432">21792 11577 446 0,'0'0'94'16,"0"0"-35"-16,0 0 31 0,0 0-12 15,0 0-40 1,0 0-38-16,0 0-25 0,-15-3 25 31,15 11 5-31,0 13 44 0,0 1 10 0,0 10-17 16,-2 7 11-1,-1 2-28-15,0 6-5 0,1-1-3 16,-5 4-15-16,2 1-2 16,2-3 0-16,-4 0 6 15,5-5-6-15,-1-8 0 16,3-7 0-16,0-10-1 15,0 1 0-15,0-15 1 16,0 2 0-16,0-6 0 16,3 0 7-16,-1 0 8 15,-2 0 21-15,4 0 36 16,-1 0-28-16,2 0-4 16,1-9-32-16,3-6-1 0,2-8-4 15,3-8-3 1,4-5 0-16,-1-9 4 0,6-2-4 15,-3-1-1 1,1-4 0-16,-5 3-22 0,-1 2 23 16,-3 1-7-1,2 5 7-15,-6-4-5 0,4 9 7 16,-1 3-2-16,1 2 0 0,0 7 1 16,-1 1 0-1,1 7-1-15,2-2 0 0,-3 8-1 16,4-4-1-1,-6 6 2-15,-1 1 0 0,0 2 0 16,1 0 3 0,-1 0-3-16,2 2 1 0,4-1 4 15,4-1-5 1,7 2 0-16,10-1 0 0,10 2-6 16,10-1 6-16,9 1 1 15,1 2-1-15,4 0 7 16,-6-5-7-16,-4 5 0 15,-9 0 0-15,-8-5-8 16,-12 5 8-16,-10-3 1 16,-8 3 0-16,-9 0 9 15,-3 0-10-15,0 0 0 16,0 0 0-16,0 0-10 0,0 0-17 16,0 0-33-1,-8 0-55-15,-19 3-75 0,7 7-51 16,-2-3-325-16</inkml:trace>
          <inkml:trace contextRef="#ctx0" brushRef="#br0" timeOffset="35470.2005">22453 11918 88 0,'0'0'150'0,"0"0"-3"16,0 0 22-16,0 0-52 16,0 0-9-16,0 0-12 0,0 0-50 15,-104-68-16 1,96 67-17-16,-1 1-11 0,1 0-3 15,-4 0 1 1,1 0 0-16,-3 1 1 0,-4 13-1 16,1 2 0-1,-3 2 0-15,0 2 0 0,-7 7 18 16,5-2 0-16,-4 3 8 0,2 1 17 16,4 2-31-1,3 0-4-15,6-9-8 0,5 8-21 16,3-6 19-1,3-4-2-15,0 2-16 0,9 5 7 16,14-4-14 0,0 0 27-16,-1 0 0 0,2-2 8 15,-6-3-8 1,-5-10 1-16,-4 0 0 0,-3 0 2 16,0-8-2-16,-3 0-1 15,2 0 16-15,3 0 19 16,2 0 24-16,4 0-27 15,0-8-10 1,3-2 1-16,-2-11-9 0,-3 6 4 16,-4-2-2-16,-6 5 1 15,-2 2 21-15,0-2-15 16,0 3-6-16,-10 1-8 0,-10 1-9 16,-4 4-2-1,1 3-16-15,-2 0-26 0,5 0-7 16,2 0-85-1,4 10-62-15,6-2-59 0,1-3-154 0</inkml:trace>
          <inkml:trace contextRef="#ctx0" brushRef="#br0" timeOffset="26787.7805">19478 11898 601 0,'0'0'181'15,"0"0"-112"-15,0 0 15 16,0 0 23-16,0 0-41 16,0 0-38-16,0 0-28 15,28-34 0-15,-8 27 9 16,-5 0-8-16,-3 6-1 16,-7-3 10-16,-2 1 6 15,2 3 6-15,2 0-14 16,1 0-6-16,9 0 4 15,0 0-6-15,3 0-1 16,3 0 1-16,1 0-9 0,-1 0 9 16,-3 0-24-1,-3 0-33-15,0 0-44 0,3-7-90 16,-5-8-74 0,-7-1-297-16</inkml:trace>
          <inkml:trace contextRef="#ctx0" brushRef="#br0" timeOffset="27067.7628">19558 11594 358 0,'0'0'221'15,"0"0"-118"-15,0 0-46 0,0 0 14 16,0 0-17-1,0 0-36-15,0 0-18 16,57-43 0-16,-34 43 0 0,1 0 0 16,-4 0 1-16,-3 0 2 15,-6 0-2-15,1 0-1 16,-7 0 0-16,1 0 1 16,0 0-2-16,-3 0 1 15,5 0-68 1,1 0-147-16,-3 0-88 0</inkml:trace>
          <inkml:trace contextRef="#ctx0" brushRef="#br0" timeOffset="37280.0928">22941 12024 192 0,'0'0'267'0,"0"0"-123"16,0 0 34-16,0 0 20 0,0 0-67 16,0 0-48-16,0 0-34 15,-20-18-16-15,20 18 5 16,0 0-25-16,0 0-3 15,0 0-10-15,0 0-7 16,10 0 6-16,10 0 0 16,5 0-7-16,10 0 6 15,2-3-2-15,1 3 2 16,2-2 0-16,0-1-17 0,-6 1 19 16,-2-3-6-1,-9 0-1-15,-3-2 5 0,-8 6 2 16,-7-3 0-1,-2 4 0-15,-3 0 1 0,0 0-1 16,0 0 0 0,0 0-5-16,0 0 5 0,0 0-33 15,0 0-28 1,0 0-68-16,0 0-125 16,0 0-91-16</inkml:trace>
          <inkml:trace contextRef="#ctx0" brushRef="#br0" timeOffset="44050.8506">26182 12070 401 0,'0'0'114'0,"0"0"-72"0,0 0 16 16,0 0 41-16,0 0-22 15,0 0-58-15,0 0 4 16,-17 0 42-16,17 0 0 16,0 0 14-16,0 0 2 15,0-4-40-15,0-4-9 16,0-2-31-16,0-1 2 16,3-5 0-16,5 4-2 15,4-1-1-15,-3-4 0 16,2 5 0-16,1 2 0 0,2-1 0 15,0 5-1-15,6-3-1 16,6 4-12-16,0 2 4 16,3 3 0-16,-1 0-8 15,1 0 8-15,-1 0-1 16,2 3 11-16,-8 2-1 16,-2 4-11-16,-2-3 12 15,-12 5-12-15,-3-1-18 16,-3 1 9-16,0 2 14 15,0 10 7-15,-15 0 14 16,-7 0 1-16,-5 11 11 16,-1-5-9-16,-1-6-16 15,3 2 14-15,0 2-15 0,3-4 13 16,3-5 5-16,3 4-17 16,-1-5 12-16,-2 0-2 15,0-3 10-15,0 1 15 16,-5-4-9-16,1 2-5 15,7-8 13-15,3 0-21 16,8-3 1-16,6 4-10 16,0-6-4-16,0 0 11 15,0 0 1-15,0 0 6 16,0 0-12-16,2 0-7 16,10 0-1-16,3 0-12 15,8 0 13-15,6 0 6 16,8 0-6-16,6 0 9 0,0 0-3 15,6 0-6 1,0 5 16-16,2-5-16 0,1 0 1 16,-3 0 5-16,-1 0-6 15,-4 0 0-15,-9 0 0 16,-7 0 1-16,-8 0 1 16,-11 0-2-16,-6 0 0 15,-3 0-1-15,0 0-2 16,0 0-19-16,0 0 5 15,0 0-34-15,-9 0 41 16,-5 0-34-16,0 0-80 16,-12 0-141-16,2 0-54 15</inkml:trace>
          <inkml:trace contextRef="#ctx0" brushRef="#br0" timeOffset="39902.1052">23959 11841 185 0,'0'0'163'0,"0"0"-12"16,0 0 51-16,0 0 3 15,0 0-57-15,0 0-56 16,0 0-15-16,-8-11-22 15,8 11-22-15,-3 0-21 0,3 0-12 16,0 0-1 0,0 0-18-16,0 11-5 0,0 7 23 15,0 9 1 1,0 3 0-16,0 0 0 16,0 3 0-16,0 2-2 15,0-1 1-15,0 0-12 16,0 1 13-16,0-6 0 0,0-1 1 0,0 2 9 15,0 0-10 1,0 3 0-16,0-5 1 0,0-4-1 16,0-1 1-1,0-10-1-15,0 3 0 0,0-4-1 16,-6 0 1 0,-2-5 2-16,-2 1 8 0,-3-1-4 15,1-1 14 1,0-1-13-16,1-2 2 0,-1-3 8 15,4 0-16-15,-1 0 15 16,4 0 10-16,-3 0-6 16,-4 0 3-16,-3-3-21 15,-2-8 5-15,-1-1 3 16,1 2-10-16,0-7 0 16,3 5 0-16,0 1 0 15,2 4-6-15,4-6 6 16,5 2-7-16,-1 6 6 0,4-5-30 15,0 3 7 1,0-4 2-16,0-2-3 0,0 2 25 16,0-2-15-1,0 3-9-15,0-6-21 16,17-9-61-16,-2 2-109 16,2-4-110-16</inkml:trace>
          <inkml:trace contextRef="#ctx0" brushRef="#br0" timeOffset="40182.0902">23951 11419 606 0,'0'0'205'15,"0"0"-104"-15,0 0 10 16,0 0 36-16,0 0-58 16,0 0-50-16,0 0-39 15,20-75-1-15,-12 75-61 16,-4 13-92-16,-4 20-97 16,-12 3-2-16,-13-2-8 0</inkml:trace>
          <inkml:trace contextRef="#ctx0" brushRef="#br0" timeOffset="40902.0743">24279 12033 494 0,'0'0'117'15,"0"0"-77"1,0 0 38-16,0 0 57 0,0 0-34 16,0 0-48-1,0 0-5-15,0-42-18 0,0 29 38 16,0-3-17-16,0-1-13 0,0-12 9 15,11-1-10 1,6 1-14-16,0-8-1 0,6 6-22 16,4-5 8-1,-5 3-8-15,4 6 0 0,-5 4-1 16,-5 10 0 0,-4-3 1-16,-7 14 0 0,-1-4-8 15,-4 6-3 1,0 0-16-16,0 0-9 0,0 0 1 15,0 0-19-15,0 6 1 16,0 7 31-16,0 8 13 16,0 4 9-16,0 4 1 15,0 5-1-15,0 1 20 16,-4 10-19-16,-4 0 8 16,-4 2-9-16,-1-1 6 15,1-1-6-15,0-3 0 16,1-14 0-16,5 1 4 0,0-11-4 15,1-8 0 1,-2 4 0-16,7-9-5 0,-2-1-1 16,2-1-29-1,0 0-50-15,0-1-97 0,0-2-49 16,0 0-45-16</inkml:trace>
          <inkml:trace contextRef="#ctx0" brushRef="#br0" timeOffset="41522.0302">24655 11808 309 0,'0'0'121'16,"0"0"-89"-16,0 0 5 16,0 0 12-16,0 0-18 15,0 0-31-15,0 0-18 16,0-19 18-16,0 19 0 16,0 5 13-16,-12 13 32 15,4 5 25-15,-4-1-6 16,4 7-41-16,-1 1-9 15,6 0-14-15,3 6-2 0,0 1-6 16,0-6 8 0,7-3-39-16,6-4 13 0,2-3-2 15,-3-9 28 1,-4-1 0-16,1-6 0 0,-3-3 4 16,2 1 16-1,1-3 11-15,3 0 12 0,-1 0-10 16,3 0-1-16,1 0-6 0,2-8-14 15,1-5-1 1,-1-5 4-16,-1-5 15 0,1-5 25 16,-2-1-3-1,-3-10 1-15,-1-2-2 0,-2 2-32 16,-4-2 1 0,-5 5-5-16,0-1 9 0,0 9 10 15,-5 5-27 1,-4 7-6-16,-2 9-1 0,2 4-15 15,-2 3-18-15,-4 0-32 16,-2 10-6-16,-3 14-48 16,-12 17-103-16,4-8-57 15,4-2-192-15</inkml:trace>
          <inkml:trace contextRef="#ctx0" brushRef="#br0" timeOffset="42131.9753">25165 11864 502 0,'0'0'23'16,"0"0"-22"-16,0 0-1 0,0 0 88 15,0 0-32 1,0 0-56-16,0 0-71 0,2-11 53 16,-2 29 6-1,0 6 12-15,0-1 13 0,0 4 35 16,-6-5 9-16,-5 2-19 15,2 4-21-15,6-5-1 16,0 5-16-16,3-4 0 16,0-1-10-16,0-5 9 15,0 0-5-15,12-1 6 16,-1-2-2-16,-2-2-8 16,-1-12-4-16,-5 4 14 15,1-5 42-15,-4 0 60 16,0 0 22-16,0 0-4 15,11 0-10-15,6-12-66 0,6-10-43 16,3-2 17 0,0-11-8-16,3-1-9 0,-6-2 3 15,-6-1-3 1,-2 3 0-16,-7 0 9 0,-8 2-10 16,0 8-10-1,0 2-11-15,-6 10 8 0,-8 6 0 16,-4 8-43-16,-2 0-44 0,3 0-42 15,0 25-37 1,6-1-55-16,4-1-144 0</inkml:trace>
          <inkml:trace contextRef="#ctx0" brushRef="#br0" timeOffset="42944.6308">25725 11693 371 0,'0'0'198'0,"0"0"-114"15,0 0 33-15,0 0 23 16,0 0-124-16,0 0-16 16,0 0-45-16,0 52 33 15,0-8 5-15,0 2 8 16,0 5-1-16,0 3 0 15,-8-3 8-15,-2 0-6 16,2-9 8-16,-4-3-9 16,3-9 12-16,4-6-12 0,-1-3 9 15,4-12 9-15,2 0-18 16,0-4 11-16,0-5-5 16,0 2-7-16,0-2 19 15,0 0 0-15,0 0 24 16,0 0 43-16,0 0-31 15,5 0 5-15,12-16-15 16,3-6-39-16,3-7 14 16,6-4-2-16,-3-8-2 15,3-4 0-15,-4-6-16 16,-2-2 7-16,-2 2-6 0,-1 4 0 16,-6 1 13-1,-2-1-7-15,0 13 5 0,-4-4 6 16,-3 9-17-16,4 3 8 15,-3 3-9-15,3 5 1 16,2 2-2-16,1-5 1 16,8 3 0-1,2 0 0-15,8 0 4 0,-2-3-4 16,1 4 12-16,-6-2 11 16,0 7 29-16,-9 2-23 15,1 2-16-15,-3 4-13 16,1 2 0-16,7 2-1 15,7 0-9-15,8 0-8 0,7 0 1 16,5 9-14 0,1 3 5-16,1 1 6 15,-6-4-31-15,-6 3 8 0,-7-2-14 16,-10-5 1-16,-10 0 5 16,-6-5-43-16,-4 3-20 15,0-3-81-15,-20 3-62 16,-1-3-52-16</inkml:trace>
        </inkml:traceGroup>
      </inkml:traceGroup>
      <inkml:traceGroup>
        <inkml:annotationXML>
          <emma:emma xmlns:emma="http://www.w3.org/2003/04/emma" version="1.0">
            <emma:interpretation id="{35277242-878C-43A9-9B80-37ECD633AD14}" emma:medium="tactile" emma:mode="ink">
              <msink:context xmlns:msink="http://schemas.microsoft.com/ink/2010/main" type="line" rotatedBoundingBox="20069,16619 21348,16675 21321,17292 20043,17237"/>
            </emma:interpretation>
          </emma:emma>
        </inkml:annotationXML>
        <inkml:traceGroup>
          <inkml:annotationXML>
            <emma:emma xmlns:emma="http://www.w3.org/2003/04/emma" version="1.0">
              <emma:interpretation id="{56975467-78A7-4D95-BB3B-CACEA88C9A02}" emma:medium="tactile" emma:mode="ink">
                <msink:context xmlns:msink="http://schemas.microsoft.com/ink/2010/main" type="inkWord" rotatedBoundingBox="20069,16619 21348,16675 21321,17292 20043,17237"/>
              </emma:interpretation>
              <emma:one-of disjunction-type="recognition" id="oneOf8">
                <emma:interpretation id="interp40" emma:lang="en-US" emma:confidence="0">
                  <emma:literal>are</emma:literal>
                </emma:interpretation>
                <emma:interpretation id="interp41" emma:lang="en-US" emma:confidence="0">
                  <emma:literal>or</emma:literal>
                </emma:interpretation>
                <emma:interpretation id="interp42" emma:lang="en-US" emma:confidence="0">
                  <emma:literal>252</emma:literal>
                </emma:interpretation>
                <emma:interpretation id="interp43" emma:lang="en-US" emma:confidence="0">
                  <emma:literal>ar</emma:literal>
                </emma:interpretation>
                <emma:interpretation id="interp44" emma:lang="en-US" emma:confidence="0">
                  <emma:literal>nr</emma:literal>
                </emma:interpretation>
              </emma:one-of>
            </emma:emma>
          </inkml:annotationXML>
          <inkml:trace contextRef="#ctx0" brushRef="#br0" timeOffset="24067.9671">16812 12198 49 0,'0'0'639'16,"0"0"-526"-16,0 0-64 0,0 0-10 15,0 0 36 1,0 0-49-16,0 0-26 0,101-73 10 15,-73 65-10 1,-1 2-1-16,-4 5 1 0,-6 1-11 16,1 0 11-16,-4 0 1 0,0 0 7 15,-2 1 21 1,0 11-10-16,-2-7 3 0,0 2 2 16,-8 4-18-1,1-1 4-15,-3 4-10 0,0-2 2 16,0 5 8-1,-9 5-9-15,-14 1 14 0,-5 0 1 16,-4 5-15-16,-3 1 15 16,0-3 1-1,5 0-17-15,-2 0 18 0,9-5-5 16,2 2-6 0,7-10 3-16,2 2-8 0,4-7 4 15,4-3-6-15,2 0 0 16,2-5 0-16,0 6 0 15,0-6 12-15,0 0 4 0,0 0-4 16,0 0 9 0,0 0 0-16,0 0-20 0,0 0 12 15,0 0-13 1,0 0-2-16,9 0 2 0,8 0 0 16,6 0 3-1,5 0 8-15,1 5 1 0,1-5 7 16,-2 0-18-1,1 0 6-15,-3 0-1 0,-4 0 1 16,-2 0-7-16,-2 0 0 0,-1 0 0 16,-5 0 1-1,-4 0-1-15,-1 0 0 0,-5 0 0 16,-2 0-23 0,0 0 4-16,0 0-20 0,0-5-50 15,0-1-142 1,0 0-521-16</inkml:trace>
          <inkml:trace contextRef="#ctx0" brushRef="#br0" timeOffset="24777.8963">17339 12291 763 0,'0'0'224'16,"0"0"-165"-16,0 0-34 0,0 0 101 15,0 0-37 1,0 0-89-16,0 0-13 0,0-16-53 15,0 32 35-15,0 12 20 0,0 1 0 16,0 4 10 0,0-2 1-16,0 3 0 0,0-6 5 15,0-4-5 1,0-6-2-16,0 0 1 0,0-3-1 16,0-4 1-1,0 2 1-15,0-8 0 0,0 0 0 16,0 0 0-1,3-2 0-15,-3 2-1 0,0-5 1 16,2 0 1-16,1 0 1 16,0 0 24-16,1 0 8 15,1 0-16 17,0 0 6-32,5-13-4 0,7-10-19 0,-1-5-1 0,8-12 0 15,1-1 0-15,2-11 7 16,-4-5-6-16,-3 0-1 15,-3 6 1-15,-2 4-1 16,-5 8 26 0,0 8-1-16,-5 8 3 0,0-1-12 0,2 12-16 15,-2 2 11 1,3-1-11-16,4 3-7 0,0 3 6 16,2 0-6-1,-2 0-1-15,2 5 6 0,-6-5-14 16,4 5 10-1,0 0 5-15,-4 0-21 0,4 0 21 16,2 0-12-16,0 0 7 16,4 0-5-16,4 0-23 15,2 0-13-15,16 10-58 16,-5-2-123-16,-12-2-85 0</inkml:trace>
          <inkml:trace contextRef="#ctx0" brushRef="#br0" timeOffset="25327.8642">17704 12312 464 0,'0'0'130'0,"0"0"-118"0,0 0 5 16,0 0 78-1,0 0-24-15,0 0-45 0,0 0 14 16,123 12 4 0,-111-9-18-16,-7 2 1 0,1 5 1 15,0-2 2 1,-3 2 2-16,-3 6-5 15,0-5 28-15,0 7-29 0,0 5 3 16,-9 0-1-16,-7 0-17 16,-6 6 5-16,0-4-7 15,2 2-9-15,2-9 1 16,8-3 0-16,3-2-1 16,4-8 0-16,3 0 6 15,0-1 0-15,0-4-6 16,0 4 1-16,3-4 7 15,14 0 2-15,3 5 12 16,7-5 1-16,4 0-22 0,3 6 9 16,-2-6-10-1,-4 0-8-15,-1 0 7 0,-10 0-11 16,-2 0-5 0,-2 0-2-16,-1 0-20 0,0 0-6 15,2 0-28 1,3 0-48-16,-5-11-109 0,-4-2-149 0</inkml:trace>
        </inkml:traceGroup>
      </inkml:traceGroup>
    </inkml:traceGroup>
    <inkml:traceGroup>
      <inkml:annotationXML>
        <emma:emma xmlns:emma="http://www.w3.org/2003/04/emma" version="1.0">
          <emma:interpretation id="{64E6E3AC-3490-4903-B720-D4245F0575C5}" emma:medium="tactile" emma:mode="ink">
            <msink:context xmlns:msink="http://schemas.microsoft.com/ink/2010/main" type="paragraph" rotatedBoundingBox="8934,17576 19838,17976 19804,18898 8900,18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A0A77F-96E4-4CEA-98C6-07F5B6F0B7A6}" emma:medium="tactile" emma:mode="ink">
              <msink:context xmlns:msink="http://schemas.microsoft.com/ink/2010/main" type="line" rotatedBoundingBox="8934,17576 19838,17976 19804,18898 8900,18498"/>
            </emma:interpretation>
          </emma:emma>
        </inkml:annotationXML>
        <inkml:traceGroup>
          <inkml:annotationXML>
            <emma:emma xmlns:emma="http://www.w3.org/2003/04/emma" version="1.0">
              <emma:interpretation id="{526936AB-7D50-4628-B7B4-BFAAAA16FB68}" emma:medium="tactile" emma:mode="ink">
                <msink:context xmlns:msink="http://schemas.microsoft.com/ink/2010/main" type="inkWord" rotatedBoundingBox="8742,18069 9115,17475 9762,17881 9389,18475"/>
              </emma:interpretation>
              <emma:one-of disjunction-type="recognition" id="oneOf9">
                <emma:interpretation id="interp45" emma:lang="en-US" emma:confidence="1">
                  <emma:literal>I</emma:literal>
                </emma:interpretation>
                <emma:interpretation id="interp46" emma:lang="en-US" emma:confidence="0">
                  <emma:literal>*</emma:literal>
                </emma:interpretation>
                <emma:interpretation id="interp47" emma:lang="en-US" emma:confidence="0">
                  <emma:literal>#</emma:literal>
                </emma:interpretation>
                <emma:interpretation id="interp48" emma:lang="en-US" emma:confidence="0">
                  <emma:literal>=</emma:literal>
                </emma:interpretation>
                <emma:interpretation id="interp4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68859.688">6043 13190 22 0,'0'0'50'0,"0"0"28"16,0 0 7-16,0 0-2 15,35-7-14-15,-35 7-27 0,0 0 8 16,0 0 6 0,0 0-7-16,0 0-5 0,0 0-24 15,0 0-3 1,0 0 8-16,0 0-19 0,0 0 7 15,0 0-13 1,0 0 2-16,0 0 5 0,0 0-7 16,0 0 1-1,0 0 11-15,0 0-11 0,-3 0 5 16,-4 0 10-16,5 0-15 0,-4 6 28 16,4 7 21-1,-1 2-1-15,-1 3-21 16,4-5-28-16,0 3-2 15,0 2-6-15,0-7 6 0,0 6 1 16,0-6 1 0,0 1-14-16,0-6 13 0,0-1-21 15,0 2 12-15,0-1-11 16,0-1-3-16,0 2 15 16,0-2-15-16,0 2-5 15,0 2-19-15,0-3-20 16,0-1 5-16,0 2-5 15,0-1-26-15,0 2 2 16,0-3-22-16,4 0-36 0</inkml:trace>
          <inkml:trace contextRef="#ctx0" brushRef="#br0" timeOffset="70019.9817">5675 13121 71 0,'0'0'86'0,"0"0"-8"0,0 0 16 16,0 0 1 0,0 0-23-16,0 0-20 0,0 0-20 15,80 0 11 1,-63 0 1-16,3 5-23 0,0-5 2 16,7 0 5-16,1 0 1 15,7 0 0-15,2 0-3 16,7 0 5-16,-1 0-5 15,-3 0-13-15,-3 0 8 16,-5-5 5-16,-9 5-12 16,-6-2 12-16,-2 2-9 15,-5 0 5-15,2-3 11 16,0 1-18-16,-1 2 14 0,4-6-16 16,2 6-13-1,-5-6 23-15,-1 6-23 16,-2-4 6-16,-6 4-6 15,-1 0 7-15,-2 0-7 0,0 0 0 32,0 0-11-32,0 0 10 0,0 0-39 0,0 0-58 15,0 0-65 1,-2 0-96-16,-4 10 10 0</inkml:trace>
          <inkml:trace contextRef="#ctx0" brushRef="#br0" timeOffset="69430.0157">5750 13569 35 0,'0'0'143'15,"0"0"-55"1,0 0-2-16,0 0 14 0,0 0-28 16,0 0 4-1,0 0 7-15,-12 0-13 0,12 0 8 16,-3 0-27-16,3 0-18 16,0 0-7-16,0 0-19 15,0 0 2-15,0 0-9 16,9 0 1-16,14 0 16 15,9 0-4-15,5 0-7 16,9 0 6-16,3 0-12 16,3 0 0-16,-4-5 0 15,1 0-6-15,-3 5 6 16,-2-7 1-16,-4 3 0 16,-6 2 9-16,-6-4-9 15,-4 1-1-15,-10-2 0 16,-2 4 0-16,-10 3 11 0,-2 0 8 15,0 0 5 1,0 0 4-16,0 0-20 0,0 0-2 16,0 0-6-1,0 0-30-15,0 0-21 0,0 0-41 16,0 0-43-16,0 0-6 0,0 0-9 16,0-2-2-1,0-3-103-15</inkml:trace>
        </inkml:traceGroup>
        <inkml:traceGroup>
          <inkml:annotationXML>
            <emma:emma xmlns:emma="http://www.w3.org/2003/04/emma" version="1.0">
              <emma:interpretation id="{16BE5901-6F59-4742-8BE5-942BE0EF543E}" emma:medium="tactile" emma:mode="ink">
                <msink:context xmlns:msink="http://schemas.microsoft.com/ink/2010/main" type="inkWord" rotatedBoundingBox="9884,18057 10382,18425 10174,18706 9676,18339"/>
              </emma:interpretation>
              <emma:one-of disjunction-type="recognition" id="oneOf10">
                <emma:interpretation id="interp50" emma:lang="en-US" emma:confidence="0">
                  <emma:literal>a</emma:literal>
                </emma:interpretation>
                <emma:interpretation id="interp51" emma:lang="en-US" emma:confidence="0">
                  <emma:literal>U</emma:literal>
                </emma:interpretation>
                <emma:interpretation id="interp52" emma:lang="en-US" emma:confidence="0">
                  <emma:literal>u</emma:literal>
                </emma:interpretation>
                <emma:interpretation id="interp53" emma:lang="en-US" emma:confidence="0">
                  <emma:literal>{</emma:literal>
                </emma:interpretation>
                <emma:interpretation id="interp5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71389.8996">6653 13489 130 0,'0'0'172'0,"0"0"-126"15,0 0-20-15,0 0 23 16,0 0-7-16,0 0-42 0,0 0-1 16,-38-6 1-1,24 12 17-15,2 1 19 0,-2 4 16 16,2-7 4-1,0 8-11-15,4-7-32 0,0 7 7 16,-1-4 3 0,4 8-5-16,-5-6 11 0,5 8-16 15,2-4-2 1,1 3 14-16,-2 4-25 0,4-3 0 16,0-2 8-16,0 1-7 0,0-4 8 15,0 3-9 1,0-9 0-16,6 5 0 0,2-7-17 15,-1 0 2 1,1 2 8-16,-3-7-3 0,5 5 10 16,-2-5 0-1,6 0 0-15,4 0 0 0,2 0-2 16,0 0-5-16,-3 0 6 16,0-12 0-16,-2 2 1 15,-7-7 10-15,-1 5 7 16,-5-7 22-16,-2 4 2 15,0-3-1-15,0 4-4 16,0-1 0-16,-9-3 16 31,1 5-26-31,3 8-7 0,-2-5 0 0,4 10-19 32,3-5 0-32,0 5-16 0,0 0-49 0,0-6-7 0,0 4-18 15,10-3-11 1,0 0-4-16,0 5-2 0,-2-5 19 15,-3 5 37 1,-1 0 31-16,-1 0 20 0,-3 0 0 16,0 0 13-1,0 0 20-15,0 0-23 0,0 0 3 16,2 0 1-16,-2 0 21 0,3 0 20 16,0 0 0-1,-1 0-2-15,1 0-2 0,-3 5-15 16,4 0 4-1,-4 8-4-15,3 4-8 0,-3 7 19 16,2 1-6 0,1 7-11-16,0-4-4 0,-1 0-25 15,2 1 0 1,-1-5-1-16,0-6 2 0,-1 2 3 16,1-7-5-16,4 0 1 15,-5-2-1-15,6-2 0 16,2-5 0-16,7 1-9 15,3 0 8-15,8-5 0 16,9 0 1-16,3 0-17 16,4-14-13-16,-1-3-50 15,9-12-18-15,-12 1-51 16,-8 0-89-16</inkml:trace>
        </inkml:traceGroup>
        <inkml:traceGroup>
          <inkml:annotationXML>
            <emma:emma xmlns:emma="http://www.w3.org/2003/04/emma" version="1.0">
              <emma:interpretation id="{D3AC1157-F2F2-494D-BF67-C0E611D0F7E9}" emma:medium="tactile" emma:mode="ink">
                <msink:context xmlns:msink="http://schemas.microsoft.com/ink/2010/main" type="inkWord" rotatedBoundingBox="10443,18017 10847,17871 10901,18020 10498,18167"/>
              </emma:interpretation>
              <emma:one-of disjunction-type="recognition" id="oneOf11">
                <emma:interpretation id="interp55" emma:lang="en-US" emma:confidence="1">
                  <emma:literal>=</emma:literal>
                </emma:interpretation>
                <emma:interpretation id="interp56" emma:lang="en-US" emma:confidence="0">
                  <emma:literal>_</emma:literal>
                </emma:interpretation>
                <emma:interpretation id="interp57" emma:lang="en-US" emma:confidence="0">
                  <emma:literal>-</emma:literal>
                </emma:interpretation>
                <emma:interpretation id="interp58" emma:lang="en-US" emma:confidence="0">
                  <emma:literal>.</emma:literal>
                </emma:interpretation>
                <emma:interpretation id="interp5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72139.8578">7227 13351 436 0,'0'0'232'16,"0"0"-209"-16,0 0-14 0,0 0 2 15,0 0 2 1,202-30-13-16,-142 24 0 0,-8 1-7 15,-12 0 7 1,-14 5-18-16,-12 0-15 0,-8 0-3 16,-6 0-6-1,0 0 13-15,-6 0-85 0,-14 0-57 0</inkml:trace>
          <inkml:trace contextRef="#ctx0" brushRef="#br0" timeOffset="71899.8697">7210 13414 123 0,'0'0'60'0,"0"0"-25"16,0 0 26-16,0 0-24 0,0 0-11 15,0 0-13 1,149 5 6-16,-134-2 15 0,-3-2-13 15,-1-1-1 1,-2 4 4-16,-1-4-6 0,-3 0-4 16,5 0-11-1,2 0-3-15,8 0 0 0,0 0-61 16,-3-5-89-16</inkml:trace>
        </inkml:traceGroup>
        <inkml:traceGroup>
          <inkml:annotationXML>
            <emma:emma xmlns:emma="http://www.w3.org/2003/04/emma" version="1.0">
              <emma:interpretation id="{259F30B3-C7B9-4746-9EEC-DC26563A7131}" emma:medium="tactile" emma:mode="ink">
                <msink:context xmlns:msink="http://schemas.microsoft.com/ink/2010/main" type="inkWord" rotatedBoundingBox="11095,17832 12177,17933 12138,18352 11056,18251"/>
              </emma:interpretation>
              <emma:one-of disjunction-type="recognition" id="oneOf12">
                <emma:interpretation id="interp60" emma:lang="en-US" emma:confidence="0">
                  <emma:literal>100</emma:literal>
                </emma:interpretation>
                <emma:interpretation id="interp61" emma:lang="en-US" emma:confidence="0">
                  <emma:literal>700</emma:literal>
                </emma:interpretation>
                <emma:interpretation id="interp62" emma:lang="en-US" emma:confidence="0">
                  <emma:literal>10</emma:literal>
                </emma:interpretation>
                <emma:interpretation id="interp63" emma:lang="en-US" emma:confidence="0">
                  <emma:literal>000</emma:literal>
                </emma:interpretation>
                <emma:interpretation id="interp64" emma:lang="en-US" emma:confidence="0">
                  <emma:literal>1000</emma:literal>
                </emma:interpretation>
              </emma:one-of>
            </emma:emma>
          </inkml:annotationXML>
          <inkml:trace contextRef="#ctx0" brushRef="#br0" timeOffset="72806.928">7822 13408 426 0,'0'0'90'16,"0"0"-66"-16,0 0 76 16,0 0 33-16,0 0-57 15,0 0-48-15,0 0-10 16,52-103 33-16,-37 80-19 16,0 5-3-16,-5-3 30 15,0 3-14-15,-5 5 7 16,0 3-7-16,-1 2-24 15,-4 3 16-15,0 5-10 0,3 0-11 16,-3 0-13 0,0 0-3-16,3 0-17 0,-1 0-7 15,6 0-31 1,4 13 41-16,3 7 1 0,-4 6 0 16,-2 8 13-1,-4-1-9-15,-2-2 9 0,-3 4 0 16,0-2-2-16,0-3 1 0,0 3 1 15,0-3 0 1,-5-9 1-16,-1 2-1 0,0-5-10 16,6 0-17-1,0-8-47-15,0-1 7 0,0-5-38 16,0 1-9 0,0-5 14-16,0 0-47 0,6 0-13 15,0 0-110-15</inkml:trace>
          <inkml:trace contextRef="#ctx0" brushRef="#br0" timeOffset="74006.8481">8774 13369 77 0,'0'0'65'15,"0"0"-19"1,0 0-6-16,0 0-21 0,0 0-5 16,0 0 2-1,-2 149-3-15,2-137 13 0,0 4-10 16,2-3-16 0,6-3 19-16,-1-8 1 0,-4 1 21 15,2-1 15 1,4-2-10-16,-3 0 8 0,4 0 22 15,2 0-12-15,0-7 1 16,2-10-9-16,-2 0-1 16,0 0 1-16,-2-7-28 0,0 0-17 15,-5 1-9 1,-2-2 8-16,-3 4 26 0,0 1-9 16,0 1 9-1,0 6 12-15,-6 3-32 0,-2 4-5 16,-1 6-11-16,-3 0-26 15,4 0 10-15,-4 0-27 16,4 0-31-16,-4 16-76 16,4 2-93-1,-1 1-31-15</inkml:trace>
          <inkml:trace contextRef="#ctx0" brushRef="#br0" timeOffset="73416.904">8268 13315 54 0,'0'0'354'15,"0"0"-281"-15,0 0-71 0,0 0 9 16,0 0-11 0,0 0-81-16,0 0-4 0,26 0 49 15,-20 12 20 1,-6 5 3-16,0-4 13 0,0 2 60 15,0 3 41-15,-11 0-36 0,-1 1-14 16,0-2 8 0,1-1-19-16,5 1 1 0,3-5-30 15,0-2-11 1,3 2-1-16,0-5 1 0,0 3 0 16,12 2 13-1,2-4-13-15,3 3 12 0,-5-1-11 16,0 3 0-16,-4-8 11 15,1 0-12-15,-6 0-1 16,2-5 0-16,-2 0 1 16,2 0 25-1,2 0 26-15,4 0-8 0,3-15-27 16,6-8-9 0,0-1-7-16,0-4 0 0,-2-9 0 15,-6 4 19 1,-4-3-4-16,-4 2 8 0,-4 6 13 15,0-1-26-15,0 13 29 0,-4 8-3 16,-7 4-16 0,-6 4-20-16,-1 0-23 0,1 0 9 15,2 16-4 1,7 1-80-16,8 12-65 0,0-6-33 16,0-4-57-16</inkml:trace>
        </inkml:traceGroup>
        <inkml:traceGroup>
          <inkml:annotationXML>
            <emma:emma xmlns:emma="http://www.w3.org/2003/04/emma" version="1.0">
              <emma:interpretation id="{244301BA-007C-49C4-8127-82E642B0A0F9}" emma:medium="tactile" emma:mode="ink">
                <msink:context xmlns:msink="http://schemas.microsoft.com/ink/2010/main" type="inkWord" rotatedBoundingBox="12679,17713 13532,17745 13502,18565 12649,18533"/>
              </emma:interpretation>
              <emma:one-of disjunction-type="recognition" id="oneOf13">
                <emma:interpretation id="interp65" emma:lang="en-US" emma:confidence="0">
                  <emma:literal>FG</emma:literal>
                </emma:interpretation>
                <emma:interpretation id="interp66" emma:lang="en-US" emma:confidence="0">
                  <emma:literal>TG</emma:literal>
                </emma:interpretation>
                <emma:interpretation id="interp67" emma:lang="en-US" emma:confidence="0">
                  <emma:literal>to</emma:literal>
                </emma:interpretation>
                <emma:interpretation id="interp68" emma:lang="en-US" emma:confidence="0">
                  <emma:literal>re</emma:literal>
                </emma:interpretation>
                <emma:interpretation id="interp6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75576.7558">9412 13478 232 0,'0'0'228'16,"0"0"-173"-16,0 0-32 0,0 0 44 16,0 0-17-1,0 0-50-15,0 0 1 0,17-5-1 16,-10 5 9-16,1 0-8 15,-5 0-1 1,-3 0 11-16,0 0 5 0,0 0 10 16,0 0-19-16,0 16 1 15,0 2 64-15,0 10-42 16,0 6-7-16,6-1-15 16,2 4-7-16,4-1-2 15,-1-3-5-15,1-5 6 16,0-4 9-16,-1-7-8 15,-6 0 4-15,-1-12-5 0,-1 0 0 16,-3-2 8 0,0 2 2-16,0-5 21 0,0 0 11 15,2 0-11 1,-2 0 10-16,3 0-15 0,0 0-13 16,-1 0 29-1,5-13 0 1,-2-2-32-16,3-9-9 15,-1 0 1-15,-4 2 25 0,-1-7-11 16,-2 1-10-16,0-1 11 0,0 3-11 0,0-2 3 16,0 0-3-1,3 0-6-15,4-7 0 16,3 2-1-16,2 2-11 16,3-2 12-16,2-2-14 15,-3 2-4-15,3-3 18 16,0 7-6-16,1-5 6 0,-4 4 2 15,4 6-1-15,-4-2 18 16,0 6-19-16,-2 3 1 16,0 5-1-16,-2 7-7 15,5 0 5-15,2 5 2 16,6 0-16-16,4 0 16 16,3 0-20-16,5 0 5 15,0 0 14-15,-1 5-18 16,-2-5 18-16,-6 2 1 0,-1-2 0 15,-4 3-7 1,-1-3 8-16,-2 0-1 0,-5 0 0 16,-1 0-3-1,-4 3-6-15,1 0-2 0,-1-1-28 16,4 2 20 0,0-4-20-16,2 6-18 31,-2-6-42-31,2 0-64 0,-3 6-80 0</inkml:trace>
          <inkml:trace contextRef="#ctx0" brushRef="#br0" timeOffset="76286.7159">10019 13494 230 0,'0'0'66'16,"0"0"-16"-16,0 0 17 15,0 0 3 1,0 0-32-16,0 0-37 0,0 0 11 0,17-47 1 16,-17 47-13-1,0 0 20-15,-5 0-13 0,-5 0 3 16,0 0 12-16,-5 3-10 0,-5 12 25 15,0-2 5 1,0 5-9-16,3 4-2 0,2-10-29 16,3 6 4-1,4 3 20-15,-1-3-10 0,1 5 3 16,5 0-19 0,0 6-9-16,3-1 9 15,0-4 16-15,0 5 0 0,0 4-1 16,8-8-15-1,10 1-1-15,7 0-18 0,2-6 3 16,1-6 15 0,1-4-8-16,0-4 2 0,-1-6 4 15,-5 0-13 1,-6 0 16-16,1-6 1 0,-6-9 1 16,-4-3 39-1,-6-6 11-15,-2 1 3 0,0 0 5 16,0 0-7-16,0 0 19 0,-5 1-17 15,-10 10-27 1,-2 1 8-16,4 10-36 0,-5 1-4 16,1 0-22-1,2 0-71-15,7 12-6 0,8 22-31 16,0-6-71 0,0-5-49-16</inkml:trace>
        </inkml:traceGroup>
        <inkml:traceGroup>
          <inkml:annotationXML>
            <emma:emma xmlns:emma="http://www.w3.org/2003/04/emma" version="1.0">
              <emma:interpretation id="{A1676EB2-9E88-4694-A621-8DCC8EC9B387}" emma:medium="tactile" emma:mode="ink">
                <msink:context xmlns:msink="http://schemas.microsoft.com/ink/2010/main" type="inkWord" rotatedBoundingBox="17403,18041 19833,18131 19812,18678 17383,18589"/>
              </emma:interpretation>
              <emma:one-of disjunction-type="recognition" id="oneOf14">
                <emma:interpretation id="interp70" emma:lang="en-US" emma:confidence="0">
                  <emma:literal>Ire-hours</emma:literal>
                </emma:interpretation>
                <emma:interpretation id="interp71" emma:lang="en-US" emma:confidence="0">
                  <emma:literal>Ire-inure</emma:literal>
                </emma:interpretation>
                <emma:interpretation id="interp72" emma:lang="en-US" emma:confidence="0">
                  <emma:literal>Ire-tour</emma:literal>
                </emma:interpretation>
                <emma:interpretation id="interp73" emma:lang="en-US" emma:confidence="0">
                  <emma:literal>Ire-lour</emma:literal>
                </emma:interpretation>
                <emma:interpretation id="interp74" emma:lang="en-US" emma:confidence="0">
                  <emma:literal>Ire-hour</emma:literal>
                </emma:interpretation>
              </emma:one-of>
            </emma:emma>
          </inkml:annotationXML>
          <inkml:trace contextRef="#ctx0" brushRef="#br0" timeOffset="83818.4417">14150 13755 103 0,'0'0'252'16,"0"0"-141"-16,0 0-14 0,0 0 20 16,0 0-54-16,0 0-27 0,0 0-27 15,-12-7-8 1,12 7 16-16,12 0-17 16,0 0 0-16,-1 0 0 15,-2 0 0-15,-1 0 1 16,2 0 0-16,-2 0-1 15,1 0 4-15,2 0-1 16,1 0-3-16,-2-5 0 0,0 5 0 16,-2 0 4-1,1-7-4-15,3 7-9 0,-4-5-8 32,4 3-41-32,-4 2-20 0,1-3-26 0,-1 3-46 15,-5 0-16 1,0 0-71-16</inkml:trace>
          <inkml:trace contextRef="#ctx0" brushRef="#br0" timeOffset="80298.6492">14242 13858 88 0,'0'0'95'0,"0"0"-50"15,0 0-12-15,0 0-14 0,0 0-19 16,0 0-34 0,0 0-44-16,6 0-36 0</inkml:trace>
          <inkml:trace contextRef="#ctx0" brushRef="#br0" timeOffset="84391.7601">14558 13667 339 0,'0'0'96'0,"0"0"-35"16,0 0-13-16,0 0-11 0,0 0-15 15,0 0-21 1,0 0 6-16,92-103-7 0,-80 91 0 16,-6 6 17-1,-4 0 22-15,1 1 29 0,-3 0 1 16,0 5-40-1,0 0-8-15,0 0-16 0,0 0-5 16,0 0 0-16,0 0-16 0,0 10 11 16,7 9 4-1,-2 9 2 1,0 0-1-16,-2 1 0 0,-3 5-1 16,0-4 0-1,0-2-18-15,0-9 13 0,0 2 5 16,0-8-4-16,-5-3 5 0,2-5 0 15,3 3 1 1,0 2 3-16,0-5-4 0,0 3-1 16,0 3-30-1,8-4-90-15,16-2-28 0,-4 1-126 0</inkml:trace>
          <inkml:trace contextRef="#ctx0" brushRef="#br0" timeOffset="84961.7119">14969 13672 388 0,'0'0'150'0,"0"0"-75"16,0 0-1-16,0 0-21 15,0 0-38-15,0 0-15 16,0 0-31-16,0-5-16 16,0 5-14-16,0 8 34 15,0 7 1-15,0-3 26 16,0 0 37-16,0 0-5 16,-3 5-13-16,1-10-2 15,2 3-16-15,-3 6 9 0,0-8 2 16,3 7-11-1,0-2 18-15,0 2-19 0,0 4-7 16,6-1 7 0,11-9-27-16,6 10 27 0,3-8-1 15,0-4-15 1,3 5 0-16,-4-12-10 0,-5 0 6 16,0 0 20-1,-5-7 15-15,-3-5 47 0,-1-11 0 16,-5-4 5-16,0 1 5 0,-1-2-17 15,-2 0-26 1,-1 5-3-16,-2-6-9 0,0 5-2 16,0-4-15-1,0 5-2-15,-5 0-9 0,-10 8 9 16,2 1-21 0,1 9-9-16,-3 5-28 0,5 0-1 15,0 0-21-15,5 10-18 16,2 14-5-16,3-6-54 15,0-5-118-15</inkml:trace>
          <inkml:trace contextRef="#ctx0" brushRef="#br0" timeOffset="85571.6757">15479 13623 117 0,'0'0'195'0,"0"0"-145"0,0 0-28 16,0 0-8 0,0 0-13-16,0 0-1 0,0 0 9 15,-3 34 26 1,0-13 15-16,-3 3-14 0,0-2-4 16,1 2-21-1,2-1-11-15,3-5 1 0,0 0-1 16,0 2 0-16,0-7-10 15,11 0-13-15,6-2 23 16,1-2 0-16,4-5 0 16,-4-1 1-16,-1-3 0 15,-2 2-1-15,-10-2 17 16,-2 0 22-16,1 0 87 16,-2 0-29-16,1-9-58 15,5-8 7-15,1-4 7 0,6-2 11 16,-4-5-15-1,1-3-36-15,-4 2 3 0,-2 0-5 16,-3 1-11 0,-3 5 0-16,0 0-24 0,0 12-5 15,0 0-22 17,0 11-75-32,-12 0-74 0,-5 16 71 0,-1 13 18 15,5-6-79-15</inkml:trace>
          <inkml:trace contextRef="#ctx0" brushRef="#br0" timeOffset="86271.6364">15847 13702 567 0,'0'0'127'0,"0"0"-90"16,0 0-22-16,0 0-11 0,0 0-4 15,0 0-26 1,0 0 24-16,5 53 4 0,2-19-2 16,-2-6 0-1,-2 6 8-15,2-12-8 0,-2 2 0 16,1-6 0 0,-2-6 6-16,1 0-6 0,0-7 0 15,-1 0 0-15,-2-5 0 16,3 0 12-16,-3 0 50 15,4 0 38-15,-1 0 12 16,2 0-15-16,3-18-59 31,-1-3-28-31,1-2-1 0,1 0 17 16,-6-6-10-16,-1 1 0 16,1-2 14-1,0 3-15-15,-3 1-1 0,4 4-14 0,1-2 9 16,0 3-10-16,5 3 1 0,0-6-5 15,5 6 4 1,0-3-12-16,5 4 0 0,2-2 0 16,1 4-3-1,-3 1 16-15,1 2 0 0,-5 7 0 16,-1-6-1 0,-3 6 2-16,-4 0-1 0,1 2 0 15,-1 3-3-15,2 0-3 0,0 0 5 16,2 0-8-1,0 0 8-15,2 0-26 0,6 0-4 16,4 0-9 0,4 0-25-16,6 0-26 0,4 0-100 15,-9 3-65 1,-12-3-149-16</inkml:trace>
          <inkml:trace contextRef="#ctx0" brushRef="#br0" timeOffset="86731.6087">16433 13777 126 0,'0'0'131'0,"0"0"-49"0,0 0-7 15,0 0 26 1,0 0-8-16,0 0 6 0,0 0-28 16,-26 54-35-1,15-39 7-15,-1-3-2 0,4 7-7 16,-1 1 0-16,6-2-34 0,0 1 0 15,3 2-1 1,0-8 1-16,0-3 0 0,0-3 10 16,0 4 12-1,0-6 14-15,8 0-19 0,2-2 2 16,0 3-4 0,5-2-4-16,2-4 18 0,1 0-19 15,-1 0 3-15,0 0-5 16,1 0-8-1,-4 0-2-15,0-4-27 0,3-15-71 16,-2 6-161-16,-3-2-322 0</inkml:trace>
          <inkml:trace contextRef="#ctx0" brushRef="#br0" timeOffset="77796.6271">11956 13398 201 0,'0'0'259'0,"0"0"-122"0,0 0 3 15,0 0-18 1,0 0-59-16,0 0-58 0,0 0 3 16,52-2-8-1,-9 2 0-15,12 0 0 0,2 0 0 16,7 0-15-16,-4 0 1 15,-3 0-18-15,1 0-23 16,-3 0 8-16,-3 0-7 16,-3 0 22-16,-6 0 8 15,-6 0-18-15,-5-6-3 16,-9 6-28-16,-11 0-4 16,-10 0 22-16,-2 0-168 0</inkml:trace>
          <inkml:trace contextRef="#ctx0" brushRef="#br0" timeOffset="77086.6723">12367 13499 337 0,'0'0'283'0,"0"0"-123"16,0 0-27-1,0 0-2-15,0 0-74 0,0 0-55 16,0 0-2-16,0-10-32 0,0 20 8 15,0 14 22 1,0-1-1-16,0 0 3 0,0 5 0 16,0-2-1-1,0 3 1-15,-5-3 6 0,-3-1 1 16,1 1 7 0,2-5-13-16,2 0-2 0,0-3 1 15,1-3-45-15,2 3-29 16,0-5-90-16,0-2-85 15,0-6-42-15</inkml:trace>
          <inkml:trace contextRef="#ctx0" brushRef="#br0" timeOffset="77396.6471">11971 13980 320 0,'0'0'155'16,"0"0"-46"-1,0 0 7-15,0 0 20 0,0 0-38 16,189-24-46 0,-139 17-6-16,-5-3 6 0,-10 2-21 15,-11 4 3-15,-11 4-19 0,-6 0-5 16,-2-5-10-1,-2 5 0-15,-1 0 0 0,8 0 0 16,0 0-22 0,10 0 11-16,7 0-31 0,5 0-25 15,19-7-30 1,-4-11-111-16,-7-2-126 0</inkml:trace>
          <inkml:trace contextRef="#ctx0" brushRef="#br0" timeOffset="78658.7459">12635 13822 286 0,'0'0'114'15,"0"0"-68"-15,0 0 33 16,0 0 4-16,0 0-50 0,0 0-26 16,0 0 0-1,0-15 2-15,3 15 28 16,0 0-24-16,-3 10-3 0,0-5 29 15,0 4 9-15,0 0 4 16,0 2-6-16,0 2-24 16,0 0-2-1,0 2-14-15,0 3-5 0,0 0 5 16,0 3-5 0,0-9-1-16,0 5 16 0,0-10-16 15,0 4 2-15,0-6-1 0,0 0 0 16,0-5 15-1,0 0 4-15,0 0 25 0,0 0 13 16,0 0-22 0,0 0-10-16,0-5-10 0,0-13-15 15,2 3 13 1,5-9-14-16,4 2 0 0,1-8 0 16,5-6 1-1,-2 2-1-15,2 6 0 0,-4-6 1 16,-1 5 2-16,3 6-3 15,-4-5 0-15,3 5 0 16,4-1-14 0,2 6 12-16,0 0-11 0,0 3 3 15,-3 2 10-15,0 8-1 0,-2 5 1 16,2 0-1 15,1 0-10-31,2 0 11 0,2 5 0 0,-2 8-1 16,0 2 0-16,2-2-31 0,-9-2-4 31,-1 1-12-31,0-6-12 16,-4 3 9-16,-3-5 19 0,5 1-20 15,-5 0-1-15,4-5-12 0,-1 5-26 16,2-5-92-16,-5 0-117 0</inkml:trace>
          <inkml:trace contextRef="#ctx0" brushRef="#br0" timeOffset="79178.7304">13399 13903 49 0,'0'0'654'0,"0"0"-567"0,0 0-37 0,0 0 54 0,0 0-10 16,10-35-75-16,10 35-17 15,5 0-2-15,4 0 0 16,3 0-15-16,-1 0 15 16,-2 0-14-16,-1 0 14 0,2 0 0 15,-5 0-23 1,-1 5 5-16,-1-5-11 0,-1 0-4 16,-2 0-28-1,0-15-92-15,-8-8-83 0</inkml:trace>
          <inkml:trace contextRef="#ctx0" brushRef="#br0" timeOffset="79408.7027">13650 13672 517 0,'0'0'276'15,"0"0"-143"1,0 0-9-16,0 0-4 0,0 0-59 15,0 0-47 1,0 0-8-16,0 0-6 0,0 0-1 16,137-80-21-16,-119 80-32 15,-4 0 2-15,-2 0-40 16,-1 0-82-16,-2 0-94 16,-6 0-103-16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1:19.62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7B02D2-8E56-498C-80BF-DEF8AD90A241}" emma:medium="tactile" emma:mode="ink">
          <msink:context xmlns:msink="http://schemas.microsoft.com/ink/2010/main" type="inkDrawing" rotatedBoundingBox="24370,6850 24988,1235 25198,1258 24579,6873" semanticType="verticalRange" shapeName="Other">
            <msink:sourceLink direction="with" ref="{62818B16-E71A-4C47-B279-8FF6C8E593F9}"/>
            <msink:sourceLink direction="with" ref="{1F81B92A-600E-40DE-A712-6DEA43947D3D}"/>
            <msink:destinationLink direction="with" ref="{15F366ED-76D9-47C7-8A2A-B3EC3F1A9A39}"/>
          </msink:context>
        </emma:interpretation>
      </emma:emma>
    </inkml:annotationXML>
    <inkml:trace contextRef="#ctx0" brushRef="#br0">705 206 113 0,'-97'-88'132'0,"97"76"73"0,0 0-82 0,0-2-81 16,0 5-15-16,0-2 61 15,0 2-42-15,0 5-28 16,0-1 16-16,0 5-32 15,2-3 14-15,1 1-6 0,2-1-9 16,-1-2 18 0,-1-1-12-16,-3 1 71 0,0 1 0 15,0-2-59 1,0 1-2-16,0 0-7 0,0 3-3 16,0-1 24-1,0 3-31-15,0 0-10 0,0 0-12 16,0 0-26-16,0 0 29 0,0 0 2 15,0 5 16 1,0 5-7-16,0 0 8 0,-7 4-1 16,2-4-9-1,2-1 10-15,1 0 1 16,2-1-1-16,0-1 1 16,-3 4 11-16,3 4-12 0,-4 3 9 15,1 9 11-15,3-2-2 16,-2 6-1-16,-1 2-16 15,0 7 0-15,1 1 10 16,-5 6-3-16,-1-3-8 16,-1-3 0-16,3-7-5 15,1-11-34-15,2-5 17 16,1-10-10-16,2-3 16 16,0-2-43-16,0 2-9 0,0 6-34 15,0 12-51 1,0 20 153-16,0 21 290 0,0 15-135 15,0 6-89 1,0-2-59-16,-10-6-5 0,-2-1-2 16,4-9 10-1,0-2 9-15,-1-7-18 0,1-4 0 16,-1-11 9 0,3-7-1-16,-3-7-9 0,6 0 0 15,-2-4 0-15,2 3 0 16,-3 4 0-16,-2 1 0 15,-4 4 6-15,1 1 4 16,-4 1-10-16,1 1 0 16,-1-3 10-16,7 0-6 15,-1-3-4-15,3-1 0 16,1-3 7-16,2 7-5 16,-1 2-2-16,-1 2 0 0,2 4 5 15,-5-2-5 1,2 1 0-16,-2-2 1 0,-5-3 32 15,5-3-32 1,-4-3 31-16,0 1-11 0,4 0-20 16,3-3 20-16,-2 2-11 15,5-2-7-15,2 1 16 16,0 2-18 0,0-1-1-1,0 3 0-15,0 6 3 0,0-1-5 0,0 5 2 0,0 1 0 31,-8-3 17-31,-2 0-10 16,2-2-7-16,2-4 0 0,0-5 0 16,4 1 4-16,2-1-4 0,0 0 0 15,0 4 8 1,0 8-7-16,0 5-1 0,0 1 0 16,0 6-1-16,0-3-1 15,0 0 2-15,-3-3 0 16,-6-4 2-16,1 1-2 0,2-8 0 15,0-3-2 1,3-3 1-16,0-2 1 0,3-3 1 16,0 5 1-1,-2 5 20-15,2 3-21 0,-3 2 7 16,0 2-8 0,-3 6 1-16,3 0 1 0,0 0-1 15,1-4-1-15,2 0 0 16,0-6-4-1,0-2 4-15,0-2 0 0,0 1 0 16,0 0-1-16,0 3 1 16,0-1 0-16,0 4 2 15,0 1-2-15,0 0-1 16,0 6-1-16,-3 3-2 16,-14 4 3-16,-1 3 1 0,1 0 0 15,2-6-3 1,3 0 3-16,4-8 0 0,3-3 0 15,1-12-13 1,4-2 7-16,0-8 5 0,0 1 1 16,0-3-10-1,0 2 0-15,0 1 9 0,0 5-5 16,0 6 3 0,-3 1 1-16,-5 3 2 0,-4-3 0 15,4-3-1-15,-1-1-2 0,4-10 2 16,2-1 0-1,3-7-19-15,0-7 20 0,0-4-28 16,0-1-15 0,0-2 40-16,0 0-19 0,3 0 22 15,11-5-15 1,4-10-35-16,2-8-4 0,-3-1-101 16,-6 2-203-16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1:21.59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9E6936-8DC5-4764-8531-13AA5E7FD94D}" emma:medium="tactile" emma:mode="ink">
          <msink:context xmlns:msink="http://schemas.microsoft.com/ink/2010/main" type="inkDrawing" rotatedBoundingBox="22162,4193 29559,4931 29546,5059 22150,4321" shapeName="Other">
            <msink:destinationLink direction="with" ref="{4EC8C166-DB17-47D6-96BE-84EA8170B071}"/>
          </msink:context>
        </emma:interpretation>
      </emma:emma>
    </inkml:annotationXML>
    <inkml:trace contextRef="#ctx0" brushRef="#br0">-10 14 7 0,'0'0'51'16,"0"0"-51"-16,0 0-15 16,0 0 0-16,0 0 15 15,0 0 13-15,0 0 9 16,0 0 11-16,-8-11 30 15,8 11 11-15,0 0 8 0,0 0 6 16,0 0-10 0,0 0 7-16,0-2-20 0,0 2 0 15,0 0 9 1,0 0-37-16,0 0 1 0,0 0-6 16,0 0 2-1,0 0 34-15,0 0-22 0,0 0-5 16,0 0 11-1,0 0-30-15,0 0 21 0,0 0-7 16,0 0-10-16,0 0 15 16,0 0-25-16,0 0-3 15,0 0 4-15,0 0-15 16,0 0 2-16,0 0-4 16,0 0 7-16,0 0-5 15,0 0-2-15,8 0 6 16,12 0 4-16,4 0-3 15,4 0-7-15,1 0 0 0,6 0 1 16,5 0 6 0,2 5-7-16,8 1 1 0,7 1 6 15,6-2-6 1,9 2-1-16,0 1 0 0,2 1 1 16,1-2 1-1,-6 4-1-15,-3-5-1 0,-2 3 4 16,-7-1 3-16,-2-1-7 15,-3 4 0-15,3-1 0 16,2 2 16-16,3-3-5 31,7 4-5-31,-2-2-3 0,2 2-2 0,-2-3-1 0,4 3 0 16,-2-3 0 0,1 0 1-16,4-2-1 0,3 0 0 15,-1 0 0 1,8-1 6-16,-5-1-7 0,3 2 1 15,-5 2-4-15,3 0 3 16,0 1 1-16,2-1 0 16,4 3-1-16,-1 2 2 15,6 0-1-15,3 1 0 16,5-1 0-16,5 0-1 16,0-1 1-16,5 2 0 15,-3-4 0-15,-7 3 0 0,1-3 0 16,-4-2 0-1,2-2 0-15,-1 0 4 16,2 0-4-16,5-3 0 0,-2-1 0 16,0 4-3-1,1-2 3-15,-3 0 0 0,-4 0-4 16,-2 2 2 0,-2 0 3-16,-1-3-1 0,3-2 0 15,3-1 4 1,6-2-4-16,2 0 0 0,3 0 0 15,1 0-3-15,-2 3 3 0,2-1 0 16,5 6 0 0,0-2 7-16,0 3-9 0,-2 2 2 15,-6 2 0 1,-4-2-4-16,-6-1 4 0,-4 2 0 16,-6-3 0-1,-7 0 0-15,-5-1-1 0,0 0 1 16,-7 0 0-1,5-3-5-15,-1 0 5 0,-4 1 0 16,2-1 0-16,-7-1-8 0,-2 3 8 16,-6-5-9-1,-6 3-2-15,-8-2 9 16,-8 2-15-16,-8 0 7 16,-6-2 3-16,-7-1-22 15,-4 1 21-15,-2-3-15 16,-3 2-12-16,0-2 12 15,0 0-39-15,-3 0-54 0,-14 0-148 16,-6 0-298-16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1:40.17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F366ED-76D9-47C7-8A2A-B3EC3F1A9A39}" emma:medium="tactile" emma:mode="ink">
          <msink:context xmlns:msink="http://schemas.microsoft.com/ink/2010/main" type="inkDrawing" rotatedBoundingBox="24525,6602 28019,7155 27999,7279 24505,6727" semanticType="callout" shapeName="Other">
            <msink:sourceLink direction="with" ref="{5E7B02D2-8E56-498C-80BF-DEF8AD90A241}"/>
            <msink:sourceLink direction="with" ref="{D3071995-8FDA-4E55-97A6-0B91B5EA81C5}"/>
          </msink:context>
        </emma:interpretation>
      </emma:emma>
    </inkml:annotationXML>
    <inkml:trace contextRef="#ctx0" brushRef="#br0">-1 0 15 0,'0'0'0'0,"0"0"35"0,0 0 4 0,0 0-12 16,0 0 2-16,0 0-16 0,0 0 3 16,9 19 17-1,-9-19-1-15,0 0 1 0,0 1-7 16,0-1 3 0,0 0 23-16,0 0-6 0,0 0-4 15,0 0-8 1,0 0-12-16,0 0 2 0,0 0-15 15,0 0-2-15,0 0-14 16,0 0 7-16,0 0-1 16,0 0 0-16,0 0-13 15,0 0 13-15,0 0 0 16,0 0 1-16,0 0 9 16,0 0-3-16,0 0 20 15,0 0 36-15,0 0 4 16,0 0 18-16,0 0-9 15,0 0-26-15,0 0 0 16,0 4-34-16,0-4-5 0,0 0-10 16,0 0-1-1,0 0 0-15,0 0 0 0,0 0-2 16,0 0 3 0,0 0 8-16,0 0 9 0,0 0-5 15,0 0-12 1,0 0 0-16,0 0 0 0,0 0 0 15,0 0 6-15,8 3-4 16,7-2-2-16,0-1 24 16,-1 4-23-16,4-4 9 0,-5 2-10 15,4 1 1 1,-2-1 3-16,0 0-4 0,-1-2 0 16,-6 3 0-1,-2-3 6-15,0 0-6 0,0 2 1 16,-4-2 1-1,5 0 17-15,1 0-18 0,0 0 8 16,4 3-8-16,0-3 7 16,-1 0-6-16,3 0-2 15,-4 0 0-15,1 0-3 16,-2 0 3-16,-1 3 0 16,-3-3 0-16,5 0 4 15,-5 0-4-15,7 0 0 16,0 0 1-16,1 0 15 15,2 0-10-15,2 0-2 0,-2 0-4 16,-7 0 0 0,4 0 0-16,-7 0 0 0,7 0 1 15,-1 0 2 1,4 0-3-16,2 0 0 0,0 0-1 16,-2 0-3-1,0 0 4-15,-5 0 0 0,2 0 0 16,-6 0 4-1,-1 0-4-15,-5 0 0 16,4 0 0-16,-4 0 0 0,3 0-7 0,-1 0 7 31,6 0 0-31,7 3-2 0,5-1 9 0,4 2-7 16,4 2 0 0,4 0 0-16,-4-1-1 0,-1 0 1 15,-7 0 0 1,-3-2 1-16,-6-1-1 0,-5-2 0 15,0 0 0-15,-6 3 1 16,0-3-2-16,2 0 1 16,1 2 0-16,6 1-1 15,9 2-3-15,4 1 4 16,13 2 0-16,8-1 3 16,3 3-3-16,2-2 0 15,-1 3 0-15,-4-3 1 16,-11 1-1-16,-4-1 0 15,-7-2-1-15,-8-4 1 16,-1 1-2-16,-4-1 4 0,-1-2-2 16,-2 2 4-1,-2-2-4-15,2 0 0 0,5 3 0 16,4 0-3 0,6 2 3-16,12 3 0 0,6 2 0 15,10 3 0 1,4 2-1-16,2-1 1 0,-4-1 0 15,-8-3-8-15,-2 0 8 16,-8-2 1-16,-4-3-1 16,-8 1 0-16,-2-2 1 15,-4-1-1-15,1-1 0 16,0 1-2-16,8 6 2 16,6-3 0-16,8 5 0 15,6-1 0-15,6 1 0 16,2 0 0-16,1-2-1 15,-3 2-19-15,3-3 13 16,-9-3-9-16,-3 0 16 0,-13-3-2 16,-7 1-3-1,-10 1 5-15,-3-4 0 0,-2 0 0 16,1 0 8 0,3 0-8-16,4 0 0 0,5 0 0 15,8 1-1 1,5 2 1-16,8-1 0 0,3 4-5 15,1-4 5-15,4 3 0 0,-5-2 0 16,5-1 3 0,-4 1-1-16,2-3-2 0,-4 2 0 15,-3-2 0 1,-5 0 2-16,-6 0-2 0,-5 0 0 16,-4 0 3-1,-1 0-1-15,-2 0-2 0,-5 0 0 16,5 0 0-1,-3 0 6-15,5 0-6 0,3 0 0 16,6 0-2-16,3 0-1 16,2 4 3-16,3-3 0 15,-2 2 0-15,-2 1-1 16,-5-3 1-16,-2-1 0 16,-6 4 0-16,-5-4-3 15,-4 0 3-15,-5 0-8 16,1 0-20-16,-4 2 14 15,0-2-21-15,3 5-6 0,2 0 7 16,7 0 8 0,8 3 24-16,0 0-6 0,5 0-30 15,-2-3 8 1,-2-3-8-16,-7 1 17 0,-5-3 21 16,-9 0-1-1,0 0-7-15,-7-8-10 0,-15-10-125 16,-1 0-84-16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4:36:33.0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9B3F35-74D5-4E34-8C13-60B6893A37FC}" emma:medium="tactile" emma:mode="ink">
          <msink:context xmlns:msink="http://schemas.microsoft.com/ink/2010/main" type="inkDrawing" rotatedBoundingBox="3031,3643 5913,3684 5912,3774 3029,3733" shapeName="Other"/>
        </emma:interpretation>
      </emma:emma>
    </inkml:annotationXML>
    <inkml:trace contextRef="#ctx0" brushRef="#br0">0 0 0,'28'0'1500,"-15"0"-1313,1 0-171,0 0-16,-1 0 16,1 0-16,0 0 15,13 0-15,0 27 16,-13-27-16,27 14 16,-27-14-16,-1 14 15,1-1-15,0-13 172,-1 14-156,28-14-16,-27 0 15,-1 0 1,1 0-16,27 0 16,-27 0 15,-1 0 0,1 0 47,0 0-62,-1 0-1,1 0-15,13 0 16,-27 14-16,28-14 16,-15 0-16,1 0 62,0 0-31,13 0-15,-13 0 109,-1 0-125,1 0 31,0 0-31,-1 0 16,1 0-16,13 0 16,-13 0-16,-1 0 15,1 0-15,0 0 16,-1 0-1,1 0 1,0 0 0,13 0-16,-13 0 15,-1 0-15,1 0 16,0 0-16,-1 0 16,1 0-16,13 0 15,-13 0-15,0 0 16,-1 0-1,1 0-15,0 0 32,-1 0-1,15 0-31,-15 0 16,1 0 93,0 0-93,-1 0-1,1 0 1,-1 0 62,1 0-78,13 0 16,-13 0-16,0 0 15,-1 0-15,1-14 16,0 14-16,-1 0 15,15 0-15,-15 0 16,1 0-16,0 0 16,-1 0 46,1 0-62,0 0 16,13 0-16,-13 0 15,-1 0-15,1 0 16,0 0-16,-1 0 16,1 0-16,13 0 62,-13 0-62,0 0 16,-1 0-1,1 0 1,-1 0 0,1 0 15,0 0-15,13 0-16,-13 0 15,-1 0-15,1 0 16,0 0-1,-1 0-15,1 0 16,13 0-16,-13 0 47,0 0-47,-1 0 16,1 0-16,0 0 15,27 0-15,-14 0 16,-13 0-16,40 0 15,-40 0-15,27 0 16,-28 0 0,1 0-1,-14 14 17,14-14-32,-1 0 15,1 0-15,13 0 16,-13 0-1,0 0-15,-1 0 32,1 0-32,0 0 15,-1 0 1,15 0 0,-15 0-16,1 0 15,0 0-15,-1 0 16,1 0-16,0 0 15,13 0-15,-13 0 16,-1 0-16,1 0 16,0 0-16,-1 0 15,1 0 17,13 0-32,-13 0 15,-1 0-15,1 0 16,0 0-16,-1 0 15,1 0-15,0 0 16,13 0-16,0 0 16,-13 0 15,0 0 0,-1 0-31,15 0 16,-15 0-16,1 0 15,0 0-15,-1 0 16,1 0-16,0 0 16,13 0-16,-13 0 15,-1 0-15,1 0 16,0 0 15,-1 0-15,1 0-16,13 0 15,-13 0 79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1:42.12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C8C166-DB17-47D6-96BE-84EA8170B071}" emma:medium="tactile" emma:mode="ink">
          <msink:context xmlns:msink="http://schemas.microsoft.com/ink/2010/main" type="inkDrawing" rotatedBoundingBox="27704,7114 28342,4890 28505,4936 27867,7161" semanticType="callout" shapeName="Other">
            <msink:sourceLink direction="with" ref="{ED9E6936-8DC5-4764-8531-13AA5E7FD94D}"/>
            <msink:sourceLink direction="with" ref="{D3071995-8FDA-4E55-97A6-0B91B5EA81C5}"/>
          </msink:context>
        </emma:interpretation>
      </emma:emma>
    </inkml:annotationXML>
    <inkml:trace contextRef="#ctx0" brushRef="#br0">679 0 16 0,'0'0'47'16,"0"0"18"-1,0 0 40-15,0 0-38 0,0 0-28 16,0 0 3 0,0 0-11-16,0 0 0 0,-75 100-8 15,70-79-12 1,-1 3 8-16,-3 1-6 0,-2 7 29 15,-3 1 26-15,-1 0-29 32,0 2 0-32,2-4-34 0,-2-4 1 0,1 3 11 0,-1-3 8 31,4 5-5-31,-3-1 18 0,2 0-38 16,1 0 12-1,-1 3 3-15,0-1-14 0,1 3 24 0,2 0-16 16,-2 3-8-16,-1-3 17 15,-2 3-17-15,-1-3-1 16,2-2 9-16,1-3-8 16,-3-3 13-16,4 1-6 15,-3-2 15-15,-1-2 25 16,0 3-18-16,5 0-19 16,-2 4-11-16,-3 4 1 15,4 3 3-15,-1 3-4 16,-2 4 1-16,3 1 5 15,-1-2-6-15,0-8 0 0,4-4 0 16,-1-6 1 0,1-7 6-16,2-4-1 0,0 0 2 15,0 0 12 1,-2 2-18-16,-4 5-2 0,3 2 0 16,-2 6 2-1,6 6-2-15,-2-1 0 0,5 3-4 16,-1-3-7-16,0-2 19 0,1-4-9 15,-2-1 1 1,1-5 0-16,0-7 7 0,1-3-5 16,2-7-1-1,0-2 8-15,-3 0-9 0,3 2 0 16,0-3-2 0,0 4-12-16,0-1 12 0,0 4 2 31,0 1 0-31,0 4 5 0,0-3-4 0,0 0-1 15,0-3 0-15,3 1 1 32,-3-4 5-32,0 1-6 0,2 1 1 0,-2-5 5 15,0 4 0 1,0-3-12-16,0 3 6 0,0 0 0 16,0 5-7-1,0-1 7-15,0 4 0 0,0 2 26 16,0-5-17-16,0 0-2 0,-2-6-7 15,2 1 2 1,-3-4 0-16,3-3-1 0,-3-1 12 16,3 4 3-1,0-4-14-15,-2 0 1 0,2 0-3 16,0 2 0 0,0 1 2-16,0-1-2 0,0-2 0 15,0 3-1 1,0-3-6-16,0 0 7 0,0 0 0 15,0 0 6-15,0 0 0 16,0 0-5-16,0 0 12 16,0 0 7-16,0 0-19 15,0 0 10-15,0 0-11 16,0-32-37-16,0 8-109 16,0-11-466-16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16:13.6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A8544F-4697-4254-B125-5D1017135608}" emma:medium="tactile" emma:mode="ink">
          <msink:context xmlns:msink="http://schemas.microsoft.com/ink/2010/main" type="inkDrawing" rotatedBoundingBox="1629,10456 4126,9378 4218,9589 1720,10667" semanticType="callout" shapeName="Other">
            <msink:sourceLink direction="with" ref="{08005C39-9396-44F9-931B-49D68EF08C52}"/>
          </msink:context>
        </emma:interpretation>
      </emma:emma>
    </inkml:annotationXML>
    <inkml:trace contextRef="#ctx0" brushRef="#br0">-1536 6004 36 0,'176'-84'16'15,"-41"12"0"-15,-23 2-2 0,-25 8-12 16,-7 0-2-1,9-10-1-15,6-6 1 0,3 3 0 16,-12 13-1 0,-14 19 1-16,-6 11 0 0,-6 11 0 15,7 3 0 1,10-2 0-16,18-7 0 0,40-9 0 16,38-5-2-16,27-6 1 0,-12 2 1 15,-41 12 0 1,13-8-14-16,-56 13 4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2:01.20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8C06EA-5D31-4444-A8FC-4ED9ADCE6664}" emma:medium="tactile" emma:mode="ink">
          <msink:context xmlns:msink="http://schemas.microsoft.com/ink/2010/main" type="inkDrawing" rotatedBoundingBox="24685,4621 27863,7052 27729,7228 24550,4797" semanticType="underline" shapeName="Other">
            <msink:sourceLink direction="with" ref="{62818B16-E71A-4C47-B279-8FF6C8E593F9}"/>
          </msink:context>
        </emma:interpretation>
      </emma:emma>
    </inkml:annotationXML>
    <inkml:trace contextRef="#ctx0" brushRef="#br0">48 77 18 0,'0'0'85'16,"0"0"13"-16,0 0-41 15,0 0-18-15,0 0-18 16,0 0-19-16,0 0 18 0,-12-21-7 15,12 21-6-15,0 0-1 16,0 0 1-16,-3-4-4 16,3 4 20-16,-2-4-11 15,-1-1 7-15,-1 0-4 16,1-4 4-16,-2 3 16 16,2 0-21-16,1 0 14 15,-2 0 9-15,-2 3-11 16,4 0 19-16,2 3-16 15,0 0-13-15,0 0-8 16,0 0-8-16,0 0-10 16,0 0 10-16,0 0-23 15,0 0 23-15,0 0 8 16,0 0 2-16,0 0 9 16,0 0-18-16,0 0 7 0,0 0 5 15,0 0 3-15,0 0 22 16,0 5-28-16,0 0-3 15,2 0 6-15,1-2 0 16,4 3 12-16,-5-2-5 16,4-2-13-16,-4 4 25 15,1-3-16-15,-3 2 4 16,4 0 10-16,-4-3-29 16,0 0 15-16,3 5-6 15,2-2-9-15,0 3 12 16,5 1-12-16,4 2 0 15,0 2 8-15,3 2-8 0,3 1-1 16,0 0 0-16,2-1 9 16,-2 0-9-16,-3 0 0 15,-4-4 0-15,-3-3 5 16,-5-3-5-16,0 1 0 16,-1-4 0-16,-1 3 1 15,2 0 0-15,5 7-1 16,0-3 7-16,5 4 1 15,0 3-8-15,-1-3 0 16,2 2 0-16,-4-2-1 16,0-3 1-16,-4 1 0 15,2-1 0-15,-5 1 0 16,0-3 0-16,-2 2 0 0,4 0-1 16,-2 3 1-16,3 0 7 15,7-1-5-15,5 4 4 16,4-1 8-16,6 2-5 15,2-2-9-15,0 1 0 16,-4-4 0-16,-1-1 1 16,-4 1-1-16,-3-4 0 15,-6 0 3-15,-3 0-3 16,-2 0 0-16,-3-4-1 16,0 6-3-16,2 1 2 15,0 2 3-15,7 4-1 16,-3 5 0-16,3-1 1 15,2 2-1-15,-4-2 0 0,-1 0-1 16,0-6 1-16,-1-2 0 16,-4-3 0-16,-2 0 0 15,0-1 0-15,-2-2 0 16,4 0-1-16,-2 1-5 16,3 6 6-16,1 4 0 15,6 3 0-15,-2-1 4 16,9 7-2-16,-2-5-3 15,0 2 1-15,2-3 0 16,-2-4 0-16,-5-4 1 16,0-2-1-16,-7-4 1 15,-6-1 0-15,1-2-1 16,1 0 0-16,-1-1 0 0,2 2-1 16,7 2 1-1,1 3 0-15,11 6 2 0,2-1-1 16,8 6-2-16,4-2 1 15,-1 1 0-15,0-4 0 16,-2-1 0-16,-7-2 0 16,-4-1-1-16,-4-1 1 15,-5-1 0-15,-5-2 0 16,0 0-2-16,0 3 2 16,2-2 0-16,6 2 0 15,4 5 3-15,8 2-2 16,0 3-1-16,2 0 0 0,0-1-3 15,-3 1 3 1,-5-4 0-16,-4 2 0 0,-7-7-1 16,-4 2-4-16,-3-7 4 15,-4-2 0-15,-2-2-18 16,4 0 18-16,-4 0 2 16,6 2-1-16,-1 3 8 15,0-1-7-15,7 3-1 16,3 1 0-16,2-1 2 15,1 0 2-15,-1 4-4 16,-4 0 1-16,5 2-1 16,-4-3 1-16,-2 3-1 15,3-3 0-15,-4 0 0 16,1-3-1-16,-2 3 1 16,5 1 0-16,2-4 6 15,-2-1-3-15,2 0-4 16,-6-3 1-16,4 1 0 0,-3 0-2 15,-2-2 2-15,5 3 0 16,0 0 0-16,5 2 3 16,2 3-3-16,5 0 0 15,-2-1 0-15,2 1 1 16,-4 1-1-16,-1-1 0 16,1 0-1-16,-6 0-5 15,1-3 6-15,-6-2 0 16,2 2 0-16,0-1-1 15,0 0 1-15,1-1 0 16,2-1 0-16,1 2 1 0,-1 0-1 16,0 2 0-16,-3-1-2 15,0 2-4-15,1 2 6 16,0-1-6-16,-1 3 5 16,2-4-11-16,2 2 10 15,3-2-8-15,-1 2 9 16,0-1 0-16,0-3 1 15,-5-2 0-15,-5-3-1 16,0 2 0-16,-2-4 0 16,-3 3 0-16,2-2-9 15,1 1 9-15,1 1 1 16,4 2 0-16,2-1 2 0,5 0-1 16,4 5-1-1,-1-4 0-15,-3 1 1 0,2 0-4 16,-2 0 3-16,-2-1 0 15,-4 0-1-15,-2-3-2 16,-1 3 3-16,-2-3 0 16,-1-2 0-16,-2 2-1 15,3 1 1-15,-1-1 0 16,1-1 0-16,2 5 2 16,4-4-3-16,2 2 1 15,3-1 0-15,0 0-1 16,-3 0-1-16,1 2 0 15,-4-3 1-15,-2 0-24 16,-6 1 24-16,-4-3-27 16,-2-1-11-16,0-2 30 0,0 2-9 15,0-2 18-15,0 0 3 16,0 0-1-16,3 0-2 16,0 0 0-16,3 5 0 15,0-2 6-15,3 6-6 16,-1-3 1-16,4 5-1 15,-4 2 1-15,-5-1-7 16,0 2 5-16,1-4-3 16,-4 1 3-16,0-4 1 15,0-4 0-15,0-1 0 16,2 1 9-16,-2-3-5 16,3 0-4-16,-3 0 0 15,3 0-1-15,-3 0 1 0,0 0 0 16,0 0-6-16,0 0-33 15,0 0 16-15,0 0-15 16,0 0-14-16,0 4-86 16,-15-3-73-16,0 2 34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2:06.10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818B16-E71A-4C47-B279-8FF6C8E593F9}" emma:medium="tactile" emma:mode="ink">
          <msink:context xmlns:msink="http://schemas.microsoft.com/ink/2010/main" type="writingRegion" rotatedBoundingBox="26104,4669 28152,6699 27609,7247 25560,5217">
            <msink:destinationLink direction="with" ref="{5E7B02D2-8E56-498C-80BF-DEF8AD90A241}"/>
            <msink:destinationLink direction="with" ref="{8F8C06EA-5D31-4444-A8FC-4ED9ADCE6664}"/>
          </msink:context>
        </emma:interpretation>
      </emma:emma>
    </inkml:annotationXML>
    <inkml:traceGroup>
      <inkml:annotationXML>
        <emma:emma xmlns:emma="http://www.w3.org/2003/04/emma" version="1.0">
          <emma:interpretation id="{CBD37B45-1B65-48D0-A484-2A2C4C086736}" emma:medium="tactile" emma:mode="ink">
            <msink:context xmlns:msink="http://schemas.microsoft.com/ink/2010/main" type="paragraph" rotatedBoundingBox="26104,4669 28152,6699 27609,7247 25560,5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E3E6E-6114-4C6E-9979-2200FE96B94E}" emma:medium="tactile" emma:mode="ink">
              <msink:context xmlns:msink="http://schemas.microsoft.com/ink/2010/main" type="line" rotatedBoundingBox="26104,4669 28152,6699 27609,7247 25560,5217"/>
            </emma:interpretation>
          </emma:emma>
        </inkml:annotationXML>
        <inkml:traceGroup>
          <inkml:annotationXML>
            <emma:emma xmlns:emma="http://www.w3.org/2003/04/emma" version="1.0">
              <emma:interpretation id="{D3071995-8FDA-4E55-97A6-0B91B5EA81C5}" emma:medium="tactile" emma:mode="ink">
                <msink:context xmlns:msink="http://schemas.microsoft.com/ink/2010/main" type="inkWord" rotatedBoundingBox="27170,5725 27398,5952 27013,6341 26784,6114">
                  <msink:destinationLink direction="with" ref="{15F366ED-76D9-47C7-8A2A-B3EC3F1A9A39}"/>
                  <msink:destinationLink direction="with" ref="{4EC8C166-DB17-47D6-96BE-84EA8170B071}"/>
                </msink:context>
              </emma:interpretation>
              <emma:one-of disjunction-type="recognition" id="oneOf0">
                <emma:interpretation id="interp0" emma:lang="en-US" emma:confidence="0">
                  <emma:literal>HIT</emma:literal>
                </emma:interpretation>
                <emma:interpretation id="interp1" emma:lang="en-US" emma:confidence="0">
                  <emma:literal>HEI</emma:literal>
                </emma:interpretation>
                <emma:interpretation id="interp2" emma:lang="en-US" emma:confidence="0">
                  <emma:literal>IIEI</emma:literal>
                </emma:interpretation>
                <emma:interpretation id="interp3" emma:lang="en-US" emma:confidence="0">
                  <emma:literal>HIEI</emma:literal>
                </emma:interpretation>
                <emma:interpretation id="interp4" emma:lang="en-US" emma:confidence="0">
                  <emma:literal>"ne</emma:literal>
                </emma:interpretation>
              </emma:one-of>
            </emma:emma>
          </inkml:annotationXML>
          <inkml:trace contextRef="#ctx0" brushRef="#br0">-500-880 443 0,'0'0'82'0,"0"0"-52"15,0 0-15-15,0 0 54 16,0 0 39-16,0 0-26 16,3-44-50-16,-3 44-9 0,0 0-23 15,0 0 0-15,4 0 0 16,-1 0-10-16,2 0 2 16,10 0 8-16,2 0 0 15,8 10 3-15,2-2-3 16,-2-3 1-16,5 0 11 15,-5-2-12-15,0-3 0 16,-5 0-24-16,7 0-66 16,-10 0-80-16,-6-4-146 0</inkml:trace>
          <inkml:trace contextRef="#ctx0" brushRef="#br0" timeOffset="-688.976">-542-762 61 0,'0'0'332'15,"0"0"-125"-15,0 0-127 16,0 0-5-16,0 0 33 0,0 0-5 15,0 0-21 1,-6-13-56-16,6 13-13 0,0 0-13 16,0 0 0-16,0 0-1 15,0 0-5-15,0 0-4 16,0 0 4-16,0 0 2 16,-2 0-6-16,-5 0-3 15,2 3-35-15,-7 10 22 16,4 5 10-16,-4 1 16 15,6 2 12-15,1-4-12 16,1 2-7-16,4-1 7 16,0-2-38-16,0-4 32 15,0 1-2-15,0-3-11 16,0-2 17-16,0-3-29 16,0 3-8-16,0-2-26 0,0-1-65 15,0 0 13-15,0-3-1 16,0 0-8-16,0-2-53 15</inkml:trace>
          <inkml:trace contextRef="#ctx0" brushRef="#br0" timeOffset="-336.8074">-629-559 152 0,'0'0'155'0,"0"0"-110"15,0 0-38-15,0 0 9 16,0 0 38-16,0 0-28 0,0 0-8 16,-5 0 1-1,5 0 6-15,0 0 19 0,0 0 3 16,0 0 2-16,0 0-12 16,0 2-37-16,0 0-10 15,0 2 4-15,0 0 6 16,0 1 22-16,2 4-13 15,10-2 8-15,3 4 1 16,-2-5-18-16,2 6 1 16,0-3-1-16,-1-5 0 15,0 1-8-15,0 0 4 16,-4-5-84-16,0 0-26 16,0 0-62-16,-8-10-124 0</inkml:trace>
          <inkml:trace contextRef="#ctx0" brushRef="#br0" timeOffset="-1942.382">38 28 97 0,'0'0'79'0,"0"0"-46"15,0 0-7-15,0 0 49 16,0 0 26-16,0 0 2 31,0 0 14-31,4-18-57 0,-4 15 5 0,0 0 23 16,0 2-44-16,0-3 0 16,0 4-25-16,0 0-18 15,0 0 21-15,0 0-21 0,0 0-1 16,0 0 0-16,0 0 5 15,0 0-5-15,0 0 0 16,0 0 0-16,0 0-2 16,0 0 1-16,0 0 1 15,0 0 0-15,0 0 1 16,5 11 6-16,10 4-1 16,7 4-6-16,4 1 16 15,3 3-16-15,3 3 0 16,-1-3-1-16,-5 1 0 15,0-3 1-15,-9 0 0 16,-5-7 0-16,-4-3-2 16,-2-3-4-16,-6-5 6 0,0-1 0 15,0-2-10 1,0 0 8-16,0 0 4 0,0 0-2 16,0 0 26-16,0 0-25 15,0 0-1-15,0 0 0 16,0 0-7-16,0-2 7 15,-11-4 0-15,-6-2 0 16,-6 3-1-16,-4 0 19 16,-4 2-5-16,2 1 21 15,0 2-33 1,3 0 28-16,4 0-20 0,4 0-8 16,1 0 10-16,8 0-5 15,3 0-6-15,1 0 0 16,2 0-3-16,-3 0 2 0,3 0 1 15,0 0-7-15,3 0 5 16,0 0-32-16,0 0 19 16,0 0 8-16,-2 0-10 15,2 0 16-15,0 0 1 16,0 0 0-16,0 0 3 16,0 0-2-16,0 0-1 15,0 0 0-15,0 0-15 16,0 0-28-16,2 0-133 15,16 0-152-15</inkml:trace>
          <inkml:trace contextRef="#ctx0" brushRef="#br0" timeOffset="1029.4109">-1592-1942 550 0,'0'0'118'0,"0"0"-80"16,0 0-5-16,0 0-20 16,0 0 37-16,0 0-9 15,0 0-41-15,0 0 0 16,0-9 0-16,5 9 0 0,-1 0 4 15,2 1-2-15,-1 14 18 16,-2-1 10-16,1 4-7 16,-4 3 8-16,0 3-20 15,0 7 15-15,-12 2-16 16,-6 3 0-16,-4 6-10 16,-5-1 0-16,4-1 1 15,1-7-2-15,2-5 1 16,5-5 0-16,0-5 7 15,1-4 3 1,0-4-6-16,-3-1 11 0,0-2-14 16,-1-2 29-16,4 0-23 0,2-1 2 15,6-3-9-15,4 1 0 16,2-2-36 0,0 3-45-16,0 0-54 15,-6-3-81-15,0 0-185 0</inkml:trace>
          <inkml:trace contextRef="#ctx0" brushRef="#br0" timeOffset="1802.747">-1483-1500 322 0,'0'0'78'16,"0"0"-78"-16,0 0-23 16,0 0 9-16,0 0 13 15,0 0 2-15,0 0 11 16,0 50-8-16,0-26 3 0,0-2 6 16,0 0 9-16,0-7-8 15,3-4 34-15,0-1-9 16,3-5 39-16,2-2-10 15,2 0-22-15,0-3 23 16,5 0-31-16,2 0-11 16,3 0 21-16,0-9-29 15,7-6 2-15,-2-6-9 16,3 0 1-16,2-4 10 16,-1 1-6-16,-3-2-4 15,-6 2 25-15,0 5-29 16,-6 4-1-16,-6 1 4 15,-4 7-11-15,-4 2 24 16,0 5-25-16,0 0-7 16,0 0-30-16,-6 0-9 0,-8 0 46 15,-7 0-1-15,-2 7 2 16,1 8 9-16,-4 4-10 16,-1 0 2-16,5 3 6 15,2 1-7-15,2 4-1 16,1-4 0-16,0 0 0 15,-1 0 4-15,1 1-3 16,0-3-1-16,2 1 7 16,2 2-6-16,1 2-2 15,4-1-7-15,-2 4-8 16,8-1 5-16,2 1-14 16,0-1-54-16,0-5 15 15,8-2-46-15,4-5 28 16,2-6 1-16,-6-5-112 0,-1-5-137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13:11.0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83AEEC-5FF5-4D26-A010-1713548D78E7}" emma:medium="tactile" emma:mode="ink">
          <msink:context xmlns:msink="http://schemas.microsoft.com/ink/2010/main" type="writingRegion" rotatedBoundingBox="17025,9330 30898,9605 30794,14839 16921,14563"/>
        </emma:interpretation>
      </emma:emma>
    </inkml:annotationXML>
    <inkml:traceGroup>
      <inkml:annotationXML>
        <emma:emma xmlns:emma="http://www.w3.org/2003/04/emma" version="1.0">
          <emma:interpretation id="{AECF6954-4AFC-4B16-9C3C-C577DAF5809C}" emma:medium="tactile" emma:mode="ink">
            <msink:context xmlns:msink="http://schemas.microsoft.com/ink/2010/main" type="paragraph" rotatedBoundingBox="17235,9259 30919,10028 30812,11927 17128,11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58796-7205-4ACB-8478-08ACE2A3A85B}" emma:medium="tactile" emma:mode="ink">
              <msink:context xmlns:msink="http://schemas.microsoft.com/ink/2010/main" type="line" rotatedBoundingBox="17235,9259 30919,10028 30812,11927 17128,11158"/>
            </emma:interpretation>
          </emma:emma>
        </inkml:annotationXML>
        <inkml:traceGroup>
          <inkml:annotationXML>
            <emma:emma xmlns:emma="http://www.w3.org/2003/04/emma" version="1.0">
              <emma:interpretation id="{629F38A0-6E8C-4591-B999-EDC0FB2FE0C2}" emma:medium="tactile" emma:mode="ink">
                <msink:context xmlns:msink="http://schemas.microsoft.com/ink/2010/main" type="inkWord" rotatedBoundingBox="17235,9259 19839,9406 19733,11305 17128,11158"/>
              </emma:interpretation>
              <emma:one-of disjunction-type="recognition" id="oneOf0">
                <emma:interpretation id="interp0" emma:lang="en-US" emma:confidence="0">
                  <emma:literal>ento</emma:literal>
                </emma:interpretation>
                <emma:interpretation id="interp1" emma:lang="en-US" emma:confidence="0">
                  <emma:literal>casino</emma:literal>
                </emma:interpretation>
                <emma:interpretation id="interp2" emma:lang="en-US" emma:confidence="0">
                  <emma:literal>Casino</emma:literal>
                </emma:interpretation>
                <emma:interpretation id="interp3" emma:lang="en-US" emma:confidence="0">
                  <emma:literal>Espino</emma:literal>
                </emma:interpretation>
                <emma:interpretation id="interp4" emma:lang="en-US" emma:confidence="0">
                  <emma:literal>Etios</emma:literal>
                </emma:interpretation>
              </emma:one-of>
            </emma:emma>
          </inkml:annotationXML>
          <inkml:trace contextRef="#ctx0" brushRef="#br0">14421 5862 178 0,'0'0'308'0,"0"0"-163"16,0 0-43-16,0 0-11 15,0 0 39-15,0 0-32 16,0 0-35-16,0-88-61 16,0 73 23-16,-9 3 1 15,-2-1-12-15,-1 3 54 16,-5 5-26-16,-3-2-26 0,-10 6-1 16,-3 1-15-1,-11 0 0-15,-1 1 0 0,-7 23-6 16,2 6 5-16,8 3 1 15,4 3 0-15,6 0-1 16,10 6 0-16,4-1 1 16,4 4 0-16,5-7-2 15,0 0 2-15,4-1 0 16,-1-1 0-16,0-2 0 16,3 3 0-16,0-4-1 15,3 1-2-15,0-4-16 16,0 3 19-16,3 2-19 15,14-4 4-15,10-2-9 16,1-4-27-16,4-7 31 16,3-3 13-16,2-4 2 0,3-6 4 15,0-5 1-15,0 0-1 16,4 0-1-16,-1-5-74 16,12-18-17-16,-13 5-109 15,-7-3-143-15</inkml:trace>
          <inkml:trace contextRef="#ctx0" brushRef="#br0" timeOffset="406.7668">14248 6082 436 0,'0'0'199'16,"0"0"-108"-16,0 0-32 15,0 0 3-15,0 0-36 16,0 0-20-16,0 0-5 0,-46 25 5 16,29-8-4-16,0 0-1 15,2-2 22 1,0-5-13-16,2-2 30 0,-2-3 8 16,-2 0-5-16,0-2 5 15,-3-3-35-15,0 0-6 16,0 0-7-16,0 0-43 15,2 0-87-15,4 0-225 0</inkml:trace>
          <inkml:trace contextRef="#ctx0" brushRef="#br0" timeOffset="985.0619">14774 5615 506 0,'0'0'157'15,"0"0"-101"-15,0 0 2 16,0 0 72-16,0 0-22 16,0 0-73-16,0 0-28 15,0-8 16-15,0 8-13 16,3-2 8-16,-3 2-7 15,5 0-2-15,2-3 14 16,4 1-14-16,9-1-3 0,4 1-3 16,-2-1-3-16,-2 1 0 15,-2 2-11-15,-4 0-42 16,0 0-14-16,-2-3-71 16,0-2-151-16,-7-3-267 0</inkml:trace>
          <inkml:trace contextRef="#ctx0" brushRef="#br0" timeOffset="1653.3219">15225 5316 436 0,'0'0'101'15,"0"0"-101"-15,0 0 0 16,0 0 3-16,0 0 37 15,0 0-23-15,15 154 4 0,-15-110-16 16,0-2 1-16,0-1-6 16,0-7 1-16,-6-6 0 15,-3-5 8-15,6-5-8 16,-2 1 8-16,2 1 12 16,-3 0-8-16,0 7 14 0,1-2-8 15,-7 7-18 1,0-4 22-16,1 4 27 0,-1-4-24 15,4-1-9 1,-1-10-16-16,4-5 21 0,2-4 21 16,0-2-10-16,1-6 24 15,2 0-10-15,-4 0 16 16,1 0 0-16,-2 0-21 16,-1 0-1-16,0 0-26 15,0 0-14-15,1-2 9 16,-2-6-9-16,2 0-1 15,2-3 16-15,1-3-15 16,-1-8 33-16,3 1-24 16,-4-5-10-16,1 3 0 15,3 0-1-15,0 2 1 16,0 6 0-16,0 4-16 16,0 3-14-16,0 4-25 15,0 1-39-15,0 0-9 16,0 0-31-16,12-6-24 15,6 0-24-15,-1-1-76 0</inkml:trace>
          <inkml:trace contextRef="#ctx0" brushRef="#br0" timeOffset="2589.732">15467 5008 198 0,'193'91'182'0,"-185"-99"-41"0,1 1 31 0,-1 2-29 16,-2 3-32 0,-6-1-42-16,0 3-44 0,0 0 5 15,0 0-30-15,0 0 2 16,0 14-11-16,-3 9 8 16,-5 3 1-16,-4 5 0 15,4 2 6-15,-4 1-5 16,1-3-1-16,2 0 0 15,4-3 3-15,-5 1-2 16,5-1-1-16,0-2 0 16,-5-3-10-16,2-1-8 15,2-7-49-15,-2 0-22 16,5-4-82-16,-4-9-164 0</inkml:trace>
          <inkml:trace contextRef="#ctx0" brushRef="#br0" timeOffset="2381.8513">15467 5008 198 0</inkml:trace>
          <inkml:trace contextRef="#ctx0" brushRef="#br0" timeOffset="3189.4436">15735 4812 218 0,'0'0'325'16,"0"0"-157"0,0 0-103-16,0 0 16 0,0 0-17 15,0 0-48-15,177-91-16 16,-138 91-28-16,-11 0-8 15,-6 0-1-15,-4 0 3 16,-4 0-22-16,1 9-12 16,-4-3-46-16,-2-6-83 0</inkml:trace>
          <inkml:trace contextRef="#ctx0" brushRef="#br0" timeOffset="2919.4041">15956 5051 386 0,'0'0'322'0,"0"0"-143"15,0 0-62-15,0 0 29 16,0 0-43-16,0 0-83 16,0 0-20-16,0 0-3 15,-15-2-4-15,3 25-4 0,4 5 11 16,-4 4 0-16,2-1 0 16,-2 2-7-16,0 0-3 15,-2-4 2-15,2-1-3 0,-2-7-22 16,0 0-50-1,-3-6 8-15,5-4-87 0,0-8-154 0</inkml:trace>
          <inkml:trace contextRef="#ctx0" brushRef="#br0" timeOffset="3679.3591">16476 5067 461 0,'0'0'180'15,"0"0"-40"-15,0 0 5 0,0 0-60 16,0 0-63-16,0 0-11 15,0 0-10-15,-97 62 0 16,53-26 10-16,-4 5-4 16,-2 1-7-16,1-1 3 15,6-5 3-15,6-3 1 16,9-3-7-16,1-2 0 16,5 1 5-16,-5 1-4 15,4 4-1-15,1-1 0 0,2 2 1 16,2-7-7-1,6-2-7-15,4-5-62 0,3-2-42 16,-2-5-47 0,5-4-110-16</inkml:trace>
          <inkml:trace contextRef="#ctx0" brushRef="#br0" timeOffset="4289.321">16315 5583 199 0,'0'0'264'0,"0"0"-92"15,0 0-38 1,0 0-17-16,0 0-55 0,0 0-57 16,0 0-5-1,-48 27-1-15,24 1-3 0,4 4 2 16,6 1-8-16,2 0 10 0,3-2 3 15,4 1-2 1,2-6 27-16,3-3-4 0,0-5-14 16,0-2 13-1,0-2-11-15,5 3-6 0,13-2-6 16,2-3-12 0,9 6 10-16,3-9-15 0,5-1-28 15,3-3 13-15,-2-2-36 16,-4-3-10-16,-6 0 37 15,-8-3 19-15,-2-15 22 16,-4-7 38-16,-8-1 26 16,0-11 34-16,-6-2 15 15,0-8-2-15,0 1-22 16,-14 2-37-16,-6 5 26 16,-3 13-4-16,-6 11-61 15,-3 12-10-15,-6 3-3 16,-4 5-22-16,-1 27-16 0,-4 9-76 15,5 23-64 1,12-6-74-16,10-15-298 0</inkml:trace>
          <inkml:trace contextRef="#ctx0" brushRef="#br0" timeOffset="7694.2597">16539 5405 22 0,'0'0'223'15,"0"0"-94"-15,0 0 1 16,0 0 20-16,0 0-10 0,0 0-38 16,0 0-45-1,0-12 11-15,0 7-24 0,0 2-29 16,0 0 8 0,0 0-17-16,0 1 17 0,0 0-1 15,0 2-21 1,0-3-1-16,0 3 0 0,0 0 0 15,-3 0 7 1,0 0-5-16,1 0 14 0,-4 0 0 16,2-2-16-16,-1 2 10 0,2-3 3 15,-2 3-12 1,-2-2 13-16,5 2-14 0,-4 0 0 16,-3 0-1-1,1 0-3-15,-4 0 3 0,1 0-7 16,-1 0 3-1,2 0 4-15,0 0 1 0,-2 2 0 16,2 3 0-16,-5 2 1 16,0 2-1-16,-5 1 0 15,0-3 0-15,3 1-1 16,2 0 1-16,5-2-7 16,3-2-11-16,-1 1-29 15,3 5 16-15,-7-2 7 16,4 6-10-16,-4-4 20 15,0 3-19-15,1-2-9 16,2 1 0-16,1-1-51 0,8 6-71 16,0 2-109-1,0-6-5-15</inkml:trace>
          <inkml:trace contextRef="#ctx0" brushRef="#br0" timeOffset="9321.8787">16252 5590 7 0,'0'0'29'16,"0"0"-16"-16,0 0-1 0,0 0-12 15,0 0 0-15,0 0-1 16,0 0 1-16,-23 76 0 16,23-68-1-16,0-3 1 15,3 1 0-15,-3-6 1 16,0 3 35-16,0-3 48 15,0 0 4-15,0 0-9 16,0 0-14-16,0 0-26 16,0 0 1 15,0 0-38-31,0 0-2 0,0 0-1 0,0 2-22 0,0 3 22 0,3 0 1 16,-3 1 0-1,0 0 0-15,0-2 1 0,0 1 10 16,0-2 15-1,0-3-23-15,0 0 10 0,0 0-8 16,0 0-4 0,0 0-2-16,0 0-18 0,0 0-91 15,0 0-210-15</inkml:trace>
        </inkml:traceGroup>
        <inkml:traceGroup>
          <inkml:annotationXML>
            <emma:emma xmlns:emma="http://www.w3.org/2003/04/emma" version="1.0">
              <emma:interpretation id="{110CE1EA-3037-4A10-82FD-3F3524ED5171}" emma:medium="tactile" emma:mode="ink">
                <msink:context xmlns:msink="http://schemas.microsoft.com/ink/2010/main" type="inkWord" rotatedBoundingBox="20513,10880 20849,10699 21001,10983 20665,11163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0081.8927">17374 6436 508 0,'0'0'217'16,"0"0"-99"-16,0 0-37 0,0 0 41 16,0 0-47-16,0 0-40 0,0 0-28 15,-7-27-6 1,7 27 16-16,0-2-17 0,9-2 0 16,6-3-4-1,1 0 4-15,8 2 0 0,-1-3 0 16,2 5-2-1,4-2 0-15,3 3 2 0,2-1-14 16,0 1 1 0,1 2-35-16,-6-3 5 0,-3-2-40 15,-12 1-70-15,-6 0-105 0</inkml:trace>
          <inkml:trace contextRef="#ctx0" brushRef="#br0" timeOffset="10301.8797">17459 6120 575 0,'0'0'125'0,"0"0"-107"16,0 0-2-1,0 0-3-15,0 0 8 0,0 0-21 16,0 0-47 0,156-21-163-16,-145 21-155 0</inkml:trace>
        </inkml:traceGroup>
        <inkml:traceGroup>
          <inkml:annotationXML>
            <emma:emma xmlns:emma="http://www.w3.org/2003/04/emma" version="1.0">
              <emma:interpretation id="{8D644FC7-D157-49CA-ACB4-29E6390747FB}" emma:medium="tactile" emma:mode="ink">
                <msink:context xmlns:msink="http://schemas.microsoft.com/ink/2010/main" type="inkWord" rotatedBoundingBox="21402,10684 22311,10553 22383,11058 21475,11189"/>
              </emma:interpretation>
              <emma:one-of disjunction-type="recognition" id="oneOf2">
                <emma:interpretation id="interp10" emma:lang="en-US" emma:confidence="1">
                  <emma:literal>as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an</emma:literal>
                </emma:interpretation>
                <emma:interpretation id="interp13" emma:lang="en-US" emma:confidence="0">
                  <emma:literal>at</emma:literal>
                </emma:interpretation>
                <emma:interpretation id="interp14" emma:lang="en-US" emma:confidence="0">
                  <emma:literal>am</emma:literal>
                </emma:interpretation>
              </emma:one-of>
            </emma:emma>
          </inkml:annotationXML>
          <inkml:trace contextRef="#ctx0" brushRef="#br0" timeOffset="12815.3341">18583 6006 322 0,'0'0'209'0,"0"0"-85"15,0 0-62-15,0 0 61 16,0 0 0-16,0 0-78 16,0 0-22-16,-40-31-23 15,40 31-8-15,-2 0 6 16,-4 0-5-16,-6 11 7 0,-8 9 10 16,-12 6-10-1,-5 5 17-15,-6 3-11 0,-6 0-5 16,-1-1 34-1,10-2-34-15,6-2 7 0,14-4-8 16,12-7-10 0,8-2-1-16,0-6-1 0,0 0-7 15,5-2 18 1,10 1 1-16,2-5 0 0,-2 4 0 16,-2-6-10-16,-1 4 9 0,0-3-22 15,-4-1-8 1,1 1 23-16,2-3-14 0,6 0 2 15,6 0 5 1,6 0-8-16,6 0 9 0,2-5-11 16,1-6 3-1,-1-1 21-15,1-5-7 0,-6 2 8 16,-7-3 1-16,-5 0-1 16,-5 0 14-16,-10-4 4 15,2 7 21-15,-7 0 34 16,0 4-24-16,0 6-30 15,0 0-10-15,0 5-9 16,0 0-19-16,0 0-26 16,0 5 8-16,0 13 37 15,0 3-1-15,-4 3 1 16,4-4-1-16,0 1-6 16,0-5 7-16,0-2 0 0,0-3 0 15,0 0-3 1,0-4 3-16,0-2 0 0,0 4 0 15,6-4-14 1,5 3-11-16,4-1-12 0,2-4 2 16,3-1-24-1,3-2-9-15,1 0 32 0,1 0-9 16,-2-19 5-16,-6-1 27 0,0-9 13 16,-5-1 35-1,-6-6 18-15,-1-6 11 16,2 1 28-16,-7-3-34 15,2 2-29-15,-2 5-2 16,0 4 47-16,0 10-47 16,0 9-6-16,0 6-14 15,0 4-7-15,0 4-8 16,0 0-21-16,0 0 10 16,3 0-16-16,2 0 10 0,2 0 24 15,1 0 2 1,-3 0-1-16,2 0 0 0,-4 0-2 15,-1 0 2 1,1 4 0-16,-3-1-7 0,3-2 6 16,-1 3-28-1,2-3 3-15,2 2 26 0,2 0-17 16,4-3 16-16,2 0-2 0,1 0 3 16,-2 0 6-1,-1 2-6-15,-4 1 10 0,-1 7-10 16,-4 4 8-1,-1 3-1-15,4 6 0 0,0 4 3 16,0-1 9 0,-1-1-19-16,4 1 1 0,-3-3-1 15,-1-2-1-15,4-3 1 16,-6-2 0-16,2-3 0 16,-2-1 11-16,1-1-11 15,-4 2-1-15,0-3 1 16,0 3-4-1,0-1 2-15,0 8 2 0,0-6 0 16,-12 5 7-16,0-4-5 0,1 1 3 16,-1-6 9-1,4-1-13-15,2-3 22 0,0-3-1 16,4 0 1 0,-1 0 18-16,3-3-8 15,-3 0 25-15,-3 0 1 31,0 0-17-31,-6 0-4 0,4 0-37 0,-4 0-1 0,2 0-16 16,0 0-105-16,0 0-57 16,3 0-136-16,2 0-335 0</inkml:trace>
        </inkml:traceGroup>
        <inkml:traceGroup>
          <inkml:annotationXML>
            <emma:emma xmlns:emma="http://www.w3.org/2003/04/emma" version="1.0">
              <emma:interpretation id="{BAE4CD05-C0CC-47EB-90A3-B7D502C8DE49}" emma:medium="tactile" emma:mode="ink">
                <msink:context xmlns:msink="http://schemas.microsoft.com/ink/2010/main" type="inkWord" rotatedBoundingBox="28192,9967 30914,10120 30818,11826 28096,11673"/>
              </emma:interpretation>
              <emma:one-of disjunction-type="recognition" id="oneOf3">
                <emma:interpretation id="interp15" emma:lang="en-US" emma:confidence="0">
                  <emma:literal>(tod-jamb-to)</emma:literal>
                </emma:interpretation>
                <emma:interpretation id="interp16" emma:lang="en-US" emma:confidence="0">
                  <emma:literal>(tod-jus-to)</emma:literal>
                </emma:interpretation>
                <emma:interpretation id="interp17" emma:lang="en-US" emma:confidence="0">
                  <emma:literal>(tod-jump-to)</emma:literal>
                </emma:interpretation>
                <emma:interpretation id="interp18" emma:lang="en-US" emma:confidence="0">
                  <emma:literal>(tod-jones-to)</emma:literal>
                </emma:interpretation>
                <emma:interpretation id="interp19" emma:lang="en-US" emma:confidence="0">
                  <emma:literal>(tod-jennet-to)</emma:literal>
                </emma:interpretation>
              </emma:one-of>
            </emma:emma>
          </inkml:annotationXML>
          <inkml:trace contextRef="#ctx0" brushRef="#br0" timeOffset="27177.2459">25337 5625 199 0,'0'0'156'16,"0"0"-108"-16,0 0-27 15,0 0 31-15,0 0 41 16,0 0 5-16,0 0-6 16,-70 86-2-16,45-50-18 15,-7 5-13-15,-3 11-33 0,-5 4-24 16,-2 10 15 0,2-1-17-16,-4-2 8 0,9-5-4 15,4-1-3 1,7-5-1-16,7-2 7 0,4-4 16 15,6 0 9 1,2 0-20-16,5 2-4 0,0 0 13 16,0 2-14-1,5 4 0-15,7-2-7 0,0-1-6 16,-4 0 5-16,-5-3 1 0,-3-5-10 16,0-3 10-1,0-7-29-15,0-6 6 0,0-10-11 16,0-6-25-1,0-6-15-15,2-4-82 0,36-1 67 16,-6 0 14 0,2-15-192-16</inkml:trace>
          <inkml:trace contextRef="#ctx0" brushRef="#br0" timeOffset="27637.2747">25247 6224 537 0,'0'0'115'15,"0"0"-89"1,0 0 80-16,0 0-8 0,0 0-39 15,0 0-30 1,0 0 1-16,72-4 8 0,-57 4-15 16,2 0-7-1,3 0 16-15,3 0-13 0,2 0-5 16,5 0-1-16,4 0-12 16,1 0-2-16,0 0-10 15,-2-4-32-15,8-7-21 16,-10 3-99-16,-11-2-133 0</inkml:trace>
          <inkml:trace contextRef="#ctx0" brushRef="#br0" timeOffset="28157.1884">26043 5825 352 0,'0'0'218'16,"0"0"-63"0,0 0 33-16,0 0-22 0,0 0-66 15,0 0-72 1,0 0-8-16,0-10-3 0,0 10-15 15,0 0-2 1,0 12 6-16,0 9 1 0,0 8 19 16,0 7-25-1,-14 5 5-15,0 0-6 0,-6 1 1 16,0 0-7-16,-4-6 5 16,2-6-28-16,2-1 16 15,2-6-26-15,-2 0-22 16,0-2-36-16,3-5-117 15,5-6-164-15</inkml:trace>
          <inkml:trace contextRef="#ctx0" brushRef="#br0" timeOffset="28747.1546">25954 5558 515 0,'0'0'140'0,"0"0"-24"15,0 0 22-15,0 0-73 16,0 0-27-16,0 0-38 16,0 0 1-16,151-59 4 15,-106 56-4-15,2 3-1 0,-7 0 12 16,-3 0-12 0,-9 0-8-16,2 3-15 0,7 4-32 15,-5-2-76 1,-7-2-224-16</inkml:trace>
          <inkml:trace contextRef="#ctx0" brushRef="#br0" timeOffset="29207.1431">26742 5786 355 0,'0'0'328'15,"0"0"-201"-15,0 0-26 16,0 0 56-16,0 0-92 15,0 0-39-15,0 0-7 16,-65 76-17-16,48-47 34 16,-1 11-22-16,1 1-13 0,-7 1 14 15,-4 2-14 1,-7 0-1-16,-2-3 0 0,-8 3 1 16,-7 0 1-1,-6 0-1-15,0 5 0 0,-2 0 5 16,5 0-6-1,10 1-1-15,10-6 0 0,9-8-40 16,9-2 23 0,8-9-32-16,6-2-3 0,3-5-17 15,0-1-51-15,0-10-101 0,0-2-177 0</inkml:trace>
          <inkml:trace contextRef="#ctx0" brushRef="#br0" timeOffset="28477.1696">26222 5862 730 0,'0'0'168'0,"0"0"-35"16,0 0 11-16,0 0-32 0,0 0-67 16,0 0-45-1,0 0-13-15,-14 6 11 0,14 22-1 16,0 10 3-1,0 0 0-15,0 1 0 0,-3-3 3 16,-2-4-2 0,-2-9-1-16,2-2 0 0,-1-6-13 15,-3-2 3-15,-2-5-55 0,-3-6-81 16,2-2-159 0,6 0-474-16</inkml:trace>
          <inkml:trace contextRef="#ctx0" brushRef="#br0" timeOffset="29872.742">26613 6456 204 0,'0'0'504'0,"0"0"-344"15,0 0-56 1,0 0-1-16,0 0-22 0,0 0-70 15,0 0-1 1,-49-24-10-16,38 24-1 0,-4 5 1 16,3 9-7-16,2-1 7 0,-2 1 6 15,1 3-5 1,-1 1 14-16,-3 1-14 31,5 3 10-31,-5 2 8 0,3 4-17 0,0 0 5 0,7 3-7 16,5 1-31-1,0-2 13-15,0 4-1 0,12-5-29 32,5-1 0-32,6-2 6 0,-3-5-2 0,2-4 2 15,-4-5 0-15,2-11 20 16,-3-1 0-16,-2 0 22 16,2 0 8-16,0-15 10 15,-2-6 52-15,-2-4-25 16,-1-3 4-16,0-6 42 15,-1 0-16-15,-4-1-8 16,-5 5-1-16,-2 7-29 16,0 5-7-16,0 5-8 0,-14 10-22 15,-12 3 0-15,-3 0-18 16,-6 12-18 0,1 12-35-16,-9 21-77 0,11-6-31 15,9-6-312-15</inkml:trace>
          <inkml:trace contextRef="#ctx0" brushRef="#br0" timeOffset="30582.7265">27444 5454 320 0,'0'0'285'16,"0"0"-170"0,0 0-74-16,0 0-8 0,0 0-33 15,0 0 0-15,0 0 35 0,14 37 33 16,4-14 30 0,-1 5-26-16,0 4-18 0,3 4 1 15,0 6-6 1,0 4-8-16,0 8-17 0,-2 11-23 15,-6 7 20 1,-9 6-12-16,-3 5-9 0,0 0 0 16,-3 0-6-1,-14-8-25-15,-4-5-2 0,7-4 1 16,-4-6 18-16,1-3 8 16,0-5-1-16,-3-3 7 15,0 0 0-15,-7-5 1 16,-1-3 20-16,-4 3-10 15,-8-2 19-15,-7-1 38 16,-10 2-48-16,-6-2-7 16,-11-4-13-16,-4-5-27 15,-26-6-88-15,22-11-201 0,10-8-537 0</inkml:trace>
          <inkml:trace contextRef="#ctx0" brushRef="#br0" timeOffset="13505.2993">19871 5454 411 0,'0'0'156'0,"0"0"-53"16,0 0-41-1,0 0-5-15,0 0-16 0,0 0-40 16,0 0-1-16,-32 24 10 15,22 4-4-15,-8 3-6 0,1 9 21 16,-7 1 21 0,-1 5 10-16,-3 6-20 0,-4 6 9 15,2 0-24 1,8 1-16-16,-1 4-1 0,8-3 0 16,3-1 1-1,7-1 1-15,2 1-1 0,3 0-1 16,0 0 1-1,0 3 1-15,0 0-2 0,0-1 0 16,0-7-4-16,0-10 3 0,0-7 1 16,8-10 0-1,4-3 0-15,0-9-25 0,-1-6-24 16,1-5 17 0,3-4-33-16,2 0 16 0,11-10-56 15,-1-11-113 1,-5-5-130-16</inkml:trace>
          <inkml:trace contextRef="#ctx0" brushRef="#br0" timeOffset="13905.2872">19785 6171 522 0,'0'0'92'0,"0"0"-73"16,0 0 17 0,0 0 51-16,0 0-66 0,146-17-8 15,-111 17-13 1,-6 0 1-16,0 0 4 0,-3 0-4 16,-3-3 0-1,-3 0 6-15,-5-2-7 0,2-5-23 16,-6 0-126-1,-2-1-243-15</inkml:trace>
          <inkml:trace contextRef="#ctx0" brushRef="#br0" timeOffset="14255.3083">20484 5678 705 0,'0'0'233'0,"0"0"-138"0,0 0-53 16,0 0 23-1,0 0-39-15,0 0-26 0,0 0 0 16,0 67 4-16,-8-26-2 16,-2 3-2-16,0 0 0 15,0-3-6-15,2-6 6 16,-1-8 0-16,1-5 0 16,-1-5-1-16,-2-1-54 15,-10-1-74-15,1-4-49 16,2-6-197-16</inkml:trace>
          <inkml:trace contextRef="#ctx0" brushRef="#br0" timeOffset="14864.3094">20412 5483 629 0,'0'0'91'0,"0"0"-55"0,0 0 6 15,0 0 45-15,0 0-31 0,164-56-38 16,-112 50-17 0,-3 3 5-16,-6 3-6 0,-6 0 0 15,-5 0 0 1,-12 0-1-16,-7 0-14 0,-3 0-67 16,-5 0-91-1,-5 0-73-15</inkml:trace>
          <inkml:trace contextRef="#ctx0" brushRef="#br0" timeOffset="14565.2403">20653 5755 684 0,'0'0'191'0,"0"0"-93"16,0 0-7-1,0 0 0-15,0 0-74 0,0 0-16 16,0 0-2 0,-17 31-4-16,6 0 5 0,2 0 1 15,1 3 0 1,1-3 7-16,4-7-8 0,1 1 0 15,-1-7 0-15,0-7-2 16,3-1 2-16,-2-2-1 16,-10 5-59-16,4-3-95 15,-7-2-180-15</inkml:trace>
          <inkml:trace contextRef="#ctx0" brushRef="#br0" timeOffset="15564.2702">21249 5637 211 0,'0'0'228'0,"0"0"-143"16,0 0 9-16,0 0 27 16,0 0-81-16,0 0-28 15,0 0-2-15,0 0-10 16,-29 41 9-16,14-21 12 0,-5 9-2 15,0 1 32 1,-5 6-33-16,-5 6-6 0,-2 5 2 16,-8 8-13-1,-5 9 8-15,-4 0-9 0,-6 2 0 16,3-2 4 0,7-6-4-16,1 0 0 0,6-6 0 15,10-8 0-15,2-6 0 0,6-9 0 16,9-6 0-1,2-7-1-15,9-4-7 0,0-5-13 16,0-3-39 0,9 0-101-16,2-4-119 0</inkml:trace>
          <inkml:trace contextRef="#ctx0" brushRef="#br0" timeOffset="16224.229">21214 6348 182 0,'0'0'216'0,"0"0"-123"16,0 0 5-1,0 0 56-15,0 0-66 0,0 0-70 16,0 0-4-16,-81 18-14 0,58 0 1 15,1 1-1 1,4-4-5-16,4-1 5 16,2-1 2-16,1 3 6 15,2 0 33-15,1 0-7 0,-2 2-21 16,5 3-7 0,0 1-4-16,2 5-2 0,-1-2 0 15,4 6-15-15,0-3 15 16,0 4-10-16,15-5-40 15,2-5-18-15,3-2 23 16,0-7 44-16,-3-5 0 16,-2-5 1-16,0-3 17 15,2 0 5-15,0-8-9 16,1-13-3-16,2-4-3 16,-3-4 35-16,0-2 4 15,-6 0-27-15,-2 0 27 16,-9 8 27-16,0 6-10 0,0 8-16 15,-2 6-27 1,-22 3-4-16,-4 0-16 0,-10 11-19 16,1 9 10-1,0 3-50-15,7 4-15 0,8-5-24 16,10 4-42 0,6-7-134-16</inkml:trace>
          <inkml:trace contextRef="#ctx0" brushRef="#br0" timeOffset="17174.1751">21864 5628 159 0,'0'0'219'16,"0"0"-173"-1,0 0 3-15,0 0 44 0,0 0-44 16,0 0-15 0,0 0-28-16,63 129 23 0,-57-90-14 15,0 3-14-15,-1-6 4 16,4 1 2-16,-3-2 29 15,-1-1 26-15,-2 2-16 16,-3 3 3-16,0-3-10 16,0 6-21-16,-3 4 12 15,-17 4-28-15,-5 1 5 16,-2 3-1-16,2-2-6 16,2-6-1-16,6-4 0 15,2-8 0-15,0-6 0 16,1-7 1-16,0-5 0 0,0-3 0 15,2-6-88 1,-2-2-4-16,2-2-74 0,0-3-186 0</inkml:trace>
          <inkml:trace contextRef="#ctx0" brushRef="#br0" timeOffset="23315.5449">22384 6109 447 0,'0'0'159'0,"0"0"-52"16,0 0 21-16,0 0-21 0,0 0-42 16,0 0-62-1,0 0-3-15,0-5 0 16,5 5-16-16,13 0 16 16,-1 0 3-16,3 0-3 15,4 0 0-15,1 0 0 16,3 0 0-16,4-5 2 15,3-3-2-15,-3 0-10 0,3-2-32 16,-1-5-101 0,-6 2-92-16,-8 2-68 0</inkml:trace>
          <inkml:trace contextRef="#ctx0" brushRef="#br0" timeOffset="23005.5693">22583 5925 124 0,'0'0'176'0,"0"0"-11"16,0 0-57 0,0 0 67-16,0 0-51 0,0 0-33 15,17-110 29 1,-14 98-33-16,-3 5-9 0,2 2-10 15,-2 0-19-15,0 0 22 16,0 2-16-16,0 3-17 16,0 0-19-16,0 0-19 15,0 0 0-15,0 0-11 16,0 0-37-16,0 21 12 16,0 5 20-16,0 7 16 15,-2 5 0-15,-4 3-6 16,-3-1 5-16,4-3 0 15,-2-6-51-15,2-8 31 16,2-4 8-16,0-7 13 0,3-2-3 16,0-3 3-1,0 1-8-15,0-4-23 0,0 1-31 16,0 0 10 0,0 0-25-16,0 3-20 0,0 0-44 15,-2 4-76 1,2-4-61-16,-3 0-66 0</inkml:trace>
          <inkml:trace contextRef="#ctx0" brushRef="#br0" timeOffset="24087.4276">23051 5944 641 0,'0'0'97'16,"0"0"-81"-16,0 0-12 15,0 0-2-15,0 0 8 16,0 0 3-16,0 0 5 15,35 72 30-15,-33-46-10 16,-2-3 19-16,0 3-9 0,0-2-33 16,0-1 9-1,0 0-14-15,0 0 3 0,-5 5 3 16,-7 7-9 0,4-2-5-16,-1 7-2 0,3-2 0 15,4 0 1 1,2 2 0-16,0-2-1 0,-3-1 9 15,0-4-8-15,-4-4-1 16,-1-4 0-16,-1-4 0 16,-6 0 4-16,-1-4-3 15,-1 2-1-15,2-4 1 16,1-4 0-16,2-3-1 0,4-6 0 16,2 1 0-1,0 0-1-15,3-3 1 0,-2 0 0 16,-1 0 18-1,-3 0-16-15,-3 0-2 0,1 0 0 16,-3-6 0 0,2-6 12-16,1-7 15 0,2-5 2 15,1-1-4-15,5-3-18 16,3-2 3-16,0 0-10 16,0-1 0-16,5 3-7 15,7 4 2-15,2 3 5 16,-5 3 0-16,3 5-4 15,-4 0 3-15,4 3-13 16,-1 0-23-16,6 0 4 16,0 0-25 15,10-3-24-31,13-14-50 0,-5 4-81 0,-2-3-193 0</inkml:trace>
          <inkml:trace contextRef="#ctx0" brushRef="#br0" timeOffset="24367.4128">23255 5550 423 0,'0'0'267'16,"0"0"-52"-16,0 0-97 0,0 0-6 16,0 0-18-1,0 0-94-15,0 0-12 0,15-33-83 16,-21 41-9-16,-8 8 30 16,-13 4-53-16,4-4-153 15,3-6-257-15</inkml:trace>
          <inkml:trace contextRef="#ctx0" brushRef="#br0" timeOffset="25528.3469">23735 5987 38 0,'0'0'72'0,"0"0"-49"0,0 0 102 16,0 0 60 0,0 0-38-16,0 0-57 0,0 0-38 15,-15-20 34-15,-13 20-41 16,-6 0-33-16,-6 8 15 15,2 4 3-15,1 5-14 16,8 1 0-16,3 0-16 16,6 0 0-16,6-3-1 15,8 2-20-15,2-3 19 16,4 2 2-16,0-3 0 0,0 2 1 16,0 1-1-1,0-2 1-15,0-2-1 0,4 0-1 16,2 2 1-1,6-1-7-15,1-3-5 0,4 3 12 16,3 0 1 0,4-1 7-16,2 4-7 0,6 2-1 15,-2 0 6-15,2 2-6 0,-5-1 0 16,-7-3 0 0,-3-4-1-16,-9 1 1 0,-5-4-14 15,-3 0 14 1,0 0 8-16,0 0 10 0,-17 2 9 15,-6-1 12 1,-6 1-24-16,1-1-2 0,-4-2-13 16,0 2 1-1,9-4 11-15,6-1-12 0,6-3 1 16,4-2 19-16,5 0 12 16,2 0 39-16,0 0 0 15,0 0 0-15,0-13-36 16,0-5-35-16,0 0 0 15,2-2-1-15,8-2-56 16,7 2 8-16,6-1-13 16,9 1-42-16,8 2-12 15,9-3 5-15,6 2 4 0,-2 4 20 16,2-1 15 0,-3 1 20-16,-3 0 32 0,-12 2 20 15,-5-1 19 1,-9 2 54-16,-8-1 98 0,-7 2-4 15,-6-2-58 1,-2 6 21-16,0-1-24 0,0 3-35 16,0 2-6-1,0 3-55-15,0 0-4 0,0 0-6 16,0 0-47-16,-2 3 0 0,-4 17 2 16,-3 6 30-1,-2 3 14-15,-3 4-2 0,2-4 3 16,-2-1 0-1,2-7-2-15,0-2 2 0,7-7 0 16,0-4 0 0,-2-3-2-16,7-5-5 0,0 0 6 15,0 0 1-15,0 0-45 16,15-15-35-16,14-8-205 16,-1-4-349-16</inkml:trace>
          <inkml:trace contextRef="#ctx0" brushRef="#br0" timeOffset="26327.2955">24150 6337 474 0,'0'0'141'0,"0"0"-61"16,0 0 87-1,0 0-21-15,0 0-53 0,0 0-50 16,125-145-31 0,-108 131 14-16,-5 2-11 0,-2 5-13 15,-8 4 9-15,-2 3-10 0,0 0 1 16,0 0-2 0,0 0-10-16,0 0-2 0,0 18 12 15,0 3-2 1,-2 4 2-16,-8 4 2 0,5-1-1 15,-2-2 6 1,2 0-1-16,2-6-6 16,1-1 0-16,2-3 0 15,0-6-10-15,0-5 10 0,0 0-22 16,0-2-6-16,10-3-6 31,12 0 19-31,3 0 4 0,7-3-11 0,1-12 15 16,2-6-3-1,0-4 10-15,-6-7 15 0,-4-2-12 16,-2 1 37-16,-5-3 23 16,-6 6 26-16,-10 3-7 15,-2 12-3-15,0 3 3 0,0 8-8 16,0 4-63 0,-5 0-11-16,-10 4-14 0,-2 17-12 15,2 8 24 1,4 2-50-16,9 3-13 0,2 2 34 15,0 0-12 1,5-2-5-16,10-3 4 0,-2-4 1 16,-6-8-3-1,-7-9-57-15,0-5-149 0,-7-5-293 0</inkml:trace>
        </inkml:traceGroup>
      </inkml:traceGroup>
    </inkml:traceGroup>
    <inkml:traceGroup>
      <inkml:annotationXML>
        <emma:emma xmlns:emma="http://www.w3.org/2003/04/emma" version="1.0">
          <emma:interpretation id="{58840F25-AE35-432D-9777-D4F339812EF1}" emma:medium="tactile" emma:mode="ink">
            <msink:context xmlns:msink="http://schemas.microsoft.com/ink/2010/main" type="paragraph" rotatedBoundingBox="16963,12407 30304,12672 30262,14828 16921,14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592B7E-14F0-4B2B-AA74-FC0169ACB826}" emma:medium="tactile" emma:mode="ink">
              <msink:context xmlns:msink="http://schemas.microsoft.com/ink/2010/main" type="line" rotatedBoundingBox="16963,12407 30289,12671 30260,14169 16934,13904"/>
            </emma:interpretation>
          </emma:emma>
        </inkml:annotationXML>
        <inkml:traceGroup>
          <inkml:annotationXML>
            <emma:emma xmlns:emma="http://www.w3.org/2003/04/emma" version="1.0">
              <emma:interpretation id="{5DFD6754-0AD4-400B-948A-38559BF98B3C}" emma:medium="tactile" emma:mode="ink">
                <msink:context xmlns:msink="http://schemas.microsoft.com/ink/2010/main" type="inkWord" rotatedBoundingBox="16953,12908 17410,12917 17404,13267 16947,13258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.</emma:literal>
                </emma:interpretation>
                <emma:interpretation id="interp22" emma:lang="en-US" emma:confidence="0">
                  <emma:literal>€</emma:literal>
                </emma:interpretation>
                <emma:interpretation id="interp23" emma:lang="en-US" emma:confidence="0">
                  <emma:literal>_</emma:literal>
                </emma:interpretation>
                <emma:interpretation id="interp2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32102.6684">13699 8604 345 0,'0'0'284'0,"0"0"-134"16,0 0-24-16,0 0 21 16,0 0-6-16,0 0-82 15,0 0-26-15,-4 0-18 16,4 0-15-16,0 0 19 0,0 0-19 16,0 0 1-1,7 0 10-15,13 0-9 0,5-3 8 16,7-2-10-1,8 0 1-15,3 2 5 0,6-2-6 16,1 2 1 0,-5 1 4-16,-7-1-4 0,-6 1-2 15,-7 2-17-15,-5 0-49 0,-3-3-31 16,-5 1-70 0,-9-3-134-16</inkml:trace>
          <inkml:trace contextRef="#ctx0" brushRef="#br0" timeOffset="32392.5956">13839 8319 646 0,'0'0'153'15,"0"0"0"-15,0 0-57 16,0 0 9-16,0 0-12 15,0 0-80-15,0 0-12 16,102-44 5-16,-54 39-5 16,-4 0-1-16,-13 2 0 15,-11 3-5-15,-8 0 4 0,-7 0 1 16,-5 0 0 0,0 0-1-16,0 0-29 0,0 0-28 15,0 0-100 1,0 0-161-16,0 0-279 0</inkml:trace>
        </inkml:traceGroup>
        <inkml:traceGroup>
          <inkml:annotationXML>
            <emma:emma xmlns:emma="http://www.w3.org/2003/04/emma" version="1.0">
              <emma:interpretation id="{31C60A62-7E51-407F-A965-5E4760E09E4C}" emma:medium="tactile" emma:mode="ink">
                <msink:context xmlns:msink="http://schemas.microsoft.com/ink/2010/main" type="inkWord" rotatedBoundingBox="17954,12989 19095,12859 19150,13346 18010,13476"/>
              </emma:interpretation>
              <emma:one-of disjunction-type="recognition" id="oneOf5">
                <emma:interpretation id="interp25" emma:lang="en-US" emma:confidence="1">
                  <emma:literal>as</emma:literal>
                </emma:interpretation>
                <emma:interpretation id="interp26" emma:lang="en-US" emma:confidence="0">
                  <emma:literal>us</emma:literal>
                </emma:interpretation>
                <emma:interpretation id="interp27" emma:lang="en-US" emma:confidence="0">
                  <emma:literal>a</emma:literal>
                </emma:interpretation>
                <emma:interpretation id="interp28" emma:lang="en-US" emma:confidence="0">
                  <emma:literal>an</emma:literal>
                </emma:interpretation>
                <emma:interpretation id="interp29" emma:lang="en-US" emma:confidence="0">
                  <emma:literal>cos</emma:literal>
                </emma:interpretation>
              </emma:one-of>
            </emma:emma>
          </inkml:annotationXML>
          <inkml:trace contextRef="#ctx0" brushRef="#br0" timeOffset="34038.4266">14924 8378 2 0,'0'0'497'0,"0"0"-385"16,0 0 2-16,0 0 44 15,0 0-12-15,0 0-61 16,0 0-36-16,0-30-4 16,0 30-19-16,0 0-4 15,0 0 11-15,-6 0-17 16,0 0 15-16,-5 0-14 16,-4 0-17-16,-5 15 4 15,-6 8-4-15,0 3 0 0,4 5 2 16,-1 3-2-1,8-4 0-15,3 2-7 0,10-3-15 16,2-4 12 0,0 1-10-16,0-6 7 0,0 2 3 15,8-7-16 1,4 1 17-16,2-2-8 0,6-5-11 16,0-1 16-16,10-6-5 0,0-2 8 15,8 0 9 1,2 0-35-16,-3 0-11 0,2-5-18 15,-9-3 4 1,0-2 13-16,-5-3-3 0,-5 0 29 16,-3-2 20-1,1-3 2-15,-6-6 13 0,-2-2 37 16,0-2 32 0,-5-3-16-16,-5 2-11 0,0 6 20 15,0 5-11-15,0 5-44 16,0 8-2-16,0 5-19 15,0 0-4-15,0 0-11 16,0 0-38-16,0 13 25 16,0 10 27-16,0 9-9 15,0-2 10-15,0 4 0 16,0-2 0-16,0-8-1 16,0-3-5-16,3-5 6 0,-1-8 0 15,5-5-14 1,-2-1 13-16,7-2-8 0,3 0 9 15,5-2-10 1,5-17 3-16,7-5-49 0,-1-4-31 16,1-3-42-1,-5 1 30-15,-7-5 50 32,-3 2 49-17,-6-1 23-15,-2-2 73 0,-6 2 20 0,-3 4-8 0,0 1-8 0,0 7-10 16,0 3-31-16,-5 6-9 15,-2 2 0-15,4 9-42 0,3-1 0 16,0 3-8 0,0 0-28-16,3 0-6 0,24-2-5 15,10 2 13 1,6 0 25-16,-3 0-25 0,-8 0 16 16,-10 0 8-16,-7 0-17 15,-7 0 18-15,-1 0 1 16,1 0 0-16,1 5 3 15,2 8 4-15,3 2-6 16,4 7 4-16,2 3-4 16,2 3 14-16,2 8-6 15,-4 0-8-15,0 4 12 16,-9-2-13-16,-2-7 0 16,-6-4 0-16,-3-4 1 15,0-5 7-15,0 0 0 0,-15 3 7 16,-2-5 15-1,-3-2-28-15,3-2 25 0,-1-3-4 16,1-1-22 0,0-4 24-16,-1 0-17 0,-2-4 5 15,0 0 25 1,-2 0-9-16,2 0-3 0,0 0-26 16,-3-10 6-16,3-1-15 0,-4 1 5 15,4 2-31 1,3 0-23-16,-1 8-48 0,-2 0-46 15,6 0-88 1,0 0-256-16</inkml:trace>
        </inkml:traceGroup>
        <inkml:traceGroup>
          <inkml:annotationXML>
            <emma:emma xmlns:emma="http://www.w3.org/2003/04/emma" version="1.0">
              <emma:interpretation id="{D2093AC7-3BC1-4872-B6DB-5B441285D368}" emma:medium="tactile" emma:mode="ink">
                <msink:context xmlns:msink="http://schemas.microsoft.com/ink/2010/main" type="inkWord" rotatedBoundingBox="19405,12445 24253,12733 24170,14119 19323,13831"/>
              </emma:interpretation>
              <emma:one-of disjunction-type="recognition" id="oneOf6">
                <emma:interpretation id="interp30" emma:lang="en-US" emma:confidence="0">
                  <emma:literal>to-join</emma:literal>
                </emma:interpretation>
                <emma:interpretation id="interp31" emma:lang="en-US" emma:confidence="0">
                  <emma:literal>Tho-join</emma:literal>
                </emma:interpretation>
                <emma:interpretation id="interp32" emma:lang="en-US" emma:confidence="0">
                  <emma:literal>The-join</emma:literal>
                </emma:interpretation>
                <emma:interpretation id="interp33" emma:lang="en-US" emma:confidence="0">
                  <emma:literal>To-join</emma:literal>
                </emma:interpretation>
                <emma:interpretation id="interp34" emma:lang="en-US" emma:confidence="0">
                  <emma:literal>tho-join</emma:literal>
                </emma:interpretation>
              </emma:one-of>
            </emma:emma>
          </inkml:annotationXML>
          <inkml:trace contextRef="#ctx0" brushRef="#br0" timeOffset="37211.8177">18238 8588 575 0,'0'0'203'16,"0"0"-106"-16,0 0-23 15,0 0 24-15,0 0-45 0,0 0-52 0,0 0 12 16,81-2-12 0,-56 2-1-16,10 0 4 0,5 0 4 15,4 0-8 1,2-3 0-16,-4 3 0 0,0-3 5 15,-9 1-4 1,-4-1 0-16,-3-2 3 0,-5 3-4 16,-5-3 0-16,-4 2-13 15,-12-2-62-15,0 0-120 16,0-1-618-16</inkml:trace>
          <inkml:trace contextRef="#ctx0" brushRef="#br0" timeOffset="37848.6173">19397 8490 629 0,'0'0'64'0,"0"0"-64"15,0 0-44-15,0 0 43 0,0 0 1 16,-15 149 9-1,15-88 4-15,0 1-4 0,0-3-9 16,0-8 0 0,0-10 0-16,0-6 1 0,-5-10 58 15,-3-1-12-15,1-3-10 16,2-3-5-16,2 6-26 16,0-2 17-16,1 10-14 15,-5 4-8 1,2 3 7-16,-7-2-7 0,-2 1 1 15,0-8 9-15,-4-3-9 16,4-9-2-16,-1-6 68 16,2-6-14-16,-5-4 4 15,-3-2-11 1,1 0 3-16,0 0-1 0,3 0 0 16,3 0 8-16,2-2-23 0,0-7-15 15,7 0 19 1,0-1-7-16,2-1-2 0,-1-2-5 15,4-4-24 1,0-5 0-16,0-1-7 0,4-8-15 16,9-3 6-1,11-6-11-15,2-2-24 0,6-6-29 16,20-21-52 0,-12 12-72-16,-3 3-452 0</inkml:trace>
          <inkml:trace contextRef="#ctx0" brushRef="#br0" timeOffset="38088.6046">19570 8138 973 0,'0'0'185'15,"0"0"-79"-15,0 0 0 16,0 0-7-16,0 0-37 16,0 0-60-16,0 0-2 15,0-32-51-15,-21 32-122 16,-7 14-236-16,-7-2-357 0</inkml:trace>
          <inkml:trace contextRef="#ctx0" brushRef="#br0" timeOffset="39093.1768">19923 8335 527 0,'0'0'251'0,"0"0"-88"15,0 0-10 1,0 0-5-16,0 0-57 0,0 0-57 15,0 0-34 1,-14-53-6-16,8 56-26 0,-3 16 12 16,1 7 1-1,-1 5 17-15,1 2-2 0,1 0 4 16,2-3-9 0,-1-5 10-16,1-7-1 0,1-3 0 31,4-1 1-31,0-2-1 15,0 3 0-15,0 7 0 0,0 1-6 0,0 6-7 0,0 4-7 32,15 10 7-32,-1-1-5 0,4 3 8 0,-8-3-28 15,2-9 18 1,-6-5 19-16,-6-11-6 0,0-3 7 16,0-4 0-16,-3-4 2 15,-17 1 11-15,-3 1-12 16,-2-2 5-16,-2 2 6 15,5-4-11-15,4-1-1 16,6-3 6-16,10 0-5 16,2 0 39-16,0 0 5 15,0-12-28-15,0-15-17 16,12-6-16-16,8-10-27 16,8-5-1-16,9-9-16 15,10-2 3-15,2 2-34 16,6 2-1-16,0 8 14 0,-7 11 19 15,-2 8 15 1,-11 8 24-16,-7 6 19 0,-8 9 1 16,-5 3 24-1,-7 2 22-15,-4 0 31 0,-4 0-27 16,0 0 2-16,0 2-7 16,0 14-4-16,0 5 25 15,0 9-18-15,-10 6-22 16,2 6-4-16,-1 5-21 15,1-4-1-15,1-1 0 16,5-6-13 15,-4-7 12-15,1-9-21-16,-2-9-4 0,-1-4 12 0,-6-7-50 0,-1 0-11 0,0 0-228 0</inkml:trace>
          <inkml:trace contextRef="#ctx0" brushRef="#br0" timeOffset="39293.1648">20360 8348 530 0,'0'0'134'15,"0"0"-109"-15,0 0-25 0,0 0 0 16,0 0-222-16</inkml:trace>
          <inkml:trace contextRef="#ctx0" brushRef="#br0" timeOffset="39823.1515">20538 8634 570 0,'0'0'235'15,"0"0"-121"-15,0 0-60 0,0 0 34 16,0 0-17-1,0 0-62-15,0 0-8 0,40-59-1 16,-40 59-13 0,0 0 12-16,0 0-29 0,0 8 30 15,0 5 0 1,0 5 0-16,0 0 15 0,3 2-14 16,6 1 0-16,-1-2 4 0,7-4-5 15,2-4 0 1,6-6 0-16,1-3 0 0,4-2 4 15,4 0-3 1,5-2 0-16,1-15-1 0,-1-7-4 16,0-3-3-1,-5 2-1-15,-6-1 8 0,-9 5 8 16,-9 3 28-16,-4 8 40 16,-4 2 13-16,0 8-47 15,0 0-31-15,-9 0-11 16,-6 3-20-16,2 15 20 15,-2 5 0-15,3 2-13 16,9 3-19-16,3 1-48 16,0-2 12-16,15-2-23 15,2-3-100-15,-3-15-144 0</inkml:trace>
          <inkml:trace contextRef="#ctx0" brushRef="#br0" timeOffset="34798.441">16560 8120 788 0,'0'0'222'16,"0"0"-97"-1,0 0 38-15,0 0-36 0,0 0-69 16,0 0-47 0,0 0-11-16,0 0-13 0,0-24-22 15,-4 51 25 1,-1 1 10-16,-1 8 0 0,0-2 0 16,-5 2-1-16,-1-3-5 15,-3-1-5-15,-5-4-5 16,0-2-7-16,-5-2-11 15,-2-6-51-15,-6-5-19 16,6-6-79-16,10-7-366 0</inkml:trace>
          <inkml:trace contextRef="#ctx0" brushRef="#br0" timeOffset="35598.3453">17240 8106 580 0,'0'0'132'0,"0"0"-87"15,0 0-3-15,0 0 17 0,0 0-36 16,0 0-1 0,0 0 21-16,-122 128-17 0,92-92 8 15,-2 3 0 1,4 2-8-16,3-2 12 0,-4-2-6 16,3-3-12-16,2 1 10 15,-1-1-12-15,2-3 2 16,3 2 4-16,-4 4-23 15,7-4 0-15,3 4-1 16,0-4 0-16,2-2-1 16,-3-2-7-1,4-4-31-15,-1-4-29 0,-10 0-87 16,4-9-102-16,1-4-262 0</inkml:trace>
          <inkml:trace contextRef="#ctx0" brushRef="#br0" timeOffset="36291.8646">17215 8772 350 0,'0'0'267'0,"0"0"-86"16,0 0-4-16,0 0 10 16,0 0-63-16,0 0-60 15,0 0-19-15,0-49-38 16,0 49 8-16,-3 0-15 15,1 0-2-15,-5 0-6 16,2 0 8-16,-3 0-1 16,-4 2 0-16,-3 12 2 0,-2 1 4 15,-1 3-3 1,5 0 0-16,-4 0 18 0,5 3-20 16,0 0 0-1,6-2 0-15,4 5-5 0,2-4 4 16,0 4 1-1,0-3-18-15,0 3 17 0,14-5-28 16,0 3-3 0,3-4 18-16,0-3-20 0,1-2 26 31,-4-2-13-31,4-4-6 0,-1-1 11 0,-2-3-26 16,2-3 27-16,-4 0 15 31,2-3 0-31,0-13 0 0,-7-5 33 0,-2 1 24 15,-3-3 21-15,-3-1-33 16,0 2 4-16,0 0-14 16,-12 8-25-16,-1 0 14 0,-2 4-24 15,0 7 2 1,1 0-4-16,-4 3-5 0,4 0 5 16,-2 0 1-1,-2 0-24-15,4 8 16 0,-1 5-21 16,0 2-18-1,1 1-19-15,0-1-43 0,-15 4-8 16,1-1-99 0,1-8-190-16</inkml:trace>
          <inkml:trace contextRef="#ctx0" brushRef="#br0" timeOffset="34498.3992">16332 8057 162 0,'0'0'618'0,"0"0"-464"0,0 0-16 16,0 0 21-16,0 0-62 16,0 0-51-16,0-23-46 0,0 23 0 15,0 16 0-15,0 12-14 0,0 7 14 16,-3-1 0-1,-2 6 2-15,-2 2 1 0,-3-3-3 16,-2-3 0 0,-3-2-1-16,2-4-17 0,-2-1 8 15,0-8-11 1,3-3-22-16,4-3 15 0,0-6-56 16,2 0-72-16,3-6-108 15,3-3-318-15</inkml:trace>
          <inkml:trace contextRef="#ctx0" brushRef="#br0" timeOffset="35088.3722">16148 7889 798 0,'0'0'217'16,"0"0"-113"-16,0 0 7 0,0 0 2 16,0 0-87-16,0 0-19 0,0 0-7 15,81-77-9 1,-41 74 9-16,0 1 0 0,0 2 0 15,-2 0-1 1,-9 0 0-16,-4 2-18 0,2 6-33 16,-4 2-38-1,7-2-56-15,0-3-169 0,-8-1-361 0</inkml:trace>
        </inkml:traceGroup>
        <inkml:traceGroup>
          <inkml:annotationXML>
            <emma:emma xmlns:emma="http://www.w3.org/2003/04/emma" version="1.0">
              <emma:interpretation id="{A6E012EC-AAB2-4345-A218-9F4749934739}" emma:medium="tactile" emma:mode="ink">
                <msink:context xmlns:msink="http://schemas.microsoft.com/ink/2010/main" type="inkWord" rotatedBoundingBox="25232,12370 25888,13690 24986,14138 24330,12818"/>
              </emma:interpretation>
              <emma:one-of disjunction-type="recognition" id="oneOf7">
                <emma:interpretation id="interp35" emma:lang="en-US" emma:confidence="0">
                  <emma:literal>To</emma:literal>
                </emma:interpretation>
                <emma:interpretation id="interp36" emma:lang="en-US" emma:confidence="0">
                  <emma:literal>7%</emma:literal>
                </emma:interpretation>
                <emma:interpretation id="interp37" emma:lang="en-US" emma:confidence="0">
                  <emma:literal>ty,</emma:literal>
                </emma:interpretation>
                <emma:interpretation id="interp38" emma:lang="en-US" emma:confidence="0">
                  <emma:literal>74%</emma:literal>
                </emma:interpretation>
                <emma:interpretation id="interp39" emma:lang="en-US" emma:confidence="0">
                  <emma:literal>Ty,</emma:literal>
                </emma:interpretation>
              </emma:one-of>
            </emma:emma>
          </inkml:annotationXML>
          <inkml:trace contextRef="#ctx0" brushRef="#br0" timeOffset="40773.1058">21361 8024 227 0,'0'0'248'16,"0"0"-128"-16,0 0-38 0,0 0 10 16,0 0-51-1,0 0-27-15,0 0-14 0,123-47 0 16,-94 47 0-16,3 0-3 0,-4 0 1 16,4 0 3-1,3 0-1-15,5 4 0 0,20-4-35 16,-8 0-56-1,-9 0-167-15</inkml:trace>
          <inkml:trace contextRef="#ctx0" brushRef="#br0" timeOffset="40153.114">21616 8143 22 0,'0'0'674'0,"0"0"-603"0,0 0-70 16,0 0 22 0,0 0-10-16,0 0 8 0,0 0 7 15,0 98 7 1,0-57 32-16,-16 2-15 0,-8 0-41 16,-7-2 5-16,-6 1-16 15,-2-6-7-15,2-5-6 16,-1-10-70-16,13-5-165 15,8-11-340-15</inkml:trace>
          <inkml:trace contextRef="#ctx0" brushRef="#br0" timeOffset="41243.052">22260 8278 525 0,'0'0'240'16,"0"0"-107"-16,0 0-32 0,0 0-27 15,0 0-53 1,0 0-21-16,0 0 10 0,-109 88-9 16,78-42-1-16,-1 1 0 15,3-3-5-15,1 0 4 16,-2-5 1-16,-4-6 0 15,-4-1 8-15,-4-1-1 16,-4-1 5-16,-6 1 11 31,0 1-22-31,0 1 16 0,7 3-17 0,5 0 1 16,8 1-2-16,9-4-29 0,9-4-50 16,7 5-30-1,4-8-92-15,3-11-182 0</inkml:trace>
          <inkml:trace contextRef="#ctx0" brushRef="#br0" timeOffset="40443.0968">21752 8210 819 0,'0'0'184'0,"0"0"-86"15,0 0 16 1,0 0-25-16,0 0-89 0,0 0-29 16,0 0-7-16,-29 52 25 0,14-16 11 15,2 4 0 1,-2 0 0-16,3 1 2 0,1-3-1 15,2-8-1 1,-2-2 0-16,-1-7-18 0,0-5-18 16,-8 2-43-1,0-8-49-15,3-2-126 0</inkml:trace>
          <inkml:trace contextRef="#ctx0" brushRef="#br0" timeOffset="41872.2505">22205 8838 555 0,'0'0'209'15,"0"0"-64"-15,0 0 24 16,0 0-62-16,0 0-49 16,0 0-51-16,0 0-7 15,-105-25 0-15,88 47-3 32,-1 0-10-32,4 7-7 0,2 4-15 0,1 1 21 0,2 0-1 15,1-3 15 1,-2-1-8-16,8-3 7 0,-1-1 1 15,3-6 0 1,0 1 0-16,0-1 1 0,0-2-1 16,15 0-1-1,7 1-13-15,4-6-18 0,6 0 3 16,-3-6-16-16,-1-4-16 0,-5-3 21 16,-9 0 8-1,-2 0 32-15,-9 0 50 0,-3-19-4 16,0-3 31-1,0-5 7-15,0-3 0 0,-17-4 6 16,-3 0-16 0,-3 3-15-16,0 8-2 0,-1 5-57 15,2 9 0 1,2 8-13-16,0 1-54 16,0 0-40-16,-3 28-74 15,6 2-167-15,2-8-445 0</inkml:trace>
        </inkml:traceGroup>
        <inkml:traceGroup>
          <inkml:annotationXML>
            <emma:emma xmlns:emma="http://www.w3.org/2003/04/emma" version="1.0">
              <emma:interpretation id="{CB8F7376-1F9D-49EB-AA27-1E923A5A9068}" emma:medium="tactile" emma:mode="ink">
                <msink:context xmlns:msink="http://schemas.microsoft.com/ink/2010/main" type="inkWord" rotatedBoundingBox="26042,12836 27744,12870 27726,13777 26024,13743"/>
              </emma:interpretation>
              <emma:one-of disjunction-type="recognition" id="oneOf8">
                <emma:interpretation id="interp40" emma:lang="en-US" emma:confidence="1">
                  <emma:literal>=</emma:literal>
                </emma:interpretation>
                <emma:interpretation id="interp41" emma:lang="en-US" emma:confidence="0">
                  <emma:literal>x</emma:literal>
                </emma:interpretation>
                <emma:interpretation id="interp42" emma:lang="en-US" emma:confidence="0">
                  <emma:literal>X</emma:literal>
                </emma:interpretation>
                <emma:interpretation id="interp43" emma:lang="en-US" emma:confidence="0">
                  <emma:literal>_</emma:literal>
                </emma:interpretation>
                <emma:interpretation id="interp44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42271.066">22775 8945 785 0,'0'0'183'15,"0"0"-25"-15,0 0 2 16,0 0-35-16,0 0-61 16,0 0-64-16,0 0-1 15,46-26-9-15,-20 26-19 16,3 0 18-16,2 3-23 16,-2 6-3-16,-4-3 8 15,-5 2-50-15,-2-3-15 16,2-5-24-16,-3 0-90 15,-5 0-320-15</inkml:trace>
          <inkml:trace contextRef="#ctx0" brushRef="#br0" timeOffset="42471.0608">22911 8780 713 0,'0'0'289'15,"0"0"-122"-15,0 0-21 16,0 0-33-16,0 0-104 16,0 0-9-16,0 0-45 15,100-29-32-15,-68 29-13 16,-4 0-49-16,-8 0-70 0,-8 3-197 16</inkml:trace>
        </inkml:traceGroup>
        <inkml:traceGroup>
          <inkml:annotationXML>
            <emma:emma xmlns:emma="http://www.w3.org/2003/04/emma" version="1.0">
              <emma:interpretation id="{900B7AC4-873B-4FA9-A5A7-0163743CB461}" emma:medium="tactile" emma:mode="ink">
                <msink:context xmlns:msink="http://schemas.microsoft.com/ink/2010/main" type="inkWord" rotatedBoundingBox="26540,13560 27264,12576 27824,12989 27100,13973"/>
              </emma:interpretation>
              <emma:one-of disjunction-type="recognition" id="oneOf9">
                <emma:interpretation id="interp45" emma:lang="en-US" emma:confidence="0">
                  <emma:literal>G</emma:literal>
                </emma:interpretation>
                <emma:interpretation id="interp46" emma:lang="en-US" emma:confidence="0">
                  <emma:literal>B</emma:literal>
                </emma:interpretation>
                <emma:interpretation id="interp47" emma:lang="en-US" emma:confidence="0">
                  <emma:literal>,</emma:literal>
                </emma:interpretation>
                <emma:interpretation id="interp48" emma:lang="en-US" emma:confidence="0">
                  <emma:literal>T</emma:literal>
                </emma:interpretation>
                <emma:interpretation id="interp4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45164.8805">23672 8418 472 0,'0'0'163'16,"0"0"-3"-16,0 0-10 16,0 0-25-16,0 0-33 15,0 0-67-15,0 0-12 16,0-33-13-16,0 33-12 16,0 0 11-16,0 0-21 15,0 0 11-15,0 0 11 16,0 0-19-16,0 0 19 15,0 0-1-15,0 1-1 16,0 2 2-16,0 2 0 0,0 1 0 16,0 1 5-16,0 5-5 15,0 7 0-15,0 2 0 16,0 7 2-16,-6 3 3 16,0 3-4-16,-4 2 8 15,0-2 1-15,-2 3-9 16,2-2-1-16,-2-1 0 15,1-3 1-15,2 3 0 16,1-6-1-16,1 3 0 16,4 1 2-16,1-4-2 15,2 0-1-15,-3 0 1 16,0-2-1-16,3-2 0 16,0-6 2-16,0-6-1 0,0-4 3 15,0-1-3-15,0-7 0 16,0 1 0-16,0-1 2 15,0 0 2-15,0 0-3 16,-2 4-1-16,2 0 0 16,0 1-2-16,0 3 2 15,0 0 0-15,0-4 0 16,0 1 1-16,0-2-1 16,0-3 0-16,0 0-1 15,0 0 2-15,2 0 20 16,16-20 3-16,2-9-24 15,5-7 35-15,4-11-8 16,2-4-5-16,1-7 3 0,3-1-25 16,-3 1 23-16,2-4-20 15,-6 11 6-15,-1 3-2 16,-7 3 9-16,-3 7 3 16,-1 4 13-16,-4 1-32 15,0 4 16-15,-4 3-16 16,2 0 9-16,-2 2-5 15,4 4-3-15,-4-1 0 16,4 4-1-16,-2 1 0 16,5 3 0-16,-3 4-1 15,-4 5-16-15,1 2 16 16,-3-1-14-16,-1 3-5 0,2 0 20 16,1 0-16-16,1 0 16 15,2 0-1-15,6-3 1 16,-2 1 3-1,2 2-2-15,0-3-1 0,-2 1 1 16,-2-1 0-16,2 3-1 16,-6 0 0-16,2 0 0 15,4 0-1-15,-3 0 1 16,1 0 0 0,2 0-2-16,2 0-48 0,0 8-24 15,6 2-2 1,9 3-29-16,11 0-46 0,-6-2-152 15,-5-4-252-15</inkml:trace>
          <inkml:trace contextRef="#ctx0" brushRef="#br0" timeOffset="45813.5099">24014 8614 553 0,'0'0'134'0,"0"0"-90"0,0 0 11 15,0 0 28-15,0 0-47 16,0 0-25-16,146-23-11 16,-122 23 22-16,-8 0-13 15,-6 13-8-15,-5 2 1 16,-5 0 5-16,0 3-6 16,0 1 15-16,-11-1-1 15,-6-1 15-15,2-3-15 16,-2-1-7-16,5-3-8 15,4 1 0-15,3-3-27 16,5-4-30-16,0 5-21 0,0-4 42 16,0 3 7-16,0-1 11 15,0 3 18 1,5 1-9-16,0-1 9 0,-2 3 0 16,4-2 1-16,-5-1 0 15,-2-2-1-15,0 0 0 16,0-4 21-16,0 0-7 15,0 1 21 1,0-1 5-16,0 1 6 0,0 4 9 16,-9 1-14-16,-8-2-12 15,-3 2 5-15,0-5-13 16,0 0 28-16,0-5 9 16,5 0 13-16,4 0 14 15,2 0-30-15,1 0-18 16,-1-2-10-16,3-6-26 0,1 0-1 15,-2 3-7-15,5 0-39 16,-4 5-28-16,-8 0-92 16,2 0-75-16,-2 0-450 0</inkml:trace>
        </inkml:traceGroup>
        <inkml:traceGroup>
          <inkml:annotationXML>
            <emma:emma xmlns:emma="http://www.w3.org/2003/04/emma" version="1.0">
              <emma:interpretation id="{E17BDEB3-1A54-4194-B330-1AB2E11A2F63}" emma:medium="tactile" emma:mode="ink">
                <msink:context xmlns:msink="http://schemas.microsoft.com/ink/2010/main" type="inkWord" rotatedBoundingBox="29228,13704 29426,12862 30286,13063 30088,13906"/>
              </emma:interpretation>
              <emma:one-of disjunction-type="recognition" id="oneOf10">
                <emma:interpretation id="interp50" emma:lang="en-US" emma:confidence="0">
                  <emma:literal>y</emma:literal>
                </emma:interpretation>
                <emma:interpretation id="interp51" emma:lang="en-US" emma:confidence="0">
                  <emma:literal>,</emma:literal>
                </emma:interpretation>
                <emma:interpretation id="interp52" emma:lang="en-US" emma:confidence="0">
                  <emma:literal>.</emma:literal>
                </emma:interpretation>
                <emma:interpretation id="interp53" emma:lang="en-US" emma:confidence="0">
                  <emma:literal>Y</emma:literal>
                </emma:interpretation>
                <emma:interpretation id="interp54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49733.2937">26182 8515 895 0,'0'0'210'0,"0"0"-84"0,0 0 38 0,0 0-29 16,0 0-58-16,0 0-50 16,0 0-27-1,0-28-7-15,0 28-50 0,0 3-85 16,-12 14 36-16,-16 17-7 16,-1-5-94-16,0-6-191 0</inkml:trace>
          <inkml:trace contextRef="#ctx0" brushRef="#br0" timeOffset="51018.4606">26429 9157 449 0,'0'0'220'16,"0"0"-125"-16,0 0 81 15,0 0-5-15,0 0-67 16,0 0-39-16,0 0-30 16,124 0-8-16,-79 0-12 15,2 0-9-15,-4-2-7 16,-3-1 1-16,-3 3-15 16,-8 0 4-16,-6 0-33 0,-3 0-5 15,-8 0-16-15,-4 0-54 16,-5 0-90-16,-3 0-314 0</inkml:trace>
          <inkml:trace contextRef="#ctx0" brushRef="#br0" timeOffset="50678.159">26610 8826 383 0,'0'0'133'15,"0"0"-63"-15,0 0 86 16,0 0 3-16,0 0-88 16,0 0-15-16,0 0 21 15,0 0-2-15,3 0-7 0,2-3-30 16,5-7-21-16,4-5-11 15,6-3-4-15,8-5-2 16,7-6 0-16,2-2 1 16,7-7 2-16,-1-5-3 15,2 2 0-15,-3-2 3 16,-5 4-2-16,-12 5-1 16,-7 11 9-16,-6 6 0 15,-10 10 49-15,-2 4-16 16,0 3-18-16,0 0-24 15,0 0-7-15,0 9-23 16,-9 16 9-16,-6 13 18 16,-2 10 3-16,1 9 0 15,-5 1 0-15,1 8 0 16,0-4-5-16,-3-3-30 0,3-6 9 16,-3-6-21-1,3-14 24-15,6-10 14 0,2-9 9 16,6-6 0-16,4-2-18 15,2-3-11-15,0-3-23 16,0 0-36-16,0 0-109 16,5 0-348-16</inkml:trace>
        </inkml:traceGroup>
      </inkml:traceGroup>
      <inkml:traceGroup>
        <inkml:annotationXML>
          <emma:emma xmlns:emma="http://www.w3.org/2003/04/emma" version="1.0">
            <emma:interpretation id="{F4DA3210-1FB7-42DE-99B5-24AF65F84003}" emma:medium="tactile" emma:mode="ink">
              <msink:context xmlns:msink="http://schemas.microsoft.com/ink/2010/main" type="line" rotatedBoundingBox="26609,13737 30240,13628 30272,14668 26640,14777"/>
            </emma:interpretation>
          </emma:emma>
        </inkml:annotationXML>
        <inkml:traceGroup>
          <inkml:annotationXML>
            <emma:emma xmlns:emma="http://www.w3.org/2003/04/emma" version="1.0">
              <emma:interpretation id="{21C81E8D-9C90-492C-848F-1A0625020EAF}" emma:medium="tactile" emma:mode="ink">
                <msink:context xmlns:msink="http://schemas.microsoft.com/ink/2010/main" type="inkWord" rotatedBoundingBox="27854,13699 30240,13628 30268,14548 27881,14619"/>
              </emma:interpretation>
              <emma:one-of disjunction-type="recognition" id="oneOf11">
                <emma:interpretation id="interp55" emma:lang="en-US" emma:confidence="0">
                  <emma:literal>5-82</emma:literal>
                </emma:interpretation>
                <emma:interpretation id="interp56" emma:lang="en-US" emma:confidence="0">
                  <emma:literal>2-82</emma:literal>
                </emma:interpretation>
                <emma:interpretation id="interp57" emma:lang="en-US" emma:confidence="0">
                  <emma:literal>it</emma:literal>
                </emma:interpretation>
                <emma:interpretation id="interp58" emma:lang="en-US" emma:confidence="0">
                  <emma:literal>2--82</emma:literal>
                </emma:interpretation>
                <emma:interpretation id="interp59" emma:lang="en-US" emma:confidence="0">
                  <emma:literal>5-52</emma:literal>
                </emma:interpretation>
              </emma:one-of>
            </emma:emma>
          </inkml:annotationXML>
          <inkml:trace contextRef="#ctx0" brushRef="#br0" timeOffset="47308.07">24610 9305 783 0,'0'0'182'0,"0"0"-149"16,0 0-32-16,0 0 85 15,0 0-17-15,0 0-67 16,0 0 16-16,123-29-17 16,-106 29 5-16,0 0 12 15,1 0-17-15,2 0 26 16,2 0 10-16,8 0-23 15,4 0 8-15,9-3-22 16,12-9 0-16,37-23-69 0,-12 7-215 16,-11-5-618-16</inkml:trace>
          <inkml:trace contextRef="#ctx0" brushRef="#br0" timeOffset="49508.4222">25926 9009 316 0,'0'0'220'16,"0"0"-150"-16,0 0 48 15,0 0 32-15,0 0-62 0,0 0-69 16,0 0-16-16,0-3-4 16,0 12 1-16,-9 12 0 15,3 6 0-15,-2 3 1 16,-1 6-1-16,-2 5 0 16,-1 6 8-16,-5 5-5 15,0 1 12-15,-6 5-9 16,0 1 3-16,-3-2-8 15,3-2-1-15,6-5 0 16,2-8 3-16,7-7-4 16,1-10 1-16,7-4 0 15,0-6 2-15,0-1-1 16,0-4-1-16,0-1 0 0,-2-2 0 16,-4-2 0-1,-3-3 1-15,-2 1 6 0,-3-3 20 16,-4 0-19-16,-2 0 31 15,-2-3 14-15,2-16-15 16,-4 0 1-16,4-5 10 16,6-2 0-16,2 1-1 15,4-5-35-15,2 3 13 16,3-2 1-16,3 3-17 16,-3 3 17-16,3 2-19 15,0 3-1-15,0 5 15 16,0 2-21-16,0 2-1 0,0 1 0 15,0 0-17 1,8 0 17-16,10-5-16 16,11 1-14-16,6-7-5 0,13-2-45 15,33-15-39-15,-9 5-60 16,-9 0-220-16</inkml:trace>
          <inkml:trace contextRef="#ctx0" brushRef="#br0" timeOffset="51656.0649">26558 9566 411 0,'0'0'165'0,"0"0"-122"16,0 0 60-16,0 0 31 15,0 0-32-15,0 0-67 16,0 0-15-16,122 0 2 16,-117 3-15-16,-5 15 6 15,0 5-11-15,0 5 5 16,-12 4 22-16,-16-1 10 16,-7 2 9-16,-7-4-3 0,-5-1-31 15,4 1 5-15,3-6-18 16,8-6-1-16,10 0 7 15,7-7-7-15,6-5 0 16,9-2 6-16,0 0-6 16,0-3 16-16,0 0-9 15,0 0-5-15,0 0 19 16,0 0-20-16,0 0 6 16,6 0-7-16,12 2 6 15,7-2-6-15,15 3 10 16,15-3-3-16,14 0 16 15,6 0-11-15,2 0 0 0,-2-3 0 16,-9-2-11-16,-11-1-1 16,-12 1 7-16,-14 3-7 15,-16 0 13-15,-3 2-13 16,-10-3 12-16,0 3 10 16,0 0-16-16,0 0 2 15,0 0-8-15,0 0-36 16,-10 0-13-16,-3 0-64 15,1 0-102-15,-3 0-294 0</inkml:trace>
          <inkml:trace contextRef="#ctx0" brushRef="#br0" timeOffset="46322.0778">23370 9496 606 0,'0'0'221'0,"0"0"-94"16,0 0-42-16,0 0 43 0,0 0-37 16,0 0-77-16,0 0-1 15,61-41-13-15,-36 37 0 16,10 3-4-16,5 1 6 16,3 0-2-16,3 0 0 15,0 0 0-15,3 0 0 16,-6 0 0-16,1 0 0 15,-4 0-2-15,-3 0-9 16,-8 0-29-16,-6 0-25 16,-12 0-86-16,-5-5-116 15,-6-1-480-15</inkml:trace>
          <inkml:trace contextRef="#ctx0" brushRef="#br0" timeOffset="46874.3898">23462 9709 74 0,'0'0'330'0,"0"0"-216"0,0 0 87 16,0 0-9 0,0 0-36-16,156 0-84 0,-134 0-39 15,-2 0-1-15,-5 0-32 16,-3 10 10-16,-7 5 3 16,-2 4-13-16,-3 3 8 15,0 8-8-15,0-3 0 16,-8 4 3-16,-7 4-3 15,-5-5 0-15,0-3 0 16,3-2 1-16,0-8 3 16,5-3-3-16,4-6 20 15,1-3 25-15,4-5-21 16,1 3 2-16,-1-3-11 16,3 0-16-16,0 0 13 15,0 3-13-15,0-3 0 0,0 0 0 16,0 0-12-16,0 2 2 15,0 3-9-15,3 3 2 16,5 2 16-16,6 1 1 16,4-1 0-16,4 1 1 15,8-5 1-15,2 3-2 16,-4-4 0-16,4-2-25 16,0-3 9-16,13 0-87 15,-8-10-92-15,-2-12-404 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2:37.11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0-1 160 0,'0'0'88'15,"0"0"-50"-15,0 0 48 0,0 0 20 16,0 0 28-1,0 0-13-15,0 0-62 0,43 0-28 16,-26 0-17 0,0 0-11-16,1 0 1 0,-4 0-4 15,2 0-26-15,-4 0 7 0,1 0-86 16,-5 0-64 0,1 0-85-16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1:18.20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81B92A-600E-40DE-A712-6DEA43947D3D}" emma:medium="tactile" emma:mode="ink">
          <msink:context xmlns:msink="http://schemas.microsoft.com/ink/2010/main" type="writingRegion" rotatedBoundingBox="24603,480 33564,731 33436,5294 24476,5044">
            <msink:destinationLink direction="with" ref="{5E7B02D2-8E56-498C-80BF-DEF8AD90A241}"/>
          </msink:context>
        </emma:interpretation>
      </emma:emma>
    </inkml:annotationXML>
    <inkml:traceGroup>
      <inkml:annotationXML>
        <emma:emma xmlns:emma="http://www.w3.org/2003/04/emma" version="1.0">
          <emma:interpretation id="{3F3D00A9-0143-4955-809C-128742CADE91}" emma:medium="tactile" emma:mode="ink">
            <msink:context xmlns:msink="http://schemas.microsoft.com/ink/2010/main" type="paragraph" rotatedBoundingBox="24603,480 33259,722 33219,2131 24564,1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926E3-17BC-49DC-826E-1D759B0849C5}" emma:medium="tactile" emma:mode="ink">
              <msink:context xmlns:msink="http://schemas.microsoft.com/ink/2010/main" type="line" rotatedBoundingBox="24603,480 33259,722 33219,2131 24564,1889"/>
            </emma:interpretation>
          </emma:emma>
        </inkml:annotationXML>
        <inkml:traceGroup>
          <inkml:annotationXML>
            <emma:emma xmlns:emma="http://www.w3.org/2003/04/emma" version="1.0">
              <emma:interpretation id="{C4A6EC4A-66CA-4917-871C-D0A50EAAE15E}" emma:medium="tactile" emma:mode="ink">
                <msink:context xmlns:msink="http://schemas.microsoft.com/ink/2010/main" type="inkWord" rotatedBoundingBox="24598,667 27076,736 27050,1633 24573,1564"/>
              </emma:interpretation>
              <emma:one-of disjunction-type="recognition" id="oneOf0">
                <emma:interpretation id="interp0" emma:lang="en-US" emma:confidence="0">
                  <emma:literal>sim</emma:literal>
                </emma:interpretation>
                <emma:interpretation id="interp1" emma:lang="en-US" emma:confidence="0">
                  <emma:literal>stim</emma:literal>
                </emma:interpretation>
                <emma:interpretation id="interp2" emma:lang="en-US" emma:confidence="0">
                  <emma:literal>slim</emma:literal>
                </emma:interpretation>
                <emma:interpretation id="interp3" emma:lang="en-US" emma:confidence="0">
                  <emma:literal>stem</emma:literal>
                </emma:interpretation>
                <emma:interpretation id="interp4" emma:lang="en-US" emma:confidence="0">
                  <emma:literal>skim</emma:literal>
                </emma:interpretation>
              </emma:one-of>
            </emma:emma>
          </inkml:annotationXML>
          <inkml:trace contextRef="#ctx0" brushRef="#br0">0-1 113 0</inkml:trace>
          <inkml:trace contextRef="#ctx0" brushRef="#br0" timeOffset="-269.9534">0-1 4 0,'0'0'0'0,"0"0"1"0,0 0 7 15,0 0-8-15,0 0-1 16,0 0-11-16</inkml:trace>
          <inkml:trace contextRef="#ctx0" brushRef="#br0" timeOffset="4830.5791">-23-377 116 0,'0'0'92'16,"0"0"-39"0,0 0 1-16,0 0 87 0,0 0 60 15,0 0-66 1,0 0-91-16,70-114 32 0,-70 105 30 16,0 1-7-1,-10 2-55-15,5 6-24 0,-4 0-20 16,-2 0-26-1,-9 0 3-15,-12 23 13 0,-11 10 10 16,-6 7 2-16,-8 3 8 0,-1 3-10 16,1 2 0-1,2-1 2-15,0-6 3 0,9-5-4 16,3-8-1 0,8-5 16-16,10-5-10 0,8-7-5 31,5-4-1-31,6-1 0 0,6-3 8 0,0-3-8 15,0 0 0-15,0 0 7 16,3 0-5-16,12 0-2 16,10-3 0-16,10-18 7 15,7-5 0-15,10-10-7 16,6-6 1-16,-3-3-7 16,-3-2 3-16,-3-1 3 15,-9 9 0-15,-5 2 1 16,-10 8 9-16,-5 5 6 15,-8 9-9-15,-4 8 0 16,-1 2-7-16,-2 5 0 0,0 0-12 16,10 0-12-1,2 0 23-15,9 5 1 0,6 11 0 16,0 4-1 0,-4 2-4-16,-6 2 5 0,-4-3-11 15,-6 3-25 1,-3-5 30-16,-4 5 4 0,-5 0-10 15,3-1 11-15,0 0-13 16,-1 3 14 0,8-4 0-16,-2 0-39 0,6 1 26 15,4-2 2-15,-4-3 11 16,0 1 2-16,-2-5-1 16,-3 0-2-16,-9-8-4 15,0 1-32-15,0-7 1 16,0 0 36-16,-15 0 46 15,-11 0 28-15,-12 0-50 16,-4 0 14-16,-8 0-5 0,5-7-20 16,5 1 15-1,13 0-17-15,7 3 2 0,3 1-10 16,0 2-3 0,-6 0-20-16,-2 0-42 0,-2 0-45 15,4 0-6 1,-5 8-124-16,4 1 12 0,4-2 0 0</inkml:trace>
          <inkml:trace contextRef="#ctx0" brushRef="#br0" timeOffset="5590.5395">639-165 517 0,'0'0'316'0,"0"0"-184"15,0 0-69-15,0 0 1 16,0 0 46-16,0 0-45 15,0 0-46-15,-3 0-19 0,34 0-22 16,13 6 22-16,6-3 5 16,2 6 3-1,-2 0-9-15,-13-5 1 0,-12 1-3 16,-7 1 2 0,-6-4 1-16,-4 1 0 0,-6-3 0 15,-2 0-20 1,0 0-12-16,0 0-29 0,0 0-95 15,-5-14-120-15</inkml:trace>
          <inkml:trace contextRef="#ctx0" brushRef="#br0" timeOffset="5300.5543">877-542 584 0,'0'0'195'0,"0"0"-117"0,0 0-27 15,0 0 1 1,0 0 36-16,0 0-38 0,0 0-50 16,-4-18 0-1,2 18-25-15,-4 5 25 0,1 12-6 16,-4 5 3-1,1 3 3-15,-2 3 0 0,0 4 0 16,0-1 10-16,0-2-10 0,0 1 1 16,-2-1 2-1,4-2-3-15,-4 5 0 0,4-4-14 16,-1 0-44 0,1 4-24-16,0-9-110 0,1-7-116 0</inkml:trace>
          <inkml:trace contextRef="#ctx0" brushRef="#br0" timeOffset="5853.8776">716-622 795 0,'0'0'172'16,"0"0"-19"-16,0 0-129 16,0 0-15-16,0 0 29 15,0 0-8-15,0 0-12 16,100-83-11-16,-59 71-7 16,-7 4-1-16,-8 0-48 15,-8 3 17-15,-8 2-12 16,2 0-16-16,0 1-29 15,19 2-100-15,-2-3-88 0,-1 1-49 0</inkml:trace>
          <inkml:trace contextRef="#ctx0" brushRef="#br0" timeOffset="6578.049">1099-157 362 0,'0'0'202'16,"0"0"-71"-16,0 0-33 0,0 0-10 16,0 0 25-1,0 0 43-15,0 0-114 0,80-114 0 16,-75 99 3-1,-2 7-25-15,-3 2-20 0,0 6-11 16,0 0-20 0,0 3-34-16,0 21-7 0,-8 9 56 15,-7 9 0 1,1-1-20-16,6-2 36 0,2-10-8 16,6-12 8-16,0-6 7 0,0-6-7 15,0-5 61 1,0 0 17-16,0 0 18 0,20-16-16 15,8-9-72 1,12-12 4-16,4 1-12 0,-1-1 0 16,-6 6-1-1,-7 6 0-15,-10 3 1 0,-10 10 5 16,-3 4-4-16,-7 8-2 16,0 0-23-16,0 0 7 15,-12 24 7-15,-8 7 8 16,5 5 2-16,5 3-1 15,3-2-16-15,7-5 17 16,0-6 0-16,0-7 0 16,0-10 5-16,12-3 2 15,5-3-7-15,6-3 22 16,6 0-22-16,11-13 23 16,6-13-10-16,3-3-12 0,0-4 23 15,-6 2-15 1,-6 5 4-16,-14 5 21 0,-8 9-20 15,-13 3 30 1,-2 9-44-16,0 0-3 0,0 3 1 16,-17 23-38-1,0 13 40-15,3 7 0 0,5 8-18 16,9-2-2-16,0-3-15 0,20-2 21 16,9-11 8-1,6-5-33-15,10-11-18 0,-7-11-104 16,-9-9-349-16</inkml:trace>
        </inkml:traceGroup>
        <inkml:traceGroup>
          <inkml:annotationXML>
            <emma:emma xmlns:emma="http://www.w3.org/2003/04/emma" version="1.0">
              <emma:interpretation id="{563CA1E0-94C6-41A3-9624-8AAF55846817}" emma:medium="tactile" emma:mode="ink">
                <msink:context xmlns:msink="http://schemas.microsoft.com/ink/2010/main" type="inkWord" rotatedBoundingBox="29982,631 33259,722 33220,2121 29943,2029"/>
              </emma:interpretation>
              <emma:one-of disjunction-type="recognition" id="oneOf1">
                <emma:interpretation id="interp5" emma:lang="en-US" emma:confidence="0">
                  <emma:literal>Eye-fie</emma:literal>
                </emma:interpretation>
                <emma:interpretation id="interp6" emma:lang="en-US" emma:confidence="0">
                  <emma:literal>Eye-fie.</emma:literal>
                </emma:interpretation>
                <emma:interpretation id="interp7" emma:lang="en-US" emma:confidence="0">
                  <emma:literal>Eye-fi's</emma:literal>
                </emma:interpretation>
                <emma:interpretation id="interp8" emma:lang="en-US" emma:confidence="0">
                  <emma:literal>Eye-fi.</emma:literal>
                </emma:interpretation>
                <emma:interpretation id="interp9" emma:lang="en-US" emma:confidence="0">
                  <emma:literal>typ.-Fs</emma:literal>
                </emma:interpretation>
              </emma:one-of>
            </emma:emma>
          </inkml:annotationXML>
          <inkml:trace contextRef="#ctx0" brushRef="#br0" timeOffset="72796.1012">4813-439 150 0,'0'0'121'15,"0"0"-67"-15,0 0-7 16,0 0 27-16,0 0 2 15,0 0 2-15,0 0-52 16,0-26-7-16,0 25-9 16,0 1 6-16,0 0 40 0,0-3 18 15,-3 0-5 1,-1 0-14-16,2-2-36 0,2 3 7 16,-3 2-26-1,3 0-4-15,-3 0-5 0,3 0-40 16,-2 10 20-1,2 14 26-15,0 6-4 0,0 1 5 16,0-2-19-16,2-2 2 16,10-5 10-16,2-4 8 15,0-5 1-15,1-4 8 16,0-3-6-16,-1-3 5 16,-3-3 4-16,6 0-11 15,1 0 16-15,4 0-14 16,8 0 5-16,4-8 0 15,1-5-7-15,-2-2 0 16,-1-3-16-16,-2-5 16 16,-5-5-1-16,-2-1 2 0,-6-1-1 15,-5 1 36 1,-7-3-17-16,-5 1 5 0,0 3-4 16,0-1-20-1,-5 7 23-15,-10 5-14 0,1 8-9 16,3 9 0-1,-4 0-16-15,-2 0 5 0,0 18 5 16,-1 7-7-16,1 4 11 0,0 2 2 16,-1 2-11-1,5 1 10-15,-2-1-12 0,1-2 13 16,-1 1 0 0,-2-5-3-16,-1 2 3 0,1-3 2 15,-6 5-2 1,3 0 3-16,-2 0-3 0,2 3 0 15,0-1-1 1,8-2-11-16,4 1 12 0,4-4-18 16,4-5-6-16,0-3-2 15,0-2-50-15,0-7 15 16,0-3 25-16,0-3-58 16,0-2-57-16,0-3-106 15</inkml:trace>
          <inkml:trace contextRef="#ctx0" brushRef="#br0" timeOffset="73166.1351">5373-22 88 0,'0'0'189'0,"0"0"-118"16,0 0-55-1,0 0 28-15,0 0 37 0,0 0 29 16,0 0-38-1,35 0-55-15,-30 0 1 0,7 0-18 16,-4 0 1-16,1 0 6 16,-1 0-7-16,2 0-1 15,0 0-6-15,5 0-17 16,8 0-10-16,-6 0-58 16,0 0-136-16</inkml:trace>
          <inkml:trace contextRef="#ctx0" brushRef="#br0" timeOffset="73386.0627">5373-22 458 0,'112'-109'149'0,"-112"109"-72"16,0 0 3-1,0 0 16-15,0 0-24 0,12 0-72 16,11 0 0-1,6 0-1-15,-1 0-12 0,1 0-19 16,-6 0 6-16,-6 0-4 0,-5 0-3 16,-6-5-57-1,-4-3-93-15,-2-6-119 0</inkml:trace>
          <inkml:trace contextRef="#ctx0" brushRef="#br0" timeOffset="74416.0021">5868 19 340 0,'0'0'139'0,"0"0"-72"15,0 0-32-15,0 0 20 0,0 0 26 16,0 0-26 0,0 0-28-16,-12 0-4 0,12 0-4 15,0 0-9 1,0 0 7-16,0 0-17 0,3 0 13 15,6 0 1 1,-4 0-13-16,2 0 15 16,-2 0-16-16,1 0 9 0,6 0-8 15,8 0 0-15,2 0-2 16,5 0 1-16,-2 2-10 16,5 1 9-1,-5-3-22-15,0 0 1 0,-1 0 10 16,-4 0-14-16,-2 0 18 31,-5 0-2-31,-1 0 7 0,-7 0 2 0,-2 0 1 0,-3 0-1 16,0 0 1-1,0 0-51-15,0 0-34 16,-3 0-32-16,-5 2-18 16,-1 5-85-16</inkml:trace>
          <inkml:trace contextRef="#ctx0" brushRef="#br0" timeOffset="78117.1874">6532-516 209 0,'0'0'159'16,"0"0"-62"-16,0 0 73 0,0 0-7 15,0 0-59-15,0 0-23 16,0 0-74-16,0-43-7 16,0 45-49-16,0 22 13 0,0 8 34 15,0 3 1 1,0 6-8-16,0 1 9 0,0 0 0 15,0-1 0 1,0-5 5-16,0 3-5 0,0-2 0 16,0-4 0-1,0 6-3-15,-15 4-4 0,-2 7 4 16,-6 6-10-16,1 10 13 16,-2 3-21-16,1 1-8 15,0-3-5-15,6-4 4 16,2-9 29-16,1-8-6 15,6-12 7-15,0-8 4 16,1-8-4-16,4-8 0 16,3-2-1-16,0-6 1 15,0 2 6-15,0-4 4 0,0 0 10 16,0 0-11 0,18 0-9-16,4 0 0 0,8-6 0 15,2-9 0 1,1-9 0-16,-1-4 1 0,0-11 5 15,-4-5 20 1,1-10-24-16,-6-3 57 0,4-8-4 16,-2-5-54-1,7-2 26-15,-1 0-8 0,1 2-12 16,2 2-4-16,-2 9-3 0,-1 4 0 16,-2 9-1-1,-3 4 1-15,-2 6 3 0,-4 0-3 16,0-1 10-1,-3 4 3-15,-6-3 23 0,1 0 0 16,-4 2-16 0,1 1-7-16,-1 2 12 0,4 4-19 15,0 4 1-15,5 5-7 16,3 2-3 0,3 4-10-16,5 2-14 0,4-1-1 15,0 6 28-15,0 0-9 16,2 2 9-16,-2 3 5 15,0 0-4-15,2 0-2 16,4 0 1-16,4 0-1 16,5 0-9-16,1 3 10 0,7 4 0 15,-1 4-1 1,1-3-36-16,-3 0 19 0,-7-4-1 16,-7 1-14-1,-12-2 20-15,-11 0-7 0,-10-3 10 16,-5 3-10-1,0-3-38-15,0 0-48 0,-34 0-55 16,8 2-14 0,-6 1-73-16</inkml:trace>
          <inkml:trace contextRef="#ctx0" brushRef="#br0" timeOffset="79387.1127">7003 216 121 0,'0'0'259'15,"0"0"-173"-15,0 0-71 0,0 0-13 16,0 0 11-1,0 0-13-15,0 0 1 0,106 6-1 16,-106 0-12 0,0-1 11-16,0 3-5 15,-8 1 6-15,-9-1 78 0,2 4-30 0,3-3 25 16,4 7-24 0,6 0-43 15,2-1-4-31,0 5-2 0,0 4-17 0,8 5 11 0,4-1-9 0,-4 3 7 15,-6 1-13 1,-2-8 3-16,0 3 1 0,0-9 17 16,-10-6 10-16,-5-1 25 15,3-4 5-15,-1-1 8 16,1-3 7-16,-3-1-19 16,4 1 10-16,-9 1-21 15,3-1-7-15,0 3 3 16,-3-3-20-16,-7-2 5 15,-1-1-6-15,-1 0 1 16,1 0-8-16,-4 0 6 16,5 0-63-16,-4 0-34 15,7-8-103-15,11-1-64 0</inkml:trace>
          <inkml:trace contextRef="#ctx0" brushRef="#br0" timeOffset="78618.1597">7089-202 310 0,'0'0'274'0,"0"0"-154"16,0 0-87-16,0 0-11 15,0 0 53-15,0 0-8 0,0 0-11 16,162-124-40 0,-130 103 14-16,-9 1-5 0,-3 1-2 15,-6 1 41 1,-6 5-24-16,-2 4 18 0,-6 3-13 15,0 3-28 1,0 3-17-16,0 0-8 0,0 0-36 16,0 13-5-16,-14 13 20 15,-6 10 20-15,-4 6 1 16,2 1-34-16,2 2 26 16,2-11 4-16,4-1 12 15,3-12-1-15,4-9-8 16,5-4 9-16,-1-6-13 15,3-2-17-15,0 3 12 16,-3-3-21-16,1 5-88 16,2 0-115-16,0 1 48 0</inkml:trace>
          <inkml:trace contextRef="#ctx0" brushRef="#br0" timeOffset="79807.1064">7647 354 601 0,'0'0'117'15,"0"0"-68"-15,0 0-39 16,0 0-1-16,0 0 4 15,0 0 19-15,0 0-31 16,121-18 0-16,-95 18 2 16,0 0-3-16,-6 0-9 0,-2 0-7 15,-8 0-6 1,0 3 11-16,-2-3-19 0,-2 0-12 16,0 0-65-1,-4 0-189-15</inkml:trace>
          <inkml:trace contextRef="#ctx0" brushRef="#br0" timeOffset="79987.0774">7831 221 506 0,'0'0'114'0,"0"0"-67"0,0 0 30 15,0 0 38 1,0 0-90-16,0 0-25 0,0 0-48 15,64 10-20 1,-1 5-69-16,-11 1-65 0,-7-6-85 16</inkml:trace>
          <inkml:trace contextRef="#ctx0" brushRef="#br0" timeOffset="68352.0334">3731-439 153 0,'0'0'105'16,"0"0"-35"-1,0 0-30-15,0 0 13 0,0 0-22 16,0 0 0-1,0 0-23-15,-144-36 0 0,144 36-8 16,0 0 41 0,0 0-27-16,7 0 11 0,1 0 2 15,1 0 11-15,-1 0 19 16,2 0-31-16,-2 0 6 16,4 0-5-16,5 0-25 15,6 0 4 1,5 0-6-16,1 0 0 15,3 0-17-15,13 0-91 0,-7 0-50 16,-6 0-103-16</inkml:trace>
          <inkml:trace contextRef="#ctx0" brushRef="#br0" timeOffset="68062.0497">3881-713 183 0,'0'0'124'0,"0"0"-11"15,0 0-83-15,0 0 37 0,0 0 6 32,0 0 24-32,0 0-2 0,14-31-33 0,-14 31-14 15,0 0-12 1,0 0-20-16,0 0 19 0,0 0-12 15,-2 0-9 1,-4 0-9 0,-3 0-5-16,-2 7-13 0,-3 15 12 0,-4 3 1 15,1 7 3-15,-3 4 2 16,3 3-4-16,-1-1 10 16,4 3-10-16,3-4-1 15,2-7 0-15,3-3 13 16,4-6-12-16,2-3-1 15,0-6 0-15,0 1 2 16,0-5-1 0,0 0-1-16,0 0 0 0,0 2-14 15,8 0 13-15,6 3 1 0,6 3-36 16,6-4 15 0,6 4-83-16,2-5 13 0,21-7-57 15,-10-4-37 1,-7 0 0-16</inkml:trace>
          <inkml:trace contextRef="#ctx0" brushRef="#br0" timeOffset="69451.97">4221-418 413 0,'0'0'161'0,"0"0"-60"0,0 0-23 15,0 0-23 1,0 0-17-16,0 0-12 0,0 0-26 16,-20-23-9-1,5 23-5-15,-5 13 14 0,3 8-2 16,-1-1-1-1,4 5-4-15,2-6 1 0,6 2 6 16,-2-6 11 0,6 1-10-16,-5 0 5 0,4-4 13 15,3-1-19-15,0-1 0 0,0 0 0 16,0-2-12 0,3 0 12-16,12-1 2 0,2 2-2 15,0-8 0 1,6 3 0-16,4-4 0 31,-2 0 0-31,3 0 0 0,2-4 12 0,-5-10 4 0,-4-5-5 16,-5-1 38-1,-4-1-2-15,-2-5 2 0,-5 3-6 16,-5-3 8-16,0 4 2 16,0 1-29-16,0 5-23 15,0 3-2-15,0 8-17 31,0 2-14-31,-3 3-93 0,1 0-47 0,-2 4 100 16,4 10-23-16,0 2-35 16,0-4-23-16,0 0 65 15,4-4 22-15,1-4 28 0,-5-4 38 16,3 3 12 0,-3-3 35-16,0 0 15 0,0 0 21 15,0 0-26 1,0 5-23-16,0 0-32 0,0 4-1 15,0 11 21 1,0 3 21-16,0 7 12 0,-3 9 16 16,-12 8-44-16,-2 5-4 0,-6 1-23 15,3 2 1 1,0-4 12-16,0-5 5 0,6-1-17 16,2-3 25-1,4-5-7-15,-2 1 16 0,5-3-5 16,0-4-24-1,-2 1 11-15,2-4-14 0,-1 0-2 16,-3-2 21 0,-2 1-22-16,-4-5 6 0,-5-1-6 15,-2-3 0-15,-8-3 27 16,1-3-12-16,1-3 14 16,1-6 21-16,5 0-22 15,4-3 6-15,8 0-10 16,-2 0-3-16,0 0 29 15,4-15-16-15,-4-7-22 16,4-3 14-16,2-7-19 16,6-1 3-16,0-1-10 0,0 3-21 15,0 2 21 1,8 6-16-16,10 0 4 0,7 0-17 16,10-3-49-1,11-2-22-15,12-4-13 0,39-16-83 16,-10 3-38-1,-10 1-278-15</inkml:trace>
        </inkml:traceGroup>
      </inkml:traceGroup>
    </inkml:traceGroup>
    <inkml:traceGroup>
      <inkml:annotationXML>
        <emma:emma xmlns:emma="http://www.w3.org/2003/04/emma" version="1.0">
          <emma:interpretation id="{1BAD83B8-838F-42C0-80BD-FBDCDF4B5B10}" emma:medium="tactile" emma:mode="ink">
            <msink:context xmlns:msink="http://schemas.microsoft.com/ink/2010/main" type="paragraph" rotatedBoundingBox="28945,2182 33507,2182 33507,3875 28945,38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4234B8-BAE8-44F3-B406-09A6E17287E0}" emma:medium="tactile" emma:mode="ink">
              <msink:context xmlns:msink="http://schemas.microsoft.com/ink/2010/main" type="inkBullet" rotatedBoundingBox="28945,2359 28951,2359 28951,2393 28945,2393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0" timeOffset="80927.0224">3769 895 12 0,'0'0'16'0,"0"0"-16"16,0 0 1-16,0 0 19 15,0 0-19-15,0 0 0 0,0 0-1 16,0 25-8 0,0-20-1-16,6-1-25 0</inkml:trace>
      </inkml:traceGroup>
      <inkml:traceGroup>
        <inkml:annotationXML>
          <emma:emma xmlns:emma="http://www.w3.org/2003/04/emma" version="1.0">
            <emma:interpretation id="{8C6B584A-C9ED-4981-A175-75890E78AD7F}" emma:medium="tactile" emma:mode="ink">
              <msink:context xmlns:msink="http://schemas.microsoft.com/ink/2010/main" type="line" rotatedBoundingBox="28957,2182 33507,2182 33507,3875 28957,3875"/>
            </emma:interpretation>
          </emma:emma>
        </inkml:annotationXML>
        <inkml:traceGroup>
          <inkml:annotationXML>
            <emma:emma xmlns:emma="http://www.w3.org/2003/04/emma" version="1.0">
              <emma:interpretation id="{E05C295A-96D3-468E-85FE-511159DA91EE}" emma:medium="tactile" emma:mode="ink">
                <msink:context xmlns:msink="http://schemas.microsoft.com/ink/2010/main" type="inkWord" rotatedBoundingBox="30592,2606 33507,2606 33507,3875 30592,3875"/>
              </emma:interpretation>
              <emma:one-of disjunction-type="recognition" id="oneOf3">
                <emma:interpretation id="interp11" emma:lang="en-US" emma:confidence="0">
                  <emma:literal>-Ft.-se-to</emma:literal>
                </emma:interpretation>
                <emma:interpretation id="interp12" emma:lang="en-US" emma:confidence="0">
                  <emma:literal>Ft.-se-to</emma:literal>
                </emma:interpretation>
                <emma:interpretation id="interp13" emma:lang="en-US" emma:confidence="0">
                  <emma:literal>-Ft.-se-r-to</emma:literal>
                </emma:interpretation>
                <emma:interpretation id="interp14" emma:lang="en-US" emma:confidence="0">
                  <emma:literal>-Ft.-se-n-to</emma:literal>
                </emma:interpretation>
                <emma:interpretation id="interp15" emma:lang="en-US" emma:confidence="0">
                  <emma:literal>-Ft.-se-u-to</emma:literal>
                </emma:interpretation>
              </emma:one-of>
            </emma:emma>
          </inkml:annotationXML>
          <inkml:trace contextRef="#ctx0" brushRef="#br0" timeOffset="84165.4331">5416 1504 532 0,'0'0'175'16,"0"0"-102"-16,0 0-32 0,0 0 5 16,0 0-20-1,0 0-19-15,0 0-1 0,168-24 0 16,-140 24-5-1,-6 0-1-15,-2 0-10 0,-5 0 10 16,-5 0-22-16,-2 1 7 0,-6 3-5 16,1-3-23-1,1-1 1-15,-1 3-10 0,7-3-37 16,0 0-53 0,-2 0-141-16</inkml:trace>
          <inkml:trace contextRef="#ctx0" brushRef="#br0" timeOffset="84445.3609">5508 1336 502 0,'0'0'113'0,"0"0"-103"16,0 0-10-1,0 0 0-15,0 0 8 0,0 0-8 16,0 0-1-16,141-7-7 0,-111 4-2 16,-2 1 10-1,-6-4-6-15,-4 3 6 0,-4 1 11 16,-4 0-11 0,-2 2 1-16,1 0-1 0,2 0-19 15,1 0-102 1,-4 0-267-16</inkml:trace>
          <inkml:trace contextRef="#ctx0" brushRef="#br0" timeOffset="84835.3353">5816 1142 532 0,'0'0'173'15,"0"0"-173"-15,0 0-19 16,0 0-63-16,0 0 65 0,0 0 17 16,0 0 0-1,144 32 0-15,-109-17-2 16,-10-2-28-16,-10 0 13 16,-7-2-5-16,-4-1 2 0,-4-3 20 15,0 2 26 1,0 0 14-16,0-1 9 0,0 2-14 15,0 5 16-15,0 4-21 0,-10 2-14 16,2 8 14 0,-6-3-28-16,2 2 13 0,1-5 5 15,-4-2-19 1,-2-2 32-16,-3-8 6 16,0 0-13-16,-7-1 15 15,2-3-21-15,2 1-20 16,-3 1-29-16,8-4-154 0,13-5-208 0</inkml:trace>
          <inkml:trace contextRef="#ctx0" brushRef="#br0" timeOffset="85505.3127">6360 1238 165 0,'0'0'119'0,"0"0"-74"16,0 0-28-16,0 0 11 0,0 0 19 16,0 0 5-1,0 0-20-15,0 68-14 0,16-45-17 16,11 0-2 0,1 0-5-16,4-5-11 0,2-2 7 15,-2-7-5 1,3-5 15-16,-7-4 0 0,4 0 9 15,-7 0 11-15,5-5 13 16,-8-11-18-16,1 0 38 16,-6-2 48-16,3 0-24 15,-2-2-40-15,-1-3-22 16,-2 2 9-16,-7 3 5 16,-2 3-3-1,-6 3-7-15,0 5-19 0,0 5-1 16,-2 2-25-16,-18 0-23 0,-7 0 36 15,-8 2 5 1,-2 17 8-16,0 3 8 0,2 5-8 16,0 1 0-1,10 0 9-15,2 4-8 0,3-4 15 16,3-3-16 0,2 4 9-16,3-3 7 0,2 3-16 15,-2-1 1 1,6 0-1-16,4 0-29 0,-1-4-10 15,3-2-46-15,0-3-5 0,0-3 34 16,5-6-18 0,10-7-4-16,-4-3-89 0</inkml:trace>
          <inkml:trace contextRef="#ctx0" brushRef="#br0" timeOffset="85855.3359">6943 1623 446 0,'0'0'232'0,"0"0"-232"16,0 0-36 0,0 0 36-16,0 0 20 0,0 0 10 15,0 0-29 1,26 0 0-16,-18 0 9 0,-2 0-9 16,3 0-1-1,-6 0 0-15,2 0 0 0,4 3 6 16,-1-3-6-16,4 3-12 0,11-3-57 15,-6 0-92 1,1 0-191-16</inkml:trace>
          <inkml:trace contextRef="#ctx0" brushRef="#br0" timeOffset="86079.2174">6943 1623 614 0,'14'-82'155'0,"-14"82"-99"0,0 0-27 16,0 0 59-1,0 0-11-15,0 0-77 0,12 0-6 16,11 0-52 0,0 0-14-16,2 0-64 0,-1-3 41 15,-7 3 70-15,1-5-22 0,-8-1-31 16,0-2-133-16</inkml:trace>
          <inkml:trace contextRef="#ctx0" brushRef="#br0" timeOffset="86379.199">7276 1480 75 0,'0'0'493'0,"0"0"-446"16,0 0-38-16,0 0-8 16,0 0 57-16,0 0 2 15,0 0-42-15,18 0-3 0,-18 0-12 16,2 0 9-1,5 0-10-15,-2 0-2 0,3 0 0 16,4 0-7 0,8 0-61-16,-5 0-82 0,2 0-146 0</inkml:trace>
          <inkml:trace contextRef="#ctx0" brushRef="#br0" timeOffset="86719.2073">7535 1418 48 0,'0'0'389'15,"0"0"-262"-15,0 0-112 0,0 0 14 16,0 0-29-16,0 0 0 16,0 0-6-16,3 63 6 15,-3-28 3-15,0 6 11 16,0-1 37-16,0-1-15 16,-18-3-36-16,-2-2 2 15,0-9-2-15,3-3-12 16,6-10 3-16,-1-7-67 0,10-5-57 15,2 0-206-15</inkml:trace>
          <inkml:trace contextRef="#ctx0" brushRef="#br0" timeOffset="87269.1464">7647 1317 692 0,'0'0'133'0,"0"0"-133"15,0 0-26 1,0 0-27-16,0 0 21 0,0 0-30 16,211-56-13-1,-143 56-80-15,-7 0-57 0</inkml:trace>
          <inkml:trace contextRef="#ctx0" brushRef="#br0" timeOffset="87759.1191">8331 1315 82 0,'0'0'290'16,"0"0"-222"-1,0 0-20-15,0 0 48 0,0 0 24 16,0 0-33 0,-80 144-11-16,55-108-19 0,-5-2-20 15,5 2 1-15,-12-2-32 0,-1 3 12 16,-6-4 0-1,2 6-18-15,-5-3 0 0,-1 2 1 16,-1-1 1 0,-3 2 1-16,4 3 7 15,-4-4-12-15,5 2 2 16,7-4-32 0,5-3-27-16,10-2-58 0,10-11-99 15,7-7-57-15</inkml:trace>
          <inkml:trace contextRef="#ctx0" brushRef="#br0" timeOffset="87059.1593">7846 1433 441 0,'0'0'77'0,"0"0"-49"16,0 0-7-16,0 0 26 0,0 0 27 16,0 0-45-1,0 0-28-15,69-31 11 0,-69 31-12 16,0 0 0-16,0 16 20 15,-3 6 12-15,-17 3 10 16,-4 3-18-16,2 3-22 16,-1-3 25-16,3-1-20 15,5-4-1-15,3-5 1 16,4-2-7-16,-1-6-30 16,1-6-64-16,-1-1-120 15,3-3-112-15</inkml:trace>
          <inkml:trace contextRef="#ctx0" brushRef="#br0" timeOffset="88209.0917">8171 1946 18 0,'0'0'216'0,"0"0"-205"0,0 0 15 16,0 0-26-16,0 0 127 0,0 0-46 31,0 0-30-31,-136 36-21 0,99-7-13 16,2 4 12-16,2 6-7 15,1 5-12-15,9 2 3 16,6-1-12-16,7-2 1 16,5-4 22-16,5-4-14 15,0-7-4-15,0-7-6 0,25-3 0 16,10-11 0-1,12-5 9-15,1-2-9 0,6 0-11 16,-4-9-24 0,-8-12 18-16,-10-3 17 0,-9-6 30 15,-11-4 35 1,-9-2 54-16,-3-1 3 0,0 6-28 16,-18 8-73-1,-7 6 14-15,-16 16-35 0,-7 1-39 16,-30 20-35-16,12 11-110 0,11 0-200 0</inkml:trace>
          <inkml:trace contextRef="#ctx0" brushRef="#br0" timeOffset="81428.4061">3781 1144 126 0,'0'0'398'0,"0"0"-235"15,0 0-137-15,0 0-9 16,0 0 21-16,0 0-1 15,0 0-8-15,2 0-29 16,1 0-6-16,0 0 6 16,1 0-16-16,4 0 16 15,-3 0 2-15,7 0-1 16,0 3 24-16,8-3-24 0,5 3 6 16,5 1 0-1,3 0-6-15,4 0-2 0,1 0 1 16,0 1-41-1,-4-3 17-15,-2 1-1 0,-3-1-6 16,-9-2 18 0,-5 3-4-16,-10-3 16 0,-2 0-5 15,-3 0 6 1,0 0 15-16,0 0 4 0,-3 0-19 16,-6 0-87-16,1-8-93 0</inkml:trace>
          <inkml:trace contextRef="#ctx0" brushRef="#br0" timeOffset="82218.3515">4442 1228 235 0,'0'0'149'16,"0"0"-94"-1,0 0 10-15,0 0-2 0,0 0 2 16,0 0-9 0,0 0 19-16,106 10-46 0,-77-8-11 31,0-2-9-31,-3 0-9 0,-1 2 0 16,-5-2 0-16,-3 0-5 0,1 0 2 15,2 0-10 1,4 0-16-16,4 0-18 0,21 0-67 15,-6 0-42-15,-6 0-16 0</inkml:trace>
          <inkml:trace contextRef="#ctx0" brushRef="#br0" timeOffset="81888.369">4714 992 360 0,'0'0'107'16,"0"0"-55"-16,0 0 1 0,0 0 26 15,55-162 12 1,-43 124 22-16,-3 9-47 0,-3 7-21 15,-1 7-12 1,-2 11-20-16,-3 0-13 0,2 4-4 16,-2 0-32-1,4 0 10-15,-1 8 9 0,0 10 9 16,-3 5 7-16,0 2-33 16,0 4-18-16,-15 4 26 15,-5-6 26-15,0-1 4 16,3-4 9-16,2-3-1 15,4-1 5-15,-1 0-17 16,4 1-7-16,-4-1-28 16,0 2-72-16,2 5-50 15,-2-1-55-15,4-8-91 0</inkml:trace>
          <inkml:trace contextRef="#ctx0" brushRef="#br0" timeOffset="82897.4319">4393 1420 114 0,'0'0'240'0,"0"0"-229"0,0 0-11 31,0 0-4-31,0 0 4 0,0 0 14 0,0 0-1 16,29 109-13-1,-26-67-3-15,-3-1 3 0,0 0 1 16,-3-6 8-16,-9-5-3 16,0-7 4-16,2-5 4 15,3-7 21 1,2-1-16-16,-1-8 4 15,6 2-7-15,0-3-6 0,0-1 23 16,0 0 6-16,0 0 43 16,0 0 5-16,0 0-14 15,3 0-8-15,5-10-44 16,1-8-21-16,3 0 26 16,-4-2 0-16,-2-3 10 0,3 2 3 15,-4 1-33 1,1 1 24-16,3 3-20 0,-4 1-8 15,5 3-2 1,0 1 0-16,2-2-2 0,6-1 2 16,2 0-38-1,5-5 16-15,7 1 6 0,3-1 15 32,2 0-6-32,-2 0 7 0,-5 2 0 0,2 1-1 15,-5 3 0-15,-4 5 0 0,-3 0 1 16,-3 7-10-1,-2-2 10-15,-2 3-44 0,-1 0 17 16,0 0 4 0,-1 0-49-16,1 0 12 0,0 0-36 15,-2 0-30-15,2 0-2 16,-4 0-86-16</inkml:trace>
          <inkml:trace contextRef="#ctx0" brushRef="#br0" timeOffset="83457.4123">4873 1561 2 0,'0'0'57'16,"0"0"-44"0,0 0 23-16,0 0 35 0,0 0 0 15,0 0-21-15,0 0-35 0,101 13-5 16,-101-11 19 0,0-2 4-16,-4 5 76 0,-4 0-26 15,-1 1-33 1,1 4-12-16,3 0-38 0,5 3-1 15,0 0-16 1,0 2-19-16,0 2 24 0,5 1-21 16,3-3 33-1,-1 0 10-15,-5-2-10 0,1-5 0 16,-3 0 8-16,0-2 4 16,0-2 17-16,0 1-18 15,0 3-1-15,-8-3 19 16,-4 2-7-16,3 1-3 15,-2 0-5-15,-1 0-12 16,1-3 32-16,-1 3 2 16,0-5 16-16,-1 0 13 15,-4-1-11-15,-1-2 5 0,1 0-16 16,2 0-17 0,1 0 11-16,3 0-26 0,-1 0-11 15,0 0-9 1,-1-8-104-16,1 5-133 0,2-2-253 0</inkml:trace>
        </inkml:traceGroup>
      </inkml:traceGroup>
    </inkml:traceGroup>
    <inkml:traceGroup>
      <inkml:annotationXML>
        <emma:emma xmlns:emma="http://www.w3.org/2003/04/emma" version="1.0">
          <emma:interpretation id="{914B6C68-D1F5-4F5A-8DA2-7238F6C0F721}" emma:medium="tactile" emma:mode="ink">
            <msink:context xmlns:msink="http://schemas.microsoft.com/ink/2010/main" type="paragraph" rotatedBoundingBox="27869,3419 32072,3598 32034,4489 27831,4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1C17B8-DA68-4D87-9FE6-9B3E05A8ED56}" emma:medium="tactile" emma:mode="ink">
              <msink:context xmlns:msink="http://schemas.microsoft.com/ink/2010/main" type="inkBullet" rotatedBoundingBox="27861,3614 28265,3632 28245,4102 27841,4085"/>
            </emma:interpretation>
            <emma:one-of disjunction-type="recognition" id="oneOf4">
              <emma:interpretation id="interp16" emma:lang="en-US" emma:confidence="0">
                <emma:literal>→</emma:literal>
              </emma:interpretation>
            </emma:one-of>
          </emma:emma>
        </inkml:annotationXML>
        <inkml:trace contextRef="#ctx0" brushRef="#br0" timeOffset="25297.6911">2665 2621 90 0,'0'0'135'16,"0"0"-60"0,0 0-27-16,0 0 30 0,0 0 47 15,0 0-6 1,0 0-26-16,17-33-32 0,-5 20 1 15,5-6-24 1,3 1-25-16,6-5-3 0,3 0 23 16,0-4-16-1,2 2-9-15,-2-1-7 0,3-2 8 16,-4-3-6-16,4-1-3 0,0-1 0 16,-4 2 1-1,-2 0 6-15,-9 9-7 0,-5 1 44 16,-7 12-14-1,-5 4 12-15,0 2-20 0,0 3-21 16,0 0-1 0,0 0-27-16,0 5-15 0,0 19 23 15,0 9 16-15,-8 3 3 16,-4 6 0 0,2-5 0-16,-2-4-1 0,4-4 1 15,-2-9-1 1,2-4 0-16,2-6-16 0,0-2 17 15,4 0-10 1,-4 0 10-16,0-1-1 0,0 1-4 16,1 2-3-1,1 0-14-15,1 3-23 0,3-2-13 16,0 1-64-16,10-4-67 0,12-3-8 16,-2-5-178-16</inkml:trace>
      </inkml:traceGroup>
      <inkml:traceGroup>
        <inkml:annotationXML>
          <emma:emma xmlns:emma="http://www.w3.org/2003/04/emma" version="1.0">
            <emma:interpretation id="{3233C92C-ABC1-48A5-823C-FE1B5D9F7E45}" emma:medium="tactile" emma:mode="ink">
              <msink:context xmlns:msink="http://schemas.microsoft.com/ink/2010/main" type="line" rotatedBoundingBox="28544,3448 32072,3598 32034,4489 28506,4338"/>
            </emma:interpretation>
          </emma:emma>
        </inkml:annotationXML>
        <inkml:traceGroup>
          <inkml:annotationXML>
            <emma:emma xmlns:emma="http://www.w3.org/2003/04/emma" version="1.0">
              <emma:interpretation id="{F5163779-2764-469A-B984-81A1B413EF4D}" emma:medium="tactile" emma:mode="ink">
                <msink:context xmlns:msink="http://schemas.microsoft.com/ink/2010/main" type="inkWord" rotatedBoundingBox="28537,3600 30006,3663 29975,4401 28506,4338"/>
              </emma:interpretation>
              <emma:one-of disjunction-type="recognition" id="oneOf5">
                <emma:interpretation id="interp17" emma:lang="en-US" emma:confidence="0">
                  <emma:literal>or,</emma:literal>
                </emma:interpretation>
                <emma:interpretation id="interp18" emma:lang="en-US" emma:confidence="0">
                  <emma:literal>or.</emma:literal>
                </emma:interpretation>
                <emma:interpretation id="interp19" emma:lang="en-US" emma:confidence="0">
                  <emma:literal>ors</emma:literal>
                </emma:interpretation>
                <emma:interpretation id="interp20" emma:lang="en-US" emma:confidence="0">
                  <emma:literal>ours</emma:literal>
                </emma:interpretation>
                <emma:interpretation id="interp21" emma:lang="en-US" emma:confidence="0">
                  <emma:literal>ore</emma:literal>
                </emma:interpretation>
              </emma:one-of>
            </emma:emma>
          </inkml:annotationXML>
          <inkml:trace contextRef="#ctx0" brushRef="#br0" timeOffset="27242.1134">4166 2393 504 0,'0'0'70'0,"0"0"-70"15,0 0-56-15,0 0 42 0,0 0 4 16,0 0 10 0,0 0 29-16,0 89-28 0,0-59 4 15,0 1-5 1,0-4 9-16,0-7 17 0,0 1-18 15,0-5 13 1,0-2 32-16,-2 2-17 0,2 0 2 16,0 1-24-16,0 5-14 15,0-2 19-15,0 1-19 16,0-3 0-16,0-4-9 16,0-4 9-16,0-5 6 15,0-5-5-15,0 0 43 16,0 0 84-16,0 0-6 15,0-8-47-15,0-11-40 16,0-4-2-16,13-7-6 16,2-5-25-16,5-2-1 15,0-5 15-15,4-4-15 0,-2 1 0 16,1-1-1 0,-3 4 1-16,0 3 4 0,-5 8-3 15,-7 6 4 1,4 1 14-16,-7 6-6 0,4 3-1 15,-1-1-4 1,7 4-9-16,2-3 6 0,6 3-6 16,1 4 0-16,-1 2-10 0,2-1 0 15,2 5 10 1,-5-1-1-16,-4 3-12 0,-1 0 12 16,-6 0 1-1,3 0-8-15,1 0 6 0,0 0-26 16,2 0 12-1,3 0-12-15,3 3-23 0,2 6-2 16,10-6-87 0,-9 3-143-16,-6-3-236 0</inkml:trace>
          <inkml:trace contextRef="#ctx0" brushRef="#br0" timeOffset="27812.0813">4657 2616 179 0,'0'0'95'0,"0"0"-28"16,0 0 88 0,0 0 20-16,0 0-61 0,0 0-40 15,0 0-35-15,-33-23-29 0,18 23 0 16,-2 0 0 0,-6 8-3-16,-4 7 11 0,5 6-17 15,2-2-1 1,2 0 10-16,4-1 5 0,6 3 16 15,1-3-20 1,4 0 10-16,3 0 4 0,0 0-19 16,0 1-6-16,0-5 0 15,0 7-1-15,15-2 1 16,0-1 0-16,-2 0 1 16,8-4-1-16,-3-5-9 15,-2-3 8-15,-2-3 1 16,1-3 0-16,-7 0 40 15,1-9 13-15,-3-9 16 16,-4-5 15-16,-2-2-23 16,0-1 0-16,0 5-13 15,0 2-19-15,-2 10-12 0,-9 3-17 16,-9 6-26 0,-7 0-33-16,-7 15-26 0,-24 30-10 15,10 0-82 1,10-11-204-16</inkml:trace>
          <inkml:trace contextRef="#ctx0" brushRef="#br0" timeOffset="25983.1871">3462 2411 622 0,'0'0'205'15,"0"0"-111"1,0 0-93-16,0 0 17 0,0 0 0 16,0 0-16-1,0 0-4-15,-52-23 1 0,40 26-11 16,4 10 1-16,1-1-22 16,-1 4 18-16,3-5 14 15,1-1-1-15,-1 1 2 16,2-3 10-16,0-3 3 15,1 2 13-15,-1-2-25 16,3 3 5-16,0-3-6 16,0 3-17-16,0 1 5 15,0-3-25-15,0 3 23 0,0-2 13 16,11 0-4 0,-2 1 5-16,2-3 0 0,-5 1 0 15,0-3 8 1,-4-3 3-16,1 0 28 0,-3 0 42 15,5 0-17 1,2-10-28-16,4-9-25 0,3-2-9 16,4-4 28-1,-1-1-20-15,0-5-4 0,1 2 3 16,-10 4-3-16,-2 1 10 0,-6 9-16 16,0 5 1-1,0 3-2-15,-2 6-3 0,-16 1-9 16,-6 0 7-1,-4 0-13-15,-1 13 3 0,1 2-26 16,4 3-47 0,13 2-67-16,6-4-104 0,5-6-124 15</inkml:trace>
          <inkml:trace contextRef="#ctx0" brushRef="#br0" timeOffset="26522.1561">3798 2365 705 0,'0'0'90'16,"0"0"-90"-16,0 0-80 0,0 0 49 15,0 0 30 1,0 0-59-16,0 0 16 0,0-15-4 16,0 15 22-16,0 7 26 15,-3 1 31-15,-6 0 43 16,1-3 21-16,-4 3-27 16,4 2-22-16,1 1-34 15,2 1 2-15,2 4-14 16,1-1-8-16,-1 4 0 15,3-2 0-15,0 2-3 16,0 1 10-16,0-2-20 16,0-5 14-16,0 1 6 15,0-7-3-15,-4-2 4 0,4-2 0 16,-3-3 0 0,3 3 12-16,0-3-2 0,0 0 16 15,0 0 30 1,0 0-18-16,3 0 8 0,9 0-21 15,8 0-24 1,0-8 14-16,3-8-14 0,-2 0 19 16,-5-4 20-16,-1-3-31 0,-6-3 11 15,-6 0 11 1,-3 4-18-16,0-2 4 0,0 8-10 16,0 3-5-1,0 4 1-15,0 5-3 0,-3 4-1 16,3 0-38-1,-3 0-21-15,-1 0 11 0,2 0 10 16,-1 3 9 0,-2 5-6-16,-5 0-24 0,-10-6-46 15,3-2-107-15,-3 0-322 0</inkml:trace>
        </inkml:traceGroup>
        <inkml:traceGroup>
          <inkml:annotationXML>
            <emma:emma xmlns:emma="http://www.w3.org/2003/04/emma" version="1.0">
              <emma:interpretation id="{CA121520-040A-49E8-840A-CC01F67C6716}" emma:medium="tactile" emma:mode="ink">
                <msink:context xmlns:msink="http://schemas.microsoft.com/ink/2010/main" type="inkWord" rotatedBoundingBox="31763,3434 32213,4260 31525,4635 31075,3809"/>
              </emma:interpretation>
              <emma:one-of disjunction-type="recognition" id="oneOf6">
                <emma:interpretation id="interp22" emma:lang="en-US" emma:confidence="0">
                  <emma:literal>RC</emma:literal>
                </emma:interpretation>
                <emma:interpretation id="interp23" emma:lang="en-US" emma:confidence="0">
                  <emma:literal>RE</emma:literal>
                </emma:interpretation>
                <emma:interpretation id="interp24" emma:lang="en-US" emma:confidence="0">
                  <emma:literal>Re</emma:literal>
                </emma:interpretation>
                <emma:interpretation id="interp25" emma:lang="en-US" emma:confidence="0">
                  <emma:literal>Re.</emma:literal>
                </emma:interpretation>
                <emma:interpretation id="interp26" emma:lang="en-US" emma:confidence="0">
                  <emma:literal>RC.</emma:literal>
                </emma:interpretation>
              </emma:one-of>
            </emma:emma>
          </inkml:annotationXML>
          <inkml:trace contextRef="#ctx0" brushRef="#br0" timeOffset="9347.947">6415 2244 476 0,'0'0'213'0,"0"0"-84"0,0 0-54 16,0 0 17-16,0 0-53 15,0 0-33-15,0 0-6 16,0 0 0-16,-110 84-11 15,73-28 8-15,0 0-25 16,5 4 2-16,5-7-27 16,11-3 37-16,4-12 15 15,3-9 1-15,6-6 0 16,-2-7 6-16,2-8-6 0,3 0 3 16,-3-6-3-1,-1 1-19-15,2-3-30 0,-1 0-65 16,0 0 0-1,3 0 23-15,-2-21-55 0,2-4-112 16</inkml:trace>
          <inkml:trace contextRef="#ctx0" brushRef="#br0" timeOffset="9747.8833">6112 2432 129 0,'0'0'173'0,"0"0"59"16,52-145-69-16,-29 97-36 0,3 6-6 15,2 8-90 1,7 11 21-16,2 8-33 0,10 9-18 15,4 6-2 1,6 0-12-16,2 0 12 0,-5 11 0 16,-8 2-20-1,-9 2 14-15,-12-2 6 0,-10 1-1 16,-8 0-9-16,-7-1 18 16,0 0-7-16,-7 6 22 15,-21 1 15-15,-16 6 57 16,-11 2-29-16,-7 4-34 15,-8 2-5-15,5 1-25 16,10-1-1-16,11-3 0 16,16-3-13-16,8 1 11 15,8-6 2-15,7-2 0 16,2 0 15-16,3-6-9 16,0 1-6-16,0-4 0 0,0 2 0 15,18-2 16 1,2 6-9-16,8-2-6 0,6-3-1 15,4-3-6 1,2-4-7-16,6-6-43 0,-8 0-122 16,-13 0-151-16</inkml:trace>
          <inkml:trace contextRef="#ctx0" brushRef="#br0" timeOffset="10157.8442">6831 2657 605 0,'0'0'76'15,"0"0"44"1,0 0 7-16,0 0-7 0,0 0-16 16,0 0-53-1,0 0-39-15,-60-104-12 0,40 126-28 16,-7 14 28-16,-1 13 0 0,1 3-14 16,7 4 13-1,7-5-16-15,9-1 17 0,4-10-1 16,0-10-4-1,0-9 4-15,0-8 1 0,0-5-3 16,0-5 3 0,4-3 6-16,1 0 1 0,10 0-7 15,33-14-43 1,1-6-157-16,1-6-197 0</inkml:trace>
          <inkml:trace contextRef="#ctx0" brushRef="#br0" timeOffset="10327.8288">6868 2805 869 0,'0'0'159'0,"0"0"-88"15,0 0-53-15,0 0 78 16,0 0-11-16,0 0-63 0,0 0-22 16,-52-3-6-1,44 8-36-15,-1 14-14 0,-2 4-145 16,2-3-173-1,6-8-32-15</inkml:trace>
        </inkml:traceGroup>
      </inkml:traceGroup>
    </inkml:traceGroup>
    <inkml:traceGroup>
      <inkml:annotationXML>
        <emma:emma xmlns:emma="http://www.w3.org/2003/04/emma" version="1.0">
          <emma:interpretation id="{97AD42AB-E1C2-49F7-AE99-E44F4D340003}" emma:medium="tactile" emma:mode="ink">
            <msink:context xmlns:msink="http://schemas.microsoft.com/ink/2010/main" type="paragraph" rotatedBoundingBox="28370,4776 28445,4776 28445,4993 28370,49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F76964-65A3-4F54-8AA0-99B2B66C7154}" emma:medium="tactile" emma:mode="ink">
              <msink:context xmlns:msink="http://schemas.microsoft.com/ink/2010/main" type="inkBullet" rotatedBoundingBox="28355,4985 28379,4768 28445,4776 28420,4993"/>
            </emma:interpretation>
            <emma:one-of disjunction-type="recognition" id="oneOf7">
              <emma:interpretation id="interp27" emma:lang="en-US" emma:confidence="0">
                <emma:literal>•</emma:literal>
              </emma:interpretation>
            </emma:one-of>
          </emma:emma>
        </inkml:annotationXML>
        <inkml:trace contextRef="#ctx0" brushRef="#br0" timeOffset="14598.471">3269 3314 67 0,'0'0'82'16,"0"0"-22"-16,0 0-6 0,0 0 8 16,0 0-22-1,0 0 6-15,0 0 18 0,0-2-2 16,0 2 0 0,0 0-35-16,0 0-25 0,0 0 21 15,0 0-23-15,0 0 6 0,0 0-6 16,0 0-7-1,0 0 7-15,0 0 1 0,0 0 0 16,-3 2 28 0,-5 10-28-16,-1-3-1 0,1 4 49 15,-4-1-25 1,4 3 9-16,-2-3-17 16,5 1-14-16,2-3 12 0,3-2-13 15,0 2-1 1,0-4 0-16,0-1 7 0,0-3-7 15,-4-2 2-15,4 3-1 16,0-3 28-16,-2 0-9 16,-1 0 22-16,3 0 7 15,0 0-18-15,0 0 27 16,0 0-27-16,0-10-25 0,0-2 9 16,0-3-14-1,0 0-1-15,3 2 0 0,3 2 1 16,-6 3-1-1,0 7 0-15,0-2-1 0,0 3 1 16,0 0-30 0,0 0-1-16,0 16 14 0,0 7 7 15,0 4 9 1,0-2 1-16,0-2 0 0,0-5-1 16,0-3 1-16,0-7 0 0,0-3 0 15,0-5 1 1,0 3 3-16,0-3 8 0,0 0 28 15,0 0 56 1,0 0-25-16,0 0-10 0,6-9-45 16,-1-8-6-1,2-1-9-15,-2 3-1 0,0 5 0 16,-2 4-1 0,-3 3-5-16,3 3-34 0,-3 0-44 15,4 0-72-15,-4 15 85 16,2 4 13-1,-2 4-59-15,0-2-74 0,0-11-299 0</inkml:trace>
      </inkml:traceGroup>
    </inkml:traceGroup>
    <inkml:traceGroup>
      <inkml:annotationXML>
        <emma:emma xmlns:emma="http://www.w3.org/2003/04/emma" version="1.0">
          <emma:interpretation id="{44700876-EAA5-4D69-8825-D8AC8C57089F}" emma:medium="tactile" emma:mode="ink">
            <msink:context xmlns:msink="http://schemas.microsoft.com/ink/2010/main" type="paragraph" rotatedBoundingBox="29581,4871 31484,4871 31484,5228 29581,522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6CD07D-B51E-46B6-A9A4-359DD10207B2}" emma:medium="tactile" emma:mode="ink">
              <msink:context xmlns:msink="http://schemas.microsoft.com/ink/2010/main" type="inkBullet" rotatedBoundingBox="29592,4751 31490,4926 31459,5264 29560,5089"/>
            </emma:interpretation>
            <emma:one-of disjunction-type="recognition" id="oneOf8">
              <emma:interpretation id="interp28" emma:lang="en-US" emma:confidence="0">
                <emma:literal>→</emma:literal>
              </emma:interpretation>
            </emma:one-of>
          </emma:emma>
        </inkml:annotationXML>
        <inkml:trace contextRef="#ctx0" brushRef="#br0" timeOffset="8227.9527">4440 3428 146 0,'0'0'120'0,"0"0"-77"0,0 0-43 16,0 0 25-16,0 0 11 15,0 0-9-15,0 0-24 16,-35-15-3-16,35 15-10 15,0 0-3-15,0 0 2 16,0 0 11-16,0 0 17 16,0 0 33-16,0 0 15 15,0 0 2-15,0 0 29 16,0-3-10-16,0 3-27 0,0-3 12 16,0 3-14-1,0 0 1-15,0 0-7 0,0 0-50 16,0 0-1-1,0 0-5-15,0 0-26 0,0 0 13 16,0 0 4 0,11 0 14-16,3 3 4 0,4 5 3 31,-1-3-7-31,3-2 0 0,3 2 1 0,3-2 10 16,2 2-10-16,7 3 11 0,8 1 3 15,11 5-14 1,13-1 13-16,10 2 3 0,7-2-17 15,6 3 19 1,-2-6-18-16,-2 0 8 0,-2-5 24 16,-6 4-32-1,-6-7 13-15,-7 3-9 0,-8-2 2 16,-7-1 7-16,-10 1-12 16,-3 0 4-16,-2-1-2 15,2 1-3-15,1 2-1 16,-1-2 0-16,0 2 0 15,-5-2 1-15,-4-1-1 16,-4-2 0-16,-6 0 4 16,-8 4-4-16,-3-4 0 15,-7 0 0-15,0 0 1 16,0 0 10-16,0 0 3 16,0 0 5-16,0 0-15 0,0 0-4 15,0 0-26 1,0 0-27-16,0 0-51 0,0 1-29 15,0 1-93 1,3 1 27-16,-1-3-7 0</inkml:trace>
        <inkml:trace contextRef="#ctx0" brushRef="#br0" timeOffset="8677.9264">5975 3436 614 0,'0'0'126'0,"0"0"-126"0,0 0-35 0,0 0 22 15,0 0 13-15,0 0 0 16,172 11 0-16,-130 2 0 15,0 0 0-15,-12 0 0 16,-6-1 7-16,-10-4-7 16,-8 0 13-16,-3-3 16 15,-3-2 13-15,0 0-9 16,0-1 4-16,0 3 4 0,0 0-11 16,-9 5 18-1,-11 6 10-15,-6 2-13 0,-3 3 5 16,-2-3-24-1,-1 2-3-15,3-1 2 0,4-3-24 16,2-3 9 0,3-1 0-16,5-1-10 0,1-1 10 15,2 0-10 1,1-2 0-16,-1 0 0 0,-5 0-50 16,-18-4-86-1,4 1-160-15,2-5-309 0</inkml:trace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5:52.35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3448F5-4471-4272-8551-2F578869D01D}" emma:medium="tactile" emma:mode="ink">
          <msink:context xmlns:msink="http://schemas.microsoft.com/ink/2010/main" type="inkDrawing" rotatedBoundingBox="4414,3157 10278,3243 10277,3336 4412,3249" semanticType="underline" shapeName="Other">
            <msink:sourceLink direction="with" ref="{4F00BEEF-8ACE-425E-9EA1-E9B3149A7E15}"/>
          </msink:context>
        </emma:interpretation>
      </emma:emma>
    </inkml:annotationXML>
    <inkml:trace contextRef="#ctx0" brushRef="#br0">29 76 126 0,'0'0'158'0,"0"0"-52"16,0 0 6-16,0 0-15 15,0 0-5 1,0 0-14-16,0 0-55 0,-32-9 8 16,32 7-31-16,0 2 7 15,0 0 12-15,0-2 1 16,0 2 16-16,0-3 6 16,12 1-42-16,5-4 19 15,12 1-19-15,5-3 2 0,12 3 6 16,9 0-8-1,10 0 0-15,14 2 0 0,10-2 3 16,6 2-4 0,5 1 1-16,2-1 0 0,-2 3 30 15,0 0-30 1,-2 0 18-16,2 0-9 0,-2 0 4 16,6 0 6-1,5 0 0-15,6 0-18 0,29 0 15 16,34 3-15-16,37 7-1 0,13 0 0 15,-18 2 7 1,-46-6-13-16,-50 3 6 0,-27-4 0 16,-10-3 5-1,18 3-4-15,14-3-1 0,18-2 13 16,2 0-3 0,3 0 2-16,3 0-12 0,1 0 0 15,22 4 5-15,26 4-4 16,-18-1-1-1,-19-2 0-15,-20 0-21 0,-30 0 8 16,10-2 13-16,-1-3 0 16,-14 0-13-16,-20 0 15 15,-17 0-2-15,-15 0 0 16,-8 0 16-16,-6 0-17 16,8 0 1-1,9 0 0-15,12-3 0 0,9 1 0 16,1 2 0-16,-1 0 0 0,-1 0-11 15,-3 0 3 1,-8 0 8-16,-6 0 0 0,-12 2 2 16,-10-2 4-1,-10 0-6-15,-8 0 10 0,-4 0-4 16,-2 0 46 0,0 0-23-16,0 0-28 0,0 0 14 15,3 0-15-15,-3 0 0 16,0 0 0-16,0 0-29 15,0 0 22-15,0 0 7 16,0 0 0-16,0 0-10 16,0 0-12-16,-8 0-1 15,-41 0-123-15,3 0-160 16,-3-10-234-16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0:22:13.0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91355E-D8F3-4C42-9563-B4C3C370F8BA}" emma:medium="tactile" emma:mode="ink">
          <msink:context xmlns:msink="http://schemas.microsoft.com/ink/2010/main" type="writingRegion" rotatedBoundingBox="29182,6626 33586,6361 33733,8803 29329,9069"/>
        </emma:interpretation>
      </emma:emma>
    </inkml:annotationXML>
    <inkml:traceGroup>
      <inkml:annotationXML>
        <emma:emma xmlns:emma="http://www.w3.org/2003/04/emma" version="1.0">
          <emma:interpretation id="{E314A385-DEEC-421A-8BAD-5A9CD7EB702A}" emma:medium="tactile" emma:mode="ink">
            <msink:context xmlns:msink="http://schemas.microsoft.com/ink/2010/main" type="paragraph" rotatedBoundingBox="29182,6626 33586,6361 33663,7634 29259,7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A654F1-55F1-4ED9-A356-9B7F877B0F87}" emma:medium="tactile" emma:mode="ink">
              <msink:context xmlns:msink="http://schemas.microsoft.com/ink/2010/main" type="line" rotatedBoundingBox="29182,6626 33586,6361 33663,7634 29259,7899"/>
            </emma:interpretation>
          </emma:emma>
        </inkml:annotationXML>
        <inkml:traceGroup>
          <inkml:annotationXML>
            <emma:emma xmlns:emma="http://www.w3.org/2003/04/emma" version="1.0">
              <emma:interpretation id="{23A36DCB-C037-4B89-BF0E-09105846595D}" emma:medium="tactile" emma:mode="ink">
                <msink:context xmlns:msink="http://schemas.microsoft.com/ink/2010/main" type="inkWord" rotatedBoundingBox="29147,7856 29251,6568 29940,6624 29835,7912"/>
              </emma:interpretation>
              <emma:one-of disjunction-type="recognition" id="oneOf0">
                <emma:interpretation id="interp0" emma:lang="en-US" emma:confidence="0">
                  <emma:literal>ty</emma:literal>
                </emma:interpretation>
                <emma:interpretation id="interp1" emma:lang="en-US" emma:confidence="0">
                  <emma:literal>tog</emma:literal>
                </emma:interpretation>
                <emma:interpretation id="interp2" emma:lang="en-US" emma:confidence="0">
                  <emma:literal>of</emma:literal>
                </emma:interpretation>
                <emma:interpretation id="interp3" emma:lang="en-US" emma:confidence="0">
                  <emma:literal>tug</emma:literal>
                </emma:interpretation>
                <emma:interpretation id="interp4" emma:lang="en-US" emma:confidence="0">
                  <emma:literal>tag</emma:literal>
                </emma:interpretation>
              </emma:one-of>
            </emma:emma>
          </inkml:annotationXML>
          <inkml:trace contextRef="#ctx0" brushRef="#br0">4430 5206 325 0,'0'0'120'0,"0"0"-65"15,0 0 0-15,0 0 118 16,0 0-61-16,0 0-71 15,18-65-2-15,-16 60-25 16,4 5-12-16,-2 0 20 16,-4 0-22-16,0 0-1 0,0 0 1 15,0 0-21 1,0 0 20-16,-4 3 1 0,-10 15 9 16,-6 9-9-1,-6 6 28-15,-9 8 11 0,-2 9-22 16,-3-1-8-1,5 2-8-15,7-2-1 0,4-3-7 16,8-1 7 0,4-6-1-16,3-6 1 0,0 0 0 15,4-4 0-15,-4-3 3 16,1 0-2-16,1-2-1 16,4-7 7-16,3 2-7 15,0 0-13-15,0-5 4 16,7 5 9-16,10-4 6 15,4 0-6-15,1-3-23 16,4 0 21-16,0-7-9 0,2-3-8 16,2-2-17-16,-2 0-12 15,-2 0-1 1,-3 0 3-16,-6-12 0 0,1-4-12 16,-4-14-47-1,-6-2-1-15,-5 4-74 0</inkml:trace>
          <inkml:trace contextRef="#ctx0" brushRef="#br0" timeOffset="2479.854">5440 6135 544 0,'0'0'323'0,"0"0"-189"0,0 0-98 16,0 0 45 0,0 0-10-16,0 0-53 0,0 0-18 15,20-36-25 1,0 36-8-16,5 0 33 0,2 2-38 15,-2 9 2 1,-8-3 22-16,-2-3-31 0,-7 0 10 16,1-5 5-16,-3 2-11 15,-1-2 7-15,7 0-105 16,-4 0-98-16,1-10-263 0</inkml:trace>
          <inkml:trace contextRef="#ctx0" brushRef="#br0" timeOffset="2729.8399">5577 6003 497 0,'0'0'215'0,"0"0"-79"16,0 0-37-16,0 0 18 0,0 0-76 15,0 0-40 1,0 0-2-16,132-24-9 0,-80 24-16 15,-2 0 16 1,-5 0-31-16,-8 0 4 0,-5 0 24 16,-12 0-11-16,-5 0 24 15,-3 0 0-15,-12 0-43 16,0 0-102-16,0-10-190 0</inkml:trace>
        </inkml:traceGroup>
        <inkml:traceGroup>
          <inkml:annotationXML>
            <emma:emma xmlns:emma="http://www.w3.org/2003/04/emma" version="1.0">
              <emma:interpretation id="{4D55B8BC-953E-4134-81F9-62C07C9641EC}" emma:medium="tactile" emma:mode="ink">
                <msink:context xmlns:msink="http://schemas.microsoft.com/ink/2010/main" type="inkWord" rotatedBoundingBox="30094,6821 33605,6636 33651,7514 30141,7700"/>
              </emma:interpretation>
              <emma:one-of disjunction-type="recognition" id="oneOf1">
                <emma:interpretation id="interp5" emma:lang="en-US" emma:confidence="0">
                  <emma:literal>Ca-look</emma:literal>
                </emma:interpretation>
                <emma:interpretation id="interp6" emma:lang="en-US" emma:confidence="0">
                  <emma:literal>Toorak</emma:literal>
                </emma:interpretation>
                <emma:interpretation id="interp7" emma:lang="en-US" emma:confidence="0">
                  <emma:literal>¥710k</emma:literal>
                </emma:interpretation>
                <emma:interpretation id="interp8" emma:lang="en-US" emma:confidence="0">
                  <emma:literal>$oor.of.</emma:literal>
                </emma:interpretation>
                <emma:interpretation id="interp9" emma:lang="en-US" emma:confidence="0">
                  <emma:literal>C-look</emma:literal>
                </emma:interpretation>
              </emma:one-of>
            </emma:emma>
          </inkml:annotationXML>
          <inkml:trace contextRef="#ctx0" brushRef="#br0" timeOffset="4271.4832">6271 5446 348 0,'0'0'124'16,"0"0"-106"-16,0 0-7 0,0 0 61 16,0 0 25-16,0 0-32 0,0 0-10 15,14 4 11 1,-6-4 2-16,4 0-24 0,2 0-21 15,0 0 7 1,1 0-28-16,-3 0-1 16,4 0-1-16,1 0 1 15,5 0-2-15,0 0 1 0,4 0-12 16,-4 0 5 0,0 0-23-16,-9 0-12 0,2 0-40 15,-6 0-66-15,-4 0-36 0,-2-4-171 16</inkml:trace>
          <inkml:trace contextRef="#ctx0" brushRef="#br0" timeOffset="4801.4526">6779 5493 446 0,'0'0'82'15,"0"0"-66"-15,0 0-4 0,0 0 16 16,0 0-10 0,0 0-1-16,0 0-8 0,141-93 24 15,-124 80-14 1,-2 0-12 0,-7 1 36-16,1 0 19 0,-6 4 0 0,-3 7 16 15,0-2-43 1,0 3-24-16,0 0-11 0,0 4-43 15,0 18 30 1,-7 6-9-16,-10 8-41 0,-3 6 55 16,0 0-10-16,-3-1-10 15,6-5 14-15,0-8-15 16,9-4 28-16,-2-12 1 16,5-2-7-16,0-3 7 15,1-6-1-15,1 3 1 0,3-4 6 16,0 2-6-1,0-2 2-15,0 0-2 0,0 0-113 16,0 0-123-16</inkml:trace>
          <inkml:trace contextRef="#ctx0" brushRef="#br0" timeOffset="5427.211">7268 5438 114 0,'0'0'110'15,"0"0"-24"-15,0 0-6 16,0 0-5-16,0 0-32 0,0 0-42 16,0 0 15-1,-32 12-2-15,18 8-2 0,6 1-11 16,-2 0-1-16,5 0 15 16,0-6-8-16,2-3-7 15,-1 2 6-15,1-6-5 16,-2-1 12-16,2-2-2 15,-6 6-9-15,3-4 21 32,1 6-9-32,-4-3-4 0,3 3-9 0,1 1-1 15,1-5 13-15,1 2-13 16,3-3-13-16,0-3 0 16,0 0 13-16,0-2 15 15,7-3 9-15,6 0-15 16,5 0 7-16,2 0-15 0,4-8 0 15,-4-7 12-15,3-3-12 16,-3-6 9-16,0-2-2 16,-6-2 0-16,1-1 32 15,-7 0 25-15,-5 1-23 16,-3 3-12-16,0 4 9 16,0 3-26-16,0 7-12 15,0 6-1-15,-3 5-1 16,-2 0-87-16,-1 0 6 15,-3 8 56-15,-8 16-59 16,-1-1-54-16,1-5-93 0</inkml:trace>
          <inkml:trace contextRef="#ctx0" brushRef="#br0" timeOffset="5982.1746">7562 5537 393 0,'0'0'88'16,"0"0"-69"-16,0 0-19 0,0 0 0 15,0 0 4 1,0 0-4-16,0 0-24 0,0-21 23 16,0 38-9-16,0 0-3 15,0 7 13-15,-15-2 35 16,0 2-2-16,1-1 29 16,3 0-20-16,-1 1-16 15,9-3-26-15,3 0 0 16,0-3-16-16,0-6 4 15,12-1 12-15,8-4 9 16,6-4-2-16,3-3 2 16,-1 0-8-16,-1 0 0 0,-2-13 16 15,7-7-17-15,-9-4 0 16,2-2 8-16,-5-4 3 16,-8-2 25-1,-4 1 2-15,-8-1 50 0,0 5-1 16,0 0-40-16,0 4-15 0,0 4-1 15,0 4-29 1,-11 6 14-16,-3 4-16 0,-4 5-16 16,1 0-7-1,-3 0-41-15,3 0-31 0,-3 12-51 16,5-1-53 0,4-5-19-16</inkml:trace>
          <inkml:trace contextRef="#ctx0" brushRef="#br0" timeOffset="6771.0698">7848 5646 214 0,'0'0'138'0,"0"0"-84"0,0 0-26 16,0 0 66 0,0 0 42-16,0 0-54 0,0 0-82 15,0-21 1 1,0 21-2-16,0 0-7 0,0 0 8 16,-2 18-7-16,-10 2-3 15,1 7 10-15,-1 1 1 16,1 4 6-16,2-4 6 15,4 3-13-15,-2-5 0 16,7 0-7-16,0-5-41 16,0-3 41-16,0-6 6 15,0-1-2-15,0-6 3 16,4-3 0-16,-4-2 6 0,3 0 31 16,-1 0 21-1,4 0 8-15,6-2-40 0,5-16-26 16,6-5 8-1,9-6-8-15,-2-4 0 0,12-3 12 16,-14-3-11 0,6-3-1-16,-4 0 0 0,-5-2 0 15,-2 1 3 1,-9 1 13-16,-2 6 4 0,-6 8 15 16,-6 1 2-16,2 9-3 0,-2 3-11 15,6 2-23 1,3 5 20-16,3 1-20 0,8-1-5 15,0 2 3 1,5 1-21-16,2 1 10 0,1-1-6 16,-5-2 0-1,-3 3 19-15,-3 0 0 0,-5 3 0 16,-7-2 6-16,2 3-5 16,-4 0-2-16,2 0-4 15,4 0-99-15,14 8-29 16,0 10-23-16,-1-2-114 15</inkml:trace>
          <inkml:trace contextRef="#ctx0" brushRef="#br0" timeOffset="7203.2814">8176 5762 39 0,'0'0'222'0,"0"0"-171"0,0 0-43 0,0 0 0 15,0 0 32 1,0 0 2-16,0 0 52 0,-17 29 18 15,5-21-48-15,-1 2 35 0,1-2-50 16,0 2-7 0,6-2 10-16,1-1-14 0,5 5-5 15,0 0-5 1,0 1-18-16,0 3 7 0,0-1-6 16,5 3-10-1,10 0 11-15,0-2-12 0,-2-3 1 16,2-1-1-1,-6-1 0-15,2-6-7 0,3 0-12 16,1-2-10-16,8-3 5 16,26 0-80-16,-4 0-133 15,-1-3-55-15</inkml:trace>
          <inkml:trace contextRef="#ctx0" brushRef="#br0" timeOffset="289.9952">4034 5617 336 0,'0'0'106'0,"0"0"-83"15,0 0 13 1,0 0 19-16,0 0-8 0,0 0 8 16,0 0-42-16,158-2 10 0,-126 2-21 15,-10 0 8 1,1 0 10-16,-3 0-19 0,-5-3 12 16,-1-2 0-1,-2 3-3-15,-1-4 12 0,-2 1-22 16,14-2-40-1,-3 4-102-15,3-2-143 0</inkml:trace>
          <inkml:trace contextRef="#ctx0" brushRef="#br0" timeOffset="1159.9311">4672 5620 173 0,'0'0'222'0,"0"0"-123"16,0 0 22-1,0 0 32-15,0 0-45 0,0 0-70 16,0 0-30-1,-40-26-8-15,25 34 0 0,0 10-19 16,7 3-23 0,3-4 32-16,-2 5 10 0,7-7 2 15,0 1 20-15,0-6-15 16,0 1-4-16,0-1 8 16,0-2-10-16,0 0 7 15,0-4-7-15,0 0-1 16,3-2 0-16,6-2 6 15,3 0-6-15,2 0 19 16,6 0-18-16,1-6 14 16,-1-6-14-16,-3-4 9 0,-6-5 19 15,-2 3-4 1,-6-2 1-16,0 3-25 0,-3 5 24 16,0 4 72-1,0 5-94-15,0 3-3 0,-3 0-55 16,-9 3-28-1,-3 15 72-15,5 8-12 0,3 3-58 16,7-1 56 0,0-1-21-16,0-2 21 0,9-2 17 15,-1-5-5-15,-4-1 12 16,-4-5-7-16,0 0-14 16,0-2 22-16,0 7 30 15,-12 1 19-15,-5 6-5 16,-6 9-30-16,-3 6 12 15,-2 4-12-15,-2 8-13 16,2 4 6-16,2-2-7 16,3-5 0-16,3-7-2 0,3-5 8 15,-1-9-4-15,4-7-2 16,3-7 1-16,-4-5 37 16,1-3 0-1,-4 0 9-15,1-5 10 0,0 0-34 16,-1 0-6-16,8 0-4 15,0-5 9-15,8-10 42 16,-1-8-34-16,3-5-14 16,0-4 10-16,0-2-8 15,12 1-7-15,5 0-11 0,-3 4-4 16,3 5-8 0,-2 4 8-16,-1 4-21 0,-3 2-7 15,4 5-33 1,-1 1-32-16,12-2-94 0,-2-1-57 15,-2 1-22-15</inkml:trace>
          <inkml:trace contextRef="#ctx0" brushRef="#br0" timeOffset="2079.8775">5109 5464 346 0,'0'0'143'0,"0"0"-48"0,0 0 41 16,0 0-13 0,0 0-41-16,0 0-82 0,0 0-10 15,-5-19-42-15,-2 19-22 0,2 10 60 16,-5 8 7 0,2 0 4-16,3 3 2 0,-2 0 1 15,5-4 0 1,2 0 17-16,0 0-4 0,0 4 8 15,0 3 10 1,2-2-31-16,13 7 1 16,0-1-1-16,2-2-17 0,3-6 15 15,0-4-16-15,0-6 4 16,5-7 14-16,7-3 1 16,3 0 7-16,5-5-8 15,-3-15-6-15,3-9-3 16,-2-2 9-16,-6-9 0 15,-3-1 11-15,-6-2 13 16,-3-5 6-16,-8 1-21 16,-7 6 90-16,-5 3-25 15,0 4-29-15,0 10-19 0,-8 12 16 16,-13 10-31 0,-7 2-11-16,-10 5 0 0,-4 24-3 15,-8 9-6 1,8 7 9-16,4 6-20 0,6 3-10 15,6 1 15 1,3-2 15 0,0 0 0-16,1-6 0 0,2-9 0 0,0-2 0 0,2-2 0 31,-3-3 4-15,1 0 5-16,3 0-10 0,1 1 1 0,1-3-14 15,3 3 13-15,4 2-9 0,-1-4 10 16,6-3-1-1,3 0-49-15,0-8 37 0,0-4-2 16,0-1-44 0,0-4 5-16,0-5-68 0,0-2-79 15,0-3-113-15</inkml:trace>
        </inkml:traceGroup>
      </inkml:traceGroup>
    </inkml:traceGroup>
    <inkml:traceGroup>
      <inkml:annotationXML>
        <emma:emma xmlns:emma="http://www.w3.org/2003/04/emma" version="1.0">
          <emma:interpretation id="{9190296E-53A1-42C4-9418-821A6CDFF476}" emma:medium="tactile" emma:mode="ink">
            <msink:context xmlns:msink="http://schemas.microsoft.com/ink/2010/main" type="paragraph" rotatedBoundingBox="31942,7403 33445,7901 33108,8919 31605,84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DF7ACF-9E79-4686-8812-C9A220EB4BC2}" emma:medium="tactile" emma:mode="ink">
              <msink:context xmlns:msink="http://schemas.microsoft.com/ink/2010/main" type="line" rotatedBoundingBox="31942,7403 33445,7901 33108,8919 31605,8422"/>
            </emma:interpretation>
          </emma:emma>
        </inkml:annotationXML>
        <inkml:traceGroup>
          <inkml:annotationXML>
            <emma:emma xmlns:emma="http://www.w3.org/2003/04/emma" version="1.0">
              <emma:interpretation id="{083D70DC-B437-4512-BFDD-1193E90EEB74}" emma:medium="tactile" emma:mode="ink">
                <msink:context xmlns:msink="http://schemas.microsoft.com/ink/2010/main" type="inkWord" rotatedBoundingBox="31942,7403 33445,7901 33108,8919 31605,8422"/>
              </emma:interpretation>
              <emma:one-of disjunction-type="recognition" id="oneOf2">
                <emma:interpretation id="interp10" emma:lang="en-US" emma:confidence="0">
                  <emma:literal>Tore</emma:literal>
                </emma:interpretation>
                <emma:interpretation id="interp11" emma:lang="en-US" emma:confidence="0">
                  <emma:literal>Tora</emma:literal>
                </emma:interpretation>
                <emma:interpretation id="interp12" emma:lang="en-US" emma:confidence="0">
                  <emma:literal>Tors</emma:literal>
                </emma:interpretation>
                <emma:interpretation id="interp13" emma:lang="en-US" emma:confidence="0">
                  <emma:literal>Tore.</emma:literal>
                </emma:interpretation>
                <emma:interpretation id="interp14" emma:lang="en-US" emma:confidence="0">
                  <emma:literal>Tor.</emma:literal>
                </emma:interpretation>
              </emma:one-of>
            </emma:emma>
          </inkml:annotationXML>
          <inkml:trace contextRef="#ctx0" brushRef="#br0" timeOffset="9293.1617">6923 6795 681 0,'0'0'118'15,"0"0"-116"-15,0 0 35 0,0 0 69 16,0 0-36 0,0 0-70-16,0 0-81 15,-23-24 43-15,11 44 28 16,1 10-39-16,-3-2 25 0,2 1 15 15,-3 2 9-15,7-4 0 16,-1-5 0-16,3-5 0 16,4-3 0-16,2-1 1 15,0-5-1-15,0-3 0 16,0-3 0-16,0 1-1 16,0-3 7-16,14 0-6 15,4 0 7-15,4 0 0 16,1-10 3-16,0-9 15 0,-2-3-12 15,-1-5 10 1,-3-1-1-16,-3 0 25 0,-2-1 1 16,-7 0-25-1,-2 1 25-15,-3 4-35 0,0 5 13 16,0 2 4 0,0 7-30-16,0 5-10 0,-3 5-20 15,0 0-70 1,-2 0 0-16,-4 17 16 0,1 7-69 15,2-3-82-15</inkml:trace>
          <inkml:trace contextRef="#ctx0" brushRef="#br0" timeOffset="8813.1919">6497 6779 100 0,'0'0'157'0,"0"0"-16"32,0 0 8-32,0 0 11 0,0 0-27 0,0 0-46 15,0 0-11 1,0 0-21-16,0 0-19 0,0 0 8 15,0 0-31-15,0 0 0 0,6-5-13 16,6-5 1 0,5-4 2-16,0-1-3 0,6-6 0 15,2 1 0 1,7-3-14-16,0-1 14 0,-4 3-1 16,-1 3 1-1,-7 3 3-15,-5 5-3 0,-7 5-1 16,-6 2 1-1,-2 3-20-15,0 0 2 0,0 10-8 16,-5 13 19-16,-15 13 7 16,-5 6 1-16,-2 5 1 15,-1 2-2-15,1 0-6 16,5-2-6-16,2-9-1 16,2-9-4-16,9-5 10 15,4-11-8-15,2-6 8 16,3-2 5-16,0-3-23 15,0-2-16-15,0 3-48 0,0-3-62 16,0 0-58 0,0 0-123-16</inkml:trace>
          <inkml:trace contextRef="#ctx0" brushRef="#br0" timeOffset="9743.1314">7204 6810 734 0,'0'0'135'0,"0"0"-97"0,0 0 2 16,0 0 28 0,0 0-46-16,0 0-22 0,0 0-75 15,-31 21 62 1,17 12 11-16,-4 6-14 0,4 0-25 15,6-6-26-15,-2-1 47 0,8-9 13 16,-1-5 5 0,3-4 2-16,0-10 7 0,0 0 25 15,0-4 36 1,0 0-20-16,17 0 20 0,6-17-52 16,6-3-15-1,2-6 7-15,1 1-8 0,-6-4 0 16,-5-3 17-16,-8 4-4 15,-1-1 6-15,-9 6-16 16,-3 3 3-16,0 7 7 16,0 5-13-16,-5 6-13 15,-13 2 0-15,-4 0-26 16,-2 0 6-16,1 12-25 16,3 17-65-16,8-8-82 15,4-3-49-15</inkml:trace>
          <inkml:trace contextRef="#ctx0" brushRef="#br0" timeOffset="10393.094">7463 6929 489 0,'0'0'96'16,"0"0"-96"0,0 0-50-16,0 0 30 0,0 0 15 15,0 0 5 1,0 0 0-16,0 117 0 15,0-76 17-15,-11 0-7 0,2-2 19 16,1-7-15-16,1-7 8 16,5-4 14-16,2-8-29 15,0-2 5-15,0-7 14 16,0-1-25-16,6-3 20 16,12 0-1-16,2 0-7 15,5 0 15-15,-2-10-27 16,3-14 9-16,0-4 19 0,-4-11 28 15,2-8 28 1,-6-7-13-16,-5-3 34 0,-1-2-35 16,-4 4-19-1,-1 3 10-15,-7 9-21 0,0 9-24 16,0 9 13 0,0 9-19-16,0 5-11 0,2 6 0 15,6 2-23 1,10 1-24-16,11 0-8 0,8-1-8 15,15 3 38 1,-6-3-10-16,-4 3-7 0,-7-2 25 16,-8-1-8-16,-13-1 25 15,-6 4-7-15,-5-1-5 16,0 1 11-16,-3 0-14 0,0 0-11 16,0 0-34-1,0 0-98-15,0 0-29 0,0 0-12 16,2 5-124-16</inkml:trace>
          <inkml:trace contextRef="#ctx0" brushRef="#br0" timeOffset="10983.0782">7980 7077 532 0,'0'0'92'0,"0"0"-58"0,0 0-1 31,0 0 39-31,0 0 39 0,0 0-98 0,0 0-13 16,-40-29-11 0,18 55 3-16,-4 4 8 0,2 8-7 15,4 0 7 1,3-4 9-16,9-3-8 0,5-5 8 15,-3-2 26-15,6-4 1 16,0-4-6-16,0-1-13 16,6-5-17-16,5 1 19 15,4-7-12-15,2 2 1 16,0-6 5-16,1 0-13 16,-1 0 0-16,0 0 0 15,-6 0 0-15,1-3 8 16,-7-7-8-16,2-3 1 0,-7 1 22 15,0-4 5 1,0 3 18-16,-12-2-6 0,-11 3-39 16,-6 2-2-1,-3 8-2-15,-5 2-21 0,-1 0-11 16,-7 7-104 0,8 11-125-16,14-4-113 0</inkml:trace>
          <inkml:trace contextRef="#ctx0" brushRef="#br0" timeOffset="7823.2463">6673 6249 245 0,'0'0'148'0,"0"0"-49"15,0 0 54-15,0 0-3 16,0 0-60-16,0 0 11 16,0 0-49-16,-9 0-3 15,12 0-14-15,14 0-35 16,3-4-1-16,3 3 1 15,3 1-6-15,2 0-1 16,10 0 7-16,6 0 0 0,8 1 6 16,10 13-3-1,8-1-3-15,10 0 0 0,9 2-2 16,9 1 2 0,6 0 0-16,2 0 0 0,4-4 6 15,-8 1-6 1,-4-3 0-16,-9 2 0 0,-8-8-13 15,-13 4 3-15,-13-6-45 0,-8 3-40 16,-19-2-29 0,-22-3-64-16,-6 0-31 0,0 0-41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4:36:30.04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8BC720-2598-4496-B60F-5627DD684680}" emma:medium="tactile" emma:mode="ink">
          <msink:context xmlns:msink="http://schemas.microsoft.com/ink/2010/main" type="writingRegion" rotatedBoundingBox="7374,754 29956,230 29995,1910 7413,2434"/>
        </emma:interpretation>
      </emma:emma>
    </inkml:annotationXML>
    <inkml:traceGroup>
      <inkml:annotationXML>
        <emma:emma xmlns:emma="http://www.w3.org/2003/04/emma" version="1.0">
          <emma:interpretation id="{D502AADB-BD89-4A38-92EC-2BEDC6794F93}" emma:medium="tactile" emma:mode="ink">
            <msink:context xmlns:msink="http://schemas.microsoft.com/ink/2010/main" type="paragraph" rotatedBoundingBox="7374,754 29956,230 29995,1910 7413,2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757CF8-0080-4CF5-9F42-0DD42BFE1C80}" emma:medium="tactile" emma:mode="ink">
              <msink:context xmlns:msink="http://schemas.microsoft.com/ink/2010/main" type="line" rotatedBoundingBox="7374,754 29956,230 29995,1910 7413,2434"/>
            </emma:interpretation>
          </emma:emma>
        </inkml:annotationXML>
        <inkml:traceGroup>
          <inkml:annotationXML>
            <emma:emma xmlns:emma="http://www.w3.org/2003/04/emma" version="1.0">
              <emma:interpretation id="{CDCFBEE3-5353-40EA-9099-6CB8A8B675E0}" emma:medium="tactile" emma:mode="ink">
                <msink:context xmlns:msink="http://schemas.microsoft.com/ink/2010/main" type="inkWord" rotatedBoundingBox="7372,757 9462,702 9498,2071 7408,2126"/>
              </emma:interpretation>
              <emma:one-of disjunction-type="recognition" id="oneOf0">
                <emma:interpretation id="interp0" emma:lang="en-US" emma:confidence="0">
                  <emma:literal>Jutte</emma:literal>
                </emma:interpretation>
                <emma:interpretation id="interp1" emma:lang="en-US" emma:confidence="0">
                  <emma:literal>Jute</emma:literal>
                </emma:interpretation>
                <emma:interpretation id="interp2" emma:lang="en-US" emma:confidence="0">
                  <emma:literal>Julie</emma:literal>
                </emma:interpretation>
                <emma:interpretation id="interp3" emma:lang="en-US" emma:confidence="0">
                  <emma:literal>Jutte.</emma:literal>
                </emma:interpretation>
                <emma:interpretation id="interp4" emma:lang="en-US" emma:confidence="0">
                  <emma:literal>Jute.</emma:literal>
                </emma:interpretation>
              </emma:one-of>
            </emma:emma>
          </inkml:annotationXML>
          <inkml:trace contextRef="#ctx0" brushRef="#br0">-16296 819 312 0,'0'0'97'0,"0"0"-22"16,0 0 20 0,0 0 29-16,0 0 41 0,0 0-54 15,0 0-37-15,-3-29 0 16,3 29-21-16,0-1-5 16,0 1 1-16,0 0-29 15,0 0-2-15,0 0-18 16,0 0-4-16,3 0-3 15,12 0 7-15,2 0-1 16,6 0-18-16,2 0-16 16,2 0 6-16,-2 0-8 15,-1 0-7-15,-4 0 24 0,-3 0-5 16,-6 0 1-16,-6 0 1 16,2 0-9-16,-7 0 25 15,0 0-6-15,0 0-44 16,0 0-86-16,0 0-96 15,-3-4-308-15</inkml:trace>
          <inkml:trace contextRef="#ctx0" brushRef="#br0" timeOffset="1071.4695">-15841 633 39 0,'0'0'25'0,"0"0"-17"0,0 0 41 0,0 0 12 0,0 0-19 0,-10 60 23 0,5-37-25 0,2-4 8 0,3 0-11 0,0-3 1 0,0-4 2 0,0 3-1 0,0-1 9 0,0 5-1 0,3-1-22 0,2 5-6 0,-2 0-6 0,4 5-6 0,-2 4 9 0,-2 4-9 0,-1-3-6 0,-2 3 5 0,0 1-6 0,0-6 1 32,0-6-1-32,0-4-4 0,0-5 4 0,0-3 23 0,-5-6 26 0,0-1 13 93,-2-1-14 64,-1-5 14-157,-4 0 1 15,4 0-16-15,-4 0 16 0,4 0-18 0,-4 0-10 0,4-8-5 0,-1-2-30 0,1-3-8 0,5 3 8 0,-4 2-13 16,7 0 13-16,-2 6-1 0,2-1-8 0,-3 0 7 0,3 3-16 0,-3-3 11 0,1 2-13 0,-2-3 14 0,1 0-3 0,0-5 3 0,3-3-33 0,0 0-24 0,0-10-62 0,0-15-42 16,12 4-80-16,-1 2-102 0</inkml:trace>
          <inkml:trace contextRef="#ctx0" brushRef="#br0" timeOffset="3413.8871">-15672 1272 159 0,'0'0'91'15,"0"0"-16"-15,0 0 10 16,0 0-1-16,0 0-25 16,0 0-28-16,0 0-31 15,45-13-5-15,-47 30 5 0,-6 10 1 16,1 1 12 0,2 0 16-16,5 1-23 0,0-6 2 15,0-4-8-15,0-4 12 16,5-4-6-16,4 0 15 15,3-4-12-15,-4-2 11 16,-2-2-7-16,3-3-12 16,-1 0 25-16,1 0-11 15,5 0-5-15,3 0 13 16,4 0-23-16,-1-8 10 16,1-2-10-16,-4-1 2 15,0 1 0-15,-3-3-2 16,-2 0 0-16,0 0-1 15,-4 0 7-15,1-2-7 16,-6-2 1-16,2-1 0 0,-2 0 0 16,-3 3 2-16,0 0 19 15,0 3 14-15,0 6-28 16,0 3 15-16,0 0-22 16,0 3-1-16,0 0 0 15,0 0-12-15,0 0-20 16,0 0-8-16,0 3-30 15,0 9 53-15,0 4 12 16,0 5-11-16,0-1 17 16,0 2 1-16,0-4 2 15,0 0 9-15,5-6-12 16,10 4 0-16,-1-3 0 16,6-5-15-16,0 0 15 0,0-4-1 15,4-4 1-15,-8 0 0 16,2 0-7-16,-4 0 7 15,-2 0 0-15,-4-7-10 16,2-3 10-16,-2-1-39 16,1-4 1-16,-1-3-9 15,1 0 8-15,-3-6 33 16,-1 2 5-16,4-5 1 16,-6 0 8-16,2 2-7 15,-5 2 9-15,0 5 11 16,0 3-6-16,0 0 6 15,0 9-21-15,-2 3-22 0,-4 3-15 16,4 0-92 0,-2 3-22-16,4 15 72 0,-3 0-70 0</inkml:trace>
          <inkml:trace contextRef="#ctx0" brushRef="#br0" timeOffset="2491.1998">-15370 861 33 0,'0'0'113'15,"0"0"-35"-15,0 0 27 16,0 0 25-16,0 0-7 15,0 0-31-15,0 0-50 16,118 0-13-16,-87 0-28 0,6-9 9 16,10 5-10-1,5-4 0-15,-1 3 0 16,-2-3-10-16,0 3-3 0,-11-1 13 16,-8 1-6-16,-6 3 6 15,-13-1-11-15,-11-5-27 16,0 3-25-16,-13 1-144 0</inkml:trace>
          <inkml:trace contextRef="#ctx0" brushRef="#br0" timeOffset="2123.3803">-15326 395 41 0,'0'0'63'0,"0"0"29"15,0 0 12-15,0 0 9 16,0 0-11-16,0 0-1 16,0 0 0-16,0 0-43 15,0 0-12-15,25-18-1 0,-17 5-28 16,4 0-7-16,0-2-5 15,-1-1-5-15,-2-2 0 16,-1 0 1-16,-1-1 7 16,-7 2 17-16,0-2 18 15,0 1 5-15,0 0-5 16,0 7-12-16,0 1 16 16,0 8-31-16,0-1-16 15,0 3-12-15,0 0-43 16,0 0-33-16,0 5-38 15,-4 17 46-15,1 13 59 16,-2 4 14-16,-1 2 4 16,0 1 3-16,0-3 0 0,4-9 1 15,-1-3 5-15,3-6-6 16,0-6 0-16,0-5 0 16,0 1 1-16,-3-5-2 15,-1 0-14-15,-1 2-40 16,-7 2-56-16,4-1-43 15,-4-2-58-15</inkml:trace>
          <inkml:trace contextRef="#ctx0" brushRef="#br0" timeOffset="4281.551">-14829 1254 464 0,'0'0'98'0,"0"0"-88"0,0 0 2 16,0 0 5-16,0 0-15 16,0 0 6-16,0 0-9 15,0 77 1-15,0-53-9 16,0-1 9-16,0-2 0 16,0-3 15-16,0-3 21 15,0 1-17-15,-4-4 7 16,1 0-11-16,1-2 0 15,2-3 8 32,0 4-23-47,0-4 1 0,0 1-2 32,12-3-9-32,1-2 10 0,8-3-1 0,-1 0-13 0,3 0 13 15,0 0-5-15,-1 0-8 0,-4-3-4 16,-1-2-26-16,-5 0 2 0,-4 0-10 0,1-3 16 15,-3 0-12-15,-4 1-134 0</inkml:trace>
          <inkml:trace contextRef="#ctx0" brushRef="#br0" timeOffset="4391.4869">-14646 993 620 0,'0'0'46'0,"0"0"-46"0,0 0 0 0,0 0 23 0,0 0 0 0,0 0-22 0,0 0 7 0,106-11 4 0,-88 8 1 0,-9 1 14 0,-1 2 11 0,-3 0-2 0,-1 0-12 0,2 0-23 0,2 0 6 0,4 0-7 0,8 0 2 0,9-2 5 0,6-4-7 0,2 1 1 16,3-5-1-16,-5 2-15 0,-2-11-31 0,-9 6-65 15,-11 1-139-15</inkml:trace>
          <inkml:trace contextRef="#ctx0" brushRef="#br0" timeOffset="4767.2721">-14642 739 254 0,'0'0'160'0,"0"0"-93"16,0 0-33-16,0 0-2 16,0 0-31-16,0 0 0 15,0 0 9-15,164-26-10 16,-119 15 0-16,-5 3-2 16,-5 1 2-16,-10 2-1 15,-4 0 2-15,-10 2-1 16,-6 1 9-16,-1 2-8 15,-1 0-2-15,2-3-9 0,1 3-73 16,3-3-91-16</inkml:trace>
        </inkml:traceGroup>
        <inkml:traceGroup>
          <inkml:annotationXML>
            <emma:emma xmlns:emma="http://www.w3.org/2003/04/emma" version="1.0">
              <emma:interpretation id="{7C728BD8-05AE-4807-B6A4-9D4DBBA3C1F0}" emma:medium="tactile" emma:mode="ink">
                <msink:context xmlns:msink="http://schemas.microsoft.com/ink/2010/main" type="inkWord" rotatedBoundingBox="9560,797 12779,822 12767,2324 9548,2299"/>
              </emma:interpretation>
              <emma:one-of disjunction-type="recognition" id="oneOf1">
                <emma:interpretation id="interp5" emma:lang="en-US" emma:confidence="0">
                  <emma:literal>Being</emma:literal>
                </emma:interpretation>
                <emma:interpretation id="interp6" emma:lang="en-US" emma:confidence="0">
                  <emma:literal>Beings</emma:literal>
                </emma:interpretation>
                <emma:interpretation id="interp7" emma:lang="en-US" emma:confidence="0">
                  <emma:literal>Beiges</emma:literal>
                </emma:interpretation>
                <emma:interpretation id="interp8" emma:lang="en-US" emma:confidence="0">
                  <emma:literal>Beigey</emma:literal>
                </emma:interpretation>
                <emma:interpretation id="interp9" emma:lang="en-US" emma:confidence="0">
                  <emma:literal>Boeings</emma:literal>
                </emma:interpretation>
              </emma:one-of>
            </emma:emma>
          </inkml:annotationXML>
          <inkml:trace contextRef="#ctx0" brushRef="#br0" timeOffset="-28188.1514">-11998 661 74 0,'0'0'99'0,"0"0"25"16,0 0-36-16,0 0 15 15,0 0-25-15,0 0-25 16,0 0 8-16,3-67-35 15,-8 62-6-15,-2 2-11 16,4-2 11-16,-2 3 6 16,0-1-18-16,2 0 13 0,-6 0-14 15,1 2 16-15,-4 1 3 16,-6-4 7-16,-4 4-8 16,-5 0-10-16,-4 0-14 15,-1 0 6-15,3 0-7 16,1 4 1-16,5 6-8 15,2 0 8-15,5-1-1 16,1 3 2-16,-2 0 4 16,2 4-5-16,-2-3-1 15,2 0 0-15,2 0 2 16,-2 3-2-16,1-1 0 16,-1 3 7-16,4 0 1 15,-4 3-3-15,1 3-4 16,-4 1 0-16,4 1 16 0,0 0-17 15,2 2 1 1,0-3 8-16,4-1-9 0,3 0 0 16,5-4-7-16,0-2-1 15,0-1 7-15,5-3 2 16,18 0-1-16,4-5 0 16,3 0 6-16,8-4-6 15,2-1 0-15,1 2 0 16,2-6 0-16,-3 0 0 15,3 0-1-15,-2 0-7 16,-1 0-26-16,0 0 6 16,3-3 1-16,1-9-44 15,-4-1 8-15,5-13-34 16,-10 2-62-16,-13 1-83 0</inkml:trace>
          <inkml:trace contextRef="#ctx0" brushRef="#br0" timeOffset="-29086.1989">-12179 605 51 0,'0'0'83'0,"0"0"-25"16,0 0 7-16,0 0-7 16,0 0-1-16,0 0 4 15,-109-53-26-15,103 48 5 0,4 1 5 16,-5-2-29-16,4 1 18 15,1 0-5-15,-1 0-12 16,0 2-17-16,1 3-14 16,-5 0-241-16,2 0-125 0</inkml:trace>
          <inkml:trace contextRef="#ctx0" brushRef="#br0" timeOffset="-24276.5918">-11540 1127 0 0,'0'-5'0'16,"0"-19"0"-16,0 12 0 16,2-33 0-16,6 9 0 15,2-2 0-15,-8-3 0 16,4 9 0-16,-6 24 0 16,0 7 0-16,0 1 0 0,0 0 0 15,-6 0 0 1,-8 17 0-16,-4-1 0 0,4-4 0 15,3 14 0-15,4-3 0 16,5-4 0-16,2-7 0 16,0-4 0-16,0-8 0 15,0 0 0-15,2 0 0 16,2 0 0-16,-4-3 0 16,0-7 0-16,-6 0 0 15,-20 8 0-15,9-4 0 16,-3 3 0-16,-9 3 0 15,1 0 0-15,1 0 0 16,4 0 0-16,3 0 0 16,12 0 0-16,-1 11 0 15,9-8 0-15,5-3 0 0,22 0 0 16,5 0 0-16,5 0 0 16,-19 0 0-16,19 0 0 15,0-5 0-15,-6-4 0 16,1 7 0-16,-20 2 0 15,11-3 0-15,-3 3 0 16,-3 0 0-16,-2 0 0 16,-5 0 0-16,2 8 0 15,0 0 0-15,-1 2 0 16,4-1 0-16,5-5 0 16,0 0 0-16,-3-4 0 15,8 0 0-15,5 0 0 16,-1 0 0-16,2-12 0 0,15-5 0 15,-18 3 0-15,-4 7 0 16,-4-1 0-16,-6 8 0 16,-5 0 0-16,-4 0 0 15,-5 11 0-15,0 19 0 16,0 20 0-16,0 6 0 47,0-33 0 78,0-2 0-125,0-3 0 0,0 16 0 0,0-6 0 0,0-24 0 0,3 8 0 0,14 12 0 0,10-23 0 0,10-1 0 0,-17-7 0 0,6-1 0 0,-14 6 0 0,-9 2 0 0,-3 46 0 0,-21 42 0 0,-63-43 0 0,42-6 0 0,-96 81 0 0,-6-101 0 0,124 95 0 0,6-85 0 0,4-45 0 15,5-72 0-15,5-54 0 16,-15-32 0-16,10 60 0 16,2 21 0-16,3 93 0 15,0-109 0-15,8 109 0 16,7 18 0-16,-3-18 0 16,-7-5 0-16,-5 0 0 15,0-28 0-15,0 12 0 0,-5 8 0 16,-12 9 0-1,-1 4 0-15,1 0 0 0,0 0 0 16,-1 4 0-16,6 4 0 16,7-5 0-16,5-1 0 15,0-2 0-15,0 0 0 16,0 0 0-16,0 0 0 16,15 0 0-16,-7-5 0 15,1 2 0-15,-1 1 0 16,1-1 0-16,-1-1 0 15,2-2 0-15,4-7 0 16,6-19 0-16,20-25 0 16,12-23 0-16,11-23 0 15,-31-32 0-15,51-4 0 16,15 51 0-16,-82 88 0 0,-1 0 0 16,22 0 0-16,-12 0 0 15,-12-5 0-15,-1 2 0 16,-12 3 0-16,0 10 0 15,0 17 0-15,-5-4 0 16,-7-2 0-16,-6-6 0 16,1-2 0-16,-15 5 0 15,-11-9 0-15,-17 0 0 16,-24 12 0-16,-11 15 0 16,35 23 0-16,11 17 0 15,34-28 0-15,7-1 0 16,3-6 0-16,-10-28 0 0,15-1 0 15,0-5 0-15,6 11 0 16,16-9 0-16,5-5 0 16,-2-4 0-16,-1 0 0 15,-8 0 0-15,2 0 0 16,-14 23 0-16,-4 21 0 16,0 0 0-16,-15 5 0 15,-20 3 0-15,13-3 0 16,2-11 0-16,5-28 0 15,12 9 0-15,3-6 0 16,0-10 0-16,0-3 0 16,6 0 0-16,8 0 0 15,6 0 0-15,-2-6 0 16,2 1 0-16,0 0 0 16,0 3 0-16,-3 2 0 0,0 0 0 15,-2 0 0-15,-4 0 0 16,1 0 0-16,0 0 0 15,-2-3 0-15,2-3 0 16,-4-2 0-16,2-2 0 16,-2-2 0-16,-3 0 0 15,2-2 0-15,-2 1 0 16,-2 0 0-16,-1-1 0 16,2 2 0-16,-4-3 0 15,0 4 0-15,0 0 0 16,0 4 0-16,0 0 0 15,0-2 0-15,0 2 0 16,0 2 0-16,-4 2 0 0,4-2 0 16,0 1 0-16,0-2 0 15,0-2 0-15,7-2 0 16,4 0 0-16,3-4 0 16,-4 6 0-16,-5 1 0 15,-5 1 0-15,0 4 0 16,-5 2 0-16,-17 0 0 15,-3 0 0-15,2 0 0 16,1 0 0-16,4 0 0 16,4 0 0-16,4 2 0 0,8-2 0 15,2 3 0 1,0-3 0-16,0 0 0 0,0 0 0 16,0 0 0-16,0 0 0 15,6 0 0-15,0 0 0 16,2 0 0-16,4 0 0 15,0-5 0-15,1 1 0 16,-4-3 0-16,-6 5 0 16,-3-1 0-16,0 1 0 15,-3 2 0-15,-14 0 0 16,0 0 0-16,2-3 0 16,4 3 0-16,7-5 0 15,4 0 0-15,0-3 0 16,0 3 0-16,15-2 0 15,2-1 0-15,-2 1 0 16,-3 0 0-16,1-3 0 16,-3 2 0-16,-2-1 0 0,-2-3 0 15,0 5 0-15,-4-4 0 16,1-1 0-16,0-1 0 78,-1-1 0 16,2 2 0-94,-1 5 25 0,-3 7-7 0,11-19-16 0,-5 9 28 0,0 4 25 0,-6 1-6 0,2 0 20 0,-2 5 0 0,0 0 9 0,0 0 26 0,0 0-3 0,0 0-6 0,0 0-26 0,0 0-14 0,0 0-1 0,0-3-37 0,0 3-7 0,0 0-10 0,0 0-7 0,0-2-12 0,0 2-10 15,0 0-1-15,0 0 30 16,0 0-1-16,0 0 1 16,0 0 15-16,0 0-15 15,0 0 18-15,0 0-7 16,0 0-11-16,0 0 10 16,-2 0-10-16,-1 0-10 15,3 0-3-15,0 5-1 16,0 8 14-16,0 2 0 15,0 3 0-15,0 0 6 16,0-3-6-16,0 2 0 16,0-7-1-16,0 0-4 0,0 0 5 15,0-2-13 1,0 0 13-16,0 3 0 0,0 2 12 16,-5 5 8-16,-5 0 2 15,-2 5-14-15,2 5-3 16,-2 1 6-16,-3 2-5 15,4-2 2-15,-1-1-8 16,2-3 0-16,0-1 0 16,2-3-7-16,-1-3-6 15,-6 0 13-15,2 2 7 16,-7 1 4-16,-1 0-11 16,-2 3 8-16,0-3-6 0,3-1 6 15,0-4-7-15,6-3-1 16,2-1-1-16,1-4 1 15,-1 0 0-15,-3-3 10 16,-5 3 16-16,-2 2-8 16,-1-2 2-16,3 0-4 15,0-4-6-15,3 1 27 16,2-5-16-16,3 4 3 16,4-4 10-16,1 0-32 15,5 0 12-15,2 0-12 16,0 0-1-16,0 0 21 15,0 0-15-15,0-5-7 16,2-6 0-16,5-2-10 16,-2 3-2-16,-2-1 11 15,0 1-18-15,1 2 19 0,-4 3-21 16,0 0-13-16,0 3-21 16,0-5-49-16,0-2-40 15,0 1-57-15,0-5-56 0</inkml:trace>
          <inkml:trace contextRef="#ctx0" brushRef="#br0" timeOffset="-27685.7531">-11615 498 431 0,'0'0'98'0,"0"0"-63"16,0 0 59-16,0 0 24 15,0 0-75-15,0 0-43 16,0 0-11-16,0-3-15 16,0 6 26-16,0 8 1 15,0-1 6-15,0-2 13 16,0-1 8-16,0 4 9 0,0-1-25 16,0 4-12-1,3-2 13-15,11 4-12 0,6 0 0 16,6-2 3-16,3 2-3 15,2 2-2-15,3-5-9 16,-2 2-19-16,0 2 3 16,-4-3-16-16,-5 1-26 15,-2-3-1-15,-1-5-51 16,-9-2-46-16,-2-2-78 0</inkml:trace>
          <inkml:trace contextRef="#ctx0" brushRef="#br0" timeOffset="-27235.7422">-11075 465 548 0,'0'0'104'0,"0"0"-42"15,0 0 25-15,0 0-21 16,0 0-47-16,0 0-19 16,0 0 0-16,-32 23 0 15,24-1-12-15,-1 5 12 16,6 0 0-16,0-5 0 16,1 5-2-16,2-4 3 15,-3 1-1-15</inkml:trace>
          <inkml:trace contextRef="#ctx0" brushRef="#br0" timeOffset="-12000.7858">-13843 377 682 0,'0'0'64'16,"0"0"-64"-16,0 0-1 16,0 0 1-16,0 0 52 15,0 0-39-15,0 0-13 16,-20-26-6-16,20 26-10 16,0 0-1-16,0 0 7 15,0 0 9-15,0 0 1 16,-6 10 3-16,-3 9 30 15,-3 3-18-15,-1 12 41 16,-7 6-3-16,2 6-15 16,4 2 11-16,4 7-49 15,8 2-19-15,2 3 19 16,0-4 1-16,9-2-1 0,2-7 4 16,1-8-4-16,-7-10 0 15,2-9-12-15,-5-9 12 16,-2-4-1-16,0 2 1 15,0-5-8-15,0 1-3 16,0 1-38-16,0 1 48 16,0 1-1-16,-9 3-8 15,4-1 10-15,2 0-19 16,0-2-20-16,3-5-7 16,0 2-15-16,0-5 32 15,0 0 28-15,0 0 1 0,0 0-8 16,0-14 5-1,0-8-182-15,0-4-194 0</inkml:trace>
          <inkml:trace contextRef="#ctx0" brushRef="#br0" timeOffset="-10785.6852">-14128 414 65 0,'0'0'85'15,"0"0"3"-15,0 0 7 16,0 0-5-16,0 0-25 16,0 0-29-16,88-130-19 15,-76 116-7-15,-4 7-4 16,4 0-6-16,8 3-1 16,7 3-9-16,11 1-2 15,7-3 12-15,7-1-3 16,5 3 3-16,-5 1 0 15,0-3 0-15,-6 3 1 0,-9 0 6 32,-10 0 9-32,-11 0 27 0,-7 0-8 0,-6 0 5 15,-3 0-18-15,0 0-22 16,0 0-18-16,0 11-13 47,0 6-1 250,-6 4 20-219,-3 5 12-63,1-1 18-15,-1 1-9 0,1 0-8 0,-7-4-1 0,-8 5 8 0,-11 5 31 0,-9-1 19 0,-12 8-10 0,-6-1-1 0,1 1 0 0,3-3-29 0,7-5 7 0,13-7-5 0,11-6-8 0,12-8 3 0,8-5-14 0,4-5-1 0,2 0 0 0,0 0-16 0,0 0-8 0,0 0-11 0,0 0 6 0,0 0 15 0,0 0-4 0,0 0 18 0,2 0 1 0,-2 0-1 0,3 0 20 0,-3 0-1 0,5 0-1 16,5 0 3-16,4 0-21 125,12-2-1-125,14-5 1 16,9 1 0-16,9 0 0 0,2 1 0 0,4 0-1 0,-7 3 0 0,-5 2-9 15,-12 0 10-15,-15 0 0 0,-7 0-1 0,-13 2 0 0,-5 5-6 0,0 7-9 0,0-1 2 0,0 2-4 0,0 5 18 0,0-1 13 16,0-1-12-16,0 1 1 0,0-7-2 0,0-1-20 0,0-1 19 0,0 0-14 16,4-2 5-16,-4-3 10 0,0 3-1 0,0-3-7 0,0 0-15 0,0 1 22 0,0 3 1 0,-15 2 16 0,1 2 10 15,-6 5-9-15,0 0-10 0,-3-3 3 0,-1 5-2 0,4-8-7 0,3 1 10 0,-1-4-9 0,5 0 15 0,1-4 2 0,7 0-3 0,-2-3 17 0,4-2-14 0,-2 3-8 0,0 0-1 0,-2 0-9 0,2-1-1 16,-1 3 0-16,0-2 1 0,0-1-2 0,1 1 1 0,-4 0 0 15,3-3 4-15,1 2-3 16,1-2-1-16,4 4 0 0,0-4-9 16,0 0 0-16,0 0-27 15,0 0-40-15,0 0-50 16,0 0-26-16,9 0 72 16,9 0 7-16,-4 0-7 15,-3-4-29-15</inkml:trace>
          <inkml:trace contextRef="#ctx0" brushRef="#br0" timeOffset="-2302.114">-13237 1104 32 0,'0'0'76'16,"0"0"-6"-16,0 0 19 15,0 0 8-15,0 0-22 16,0 0-12-16,0 0-11 15,0 0-11-15,0 0-1 16,0 0-5-16,0 0 11 16,0 0-3-16,0 0-23 0,-2 0-1 15,2 0-6-15,-4 0 6 16,1 0 13-16,0 0-18 16,1 0-5-16,-1 6-9 15,3 0 1-15,-3 3-1 16,1 0 16-16,-2 4-9 15,1 3 9-15,0-3-15 16,1 3 10-16,-1-1 1 16,0-2-11-16,-3 2 0 15,3-2 0-15,-2 0 11 16,2-2 8-16,-4-2-19 16,5 3 8-16,-1-2 7 15,3-5-16-15,-3 0 6 16,3-2-6-16,-2-1 0 15,2 1 4-15,-3-1-4 0,3 4 0 16,-4 0 1-16,1 0-1 16,3 3 0-16,-2-2 0 15,2 0-4-15,0 5 2 16,0-5 2-16,0 1 0 16,0 0-1-16,0-3 2 15,0 0-1-15,0-3 0 16,0 1-9-16,0 0 9 15,0-3-11-15,0 2 3 16,0-2 8-16,2 0-12 16,5 0 12-16,1 3-10 15,4-3 3-15,-1 4 6 0,1-4-14 16,2 0 15-16,-3 0 8 16,1 0-8-16,0 0 1 15,-7 0-1-15,3 0 0 16,-1 0 4-16,-2 0-4 15,3 0 0-15,2 0 0 16,-2 0 2-16,1 0-1 16,-1 0-1-16,-1 0 0 15,1 0 0-15,-3 0 0 16,-1 0 0-16,1 0 5 16,-2 0-5-16,-3 0 0 15,3 0 0-15,2 0-5 16,2-4 4-16,1 4-1 0,-2-3 1 15,0 3 1 1,-1 0-10-16,-2 0 10 0,-3 0 0 16,0 0 0-16,4 0 0 15,-4 0 0-15,0 0 1 16,0-2-1-16,-10-1-85 16,-10-2-199-16</inkml:trace>
        </inkml:traceGroup>
        <inkml:traceGroup>
          <inkml:annotationXML>
            <emma:emma xmlns:emma="http://www.w3.org/2003/04/emma" version="1.0">
              <emma:interpretation id="{BA70A503-3C22-4E74-9E15-E286DBCDDC72}" emma:medium="tactile" emma:mode="ink">
                <msink:context xmlns:msink="http://schemas.microsoft.com/ink/2010/main" type="inkWord" rotatedBoundingBox="16747,1067 20731,975 20756,2052 16772,2144"/>
              </emma:interpretation>
              <emma:one-of disjunction-type="recognition" id="oneOf2">
                <emma:interpretation id="interp10" emma:lang="en-US" emma:confidence="0">
                  <emma:literal>CYEDTAHC</emma:literal>
                </emma:interpretation>
                <emma:interpretation id="interp11" emma:lang="en-US" emma:confidence="0">
                  <emma:literal>CYEATAHC</emma:literal>
                </emma:interpretation>
                <emma:interpretation id="interp12" emma:lang="en-US" emma:confidence="0">
                  <emma:literal>CGEDTAHC</emma:literal>
                </emma:interpretation>
                <emma:interpretation id="interp13" emma:lang="en-US" emma:confidence="0">
                  <emma:literal>CYEAHTAHC</emma:literal>
                </emma:interpretation>
                <emma:interpretation id="interp14" emma:lang="en-US" emma:confidence="0">
                  <emma:literal>CYEMHTAHC</emma:literal>
                </emma:interpretation>
              </emma:one-of>
            </emma:emma>
          </inkml:annotationXML>
          <inkml:trace contextRef="#ctx0" brushRef="#br0" timeOffset="-17325.2111">-6903 622 163 0,'0'0'95'0,"0"0"-46"15,0 0-1-15,0 0 47 16,0 0-15-16,0 0-11 16,0 0-26-16,-23-53-41 15,23 53 8-15,0 0 0 16,0 0 0-16,-4 0 27 15,4 0 17-15,-3 0 25 16,1 0 15-16,-1 0-27 16,3 0-5-16,0 0-23 15,0 0-25-15,0 0 18 16,0 0-25-16,0 0-6 16,0 0 4-16,0 0-5 0,0 0 0 15,0 0-10-15,0 0-12 16,0 0 21-16,0 0-6 15,12-4 7-15,5 4 10 16,9 0-4-16,6-1-7 16,5-3 1-16,6-1 0 15,3 2 2-15,2-2 0 16,2 3-2 0,-5 2 1-16,4-2 0 0,-6-1-1 15,4 0 0 1,-7 0 1-16,0 1 1 0,-3-1-1 15,1-4-1-15,-6 1 0 32,-4-1 0 218,-2 2 0-250,-8-1 0 0,-8 1-3 0,0 3-7 15,-8-1 10-15,-2 3-11 0,0 0 3 0,0 0-67 0,-12 0-49 0,-8 3-166 0,-2 4-18 16</inkml:trace>
          <inkml:trace contextRef="#ctx0" brushRef="#br0" timeOffset="-18149.7865">-6766 701 185 0,'0'0'339'16,"0"0"-227"-16,0 0-48 15,0 0 54-15,0 0-21 0,0 0-22 16,0 0-31 0,0 0 0-16,0 0-18 0,0 0-26 15,0 0-20-15,0 0-20 16,3 10-1-16,-3 8 40 16,4 2 2-16,-4 3 0 15,0 6 6-15,0 0-1 16,0 2-5-16,0 2 1 15,-4 3-2-15,1 1 10 16,0-2-10-16,3 4 2 16,0-5-2-16,0-3-9 15,0-5-21-15,0-11 2 0,0-4-17 16,0-6 15-16,0-5-25 16,0 0-37-16,0 0 4 15,6-5-6-15,0-9-36 0</inkml:trace>
          <inkml:trace contextRef="#ctx0" brushRef="#br0" timeOffset="-16305.7929">-6070 1014 163 0,'0'0'114'0,"0"0"-105"0,0 0 18 16,0 0 51-16,0 0-29 15,184 0-10-15,-126-7-29 16,-4 2-9-16,1 1 9 15,-3-1-9-15,-7-1 0 16,-1-2 7-16,-1 4-8 16,0-4 0-16,1 0 0 15,6-3-1-15,22-10-25 16,-8 3-56-16,-12 0-237 0</inkml:trace>
          <inkml:trace contextRef="#ctx0" brushRef="#br0" timeOffset="-17031.3789">-5696 569 15 0,'0'0'576'0,"0"0"-491"16,0 0-53-16,0 0 20 16,0 0 3-16,0 0-55 0,0 0-16 15,-40 20 16 1,28 9-9-16,1 6-21 0,-1 1-2 16,4 6 15-16,-1-3 17 15,-2 0 0-15,-4-5 6 16,1-1 1-16,-1 0 7 15,-5-1 30-15,0 2-24 16,0-2 7-16,-3 5 4 16,3-4-24-16,3 1-6 15,0-2 8-15,-1-7-9 16,6-8 0-16,4 0-15 16,3-10-35-16,-7-4-60 15,7-3-104-15,-5 0-151 0</inkml:trace>
          <inkml:trace contextRef="#ctx0" brushRef="#br0" timeOffset="-16617.6161">-5759 560 173 0,'0'0'355'0,"0"0"-244"15,0 0-69-15,0 0 49 0,0 0-26 16,0 0-65-16,0 0-51 16,0 0 42-16,52 60 9 15,-24-20 13-15,4-6-12 16,0 3-1-16,-7-3 37 15,-2-9-19-15,-6-1 2 16,-2-7-19-16,-3 4 13 16,-1 0 17-16,-2 3-15 15,-1 1 7-15,1 7-23 16,-1-2 0-16,2 1-1 16,-2 4-2-16,4-8-18 15,-2 2-4-15,5-6-38 16,-6-5-15-16,-1-4-29 0,-8-7-30 15,0-4 5 1,0-3-129-16</inkml:trace>
          <inkml:trace contextRef="#ctx0" brushRef="#br0" timeOffset="-15895.5181">-4914 625 477 0,'0'0'142'0,"0"0"-79"15,0 0 77-15,0 0 25 16,0 0-84-16,0 0-62 16,0 0-19-16,0-10-35 15,0 20 13-15,0 13 15 16,0 6 7-16,0 7 0 16,0 3 1-16,-4-1-1 0,-1 3 8 15,-3 4-7-15,-1-2 6 16,1 2-7-16,1-2 1 15,2-3-1-15,-3 1 1 16,1-2-2-16,-1 0-5 16,-4-1-15-16,4-3 20 15,-1-2-6-15,1-7 7 16,2-6 0-16,2-3-22 16,4-5-30-16,-2-2-72 15,2-10-58-15,0 0-40 16,0 0-153-16</inkml:trace>
          <inkml:trace contextRef="#ctx0" brushRef="#br0" timeOffset="-15294.3353">-4988 1050 456 0,'0'0'160'16,"0"0"0"-16,0 0-12 15,0 0-15-15,0 0-41 16,0 0-92-16,0 0-8 15,5-19-62-15,30 19 34 16,10 0 35-16,10-2 1 16,5 2-14-16,-1-3-7 15,-9 0-16-15,-3 2-30 16,-7-6-73-16,15-3 39 16,-15 3-4-16,-3-7-96 0</inkml:trace>
          <inkml:trace contextRef="#ctx0" brushRef="#br0" timeOffset="-15551.1883">-4679 677 146 0,'0'0'679'0,"0"0"-595"16,0 0-35-16,0 0 30 16,0 0 7-16,0 0-73 15,0 0-13-15,-8-17-42 16,8 21-32-16,6 16 68 16,6 14 5-16,-4 5 0 15,-6 8 0-15,-2 1 1 0,0 4-7 16,-5 0 14-16,-10-3-6 15,-5-3 14-15,3-1-15 16,-3-2 0-16,0-3-6 16,3-4 6-16,9-9 0 15,1-8-47-15,7-8-60 16,0-8-64-16,0-3-66 16,0 0-138-16</inkml:trace>
          <inkml:trace contextRef="#ctx0" brushRef="#br0" timeOffset="-14295.389">-3848 863 84 0,'0'0'0'16,"0"0"-30"-16,0 0 30 16,0 0 99-16,0 0 12 15,0 0-29-15,0 0-11 16,-13-81 43-16,-11 79-55 16,-4-1 2-16,-7 3 15 15,0 0 12-15,1 0 15 0,-1 0-38 16,4 0-20-1,-1 5-6-15,3 6-29 0,6 2 0 16,3-3-10-16,3 5-5 16,2 4 4-16,2 2-8 15,-4 7-7-15,2 3 14 16,0 8 1-16,1-1 1 16,3 5 7-16,2-2-7 15,3 0 15-15,1-5-6 16,-2-2-8-16,7-3-2 15,0 0-5-15,0 0 6 16,0 0 0-16,0 0-26 16,0 3-12-16,15-3-48 0,10-3-17 15,10-4 28 1,9-6-45-16,7-5 65 0,1-5-1 16,2-6-41-1,1-2 50-15,22-10 8 0,-10-16-19 16,-10 0-77-16</inkml:trace>
          <inkml:trace contextRef="#ctx0" brushRef="#br0" timeOffset="-22685.5465">-10063 516 74 0,'0'0'124'0,"0"0"-7"16,0 0 11-16,0 0 15 16,0 0-36-16,0 0-68 15,0 0-23-15,0 0-14 0,0 0 14 16,0 0 7-1,0 0-22-15,0 0 14 0,0 0-14 16,-29-6 0-16,29 6 11 16,-3 0-11-16,3 0 13 15,0 0-14-15,-2 0 10 16,-1 0-10-16,-4 0 18 16,-3 0-4-16,0 0-3 15,0 0-10-15,0 0 5 16,5 0 5-16,0 0-10 15,-2 0-1-15,4 0 0 16,1 0 0-16,-1 0 5 16,0 0-4-16,-1 0-1 0,2 0 0 15,-4 0-4 1,1 0 3-16,2 0 1 0,-3 0-4 16,0 0 2-16,-3 0 2 15,1 0 0-15,0 0 1 16,-4 0-1-16,0 0 7 15,1 0 2-15,-1 4-8 16,7-4 9-16,-2 0-3 16,2 2 5-16,2-2 4 15,1 0-8-15,-1 3 14 16,-4 0-21-16,5-3 1 16,-4 0 2-16,4 2-4 15,2-2 0-15,0 0-1 16,0 0-8-16,0 0 8 0,0 0 1 15,0 0 0-15,0 0 0 16,0 0 0-16,-3 0 1 16,3 3-1-16,-7-1 1 15,2 1-1-15,-7 2 0 16,4 3 0-16,-4-1 7 16,1-2-6-16,2 3-1 15,4 0 0-15,-5 0-8 16,5 0 7-16,-3 1 1 15,1-1 0 1,-1 4 6 140,-1-3-5-156,-2 5 14 0,2-2-1 0,1 4-13 16,-4-1 4-16,4 3-5 0,-1 0 1 0,-2 1 6 0,2 1-1 0,1-2-5 0,-4 2 6 0,4-1-7 0,-7 3 13 0,3-2-4 0,1 0 1 0,-1 4 3 0,3-4-13 0,1 4-7 0,5-6-6 0,1 2-2 0,2 1 15 0,0-3-13 0,0 3 6 0,8-2 7 0,6-2-10 16,4-1 9-16,-4-1 0 15,-3-1-4-15,1-2 4 16,-4 2 1-16,-1-4-6 15,-2 0 5-15,0-2-12 16,2-3-9-16,-2 3 0 0,1-6-8 16,3 4 29-16,2-4-9 15,1 0 1-15,0 1 9 16,-4 2-17-16,4 1 1 16,-2-1 9-16,2 2-8 15,-1 2 14-15,1 3-18 16,-7-2-12-16,5 5 20 15,-5-1-7-15,2-4 18 16,-2 1-1-16,3-4-9 16,4-2 10-16,0 1-24 15,-1-6-8-15,6 0 22 16,0 0 1-16,1 0 9 16,2 0 8-16,0-11-6 15,-3-2 5-15,3-2-5 16,0 1-1-16,-3-1-1 0,3 1-6 15,-5 0-10-15,2 1 2 16,-2 0-22-16,-7 3 14 16,1-2 5-16,-3 6-5 15,-4 0 22-15,-2-6-15 16,0 2-74-16,0-2-71 0</inkml:trace>
          <inkml:trace contextRef="#ctx0" brushRef="#br0" timeOffset="-21161.4583">-9416 524 162 0,'0'0'104'0,"0"0"-54"16,0 0 19-16,0 0 9 16,0 0-43-16,0 0-11 15,0 0 5-15,-2 3-17 16,2 2-11-16,0 6-1 16,-4 6 30-16,-2 4 57 0,-2 3-54 15,-4 1 10 1,4 1 12-16,-4 0-17 0,0 0 5 15,1 0-30-15,2 2 3 16,4 0-15-16,-1 5 1 16,2 5-2-16,2 0 0 15,2 1 1-15,0 0 7 16,0 2-8-16,0-4 0 16,0-4 0-16,0-2 0 15,0-3 0-15,0-7-1 16,0 0-29-16,0-8 22 15,6 0-19-15,2-3-18 16,4-5 3-16,2-2 3 16,3-3 38-16,4 0-15 15,5 0 0-15,2 0 2 0,4-13-53 16,5-5-5-16,1-4-9 16,-1-3 16-16,-2-3 0 15,-3-1-1-15,-4-6 50 16,-2-5 16-16,-3-1 39 15,0-8 17-15,-3-3 38 16,0 1-7-16,-3-2 7 16,-5 7 37-16,-4 2-50 15,-1 8 16-15,-2 5-25 16,-2 8-36-16,-3 5 26 16,0 9-36-16,0 4-9 31,0 4-17-31,0 1-32 203,0 0-13-203,0 0-53 0,0 0-23 0,2 5 57 0,2 7 25 0,-1 4 9 0,-3 0-9 0,0 1 17 0,0 1 22 0,-15 6 62 0,-5 5 21 16,-2-1 3-16,-2 5-42 0,1 3 3 0,6 1-27 0,2-4-20 0,10 1-1 0,5-3-11 0,0-4 12 0,0 3 0 0,0-6-1 0,5-2 1 0,2-2 0 0,-2-3 0 0,-5-4 6 15,3-3-5-15,-3-2-1 0,2-2 0 0,5-5-7 0,4-1-40 0,3 0-9 0,9 0 56 0,9 0 3 0,3 0 4 16,2-7 5-16,0-1-1 15,-2 3-10-15,-7 2-1 16,-8 3 0-16,-3 0-10 16,-7 0 9-16,-5 13 2 15,-2 5 11-15,-1 6 6 16,-2 4-17-16,4 5 6 16,-1 6-7-16,0 2 1 15,2 4-1-15,-2 2 0 16,1-4-7-16,-4 2 6 15,0-8-47-15,0-2 25 0,-10-7 22 16,-10-4 1 0,-2-6 50-16,2-3-12 0,-4-2 1 15,6-3 1-15,8-3-39 16,0-6-1-16,8-1-15 16,2 0-66-16,0 0-60 15,0 0-152-15</inkml:trace>
          <inkml:trace contextRef="#ctx0" brushRef="#br0" timeOffset="-20583.4871">-8137 718 519 0,'0'0'97'0,"0"0"-11"16,0 0 15 0,0 0-14-16,0 0-87 0,0 0-55 15,0 0 5-15,-25 36 48 16,18-8 2-16,-1 4 11 16,-1-1-11-16,1-3 16 15,-2-2 16-15,2-3-23 16,0 1 4-16,2-3-3 15,-2 2-3-15,-2 2 13 16,2 1 2-16,-1 3-9 16,6-6-13-16,3-2-3 15,0-3-6-15,0-3-18 0,20-1-2 16,0-4 29-16,7 3-1 16,-2-5 1-16,2 0-7 15,1-4 0-15,1-4 5 16,-1 0 2-16,4 0-18 15,3 0 18-15,0-10-45 16,-1-5-13-16,4-9-44 16,19-15-25-16,-11 3-13 15,-2 3-79-15</inkml:trace>
          <inkml:trace contextRef="#ctx0" brushRef="#br0" timeOffset="-20245.016">-8441 661 576 0,'0'0'114'16,"0"0"-70"-16,0 0 49 15,0 0 16-15,0 0-50 16,0 0-37-16,0 0-15 16,103-43-6-16,-57 31-1 15,2 4 0-15,2 1 4 16,-5 2-4-16,4-2 0 16,3-2 0-16,0 3-26 15,3-6-3-15,3 3-24 0,-1-7-47 16,-2 3-28-16,-3-3 5 15,-19 6-37-15,-16 3-15 16</inkml:trace>
          <inkml:trace contextRef="#ctx0" brushRef="#br0" timeOffset="-19935.876">-8234 876 52 0,'0'0'72'0,"0"0"26"15,0 0 19-15,0 0-4 16,0 0-41-16,0 0-29 16,0 0-10-16,-23 51 3 15,23-48 11-15,13 3 7 16,11-4-23-16,-1-2 6 15,5 0-2-15,4 0-22 16,3 0-6-16,-3 0-7 16,1 0-9-16,2 0-17 15,-1 0-30-15,13 0-89 16,-12 0-25-16,-7 0-51 0</inkml:trace>
          <inkml:trace contextRef="#ctx0" brushRef="#br0" timeOffset="-19366.2066">-7470 723 819 0,'0'0'109'16,"0"0"-95"-1,0 0 5-15,0 0-12 0,0 0-7 78,0 0-52-78,0 0 20 0,-11 99-24 0,11-63-31 0,0 0-17 0,0-3 77 0,0-1 12 0,0-1 15 0,0-6 0 0,-6 1-1 16,0-2-9-16,-6-1 10 16,2 0 52-1,-2-2 16 141,0-1-37-156,4 1-16 0,0-2-7 0,1-4-8 0,2-2-1 0,2-5-16 16,0-1-21-16,3-3-11 0,-4-4-16 0,4 0 15 0,0 0-25 0,0 0-23 0,0-9-100 0</inkml:trace>
          <inkml:trace contextRef="#ctx0" brushRef="#br0" timeOffset="-18990.9041">-7542 946 109 0,'0'0'166'0,"0"0"-19"0,27-149-37 0,-25 106 34 16,-2 9-11-16,3 8-29 15,0 6-43-15,2 7-21 0,4 0-31 16,9 3-9-16,4-1 0 16,10 2-9-16,8-4 8 15,3 2-9-15,4 3-29 16,-5 1 19-16,-7 1-3 15,-10 3 0-15,-10 3 22 16,-6 0-15-16,-9 0 15 16,0 0 0-16,0 0-1 15,0 0 2-15,0 9 15 16,0 9 13-16,3 5 4 16,2 2-14-16,-2 7-2 15,4 4-10-15,-2 3-5 16,0-1 8-16,5 2-9 0,-5-2 0 15,-2 1 2-15,-3-5-2 16,0 2-10-16,0-3-3 16,-6-2 13-16,-8 1 20 15,-4-1 4-15,4-3-6 16,-6-2 3-16,2 1-19 16,1-3 4-16,4 0-6 15,-2-6-9-15,6-3-9 16,1-5-50-16,5-2-33 15,3-2-37-15,0-3-77 16,0-3-163-16</inkml:trace>
        </inkml:traceGroup>
        <inkml:traceGroup>
          <inkml:annotationXML>
            <emma:emma xmlns:emma="http://www.w3.org/2003/04/emma" version="1.0">
              <emma:interpretation id="{3BD757EE-6E3D-4B6C-AC6E-33402BF9EB39}" emma:medium="tactile" emma:mode="ink">
                <msink:context xmlns:msink="http://schemas.microsoft.com/ink/2010/main" type="inkWord" rotatedBoundingBox="20039,1884 20566,1246 21032,1632 20505,2270"/>
              </emma:interpretation>
              <emma:one-of disjunction-type="recognition" id="oneOf3">
                <emma:interpretation id="interp15" emma:lang="en-US" emma:confidence="1">
                  <emma:literal>A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€</emma:literal>
                </emma:interpretation>
                <emma:interpretation id="interp18" emma:lang="en-US" emma:confidence="0">
                  <emma:literal>£</emma:literal>
                </emma:interpretation>
                <emma:interpretation id="interp1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-14073.5153">-3089 711 430 0,'0'0'356'0,"0"0"-265"0,0 0-61 0,0 0 83 0,0 0-33 0,0 0-80 0,0 0-1 0,-108 66-23 0,87-24-11 0,7 0-7 0,5-1-16 0,4-7 19 16,2-3 22-16,-4-5 10 0,2-4 7 0,-3 2 15 0,-9 0 3 0,-3 1 32 0,-7 6-3 0,-8 5-4 0,2 1-20 0,-2 4-23 15,0 1-1-15,9-6-57 0,8-3-48 0,10-6-45 0,8-2-33 16,0-7-23-16,0-6-127 0</inkml:trace>
          <inkml:trace contextRef="#ctx0" brushRef="#br0" timeOffset="-13779.1747">-3186 806 620 0,'0'0'151'16,"0"0"-87"-16,0 0 47 15,0 0-11-15,0 0-32 16,0 0-68-1,0 0-67-15,0 0 13 0,-18 13-18 16,36 6 23-16,4-2 39 16,8 1 10-16,-1 6 0 15,-4-2 0-15,-5 2 7 16,-5 0-1-16,-7 2 21 16,-5-4 25-16,1 2 12 0,-2 2-27 15,-2 0-9-15,3-3-14 16,0 2-14-16,2 2 13 15,4 1-13-15,-1-2 0 16,-1 2 0-16,1-1-13 16,-5 1 3-16,3 0-10 15,0-2-19-15,-4-5 3 16,1-3-8-16,0-7 1 16,1-1-5-16,1-5-105 15,-2-1-34-15,-1-4-77 0</inkml:trace>
          <inkml:trace contextRef="#ctx0" brushRef="#br0" timeOffset="-13358.417">-3440 1204 153 0,'0'0'182'16,"0"0"-139"-16,0 0-10 15,0 0 91-15,0 0 37 16,0 0-65-16,0 0-52 15,-16 0 55-15,24 0-34 16,21-4-18-16,14-4-24 16,12-4-15-16,10 3 14 15,2 4-21 32,0 0 6-47,-7 2-7 0,-8 3-13 0,-12 0-29 0,-15 0-77 0,-18 0-99 0,-7 0-30 16,0 0-153-16</inkml:trace>
        </inkml:traceGroup>
        <inkml:traceGroup>
          <inkml:annotationXML>
            <emma:emma xmlns:emma="http://www.w3.org/2003/04/emma" version="1.0">
              <emma:interpretation id="{6D903779-33C4-440B-9ED3-61591E32AB2F}" emma:medium="tactile" emma:mode="ink">
                <msink:context xmlns:msink="http://schemas.microsoft.com/ink/2010/main" type="inkWord" rotatedBoundingBox="23677,572 26964,496 26992,1716 23706,1792"/>
              </emma:interpretation>
              <emma:one-of disjunction-type="recognition" id="oneOf4">
                <emma:interpretation id="interp20" emma:lang="en-US" emma:confidence="0">
                  <emma:literal>b-kings</emma:literal>
                </emma:interpretation>
                <emma:interpretation id="interp21" emma:lang="en-US" emma:confidence="0">
                  <emma:literal>Go-kung]</emma:literal>
                </emma:interpretation>
                <emma:interpretation id="interp22" emma:lang="en-US" emma:confidence="0">
                  <emma:literal>Go-king]</emma:literal>
                </emma:interpretation>
                <emma:interpretation id="interp23" emma:lang="en-US" emma:confidence="0">
                  <emma:literal>Go-rung]</emma:literal>
                </emma:interpretation>
                <emma:interpretation id="interp24" emma:lang="en-US" emma:confidence="0">
                  <emma:literal>Go-rang]</emma:literal>
                </emma:interpretation>
              </emma:one-of>
            </emma:emma>
          </inkml:annotationXML>
          <inkml:trace contextRef="#ctx0" brushRef="#br0" timeOffset="-321551.7361">500 143 111 0,'0'0'198'16,"0"0"-80"-16,0 0 21 16,0 0 14-16,0 0-52 0,0 0-51 15,0 0-22-15,0 0 11 16,0 0-26-16,0 0-6 15,0 0 19-15,0 0-1 16,0 0 1-16,0 0 0 16,0 0 4-16,0 0 25 15,0 0-12-15,0 0-1 16,0 0-11-16,0 0-17 16,0 0 4-16,0 0-12 15,0-5-5-15,0-2-2 16,0-5-10-16,0-5 11 15,0 1 0-15,0 2-1 16,-10-5 1-16,0 6 0 0,-8-3 0 16,-8 6-2-16,-2 3 2 15,-4 4 0-15,0 3 0 16,-2 0-4-16,2 0 4 16,0 10-2-16,10 7-12 15,-1 0 14-15,8-1-1 16,3-1 1-16,7-2-1 15,0-3-7-15,5 3 6 16,-4-3-4-16,1 3 5 16,-2 2 1-16,-3 7 0 15,-4-3 1-15,-3 9 1 16,-2 2-1-16,-3-1-1 16,0 5 0-16,2-1 2 0,4-1 3 15,0-4-5-15,8-1 0 16,0-10 0-16,6-1-14 15,0-7-14-15,0 2 5 16,0-4 4-16,12 2 9 16,-1 1-9-16,4 0 9 15,-1 0 10-15,0 1-7 16,3 1 1-16,0-4-18 16,3 3-12-16,2-3 8 15,-6-3 5-15,-2 0-7 16,-4-1 28-16,-2-4-5 15,-3 0 7-15,2 0 0 16,1 0 1-16,4 0 15 16,2-12-15-16,4-4 5 0,2-7 3 15,0 3-9-15,2-3-1 16,-2 0-5-16,3 4 4 16,-6 4 2-16,-2 4-9 15,-6 6 0-15,-6 2-1 16,0 3-33-16,-3 0 2 15,0 0 15-15,0 0 9 16,0 0 15-16,0 0 0 16,0 0 2-16,0 0 0 15,0 3 1-15,0 2 0 16,0 3-1-16,0 0 0 16,0-1 6-16,0 3-6 15,0 2-1-15,0 0-11 0,-6 1-28 16,-3-3 24-16,-3 3 9 15,-4 1 7-15,1-2-1 16,1 2 1-16,4-2 0 16,5-2-1-16,2-4-10 15,3-1-45-15,0-5-74 16,12 0 22-16,6 0 13 16,2 0-50-16</inkml:trace>
          <inkml:trace contextRef="#ctx0" brushRef="#br0" timeOffset="-320985.4825">221 377 178 0,'0'0'131'0,"0"0"-131"16,0 0-10-16,0 0 10 15,0 0 9-15,0 0-3 0,0 0 1 16,23 0 21-16,-23 3 6 16,0-2 7-16,0-1 4 15,0 4 30-15,0-4 54 16,0 0-19-16,0 0-23 16,0 0-18-16,0 0-28 15,0 0-18-15,0 0-22 16,5 0 0-16,7 0 9 15,0 0-9-15,4 0 9 16,1 0-1-16,1 0-7 16,-4 0-2-16,-4 0 0 15,-2 0-2-15,-3 0 2 0,2 2 0 16,-2-2 0 0,-2 0 2-16,2 0-1 0,-1 0-1 15,1 0 1-15,-2 0-1 16,2 0 0-16,2 0-36 15,-7-6-60-15,0-2-114 16,0 1-374-16</inkml:trace>
          <inkml:trace contextRef="#ctx0" brushRef="#br0" timeOffset="-319865.1056">701 510 41 0,'0'0'108'16,"0"0"-30"-16,0 0 72 15,0 0 4-15,0 0-44 16,0 0-40-16,0 0-9 16,52-4-12-16,-36-1-26 15,-1 2 3-15,-1 3-25 16,1-3 1-16,2 3 8 16,-2-2-9-16,1 2-2 0,-1 0 1 15,-1-2-6-15,1-1 5 16,-4 1-8-16,1-3-39 15,-3-3-80-15,-6 0-105 16</inkml:trace>
          <inkml:trace contextRef="#ctx0" brushRef="#br0" timeOffset="-319411.2443">1221 279 345 0,'0'0'260'15,"0"0"-217"-15,0 0-42 16,0 0-1-16,0 0 22 16,0 0-7-16,0 0-14 0,50 75 6 15,-45-57-5 1,0 0 8-16,-5 3 4 0,0-4-13 15,0 2 0-15,0-4 11 16,-5 4-1-16,-12-2 17 16,-1 4-7-16,-4-3-3 15,1 0-10-15,4 0-8 16,2-2 0-16,6 0-35 16,9-3-62-16,0-4-70 15,0-3-88-15</inkml:trace>
          <inkml:trace contextRef="#ctx0" brushRef="#br0" timeOffset="-319029.2977">1376 414 340 0,'0'0'237'0,"0"0"-143"15,0 0-27-15,0 0 1 16,0 0-29-16,0 0-38 16,0 0-1-16,-11 0 0 15,-3 12-11-15,-6 3 11 16,-7 6 0-16,2-2 1 16,2 1 5-16,6-5-5 15,2 1-1-15,7-3 0 0,1-1-1 16,7 1 1-16,0 1 1 15,3-4-1-15,21-2 13 16,7-4-13-16,13-4 6 16,10 0-6-16,9 0-32 15,4 0-32-15,1-4 18 16,-7-4-82-16,-9 3-73 16,-12 2 61-16,-12 1 3 15,-8-1 23-15</inkml:trace>
          <inkml:trace contextRef="#ctx0" brushRef="#br0" timeOffset="-318354.0646">1791 529 67 0,'0'0'190'0,"0"0"9"16,0 0-4-16,0 0-65 0,0 0-36 15,0 0-11 1,0-98-23-16,-3 98-11 0,-1 0-42 16,4 0-7-16,-3 0-27 15,1 0-28-15,-4 18 37 16,1 1 1-16,-2 4-29 15,-1-4 23-15,-1 0 11 16,1-1 12-16,-1-5 0 16,3 0 0-16,1 0 0 15,2-2 0-15,3-3-6 16,0 0 6-16,0-3 0 16,6-1 2-16,14 1 11 15,5-2-13-15,4-3 0 0,-1 0 0 16,7 0-15-1,-3 0-9-15,0 0-18 0,-4 0 29 16,-4-5-10-16,-7-2 10 16,-6-5 13-16,-2-3-1 15,-3-3 1-15,-1-5 31 16,-2-5-8-16,1-3 42 16,-2-6-19-16,-2 1-19 15,0-1 15-15,0 4-13 16,0 2-13-16,0 8 19 15,-2 10-16-15,-2 5-9 16,4 5-10-16,0 3-42 16,0 0-15-16,0 0-6 15,9 0 35-15,8 0 2 0,-2 6-40 16,-2-1 33-16,-1-2 15 16,-4-2-2-16,2-1 20 15,-2 0-1-15,4 0-4 16,0 4 5-16,-2-2 1 15,5 4 0-15,2 1 1 16,1 1-1-16,-1 2 9 16,3 0 16-16,-5 6 0 15,-5 0-10-15,-3 5 0 16,-7 2 4-16,0 4 6 16,0 3-14-16,-20-2 12 15,-1 3-8-15,-2-3-3 16,0-4-1-16,3-3-12 0,6-5 0 15,2-7-23 1,9-9-60-16,3 0-83 0,0 0-194 0</inkml:trace>
          <inkml:trace contextRef="#ctx0" brushRef="#br0" timeOffset="-317894.8137">2276 570 218 0,'0'0'23'0,"0"0"-16"15,0 0-14-15,0 0 6 16,0 0-102-16</inkml:trace>
          <inkml:trace contextRef="#ctx0" brushRef="#br0" timeOffset="-318081.2105">2437 276 146 0,'0'0'707'0,"0"0"-593"16,0 0-84 0,0 0 24-16,0 0-37 0,0 0-16 15,0 0-1-15,0 96-5 16,0-54-25-16,3 3-9 15,0 0-12-15,-1-12-45 16,-2-1 18-16,0-10-19 16,0-3-59-16,-2-4-21 15,-13-10-103-15</inkml:trace>
          <inkml:trace contextRef="#ctx0" brushRef="#br0" timeOffset="-317145.1095">2895 757 62 0,'0'0'113'0,"0"0"4"0,0 0-47 16,0 0-16-16,0 0 29 16,-64 147-44-16,59-115-24 15,-5 1-14-15,2 0 0 16,-4 1 1-16,-5-2 0 16,0-4-1-16,-3-8 7 15,-3-2-8-15,-3-1 51 16,-6-7 11-16,-2-3-31 15,-1-4-5-15,7-3-5 16,1 0 15-16,10 0 32 0,9-24-37 16,5-7-13-1,3-10-17-15,0-3-1 0,6-3 6 16,11 1-6-16,6 5-1 16,-1 5-14-16,2 6-35 15,11-4-64-15,-10 7-79 16,-2 6-160-16</inkml:trace>
          <inkml:trace contextRef="#ctx0" brushRef="#br0" timeOffset="-317412.3212">2684 405 147 0,'0'0'146'0,"0"0"11"15,0 0-20-15,0 0-20 16,0 0-17-16,0 0-51 16,0 0-17-16,20-15-16 15,-31 25-15-15,-6 8 9 16,2 8-9-16,1-1 11 16,6-1-11-16,5-3-1 15,3-3-11-15,0-5-15 16,0-3 0-16,16-5 4 15,1-1-2-15,1-4 15 0,2 0 8 16,-6 0 2 0,4 0 7-16,-6-4-7 0,-1-9 0 15,-2 0 6-15,-4-2-5 16,-2 0-1-16,-3-3 41 16,0 0-5-16,0-3 15 15,0 5 5-15,0-1-8 16,-8 8-1-16,3 4 4 15,1 2-28-15,1 3-24 16,3 0-85-16,0 8-38 16,0 15 61-16,17 8-38 15,6 1-24-15,6 4 17 0,1-3-36 16,-5-2-70 0,-10 3 77-16,-10-6 40 15</inkml:trace>
          <inkml:trace contextRef="#ctx0" brushRef="#br0" timeOffset="-316567.918">3104 402 136 0,'0'0'264'0,"0"0"-146"16,0 0-50-16,0 0-3 16,0 0-65-16,0 0-33 15,0 0-47-15,23-5 41 16,4 5-40-16,1 0 7 16,1 0-23-16,-4 0 53 15,-5 0 10-15,-5 0 32 16,-7 0 41-16,-1 0 32 15,-5 0 36-15,-2 0-8 16,0 0-11-16,0 0 9 16,0 0-19-16,0 0-46 15,0 11-16-15,-5 12-17 0,-4 8 9 16,3 8-10-16,0 7-1 16,3 5-42-16,3 4-45 15,0 0-41-15,0-6 31 16,0-5 25-16,0-5 42 15,0-6 21-15,-3-4 10 16,-5-5 15-16,-6-7 36 16,2-4 42-16,-2-2 27 15,0-3-29-15,-4-6-4 16,4 0-34-16,2-2-28 16,1 0 2-16,2 0-9 15,1 0-11-15,2 0 9 0,2-7-15 16,4-11 6-16,0-6-7 15,0-2-15-15,0-2 8 16,4-3-19-16,7 2-1 16,6 2-4-16,1-3-31 15,4-3-39-15,-4 8-125 16,-4 1-138-16</inkml:trace>
        </inkml:traceGroup>
        <inkml:traceGroup>
          <inkml:annotationXML>
            <emma:emma xmlns:emma="http://www.w3.org/2003/04/emma" version="1.0">
              <emma:interpretation id="{98AE269C-2F9C-4727-9850-6552269888BF}" emma:medium="tactile" emma:mode="ink">
                <msink:context xmlns:msink="http://schemas.microsoft.com/ink/2010/main" type="inkWord" rotatedBoundingBox="27261,873 29970,810 29980,1271 27271,1334"/>
              </emma:interpretation>
              <emma:one-of disjunction-type="recognition" id="oneOf5">
                <emma:interpretation id="interp25" emma:lang="en-US" emma:confidence="0">
                  <emma:literal>minnow</emma:literal>
                </emma:interpretation>
                <emma:interpretation id="interp26" emma:lang="en-US" emma:confidence="0">
                  <emma:literal>musta</emma:literal>
                </emma:interpretation>
                <emma:interpretation id="interp27" emma:lang="en-US" emma:confidence="0">
                  <emma:literal>mortar</emma:literal>
                </emma:interpretation>
                <emma:interpretation id="interp28" emma:lang="en-US" emma:confidence="0">
                  <emma:literal>winnow</emma:literal>
                </emma:interpretation>
                <emma:interpretation id="interp29" emma:lang="en-US" emma:confidence="0">
                  <emma:literal>fainter</emma:literal>
                </emma:interpretation>
              </emma:one-of>
            </emma:emma>
          </inkml:annotationXML>
          <inkml:trace contextRef="#ctx0" brushRef="#br0" timeOffset="-316241.1056">3662 309 3 0,'0'0'182'0,"0"0"-158"15,0 0 25-15,0 0-30 16,0 0-10-16,-23 150-8 16,23-105 0-16,0-4 0 15,0-2-1-15,0-3 0 16,-3-3 10-16,-3-4 32 16,-2-5-5-16,-2-7 18 15,5-6-28-15,-3-6 7 16,1-2 10-16,2-3 4 15,2 0-48-15,3-8-75 0,0-8-185 0</inkml:trace>
          <inkml:trace contextRef="#ctx0" brushRef="#br0" timeOffset="-315306.1826">3811 498 593 0,'0'0'165'0,"0"0"-116"16,0 0 40-16,0 0-12 15,0 0-63-15,0 0 1 0,0 0-15 16,-75 54 1-16,55-27 8 16,3-1-9-16,0-1 0 15,2-2-1-15,7-2 0 16,0-2 1-16,4-10 0 15,4 2 0-15,0-6 0 16,0-3 0-16,0-2-10 16,0 0 1-16,9 0-10 15,11 0 18-15,6 0-11 16,3-9 12-16,3-8-1 16,-1 0-22-16,-2 0-10 15,-4-2-8-15,-5 3-12 16,-5 1 31-16,-3 2 15 0,-4 0 7 15,-1 2 22-15,-5 3 18 16,-2 0 43-16,0 6-4 16,0-1-11-16,0 3 7 15,0 0-36-15,0 0-18 16,0 0-21-16,0 0-12 16,0 0-23-16,3 5-2 15,5 11 1-15,7 0 10 16,2 1-32-16,-2-1-7 15,-1-2 30-15,-3-5-11 16,-2-1 8-16,-3-1 22 16,-1-7 8-16,-2 0 6 15,3 0 4-15,0 0-2 16,6 0 14-16,-2-9-14 0,5-4-10 16,2-3 3-16,3-1-5 15,0 1 12-15,-5 0 0 16,-3 3 10-16,-7 8 39 15,-5 0 15-15,0 5-2 16,0 0-19-16,0 0-21 16,0 0-5-16,0 0-17 15,0 0-1-15,0 5 1 16,0 9-18-16,0-2-22 16,0 1-25-16,0 3-15 15,12-6 14-15,2-3 10 16,-2-1 37-16,0-3-30 15,-7-3 4-15,-2 0 31 16,-1 0 14-16,1 0 22 0,4 0 7 16,-2-3-29-16,0-8 0 15,2 2 6-15,1-2-5 16,2 0-1-16,-5 4 25 16,-2 2 25-16,-3 2 31 15,0 3-33-15,0 0-26 16,0 0-22-16,0 0 0 15,0 3 0-15,0 9 2 16,2 3-2-16,8-1 6 16,0 2-6-16,5-7 0 15,2 2-21-15,1-6-62 16,-1-5-41-16,-2 0-46 16,-7-5-109-16</inkml:trace>
          <inkml:trace contextRef="#ctx0" brushRef="#br0" timeOffset="-315130.3576">4338 364 238 0,'0'0'0'16,"0"0"-88"-16,0 0 51 15,0 0-74-15</inkml:trace>
          <inkml:trace contextRef="#ctx0" brushRef="#br0" timeOffset="-314607.85">4553 418 441 0,'0'0'241'0,"0"0"-164"16,0 0-37-16,0 0 2 15,0 0-35-15,0 0 8 16,0 0-8-16,-28 129-1 16,25-87-5-16,3-1-1 15,0-5-13-15,0-8-14 16,3-4 2-16,7-8 5 16,0-6-3-16,-2-5-12 15,1-5 0-15,-1 0 35 0,4 0 29 16,5-10-1-16,1-13-27 15,7-9 15-15,2-1 0 16,-2 0-3-16,-2-4 1 16,-3 1-13-16,-3 0-1 15,-2 8-1-15,-6 1-3 16,-4 12 4-16,-2 4 2 16,0 6-1-16,2 5-1 15,2 0-5-15,7 0 3 16,9 0-9-16,5 0-5 0,7 0 0 15,-1 0 6 1,-2 0-3-16,-6 3 6 0,-6 7-1 16,-8 1-2-16,-7-1 10 15,-5 2 18-15,0 2 46 16,0-2-12-16,-11 3-16 16,-6 2 0-16,0-1-26 15,2-2 1-15,0 5-11 16,5-6-7-16,0 3-28 15,8-6-62-15,2 0-69 16,0-2-101-16,0-5-105 0</inkml:trace>
          <inkml:trace contextRef="#ctx0" brushRef="#br0" timeOffset="-314146.4539">5047 545 601 0,'0'0'129'0,"0"0"-109"16,0 0 9-16,0 0 10 16,0 0-39-16,0 0-67 15,0 0 4-15,84 5-41 0,-46-5-169 16</inkml:trace>
          <inkml:trace contextRef="#ctx0" brushRef="#br0" timeOffset="-314349.7016">5223 390 616 0,'0'0'205'15,"0"0"-143"-15,0 0-5 16,0 0 11-16,0 0-45 16,0 0-23-16,0 0 8 15,-61 98-8-15,50-57-14 16,9 0-19-16,-2-1-27 15,4-2-13-15,0-7-69 16,0-4-71-16,0-10-4 0,0-6 14 16</inkml:trace>
          <inkml:trace contextRef="#ctx0" brushRef="#br0" timeOffset="-313211.8776">5663 402 153 0,'0'0'390'16,"0"0"-318"-16,0 0-64 15,0 0 4-15,0 0-6 16,0 0 5-16,0 0-11 16,-136 67 0-16,119-43 1 15,6 2 0-15,-1-5 16 0,4-4 28 16,2-1 31-1,0-5-6-15,4-1-20 0,2-2-9 16,0 0-14-16,0-3-18 16,0 2 1-16,0 1-10 15,0-2 0-15,14 1-9 16,2 1-18-16,6-3 1 16,-2 0-35-16,0-2-27 15,0-1-13-15,-3-2 3 16,0 0-68-16,1 0 3 15,-1 0 76-15,0-5 64 16,-1-8 23-16,-1-2 14 16,0-5 48-16,-3 1 10 15,-2 1 42-15,0-1 6 16,-5 7 8-16,-2 4-8 0,-3 3-26 16,0 2-9-16,0 1-15 15,0 2-40-15,0 0-29 16,0 0-1-16,-3 0-15 15,0 16 1-15,1 5-5 16,-1 1-19-16,3 2-9 16,0-7 8-16,0-1 8 15,5-3 10-15,3-3 5 16,-1-4 16-16,1-1 0 16,-2-5 1-16,3 0 14 15,3 0 18-15,1 0-6 16,5 0-8-16,2-11-10 0,0-4-8 15,4 0-1-15,-7-1 0 16,0 1-2-16,-6-4-6 16,1 3 3-16,-4 1 5 15,-1 0 2-15,-7-3 25 16,0 2 31-16,0-2-20 16,0 3-8-16,-7 1 5 15,-8 2 5-15,5 4-8 16,-2 4-31-16,4-3-1 15,1 7 0-15,7 0-37 16,0 0-40-16,0 0-73 16,37 0 7-16,1 3 22 15,-4 5-197-15</inkml:trace>
          <inkml:trace contextRef="#ctx0" brushRef="#br0" timeOffset="-313061.9622">6054 476 163 0,'0'0'254'0,"0"0"36"0,0 0 18 16,0 0-62-16,0 0-84 15,0 0-62-15,0 0-41 16,-26 10-41-16,26-8-18 16,0 3 0-16,17 0-31 15,64-5-56-15,-1 0-38 16,3 0-208-16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4:36:36.6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5D032A-CABD-49FB-A802-31EED12B62E9}" emma:medium="tactile" emma:mode="ink">
          <msink:context xmlns:msink="http://schemas.microsoft.com/ink/2010/main" type="writingRegion" rotatedBoundingBox="5555,3616 6677,2957 7135,3737 6013,4396"/>
        </emma:interpretation>
      </emma:emma>
    </inkml:annotationXML>
    <inkml:traceGroup>
      <inkml:annotationXML>
        <emma:emma xmlns:emma="http://www.w3.org/2003/04/emma" version="1.0">
          <emma:interpretation id="{44D7E91E-87F3-48C8-B5B7-A290AEDE2B83}" emma:medium="tactile" emma:mode="ink">
            <msink:context xmlns:msink="http://schemas.microsoft.com/ink/2010/main" type="paragraph" rotatedBoundingBox="5555,3616 6677,2957 7135,3737 6013,4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311958-84D3-438A-8FFE-85187EF682C1}" emma:medium="tactile" emma:mode="ink">
              <msink:context xmlns:msink="http://schemas.microsoft.com/ink/2010/main" type="line" rotatedBoundingBox="5555,3616 6677,2957 7135,3737 6013,4396"/>
            </emma:interpretation>
          </emma:emma>
        </inkml:annotationXML>
        <inkml:traceGroup>
          <inkml:annotationXML>
            <emma:emma xmlns:emma="http://www.w3.org/2003/04/emma" version="1.0">
              <emma:interpretation id="{DF7855CC-8BA9-4348-A5C0-9496F5B268B2}" emma:medium="tactile" emma:mode="ink">
                <msink:context xmlns:msink="http://schemas.microsoft.com/ink/2010/main" type="inkWord" rotatedBoundingBox="5555,3616 6677,2957 7135,3737 6013,4396"/>
              </emma:interpretation>
              <emma:one-of disjunction-type="recognition" id="oneOf0">
                <emma:interpretation id="interp0" emma:lang="en-US" emma:confidence="0">
                  <emma:literal>SI</emma:literal>
                </emma:interpretation>
                <emma:interpretation id="interp1" emma:lang="en-US" emma:confidence="0">
                  <emma:literal>. i</emma:literal>
                </emma:interpretation>
                <emma:interpretation id="interp2" emma:lang="en-US" emma:confidence="0">
                  <emma:literal>J i</emma:literal>
                </emma:interpretation>
                <emma:interpretation id="interp3" emma:lang="en-US" emma:confidence="0">
                  <emma:literal>'I</emma:literal>
                </emma:interpretation>
                <emma:interpretation id="interp4" emma:lang="en-US" emma:confidence="0">
                  <emma:literal>s i</emma:literal>
                </emma:interpretation>
              </emma:one-of>
            </emma:emma>
          </inkml:annotationXML>
          <inkml:trace contextRef="#ctx0" brushRef="#br0">109 0 0,'14'0'110,"-14"27"-79,-14 0-31,14 1 15,-41 13-15,41-14 16,-13 14-16,-15-27 16,28 27-16,0-28 15,0 1-15,0-1 16,0 1-16,0 0 16,-27 122 202</inkml:trace>
          <inkml:trace contextRef="#ctx0" brushRef="#br0" timeOffset="-1191.3128">-888 164 0,'0'13'125,"14"1"-109,-14 0-1,14-1-15,-1 1 16,1-14-16,0 14 47,13-14-32,-13 27-15,-1-27 16,1 0-16,109 68 266,-110-68-219,1 14-32,0-14-15,13 0 16,-27 27-1,14-27-15,-14 14 204,13-1-204,-13 1 15,-13-14 1,13 14-16,-28-14 15,15 0-15,13 13 16,-14-13-16,0 0 16,1 0-1,13 14 1,-14-14-16,0 27 16,1-27-1,-15 14 48,15-14-48,-1 0-15,1 0 125,13 14-109,-14-14 0,0 0-16,1 0 15,-15 13 110,15 1-78,13 0-31,-14-14-1</inkml:trace>
          <inkml:trace contextRef="#ctx0" brushRef="#br0" timeOffset="1568.5909">-150 532 0,'-14'0'172,"41"0"-141,-13 0-15,0 0 0,-1-27-16,1 27 31,0 0-31,-1 0 16,15 0-16,-15-14 15,1 14-15,-14-13 78,14 13-62,-1-14 93,1 14-109,0 0 16,13 0 0,-13 0-16,108 55 218,-108-55-186,-14 13 30,14-13-46</inkml:trace>
          <inkml:trace contextRef="#ctx0" brushRef="#br0" timeOffset="2880.087">-191-260 0,'13'0'47,"1"0"-31,0 0-1,-1 0 1,1 14-16,13-14 16,-13 14-16,0-14 15,-1 0-15,1 0 16,0 13-16,-1-13 16,15 0-1,-15 0 1,1 0-16,0 0 15,-1 0-15,1 0 16,0 0-16,-1 0 16,14 0-16,-13 0 62,0 0-46,-1 0-16,1 0 15,0 0-15,-1 0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4:31:58.3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0197F9-EAFF-4330-9B25-88A0DAE6FDCF}" emma:medium="tactile" emma:mode="ink">
          <msink:context xmlns:msink="http://schemas.microsoft.com/ink/2010/main" type="writingRegion" rotatedBoundingBox="-106,8478 1962,7087 3558,9461 1488,10852"/>
        </emma:interpretation>
      </emma:emma>
    </inkml:annotationXML>
    <inkml:traceGroup>
      <inkml:annotationXML>
        <emma:emma xmlns:emma="http://www.w3.org/2003/04/emma" version="1.0">
          <emma:interpretation id="{C56E431B-3DF5-4FCB-B7AC-A85A0292E63E}" emma:medium="tactile" emma:mode="ink">
            <msink:context xmlns:msink="http://schemas.microsoft.com/ink/2010/main" type="paragraph" rotatedBoundingBox="761,7819 2661,7713 2712,8616 811,87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EA2A75-2E67-4F03-8352-A98A49C56DD0}" emma:medium="tactile" emma:mode="ink">
              <msink:context xmlns:msink="http://schemas.microsoft.com/ink/2010/main" type="line" rotatedBoundingBox="761,7819 2661,7713 2712,8616 811,8722"/>
            </emma:interpretation>
          </emma:emma>
        </inkml:annotationXML>
        <inkml:traceGroup>
          <inkml:annotationXML>
            <emma:emma xmlns:emma="http://www.w3.org/2003/04/emma" version="1.0">
              <emma:interpretation id="{852F39CD-228C-483A-93B6-7AB5E53FB4EF}" emma:medium="tactile" emma:mode="ink">
                <msink:context xmlns:msink="http://schemas.microsoft.com/ink/2010/main" type="inkWord" rotatedBoundingBox="822,7811 2106,7848 2082,8685 798,8648"/>
              </emma:interpretation>
              <emma:one-of disjunction-type="recognition" id="oneOf0">
                <emma:interpretation id="interp0" emma:lang="en-US" emma:confidence="0">
                  <emma:literal>it)</emma:literal>
                </emma:interpretation>
                <emma:interpretation id="interp1" emma:lang="en-US" emma:confidence="0">
                  <emma:literal>in..)</emma:literal>
                </emma:interpretation>
                <emma:interpretation id="interp2" emma:lang="en-US" emma:confidence="0">
                  <emma:literal>ink.)</emma:literal>
                </emma:interpretation>
                <emma:interpretation id="interp3" emma:lang="en-US" emma:confidence="0">
                  <emma:literal>init.)</emma:literal>
                </emma:interpretation>
                <emma:interpretation id="interp4" emma:lang="en-US" emma:confidence="0">
                  <emma:literal>inlet)</emma:literal>
                </emma:interpretation>
              </emma:one-of>
            </emma:emma>
          </inkml:annotationXML>
          <inkml:trace contextRef="#ctx0" brushRef="#br0">70 2 355 0,'0'0'176'16,"0"0"-19"-16,0 0-102 15,0 0-33-15,0 0 47 16,0 0 24-16,5 0-47 15,-5 0-16-15,0 0 11 16,3-2-4-16,-3 2 24 16,0 0-16-16,0 0-25 15,0 0 22-15,0 0-22 16,0 0-11-16,0 0-9 16,0 2-11-16,-8 16 10 15,-1 9-5-15,-2 4 4 16,2 2-9-16,1 1 11 0,5-3-6 15,-4-4 3 1,5 3 0-16,-1-5 3 0,-2 1 0 16,2 1 0-16,-1-7 0 15,1-5 0-15,1-4 0 16,2-3 0-16,0-3-29 16,0 0-5-16,0 0 1 15,2 1-7-15,8 2 31 16,0-1-13-16,0-2-2 15,-2 0 5-15,1 3-19 16,-4-3 15-16,5-1 3 16,-5 0-3-16,0-1 8 15,2-3-28-15,1 0-42 16,4 0 7-16,8-26-40 16,-3-1-76-16,1-2-110 0</inkml:trace>
          <inkml:trace contextRef="#ctx0" brushRef="#br0" timeOffset="310.6822">105-325 783 0,'0'0'166'0,"0"0"-104"16,0 0-27-16,0 0 63 15,0 0 8-15,0 0-52 16,0 0-36-16,-23-30-18 16,23 30-20-16,0 0 1 15,0 0-33-15,0 9 14 16,0 0 14-16,-4 6-81 15,1-9-72-15,-5 0-66 16,-4-6-38-16</inkml:trace>
          <inkml:trace contextRef="#ctx0" brushRef="#br0" timeOffset="4003.4029">133 119 62 0,'0'0'33'0,"0"0"-25"15,0 0 26-15,0 0 7 16,0 0-2-16,0 0-31 16,0 0-1-16,-3-41-4 15,6 37 29-15,1 3 19 0,-2 1 16 16,-2 0-6-16,0 0 8 16,3 0 26-16,-3 0 2 15,0 0 0-15,0 0-28 16,0 0-40-16,0 0-6 15,0 0-23-15,0 0 1 16,0 0-1-16,0 0-8 16,0 0 8-16,0 0 0 15,0 0 0-15,0 0 29 16,0 0-14-16,0 0 4 16,0 0 21-16,0 0-18 0,0 0 5 15,0 0-24-15,0 0 4 16,0 0-14-1,0 0 1-15,0 10 6 0,0 8-1 16,0 0-1-16,-3 3 2 16,3-3 0-16,0 3-3 15,0-1 3-15,-2-2 0 16,2 3 0-16,-4-2 13 16,1-2-12-16,0 0-1 15,1 3 11-15,-4-5-11 16,2 3 18-16,-1 3-5 15,5-4-7-15,-3 2-1 16,3-4-4-16,0-3-2 16,0 0 1-16,0-7-2 15,0 2-5-15,0-1 8 0,0-1-1 16,0 0 0 0,0-3 0-16,0 3-1 0,3-2 1 15,-3 1-14-15,3-4 12 16,-3 0-6-16,0 0-1 15,2 0-8-15,5 0-15 16,-2 0 16-16,10-7-4 16,2-10 0-16,6-4-6 15,2-5-41-15,2 1-15 16,-4 1-19-16,-9 3-31 16,-3 0-35-16,-4 7-23 15</inkml:trace>
          <inkml:trace contextRef="#ctx0" brushRef="#br0" timeOffset="4625.7645">363 44 84 0,'0'0'371'16,"0"0"-265"-16,0 0-81 16,0 0 18-16,0 0 63 15,0 0-1-15,0 0-52 16,0-7 5-16,0 7-6 16,0 0-26-16,0 0-3 15,0 0-15-15,0 0-8 16,0 0 0-16,0 0-3 15,0 12 3-15,0 5 0 0,0 5 1 16,0 1 8-16,0 3-9 16,0-2 0-16,0 1 2 15,0-2-1-15,0 1-1 16,0-7 0-16,0-1 0 16,0-5 1-16,0-1-1 15,0-2 1-15,0 0 0 16,-2-3 6-16,2 3-7 15,0-1 0-15,-4 1-1 16,4-3-1-16,0 0 2 16,0-2 0-16,0-1-2 15,0 1-44-15,0 1 3 16,0-4-16-16,0 0-14 0,0 0-74 16,-3 0-182-16</inkml:trace>
          <inkml:trace contextRef="#ctx0" brushRef="#br0" timeOffset="5580.2563">691 2 307 0,'0'0'139'16,"0"0"-106"-16,0 0 61 16,0 0 8-16,0 0-57 15,0 0-22-15,0 0-22 16,-21 55 19-16,18-47 14 16,3 0-23-16,-2 2 12 0,-1-3 5 15,0 7 8-15,-2-2 7 16,-2 6-5-16,2 0-11 15,-4 6 2-15,1 2-29 16,2 2 7-16,0 0-7 16,3 1-8-16,3 0 8 15,0-4 0-15,0-1 1 16,0-3-1-16,0-3 0 16,0 0 0-16,0-3-9 15,3 0-21-15,3-4 3 16,2-1-15-16,-2 0 14 15,0-3 7-15,0-3-17 0,-1 1-8 16,-5-5-65-16,0 0-90 16,0 0-131-16</inkml:trace>
          <inkml:trace contextRef="#ctx0" brushRef="#br0" timeOffset="6299.8568">759 329 58 0,'0'0'75'0,"0"0"-59"15,0 0 14-15,0 0-4 16,0 0-9-16,0 0-7 16,0 0-8-16,67-18 18 15,-67 18 9-15,3 0-20 16,-3 0 2-16,2 0-11 15,1 0-5-15,0-12-115 0</inkml:trace>
          <inkml:trace contextRef="#ctx0" brushRef="#br0" timeOffset="8451.59">799 346 33 0,'0'0'60'0,"0"0"26"0,0 0 45 16,0 0-44-16,0 0-8 16,0 0 5-16,0 0-36 15,-2 0-1-15,-1 0 12 16,-2 0-5-16,2 0-1 15,3 0-30-15,0 0-1 16,0 0-22-16,0 0 0 16,0 0 13-16,0 0-12 15,0 0 0-15,0 0 4 16,0 0-4-16,0 0 22 16,3 0-15-16,-3 0 0 15,0 0 21-15,2 0-19 0,-2 0 0 16,3 0-2-16,2 0 0 15,7 0-8-15,6 0 7 16,4-5-6-16,5 0 11 16,-2 0-12-16,1 0 1 15,0-1 4-15,0 2-4 16,-6-1-1-16,0 2 0 16,-6 3 0-16,-2-2 1 15,-6 2-1-15,-1-3 0 16,-1 3 6-16,-1 0-6 15,-3-4 0-15,0 4-9 16,0-4-40-16,-10-1-123 16,-7-3-360-16</inkml:trace>
          <inkml:trace contextRef="#ctx0" brushRef="#br0" timeOffset="6006.6613">841 113 599 0,'0'0'192'0,"0"0"-153"0,0 0-26 16,0 0 21-16,0 0 29 15,0 0-63-15,0 0-7 16,-24-2-31-16,24 2 2 16,0 0 22-16,0 10 14 15,0 6 10-15,0 2-4 16,0 1 30-16,0-2-10 16,0 1-8-16,0 0 8 15,0 0-16-15,0 2-3 16,0-3-1-16,0-1-6 15,12-1-2-15,-4-2-18 16,6-3-3-16,-2 0 10 16,0-2-22-16,-1-3-5 0,-2 1 4 15,-1-6-19 1,2 0-14-16,-5 0-18 0,10-3 3 16,-2-15-79-16,-1 0-118 0</inkml:trace>
          <inkml:trace contextRef="#ctx0" brushRef="#br0" timeOffset="7073.6365">1085-46 560 0,'0'0'183'16,"0"0"-135"-16,0 0-47 15,0 0 45-15,0 0-11 16,0 0-34-16,0 0-1 16,20 0 44-16,-15 2 13 15,2 3 9-15,1 3-34 16,4-3 14-16,1 5-9 16,2 3-19-16,2 3 16 15,3 3-33-15,0 3 6 0,-3 5-1 16,1 5-4-1,-4 2-2-15,-6 3 0 0,-4-1 0 16,-1 2 7 0,-3-5-1-16,0-1 1 0,0-6-2 15,0-8 3-15,-7-3-8 16,-1-3 0-16,3-2 2 16,-2-3 6-16,2 1-8 15,0 0-1-15,-2-3 0 16,4 3-32-16,-2-3-6 15,0 2-37-15,-5 2-39 16,-10 3-15-16,0-2-126 16,0-3-110-16</inkml:trace>
        </inkml:traceGroup>
        <inkml:traceGroup>
          <inkml:annotationXML>
            <emma:emma xmlns:emma="http://www.w3.org/2003/04/emma" version="1.0">
              <emma:interpretation id="{62305019-627C-4DE7-AC37-5A0DFEA4FAC4}" emma:medium="tactile" emma:mode="ink">
                <msink:context xmlns:msink="http://schemas.microsoft.com/ink/2010/main" type="inkWord" rotatedBoundingBox="2287,8239 2645,8075 2751,8305 2392,8469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9664.834">1553 217 211 0,'0'0'166'16,"0"0"-101"-16,0 0 14 0,0 0 32 16,0 0-16-16,0 0-20 15,0 0-11-15,12 0 20 16,-12 0-3-16,0 0-34 16,0 0 3-16,0 0-13 15,0 0-11-15,3 0-2 16,9 0-23-16,1 0-1 15,8 0 12-15,2 0-12 16,2 0 0-16,2 0-10 16,-2-2-4-16,1-1-12 15,0-2-13-15,-3 1 8 16,0-2 4-16,-6 0-12 0,-2 1 20 16,-3-2-3-16,-7 2-1 15,-5-3 12-15,0-8-34 16,-15 6-170-16,-10-2-291 0</inkml:trace>
          <inkml:trace contextRef="#ctx0" brushRef="#br0" timeOffset="9972.6557">1565 37 62 0,'0'0'909'16,"0"0"-775"-16,0 0-105 0,0 0 23 15,0 0 38-15,0 0-67 16,0 0-23-16,28-14-33 16,-4 14 14-16,1 0 19 15,5 0-25-15,-2 0-18 16,1 0 22-16,-6 0-2 15,2 0-3-15,-4 0 5 16,2 0-16-16,-6 0 23 16,1 0-37-16,-1-3-35 15,-9-6-69-15,-3-5-142 0</inkml:trace>
        </inkml:traceGroup>
      </inkml:traceGroup>
    </inkml:traceGroup>
    <inkml:traceGroup>
      <inkml:annotationXML>
        <emma:emma xmlns:emma="http://www.w3.org/2003/04/emma" version="1.0">
          <emma:interpretation id="{678D7919-1CFB-413B-9306-516734D2D27A}" emma:medium="tactile" emma:mode="ink">
            <msink:context xmlns:msink="http://schemas.microsoft.com/ink/2010/main" type="paragraph" rotatedBoundingBox="698,9675 1898,8869 2196,9313 996,10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B303C2-3C1B-48AB-94B8-4A7150B3E161}" emma:medium="tactile" emma:mode="ink">
              <msink:context xmlns:msink="http://schemas.microsoft.com/ink/2010/main" type="line" rotatedBoundingBox="698,9675 1898,8869 2196,9313 996,10120"/>
            </emma:interpretation>
          </emma:emma>
        </inkml:annotationXML>
        <inkml:traceGroup>
          <inkml:annotationXML>
            <emma:emma xmlns:emma="http://www.w3.org/2003/04/emma" version="1.0">
              <emma:interpretation id="{5B078B9B-4584-4290-8B2D-EB6952F6A99A}" emma:medium="tactile" emma:mode="ink">
                <msink:context xmlns:msink="http://schemas.microsoft.com/ink/2010/main" type="inkWord" rotatedBoundingBox="698,9675 1898,8869 2196,9313 996,10120"/>
              </emma:interpretation>
              <emma:one-of disjunction-type="recognition" id="oneOf2">
                <emma:interpretation id="interp10" emma:lang="en-US" emma:confidence="0">
                  <emma:literal>Loti</emma:literal>
                </emma:interpretation>
                <emma:interpretation id="interp11" emma:lang="en-US" emma:confidence="0">
                  <emma:literal>Lori</emma:literal>
                </emma:interpretation>
                <emma:interpretation id="interp12" emma:lang="en-US" emma:confidence="0">
                  <emma:literal>Lili</emma:literal>
                </emma:interpretation>
                <emma:interpretation id="interp13" emma:lang="en-US" emma:confidence="0">
                  <emma:literal>(d;</emma:literal>
                </emma:interpretation>
                <emma:interpretation id="interp14" emma:lang="en-US" emma:confidence="0">
                  <emma:literal>(at;</emma:literal>
                </emma:interpretation>
              </emma:one-of>
            </emma:emma>
          </inkml:annotationXML>
          <inkml:trace contextRef="#ctx0" brushRef="#br0" timeOffset="11352.9864">157 1344 52 0,'0'0'91'0,"0"0"53"16,0 0 2-16,0 0-13 16,0 0-16-16,0 0 7 15,0 0-19-15,2-12-18 16,-2 12-18-16,0 0-25 15,0 0-11-15,0 0-19 16,0 0-12-16,0 0 1 16,0 8-3-16,0 13 0 0,0 10 8 15,0 5-7 1,-6 5-1-16,-5 5 0 0,2-1 1 16,-2-3 8-16,2-4-7 15,1-7-2-15,1-3 24 16,2-7-13-16,2-6-2 15,3-1-9-15,0-6 1 16,0-3-2-16,0 0 1 16,0-2 0-16,0 2 0 15,0 0 0-15,0-3 0 16,0 5 0-16,0-2 0 16,0-4 0-16,3 2 0 15,-1 0 0-15,5 0 0 16,1-1 0-16,1-2 0 15,5 0 5-15,3 0-4 0,3 0 8 16,4 0-9-16,-1-2 2 16,-1-7 9-16,-2 4-10 15,-2 1-1-15,-9 0 0 16,-4 4-2-16,-2 0 2 16,-3 0 0-16,0 0 1 15,0 0 5-15,0 0-6 16,0 0 0-16,0 0 0 15,0 0-19-15,0 0 9 16,0 0-38-16,3 0-17 16,-3 0 10-16,0 0-96 15,0-10-40-15,0 3-4 16,0-6-294-16</inkml:trace>
          <inkml:trace contextRef="#ctx0" brushRef="#br0" timeOffset="12683.1974">682 1299 416 0,'0'0'124'0,"0"0"-98"0,0 0-13 15,0 0 54-15,0 0 45 16,0 0-27-16,0 0-23 15,-8-58-7-15,1 58 15 16,-1 0-43-16,3 0-5 16,-2 0 10-16,2 0-18 15,0 0 16-15,1 0-30 16,-2 0 0-16,-2 8 0 16,2 6-7-16,0 4 7 15,4 0 0-15,-1 0-3 16,0 0 2-16,3 3 2 15,-4-4-1-15,2 2 3 16,2-4-3-16,0 1 0 16,0-5-13-16,0-2-30 0,0 0 23 15,9-2 5-15,2-2 15 16,3 0-1-16,4-1-22 16,-4-3 14-16,1-1-14 15,-2 0-6-15,2 0 27 16,-3 0-19-16,3-8 5 15,2-6 14-15,-1-4-41 16,1-6 1-16,3-1-14 16,2-1 5-16,-6-3 5 15,-2 1 6-15,-2 1 17 16,-6 1 23-16,-4 1 24 0,-2 1 27 16,0 1 28-16,0-1-1 15,-8 2 20-15,-6 3 2 16,-1 2-38-16,-2 3-23 15,3 2-23-15,0 4 7 16,2 0-23-16,4 5 0 16,1 1-8-16,2 2 8 15,5-3-2-15,0 3-6 16,0 0-39-16,0-2-16 16,0 2-46-16,0 0-35 15,0-3 38-15,0 1-16 16,2-4 54-16,10-2 49 15,3-2 3-15,2 0 16 0,-3-3 0 16,3 0 20 0,-5 0 70-16,-4 5 20 0,-1 1 20 15,-5 4 18-15,-2 3-59 16,3 0-23-16,-3 0-33 16,0 0-31-16,0 13 7 15,0 10-8-15,0 17 12 16,0 6 10-16,0 8-22 15,0 3-2-15,0-5 1 16,0-6-20-16,0-13 19 16,0-4-15-16,0-10 14 15,5-7-7-15,-1-5 5 16,-1 0 4-16,-3-7-1 16,3 1-3-16,-1-1-5 15,1 0 9-15,2 0 0 0,5 0-6 16,-2 0 3-16,4 0 3 15,0 0-13-15,-2 0-8 16,2 0 20-16,-4 0-24 16,-1-5 6-16,1 1 10 15,-3-2-30-15,5-4 4 16,2-3 5-16,-2-5-3 16,2-3 0-16,3-6-37 15,-2-3 15-15,5 2-43 16,2-3-30-16,0-1-21 15,-3 4 31-15,-2-5-61 16,-3 10 95-16</inkml:trace>
          <inkml:trace contextRef="#ctx0" brushRef="#br0" timeOffset="12982.419">1157 1006 49 0,'0'0'188'0,"0"0"-60"15,0 0 11-15,0 0-15 16,0 0-19-16,0 0-79 15,0 0-26-15,0-4 0 16,0 4-9-16,2 0 9 16,1 14 48-16,-3 13 18 15,0 4 31-15,0 2-29 16,0 3-32-16,0-2 0 16,0-3-24-16,0-5-4 15,0-8 4-15,0-2-12 0,0-6-2 16,0-6-18-16,0 3 16 15,0-6 4-15,3 3 0 16,-1-4 7-16,2 3-7 16,-4-3-1-16,0 0-31 15,0 0-82-15,0-16-128 16,-12-2-468-16</inkml:trace>
          <inkml:trace contextRef="#ctx0" brushRef="#br0" timeOffset="13169.3182">1165 840 947 0,'0'0'259'16,"0"0"-198"-16,0 0-34 0,0 0 1 15,0 0-24-15,0 0-4 16,0 0-138-16,17-8-203 15,-14 8-193-15</inkml:trace>
        </inkml:traceGroup>
      </inkml:traceGroup>
    </inkml:traceGroup>
    <inkml:traceGroup>
      <inkml:annotationXML>
        <emma:emma xmlns:emma="http://www.w3.org/2003/04/emma" version="1.0">
          <emma:interpretation id="{2A903815-FE75-4DB7-A0AF-60F9063E64B1}" emma:medium="tactile" emma:mode="ink">
            <msink:context xmlns:msink="http://schemas.microsoft.com/ink/2010/main" type="paragraph" rotatedBoundingBox="1371,10342 1793,9430 2658,9830 2236,107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9D841D-ABF4-46E1-853C-4815CF2561E1}" emma:medium="tactile" emma:mode="ink">
              <msink:context xmlns:msink="http://schemas.microsoft.com/ink/2010/main" type="line" rotatedBoundingBox="1371,10342 1793,9430 2658,9830 2236,10742"/>
            </emma:interpretation>
          </emma:emma>
        </inkml:annotationXML>
        <inkml:traceGroup>
          <inkml:annotationXML>
            <emma:emma xmlns:emma="http://www.w3.org/2003/04/emma" version="1.0">
              <emma:interpretation id="{CE90656D-4CB2-4668-9E2C-A2F59D6D4863}" emma:medium="tactile" emma:mode="ink">
                <msink:context xmlns:msink="http://schemas.microsoft.com/ink/2010/main" type="inkWord" rotatedBoundingBox="1371,10342 1793,9430 2658,9830 2236,10742"/>
              </emma:interpretation>
              <emma:one-of disjunction-type="recognition" id="oneOf3">
                <emma:interpretation id="interp15" emma:lang="en-US" emma:confidence="0">
                  <emma:literal>¥</emma:literal>
                </emma:interpretation>
                <emma:interpretation id="interp16" emma:lang="en-US" emma:confidence="0">
                  <emma:literal>*</emma:literal>
                </emma:interpretation>
                <emma:interpretation id="interp17" emma:lang="en-US" emma:confidence="0">
                  <emma:literal>#</emma:literal>
                </emma:interpretation>
                <emma:interpretation id="interp18" emma:lang="en-US" emma:confidence="0">
                  <emma:literal>E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4303.3968">841 1993 153 0,'0'0'715'0,"0"0"-569"16,0 0-94-16,0 0 19 15,0 0-6-15,0 0-57 16,0 0-8-16,0 33-13 16,0-4 13-16,0 7 3 15,0 0-3-15,0 3 0 16,0-6 0-16,0-5 1 0,0-1-1 15,0-9 0-15,0-5 0 16,0-5-1-16,0-3 1 16,0-3-8-16,5-2-5 15,10 0-3-15,5 0 3 16,2 0-3-16,1-2-10 16,1-15 11-16,-4 2-15 15,-3-3-19-15,-6-5 0 16,-2-3 7-16,-3-5 29 15,-6 0 13-15,0-3 26 16,-3 1 53-16,-17-1 9 16,0 3 15-16,-4 5-4 15,4 7 2-15,7 7-44 0,1 5-11 16,2 2-22 0,5 5-16-16,5 0-8 0,0 0-27 15,0 0-50-15,0 0-67 16,0 7 33-16,0 4-112 15,0-6-163-15,0-4-149 0</inkml:trace>
          <inkml:trace contextRef="#ctx0" brushRef="#br0" timeOffset="14797.5945">993 1627 671 0,'0'0'280'16,"0"0"-153"-16,0 0-30 15,0 0 33-15,0 0-43 16,0 0-56-16,0 0-31 16,0-13-15-16,5 13 2 15,2 6-5-15,3 12 10 16,0 5 6-16,-2 3-3 0,-6 0 5 16,1 0 0-1,-3-3 1-15,0 4-1 16,0-2 0-16,0 1 0 0,0 4 9 15,0 2-8-15,0 7-1 16,0 2 0 0,0 6 2-16,9 1-7 0,-1 2 5 15,4-4-8-15,0-4-18 16,-4-6-21-16,-5-10 1 16,0-8 2-16,1-8 10 15,-4-7 24-15,0-3-1 16,0 0-20-16,0 0-39 15,0-18-171-15,-4-3-352 0</inkml:trace>
          <inkml:trace contextRef="#ctx0" brushRef="#br0" timeOffset="15165.3824">1217 1861 880 0,'0'0'191'0,"0"0"-150"16,0 0-21-16,0 0 33 16,0 0-3-16,0 0-50 15,0 0-8-15,9-3-13 0,-6 13 21 16,2 13-5-16,-2 5 5 15,-1 4 1-15,-2-1 0 16,3 1 24-16,-3-2-10 16,7-4-5-16,-2-3-6 15,4-2-3-15,5-6-1 16,3-1 0-16,3-5-28 16,7 0 8-16,1-9-23 15,1 0-59-15,3 0 13 16,8-9-122-16,-12-6-39 15,-1 0-27-15</inkml:trace>
          <inkml:trace contextRef="#ctx0" brushRef="#br0" timeOffset="15394.6499">1259 1984 146 0,'0'0'568'16,"0"0"-455"-16,0 0-78 16,0 0 70-16,0 0-24 15,0 0-19-15,0 0-53 16,177 13-9-16,-103-13-16 16,4-18-52-16,-1-16-7 15,-22 8-44-15,-26 4-434 0</inkml:trace>
          <inkml:trace contextRef="#ctx0" brushRef="#br0" timeOffset="13694.8505">831 1611 42 0,'0'0'697'0,"0"0"-616"16,0 0-81-16,0 0 0 16,0 0 29-16,0 0-8 15,0 0-20-15,15 0 14 16,-12 0 2-16,-1 0 15 15,1 0 1-15,1 0-11 16,1 0 15-16,7 0 10 16,4 0-14-16,16 0 12 15,12-1-25-15,14-16-10 16,7-1-1-16,4 0-9 16,3 0-6-16,-6 1-23 15,-7 4-35-15,-14 2 14 0,-10 3 8 16,-15 3 22-1,-12 2 7-15,-8 2-9 0,-8 1 12 16,-27-4-120-16,-2 1-371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4:28:03.6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0B81AC-4266-4190-8BA6-1867A6C19F4C}" emma:medium="tactile" emma:mode="ink">
          <msink:context xmlns:msink="http://schemas.microsoft.com/ink/2010/main" type="writingRegion" rotatedBoundingBox="26374,7968 26463,7968 26463,8013 26374,8013"/>
        </emma:interpretation>
      </emma:emma>
    </inkml:annotationXML>
    <inkml:traceGroup>
      <inkml:annotationXML>
        <emma:emma xmlns:emma="http://www.w3.org/2003/04/emma" version="1.0">
          <emma:interpretation id="{2D395FF5-2481-4F07-AB36-7F16CFE9FD74}" emma:medium="tactile" emma:mode="ink">
            <msink:context xmlns:msink="http://schemas.microsoft.com/ink/2010/main" type="paragraph" rotatedBoundingBox="26374,7968 26463,7968 26463,8013 26374,8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15738-0D6D-47A6-8D3F-6973952C57C7}" emma:medium="tactile" emma:mode="ink">
              <msink:context xmlns:msink="http://schemas.microsoft.com/ink/2010/main" type="line" rotatedBoundingBox="26374,7968 26463,7968 26463,8013 26374,8013"/>
            </emma:interpretation>
          </emma:emma>
        </inkml:annotationXML>
        <inkml:traceGroup>
          <inkml:annotationXML>
            <emma:emma xmlns:emma="http://www.w3.org/2003/04/emma" version="1.0">
              <emma:interpretation id="{8671FB7D-6463-4E34-9E91-FEE1D6A765B8}" emma:medium="tactile" emma:mode="ink">
                <msink:context xmlns:msink="http://schemas.microsoft.com/ink/2010/main" type="inkWord" rotatedBoundingBox="26374,7968 26463,7968 26463,8013 26374,801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0 45 146 0,'0'0'124'16,"0"0"-76"-16,0 0 27 16,0 0-35-16,0 0-40 15,0 0-7-15,0 0-97 0,89-45-115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17T14:30:38.9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381073-C28A-4C55-B227-912CFAA0A2DB}" emma:medium="tactile" emma:mode="ink">
          <msink:context xmlns:msink="http://schemas.microsoft.com/ink/2010/main" type="writingRegion" rotatedBoundingBox="31465,15201 32730,14942 32916,15855 31652,16114"/>
        </emma:interpretation>
      </emma:emma>
    </inkml:annotationXML>
    <inkml:traceGroup>
      <inkml:annotationXML>
        <emma:emma xmlns:emma="http://www.w3.org/2003/04/emma" version="1.0">
          <emma:interpretation id="{EA348DF3-7A7A-4EAF-81ED-9480E4A9483A}" emma:medium="tactile" emma:mode="ink">
            <msink:context xmlns:msink="http://schemas.microsoft.com/ink/2010/main" type="paragraph" rotatedBoundingBox="31465,15201 32730,14942 32916,15855 31652,16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7E5E7D-0973-4FFF-9ED6-44DA29D1A835}" emma:medium="tactile" emma:mode="ink">
              <msink:context xmlns:msink="http://schemas.microsoft.com/ink/2010/main" type="line" rotatedBoundingBox="31465,15201 32730,14942 32916,15855 31652,16114"/>
            </emma:interpretation>
          </emma:emma>
        </inkml:annotationXML>
        <inkml:traceGroup>
          <inkml:annotationXML>
            <emma:emma xmlns:emma="http://www.w3.org/2003/04/emma" version="1.0">
              <emma:interpretation id="{EFC661F4-14D3-4877-8267-30EFDFD97CDA}" emma:medium="tactile" emma:mode="ink">
                <msink:context xmlns:msink="http://schemas.microsoft.com/ink/2010/main" type="inkWord" rotatedBoundingBox="31465,15201 32730,14942 32916,15855 31652,16114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(r</emma:literal>
                </emma:interpretation>
                <emma:interpretation id="interp3" emma:lang="en-US" emma:confidence="0">
                  <emma:literal>'r</emma:literal>
                </emma:interpretation>
                <emma:interpretation id="interp4" emma:lang="en-US" emma:confidence="0">
                  <emma:literal>Ln</emma:literal>
                </emma:interpretation>
              </emma:one-of>
            </emma:emma>
          </inkml:annotationXML>
          <inkml:trace contextRef="#ctx0" brushRef="#br0">10 0 0,'0'27'15,"0"-13"-15,0-1 16,0 1-16,0 13 15,0 1 1,0-15-16,0 1 16,0 0-16,0-1 15,0 15-15,0 13 16,0-28 0,0 1-1,0 0-15,0 13 16,0-13-16,0-1 15,0 1-15,0-1 16,0 1-16,0 27 16,0-27-16,0 13 15,0-13-15,0 13 16,0-13-16,0-1 16,0 15-16,0-15 15,0 28-15,0-27 16,0 0-16,0-1 15,0 1 1,0 0-16,0 13 16,0-13 31,0-1 46,0 1-77,14-14-16,-14 14 16,0-1-16,27-13 15,-27 14 1,14-14-1,-14 27-15,14-27 16,-1 14-16,15-14 16,13 13-16,-1-13 15,-12 14-15,13 13 16,-28-27-16,1 0 47,13 0-47</inkml:trace>
          <inkml:trace contextRef="#ctx0" brushRef="#br0" timeOffset="2289.1783">461 573 0,'14'0'62,"13"0"-46,-13 0-1,-1 0 1,1 0 15,0 28 16,27-28 0,-28 0-16,1-14-15,-14 0-1,0 1-15,13-1 16,-13 0-16,0-27 16,0 28-16,0-1 15,0 0-15,0 1 16,0-1 0,0 0 15,0 1-31,0-15 15,0 15-15,0-1 16,0 1-16,0-1 16,0 0-16,0 1 15,0-15 1,0 15 15,0-1-15,0 0-1,14 1-15,-14-1 16,14 0-16,-14-13 16,13 13-16,-13-13 15,28 13-15,-28 1 16,13-15 0,1 15-16,-14-1 15,14 0-15,13 1 16,0-1-16,1 14 15,-15-41-15,1 41 32,13-14-32,-13 14 78,0 0-63,-1 0 1,1 0 31,0 0-31,-1 0-1,-13 14-15,28 0 16,-28 27-1,13-14 1,-13 0-16,14-13 16,-14 0-16,0-1 15,0 1 1,0 0-16,0-1 16,0 1-1,0 13 16,0-13-15,0 0 0,0-1 15,0 1-15,0 27-16,0-27 15,0-1 1,0 1 31,0 0-47,0-1 31,0 1-15,-14 13-16,14-13 15,-13-1-15,13 1 16,0 0-16,0-1 31,0 1-15,0 13-16,0-13 15,0 0 17,0-1-1,0 1-16,0 0-15,13-1 32,1-13-17,-14 14 1,14 13 0,-1-27-16,28 14 15,-27-14-15,-1 0 16,1 0-16,0 0 15,13 0-15,-13 0 16,-1 0-16,1 0 16,0 0-1,-1 0-15,1 0 16,13 0 0,-27-14-1,14 14 16,-14-27 63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17T14:30:22.87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E6D8A4-E532-4A94-9093-B78B4A0B81E1}" emma:medium="tactile" emma:mode="ink">
          <msink:context xmlns:msink="http://schemas.microsoft.com/ink/2010/main" type="inkDrawing" rotatedBoundingBox="26342,18658 27422,18724 27420,18765 26340,18699" shapeName="Other"/>
        </emma:interpretation>
      </emma:emma>
    </inkml:annotationXML>
    <inkml:trace contextRef="#ctx0" brushRef="#br0">0 1 0,'14'0'156,"-1"0"-31,1 0-125,0 0 16,-1 0 15,1 0 0,0 0 1,13 0-17,-13 0 1,-1 13 15,1-13-31,0 14 16,-1-14-1,1 0 17,13 0-17,-13 0 32,0 0-16,-1 0 16,1 0 31,0 0-78,-1 0 16,15 0 0,-15 27-16,1-27 62,-1 0-46,1 0-16,0 0 15,-1 0 1,1 0 62,13 0-78,-13 0 16,0 0-16,-1 0 15,1 0-15,0 0 16,-1 0-16,15 0 78,-15 0-62,1 0-1,0 0 1,-1 0-16,1 0 16,0 0-16,13 0 15,-13 0-15,-1 0 16,1 0-1,0 0 1,-1 0 15,1 0 1,13 0-1,-13 0-16,-1 0-15,1 0 32,0 0-17,-1 0 17,1 0-17,0 0 16,13 0 16,-13 0-15,-1 0-32,1 0 15,0 0-15,-1 0 16,1 14-16,13-14 47,-13 0-16,-14 14-15,14-14 46,-1 0-46,1 0-1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17T14:30:36.6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801E07-91A0-4299-B6AE-DDA87AB5C49B}" emma:medium="tactile" emma:mode="ink">
          <msink:context xmlns:msink="http://schemas.microsoft.com/ink/2010/main" type="writingRegion" rotatedBoundingBox="32651,17706 33876,17582 33971,18520 32745,18644"/>
        </emma:interpretation>
      </emma:emma>
    </inkml:annotationXML>
    <inkml:traceGroup>
      <inkml:annotationXML>
        <emma:emma xmlns:emma="http://www.w3.org/2003/04/emma" version="1.0">
          <emma:interpretation id="{F5D42C00-3C77-4FDD-BB1C-0F29F613A1F3}" emma:medium="tactile" emma:mode="ink">
            <msink:context xmlns:msink="http://schemas.microsoft.com/ink/2010/main" type="paragraph" rotatedBoundingBox="32651,17706 33876,17582 33971,18520 32745,18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B4416C-A736-49F0-BE26-B06DC8E3B381}" emma:medium="tactile" emma:mode="ink">
              <msink:context xmlns:msink="http://schemas.microsoft.com/ink/2010/main" type="line" rotatedBoundingBox="32651,17706 33876,17582 33971,18520 32745,18644"/>
            </emma:interpretation>
          </emma:emma>
        </inkml:annotationXML>
        <inkml:traceGroup>
          <inkml:annotationXML>
            <emma:emma xmlns:emma="http://www.w3.org/2003/04/emma" version="1.0">
              <emma:interpretation id="{47A10E7C-8835-4B0C-88DE-FCAA115D7C06}" emma:medium="tactile" emma:mode="ink">
                <msink:context xmlns:msink="http://schemas.microsoft.com/ink/2010/main" type="inkWord" rotatedBoundingBox="33337,17668 33879,17613 33971,18520 33429,18575"/>
              </emma:interpretation>
              <emma:one-of disjunction-type="recognition" id="oneOf0">
                <emma:interpretation id="interp0" emma:lang="en-US" emma:confidence="0">
                  <emma:literal>[51</emma:literal>
                </emma:interpretation>
                <emma:interpretation id="interp1" emma:lang="en-US" emma:confidence="0">
                  <emma:literal>151</emma:literal>
                </emma:interpretation>
                <emma:interpretation id="interp2" emma:lang="en-US" emma:confidence="0">
                  <emma:literal>[5/</emma:literal>
                </emma:interpretation>
                <emma:interpretation id="interp3" emma:lang="en-US" emma:confidence="0">
                  <emma:literal>is/</emma:literal>
                </emma:interpretation>
                <emma:interpretation id="interp4" emma:lang="en-US" emma:confidence="0">
                  <emma:literal>(s/</emma:literal>
                </emma:interpretation>
              </emma:one-of>
            </emma:emma>
          </inkml:annotationXML>
          <inkml:trace contextRef="#ctx0" brushRef="#br0">851 96 0,'0'-14'125,"-14"14"31,0 0-140,1 0 15,-15 0-31,15 0 32,-1 0-1,1 0-31,-1 0 15,0 0 32,1 0 110,13 14-126,0-1-16,-28 1 1,28 0 0,0-1 46,0 15-46,-13-15-16,13 1 15,0 13 1,-14-13 15,14 13 1,0 1-1,0-15 0,0 1-31,0 0 47,14-14 187,13 0-234,-13 0 78,-1 0-62,1 0-16,0 13 94,-1-13 31,1 0-110,-14 27 1,27-27 0,-27 14-1,0 0 1,14-1 0,-1 1-1,-13 0 1,0-1-1,0 15 17,0-15-17,0 1 32,0 0-31,0-1 31,0 1-32,0 0 1,0 13 0,-13-27-1,13 14 1,0-1-1,0 1 1,-28-14 15,15 14 16,-1-14-31,1 0-16,-1 0 78,0 13-78,1-13 62,13 14-46</inkml:trace>
          <inkml:trace contextRef="#ctx0" brushRef="#br0" timeOffset="7537.8651">1124-68 0,'14'-14'250,"-1"14"-203,-13 14-32,0-1-15,0 1 16,0 0-16,0 13 16,0-13-16,0-1 15,0 1-15,0 0 16,0-1 15,0 1-31,0 0 16,0 13-1,0-13-15,0-1 16,0 1 0,0 0-16,0-1 15,0 28-15,0-27 16,0 0-16,0-1 16,0 1-16,0 0 15,0 13-15,0-13 16,0-1-16,0 1 15,0-1 1,0 1 0,0 0-16,0 13 15,0-13-15,0-1 16,0 1-16,0 0 16,0-1-16,0 1 15,0 0-15,0 13 16,0-13-1,0-1-15,0 1 16,0 0-16,0-1 16,0 1-16,0 13 15,0-13-15,0 0 16,0-1 0,0 1-16,0 0 15,0-1 1,0 15-16,0-15 15,0 1 32,0-1-31,0 1 15,-13-14 141,-1 0-172,0-14 16,14 1-1,0-1-15,0-13 16</inkml:trace>
          <inkml:trace contextRef="#ctx0" brushRef="#br0" timeOffset="-3591.4848">18 0 0,'0'14'297,"0"-1"-281,0 1 0,0 0-1,0-1-15,0 1 31,0 0-15,0 13 0,0-13-1,0-1-15,0 1 16,0 0-16,0-1 16,0 1-1,0 13 1,0-13-1,0 0-15,0-1 16,0 1-16,0 0 16,0-1-1,0 1 1,0 13 0,0-13-1,0-1 1,0 1-16,0 0 31,0-1-31,0 1 16,0 13-1,0-13-15,0 0 16,0-1-16,0 1 16,0 0-1,0-1 1,0 15-1,0-1 17,0-13-17,0 27 1,-14-28 0,14 1-1,0 0-15,0-1 16,0 1-16,0 0 15,0 13 1,0-13 0,0-1-1,0 1-15,0-1 266,27-13-250,-13 0-1,0 0 1,-1 0-16,1 0 15,0 0 48,-1 0-47,1 0-16,13 0 15,-13 0-15,0 0 16,-1 0-16,1 0 328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15:02.0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396141-DA53-474A-8BE2-BAF13374A604}" emma:medium="tactile" emma:mode="ink">
          <msink:context xmlns:msink="http://schemas.microsoft.com/ink/2010/main" type="writingRegion" rotatedBoundingBox="3296,15065 12270,16016 11977,18775 3004,17825"/>
        </emma:interpretation>
      </emma:emma>
    </inkml:annotationXML>
    <inkml:traceGroup>
      <inkml:annotationXML>
        <emma:emma xmlns:emma="http://www.w3.org/2003/04/emma" version="1.0">
          <emma:interpretation id="{BE04DC4C-5184-4674-B36A-199AA818B4E9}" emma:medium="tactile" emma:mode="ink">
            <msink:context xmlns:msink="http://schemas.microsoft.com/ink/2010/main" type="paragraph" rotatedBoundingBox="3296,15065 11833,15969 11671,17502 3134,16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FBBA9F-57CD-486D-89E8-A1508E5B4CB5}" emma:medium="tactile" emma:mode="ink">
              <msink:context xmlns:msink="http://schemas.microsoft.com/ink/2010/main" type="line" rotatedBoundingBox="3296,15065 11833,15969 11671,17502 3134,16598"/>
            </emma:interpretation>
          </emma:emma>
        </inkml:annotationXML>
        <inkml:traceGroup>
          <inkml:annotationXML>
            <emma:emma xmlns:emma="http://www.w3.org/2003/04/emma" version="1.0">
              <emma:interpretation id="{7BF1E831-DD42-4251-BD24-BD1715844160}" emma:medium="tactile" emma:mode="ink">
                <msink:context xmlns:msink="http://schemas.microsoft.com/ink/2010/main" type="inkWord" rotatedBoundingBox="3319,14982 8436,15758 8214,17224 3096,16448"/>
              </emma:interpretation>
              <emma:one-of disjunction-type="recognition" id="oneOf0">
                <emma:interpretation id="interp0" emma:lang="en-US" emma:confidence="0">
                  <emma:literal>Z=Rtjt</emma:literal>
                </emma:interpretation>
                <emma:interpretation id="interp1" emma:lang="en-US" emma:confidence="0">
                  <emma:literal>ERFRIT</emma:literal>
                </emma:interpretation>
                <emma:interpretation id="interp2" emma:lang="en-US" emma:confidence="0">
                  <emma:literal>Encrypt</emma:literal>
                </emma:interpretation>
                <emma:interpretation id="interp3" emma:lang="en-US" emma:confidence="0">
                  <emma:literal>Z=R+jt</emma:literal>
                </emma:interpretation>
                <emma:interpretation id="interp4" emma:lang="en-US" emma:confidence="0">
                  <emma:literal>F=Rtjt</emma:literal>
                </emma:interpretation>
              </emma:one-of>
            </emma:emma>
          </inkml:annotationXML>
          <inkml:trace contextRef="#ctx0" brushRef="#br0">1295 748 430 0,'0'0'74'15,"0"0"-57"-15,0 0 68 16,0 0 18-16,0 0-60 16,0 0-32-16,0 0-3 15,-6 0 32-15,18 0 29 16,6 0-2-16,4-4-17 16,4 4-19-16,3-3-15 15,6 3-6-15,2-5-10 16,6-5 6-16,0 3-6 0,3-5-29 15,-3 0-39-15,4 2-83 16,-13-1-101-16,-11 6-48 0</inkml:trace>
          <inkml:trace contextRef="#ctx0" brushRef="#br0" timeOffset="271.353">1413 294 140 0,'0'0'78'0,"0"0"-42"16,0 0 25-16,0 0-2 15,0 0-44-15,170 0-15 16,-121 0-39-16,-9 0-14 16,-2 0 10-16,-13 0-38 15,-8 0-52-15</inkml:trace>
          <inkml:trace contextRef="#ctx0" brushRef="#br0" timeOffset="1352.3206">2218 535 152 0,'0'0'166'0,"0"0"-31"0,0 0 61 0,0 0-4 16,0 0-60-16,-34-156-60 15,34 133-39-15,0-5-19 16,14-2-14-16,15-3 0 16,6 3 0-16,5-3-11 15,2 3 10-15,-4 6-13 0,-4 7 3 16,-4 7 10-16,-5 1-16 15,-5 8 8-15,0 1-4 16,0 0 1-16,0 0 11 16,1 0 0-16,-1 0 1 15,0 0 0-15,0 0 0 16,-2 13-2-16,-1 5-9 16,-6 5 11-16,-2 5-2 15,-9 3 3-15,0 8-1 16,0 1 16-16,-12-3-5 15,-13 2 7-15,-5 0-11 16,-2 3-1-16,-1-9 15 0,-4 1 1 16,-1-4 3-16,6-1 6 15,6-5-6-15,6-9-2 16,6-2-10-16,8-11-12 16,3 1 0-16,0-3 10 15,3 0 10-15,0 0-3 16,0 0-18-16,0 0 0 15,0 0 0-15,0 0-9 16,0 2 8-16,12 5 1 16,8 2 0-16,3 2 0 15,0 7 0-15,3 0 0 16,2 0-1-16,2 4 0 16,4-5 1-16,0-5-7 0,3 0-34 15,0-7-14 1,5-5-40-16,3 0-43 0,-8 0-58 15,-7-13-119-15</inkml:trace>
          <inkml:trace contextRef="#ctx0" brushRef="#br0" timeOffset="860.8101">2255 367 61 0,'0'0'128'0,"0"0"-18"15,0 0-22-15,61 144-36 16,-53-91 18-16,-5-7-23 16,-3 5-27-16,0-4 7 15,3 0 18-15,-3-3-25 16,4 2 2-16,1-6-22 16,0-5 1-1,5-1 0-15,-5-3 0 0,0-9-2 16,2-3-7-16,-2-8-2 15,-2-1-12-15,-3-10-22 16,0 0 16-16,0 0-4 47,-8 0-33-47,-7 0-128 0</inkml:trace>
          <inkml:trace contextRef="#ctx0" brushRef="#br0" timeOffset="1932.5054">3107 592 355 0,'0'0'312'15,"0"0"-171"-15,0 0-5 16,0 0 19-16,0 0-58 15,0 0-70-15,0 0-27 16,-14-13-8-16,39 5-18 16,10 1 15-16,7-4-21 0,2 0-32 15,-6 4 6 1,-10 1-12-16,4 0-1 0,-7 2-81 16,-5-4-142-16</inkml:trace>
          <inkml:trace contextRef="#ctx0" brushRef="#br0" timeOffset="1685.4247">3178 320 529 0,'0'0'293'0,"0"0"-212"16,0 0-50-16,0 0 36 15,0 0-21-15,0 0-5 16,0 0-25-16,-3 156-15 15,18-113 3-15,2 2-4 16,-5-7-1-16,2-2-9 16,-5-2-8-16,-1-5 10 15,-1-4-13-15,-5-2-5 16,1-5-13-16,-3-3-47 16,0-3-114-16,0-10-123 0</inkml:trace>
          <inkml:trace contextRef="#ctx0" brushRef="#br0" timeOffset="2764.0449">3851 403 489 0,'0'0'254'0,"0"0"-140"0,0 0 17 0,0 0 2 0,0 0-52 0,0 0-66 0,0 0-15 0,0 5-2 0,8 11-4 0,4 9 6 0,-4 9 10 0,4-3-10 0,-4 5 13 0,2 3-4 0,-2 3 1 16,1 1 3-16,-1 4-13 15,4 5 1-15,-4 5-1 16,1 5 1-16,-3 2 4 16,3 4-5-16,-4-4-1 15,1-1-9-15,3-15-31 16,-1-3-11-16,-5-12 10 15,1-2 18-15,-4-4 23 0,0-7-12 16,0 1 7-16,0-3 4 16,-7-6-12-16,-1 0 14 15,-1-3 0-15,1-9 0 16,-4 0 9-16,1 0 13 16,-6 0 10-16,-3-9 17 15,-4-15-17-15,-2-10-8 16,4 4-14-16,-2-5 2 15,1 2 13-15,3 3 11 16,3 8 13-16,-3 5-10 16,5-2-17-16,-2 1-2 15,6 7-15-15,2-7-4 16,6 1 6-16,0-5-7 16,3-1 0-16,0-13 0 0,3-3-1 15,14-7 1-15,3-4-2 16,3 4-7-16,-3-1 8 15,-3 4-15-15,1 4-5 16,-4 0-26-16,4-21-72 16,-6 11-131-16,-2 1-401 0</inkml:trace>
          <inkml:trace contextRef="#ctx0" brushRef="#br0" timeOffset="3027.9463">3969-8 753 0,'0'0'285'15,"0"0"-164"-15,0 0-22 16,0 0 30-16,0 0-68 15,0 0-44-15,0 0-17 16,0 0-27-16,0 0-42 16,0 0-22-16,17-6-58 15,-2 14-144-15,-10-5-222 0</inkml:trace>
          <inkml:trace contextRef="#ctx0" brushRef="#br0" timeOffset="3926.4431">4294 504 694 0,'0'0'180'0,"0"0"-95"16,0 0-9-1,0 0 49-15,0 0-71 0,0 0-54 32,0 0-28-32,23 15 17 0,23 11 9 0,9 3-6 15,2-5-23-15,-2 3 5 16,-12-7 15-16,-8 2 6 62,-10-9 4-62,-8-3 1 0,-2 3 0 0,-3-3-1 0,-1 3 2 0,1 2 0 0,-2 4-1 0,8-2-7 32,23 5-75-32,-4-9-216 47,3-3-211-47</inkml:trace>
          <inkml:trace contextRef="#ctx0" brushRef="#br0" timeOffset="3543.9301">4700 339 471 0,'0'0'88'15,"0"0"-53"-15,0 0 52 16,0 0-11-16,0 0-74 15,0 0-2-15,0 0-2 16,-12 33-4-16,4-10 6 16,-7 6 30-16,-5 7 35 15,-3-3 20-15,-3 9-17 16,0 2-12-16,3-1-8 16,2 2-23-16,1 1-12 15,7-4 8-15,-2 4-21 0,6-2 1 16,1 3 2-16,2-1-2 15,2-1-2-15,2-2 1 16,2-4-11-16,0-6-8 16,0-9-25-16,0-7-18 15,0-5-36-15,0-12-80 16,0 0-83-16,0 0-232 0</inkml:trace>
          <inkml:trace contextRef="#ctx0" brushRef="#br0" timeOffset="-1823.3712">25 61 113 0,'0'0'210'0,"0"0"-113"16,0 0-16 0,0 0 24-16,0 0-23 0,0 0-51 15,-12 0-30-15,12 0 19 16,0 0-18-16,0 0 12 15,0 0 5-15,0 0-9 16,0 0 19-16,0 0-9 16,0 0-4-16,0 0 7 15,0 0-22-15,-3 0 1 0,3 0 8 16,0 0-10-16,0 0 0 16,0 0 1-16,-2 0-1 15,2 0 12-15,-4 0 2 16,4 0 21-16,-3 0 4 15,3 0-13-15,-3 0 6 16,3 0-6-16,-2 0-9 16,2 0 13-16,0 0-22 15,0 0 3-15,0 0-2 16,0 0-8-16,0 0-2 16,0 0 1-16,17 0 0 15,3 0 5-15,0 0-5 16,0-3 0-16,0 1 0 0,0 2 0 15,0 0 0-15,4 0 0 16,2 0-1-16,6 0 1 16,2 0 0-16,6-5 2 15,0 0 2-15,3-3-2 16,-2 0-2-16,-1 6 0 16,-2-7 1-16,-4 5-8 15,-3-1 7-15,-2 2 0 16,-3 0 0-16,-2-2-5 15,-7 5-3-15,-4 0-8 16,2 0 6-16,0 0 8 16,-5 0-4-16,5 0 5 15,0 0 0-15,-3 0-16 16,-4 0 16-16,-3 0-14 16,-1 0 2-16,-1 0 13 0,-3 0-5 15,0 0 4-15,0 0 0 16,0 5 1-16,-18 10 18 15,-4 9-4-15,-8 3-1 16,-2 0 10-16,2 7-15 16,0-5 8-16,5 4 1 15,-2-4-16-15,5 2 15 16,-1-3-6-16,3 1 5 16,0-3 15-16,-4 2-2 15,4 0-4-15,0-2-8 16,3 3-10-16,-3 2 4 15,-3 5-4-15,0 3-5 0,-6 2 0 16,0 5 0-16,-2 4 1 16,4-4-2-16,2-5 1 15,8-1-2-15,5-9 1 16,4-9 0-16,5-5 0 16,0-7 0-16,3-5-7 15,0-5-5-15,0 0 2 16,0 0 10-16,14 0 0 15,3 0 0-15,-2-5 6 16,2 0-6-16,-5 0 1 16,1 3-1-16,-1 2 0 15,6 0 0-15,-1 0-1 16,3 0 1-16,9 0 0 0,-1 0 1 16,10-7-1-16,-1-1 1 15,0 1-1-15,-2-3 0 16,-3 2-6-16,-4-1-5 15,-4 0 2-15,-7 4-13 16,-3 0 8-16,-5 0-15 16,-1 5-9-16,-1 0 8 15,-5-6-18-15,1 6-11 16,0-2-42-16,-1-6-58 16,-2 1-102-16</inkml:trace>
          <inkml:trace contextRef="#ctx0" brushRef="#br0" timeOffset="-1352.0554">4 504 221 0,'0'0'363'0,"0"0"-225"16,0 0-88-16,0 0 48 15,0 0-5-15,0 0-66 0,0 0-26 16,-8 0 0-16,25 0 1 15,13-3 44-15,0-2 0 16,5-3-17-16,5-2 6 16,4 0-18-16,-1 2-7 15,2-5 0-15,-1 8-10 16,1-1-1-16,-1 2 1 16,-6 4 0-16,-1 0-1 15,-9 0 1-15,-5 0 0 16,-6 0-7-16,-2 0-15 15,-10 0 5-15,-1 0-4 16,-4 0 3-16,0 0 16 0,0 0-41 16,0 0-44-1,-4-4-131-15,-4-4-298 0</inkml:trace>
          <inkml:trace contextRef="#ctx0" brushRef="#br0" timeOffset="-653.6686">-211-353 525 0,'0'0'126'15,"0"0"-113"-15,0 0 7 16,0 0 12-16,0 0-24 15,0 0 11-15,0 0 32 16,37 0 18-16,-17 0 18 16,6-10-21-16,3-1-1 15,3-1-17-15,8-1-18 16,5-3 1-16,8 4-18 16,1-4-2-16,6 5-8 31,2 1-2-31,-2 2-1 94,-3 3 0-94,-8 2 0 0,-6 3 0 0,-6 0-10 0,-7 0-4 0,-10 0 12 0,-7 0-14 0,-6 0 8 0,-5 0-18 0,1 0-15 0,-3 0-2 0,3 3-60 0,-3-1-111 0,2-2-141 0</inkml:trace>
        </inkml:traceGroup>
        <inkml:traceGroup>
          <inkml:annotationXML>
            <emma:emma xmlns:emma="http://www.w3.org/2003/04/emma" version="1.0">
              <emma:interpretation id="{1777E640-99A0-4441-8E75-727A9AC4610F}" emma:medium="tactile" emma:mode="ink">
                <msink:context xmlns:msink="http://schemas.microsoft.com/ink/2010/main" type="inkWord" rotatedBoundingBox="9378,16038 11798,16295 11703,17192 9283,16936"/>
              </emma:interpretation>
              <emma:one-of disjunction-type="recognition" id="oneOf1">
                <emma:interpretation id="interp5" emma:lang="en-US" emma:confidence="0">
                  <emma:literal>1230</emma:literal>
                </emma:interpretation>
                <emma:interpretation id="interp6" emma:lang="en-US" emma:confidence="0">
                  <emma:literal>1270</emma:literal>
                </emma:interpretation>
                <emma:interpretation id="interp7" emma:lang="en-US" emma:confidence="0">
                  <emma:literal>12&gt;0</emma:literal>
                </emma:interpretation>
                <emma:interpretation id="interp8" emma:lang="en-US" emma:confidence="0">
                  <emma:literal>1250</emma:literal>
                </emma:interpretation>
                <emma:interpretation id="interp9" emma:lang="en-US" emma:confidence="0">
                  <emma:literal>1290</emma:literal>
                </emma:interpretation>
              </emma:one-of>
            </emma:emma>
          </inkml:annotationXML>
          <inkml:trace contextRef="#ctx0" brushRef="#br0" timeOffset="5487.1772">5869 638 588 0,'0'0'169'0,"0"0"-49"16,0 0-12-16,0 0 2 15,0 0-71-15,0 0-39 16,0 0-19-16,97-142-11 15,-33 122-1-15,-4 5-28 16,-5 6 23-16,-8 9 26 16,-16 0-10-16,-7 0 14 15,-8 0 5-15,-4 8 1 16,0 1 6-16,-4 5 20 16,1-7 10-16,-1 7 0 15,1-4-14-15,2 3 0 16,1 2-17-1,3 7-3-15,-5 0 5 0,0 9-7 16,-5 5 1 0,-5 9 13 62,-3 5-7-78,-29 1 2 0,-8 3 2 0,-6-2-10 0,3-6 30 0,6-2 5 0,9-13 5 0,4-5-9 0,13-8-30 0,4-12 4 0,7-4-6 0,0-2 0 0,0 0 23 31,0 0-22-31,24-5-1 0,4-7 6 47,10-2-6-47,-4 1 0 0,-4 5-1 0,-10 8-9 0,-6 0 9 0,0 0-8 0,-2 16 9 0,-4 7-1 16,4 0-7-16,0-1 8 15,-2-2-18-15,8-5-11 16,-1-2-4-16,6-8-55 15,23-5-78-15,-6 0-152 16,-2-10-207-16</inkml:trace>
          <inkml:trace contextRef="#ctx0" brushRef="#br0" timeOffset="4911.4342">5916 672 110 0,'0'0'156'0,"0"0"-45"15,0 0 37-15,0 0-5 16,0 0-9-16,0 0-24 16,0 0-25-16,17 21-22 15,-14-6-24-15,2 3-5 16,4 5-18-16,-1 9-16 0,7 6 13 16,0 6-13-1,-2 7 1-15,2 8 1 0,-1-3-2 16,-6 9 0-16,-1-8 0 15,-4-9-19-15,-1-3 18 16,-2-9-12-16,0-10 3 16,0-2 9-16,0-17-29 15,0-7-11-15,0 0-51 16,-2 0-112-16</inkml:trace>
          <inkml:trace contextRef="#ctx0" brushRef="#br0" timeOffset="5976.0416">6717 581 212 0,'0'0'654'15,"0"0"-537"-15,0 0-43 16,0 0 35-16,0 0-41 15,0 0-68-15,0 0 1 16,67 29 0-16,-19-11-1 16,7 6-26-16,-1-4 9 0,-4 1-18 15,-10-1 18-15,-6-7 17 16,-6 5-10-16,-1 3 8 16,-2 3 2-16,-5-1 0 15,4 5 5-15,-1 1-5 16,-3 1 0-16,0 4 0 15,-3 1-6-15,-5-1 6 16,-4 1 0-16,-8 1-16 16,0-3 15-16,-17-1 1 15,-18-1 25-15,-7-2 17 16,-5-1-3-16,2-5-15 16,5-5-3-16,10-5-11 15,10-3-3-15,12-5-7 0,6-5-16 16,2 0-52-1,0 0-155-15,8 0-357 0</inkml:trace>
          <inkml:trace contextRef="#ctx0" brushRef="#br0" timeOffset="6463.5723">7666 789 466 0,'0'0'140'0,"0"0"-107"0,0 0-6 16,0 0 12-16,0 0-32 15,0 0-5-15,0 0 10 16,-14 143-11-16,14-92 40 15,3 3 53-15,8 3-55 16,3-13 30-16,4-1-15 16,2-9-19-16,4-5-4 15,1-8-29-15,10-9-1 16,5-7-1-16,12-5 0 16,5 0-1-16,8-10-18 15,-1-13-19-15,-4-6-10 0,-10 7 5 16,-13-7 23-16,-12-2 11 15,-10-4 9-15,-12 2 32 16,-3-11 36-16,0 1 17 16,-18 4 18-16,-10-3-8 15,-9 9 1-15,-7 9-54 16,-1 1-14-16,-5 13-6 16,-2 10-22-16,2 0-2 15,-5 7-53-15,-6 47-77 16,13-1-100-16,10-6-332 0</inkml:trace>
        </inkml:traceGroup>
      </inkml:traceGroup>
    </inkml:traceGroup>
    <inkml:traceGroup>
      <inkml:annotationXML>
        <emma:emma xmlns:emma="http://www.w3.org/2003/04/emma" version="1.0">
          <emma:interpretation id="{24F5B259-8A35-4E0F-A2A8-D5E95824CFE5}" emma:medium="tactile" emma:mode="ink">
            <msink:context xmlns:msink="http://schemas.microsoft.com/ink/2010/main" type="paragraph" rotatedBoundingBox="9660,17405 12114,17771 11963,18785 9509,184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2EC45D-1C13-4F91-8B7A-AA80292CFA53}" emma:medium="tactile" emma:mode="ink">
              <msink:context xmlns:msink="http://schemas.microsoft.com/ink/2010/main" type="inkBullet" rotatedBoundingBox="9577,17965 10338,18078 10276,18497 9515,18383"/>
            </emma:interpretation>
            <emma:one-of disjunction-type="recognition" id="oneOf2">
              <emma:interpretation id="interp10" emma:lang="en-US" emma:confidence="0">
                <emma:literal>-</emma:literal>
              </emma:interpretation>
            </emma:one-of>
          </emma:emma>
        </inkml:annotationXML>
        <inkml:trace contextRef="#ctx0" brushRef="#br0" timeOffset="7794.0224">6070 2483 377 0,'0'0'242'0,"0"0"-128"16,0 0-26-16,0 0 42 15,0 0 0-15,0 0-88 16,0 0-26-16,61-65-2 16,-27 65-13-16,1 0 8 15,0 0-9-15,-7 18 0 0,4 6 7 16,0 4 15 0,0 6 5-16,1-5 5 0,2 0-25 15,2 6 2-15,0-12-9 16,1 0 2-16,3-8 6 15,-1-1-8-15,0-4 1 16,3-7 8-16,-6 0-9 16,-2-3 0-16,-9 0-16 15,-12 0-47-15,-14 0-57 16,0 0-107-16,-20 0-137 0</inkml:trace>
        <inkml:trace contextRef="#ctx0" brushRef="#br0" timeOffset="7447.8069">6431 2395 64 0,'0'0'202'0,"0"0"-75"16,0 0 11-16,0 0 73 15,0 0-31-15,0 0-55 16,0 0-7-16,0-5-21 16,0 5-16-16,-4 0-18 15,4 0-44-15,0 0-5 16,-3 0-14-16,3 0-10 0,-3 0 9 16,1 0-23-1,-4 19-7-15,-6 8 31 0,-5 9-11 16,-3 14 11-16,-5-4 0 15,-2 1 0-15,4-1 1 16,3-7-1-16,3-8 0 16,5-5 1-16,7-7-1 15,2-14 0-15,3 2-21 16,0-7-51-16,0 0-21 16,0 0-30-16,0 0-26 15,0-5-96-15,0-7-333 0</inkml:trace>
      </inkml:traceGroup>
      <inkml:traceGroup>
        <inkml:annotationXML>
          <emma:emma xmlns:emma="http://www.w3.org/2003/04/emma" version="1.0">
            <emma:interpretation id="{35682F24-BEA0-4C38-B555-8938E92750FF}" emma:medium="tactile" emma:mode="ink">
              <msink:context xmlns:msink="http://schemas.microsoft.com/ink/2010/main" type="line" rotatedBoundingBox="10516,17532 12114,17771 11963,18785 10365,18547"/>
            </emma:interpretation>
          </emma:emma>
        </inkml:annotationXML>
        <inkml:traceGroup>
          <inkml:annotationXML>
            <emma:emma xmlns:emma="http://www.w3.org/2003/04/emma" version="1.0">
              <emma:interpretation id="{7F877A34-53EB-457A-96EB-38999E864700}" emma:medium="tactile" emma:mode="ink">
                <msink:context xmlns:msink="http://schemas.microsoft.com/ink/2010/main" type="inkWord" rotatedBoundingBox="10516,17532 12114,17771 11963,18785 10365,18547"/>
              </emma:interpretation>
              <emma:one-of disjunction-type="recognition" id="oneOf3">
                <emma:interpretation id="interp11" emma:lang="en-US" emma:confidence="0">
                  <emma:literal>200</emma:literal>
                </emma:interpretation>
                <emma:interpretation id="interp12" emma:lang="en-US" emma:confidence="0">
                  <emma:literal>780</emma:literal>
                </emma:interpretation>
                <emma:interpretation id="interp13" emma:lang="en-US" emma:confidence="0">
                  <emma:literal>100</emma:literal>
                </emma:interpretation>
                <emma:interpretation id="interp14" emma:lang="en-US" emma:confidence="0">
                  <emma:literal>'so</emma:literal>
                </emma:interpretation>
                <emma:interpretation id="interp15" emma:lang="en-US" emma:confidence="0">
                  <emma:literal>180</emma:literal>
                </emma:interpretation>
              </emma:one-of>
            </emma:emma>
          </inkml:annotationXML>
          <inkml:trace contextRef="#ctx0" brushRef="#br0" timeOffset="10916.2397">7048 2206 143 0,'0'0'170'16,"0"0"-60"-16,0 0 18 15,0 0 8-15,0 0-16 16,0 0-9-16,0 0-30 0,-29-39 19 16,23 37-18-16,4 2-8 15,-4-5 1-15,4 5-14 16,-2 0-4-16,1 0-6 16,0 0-28-16,3 0-4 15,0 0-18-15,0 0-1 16,0 0 5-16,0 0-5 15,0 0-6-15,0 0 5 16,0 0-12-16,0 0 13 16,0 0-12-16,10 0-13 15,12 0 25-15,9 0-1 16,13 0 1-16,1 0 0 16,5 0-2-16,2 0 1 0,0 0-9 15,-7 0-6 1,-5 0 8-16,-11 0-11 0,-6 0 9 15,-8 0 10-15,-10 0-13 16,-2 0 13-16,-3 0-1 16,0 0 1-16,0 0 5 15,0 0-3-15,0 0 17 16,0 0-7-16,-15 5-12 16,-5 14 0-16,-5-7 0 15,2 9 1-15,3-3-2 16,3-3 1-16,7 3 0 15,2-5 0-15,-1-2 1 16,4-4-1-16,-1 4 0 16,-3 0 1-16,1-6 5 15,-1 2-6-15,3-2 7 0,1 0 8 16,2-5-15-16,3 3 1 16,0-3 4-16,0 0-5 15,0 0 0-15,0 0-1 16,-4 0-9-16,4 5-4 15,-2-1-16-15,-1 2 15 16,-2 5-5-16,2-4-12 16,-4 4 8-16,5-4-29 15,2-2-48-15,0-5-91 16,0 0-153-16,0 0-201 0</inkml:trace>
          <inkml:trace contextRef="#ctx0" brushRef="#br0" timeOffset="12845.8717">7553 2656 45 0,'0'0'131'16,"0"0"-56"-16,0 0 20 0,0 0-7 15,0 0-26 1,0 0-17-16,0 0 26 0,12-31 24 16,-12 31-13-16,0 0-14 15,0 0 6-15,0 0-31 16,0 0-2-16,0 0-11 15,0 0-11-15,0 0 10 16,0 0-2-16,0 0-11 16,-5 0-1-16,-4 2-15 15,-6 14 11-15,-1-5-9 16,-5 7-2-16,-5 0 17 16,1 5-10-16,-4 0 8 15,3-5 11-15,0 4-10 16,6-5 4-16,0-5-4 15,5 5-14-15,7-7 13 16,-1-2-15-16,6-3 0 16,3 0 2-16,0-5-1 0,0 0-1 15,0 0 0-15,0 0 0 16,0 0 7-16,0 0-7 16,0 0 1-16,0 0 9 15,0 0-9-15,0 0-1 16,0 0 0-16,3 5-3 15,17 3 3-15,9-3 0 16,14 6 10-16,9-11 5 16,2 2-15-16,4-2 13 15,-4 0-12-15,-7 0 0 16,-7 3 5-16,-8-1-6 16,-12 4 0-16,-2-6 1 15,-10 4-1-15,-3-4 0 0,-1 5 0 16,-1-5 0-16,-1 4 0 15,-2-4 0-15,3 3 1 16,-3-1 0-16,3 3-1 16,-1 0 1-16,1 0-1 15,1-5-1-15,-1 6 1 16,-3-6 0-16,2 2 0 16,-2-2-8-16,0 0-28 15,0 5-16-15,0-5-22 16,0 0-40-16,-2 0-84 15,-10 0-356-15</inkml:trace>
          <inkml:trace contextRef="#ctx0" brushRef="#br0" timeOffset="11607.5029">7804 2074 134 0,'0'0'286'0,"0"0"-140"15,0 0-1-15,0 0 4 16,0 0-49-16,0 0-42 15,0 0-32-15,-34 0-13 16,28 5 3-16,0 1-8 16,-5 6 11-16,-1 4 7 15,-3 1-6-15,5-3 8 16,0 2-11-16,2-1-8 16,3 3-2-16,1-5-7 15,4-1 0-15,0 5-1 16,0-2-12-16,0 3 13 15,0-5-6-15,9-2-5 0,6-1-1 16,5 2-12-16,3-5 22 16,2-6 1-16,4-1-2 15,1 0 3-15,-5 0 0 16,3 0 0-16,-4 0 2 16,-4-1-2-16,0-16 0 15,-5 5 0-15,-5-12 2 16,0 3 6-16,-5-3-7 15,-2 2 15-15,-3-2 14 16,0 1-7-16,0 5 25 16,-8-5-23-16,-10 3-6 15,1 1 14-15,-6 6-19 0,-1-2 4 16,2 7-9-16,2 3-9 16,2 0 0-16,4 5-9 15,3 0-30-15,2 0-10 16,1 5-41-16,-7 18-24 15,0 0-65-15,5 1-205 0</inkml:trace>
          <inkml:trace contextRef="#ctx0" brushRef="#br0" timeOffset="13628.2393">8184 2747 340 0,'0'0'137'0,"0"0"-95"16,0 0 45-16,0 0 80 16,0 0-24-16,0 0-61 15,0 0-19-15,-58-17 5 16,52 17-21-16,4 0-9 15,-4 0-2-15,0 0-16 16,-2 0-9-16,-2 1-9 16,2 15-2-16,-1-4 0 15,1 5 1-15,3 6-1 0,2-5 0 16,3 0-12-16,0 6 11 16,0 1 0-16,0 6 0 15,0-3-1-15,11 6 4 16,3-5-1-16,4-1-1 15,-4-4 0-15,4-6 0 16,-2-6 0-16,1 4 0 16,0-8 7-16,1-3-6 15,2-1-1-15,0-4 1 16,1 0-1-16,4 0 1 16,1-4 0-16,3-14 1 15,-1-5 3-15,4-1-5 0,-3-4 0 16,-1-7 0-16,-4 5 1 15,-4-4-1-15,-6 1 0 16,-5-4 2-16,-6 4 8 16,-3-6-10-16,0 8 35 15,0-3 14-15,-23 1 5 16,-4 9 7-16,-3 6-32 16,-5 0-20-16,3 8-6 15,4 10-3-15,1 0-7 16,10 0-14-16,2 0-34 15,7 19-15-15,-1 3-31 16,6 17-21-16,1-11-86 16,2 1-121-16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16:21.8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0 29 0,'0'0'139'15,"0"0"-4"-15,0 0 4 16,0 0-41-16,0 0-9 15,0 0-14-15,0 0-11 16,0 3-2-16,0-3-30 16,0 0-18-16,0 0-8 15,0 0-6-15,0 0-1 0,0 0-17 16,0 2-26-16,0 1-15 16,0 2-2-16,0 0-1 15,0 4-31-15,0-2-75 16,0-2-122-16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16:21.3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08FFED-F616-4860-8339-111ABFAFDD11}" emma:medium="tactile" emma:mode="ink">
          <msink:context xmlns:msink="http://schemas.microsoft.com/ink/2010/main" type="writingRegion" rotatedBoundingBox="8764,438 28512,316 28523,2130 8776,2252"/>
        </emma:interpretation>
      </emma:emma>
    </inkml:annotationXML>
    <inkml:traceGroup>
      <inkml:annotationXML>
        <emma:emma xmlns:emma="http://www.w3.org/2003/04/emma" version="1.0">
          <emma:interpretation id="{725DA92E-095A-4C98-8079-73E00D25F314}" emma:medium="tactile" emma:mode="ink">
            <msink:context xmlns:msink="http://schemas.microsoft.com/ink/2010/main" type="paragraph" rotatedBoundingBox="8764,438 28512,316 28523,2130 8776,2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2578FA-D8BB-4A65-A953-E163145C7A3D}" emma:medium="tactile" emma:mode="ink">
              <msink:context xmlns:msink="http://schemas.microsoft.com/ink/2010/main" type="line" rotatedBoundingBox="8764,438 28512,316 28523,2130 8776,2252"/>
            </emma:interpretation>
          </emma:emma>
        </inkml:annotationXML>
        <inkml:traceGroup>
          <inkml:annotationXML>
            <emma:emma xmlns:emma="http://www.w3.org/2003/04/emma" version="1.0">
              <emma:interpretation id="{BB0D5C1C-A21D-4638-B3B0-012397A27541}" emma:medium="tactile" emma:mode="ink">
                <msink:context xmlns:msink="http://schemas.microsoft.com/ink/2010/main" type="inkWord" rotatedBoundingBox="8768,1043 10658,1031 10662,1736 8773,1748"/>
              </emma:interpretation>
              <emma:one-of disjunction-type="recognition" id="oneOf0">
                <emma:interpretation id="interp0" emma:lang="en-US" emma:confidence="0">
                  <emma:literal>LIEF</emma:literal>
                </emma:interpretation>
                <emma:interpretation id="interp1" emma:lang="en-US" emma:confidence="0">
                  <emma:literal>[It) =</emma:literal>
                </emma:interpretation>
                <emma:interpretation id="interp2" emma:lang="en-US" emma:confidence="0">
                  <emma:literal>Lit) =</emma:literal>
                </emma:interpretation>
                <emma:interpretation id="interp3" emma:lang="en-US" emma:confidence="0">
                  <emma:literal>LIt)=</emma:literal>
                </emma:interpretation>
                <emma:interpretation id="interp4" emma:lang="en-US" emma:confidence="0">
                  <emma:literal>Lie) =</emma:literal>
                </emma:interpretation>
              </emma:one-of>
            </emma:emma>
          </inkml:annotationXML>
          <inkml:trace contextRef="#ctx0" brushRef="#br0">105 0 257 0,'0'0'133'16,"0"0"-89"-16,0 0-3 0,0 0-1 15,0 0-12 1,0 0-17-16,0 0 15 0,0 0 16 16,0 0 13-16,0 0 10 15,0 0 17-15,0 0-11 16,0 0-21-16,0 0-15 16,0 0-26-16,0 0-1 15,0 0-8-15,0 0-7 16,0 0-5-16,0 0-20 15,0 0 11-15,0 0 20 16,0 0-7-16,0 0 8 16,0 1 0-16,0-1 2 0,0 3 30 15,-3 5-2-15,-2 0-4 16,-2 8 9-16,-1 7-22 16,-1 2 3-16,-2 7-16 15,2 2 1-15,4-1-2 16,-1 3 1-16,4-2-13 15,-2-1-2-15,4 2-14 16,-3-8 13-16,-2 2 6 16,-1-1 7-16,0-1 2 15,0-5 1-15,1-1-2 16,2-3 2-16,3-2-16 16,0-5-4-16,0-1-16 15,0 1 1-15,6-3 6 0,11-7-39 16,0 3-69-16,1-4 77 15,4 0-10-15,1 0-3 16,4 0-34-16,3-12-3 16,-3-3-40-16</inkml:trace>
          <inkml:trace contextRef="#ctx0" brushRef="#br0" timeOffset="1311.7556">553 77 25 0,'0'0'72'0,"0"0"23"0,0 0 2 0,0 0-19 0,0 0 11 0,0 0-1 16,-16 41 20 15,12-30-28-31,4 5-31 0,0 4-13 0,-3 8-10 0,-2 5-13 0,0 8 4 16,-5 7-4-16,2 0-11 15,-1 2 7-15,4-3-9 16,5-6-10-16,0-7 3 16,0-5-13-16,0-10 4 15,0-2 9-15,0-4-15 16,5-3-21-16,0-3-22 0,7-4-36 16,11-3-51-16,-3 0-7 15,1 0-37-15</inkml:trace>
          <inkml:trace contextRef="#ctx0" brushRef="#br0" timeOffset="1823.8249">879 126 388 0,'0'0'186'0,"0"0"-86"16,0 0 5-16,0 0-4 15,0 0-44-15,0 0-27 16,0 0-20-16,0 0 2 16,-6 0 7-16,4 0-12 15,-2 0 9-15,1 0 4 16,-2 0-11-16,-5 7 5 16,2 10-11-16,-6 8 6 0,-1 7-9 15,4 4 0-15,-1 3 0 16,4 3-2-16,1-3-15 15,7 1 1-15,0-6-17 16,0-3-2-16,0-8 32 16,0 0-16-16,10-5 5 15,2-4-1-15,-2-1-11 16,5-4-8-16,5-3-47 16,6-3 20-16,3-3-7 15,23 0-51-15,-7-11-49 16,-5-6-100-16</inkml:trace>
          <inkml:trace contextRef="#ctx0" brushRef="#br0" timeOffset="2163.8642">700 362 84 0,'0'0'186'16,"0"0"-146"-16,0 0-28 0,0 0 15 15,0 0 2 1,0 0-22-16,0 0 7 0,9 51-13 15,-1-46-1-15,-1-5 21 16,6 0 13-16,2 0-3 16,7 0-3-16,8-5-21 15,5-8-7-15,17-12-35 16,-7 1-61-16,-2 2-90 0</inkml:trace>
          <inkml:trace contextRef="#ctx0" brushRef="#br0" timeOffset="2710.1043">1235 49 192 0,'0'0'205'16,"0"0"-162"-16,0 0-34 15,0 0 25-15,0 0 17 16,0 0-22-16,0 0-22 0,52 103 12 16,-35-77-9-1,-2 0 3-15,-5-1 1 0,-3-1-1 16,-4-1 15-16,-3 3 8 15,0 1-2-15,0 1 13 16,0 5-14-16,-12 3-22 16,1 1 1-1,-4 4-12-15,3-3-7 188,2-1-9-188,0-3-26 0,2-5 10 0,-4-7 11 0,4-3 0 0,-1-7 14 0,-6-9-56 0,2-3-56 0,1 0-269 0</inkml:trace>
          <inkml:trace contextRef="#ctx0" brushRef="#br0" timeOffset="2908.0307">1555 375 316 0,'0'0'264'16,"0"0"-221"-16,0 0-21 16,0 0-22-16,0 0 34 15,0 0-9-15,0 0-2 16,88 10-12-16,-62-5-10 15,-3-2 0-15,-3-1-1 0,-3 1 1 16,-5-1 1-16,3 1-2 16,-4-1 0-16,3-2-22 15,24 0-60-15,-1 0-26 16,-2-15-97-16</inkml:trace>
          <inkml:trace contextRef="#ctx0" brushRef="#br0" timeOffset="3198.2117">1727 165 479 0,'0'0'186'0,"0"0"-79"15,0 0-6-15,0 0 9 16,0 0-22-16,0 0-59 15,0 0-29-15,-15-18-3 16,15 18-46-16,0 0-2 16,0 0 8-16,9 0-9 15,2 3 20-15,1 2 8 16,-4-3 8-16,7 0 14 16,-1-2-12-16,4 0 4 15,16-2-16-15,-6-17-101 16,-1 2-98-16</inkml:trace>
        </inkml:traceGroup>
        <inkml:traceGroup>
          <inkml:annotationXML>
            <emma:emma xmlns:emma="http://www.w3.org/2003/04/emma" version="1.0">
              <emma:interpretation id="{DF117B8C-F942-4B0E-A1A8-A7A61D293C63}" emma:medium="tactile" emma:mode="ink">
                <msink:context xmlns:msink="http://schemas.microsoft.com/ink/2010/main" type="inkWord" rotatedBoundingBox="11448,504 13507,492 13516,2042 11457,2055"/>
              </emma:interpretation>
              <emma:one-of disjunction-type="recognition" id="oneOf1">
                <emma:interpretation id="interp5" emma:lang="en-US" emma:confidence="0">
                  <emma:literal>re</emma:literal>
                </emma:interpretation>
                <emma:interpretation id="interp6" emma:lang="en-US" emma:confidence="0">
                  <emma:literal>red</emma:literal>
                </emma:interpretation>
                <emma:interpretation id="interp7" emma:lang="en-US" emma:confidence="0">
                  <emma:literal>rest</emma:literal>
                </emma:interpretation>
                <emma:interpretation id="interp8" emma:lang="en-US" emma:confidence="0">
                  <emma:literal>Viet</emma:literal>
                </emma:interpretation>
                <emma:interpretation id="interp9" emma:lang="en-US" emma:confidence="0">
                  <emma:literal>ref</emma:literal>
                </emma:interpretation>
              </emma:one-of>
            </emma:emma>
          </inkml:annotationXML>
          <inkml:trace contextRef="#ctx0" brushRef="#br0" timeOffset="7348.4602">2704-183 9 0,'0'0'164'0,"0"0"-50"16,0 0 20-16,0 0 55 15,0 0-1-15,0 0-23 16,0 0-24-16,-17 0-45 16,17 0-18-16,-3 0-26 15,3 0-42-15,0 0-10 16,0 4-11-16,0 16-27 15,0 14 38-15,0 13-13 16,0 7-18-16,0 6-11 0,0 1-13 16,0-3 26-16,0-6 12 15,0-11 14-15,0-5 3 16,0-8-1-16,0-4 1 16,0-6 0-16,0-2 0 15,3-6-1-15,2 0 1 16,7 0 0-16,0-5 0 15,-1 1-18-15,4-6 7 16,-7 0 5-16,4 0-3 16,0 0 9-16,-4 0 1 15,1-13 0-15,-1-8 13 16,4-5-13-16,-4-1 8 16,1-11-8-16,-3 0 7 15,2-1 14-15,-2-2-2 16,0-1-5-16,-1 3 12 0,2-2-21 15,1 3 17-15,1 1-8 16,-1 0-15-16,1 7 19 16,-1 5-17-16,0 0 6 15,2 7-5-15,2 6-2 16,-4-1-2-16,4 0 1 16,-2 3 0-16,2-2-1 15,3 5 1-15,-2-1 0 16,-1 3-1-16,3 0-3 15,-4 0 4-15,3 1 0 16,-2-3-5-16,3 2 5 0,-4 2 2 16,3-1-2-1,1 1 0-15,-4 3-7 0,1 0 6 16,0 0-14-16,-7 0-22 16,0 0-5-16,2 0-13 15,-2 0 4-15,-2 0-15 16,2 0-27-16,7 0-27 15,-4 3-67-15,2-1-60 0</inkml:trace>
          <inkml:trace contextRef="#ctx0" brushRef="#br0" timeOffset="7859.384">3124 97 175 0,'0'0'166'16,"0"0"-74"-16,0 0 12 15,0 0 29-15,0 0-47 16,0 0-41-16,0 0-34 15,92-48-9-15,-89 48-1 16,2 0 0-16,1 12 8 16,0 4 4-16,0 3-13 0,-1-4 17 15,-1 3-2-15,-4-2-9 16,0-2 12-16,0 2-5 16,0 1 25-16,0-2 23 15,-7 3 2-15,-10 2 2 16,2 1-26-16,2-3-26 15,4 0 2-15,3-3-15 16,4-2 2-16,2-2 5 16,0-1-7-16,0 1 0 15,0-3 0-15,14-1-8 16,0-2 8-16,0 3-14 16,4-5 4-16,-4 2 0 15,-3-3-18-15,1-2-1 0,-3 0-4 16,-1 0 3-1,0 0-8-15,22-2-47 0,-5-16-90 16,-1-8-144-16</inkml:trace>
          <inkml:trace contextRef="#ctx0" brushRef="#br0" timeOffset="10621.3334">3742 737 491 0,'0'0'83'0,"0"0"-83"0,0 0 12 0,0 0 85 16,0 0-11-16,0 0-41 31,0 0 1-31,86-13 6 0,-66 13-23 16,-2 0 13-16,2 0-23 16,5 0 13-16,5 0 12 15,7 0-18-15,3 0-2 0,9 0-23 16,-1-8 9 46,2-5-2-46,-1 3-7-16,-6 0-1 0,-3-2 0 0,-6 8-9 0,-8-1-1 0,-9 0-25 0,-5 5-27 0,-12 0-46 0,0 0-146 16,0 0-93-16</inkml:trace>
          <inkml:trace contextRef="#ctx0" brushRef="#br0" timeOffset="9488.1729">3839 225 25 0,'0'0'66'15,"0"0"-11"-15,0 0 4 0,0 0 0 16,0 0-14-16,0 0 4 15,0 0 22-15,0 0 14 16,0 0 37-16,0 0-28 16,0 0-27-16,-3 0 12 15,3 0-2-15,0 0 1 16,0 0-18-16,27 0-42 16,13 0 21-16,15 0-12 15,5-9-21-15,7 4 5 16,-5 1-10-16,-2 1 0 15,-5 3 0-15,-6 0 0 16,-3 0-1-16,-5 0 0 16,-6 0 1-16,-5 0-1 0,0 0 0 15,-5 0-6 1,2 0-4-16,-7 0-12 0,2 0 14 16,-2 0-18-16,0 0-13 15,3 0 8-15,1 0-8 16,-4 0-26-16,0 0-4 15,-3 0-37-15,-9 0-42 16,-5 0-30-16,-3-3-104 0</inkml:trace>
          <inkml:trace contextRef="#ctx0" brushRef="#br0" timeOffset="10155.131">3843 535 485 0,'0'0'176'0,"0"0"-115"16,0 0 20-16,0 0 29 0,0 0-28 15,0 0-60-15,147-72-12 16,-116 72-10-16,3 0 0 16,1 0-1-16,-3 10 2 15,-4 3-1-15,-5 2 8 16,-6-4-6-16,-2-3-2 15,-6-1 0-15,-6-4 1 16,-3 2 6-16,0-2-7 16,0 1 10-16,0 8-1 15,-6 2 1-15,-15 10 25 16,-7 7-18-16,-7 10-16 16,3 1 9-16,2 4-10 15,0-4-1-15,10-4 1 16,3 0-8-16,5-13 7 0,7-4-11 15,5-6-5 1,0-7 7-16,0-3-3 0,0 0 7 16,0 0 6-16,0 0-5 15,0 0 5-15,9 1 0 16,4 1 0-16,2 1 1 16,5-1-1-16,3 0 6 15,3-3 4-15,0-4-10 16,0 0 1-16,0 0-1 15,-1 0 0-15,-1 0 8 16,-1 0-8-16,-3-8-2 16,-3-2-12-16,0 0-31 0,1-6-30 15,-1-7-55 1,-6 5-88-16,-5 0-18 0</inkml:trace>
          <inkml:trace contextRef="#ctx0" brushRef="#br0" timeOffset="8607.9967">3966-427 342 0,'0'0'144'16,"0"0"-128"-16,0 0-15 15,0 0 21-15,0 0-1 16,0 0-6-16,0 0-15 0,20-26 0 15,-20 26 23-15,0 0 24 16,0 3-1-16,0 15 52 16,-13 5 33-16,-2 8-44 15,-2 5-38-15,2 1-21 16,7 1-12-16,4 4-16 16,4-4 0-16,0-1 0 15,0-4-6 1,7-3-3-16,3-3-14 0,5-7 0 15,0-1-2 1,-1-9-17 140,4-3-18-156,-5-3-1 0,8-4 32 0,5 0-4 0,23-11-65 32,-4-11-68 14,-5-5-36-30</inkml:trace>
          <inkml:trace contextRef="#ctx0" brushRef="#br0" timeOffset="8746.9188">4453-538 155 0,'0'0'331'0,"0"0"-176"0,0 0-24 0,0 0 2 0,0 0-26 0,0 0-51 0,0-11-41 0,0 11-15 0,0 0-6 0,-4 3-26 0,-2 15 21 0,1 6 11 15,-4 6 7-15,1 3 13 0,-2 4-7 16,5-4 6-16,0 1-18 16,2 0 1-16,-1-1 9 15,1-2-10-15,3-2-1 16,0-3 0-16,0-3-20 15,0-3 0-15,0 1-37 16,0-5-42-16,0-7-93 16,0-2-70-16</inkml:trace>
        </inkml:traceGroup>
        <inkml:traceGroup>
          <inkml:annotationXML>
            <emma:emma xmlns:emma="http://www.w3.org/2003/04/emma" version="1.0">
              <emma:interpretation id="{32B66C51-6284-4D08-9C5F-306722549BC7}" emma:medium="tactile" emma:mode="ink">
                <msink:context xmlns:msink="http://schemas.microsoft.com/ink/2010/main" type="inkWord" rotatedBoundingBox="13975,765 19850,530 19895,1658 14021,1894"/>
              </emma:interpretation>
              <emma:one-of disjunction-type="recognition" id="oneOf2">
                <emma:interpretation id="interp10" emma:lang="en-US" emma:confidence="0">
                  <emma:literal>sim/wt.y)</emma:literal>
                </emma:interpretation>
                <emma:interpretation id="interp11" emma:lang="en-US" emma:confidence="0">
                  <emma:literal>sim/wt_y)</emma:literal>
                </emma:interpretation>
                <emma:interpretation id="interp12" emma:lang="en-US" emma:confidence="0">
                  <emma:literal>jim/wt_y)</emma:literal>
                </emma:interpretation>
                <emma:interpretation id="interp13" emma:lang="en-US" emma:confidence="0">
                  <emma:literal>sim/wt_Y)</emma:literal>
                </emma:interpretation>
                <emma:interpretation id="interp14" emma:lang="en-US" emma:confidence="0">
                  <emma:literal>sim/Wt_y)</emma:literal>
                </emma:interpretation>
              </emma:one-of>
            </emma:emma>
          </inkml:annotationXML>
          <inkml:trace contextRef="#ctx0" brushRef="#br0" timeOffset="14962.0189">7011-216 352 0,'0'0'76'0,"0"0"-56"16,0 0 9-16,0 0 84 15,0 0-30-15,0 0-55 0,0 0 8 16,0 0 6-16,-3 0 11 16,-5 11 31-16,-4 11-10 15,-5 11-27-15,-1 5-23 16,-2 6-17-16,3 10 3 15,5 9-10-15,4 6 0 16,8 5-1-16,0 0-22 16,0 1-12-16,5-5 11 15,10-8-24-15,0-10 13 16,-5-11 15-16,0-7 8 16,-5-14 11-16,-2-10-12 15,1-2 11-15,-2-8-24 16,9 0-42-16,1 0-94 0,3-8-101 15</inkml:trace>
          <inkml:trace contextRef="#ctx0" brushRef="#br0" timeOffset="15741.1193">7276 84 409 0,'0'0'71'0,"0"0"-55"15,0 0 0-15,0 0 8 16,0 0 12-16,0 0-36 16,0 0 0-16,8-30-7 0,-8 45 7 15,0 5 2-15,0 9 34 16,-3 5 13-16,-11 2 6 15,-4 2-15-15,8 2-24 16,0-4-7-16,5-2-9 16,5 0-1-16,0-9-5 15,8 1-7-15,19-6 4 16,3-3 1-16,8-5-30 16,-1-4-4-16,0-8-5 15,-5 0-11-15,-2 0 33 0,-10-3 9 16,-3-14 7-1,-6-7 9-15,-2-2 1 0,-4-7 12 16,-2-4 37-16,-3-4 74 16,0-1-1-16,0 1-2 15,0 7-14-15,0 6-33 16,0 9-17-16,0 9 0 16,-3 5-28-16,3 5-29 15,0 0-26-15,0 0-48 16,0 20 6-16,0 15 46 15,0 6-14-15,3 11-20 16,6 3-15-16,-1-4 15 16,4-2-1-16,-1-7 17 15,1-12 18-15,0-6 21 16,-1-11-14-16,3-5 2 0,1-8 11 16,2 0 2-16,3 0 30 15,8-16-7-15,2-5-7 16,2-7 0-16,-2-4-6 15,0-1 22-15,-1-3-7 16,-4-3-24-16,-5 0 38 16,-8-2 13-16,-4 2 19 15,-5-2-2-15,-3-3-8 16,0-1-10-16,0 3-27 16,-11 0-6-16,-3 5 12 15,-1 8-14-15,3 7-13 16,1 11-3-16,6 6-26 15,1 5-68-15,4 0-119 16,0 8-47-16,0 13 21 0,0-6-158 16</inkml:trace>
          <inkml:trace contextRef="#ctx0" brushRef="#br0" timeOffset="16485.6934">8175 89 851 0,'0'0'199'16,"0"0"-154"-16,0 0 57 0,0 0 42 15,0 0-65-15,0 0-53 16,0 0-26-16,0 0-11 16,6 0 11-16,12 0 0 15,4 3 0-15,4 1 8 16,3-3-8-16,-6 2 0 16,-1-3 0-16,5 4-3 15,-2-4-3-15,5 0 6 16,3 0-13-16,9 0-9 15,0 0-47-15,36-27-31 16,-12 1-136-16,-11 3-297 0</inkml:trace>
          <inkml:trace contextRef="#ctx0" brushRef="#br0" timeOffset="16172.8731">8368-358 182 0,'0'0'663'16,"0"0"-569"-16,0 0-34 16,0 0 55-1,0 0-37-15,0 0-61 0,0 0-17 16,-32 65 1-1,27-21 0-15,2 5 7 16,-1 3-7-16,4-3 8 16,0 3-9-16,0-5 0 0,0-5 1 15,0-2 0-15,0-4-1 0,0-2 0 16,0-3 0 15,0 0 8-31,0-2-6 0,0-1-4 0,0-2 2 0,0 1-15 31,12-3 2 48,3-2-23-79,2-5-25 0,3-4-23 0,3-5-59 0,2-5-24 0,2-3 58 0,1 0 52 0,13-21-79 0,-10-6-75 0</inkml:trace>
          <inkml:trace contextRef="#ctx0" brushRef="#br0" timeOffset="17682.2103">9072 175 561 0,'0'0'171'0,"0"0"-36"0,0 0-26 0,0 0-27 16,-20 0-46-16,20 0-34 0,0 0 1 15,0 0-3 64,0 0-1-64,0 0 1 1,8 0 1-1,4 0 35-15,-4 0-2 0,4 0-4 32,6 0 12-32,4 0-17 0,10 0-8 0,8-5-8 0,7 0-9 0,-2-1 0 0,1 2 0 0,-5 1-13 0,-6 1 0 0,-7-1-18 0,-11 1-2 15,-2 2-29-15,-13-12-58 0,-2 5-84 16,0-6-166-16</inkml:trace>
          <inkml:trace contextRef="#ctx0" brushRef="#br0" timeOffset="18408.0308">9734-229 580 0,'0'0'192'0,"0"0"-129"0,0 0 12 16,0 0-36 0,0 0-39-16,0 0 6 0,0 0-6 15,0 0 2-15,0 0-2 16,48 146 0-16,-34-123 0 16,1-3-8-16,-4-4-2 15,1-6 10-15,-3-2 0 16,-1-1 7-16,1 1 8 15,5 1-15-15,3 1 13 16,3 0 0-16,7 1-7 16,1-3 4-16,1-4-3 15,6-1 4-15,0-3 3 16,-2 0-12-16,4 0 7 0,1-10-9 16,-4-6 0-1,1-2 0-15,-6-6-7 0,-1-1 7 16,-1-6 0-16,-7-4 1 15,-9 2 4-15,-2 0 8 16,-6 2 2-16,-3 3 8 16,0 4 20-16,0 3 3 15,-12 9-14-15,-2 1-14 16,0 8 14-16,-1 3-22 16,-8 0-10-16,1 0-8 15,-8 14-6-15,-2 11 12 16,2 10 1-16,0-2-9 15,2 5 3-15,-1 4 5 0,4-4 2 16,1-1-1-16,4 0 2 16,5-3-1-16,2 6 6 15,6-1-3-15,2 5-3 16,5 5 0-16,0 3 0 16,0 3-1-16,0-1-4 15,14-3 4-15,1 1 0 16,2-5-10-16,-6-4 2 15,-2-9-16-15,-3-8-9 16,-6-8-4-16,0-10 0 16,0-3 14-16,0-5-14 15,0 0-14-15,0 0-24 16,0-16-124-16,0-4-454 0</inkml:trace>
          <inkml:trace contextRef="#ctx0" brushRef="#br0" timeOffset="13386.5554">5237 351 214 0,'0'0'246'16,"0"0"-197"-16,0 0-30 16,0 0 88-16,0 0 27 0,0 0-33 15,0 0-50-15,-6 0-19 16,6-15 4-16,8-4-22 16,4-4 38-16,3-4 0 15,-4 3-23-15,3-3 25 16,1-1-25-16,2-3-13 15,1 0-4-15,-1 2-12 16,3-2 0-16,-2 1 0 16,-1 3 0-16,-4 7 1 15,-3 2-1-15,-5 7 0 16,-2 6 2-16,-3 3-2 16,0 2-1-16,0 0-12 15,0 0-19-15,0 0 3 16,0 0-11-16,6 15 17 15,2 8 21-15,2 6-5 0,0 2 4 16,5 0-14-16,2 0-1 16,-2 1 18-16,-2-4-41 15,2-3 4-15,0 3 18 16,-3-1-4-16,1-1 13 16,-4 2 8-16,-1 3-8 15,-1 3 10-15,-2-1 0 16,-5-1 0-16,0-1 0 15,0-6-4-15,0-1 4 16,0-3 0-16,-12-5 1 16,-1-4 38-16,-2-4 14 15,1-3 8-15,-1-2 4 16,0-3-30-16,2 0 8 0,-2 0 8 16,1 0-3-1,-1-8 4-15,4-7-27 0,2 2-6 16,4-6-14-16,2 4-5 15,3-4-11-15,0-4-17 16,5-1-33-16,18-4-23 16,9 0-34-16,5-5 5 15,3-3 15-15,4-1 12 16,-1 1 23-16,0-1 35 16,-9 4 28-16,-2 2 0 15,-9 7 35-15,-8 6 26 16,-3 5 22-16,-7 8-12 15,-2 2-4-15,-1 3-40 16,-2 0-26-16,6 0-1 0,0 8-8 16,0 13 8-16,3 11 19 15,-4 1-19-15,1 5 5 16,-4-4-5-16,1-2-9 16,-3-12 9-16,0-7 0 15,0-4 0-15,0-4 4 16,0-5-3-16,0 0-1 15,0 0 0-15,0 0-5 16,0 0 4-16,4 0-28 16,7 0-68-16,1 0-88 15,-4 0-130-15</inkml:trace>
          <inkml:trace contextRef="#ctx0" brushRef="#br0" timeOffset="13584.4452">5968-125 487 0,'0'0'243'16,"0"0"-184"-16,0 0-32 16,0 0-2-16,0 0-24 15,0 0-1-15,0 0-184 16,8-3-21-16,-6 17-64 0</inkml:trace>
          <inkml:trace contextRef="#ctx0" brushRef="#br0" timeOffset="14218.2868">6165 370 373 0,'0'0'146'0,"0"0"-68"16,0 0 24-16,0 0 43 15,15-149-44-15,-6 120-61 16,2-1-30-16,-2 6-8 0,-4 9 5 15,-2 8-7-15,0 4 1 16,-3 3-1-16,0 0-8 16,0 0-19-16,4 0-24 15,1 19 31-15,0 1 19 16,1 3 2-16,0-2-1 16,0-1 0-16,-1-3 1 15,2-5-1-15,-2-2 0 16,0-4 1-16,2-1-2 15,-4-5 1-15,2 0-1 16,4 0 1-16,5 0 0 16,0 0 0-16,4-13 1 0,-1-6-1 15,0 1 1-15,1-5 0 16,-4 3 0-16,-3-3 22 16,-2 2 3-16,-6 3 25 15,0 3 1-15,-3 6 26 16,0 6-4-16,0 1-32 15,0 2-25-15,0 0-17 16,0 0-3-16,0 0-8 16,2 10-10-16,8 14 15 15,0 5 5-15,5 1 2 16,-3 4-1-16,-1-3 0 16,1-5 0-16,-7-6-8 15,2-1-9-15,-2-7-6 0,-2-4-8 16,2 0-51-16,-1-5-74 15,-4-3-165-15</inkml:trace>
          <inkml:trace contextRef="#ctx0" brushRef="#br0" timeOffset="18835.5384">10858-504 371 0,'0'0'163'16,"0"0"-62"-16,0 0 76 15,0 0-58-15,0 0-35 16,103 175-33-16,-69-111-22 15,-2 6-10-15,-4 4-18 16,-4 0-1-16,-8-4 0 16,-9-6-4-16,-2-4-2 15,-5-11 6-15,0-5 0 16,0-5 13-16,0-3-13 16,-12-8 14-16,-1-1-14 0,1-4-13 15,-3-3 12-15,-5 1-103 16,3-5-138-16,0-8-248 0</inkml:trace>
        </inkml:traceGroup>
        <inkml:traceGroup>
          <inkml:annotationXML>
            <emma:emma xmlns:emma="http://www.w3.org/2003/04/emma" version="1.0">
              <emma:interpretation id="{C58D0BC8-BCE2-48EF-A86F-5CCCDB3105BA}" emma:medium="tactile" emma:mode="ink">
                <msink:context xmlns:msink="http://schemas.microsoft.com/ink/2010/main" type="inkWord" rotatedBoundingBox="22373,646 25712,625 25720,1868 22381,1889"/>
              </emma:interpretation>
              <emma:one-of disjunction-type="recognition" id="oneOf3">
                <emma:interpretation id="interp15" emma:lang="en-US" emma:confidence="0">
                  <emma:literal>early</emma:literal>
                </emma:interpretation>
                <emma:interpretation id="interp16" emma:lang="en-US" emma:confidence="0">
                  <emma:literal>if=achg</emma:literal>
                </emma:interpretation>
                <emma:interpretation id="interp17" emma:lang="en-US" emma:confidence="0">
                  <emma:literal>d=achg</emma:literal>
                </emma:interpretation>
                <emma:interpretation id="interp18" emma:lang="en-US" emma:confidence="0">
                  <emma:literal>if=nchg</emma:literal>
                </emma:interpretation>
                <emma:interpretation id="interp19" emma:lang="en-US" emma:confidence="0">
                  <emma:literal>d=nchg</emma:literal>
                </emma:interpretation>
              </emma:one-of>
            </emma:emma>
          </inkml:annotationXML>
          <inkml:trace contextRef="#ctx0" brushRef="#br0" timeOffset="22523.7827">13617-166 93 0,'0'0'269'16,"0"0"-126"-16,0 0-33 16,0 0 5-16,0 0-34 15,0 0-30-15,0 0-51 16,-2 0-18-16,2 0-19 0,0 0-46 15,0 0-29-15,0 0 1 16,0 0-3-16,0 0 37 16,0 0 15-16,0 0 0 15,0 0-27-15,0 0 1 0</inkml:trace>
          <inkml:trace contextRef="#ctx0" brushRef="#br0" timeOffset="23249.967">13617-166 2 0,'3'-32'199'16,"-3"30"-75"-16,0 2-7 15,0 0-12-15,0 0-42 16,0 0-21-16,-5 0 6 16,2 0-8-16,0 0 2 0,-1 0-42 15,4 0-1-15,0 0-14 16,0 11-8-16,0 4 2 15,0 0 5-15,0 3 16 16,7 3 3-16,4-3-1 16,-2-3 0-16,-1 4 9 15,-1-3-11-15,-2 3 0 16,0-2 0-16,5 3 1 16,0 4 3-16,5-3-4 15,8-4 0-15,6-3 2 16,11-5-2-16,7-6 7 15,3-3-7-15,8 0-1 16,3 0-7-16,-4-8-46 0,-2-10-8 16,-7-7 36-1,-4-1 6-15,-7-5 20 0,-11 0 0 16,-6 0 1-16,-6-3 32 16,-8 3 42-16,0-2-16 15,-6 2-23-15,0 2-24 16,0 0 35-16,0 6 2 15,-12 3-14-15,0 1 0 16,-1 4-16-16,1 4-12 16,0 6 19-16,1 2-26 15,-3 3-13-15,-4 0-5 16,-2 12 5-16,-5 13 11 0,-4 6 2 16,1 8-2-16,-2 3 1 15,1 4-12-15,6-1 13 16,1 1 0-16,7-3 0 15,4 1 5-15,-1 1-3 16,7 2 7-16,-4 1 6 16,3 1-15-16,4 3 6 15,2-3-6-15,0 0-10 16,0-7-11-16,0-6 0 16,2-5 12-16,4-7-7 15,-4-4-7-15,1-7 9 16,1-5-17-16,-4-3 4 15,0-5 26-15,0 0-9 0,0 0-8 16,11 0-13 0,1 0-62-16,-2-13-149 0</inkml:trace>
          <inkml:trace contextRef="#ctx0" brushRef="#br0" timeOffset="23849.4947">14388 282 68 0,'0'0'317'0,"0"0"-236"0,0 0-38 16,0 0 102 0,0 0-18-16,0 0-59 0,0 0-47 15,92 2-3-15,-64-2-18 16,2 0-1-16,-2 0-24 16,1 0-66-16,14 0-32 31,-9 0-32-31,-4-2-52 31</inkml:trace>
          <inkml:trace contextRef="#ctx0" brushRef="#br0" timeOffset="23879.4768">14528 159 494 0,'0'0'101'0,"0"0"17"0,0 0 49 0,0 0-60 0,0 0-66 0,0 0-24 0,-10-36-17 0,10 34 0 0,0-1-26 0,5 3-39 0,10 0 6 0,2 0-18 0,3 0-30 0,0 0 19 0,12 0 31 0,-7 0-49 0,2-5-71 0</inkml:trace>
          <inkml:trace contextRef="#ctx0" brushRef="#br0" timeOffset="24773.393">15162 97 441 0,'0'0'97'0,"0"0"-44"16,0 0 44-16,0 0-3 15,0 0-52-15,0 0-35 16,0 0-6-16,0 0-1 16,0 0 0-16,-70 8 5 15,58 3-5-15,-1 2 22 16,-2 3 17-16,1-2 0 0,-1 5 10 15,0 1-27-15,2 1-12 16,-2 0-5-16,3 0-5 16,7 2 0-16,2-2-17 15,3-1-18-15,0-2-18 16,0-4-25-16,15-1 30 16,5-8 19-16,3 0 6 15,-3-5 15-15,2 0 0 16,-2 0 2-16,0-8 6 15,0-13 0-15,-2-1 0 16,3-7 12-16,-5 0-4 16,1-2 17-16,-5 0 15 0,-4 2-19 15,-1 4 2-15,-4 2 6 16,-3 4 14-16,0 6 2 16,0 0-34-16,0 6 4 15,0 4 5-15,0 1-20 16,0 2 0-16,0 0-13 15,0 0-26-15,0-3 0 16,5 3-65-16,7-3 19 16,3 3 64-16,2-3 14 15,0 1 6-15,-1-1-6 16,2 1 6-16,-1 0 1 16,-2-1-19-16,2 3 3 15,-5 0 9-15,-1 0-4 16,-5 0 10-16,0 0 1 15,-1 0 0-15,-2 0 0 0,1 0-11 16,-4 3 11-16,0 9 9 16,0 1 14-16,0 5 16 15,0 5 0-15,-4 6 19 16,-10 2 30-16,-3 2-37 16,-3 1-15-16,-1 0-17 15,7-3-18-15,2 0 19 16,7-5-19-16,2 0 5 15,3-3 3-15,0 1-9 16,0-6 0-16,0-3-13 16,0-4-33-16,6-4-7 15,19-7-85-15,2 0-100 16,-5 0-56-16</inkml:trace>
          <inkml:trace contextRef="#ctx0" brushRef="#br0" timeOffset="25321.9194">15871 211 116 0,'0'0'43'0,"0"0"30"15,0 0 53-15,0 0-18 16,0 0-13-16,0 0-20 16,0 0-30-16,0 5-9 15,0-5-24-15,0 0 40 16,0 0 37-16,0-5-48 15,0-13-40-15,0-2 0 16,3-1 0-16,-3-2 12 16,0 5 18-16,0 3 49 15,-11 1-5-15,-6 7-1 16,-1 4-2-16,-2 3-51 0,-6 0-21 16,-5 8 0-16,-1 17 0 15,3 7-6-15,3 6 5 16,9 3-24-16,9 1 2 15,1 2 9-15,7-3-4 16,0-4-21-16,0-6 10 16,0-5 12-16,12-5-3 15,-1-6-12-15,4-2 1 16,-1-8-13-16,1-3-6 16,8-2 39-16,2 0-15 15,30-23-103-15,-9-6-142 16,0-1-110-16</inkml:trace>
          <inkml:trace contextRef="#ctx0" brushRef="#br0" timeOffset="26173.9441">16409-414 531 0,'0'0'86'16,"0"0"-74"-16,0 0 50 0,0 0-2 0,0 0-26 0,0 0-25 0,-90 185-8 0,73-120 2 0,-3 0-3 0,7-6-1 0,1-4-7 0,4-6 0 0,1-9 8 0,2-6-1 93,-1-2 1-93,0-6 12 16,0-3 4-16,1 1 0 0,-2-5-5 0,2 3-11 0,2-1 0 0,3-2-12 0,0-7-17 0,0 0-26 0,0-6-70 0,0-3 48 0,0-3 43 0,0 0 3 0,0 0 31 0,0 0 0 0,0-9 0 0,3-6 0 0,2-1 0 16,5-4 0-16,-2 2 0 0,4 0 0 0,-4 5-1 0,4 2 1 15,0 7-2-15,1 0-6 16,2 4-12-16,2 0 14 16,0 0 5-1,1 4-11 1,2 8 12-1,-3 1 0-15,0-4 6 0,-2 3 19 0,0-7-2 0,-5 0-2 0,0-3-12 16,-5-2 4-16,0 0 42 16,5 0-22-16,3-2-16 15,2-11-17-15,7-2-11 16,2-1-35-16,4-3-44 16,-1 2-40-16,-4 0 11 15,-6 0-7-15,-6 4 66 16,-7 1 60-16,-4-1 4 15,0-1 65-15,0-1 6 16,0-1-17-16,0 1 2 16,0-1 0-16,-7 4-23 0,4 1-18 15,3 3-19 1,0 6-15-16,0 2-51 0,0 0-87 16,0 0 3-16</inkml:trace>
          <inkml:trace contextRef="#ctx0" brushRef="#br0" timeOffset="27162.8154">16881 75 459 0,'0'0'131'0,"0"0"-53"16,0 0 26-16,0 0 3 0,0 0-91 15,0 0-16-15,0 0-75 16,0 0-25-16,-27-11-8 15,27 19 21-15,0 0 35 16,0-1 52-16,0-2 8 16,-5 0 0-16,-3 2 43 15,-7 0 38-15,-2 0-12 16,-3 4-24-16,2 1-11 16,-2 4-23-16,3 5-6 15,2 2-13-15,7 1 0 16,4 1-19-16,4 1-7 0,0 0 6 15,22-3 0 1,6-5-3-16,4-4-22 0,-4-8-27 16,-2-3 29-16,-3-3 18 15,-3 0 14-15,-3-15 11 16,-2-11-1-16,-4-5 1 16,-2-2 23-16,-4 1-4 15,-2 1 24-15,-3 6 19 16,0 7-10-16,0 8-10 15,0 3 4-15,-5 7-46 16,-10 0-10-16,-2 19-2 16,-3 10 11-16,5 6 1 15,4 10-25-15,9-1-50 0,2 4-6 16,0 2-12-16,10 0 31 16,8-9-22-16,-4-2 42 15,-4-9 33-15,-10-3 9 16,0-4 28-16,0-4 48 15,-7-4-17-15,-4 3-21 16,-3 0-19-16,-1 0-1 16,0 2-16-16,1 1-2 15,0-2 8-15,0-1-8 16,2-3 0-16,-2-2 30 16,0-5 51-16,-4-3 4 15,1-3 1-15,2-2 15 0,1 0 19 16,3 0-16-1,2-15-20-15,3-8-36 0,4-4-38 16,2-2-10-16,0-4 0 16,0 0-38-16,0-1-11 15,20 6-79-15,34-11-109 16,-2 11-54-16,-4 2-48 0</inkml:trace>
        </inkml:traceGroup>
        <inkml:traceGroup>
          <inkml:annotationXML>
            <emma:emma xmlns:emma="http://www.w3.org/2003/04/emma" version="1.0">
              <emma:interpretation id="{61AA31B3-9B69-4267-9D83-8F1EEDB1AE03}" emma:medium="tactile" emma:mode="ink">
                <msink:context xmlns:msink="http://schemas.microsoft.com/ink/2010/main" type="inkWord" rotatedBoundingBox="26595,328 28512,316 28523,2130 26606,2142"/>
              </emma:interpretation>
              <emma:one-of disjunction-type="recognition" id="oneOf4">
                <emma:interpretation id="interp20" emma:lang="en-US" emma:confidence="0">
                  <emma:literal>"in</emma:literal>
                </emma:interpretation>
                <emma:interpretation id="interp21" emma:lang="en-US" emma:confidence="0">
                  <emma:literal>tint</emma:literal>
                </emma:interpretation>
                <emma:interpretation id="interp22" emma:lang="en-US" emma:confidence="0">
                  <emma:literal>tiptoe</emma:literal>
                </emma:interpretation>
                <emma:interpretation id="interp23" emma:lang="en-US" emma:confidence="0">
                  <emma:literal>tint.</emma:literal>
                </emma:interpretation>
                <emma:interpretation id="interp24" emma:lang="en-US" emma:confidence="0">
                  <emma:literal>typiste</emma:literal>
                </emma:interpretation>
              </emma:one-of>
            </emma:emma>
          </inkml:annotationXML>
          <inkml:trace contextRef="#ctx0" brushRef="#br0" timeOffset="30053.8402">18240-689 108 0,'0'0'133'0,"0"0"-62"0,0-23-2 0,0 20 29 0,0 1-10 0,0 2-36 0,0 0-36 0,0 0-15 0,0 8-1 0,-3 17 65 0,-8 9-15 0,-9 5-3 0,-6 5 6 0,-6 0-5 0,-6 2-24 0,-2-1-24 16,-2-7 0-16,2 2 0 15,5-10 0-15,3-2 8 0,9-5-8 16,1-2 0 0,4 0 0-16,4-2-3 0,2-7 2 15,9 1-40 1,3-5-63-16,0-5 19 0,17-3-25 16,6-7-93-16,-3-10-181 0</inkml:trace>
          <inkml:trace contextRef="#ctx0" brushRef="#br0" timeOffset="30340.7628">17886-588 671 0,'0'0'151'0,"0"0"-73"15,0 0 20-15,0 0-21 16,0 0-57-16,0 0-20 15,0 0 1-15,0 0-1 16,0 0 0-16,0 0-27 16,0 0-2-16,124 132 3 15,-112-103 11-15,-4-4 15 16,-2-1-1-16,3-4 0 16,-4-4 1-16,1-1-2 15,0-1 2-15,0-4-11 16,11 2-55-16,0-3-81 15,1-4-148-15</inkml:trace>
          <inkml:trace contextRef="#ctx0" brushRef="#br0" timeOffset="30719.5471">18376-312 172 0,'0'0'248'0,"0"0"-176"16,0 0-24-16,0 0 60 15,0 0-42-15,0 0-21 0,0 0-20 16,-75 112 5-16,72-86 0 15,3 0-1-15,0-3-16 16,0-5 3-16,0-2-6 16,0-3-10-16,0-5 7 15,0-4-7-15,0 2-7 16,0-3-9-16,3-1 2 16,8 1 14-16,9-3-10 15,4 0 4-15,4 0-10 16,6 0-45-16,13 0-34 15,-10-5-69-15,-6-6-73 0</inkml:trace>
          <inkml:trace contextRef="#ctx0" brushRef="#br0" timeOffset="32897.5142">18281 321 489 0,'0'0'249'15,"0"0"-119"-15,0 0 35 16,0 0-23-16,0 0-94 16,0 0-29-16,0 0-19 15,63-4 0-15,-1 2 0 16,20-6 0-16,10 3 0 16,2 0 0-16,-2-1-3 15,-9 1 3-15,-4 1 0 16,-14 1 2-16,-1-2-2 15,-9 2 0-15,-4 3 0 16,-2-4-10-16,0 3-39 0,-6-3-23 16,-3 3-45-16,-8-5-68 15,-12 4-62-15,-11-1-10 0</inkml:trace>
          <inkml:trace contextRef="#ctx0" brushRef="#br0" timeOffset="31030.5829">18614-414 434 0,'0'0'363'16,"0"0"-236"-16,0 0-38 15,0 0 68-15,0 0-71 0,0 0-64 16,0 0-21-16,68-3-1 15,-30 3-8-15,3 0-28 16,-6 0-9-16,-5 0-21 16,0 0-31-16,-5 5-43 15,4-5-70-15,-6 0-34 16,-6 0-89-16</inkml:trace>
          <inkml:trace contextRef="#ctx0" brushRef="#br0" timeOffset="31887.2022">19065-474 644 0,'0'0'159'0,"0"0"-61"16,0 0 29-1,0 0-37-15,0 0-63 0,0 0-26 47,0 0 0-47,58 57 4 0,-32-29-5 32,-3 3-1-32,-6-2-30 0,-6 2-5 0,-4-3-10 0,-7-2-38 0,2-2 13 0,1-6 2 15,0-5-12-15,6 0 10 16,-1-6-14 15,9-2-6-15,6 0-23-16,1-2 2 0,-4-3-148 0</inkml:trace>
          <inkml:trace contextRef="#ctx0" brushRef="#br0" timeOffset="31419.4718">19388-596 534 0,'0'0'153'0,"0"0"-72"16,0 0 47-16,0 0-50 15,0 0-68-15,0 0-10 16,0 0-1-16,-24 34 1 16,16-9 9-16,-1 7-8 0,-2-1-1 15,-1-2 0 1,-3 2 1-16,-2-3 6 15,-3 0-6-15,-3-2 11 0,3 3 4 16,-2 1-15-16,-1-1-1 16,2-1 0-16,7-1-32 15,5-9-32-15,6-3-79 16,3-5-47-16,0-7-51 16,0-3-120-16</inkml:trace>
          <inkml:trace contextRef="#ctx0" brushRef="#br0" timeOffset="32298.9731">19563-129 416 0,'0'0'163'16,"0"0"-112"-16,0 0 77 16,0 0 41-16,0 0-55 15,0 0-67-15,0 0 10 16,2-40 9-16,-2 40-11 15,0 0 5-15,-2 0-19 0,-4 0-3 16,0 0-6 0,3 0-22-16,0 0-9 0,-5 0-1 15,-4 3-13-15,0 10 11 16,-1 4-22-16,1 2-23 16,4 2 18-16,1 2 2 15,5-2 18-15,2-2 9 16,0-2-9-16,0-1 9 15,0-7-11-15,0 2-5 16,0-3 10-16,0-3-16 16,0 3-1-16,14 2-4 15,6-2-10-15,10-1-13 16,7-1 2-16,28-6-62 0,-7 0-106 16,-6 0-102-16</inkml:trace>
          <inkml:trace contextRef="#ctx0" brushRef="#br0" timeOffset="33904.8309">18582 610 214 0,'0'0'254'0,"0"0"-241"16,0 0-11-16,0 0 33 16,0 0 16-16,0 0-23 15,-52 140-26-15,44-91-2 0,-1 2 0 16,6-5-25-16,1-1 18 16,2-9 4-16,0-7 3 15,0-3 13-15,0-8-6 16,0-5 4-16,-6-3 7 15,-3-5 20-15,1 4 22 16,-4-5-29-16,4 0-17 16,-1-3 0-16,6-1-13 15,0 0 7-15,3 0-8 16,0-18-36-16,0-10 30 16,0-11 6-16,11-10 8 15,4-9 6-15,2-8-14 0,3-1 22 16,0 2-21-16,-5 5 19 15,-1 14 9-15,-6 12 10 16,2 14 0-16,-2 6-33 16,6 12-6-16,1 2-20 15,5 0-9 1,3 2 4-16,3 16-1 16,2 0 9-1,-1 3 17-15,-4-3 0 0,-9-2 0 0,-3-6 0 16,-8 0 13-16,-3-4-3 62,0 2 19-46,0-1 20-16,-6 0 15 0,-14 8 1 156,-2 2-29-140,-10 6-3 15,0 3-18-15,1 3-14-16,4-3 7 15,10-3-8-15,6-3 0 0,7-4 1 0,2-5 0 0,2-1 13 0,0-2-14 0,0-3-6 0,0-1 4 0,0 3-6 0,2-2 8 0,8-3 4 0,4 1-3 16,6-1 5-16,6-2-6 0,3 2 1 0,6 4-1 0,-2-3 0 0,-1 4-15 0,-5-2-37 0,-5 0-17 0,-7 2-19 0,-4-7-19 0,-5 0-3 0,2 0 9 0,-2 0-40 0,0 0-8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3:15.8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2-17T15:23:51.579"/>
    </inkml:context>
  </inkml:definitions>
  <inkml:traceGroup>
    <inkml:annotationXML>
      <emma:emma xmlns:emma="http://www.w3.org/2003/04/emma" version="1.0">
        <emma:interpretation id="{D8DE779F-D95F-40EE-B110-3B89D07897EE}" emma:medium="tactile" emma:mode="ink">
          <msink:context xmlns:msink="http://schemas.microsoft.com/ink/2010/main" type="writingRegion" rotatedBoundingBox="7383,3438 10279,2959 11363,9515 8466,9994"/>
        </emma:interpretation>
      </emma:emma>
    </inkml:annotationXML>
    <inkml:traceGroup>
      <inkml:annotationXML>
        <emma:emma xmlns:emma="http://www.w3.org/2003/04/emma" version="1.0">
          <emma:interpretation id="{D5451800-B189-4B82-A65E-94F1559CF68D}" emma:medium="tactile" emma:mode="ink">
            <msink:context xmlns:msink="http://schemas.microsoft.com/ink/2010/main" type="paragraph" rotatedBoundingBox="7865,3358 10279,2959 10441,3940 8027,4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5D60BA-1D92-4ABC-86A0-8555C0CCBEFC}" emma:medium="tactile" emma:mode="ink">
              <msink:context xmlns:msink="http://schemas.microsoft.com/ink/2010/main" type="line" rotatedBoundingBox="7865,3358 10279,2959 10441,3940 8027,4338"/>
            </emma:interpretation>
          </emma:emma>
        </inkml:annotationXML>
        <inkml:traceGroup>
          <inkml:annotationXML>
            <emma:emma xmlns:emma="http://www.w3.org/2003/04/emma" version="1.0">
              <emma:interpretation id="{394228FC-E654-4D57-BCDF-2FF0BF2DF268}" emma:medium="tactile" emma:mode="ink">
                <msink:context xmlns:msink="http://schemas.microsoft.com/ink/2010/main" type="inkWord" rotatedBoundingBox="7865,3358 10279,2959 10441,3940 8027,4338"/>
              </emma:interpretation>
              <emma:one-of disjunction-type="recognition" id="oneOf0">
                <emma:interpretation id="interp0" emma:lang="en-US" emma:confidence="0">
                  <emma:literal>Llv=0</emma:literal>
                </emma:interpretation>
                <emma:interpretation id="interp1" emma:lang="en-US" emma:confidence="0">
                  <emma:literal>(lv=0</emma:literal>
                </emma:interpretation>
                <emma:interpretation id="interp2" emma:lang="en-US" emma:confidence="0">
                  <emma:literal>(lr=0</emma:literal>
                </emma:interpretation>
                <emma:interpretation id="interp3" emma:lang="en-US" emma:confidence="0">
                  <emma:literal>(lv=o</emma:literal>
                </emma:interpretation>
                <emma:interpretation id="interp4" emma:lang="en-US" emma:confidence="0">
                  <emma:literal>Ur-to</emma:literal>
                </emma:interpretation>
              </emma:one-of>
            </emma:emma>
          </inkml:annotationXML>
          <inkml:trace contextRef="#ctx0" brushRef="#br0">36 0 498 0,'0'0'65'0,"0"0"-23"15,0 0 19-15,0 0 18 16,0 0-12-16,0 0-50 16,0 0-16-16,-34 14 0 15,31 13-1-15,3 11 10 16,0 3-10-16,0 3 1 16,0 0 28-16,0 2-14 15,0-1 9-15,0-1 8 16,5-1-23-16,-2-1 1 15,0-3-10-15,-3-6 1 16,0-2 7-16,0-4-8 16,0-7 0-16,0-4 0 15,0-4-5-15,0-1-20 0,0 1-33 16,-3-1-70 0,-5-3-133-16</inkml:trace>
          <inkml:trace contextRef="#ctx0" brushRef="#br0" timeOffset="-366.3496">-364 122 232 0,'0'0'158'16,"0"0"-124"-16,0 0 7 15,0 0 99-15,0 0 5 16,0 0-49-16,-5 0-76 16,2 0-11-16,3 0-9 15,-4 6 0-15,-4 10 19 16,3 1 18-16,-7 9-3 15,0 5-16-15,-2 5-16 0,0 6 24 16,-4 7-7-16,1 0-18 16,2 6 15-16,5-4-13 15,0-2-2-15,8-4 1 16,2-3-2-16,0-9 0 16,0-5 0-16,0-5-1 15,12-5 0-15,-2-5 1 16,5-3 0-16,0-2-1 15,-1-3-10-15,0 1 11 16,0-3-9-16,1-3-2 16,-4 2 10-16,6-2-15 15,1 0-13-15,6 0-22 16,4-8-1-16,24-22-63 0,-10-2-93 16,-4 2-144-16</inkml:trace>
          <inkml:trace contextRef="#ctx0" brushRef="#br0" timeOffset="562.0563">148 599 386 0,'0'0'357'0,"0"0"-357"16,0 0-35-16,0 0 13 15,0 0 14-15,0 0 0 16,28 150 7-16,-4-116-14 16,-4-1-4-16,0-4 12 15,-5-5-4-15,-4-5 11 16,-6-1 0-16,-1-2 9 15,-1-3 14-15,-3-3 3 16,2 2 11-16,-2-8-9 16,0 1-22-16,0-5 1 15,3 0-6-15,-3 0 6 16,3 0 26-16,-3 0 26 16,2-13 22-16,5-10-43 0,-4-9-31 15,2-1 3 1,-2-6 26-16,-3 3-23 0,0 0 15 15,0 0 5-15,0 3-11 16,0 4 2-16,0 5-18 16,0 7 4-16,0 3-10 15,0 10 0-15,0-2-1 16,0 6-5-16,0-2 5 16,0 2-12-16,2-3-17 15,5-1 17-15,-4 3-5 16,-1-2-2-16,1 3 4 15,0-2-26-15,1-1-62 0,-2-2-206 16</inkml:trace>
          <inkml:trace contextRef="#ctx0" brushRef="#br0" timeOffset="879.9821">740 548 649 0,'0'0'270'16,"0"0"-270"-16,0 0-26 15,0 0-13-15,0 0 39 0,0 0 7 16,0 0-6-16,118 5 7 15,-84-5-8-15,-8 0 1 16,-5 0-1-16,-10 0 1 16,-5 0 0-16,-3 0 0 15,-3 0-1-15,3 0 0 16,-1 0-47-16,1-5-119 16,-3-3-99-16</inkml:trace>
          <inkml:trace contextRef="#ctx0" brushRef="#br0" timeOffset="1283.7674">763 306 899 0,'0'0'164'16,"0"0"-113"-16,0 0 20 15,0 0 30-15,0 0-59 16,0 0-42-16,0 0-39 15,43-37-11-15,3 22 28 16,12-3-64-16,-1-3-52 16,0-2-79-16,-17 5-90 15</inkml:trace>
          <inkml:trace contextRef="#ctx0" brushRef="#br0" timeOffset="1529.7291">1507 68 85 0,'0'0'760'0,"0"0"-656"0,0 0-85 0,0 0 0 0,0 0 26 0,-105 13-24 15,85 10-6-15,3 9-15 16,7 6-7-16,10 12 7 16,0 4-21-16,3 0 13 15,24-5-1-15,10-5-1 0,6-9 3 16,3-13-8-16,-3-4 14 16,0-12 1-16,-3-6-2 15,-3 0 2-15,0-8 1 16,-2-20-1-16,0-11 12 15,-3-6-11 1,-7-6 12-16,-5-6 4 0,-11 3-10 16,-9 2 25-16,0 2 10 15,-5 12 22-15,-24 4-12 16,-3 6-32-16,-3 13 9 16,-2 7-23-16,-6 8-6 15,-12 33-74-15,6 19-165 16,9 1-380-16</inkml:trace>
        </inkml:traceGroup>
      </inkml:traceGroup>
    </inkml:traceGroup>
    <inkml:traceGroup>
      <inkml:annotationXML>
        <emma:emma xmlns:emma="http://www.w3.org/2003/04/emma" version="1.0">
          <emma:interpretation id="{8772AD88-1822-438B-B7AE-C26192E7357A}" emma:medium="tactile" emma:mode="ink">
            <msink:context xmlns:msink="http://schemas.microsoft.com/ink/2010/main" type="paragraph" rotatedBoundingBox="8082,6030 10215,6004 10236,7730 8103,7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5701C5-119E-49DC-A2C0-42214A8A3994}" emma:medium="tactile" emma:mode="ink">
              <msink:context xmlns:msink="http://schemas.microsoft.com/ink/2010/main" type="line" rotatedBoundingBox="8082,6030 10215,6004 10236,7730 8103,7756"/>
            </emma:interpretation>
          </emma:emma>
        </inkml:annotationXML>
        <inkml:traceGroup>
          <inkml:annotationXML>
            <emma:emma xmlns:emma="http://www.w3.org/2003/04/emma" version="1.0">
              <emma:interpretation id="{8A631AAD-BFA6-4BA3-B7B9-581A19E688FD}" emma:medium="tactile" emma:mode="ink">
                <msink:context xmlns:msink="http://schemas.microsoft.com/ink/2010/main" type="inkWord" rotatedBoundingBox="8082,6030 10215,6004 10236,7730 8103,7756"/>
              </emma:interpretation>
              <emma:one-of disjunction-type="recognition" id="oneOf1">
                <emma:interpretation id="interp5" emma:lang="en-US" emma:confidence="0">
                  <emma:literal>o</emma:literal>
                </emma:interpretation>
                <emma:interpretation id="interp6" emma:lang="en-US" emma:confidence="0">
                  <emma:literal>0</emma:literal>
                </emma:interpretation>
                <emma:interpretation id="interp7" emma:lang="en-US" emma:confidence="0">
                  <emma:literal>°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1" brushRef="#br0">82 2880 0,'0'13'141,"0"1"-141,0 0 16,-14-14-1,-27 40-15,28-40 16,-15 14-16,1 0 16,13-14-1,14 13 1,-13 15-1,-1-28 1,14 13-16,-13-13 16,-1 0-16,0 0 15,14 14-15,-27 0 16,27-1-16,-14 1 16,1 0-16,13 27 15,-14-41-15,14 13 16,-14 1-16,1 0 15,13-1 1,-14-13 0,14 28-16,0-15 15,-27 1 1,27 0-16,-14-1 16,14 1-16,-14 27 15,1-14 1,-15 14-16,28 0 15,-13-14-15,13 14 16,-14-27-16,14 0 16,0-1-16,-14-13 15,14 41-15,-13-27 16,13 0-16,0 27 16,0-28-16,0 15 15,0-15-15,0 1 16,0 13-16,0 0 15,0-13-15,0 0 16,0-1-16,0 15 16,0-1-16,0-13 15,0-1-15,0 1 16,0 0-16,0 13 16,0-13-16,0-1 15,0 15-15,0 13 16,13 0-16,28-28 15,-27 28-15,0-27 16,13 13-16,-13 0 16,-14 1-1,41-15-15,-41 28 16,13-27-16,1 0 16,0-1-16,-1-13 15,1 14-15,27-14 16,-27 0-16,13 0 15,14 0-15,-14 0 16,-13 0-16,13 0 16,0 0-16,-13 27 15,0-13-15,27 0 16,-14-14-16,14 13 16,-27 15-16,27-28 15,-28 13-15,1-13 16,0 0-1,-1 0 1,1 0-16,-1 0 16,15 0-16,-15 0 15,1 0-15,13 0 16,42 0-16,-42 0 16,14 0-16,-14 0 15,14 14-15,0-14 16,-27 0-16,0 0 15,-1 0-15,1 0 16,0 0 0,-1 0-1,14 0 1,-13 0-16,13 0 16,-13 0-16,0-14 15,27-13-15,-28 27 16,28-14-16,-13 14 15,13 0-15,-14-13 16,14-15-16,-27 28 16,27-13-16,-28-1 15,-13 0-15,28 14 16,-15-13-16,14 13 16,1 0-16,-15-14 15,28-13-15,-27 13 16,13-13-16,-13 13 15,27-13-15,-27 13 16,-1 1-16,1-1 16,-14 0-16,41 14 15,-27-13-15,-1 13 16,15 0-16,-1-14 16,0-13-1,-13 27-15,-1-14 0,15 0 16,-28 1-1,13-1-15,-13 0 16,14-13-16,0 13 16,-1 14-16,-13-13 15,0-1-15,0 0 16,14 14-16,-14-13 16,0-1-16,0-13 15,14 13-15,-14 0 16,27 14-16,-27-13 15,0-1-15,0 0 16,0 1-16,0-1 16,0-13-16,0 13 15,-14 1-15,14-1 16,0 0-16,0 1 16,0-1-16,0-13 15,0 13-15,0 0 16,0-13-16,0 13 15,-13-13-15,13 0 16,-14 13-16,14-27 16,0 27-16,0 1 15,-14-1 1,1 0-16,13-13 16,-28-14-16,28 28 15,0-15-15,-13 15 16,13-1-16,-14 0 15,14 1-15,-27-1 16,27 0-16,-14-13 16,-13 13-16,13 1 15,1-1-15,-1-27 16,-13 14-16,13-14 16,-27 0-16,27 0 15,1 27-15,-28-13 16,27 13-16,0-13 15,1 13 1,13 1 0,-14 13-1,0 0-15,-13 0 16,13 0-16,1 0 16,-1 0-16,0-14 15,1 14-15,-28-14 16,27 14-16,-13-13 15,-14 13 1,27 0-16,-27 0 16,28-28-16,-1 28 15,0 0-15,-13-13 16,0 13-16,13-14 16,0 14-16,1 0 15,-15 0-15,1-14 16,13 14-16,-13 0 15,13 0-15,1 0 16,-14 0-16,-1 0 16,15 0 31,-28 0-32,27 0 16,0 0-15,1 0 0,-1 0-1,0 0-15,1 0 16,-1 0-16,-13 0 16,13 0-16,0 0 15,-13 0-15,13 0 31,-13 0 16,13 0-47,1 0 16,-1 0 0,0 0-16,1 0 15,-1 0 32,-13 14-47,13-14 16,1 0-16,13 14 15,-14-14-15</inkml:trace>
        </inkml:traceGroup>
      </inkml:traceGroup>
    </inkml:traceGroup>
    <inkml:traceGroup>
      <inkml:annotationXML>
        <emma:emma xmlns:emma="http://www.w3.org/2003/04/emma" version="1.0">
          <emma:interpretation id="{4316A994-C62C-4A1E-A68B-320B97464CEA}" emma:medium="tactile" emma:mode="ink">
            <msink:context xmlns:msink="http://schemas.microsoft.com/ink/2010/main" type="paragraph" rotatedBoundingBox="7680,8824 10172,6555 11212,7697 8720,9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AE0DF4-05D8-4DFC-9564-5869B2DDC5F5}" emma:medium="tactile" emma:mode="ink">
              <msink:context xmlns:msink="http://schemas.microsoft.com/ink/2010/main" type="line" rotatedBoundingBox="7680,8824 10172,6555 11212,7697 8720,9966"/>
            </emma:interpretation>
          </emma:emma>
        </inkml:annotationXML>
        <inkml:traceGroup>
          <inkml:annotationXML>
            <emma:emma xmlns:emma="http://www.w3.org/2003/04/emma" version="1.0">
              <emma:interpretation id="{CD5C55B3-AC17-440D-B760-C79D041D0163}" emma:medium="tactile" emma:mode="ink">
                <msink:context xmlns:msink="http://schemas.microsoft.com/ink/2010/main" type="inkWord" rotatedBoundingBox="7680,8824 10172,6555 11212,7697 8720,9966"/>
              </emma:interpretation>
              <emma:one-of disjunction-type="recognition" id="oneOf2">
                <emma:interpretation id="interp10" emma:lang="en-US" emma:confidence="0">
                  <emma:literal>son</emma:literal>
                </emma:interpretation>
                <emma:interpretation id="interp11" emma:lang="en-US" emma:confidence="0">
                  <emma:literal>ron</emma:literal>
                </emma:interpretation>
                <emma:interpretation id="interp12" emma:lang="en-US" emma:confidence="0">
                  <emma:literal>(on</emma:literal>
                </emma:interpretation>
                <emma:interpretation id="interp13" emma:lang="en-US" emma:confidence="0">
                  <emma:literal>Jon</emma:literal>
                </emma:interpretation>
                <emma:interpretation id="interp14" emma:lang="en-US" emma:confidence="0">
                  <emma:literal>com</emma:literal>
                </emma:interpretation>
              </emma:one-of>
            </emma:emma>
          </inkml:annotationXML>
          <inkml:trace contextRef="#ctx0" brushRef="#br0" timeOffset="-14415.6785">340 4608 10 0,'0'0'120'0,"0"0"-18"16,0 0-12-16,0 0-4 15,0 0-11-15,0 0-11 16,0 0-25-16,-54 1-10 16,48 7-18-16,1 2 2 15,-2 1 15-15,2 0-7 16,0 1-3-16,2 1-10 15,-1 2-7-15,-1 1 9 16,-1 2-10-16,0-3 2 16,-2 4 11-16,2-5-13 15,-3 3 6-15,6-2-5 0,1-2-1 16,-1-3 8-16,0 3-8 16,3 0 0-16,0 2 0 15,0-1 1-15,0-1-1 16,0 0 0-16,0-3 0 15,0 3 4-15,0 3 3 16,0-4-1-16,0 4 4 16,0-1-10-16,0 0 1 15,0 2-1-15,0-2 1 16,3 3 4-16,5-2-4 16,4 1-1-16,-4 2 0 15,4-3 0-15,3-1 0 16,-5 0-1-16,0-1 0 0,0-1 1 15,0-4 0-15,-5 5 1 16,4-4 3-16,-3 1-3 16,-1-1-2-16,2-2 1 15,1-1 0-15,1-1 0 16,-1 1 0-16,4 3 7 16,5-2 6-16,-1 0-4 15,2-2 2 16,2 1-9 1,1-2-2-17,-1 1 10-15,-7-1-10 0,5-4 1 0,-4 2 9 0,1 1-10 0,0-4 12 32,-2 2 2-32,2-2-12 0,-3 0 8 15,2 0-10-15,0 0 7 0,0 0 9 0,4 0-3 16,-1-2 3-16,0-10-10 0,3 3-6 0,-2-4 13 15,-4 1-13-15,1-2 7 0,-4 1-1 16,-2 3-6-16,-4-1 10 16,3 1-4-16,-1-1 5 15,4-3 1-15,1-5-12 16,0-2 1-16,1 3 5 16,2-3-5-16,-3 4-1 15,-4-2 0-15,-2-2 1 16,0 3 5-16,-1 0 1 15,-2-2 3-15,1 1-1 0,-4-3-9 16,2 1 13-16,-2-3 2 16,0-2-15-16,0 1 9 15,0-2-9-15,0 4 12 16,-2 0 4-16,-8 0-16 16,2 2 32-16,-1 0-6 15,1 0-9-15,-4 3-1 16,4 3 0-16,-4 2 26 15,0 1-16-15,4 1-25 16,-7 0 20-16,1 1-13 16,-4-3-8-16,1 2 12 15,-3-1-12-15,0-1 0 16,0-1 5-16,0 2-4 0,0-1-1 16,0 2 8-16,-3 2 1 15,-1 0 20-15,2 4-27 16,-1 1 5-16,0 1-2 15,-1 0-5-15,8 3 0 16,-1 0 0-16,5 0-1 16,3 0 0-16,1 0 1 15,2 0-1-15,-3 0 1 16,-2 0-16-16,-3 10 6 16,-1 0-12-16,0 3-1 15,2 3 2-15,1 0-26 16,0 2-7-16,1 3-17 0,2-1-3 15,1-2-4-15,1 1-33 16,7-1-71 0,0-5-83-16,0-7-144 0</inkml:trace>
          <inkml:trace contextRef="#ctx0" brushRef="#br0" timeOffset="-13254.3547">490 4915 325 0,'0'0'124'0,"0"0"-33"16,0 0-7-16,0 0 10 15,0 0-32-15,0 0-41 16,0 0 5-16,-11-3-7 15,8 3 17-15,-1-4 16 16,4 4-7-16,-2 0 1 16,2 0-14-16,0 0-20 15,0 0-3-15,0 0-9 16,0 0-1-16,0 0-1 16,0 0-30-16,0 0-17 0,14 7 23 15,4 8 12 1,4 5-1-16,-2 1-22 0,0 0 15 15,-2 0 21-15,-4 0-8 16,1-6 8-16,-7-5-6 16,-1-2 2-16,-5-2 5 15,1-4 0-15,-3-2 0 16,0 0 2-16,0 0-2 16,0 0 1-16,0 0-1 15,0 0 0-15,0 0-1 16,3 0-7-16,-3 0-8 15,0 0-20-15,2 0 16 16,-2 0 20-16,0 0 29 16,0-5 33-16,0-7 9 0,0-5-35 15,0-1-20-15,0-1 9 16,-5 2-11-16,0 0 8 16,-2 0-21-16,2 5-1 15,2-4 8-15,3-1-8 16,0 5 0-16,0-3 0 15,0 0 1-15,0-1-1 16,0 3 0-16,0 0 0 16,0 0 1-16,0 2 1 15,0 2 17-15,0-3 18 16,0 4-31-16,0 4-4 0,0-4-2 16,0 1-5-1,0-7 3-15,5 4 2 0,1-2-1 16,3-2 0-16,-6 9-16 15,-1 3 16-15,-2 2 0 16,0 0-22-16,0 0 22 16,0 0-21-1,0 0 6 1,0 0-26-16,0 5-83 0,3 5-34 0,6-4-78 47,-1-2-241-47</inkml:trace>
          <inkml:trace contextRef="#ctx0" brushRef="#br0" timeOffset="-16105.7522">260 6698 3 0,'0'0'117'0,"0"0"-74"15,0 0-11-15,0 0 18 16,0 0-9-16,0 0-14 16,0 0-2-16,0 0-11 15,0 0 8-15,0 0 4 16,0 0 11-16,0 0-1 16,0 0-11-16,0 0 17 15,0 0 30-15,0 0 6 16,0 0 16-16,0 0-9 0,0 0-23 15,0 0-7 1,0 0-31-16,0 0-6 0,0 0-1 16,0 0-10-16,0 0 18 15,0 0-15-15,0 0-10 16,0-3 11-16,-2 0-9 16,-1 0 11-16,-1 3 11 15,1-2-17-15,-2-1 9 16,0 1-3-16,-5-1 0 15,2-2 16-15,2 2-7 16,-2-3 1-16,2 2 3 16,-3-4-26-16,-3 1 0 15,4-3 0-15,-7-3 1 16,5-1-1-16,-5-4 0 0,0 0 0 16,1-3 5-16,-1 1-4 15,2-6-1-15,-2-3 54 16,3 1-53-16,1-3 12 15,-1 0-13-15,4 0 0 16,2 2 5-16,-2 4-4 16,-2 1-1-16,2 3 0 15,3 1 7-15,-4 2-4 16,3-1-3-16,-3-2 0 16,4 1 3-16,-3-3-3 15,-2-1 0-15,-2-5 0 16,2-1 0-16,-2-1-1 15,1 0 1-15,-1 1 0 16,3 1 1-16,1 3 0 0,2 5-1 16,0-3 0-1,0 4 1-15,1 3-1 0,2-5 0 16,-1 4 0-16,4 0 0 16,0 0-2-16,0-2 2 15,0 1-1-15,0-2-2 16,0 3 2-16,0 0 1 15,0-2 0-15,0 1-1 16,4-2-1-16,2 1 1 16,2-3 1-16,1-3-10 15,-1 3 10-15,1-4 0 16,-3 7 0-16,-1 1-1 0,2 1 2 16,-2 3-1-16,0-3 0 15,2 0 0-15,-2 0-1 16,3-3 1-16,2 3 0 15,2-3-1-15,-4 0-3 16,0 6 4-16,-2 2 0 16,0 5-4-16,-6 6 3 15,2 2 1-15,-2 0 0 16,0 0-1-16,3 0-14 16,4-4 5-16,1 0-12 15,6-1-1-15,1-3 14 16,0 3-8-16,-7 0 6 15,0 3 10-15,-4-2-19 16,-2 4 12-16,-2 0 6 0,0 0-22 16,0 0 6-16,0 0-1 15,0 0 6-15,0 0 4 16,0 0-26-16,0 0-30 16,0 0-71-16,0 0-73 15,0 0-13-15</inkml:trace>
          <inkml:trace contextRef="#ctx0" brushRef="#br0" timeOffset="-9917.3537">984 4720 28 0,'0'0'52'0,"0"0"57"16,0 0 44-16,0 0-14 16,0 0-40-16,0 0-25 15,0 0-24-15,0 0-9 16,0 0-15-16,0 0-2 15,0 0 1-15,0 0-15 0,0 0 0 16,0 0 6 0,0 0-5-16,0 0 8 0,0 0-4 15,0 0-1-15,0 0 5 16,0 0-19-16,0 0 2 16,0 0-2-16,0 0 0 15,0 0-1-15,3-4-7 16,4-5 2-16,3 2 6 15,0-4 0-15,0 1 0 16,0-1 4-16,0 2-3 16,2-8-1-16,0 2 0 15,-1-3 0-15,4 0 0 16,-3-3 1-16,1 4-1 16,-1-2 0-16,0 3 1 15,-1 7-2-15,-2 0 1 0,2 4-7 16,-2 1 6-1,2-2 1-15,1-2 0 0,5 3 0 16,1-3-1-16,2-2 1 16,0-1 0-16,2-1 0 15,-2-3 0-15,2 1 0 16,-6 0 0-16,1-3 1 16,-2 5 0-16,-3 1-1 15,-4 3 0-15,-2 3 0 16,-3 3 0-16,2-2 0 15,5 0 0-15,0-4 0 16,5-2 1-16,2-4-1 16,3 1 0-16,3-2 0 15,0 0 0-15,1 2 0 0,-2-3 0 16,1 1 0-16,-3 1 0 16,0-1-1-16,0 2 1 15,-5 0 0-15,-1 5 0 16,-6 3-1-16,-1 1 1 15,-2 1-1-15,-2 3-6 16,-3 0 7-16,7-3-1 16,-2 3-3-16,3-5 4 15,7 0 0-15,2-3 0 16,0-2 1-16,3-1-1 16,0 1 1-16,-2-1-1 15,-4 5 0-15,-2-1 0 16,-4 5 0-16,-2-1 0 0,0 1 0 15,0 2-12-15,-1 0 12 16,2 0-13-16,1 0 4 16,4 0 8-16,-2 0-10 15,2 0 11-15,3 0 0 16,2 0-5-16,1-5 5 16,2-3 1-16,2 0-1 15,-2 1 1-15,0-1-1 16,-2 0 1-16,-1 0-1 15,-5 3-10-15,-4 2 4 16,0 3-14-16,-4 0 10 16,1 0 7-16,1 0-10 15,3 0 13-15,-1 0 0 0,4 0-8 16,-1-2 8-16,1 2 0 16,2-3 0-16,1-1 0 15,-4 0 0-15,-2 4 0 16,-1 0-7-16,-3 0-10 15,-1 0 1-15,-4 0-17 16,3 0-16-16,-3 0 7 16,0 0 10-16,0 0 31 15,0 0-1-15,3 0-4 16,2 0 6-16,-2 4 1 16,3 0-1-16,-3 1 0 15,2-2-8-15,-2-1 7 16,0 1 0-16,1 0-8 0,-4 0 8 15,2-1 1 1,-2-2 0-16,0 3 0 0,0-1 0 16,3 3 0-16,-3-2 0 15,0 2-1-15,3-1 1 16,-3-3 0-16,0 2 0 16,2-1 0-16,-2 1 0 15,0 2 0-15,0-2 0 16,0-3 0-16,0 2 7 15,0-2 2-15,0 0 27 16,0 0 22-16,0 0-6 16,0 0 4-16,0 0-15 15,0 0-31-15,0 0 1 16,0 0-10-16,0 0 0 16,0 0-1-16,0 0-26 0,0 0 7 15,0 0-2-15,0 0-4 16,0 0 12-16,0 0-6 15,-2 0-14-15,-1 5 6 16,-14 7-64-16,-1 0-97 16,4-4-197-16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17T15:23:42.22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3CDEE1-F079-439C-AB12-4AC458DC2561}" emma:medium="tactile" emma:mode="ink">
          <msink:context xmlns:msink="http://schemas.microsoft.com/ink/2010/main" type="inkDrawing" rotatedBoundingBox="20303,7332 32191,7442 32145,12423 20257,12314" hotPoints="31575,7846 31350,12595 20372,12074 20598,7324" semanticType="enclosure" shapeName="Rectangle">
            <msink:destinationLink direction="with" ref="{C19AC1AD-B84E-42C6-A53A-E474C3C31897}"/>
          </msink:context>
        </emma:interpretation>
      </emma:emma>
    </inkml:annotationXML>
    <inkml:trace contextRef="#ctx0" brushRef="#br0">453 0 0,'0'28'375,"0"-15"-375,0 1 16,0 0-1,0-1 1,0 1 0,0 0-16,0 13 15,0-13 1,0-1-16,0 1 16,0 0-16,0-1 15,0 1-15,0 0 16,0 27-16,0-28 15,0 1-15,0 27 16,0-28-16,0 15 16,0-15-16,0 1 15,0 13-15,0-13 16,0 0-16,0-1 16,0 1-16,0 0 15,0-1-15,0 15 16,0-15-16,0 1 15,0 13-15,0 14 16,0-27 0,0 13-16,0 14 15,0-14-15,0 14 16,0-27-16,0 27 16,0-14-16,0-13 15,0 27-15,0-27 16,0-1-16,-14 1 15,14 0-15,-14-1 16,14 28-16,0-27 16,-27 27-16,14-14 15,13 14-15,-14 0 16,14-14-16,0 14 16,0-13-16,0-15 15,-27 42-15,13-14 16,14 14-16,-14-14 15,14 0-15,0 13 16,-27-13-16,13 14 16,-13-1-16,27 15 15,-14-15-15,14 1 16,-27 13-16,27-13 16,-14-1-1,14 15-15,0-15 0,0 1 16,0 0-16,0 13 15,0-41 1,0 41-16,0-13 16,0-28-16,-13 42 15,13-42-15,-28 41 16,28-13-16,-13 0 16,13 13-16,0 14 15,0-28-15,-28 1 16,15-14-16,13 14 15,-28-14-15,28-1 16,0-12-16,-13 13 16,13-14-16,0 14 15,0-27-15,-14 27 16,14-28-16,-14 15 16,14 13-16,0 13 15,0-13-15,0-13 16,0-15-16,0 28 15,0-27-15,0 13 16,0 0-16,0 1 16,0-1-1,0 14-15,0-27 0,-27 27 16,27-14 0,0-13-16,0 13 15,0-13-15,0-1 16,0 1-16,0 0 15,0-1-15,0 1 16,0 0-16,0 13 16,0 0-16,0-13 15,0 27-15,0-28 16,0 15-16,0-15 16,0 1-16,0 13 15,0-13-15,0 0 31,0-1-15,0 1-16,0 0 16,0-1 234,0 15-157,27-28-77,-13 0 0,0 0-1,-1 0-15,1 0 16,0 0-16,-1 0 16,15 13-16,-1 1 15,14-14 1,-14 14-16,14 13 15,0-13-15,-13-14 16,13 13-16,-28-13 16,28 0-16,-27 27 15,-1-27 17,1 0-17,0 0-15,-1 14 16,1-14-16,13 14 15,14-1-15,0-13 16,14 28-16,13-15 16,-13-13-16,-14 14 15,-14-14-15,41 27 16,-40-27-16,40 14 16,-13-14-16,27 0 15,-28 27-15,28-27 16,0 0-16,0 0 15,0 14-15,-14-14 16,14 27 0,-55-27-16,42 0 0,-15 0 15,-13 0-15,-13 0 16,13 0 0,-14 0-16,14 0 15,-14 0-15,41 0 16,-13 0-16,27 0 15,0 0-15,0 0 16,0 0-16,-28 0 16,28 0-16,0 0 15,-27 0-15,-14 0 16,-14 0-16,14 0 16,0 0-16,14 0 15,-1 0-15,56 0 16,40 0-16,0 0 15,28 0-15,40 0 16,-68 0-16,-40 0 16,12 0-16,-67 0 15,0 0-15,-14 0 16,-14 0-16,14 0 16,14 0-16,-1 0 15,55 0-15,14 0 16,-13 0-1,40 0-15,0 0 16,-13 0-16,-55 0 0,-1 0 16,-12 0-1,-42 0-15,-13 0 32,-1 0-17,15 0-15,-15 0 16,1 0-16,0 0 15,13 0-15,14 0 16,14 0-16,-14 0 16,13 0-16,-13 0 15,14 0-15,-1 0 16,28 0-16,0 0 16,0 0-16,0 0 15,0 0-15,-27 0 16,27 0-16,27 0 15,-27 0-15,27 0 16,-27 0-16,27 0 16,-27 0-16,0 14 15,0-14-15,-14 0 16,-40 0-16,13 0 16,-14 0-1,-13 0-15,27 0 16,-28 0-16,1 0 15,-1 0-15,28 0 16,-13 0-16,13 0 16,13 0-16,1 0 15,27 0-15,27 0 16,14 0-16,-14 0 16,1 0-16,-28 0 15,27 0-15,-27 0 16,0 0-16,-28 0 15,15 0-15,-15 0 16,-27 0-16,14 0 16,-27 0-16,0 0 15,-1 0 1,1 0 0,13 0-16,-13 0 15,0 0-15,13 0 16,14 0-16,14 0 15,-1 0-15,14 0 16,42 0-16,26 0 16,15 0-16,-1 0 15,0 0 1,0 0-16,0 0 0,28 0 16,-28 0-1,-41 0-15,42 0 16,-1 0-16,-41 0 15,0 0-15,-27 0 16,0 0-16,-41 0 16,14 0-1,-42 0 17,15 0-17,-15 0-15,1 0 16,0 0-16,-1 0 15,1 0-15,27 0 16,-14 0-16,14-14 16,0 14-16,-27 0 15,0 0-15,-1 0 16,1 0 31,-1 0-32,1 0-15,0 0 32</inkml:trace>
    <inkml:trace contextRef="#ctx0" brushRef="#br0" timeOffset="4513.6019">412-204 0,'860'0'265,"-805"0"-249,-1 0-16,-13 0 15,-13 0-15,-15 0 16,1 0 0,13 0-16,-13 0 15,13 0-15,28 0 16,13 0-16,41 0 16,1 0-16,-1 0 15,41 0-15,-41 0 16,14 0-16,-13 0 15,-1 0-15,-27 0 16,27 0-16,-27 0 16,27 0-1,14 27-15,-14 0 16,55 28-16,27-28 16,-81-27-16,40 27 15,-41-27-15,-27 0 16,0 0-16,-14 0 15,-13 0-15,-28 0 16,14 0-16,0 0 16,-27 0-16,13 0 15,14 14-15,-14-14 16,42 41-16,-15-41 16,15 14-16,40 40 15,-27-40-15,41 13 16,-14-27-16,-27 28 15,0-28-15,-14 0 16,-41 0-16,14 0 16,-27 0-16,0 0 15,13 0-15,0 0 16,-13 0-16,40 0 16,1 0-16,0 0 15,54 0-15,-27 0 16,0 0-16,0 0 15,-28 0-15,28 0 16,-41 0 0,-13 0-16,13 0 15,-28 0-15,1 0 16,27 0-16,-27 0 16,13 0-16,55 0 15,27 0-15,82 0 16,28 0-16,27 0 15,-28 0-15,0 0 16,1 0-16,-28 0 16,-13 0-16,-55 0 15,-41 0-15,-55 0 16,14 0-16,-28 0 16,1 0-16,0 13 15,-1-13-15,28 14 16,-27-14-16,13 0 15,14 0-15,14 14 16,13 13-16,-13-27 16,54 14-16,41-14 15,1 0-15,67 0 16,42 0-16,-42 0 16,0 0-1,-81 0-15,13 0 16,0 0-16,-68 0 0,-27 0 15,13 0 1,-40 0-16,-15 0 16,28 0-16,-13 0 15,-1 0-15,0 0 16,-13 0-16,0 0 62,-1 0-62,1 0 16,13 0-16,14 0 16,0 27-16,0-27 15,-14 0-15,14 0 16,-27 0-16,0 14 359,-14-1-343,0 1 0,0 0-1,0 13-15,0-14 16,0 1-1,0 0 1,0-1-16,0 1 16,0 0-16,0 13 15,0-13-15,0-1 16,0 1-16,0 0 16,0-1-16,0 1 15,0 0-15,0 27 16,0-28-16,0 15 15,0 13-15,0-28 16,0 28-16,0-27 16,0-1-16,0 1 15,0 0 1,0-1 0,0 1-16,0 27 15,0-27-15,0-1 16,0 1-16,0 0 15,0 27-15,0-14 16,0-13-16,0 27 16,0-14-16,0 14 15,0 0-15,0-14 16,0-13-16,0-1 16,0 15-16,0-15 15,0 1 1,0 0-16,0-1 15,0 28-15,0-27 16,0 13-16,0-13 16,0 27-16,0-14 15,0 28-15,0 13 16,0-40-16,0 12 16,0 15-16,0-14 15,0-14-15,0 14 16,0-27-16,0 13 15,0 14-15,0-13 16,0 13-16,0 13 16,0-13-16,0-14 15,0 14-15,0 14 16,0-14-16,0-14 16,0 14-16,0 14 15,0-14-15,0-14 16,0 14-16,0 14 15,0-14-15,0-28 16,0 15-16,0-15 16,0 28-16,0-13 15,-14 13 1,14-28-16,-27 28 16,27-13-16,0 13 15,0-14-15,0 41 16,0-41-16,0 14 15,0-13-15,0-1 16,0 0-16,-14-13 16,0 27-16,14-27 15,-13 13-15,13 14 16,0-14-16,0 14 16,0 14-16,0-14 15,0-14-15,0 14 16,0-14-16,0 14 15,0 0-15,0-27 16,0 0-16,0-1 16,0 1-16,0 0 15,0-1-15,0 15 16,0-15-16,0 1 16,0 0-16,0-1 15,0 1-15,0-1 16,0 1-1,0 13-15,0-13 0,-14 0 16,14-1 0,0 15-16,0-1 15,0-13-15,0 13 16,0-13-16,0 27 16,0-28-16,0 1 15,0 0-15,0-1 16,0 28-16,0-27 15,0 13-15,0-13 16,0 27-16,0-28 16,0 15-16,0-15 15,0 28-15,0-27 16,0 13-16,0 1 16,0-1-16,0-13 15,0 27-15,0-28 16,0 15-16,0-15 78,0 1-62,0 13-16,0-13 31,0 0-31,0-1 94,-27-13-94,27 14 15,-14-1-15,14 1 16,0 0 78,0 13-79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4:36:43.7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10D8FB-A7C2-498B-A512-84CFA382F0CA}" emma:medium="tactile" emma:mode="ink">
          <msink:context xmlns:msink="http://schemas.microsoft.com/ink/2010/main" type="inkDrawing" rotatedBoundingBox="2930,1172 3372,3421 3183,3459 2740,1209" shapeName="Other"/>
        </emma:interpretation>
      </emma:emma>
    </inkml:annotationXML>
    <inkml:trace contextRef="#ctx0" brushRef="#br0">0 0 0,'14'0'250,"-14"14"-235,0 13-15,0-13 16,27-1-16,-27 1 16,0 13-1,0 1-15,0-15 16,0 15-16,0-1 15,0 0-15,0-13 16,0 0-16,0 27 16,0-28-16,0 1 15,0 0 32,0-1-31,0 1-16,0 13 15,0-13-15,0 13 16,0-13-16,0-1 16,13 15-16,-13-1 15,14 14-15,-14-27 16,0 13-16,0-13 16,14 27-16,-14-28 15,0 1-15,13 0 16,-13 27-16,28-41 15,-15 13 1,-13 1-16,0-1 16,0 1-16,14 0 15,-14 13-15,14 0 16,-14-13-16,0 27 16,27-14-16,-27 14 15,14 0-15,-1-27 16,-13 13-16,14-13 15,-14 0-15,0 13 16,0-13-16,0-1 16,14 1-16,-14 0 15,13-1-15,15 28 16,-28-14-16,13 14 16,1 0-16,-14-13 15,0-1-15,27-13 16,-27-1-1,0 1-15,14 0 16,-14-1-16,14 1 16,-14 0-16,0 13 15,0-13-15,13-1 16,-13 1-16,0 0 16,0-1-1,0 1 1,0 13-1,0-13 1,0-1-16,0 1 16,0 0-16,0-1 15,0 1-15,0 13 16,0 1-16,0-15 16,0 28-16,0-27 15,0 0-15,0-1 16,0 1-1,0 0 1,0-1 0,0 1-16,0 13 15,0-13-15,0 0 16,0-1-16,0 1 16,0 0-16,0-1 15,0 28-15,0-27 16,-13-1-16,13 1 15,-14 0-15,14 13 16,0-13-16,0 13 16,0-13-1,0-1-15,0 15 16,0-15 15,0 1 32,-27-14 124,27-27-187,0-28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17T15:24:16.59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9AC1AD-B84E-42C6-A53A-E474C3C31897}" emma:medium="tactile" emma:mode="ink">
          <msink:context xmlns:msink="http://schemas.microsoft.com/ink/2010/main" type="inkDrawing" rotatedBoundingBox="25175,11279 25328,11061 25482,11170 25328,11387" semanticType="callout" shapeName="Other">
            <msink:sourceLink direction="with" ref="{923CDEE1-F079-439C-AB12-4AC458DC2561}"/>
          </msink:context>
        </emma:interpretation>
      </emma:emma>
    </inkml:annotationXML>
    <inkml:trace contextRef="#ctx0" brushRef="#br0">0 0 0,'0'14'172,"0"-1"-172,0 1 16,0 0 0,0-1-16,0 1 15,0 13-15,0-13 16,0 0-16,0 13 15,0-14 64,0 15-64,0-15-15,0 1 16,0 0-1,0-28 392,0 0-392,0-13 1,0 13 31,0 1-16,0-1 0,13 1-31,-13-1 16,14 14 0,-14-14-16,13 14 15,-13-27 63,0 13 0,14 14-46,-14-13-17,14 13-15,-1 0 63,1 0-48,13 0 17,-13 0-17,0 0 1,-1 0 78,1 0-63,0 0 219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5:16.3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0 309 0,'0'0'95'15,"0"0"-72"-15,0 0 3 16,0 0 48-16,0 0-8 16,0 0-27-16,0 0-22 15,0 104-15-15,0-86 9 16,0-4 27-16,0-1 2 16,0-1-1-16,0-1-8 0,0-1-17 15,0 2 3 1,0 0-16-16,0 3 5 0,0 6-6 15,0 0-4-15,0 7-19 16,0 1-32-16,0-4 26 16,0-1-46-16,0-4-95 15,0-11-15-15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5:25.3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D42487-D528-4EB3-8C0C-7324E0B57450}" emma:medium="tactile" emma:mode="ink">
          <msink:context xmlns:msink="http://schemas.microsoft.com/ink/2010/main" type="writingRegion" rotatedBoundingBox="14246,5792 26913,6010 26893,7175 14226,6956"/>
        </emma:interpretation>
      </emma:emma>
    </inkml:annotationXML>
    <inkml:traceGroup>
      <inkml:annotationXML>
        <emma:emma xmlns:emma="http://www.w3.org/2003/04/emma" version="1.0">
          <emma:interpretation id="{A4E8B7AD-5F3B-4906-BEB6-17DD1E0DC577}" emma:medium="tactile" emma:mode="ink">
            <msink:context xmlns:msink="http://schemas.microsoft.com/ink/2010/main" type="paragraph" rotatedBoundingBox="14246,5792 26913,6010 26893,7175 14226,6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605321-3C0B-4EB2-821B-9DD36F7F43B1}" emma:medium="tactile" emma:mode="ink">
              <msink:context xmlns:msink="http://schemas.microsoft.com/ink/2010/main" type="line" rotatedBoundingBox="14246,5792 26913,6010 26893,7175 14226,6956"/>
            </emma:interpretation>
          </emma:emma>
        </inkml:annotationXML>
        <inkml:traceGroup>
          <inkml:annotationXML>
            <emma:emma xmlns:emma="http://www.w3.org/2003/04/emma" version="1.0">
              <emma:interpretation id="{45E6AD9E-38A9-4403-8866-E20E317E4B77}" emma:medium="tactile" emma:mode="ink">
                <msink:context xmlns:msink="http://schemas.microsoft.com/ink/2010/main" type="inkWord" rotatedBoundingBox="14237,6268 17853,6331 17842,6956 14227,6893"/>
              </emma:interpretation>
              <emma:one-of disjunction-type="recognition" id="oneOf0">
                <emma:interpretation id="interp0" emma:lang="en-US" emma:confidence="0">
                  <emma:literal>=s.wh</emma:literal>
                </emma:interpretation>
                <emma:interpretation id="interp1" emma:lang="en-US" emma:confidence="0">
                  <emma:literal>= 1 we</emma:literal>
                </emma:interpretation>
                <emma:interpretation id="interp2" emma:lang="en-US" emma:confidence="0">
                  <emma:literal>= 1 why</emma:literal>
                </emma:interpretation>
                <emma:interpretation id="interp3" emma:lang="en-US" emma:confidence="0">
                  <emma:literal>-Awe</emma:literal>
                </emma:interpretation>
                <emma:interpretation id="interp4" emma:lang="en-US" emma:confidence="0">
                  <emma:literal>= 1 way</emma:literal>
                </emma:interpretation>
              </emma:one-of>
            </emma:emma>
          </inkml:annotationXML>
          <inkml:trace contextRef="#ctx0" brushRef="#br0">2762 1004 532 0,'0'0'302'0,"0"0"-227"0,0 0-74 16,0 0 26-1,0 0 21-15,0 0 20 0,25-139-49 16,-10 110-19-16,-1 1 24 16,1 1-15-16,-7 9 11 15,1 9 11-15,-6 0-21 16,-3 7 19-16,3 2-21 16,-3 0-8-16,2 0-1 15,1 15-23-15,6 14 24 16,2 13 4-16,4 4-4 15,2-2-21-15,0-3-21 16,3-7-2-16,0-12 3 16,0-7 5-16,0-10 10 15,0-5 7-15,-2 0-10 16,-1-3 28-16,0-18-8 0,-2 0 9 16,-3-5 0-1,-4 1 10-15,-3-2 12 0,2 0 11 16,-4-1 13-16,-1 2-2 15,1 7-17-15,-3 2 11 16,0 11 27-16,0 3-43 16,0 3-15-16,0 0-7 15,0 0-19-15,0 0-39 16,7 21 16-16,-2 3 25 16,0 6 15-16,7-1 2 15,3-4-24-15,-2-4-12 16,5-6-6-16,2-4 14 15,-3-6-6-15,3-3-10 16,0-2 10-16,-3 0 6 0,3 0 12 16,-2-12 16-16,-1-6-1 15,0-6 1-15,-5 2 0 16,0-2 31-16,-4 0 24 16,-2 4-6-16,-4 7 20 15,-2 3 9-15,0 6-32 16,0 1-15-16,0 3-31 15,0 0-7-15,0 0-14 16,0 12-32-16,7 6 20 16,8 6-11-16,5-4-31 15,8-3 29-15,1-3-2 16,2-4 22-16,-2-8 2 16,-6 1 8-16,-6-3 16 0,-2 0 4 15,-7 0-2-15,-2 0 19 16,0-3 30-16,-4-2-9 15,1-4 1-15,4-4-4 16,-5-3-6-16,1 0 11 16,0-2-31-16,2-3-3 15,2 1-10-15,-5-1 1 16,4 4 0-16,-6-5 0 31,0 7 29 16,0 2 4-47,0 0-34 0,-3 5 0 0,-9 3-6 0,1 3-17 0,2 2-9 0,4 0-41 16,-1 4-37-16,4 12-24 0,2 5-89 0,0-6-52 15</inkml:trace>
          <inkml:trace contextRef="#ctx0" brushRef="#br0" timeOffset="213.9025">3756 738 317 0,'0'0'316'0,"0"0"-216"16,0 0-38-16,0 0 72 15,0 0-39-15,0 0-59 16,0 0-35-16,26 12 5 16,-9 4-6-16,6-1-1 0,1-1-19 15,-1-4-22 1,-3-2-44-16,2-6-29 0,-2-2-53 15,-5 0-90-15</inkml:trace>
          <inkml:trace contextRef="#ctx0" brushRef="#br0" timeOffset="488.5702">4506 541 738 0,'0'0'142'16,"0"0"-97"-16,0 0 46 0,0 0 24 15,0 0-80-15,0 0-34 16,0 0-1-16,-83 54-14 16,74-24-5-16,4-3-7 15,2 4-1-15,0-5 25 16,-2 0-8-16,-2-3 10 15,-1-2 0-15,-4-5-19 16,-13-1-33-16,5-5-108 16,0-7-207-16</inkml:trace>
          <inkml:trace contextRef="#ctx0" brushRef="#br0" timeOffset="686.2292">4339 735 667 0,'0'0'249'0,"0"0"-173"0,0 0 38 16,0 0 44-16,0 0-78 16,0 0-57-16,0 0-16 15,10 46-1-15,4-17-6 16,4 2 0-16,4-7-22 16,4-6-44-16,0-6-43 15,-3-3-50-15,-15-7-222 0</inkml:trace>
          <inkml:trace contextRef="#ctx0" brushRef="#br0" timeOffset="-2591.2309">887 932 33 0,'0'0'109'0,"0"0"20"15,0 0-20-15,0 0-13 0,0 0 8 16,0 0-16 0,0-4-8-16,0 4-24 0,0 0-29 15,0 0 18-15,0 0-6 16,0 0 4-16,0 0 2 16,0 0 6-16,0 0-5 15,0 0 9-15,0 0-3 16,0-1 3-16,0-2-10 15,-3 3-19-15,3 0 0 16,0 0-24-16,0-2 4 16,0 2-6-16,0-3-5 15,15 0 5-15,14-2-1 0,2 2-8 16,3-1 8 0,4-1-6-16,-4 0-3 0,-2 2 3 15,-1 3-22-15,-4 0 9 16,-7 0 2-16,-6 0 1 15,-6 0 16-15,-5 0-24 16,1 0 17-16,-4 0 8 16,0 0-6-16,0 0 6 15,0 0 0-15,0 0-25 16,0-14-30-16,0 2-71 16,0-7-417-16</inkml:trace>
          <inkml:trace contextRef="#ctx0" brushRef="#br0" timeOffset="-2223.7877">887 709 546 0,'0'0'117'0,"0"0"-89"16,0 0-18-16,0 0 107 15,0 0-20-15,0 0-47 16,0 0-34-16,34-48-7 16,-24 41-2-16,-2 5 7 15,-2-3 1-15,0 3 14 16,2 2-2-16,-2 0 8 16,5 0-15-16,4 0-19 0,7 0 12 15,10 0-11-15,6-3-2 16,4 3 10-16,2-2-10 15,-1-4 0-15,0 3 5 16,-2 0-5-16,-10-4 0 16,-5 2-13-16,-6 0-19 15,-12 0-21-15,-8 2-33 16,0-2-9-16,-14 2-106 0</inkml:trace>
          <inkml:trace contextRef="#ctx0" brushRef="#br0" timeOffset="-1518.8545">1819 853 217 0,'0'0'391'0,"0"0"-273"16,0 0-81-16,0 0 67 16,0 0 13-16,0 0-60 15,0 0-31-15,0-33-15 16,2 16 21-16,6-7-10 15,4-1-8-15,0-4 17 16,-1-2-21-16,4-1 0 16,-3 1 1-16,-2 1-10 0,0 0-1 15,-2 6 2-15,-2 6 5 16,-3 4-6-16,-3 7 0 16,3 4 0-16,-3 0 3 15,0 3-4-15,0 0-1 16,5 0-15-16,2 13-10 15,3 13 26-15,5 11-1 16,0 6 1-16,-1 3 6 16,-3 4-6-16,1-5 0 15,-4-2 0-15,-1-7 0 16,-2-5-1-16,-5-8 1 16,3-5 0-16,-3-4-1 31,0-1-11-16,0-3-20 1,0 3-8-16,0 3-43 0,-12-4-74 0,1 1-151 0</inkml:trace>
          <inkml:trace contextRef="#ctx0" brushRef="#br0" timeOffset="-1237.1659">1925 1087 651 0,'0'0'286'0,"0"0"-220"16,0 0-43-16,0 0 48 15,0 0-17-15,0 0-33 0,0 0-21 16,23 15 0-16,0-6 8 16,3-4-7-16,0-1-1 15,-1 0 0-15,-5-4 1 16,1 0 8-16,-1 0-9 15,0 0 0-15,0 0 3 16,3 0-3-16,-3 0 0 16,3-8-16-16,3-11-66 15,-3 6-147-15,-8-5-374 0</inkml:trace>
        </inkml:traceGroup>
        <inkml:traceGroup>
          <inkml:annotationXML>
            <emma:emma xmlns:emma="http://www.w3.org/2003/04/emma" version="1.0">
              <emma:interpretation id="{44A95675-8874-4892-8EA3-5B81C7F73387}" emma:medium="tactile" emma:mode="ink">
                <msink:context xmlns:msink="http://schemas.microsoft.com/ink/2010/main" type="inkWord" rotatedBoundingBox="19657,5939 22281,5984 22264,6946 19641,6900"/>
              </emma:interpretation>
              <emma:one-of disjunction-type="recognition" id="oneOf1">
                <emma:interpretation id="interp5" emma:lang="en-US" emma:confidence="0">
                  <emma:literal>w=Wr</emma:literal>
                </emma:interpretation>
                <emma:interpretation id="interp6" emma:lang="en-US" emma:confidence="0">
                  <emma:literal>WEW</emma:literal>
                </emma:interpretation>
                <emma:interpretation id="interp7" emma:lang="en-US" emma:confidence="0">
                  <emma:literal>WIW</emma:literal>
                </emma:interpretation>
                <emma:interpretation id="interp8" emma:lang="en-US" emma:confidence="0">
                  <emma:literal>W=Wr</emma:literal>
                </emma:interpretation>
                <emma:interpretation id="interp9" emma:lang="en-US" emma:confidence="0">
                  <emma:literal>w=wr</emma:literal>
                </emma:interpretation>
              </emma:one-of>
            </emma:emma>
          </inkml:annotationXML>
          <inkml:trace contextRef="#ctx0" brushRef="#br0" timeOffset="6508.2264">6349 257 536 0,'0'0'114'15,"0"0"-27"-15,0 0 7 16,0 0 34-16,0 0-39 15,0 0-27-15,0 0-38 16,-25-41-23-16,25 41 11 16,0 0-11-16,0 0-1 15,0 0 0-15,0 0-11 16,0 0 11-16,-3 4-2 16,3 14 2-16,-3 6 6 15,-1 7-3-15,2 5 3 0,-1 8 5 16,0 3-10-1,3 2-1-15,0 0 0 0,0-1 1 16,0-3 0-16,0-6-1 16,0-8 0-16,8-5-1 15,-1-11 1-15,-2-2 0 16,1-5-10-16,0-3-8 16,2-5 18-16,7 0 0 15,5 0 0-15,3 0-1 16,6-13 2-16,-1-5-1 15,4-5 0-15,-3-1-1 16,-6-1 0-16,-3-1 1 16,-5-5 0-16,-5-3 18 15,-3-2-8-15,-2-3 19 16,-2 2 1-16,-3-1-2 0,0 4 14 16,0 4-28-16,0 6-7 15,0 8 11-15,0 9-17 16,0 2-1-16,0 5 0 15,0 0-17-15,0 0 3 16,0 0-28-16,3 20 18 16,6 9 23-16,-1 10-4 15,-1 7 5-15,-2 6 0 16,-2-1-2-16,-1 2 2 16,1-6 0-16,4-10 0 15,1-2 2-15,1-12-2 16,2-5 0-16,3-11 0 0,1-4-7 15,8-3 7-15,2 0 2 16,7-13-2-16,5-13 0 16,1-4-18-16,-3-7 2 15,-1-2-2-15,-6-5-7 16,-1-2 25-16,-10-6 0 16,-2 3 0-16,-12 0 28 15,-3 5-2-15,0 2 16 16,0 6 22-16,-7 7-31 15,-4 6 6-15,-1 8-26 16,4 3-12-16,6 11-1 16,-2 1-51-16,4 1-107 15,0 21-164-15,0 1-58 0</inkml:trace>
          <inkml:trace contextRef="#ctx0" brushRef="#br0" timeOffset="6829.0271">7421 595 578 0,'0'0'166'0,"0"0"-130"16,0 0-23-16,0 0 32 0,0 0-7 16,0 0-22-16,0 0-15 15,136 36 7-15,-110-33-8 16,-6 0-12-16,-3-3 12 16,-8 3-19-16,-3-3 18 15,-4 0-9-15,1 0-17 16,4-6-35-16,-5-7-189 0</inkml:trace>
          <inkml:trace contextRef="#ctx0" brushRef="#br0" timeOffset="7056.8981">7451 427 851 0,'0'0'165'0,"0"0"-118"16,0 0 23-16,0 0 7 16,0 0-56-16,0 0-21 15,0 0-36-15,97-49-39 16,-62 49-13-16,-6 0-61 16,-9 0-17-16,-15 23-16 15,-2-4-16-15,-3-5-80 0</inkml:trace>
          <inkml:trace contextRef="#ctx0" brushRef="#br0" timeOffset="7899.0553">7844 383 734 0,'0'0'147'15,"0"0"-95"-15,0 0 45 16,0 0 20-16,0 0-40 0,0 0-77 16,0 0 0-1,-5 0-42-15,5 13-19 0,0 8 44 16,0 4 16-16,0 5-6 15,0-2 7-15,0 1-1 16,0-4 1-16,0 1 0 16,0-3 0-16,0-1 0 15,5-2 0-15,4 1 1 16,2-4-2-16,1-1-4 16,3-3-5-16,2-5 9 15,-4-3-27-15,9-5 1 16,-6 0 11-16,1 0-16 0,-2-5 18 15,-1-12-9 1,1-3-2-16,2-2-4 0,1-8-13 16,-1-3 41-16,0-3 0 47,-3-3 2-47,0 6 20 0,-4-1 16 46,-8 7-1-30,4 7 16-16,-6 7 6 0,0 5 17 0,0 6-20 0,0 2-43 0,0 0-12 0,0 0-20 0,0 10-22 0,0 19 27 0,0 7-8 16,0 13-9-16,0 6 3 15,2 1-26-15,10 2 3 16,3-10 3-16,-4-3 16 16,3-9 24-16,-2-12 2 0,-1-3 7 15,1-9 9 1,-1-5-8-16,-2-4 4 0,3-3 4 15,4 0 5-15,5-10 9 16,5-14-14-16,6-7-9 16,2-2 0-16,-3-9-10 15,4 1 9-15,-6-6 0 16,-6-5 1-16,-8 1 32 16,-7-3 17-16,-6 1 35 15,-2 7 16-15,0 1-39 16,0 12 14-16,-8 8 21 15,-1 9-44-15,1 9-1 16,5 4-36-16,-3 3-15 16,0 0-44-16,1 10-60 15,2 15-12-15,3 18-55 0,0-7-160 16,0-6-224-16</inkml:trace>
          <inkml:trace contextRef="#ctx0" brushRef="#br0" timeOffset="8686.8787">8627 850 439 0,'0'0'553'0,"0"0"-458"16,0 0-46-16,0 0 34 16,0 0-22-16,0 0-61 15,0 0-21-15,-7 37-8 16,7 3-7-16,0 1-33 16,0 0-33-16,10-5 11 15,4-3 44-15,-3-11 15 16,-2-2 29-16,-3-6 2 15,-4-4 0-15,1-5 0 0,-3-2 2 16,0-3 7-16,0 0 62 16,0 0 38-16,0-3-21 15,0-15-44-15,0-5-4 16,0-6 21-16,0-2-30 16,0-5 6-16,0 3-15 15,12-4-20-15,0 3 11 16,1 9-12-16,2 4-1 15,2 9 1-15,1 6-17 16,2 3-1-16,2 3-3 16,-4 0-11-16,-1 0 0 15,-2 0-19-15,-3 3 6 16,-2 3-1-16,0-3-15 0,-2-2 8 16,-3-1 1-16,4 0-25 15,-1-4-66-15,-1-14-219 16</inkml:trace>
        </inkml:traceGroup>
        <inkml:traceGroup>
          <inkml:annotationXML>
            <emma:emma xmlns:emma="http://www.w3.org/2003/04/emma" version="1.0">
              <emma:interpretation id="{67A829AA-118A-43F2-B9E6-17D02DE9CFA0}" emma:medium="tactile" emma:mode="ink">
                <msink:context xmlns:msink="http://schemas.microsoft.com/ink/2010/main" type="inkWord" rotatedBoundingBox="25709,5990 26913,6010 26893,7175 25689,7154"/>
              </emma:interpretation>
              <emma:one-of disjunction-type="recognition" id="oneOf2">
                <emma:interpretation id="interp10" emma:lang="en-US" emma:confidence="1">
                  <emma:literal>dB</emma:literal>
                </emma:interpretation>
                <emma:interpretation id="interp11" emma:lang="en-US" emma:confidence="0">
                  <emma:literal>d B</emma:literal>
                </emma:interpretation>
                <emma:interpretation id="interp12" emma:lang="en-US" emma:confidence="0">
                  <emma:literal>0 B</emma:literal>
                </emma:interpretation>
                <emma:interpretation id="interp13" emma:lang="en-US" emma:confidence="0">
                  <emma:literal>) B</emma:literal>
                </emma:interpretation>
                <emma:interpretation id="interp14" emma:lang="en-US" emma:confidence="0">
                  <emma:literal>&amp; B</emma:literal>
                </emma:interpretation>
              </emma:one-of>
            </emma:emma>
          </inkml:annotationXML>
          <inkml:trace contextRef="#ctx0" brushRef="#br0" timeOffset="92390.6836">12610 913 20 0,'0'0'212'16,"0"0"-134"-16,0 0-59 15,0 0 10-15,0-2 4 16,0 2 13-16,0 0-11 0,-8 0-24 15,3 0 14-15,-2 0 36 16,5 0 25-16,-1-3 18 16,0 3-32-16,1 0-23 15,2 0-11-15,0 0-25 16,0 0 0-16,-3 0-13 16,-1 0 1-16,-1 0-2 15,-3 0 1-15,-7 0 0 16,-2 8 9-16,-1 4-8 15,1 5-1-15,0-2 0 16,-1 4 0-16,4 1 0 16,-4-3 0-16,2 3 1 15,2-5 4-15,2 0-5 0,1 1 0 16,2-1 0 0,3-1 0-16,0 1 1 0,3-3-1 15,0 3 1-15,3-1 5 16,0 5-6-16,0-2 0 15,0 4-1-15,0 0-17 16,0-1 18-16,3 1-11 16,6-3 2-16,-1-2 9 15,2-4-10-15,0 1 10 16,2-4-1-16,0-4-10 16,-1 0 10-16,4-3 1 15,2-2 0-15,3 0 0 0,3 0-17 16,3 0 7-1,0-5-23-15,-1-11-18 0,2-4 1 16,-2-2 8-16,-2-5 26 16,-2-1 16-16,-10-1 6 15,-2 0 44-15,-6 1 21 16,-3 2 3-16,0 6 2 16,0-1-35-16,0 4-8 15,0 2 2-15,-10 3-22 16,5 4-5-16,2 3-8 15,1 3-24-15,-1 2-14 16,3 0-50-16,-4 0-51 16,4 0-47-16,-5 0-6 15,-10 0 70-15,4 7 2 16,-3 1-65-16</inkml:trace>
          <inkml:trace contextRef="#ctx0" brushRef="#br0" timeOffset="93060.1014">12898 216 32 0,'0'0'173'15,"0"0"-73"-15,0 0-12 16,0 0-12-16,0 0-53 16,0 0-23-16,0 0-16 15,-17-7-6-15,12 15 21 0,-2 8 2 16,-1 1 4 0,0 5 16-16,-4 1 3 0,3 4 44 15,-2-3-5-15,2 8-5 16,-2-1 13-16,2 9-25 15,1 1 18-15,-2 2-24 16,2 7-28-16,3-4 1 16,-2 4-13-16,2-2 1 15,2 2 5-15,-3-4-5 16,0 3 5-16,1-5-5 16,0 3-1-16,-2-3 1 15,4-3-1-15,1 1 0 16,2-6-1-16,0-3-6 15,0-6 6-15,0-5-1 16,0-6-21-16,0-8-8 0,0-3-21 16,0-2 33-1,0-3 19-15,0 0 1 0,0 0 19 16,0 0-20-16,0-8-7 16,0-5-22-16,5-8-23 15,2 6-131-15,-2 2-127 0</inkml:trace>
          <inkml:trace contextRef="#ctx0" brushRef="#br0" timeOffset="93584.8551">13117 854 426 0,'0'0'185'16,"0"0"-178"-16,0 0 3 16,0 0 44-16,0 0-4 15,0 0-36-15,0 0-14 16,0 26 0-16,0-7 10 16,0 1 1-16,0 3 15 15,0 0 10-15,-5 0-17 31,1 4-4-31,-1 3-15 0,2 3 1 0,-2 1 7 0,1 3-8 16,-2 0 1-16,1-1 2 16,-4-5-2-16,3-3-1 15,-2-5 0-15,4-5-4 16,-1-8 2-16,5-2-5 16,-3-4-6-16,1-3-10 15,2-1-35-15,0 0 8 0,0 0-21 16,0 0-6-1,0-13-112-15,0-2-124 0</inkml:trace>
          <inkml:trace contextRef="#ctx0" brushRef="#br0" timeOffset="94500.4744">13023 854 136 0,'0'0'252'0,"0"0"-155"16,0 0-9-16,0 0 4 16,0 0 8-16,10-155-42 0,8 132-47 15,6-1 0 1,1 1-11-16,0 2-13 0,5 6 3 16,-2 0-21-16,1 3 8 15,3 5 7-15,-7 4 1 16,2 1 13-16,-4 2 1 15,-1 0 1-15,1 0 5 16,4 0-4-16,-2 0-1 16,0 2 10-16,2 7-10 15,-4-3 9-15,-3 1-1 16,-6 0-2-16,-6 1-2 16,-1 2-2-16,-4 6-2 15,-3 2 13-15,0 6 23 16,-18 3 13-16,-14 2-14 15,-2-1-1-15,-9 4 23 0,0-6-18 16,3-3 7-16,3-3 5 16,5-4-18-16,12-6-6 15,8-2-18-15,7-5-8 16,2-3 5-16,3 3-6 16,0-3 0-16,0 0 0 15,0 0 0-15,0 0 1 16,0 0-1-16,0 0 0 15,0 0 0-15,0 0-11 16,0 0 1-16,0 0-6 16,0 0-19-16,0 0 14 15,0 0-10-15,23 0-9 0,5 1 30 16,4 6 0-16,5-2 10 16,-2 2 0-16,-3 3-3 15,-2 2 2-15,-3 5 1 16,-2-2 0-16,-7 4-1 15,-1-4-3-15,-8 0 2 16,-1 0 2-16,-2 1-1 16,-6-2 0-16,0 1 2 15,0 0-1-15,0 3 7 16,0 4-7-16,-11-5 0 16,-4 4-1-16,-2 0 2 15,-6-4 6-15,-3 2 2 16,-2-1 18-16,-4-2 27 15,-3-1-9-15,0-2 27 0,2-3-5 16,1-2-27-16,3-3-1 16,6-2-20-16,3-1 0 15,5-2 19-15,-2 0-19 16,0 0 0-16,2-2-18 16,-5-9-1-16,3-1 9 15,3 1-9-15,-3 1 0 16,5 3 0-16,1 4-14 15,2-1-5-15,-3 4-16 16,1 0-30-16,2 0-41 16,6 16-72-16,3 3-36 15,0-4-177-15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5:17.9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705E09-03FE-49FB-8126-E7E186EEB530}" emma:medium="tactile" emma:mode="ink">
          <msink:context xmlns:msink="http://schemas.microsoft.com/ink/2010/main" type="writingRegion" rotatedBoundingBox="13706,5636 14117,7791 13080,7989 12669,5834"/>
        </emma:interpretation>
      </emma:emma>
    </inkml:annotationXML>
    <inkml:traceGroup>
      <inkml:annotationXML>
        <emma:emma xmlns:emma="http://www.w3.org/2003/04/emma" version="1.0">
          <emma:interpretation id="{59978FD8-6355-43F7-8807-1B02D1169308}" emma:medium="tactile" emma:mode="ink">
            <msink:context xmlns:msink="http://schemas.microsoft.com/ink/2010/main" type="paragraph" rotatedBoundingBox="13706,5636 14117,7791 13080,7989 12669,5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FB7213-ECA8-4668-BF6D-33C1F2A03FF3}" emma:medium="tactile" emma:mode="ink">
              <msink:context xmlns:msink="http://schemas.microsoft.com/ink/2010/main" type="line" rotatedBoundingBox="13706,5636 14117,7791 13080,7989 12669,5834"/>
            </emma:interpretation>
          </emma:emma>
        </inkml:annotationXML>
        <inkml:traceGroup>
          <inkml:annotationXML>
            <emma:emma xmlns:emma="http://www.w3.org/2003/04/emma" version="1.0">
              <emma:interpretation id="{7F06B957-E1E2-4658-8890-D91A06009EF6}" emma:medium="tactile" emma:mode="ink">
                <msink:context xmlns:msink="http://schemas.microsoft.com/ink/2010/main" type="inkWord" rotatedBoundingBox="13706,5636 14117,7791 13080,7989 12669,5834"/>
              </emma:interpretation>
              <emma:one-of disjunction-type="recognition" id="oneOf0">
                <emma:interpretation id="interp0" emma:lang="en-US" emma:confidence="0">
                  <emma:literal>rill's</emma:literal>
                </emma:interpretation>
                <emma:interpretation id="interp1" emma:lang="en-US" emma:confidence="0">
                  <emma:literal>rills</emma:literal>
                </emma:interpretation>
                <emma:interpretation id="interp2" emma:lang="en-US" emma:confidence="0">
                  <emma:literal>till.</emma:literal>
                </emma:interpretation>
                <emma:interpretation id="interp3" emma:lang="en-US" emma:confidence="0">
                  <emma:literal>rill?</emma:literal>
                </emma:interpretation>
                <emma:interpretation id="interp4" emma:lang="en-US" emma:confidence="0">
                  <emma:literal>rill.</emma:literal>
                </emma:interpretation>
              </emma:one-of>
            </emma:emma>
          </inkml:annotationXML>
          <inkml:trace contextRef="#ctx0" brushRef="#br0">349 1801 192 0,'0'0'325'15,"0"0"-242"-15,0 0-47 16,0 0 58-16,0 0 13 16,0 0-75-16,0 0-32 15,0 8-1-15,0 6 1 16,0 4 0-16,0-3 8 16,0 0-7-16,0-1 17 15,3-4 0-15,3-1-17 16,0 0 13-16,-1-3-13 15,2 6 6-15,-2-2 25 16,0 3-25-16,-2 6-1 16,1-2-3-16,-4 4 20 15,3-3-1-15,-3-2-21 0,0-4 7 16,0-4 0 0,0-3-7-16,0-2-1 0,0-3 7 15,0 0-7-15,0 0 26 16,0-3 6-16,0-15-17 15,0-5-7-15,0-3-2 16,0 1-6-16,0-1 0 16,0 2 0-16,2 3 11 15,1 4-10-15,0 1 5 16,-1 0 2-16,5 7-8 16,-2-5 0-16,7 1-1 15,-1-3 0-15,1 0 0 16,5-1 2-16,1-2-1 15,-1 1 0-15,3 0 0 16,-3 3 0-16,1 2 0 0,-5 2 0 16,2 4-1-1,-1 0 1-15,4 0 0 0,-6 6 0 16,1-3-5 0,-4 4 5-16,-1 0-17 0,2 0-14 15,-5 0 8-15,0 0-12 16,-1 5-12-16,2 2-21 15,-4 0-54-15,4 3-84 16,0-2-52-16,0-4-94 0</inkml:trace>
          <inkml:trace contextRef="#ctx0" brushRef="#br0" timeOffset="-1199.7165">-199 1895 552 0,'0'0'141'16,"0"0"-121"-16,0 0 15 0,0 0 65 31,0 0-61-31,0 0-32 0,0 0-6 0,0 5 12 0,8-5 7 16,4 0-1-16,-1 0-2 15,6 0 22-15,3 0-17 16,0 0-12-16,4-3 3 16,1-4-11-16,1-1 7 15,3 0-9-15,-4 0 0 16,-1 3 0-16,-1 0 1 0,-6-1-1 15,-2 5 0-15,-4-3 1 16,-2 4-1-16,-4 0 0 16,-5 0-7-16,0 0-5 15,0-1-24-15,0-2-33 16,0-3-73-16,0-2-201 0</inkml:trace>
          <inkml:trace contextRef="#ctx0" brushRef="#br0" timeOffset="-788.5481">-398 1511 26 0,'0'0'74'16,"0"0"-31"-16,0 0 42 16,0 0 48-16,0 0-6 15,0 0-16-15,0 0-30 16,23-18-13-16,-23 18 7 16,3 0-9-16,3-2-5 15,5-2-11-15,9-2-18 0,7-5 0 16,1 4-18-1,6-4-13-15,4 1 6 0,-1 1-7 16,3 0 0-16,-5 3 1 16,-1 1-1-16,-8 0 0 15,-5 5 0-15,-5 0-15 16,-4 0 14-16,0 0-12 16,-7 0-2-16,3 0-21 15,2 5-77-15,-5 2-90 16,2-2-168-16</inkml:trace>
          <inkml:trace contextRef="#ctx0" brushRef="#br0" timeOffset="-3896.5869">1 0 172 0,'0'0'173'0,"0"0"-137"15,0 0 3 1,0 0 134-16,0 0-16 0,0 0-70 15,0 0-54-15,0 0 2 16,0 0-16-16,0 0-11 16,0 0 17-16,0 0 1 15,0 0-4-15,0 0-2 16,0 0-20-16,0 0 6 16,0 0-6-16,0 6 1 15,0 4 5-15,0 6-6 16,0-1 1-16,0 6 8 15,0 4-7-15,0 2-2 16,0-2 0-16,0 4 0 0,0-4 0 16,0 1 0-1,0-1 0-15,0-3 0 0,4-1-9 16,-4-6 8-16,0 1-14 16,0-3-8-16,3-4 4 15,-1 0-28-15,-2-1-30 16,6 2-44-16,0-5-68 15,0 0-81-15</inkml:trace>
          <inkml:trace contextRef="#ctx0" brushRef="#br0" timeOffset="-2857.9989">-444 0 120 0,'0'0'216'16,"0"0"-149"-16,0 0-57 15,0 0 45-15,0 0 34 16,0 0-20-16,0 0 9 0,57-3-10 15,-33 2-7 1,1-3-6-16,5 0-5 0,7-5 4 16,3 2-20-16,5-1-21 15,2-2 3-15,5 2-16 16,-7-1 1-16,2 3 0 16,-4 0 0-1,-6 3-2-15,-5-2 0 0,-7 1-16 31,-5 1 7-15,-8 1-16-16,-4-2-3 0,-5 4-3 0,-3 0-39 0,0 0-28 16,-13 0-80-16,-7 0-106 0</inkml:trace>
          <inkml:trace contextRef="#ctx0" brushRef="#br0" timeOffset="-3333.8432">-216 515 59 0,'0'0'198'0,"0"0"-93"16,0 0 45-16,0 0 22 16,0 0-33-16,0 0-25 0,0 0-43 15,-10 0-19 1,10 0-15-16,0 0-15 0,0 0 11 16,0 0-17-16,0 0-4 15,0 0-11-15,0 0-1 16,0 0-1-16,0 0-6 15,0 0-6-15,3 0 13 16,14 0 0-16,3 0 0 16,4 0 2-16,2 0-1 15,-1 0-2-15,4-2 1 16,-1-1-22-16,4 1 21 16,0 2-19-16,0-3 1 15,-4 3 5-15,2-3-28 16,-2 1 10-16,-2-1-14 15,-3 2-14-15,-3-5 36 0,-3 3-24 16,-5 0-2-16,-6 3 5 16,-4 0-1-16,-2 0 27 15,0-2-26-15,0 2-86 16,-8-3-117-16</inkml:trace>
          <inkml:trace contextRef="#ctx0" brushRef="#br0" timeOffset="-2071.9044">-260 906 222 0,'0'0'286'0,"0"0"-181"15,0 0-4-15,0 0 67 16,0 0-35-16,0 0-70 15,0 0-29-15,24-23-27 0,-4 15-6 16,5-2 14 0,7 3-14-16,3 2 18 0,2-2 3 15,-4 2-12-15,6 0 4 16,1 1-12-16,0 1-1 16,-3 0 13-16,3-3-13 15,-2 1-1-15,-4 3 5 16,-4-3-4-16,-5 0-1 15,-8-2 0-15,-6 6-5 16,-4 1 5-16,-5 0 0 16,-2 0-7-16,0 0-12 15,0 0-26-15,0 0-8 16,0 0-64-16,0 0-140 16,0 1-88-16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6:12.6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E30F16-8D67-4A16-BB68-3AF8BBD0CA1A}" emma:medium="tactile" emma:mode="ink">
          <msink:context xmlns:msink="http://schemas.microsoft.com/ink/2010/main" type="inkDrawing" rotatedBoundingBox="8794,13823 9426,13765 9430,13808 8797,13865" shapeName="Other"/>
        </emma:interpretation>
      </emma:emma>
    </inkml:annotationXML>
    <inkml:trace contextRef="#ctx0" brushRef="#br0">0 96 360 0,'0'0'114'0,"0"0"-91"0,0 0-3 16,0 0 119-16,0 0-20 16,0 0-65-16,0 0-43 15,34-42 4-15,-31 42 11 16,0 0-10-16,2-2 7 16,2 2-7-16,3-3-5 15,8 0 14-15,8 1-19 16,5-1 2-16,10 1 3 15,5-3-10-15,6 2-1 16,0-2 0-16,0 0 0 16,-7 2-1-16,-5 1-1 15,-8-1-10-15,-7 3 4 16,-7-3-14-16,-4 3 11 0,-2-3 5 16,-4 3-5-16,4 0 10 15,-4-2-21-15,4 2-4 16,-4-3 4-16,-1 3-3 15,-2-2 17-15,-2 2-4 16,-3 0 6 0,0 0 6-16,0 0-69 0,0 2-142 15,-8 9 49-15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6:32.8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53C6F4-71F5-4203-A7C6-40FA50C62AAE}" emma:medium="tactile" emma:mode="ink">
          <msink:context xmlns:msink="http://schemas.microsoft.com/ink/2010/main" type="writingRegion" rotatedBoundingBox="2603,7190 2909,8929 2051,9080 1744,7341"/>
        </emma:interpretation>
      </emma:emma>
    </inkml:annotationXML>
    <inkml:traceGroup>
      <inkml:annotationXML>
        <emma:emma xmlns:emma="http://www.w3.org/2003/04/emma" version="1.0">
          <emma:interpretation id="{CD2A7B1D-D288-465E-8475-BEEA5C7767F7}" emma:medium="tactile" emma:mode="ink">
            <msink:context xmlns:msink="http://schemas.microsoft.com/ink/2010/main" type="paragraph" rotatedBoundingBox="2603,7190 2909,8929 2051,9080 1744,7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32402-D9BF-4058-8199-E14D89A01A3B}" emma:medium="tactile" emma:mode="ink">
              <msink:context xmlns:msink="http://schemas.microsoft.com/ink/2010/main" type="line" rotatedBoundingBox="2603,7190 2909,8929 2051,9080 1744,7341"/>
            </emma:interpretation>
          </emma:emma>
        </inkml:annotationXML>
        <inkml:traceGroup>
          <inkml:annotationXML>
            <emma:emma xmlns:emma="http://www.w3.org/2003/04/emma" version="1.0">
              <emma:interpretation id="{7EC6801E-5130-450D-ABCF-62A203E2F16D}" emma:medium="tactile" emma:mode="ink">
                <msink:context xmlns:msink="http://schemas.microsoft.com/ink/2010/main" type="inkWord" rotatedBoundingBox="2603,7190 2909,8929 2051,9080 1744,7341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for</emma:literal>
                </emma:interpretation>
                <emma:interpretation id="interp3" emma:lang="en-US" emma:confidence="0">
                  <emma:literal>so</emma:literal>
                </emma:interpretation>
                <emma:interpretation id="interp4" emma:lang="en-US" emma:confidence="0">
                  <emma:literal>too</emma:literal>
                </emma:interpretation>
              </emma:one-of>
            </emma:emma>
          </inkml:annotationXML>
          <inkml:trace contextRef="#ctx0" brushRef="#br0">-5927 862 23 0,'0'0'16'0,"0"0"-15"15,0 0 25-15,0 0 18 16,0 0 7-16,0 0 14 16,0 0 21-16,15 20-14 15,-15-20-14-15,0 4 10 16,0-4 8-16,0 0-22 16,0 0-14-16,0 0 2 15,0 0 4-15,0 0 13 16,0 0-11-16,0 0-26 15,0 0-6-15,0 0-16 16,0 0 1-16,0 0 7 0,0 0-7 16,0 0 11-16,0 0 5 15,0 0 2-15,0 0 10 16,0 0-5-16,0 0-5 16,0 0 3-16,0 0-16 15,0-9-6-15,0-1-6 16,8-6-7-16,1 0 13 15,-1 1-1-15,4-3 1 16,-4-3-1-16,4-2 2 16,-3-2-1-16,2-2 0 15,-2 2 0-15,-1-1 3 16,2 0-2-16,-2-1-1 16,-3 5 5-16,4 3-4 0,-6 4-1 15,2 5 2-15,-5 2-2 16,3 6 5-16,-3-1-5 15,0 0 0-15,0 3 0 16,0 0 0-16,0 0-2 16,0 0-22-16,0 0-20 15,0 0-2-15,0 16 17 16,0 7 19-16,0 3 10 16,0 5 0-16,0 2 10 15,-8 1-4-15,0-2-4 16,-1-4 24-16,1-2-24 15,4-2-1-15,1-4 0 16,3-1 0-16,0 3 5 16,0 1-6-16,0 3 0 15,0-2 7-15,0-2-7 0,0 2 0 16,0 0-1-16,0-3 1 16,0-1-1-16,0 1-12 15,0-6-9-15,0 1 2 16,0-7-18-16,0-1 8 15,0-1 7-15,0-6-25 16,0-1 19-16,0 0-41 16,0 0-73-16,0-8-121 0</inkml:trace>
          <inkml:trace contextRef="#ctx0" brushRef="#br0" timeOffset="556.3257">-6102 1208 527 0,'0'0'239'15,"0"0"-174"1,0 0-47-16,0 0 70 0,0 0 10 16,0 0-60-16,0 0-20 15,0 0-18-15,0 0 0 16,0 0-1-16,3 0-6 15,2 3 7-15,4-3 0 16,5 2 0-16,3 1 13 16,7-3-11-16,7 0 18 15,13 0-6-15,11-5-14 16,10-11 13-16,4 1-13 16,6 2 1-16,-6 1 3 15,-6 1-4-15,-6 3 0 16,-5 3 0-16,-9 0-11 15,-6 2 11-15,-10 0-12 0,-7 3 6 16,-12 0 6-16,-1 0-20 16,-5 0 0-16,-2 0-13 15,0 0-21-15,0 0-12 16,0 0-31-16,0 0 42 16,0 0-50-16,3 0-76 15,0 0-102-15</inkml:trace>
          <inkml:trace contextRef="#ctx0" brushRef="#br0" timeOffset="1473.2421">-6022 1552 150 0,'0'0'49'16,"0"0"-36"-16,0 0-13 15,0 0 58-15,0 0 13 16,0 0-8-16,0 0-43 16,80 133 5-16,-68-89-9 15,-2 8-9-15,-5-1 9 16,-5 2 1-16,0-7-5 15,0-3 1-15,0 1-12 16,0-2 19 0,3-1-19-16,-1-3 0 0,4 2 8 31,0-4-9-31,2-5-1 0,-1-5 1 16,-2-8-7-16,1-5 7 0,-1-5-1 0,-1-3-20 15,-4-5 21-15,0 0 12 16,0 0 39-16,0 0 34 15,0-3-9-15,0-15-31 16,0-9-19-16,0-3 9 16,0-4 5-16,0-4-10 15,0-4-12-15,0 1 16 16,3-3-25-16,-1 2 10 16,1 0-12-16,-3 1-7 15,0 4 13-15,0 0-13 16,0 3 1-16,0 5 3 15,0 1-3-15,0 3-1 16,0 2 0-16,0 1 1 0,0 1 6 16,0 1-7-16,3 2 1 15,3 3 15-15,2-1-15 16,4 3-1-16,-1 2 0 16,4 1-3-16,-1 0 3 15,4 2 0-15,-1 0 0 16,3 3-1-16,3 0 0 15,6 3 0-15,2-5 0 16,13 3-4-16,1-4 5 16,4 0 0-16,3-5 1 15,-6 4 5-15,-4 0-6 16,-10-1 0-16,-9 5-1 0,-11 2-12 16,-7 0 13-16,-2 3-19 15,-3 0-10-15,0 0-26 16,-8 0-43-16,-24 16-39 15,1 2-39-15,-1 0-148 16</inkml:trace>
          <inkml:trace contextRef="#ctx0" brushRef="#br0" timeOffset="2050.4339">-5536 1757 191 0,'0'0'301'0,"0"0"-203"15,0 0-65-15,0 0 14 16,0 0 42-16,0 0-50 15,0 0-36-15,96-23 11 16,-76 23-14-16,-3 0 1 16,-4 10 2-16,2 3-2 15,-6 5-1-15,-1 0 1 16,-2 6-1-16,-6-1 9 16,0 2-8-16,0 4-1 15,0 3 10-15,-18 1-10 0,-4 3 13 16,-1-2-4-16,-6 2 1 15,6-3 19-15,0-4 4 16,3-3-7-16,8-5 3 16,2-6-20-16,3-5 5 15,7-2-4-15,0-5-2 16,0 0 16-16,0-1-22 16,0 1 5-16,7-1 2 15,9 0-8-15,8 1-1 16,4-3 1-16,6 0-1 15,9 0 8-15,1 0-8 16,1 0 0-16,2-5 0 0,-4-2 1 16,-1-2-2-16,-7 4-14 15,-3 0-34-15,-9 0-18 16,-9 0-56-16,-4 0-4 16,-5 0-10-16,-5-1-50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6:11.5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B37D80-9E21-4F36-B399-BD3E051ABD01}" emma:medium="tactile" emma:mode="ink">
          <msink:context xmlns:msink="http://schemas.microsoft.com/ink/2010/main" type="writingRegion" rotatedBoundingBox="7477,13723 8019,13723 8019,13763 7477,13763"/>
        </emma:interpretation>
      </emma:emma>
    </inkml:annotationXML>
    <inkml:traceGroup>
      <inkml:annotationXML>
        <emma:emma xmlns:emma="http://www.w3.org/2003/04/emma" version="1.0">
          <emma:interpretation id="{D9A63368-E39D-43DB-8759-DB0A77624338}" emma:medium="tactile" emma:mode="ink">
            <msink:context xmlns:msink="http://schemas.microsoft.com/ink/2010/main" type="paragraph" rotatedBoundingBox="7477,13723 8019,13723 8019,13763 7477,13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93718D-3CF8-4381-A9C4-4FAB73E23E8E}" emma:medium="tactile" emma:mode="ink">
              <msink:context xmlns:msink="http://schemas.microsoft.com/ink/2010/main" type="line" rotatedBoundingBox="7477,13723 8019,13723 8019,13763 7477,13763"/>
            </emma:interpretation>
          </emma:emma>
        </inkml:annotationXML>
        <inkml:traceGroup>
          <inkml:annotationXML>
            <emma:emma xmlns:emma="http://www.w3.org/2003/04/emma" version="1.0">
              <emma:interpretation id="{B1ECAE76-597B-4869-974D-99A047A16485}" emma:medium="tactile" emma:mode="ink">
                <msink:context xmlns:msink="http://schemas.microsoft.com/ink/2010/main" type="inkWord" rotatedBoundingBox="7477,13723 8019,13723 8019,13763 7477,13763"/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12 33 18 0,'0'0'209'15,"0"0"-95"-15,0-5-35 16,0 2 28-16,0 3 21 16,-2 0-14-16,2 0-30 15,-3 0-45-15,3 0-6 16,0 0-17-16,-3 0-15 16,3 0 16-16,0 0-16 15,0 0-1-15,0 0 8 16,0 0-6-16,-4 0-2 15,4 0 7-15,0 0-6 16,0-3 13-16,0 3-14 16,0 0 1-16,0-3-1 0,10 1 0 15,10-1 0-15,5 1 0 16,4 2-14-16,3 0 1 16,-1 0-15-16,-2 0-4 15,1 0 9-15,-2 0-26 16,-6 0 9-16,2 7-22 15,-4 2 10-15,0-4 29 16,-2-1-16-16,-1 0 18 16,3-4 8-16,3 0-11 15,2 0 4-15,2 0-15 16,-2-4-14-16,-2-8 14 16,-3 1 9-16,-6 4 8 15,-4 4 17-15,-10 0 1 16,0 3 5-16,0 0-5 15,-10 0 0-15,-27 6-16 0,6 9-38 16,-3-3-94-16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7:40.0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AD4BD5-8B97-44DC-B1CA-35952C17C2C6}" emma:medium="tactile" emma:mode="ink">
          <msink:context xmlns:msink="http://schemas.microsoft.com/ink/2010/main" type="writingRegion" rotatedBoundingBox="24382,9423 32259,9917 32160,11495 24283,11001"/>
        </emma:interpretation>
      </emma:emma>
    </inkml:annotationXML>
    <inkml:traceGroup>
      <inkml:annotationXML>
        <emma:emma xmlns:emma="http://www.w3.org/2003/04/emma" version="1.0">
          <emma:interpretation id="{9E9CBC15-111E-4A40-9CA2-B6F1FD038CED}" emma:medium="tactile" emma:mode="ink">
            <msink:context xmlns:msink="http://schemas.microsoft.com/ink/2010/main" type="paragraph" rotatedBoundingBox="24382,9423 32259,9917 32160,11495 24283,11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33F9BB-06AB-4898-AE8F-2374F0FBEFC3}" emma:medium="tactile" emma:mode="ink">
              <msink:context xmlns:msink="http://schemas.microsoft.com/ink/2010/main" type="line" rotatedBoundingBox="24382,9423 32259,9917 32160,11495 24283,11001"/>
            </emma:interpretation>
          </emma:emma>
        </inkml:annotationXML>
        <inkml:traceGroup>
          <inkml:annotationXML>
            <emma:emma xmlns:emma="http://www.w3.org/2003/04/emma" version="1.0">
              <emma:interpretation id="{9636CB05-A2B2-48B8-9101-8A5F6EE224F6}" emma:medium="tactile" emma:mode="ink">
                <msink:context xmlns:msink="http://schemas.microsoft.com/ink/2010/main" type="inkWord" rotatedBoundingBox="24338,10113 24759,10139 24739,10458 24319,10431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0 29 224 0,'0'0'173'16,"0"0"-128"-16,0 0-35 15,0 0 50-15,0 0 25 16,0 0-40-16,0 0-20 15,0 0-8-15,0 0 23 16,0 0 4-16,0 0-1 16,0 0 9-16,0 0-20 15,0 0-2-15,0 0-1 16,0 0-7-16,0 0-5 16,0 0-17-16,0 0-8 0,0 0-9 15,5 0-7 1,12 0 22-16,-2 0-22 0,2 0-6 15,-6 0 23-15,4 0 5 16,-6 0 2-16,2 0 0 16,-2 0 0-16,-4 0 0 15,5 0 0-15,-2 0 1 16,4 0-2-16,-2 0-15 16,8-5-15-16,-1-1 1 15,0 1-16-15,1 1-5 16,2 0-15-16,-6 1-6 15,1 1 17-15,-4 2-10 16,-5 0-17-16,-6 0-32 16,0 0-64-16</inkml:trace>
          <inkml:trace contextRef="#ctx0" brushRef="#br0" timeOffset="459.7358">-115-266 90 0,'0'0'187'15,"0"0"-105"-15,0 0-63 16,0 0 36-16,0 0 23 16,0 0-46-16,0 0-14 15,60-5-3-15,-43 5-5 16,1 0 16-16,2 0-9 15,2 0-2-15,-2 0-3 16,3 0-12-16,1 0 0 16,-1 0 0-16,-1 0 1 15,1 0 4-15,-6 0-5 16,3 0 1-16,-5 0 0 0,-6 0-1 16,-1 0 0-16,-5 0-15 15,-3 0-41-15,0-3-41 16,0 1-102-16</inkml:trace>
        </inkml:traceGroup>
        <inkml:traceGroup>
          <inkml:annotationXML>
            <emma:emma xmlns:emma="http://www.w3.org/2003/04/emma" version="1.0">
              <emma:interpretation id="{4FE41DEE-48CF-44BF-976E-A731F040E4C0}" emma:medium="tactile" emma:mode="ink">
                <msink:context xmlns:msink="http://schemas.microsoft.com/ink/2010/main" type="inkWord" rotatedBoundingBox="25079,10202 25977,9810 26236,10404 25338,10796"/>
              </emma:interpretation>
              <emma:one-of disjunction-type="recognition" id="oneOf1">
                <emma:interpretation id="interp5" emma:lang="en-US" emma:confidence="1">
                  <emma:literal>20</emma:literal>
                </emma:interpretation>
                <emma:interpretation id="interp6" emma:lang="en-US" emma:confidence="0">
                  <emma:literal>00</emma:literal>
                </emma:interpretation>
                <emma:interpretation id="interp7" emma:lang="en-US" emma:confidence="0">
                  <emma:literal>zo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2606.7176">925-227 72 0,'0'0'155'16,"0"0"-40"-16,0 0-10 16,0 0-8-16,0 0-10 15,0 0-41-15,0 0-24 16,3-85-22-16,6 71-2 15,2 4-16-15,1 1-35 16,-1 0 12-16,1 1 21 16,0 3 11-16,-4 0 9 15,4-1 0-15,-2 4 1 0,2-3-1 16,0 3 2-16,2 2-2 16,-2 0 0-16,-3 0-3 15,-1 0 3-15,-3 0-6 16,2 5 6-16,-4 10 0 15,-3 3 0-15,0 5 6 16,0 4-5-16,-18 1 9 16,-11 3 24-16,-2 2-19 15,-3 0 9-15,2-1-8 16,0 2-14-16,6-4 13 16,4 0 14-16,-2 0-17 15,4-2 2-15,6-2-13 16,2 1-1-16,3-7 5 0,6-2-5 15,3 1 0-15,0-7 0 16,0-2 0-16,0 2 6 16,0-5-6-16,0 3 0 15,0-2 13-15,0 0-13 16,3 1 1-16,1-4-1 16,1 2 1-16,1-2 0 15,3 2-1-15,4 2 2 16,5 0 12-16,3 0-14 15,2-2 9-15,5-4-9 16,1-1 0 0,-1-2 0 77,1 0-16-93,-3 0-17 0,-2 0-19 0,-4-2-31 16,-6-17 4-16,-3 1-64 0,-8 0-141 0</inkml:trace>
          <inkml:trace contextRef="#ctx0" brushRef="#br0" timeOffset="3159.8329">1313-142 527 0,'0'0'13'16,"0"0"-13"-16,0 0-35 16,0 0 29-16,0 0 5 15,0 0-29-15,0 0 29 16,3 18 1-16,-3-2 8 16,0 1 6-16,0 5 21 15,-8-7 14-15,-1 3-19 16,3 0-1-16,4-2-16 15,2 3 9-15,0-2 5 16,0 0-15-16,0 0 2 16,5-2-1-16,10 1-12 15,5-4 0-15,2-3-1 16,1-2-8-16,-2-5 7 0,-1-2 1 16,-2 0 0-16,-8 0 2 15,2 0-2-15,-4 0 6 16,2 0-5-16,-2-7 6 15,4-6 6-15,2-3-12 16,0-2-1-16,6-6 0 16,1 0 1-16,2-5-2 15,-1-2 1-15,-2 0-1 16,0-3 1-16,-8 0-2 16,-6-1 2-16,-6-2 1 15,0-2 22-15,0 6 51 16,-18-2-38-16,-4 10 8 15,-8 7 19-15,2 8-43 16,-4 7-15-16,0 3-5 16,2 0-24-16,3 23-31 0,2 5-58 15,-1 17-59-15,5-11-28 16,5-5-126-16</inkml:trace>
        </inkml:traceGroup>
        <inkml:traceGroup>
          <inkml:annotationXML>
            <emma:emma xmlns:emma="http://www.w3.org/2003/04/emma" version="1.0">
              <emma:interpretation id="{35663FBE-797B-4A1E-9029-CB102EA42C57}" emma:medium="tactile" emma:mode="ink">
                <msink:context xmlns:msink="http://schemas.microsoft.com/ink/2010/main" type="inkWord" rotatedBoundingBox="26609,9826 28112,9920 28041,11049 26538,10954"/>
              </emma:interpretation>
              <emma:one-of disjunction-type="recognition" id="oneOf2">
                <emma:interpretation id="interp10" emma:lang="en-US" emma:confidence="0">
                  <emma:literal>Iorio</emma:literal>
                </emma:interpretation>
                <emma:interpretation id="interp11" emma:lang="en-US" emma:confidence="0">
                  <emma:literal>lopo</emma:literal>
                </emma:interpretation>
                <emma:interpretation id="interp12" emma:lang="en-US" emma:confidence="0">
                  <emma:literal>lokao</emma:literal>
                </emma:interpretation>
                <emma:interpretation id="interp13" emma:lang="en-US" emma:confidence="0">
                  <emma:literal>lop.</emma:literal>
                </emma:interpretation>
                <emma:interpretation id="interp14" emma:lang="en-US" emma:confidence="0">
                  <emma:literal>lots.</emma:literal>
                </emma:interpretation>
              </emma:one-of>
            </emma:emma>
          </inkml:annotationXML>
          <inkml:trace contextRef="#ctx0" brushRef="#br0" timeOffset="4098.1504">2110 166 74 0,'0'0'176'0,"0"0"-111"0,0 0-28 15,0 0 37-15,0 0-27 16,0 0-26-16,0 0-16 15,97-108-3-15,-65 71 2 16,3-7 5-16,-1 0 15 16,1-5 8-16,0-2-25 15,-5 2 8-15,2-5-15 16,-2 3 1-16,-8 0 5 16,-2 4-5-16,-8 6-1 15,-4 5 15-15,-2 10-4 16,-6 8 12-16,0 5 18 15,0 8-12-15,0 2-3 16,0 3-26-16,-6 0-26 16,-11 8 25-16,-3 17-12 0,-3 8 13 15,-3 9-6-15,3 6-26 16,0 0 21-16,1 5-21 16,-2-2 13-16,4-5 9 15,2-4 3-15,5-9 7 16,1-4 1-16,0-1 0 15,4-1 34-15,-1-2-22 16,3 3-3-16,1 3 0 31,2 1-10-31,3-1 13 0,0-3-11 0,0 1-2 47,0-5 0-47,11-2-24 0,1-4-31 0,-4-1 35 0,1-7-23 16,-1-5 2-16,4-3-19 0,14-2-31 0,-2 0-10 15,-4-7-78-15</inkml:trace>
          <inkml:trace contextRef="#ctx0" brushRef="#br0" timeOffset="5260.9429">2584 21 140 0,'0'0'260'15,"0"0"-194"-15,0 0-66 16,0 0-1-16,0 0-16 16,0 0 16-16,0 0-8 0,0 57 6 15,0-26-4 1,0 2 6-16,0-1-15 0,0-4 1 16,0-1-5-16,0-4 7 15,3-8-13 1,2-2 0-16,2-5 25 0,-2-6 1 15,1 1 0-15,3-3 14 16,-1 0-4-16,7 0 6 16,2-10-16-16,3-11-10 15,-3-3 3-15,-2-1-12 16,-2-1 18-16,-3-5 1 16,-5 0 13-16,-5-1 19 15,0 2-6-15,0-2 19 0,-3 3 5 16,-9 4-15-1,2 7 1-15,0 5 46 0,2 3-30 16,6 5-20-16,-1 5-17 16,3-3-15-16,0 3-1 15,0 0-21-15,0-3-7 16,13 0 18-16,7-2-11 16,2-5-18-16,0 3 14 15,-4-4 26-15,-8 3 0 16,0 3 8-16,-2-3-2 15,1 3-6-15,-1 0-1 16,4 3-8-16,-1-4-23 0,3 1-1 16,4 3 14-16,-1-3-12 15,0 2 12-15,1 1 7 16,-6 2-8-16,-4 0 19 16,-3 0-5-16,-1 0 5 15,-1 0 1-15,-1 0 1 16,1 0-1-16,0 0 9 15,3 0-9-15,2 0 0 16,4 0 0-16,-1 0-6 16,-2 0 5-16,2 0-16 15,-2 0-11-15,-3 0 19 16,-4 0 9-16,-2 0 24 16,0 0 30-16,0 0 1 15,0 5-19-15,0 5-23 16,-8 8 31-16,-4 8 11 0,-2 4-40 15,6 3-4-15,5 2-11 16,3 2-5-16,0-6 4 16,0-3-1-16,0-3-12 15,8-2-4-15,-1 1 8 16,-5-3 10-16,-2-3-1 16,0 0 1-16,0 4 3 15,0 0 15-15,0 2 10 16,-9 1 2-16,-2 1-13 15,-1-1 1-15,4 2-13 16,-4 1-4-16,3-4 4 16,4-3-5-16,-3-3 0 15,1-5 0-15,2-3 1 16,2-2 4-16,-2-6 8 16,-2-2 33-16,4 0 34 0,-2 0-11 15,2 0 8-15,3 0 15 16,0-18-73-16,0-7-12 15,0-7-7-15,0 1-3 16,0-2-4-16,0 4 0 16,0 5 7-16,0 4 16 15,0 10-15-15,0 2 24 16,0 5-9-16,0 3-16 16,0 0 1-16,0 0-1 15,0-2-1-15,0-2 0 16,0 0-23-16,6-6-50 15,6-3-16-15,1-5 1 0,7-3 6 16,4-1-18-16,11-11-26 16,-7 5-10-16,1-1-60 0</inkml:trace>
          <inkml:trace contextRef="#ctx0" brushRef="#br0" timeOffset="5959.0551">3204 546 123 0,'0'0'327'16,"0"0"-237"-1,0 0-48-15,0 0 57 0,0 0-12 16,0 0-53-16,0 0-21 15,52-101-13-15,-37 86 6 16,-3-1 0-16,-1 1-5 16,-2 0 4-16,-4 2-5 15,5 0 1-15,-8 0 0 16,4 5-1-16,-6 1 1 16,2 2 25-16,-2 2 2 0,0 3-7 15,0 0-21 1,0 0-10-16,0 0 1 0,0 0-14 15,0 20 16-15,0 5 7 16,-2 7-1-16,-6 4 1 16,-2-2 0-16,2-1-1 15,-1-4 0-15,-2-2-11 16,2-10 11-16,1-1 0 16,1-3-7-16,-1-6 2 15,3-2 6-15,1-5-67 16,1 0-103-16,1 0-100 0</inkml:trace>
          <inkml:trace contextRef="#ctx0" brushRef="#br0" timeOffset="6460.0513">3478 422 624 0,'0'0'178'16,"0"0"-151"-16,0 0-18 15,0 0-6-15,0 0-2 16,0 0-1-16,0 0-10 16,0 33-10-16,3-14-41 0,1 2-4 15,-2-3 6 1,1-5 7-16,-3-1 26 0,3-4 18 15,-3 0 8-15,0-3 3 16,2-1 5-16,-2-2 21 16,0-2 23-16,0 0-12 15,3 0 7-15,1 0-20 16,1 0 15-16,3 0 13 16,7-2-27-16,2-11-28 15,1-6-8-15,-4-2 0 16,-3 1 7-16,-2-7 1 15,-6 2-9-15,-3-1 9 16,0 0 28-16,0 3 24 16,0 5 24-16,-12 3-44 15,1 7 11-15,-3 2 5 0,2 3-48 16,-2 3 0-16,2 0-26 16,0 3 1-16,2 14-31 15,-2 5-103-15,6-1-90 16,0-6-143-16</inkml:trace>
        </inkml:traceGroup>
        <inkml:traceGroup>
          <inkml:annotationXML>
            <emma:emma xmlns:emma="http://www.w3.org/2003/04/emma" version="1.0">
              <emma:interpretation id="{9DE7C012-FC96-48A6-B1FB-D067C8D3775E}" emma:medium="tactile" emma:mode="ink">
                <msink:context xmlns:msink="http://schemas.microsoft.com/ink/2010/main" type="inkWord" rotatedBoundingBox="28585,9686 30165,9786 30066,11364 28486,11265"/>
              </emma:interpretation>
              <emma:one-of disjunction-type="recognition" id="oneOf3">
                <emma:interpretation id="interp15" emma:lang="en-US" emma:confidence="0">
                  <emma:literal>€</emma:literal>
                </emma:interpretation>
                <emma:interpretation id="interp16" emma:lang="en-US" emma:confidence="0">
                  <emma:literal>£</emma:literal>
                </emma:interpretation>
                <emma:interpretation id="interp17" emma:lang="en-US" emma:confidence="0">
                  <emma:literal>=</emma:literal>
                </emma:interpretation>
                <emma:interpretation id="interp18" emma:lang="en-US" emma:confidence="0">
                  <emma:literal>¥</emma:literal>
                </emma:interpretation>
                <emma:interpretation id="interp19" emma:lang="en-US" emma:confidence="0">
                  <emma:literal>{</emma:literal>
                </emma:interpretation>
              </emma:one-of>
            </emma:emma>
          </inkml:annotationXML>
          <inkml:trace contextRef="#ctx0" brushRef="#br0" timeOffset="9099.7883">4097-23 572 0,'0'0'155'0,"0"0"-67"16,0 0 77-16,0 0-18 15,0 0-50-15,0 0-51 0,0 0-37 16,-7 0 11-16,31 0-20 16,4 0 0-16,9-5 2 15,3 3-1-15,10-1-1 16,-1 3 0-16,6 0 1 15,-1 0-11-15,4 0 10 16,-4 0-29-16,-2 0 3 16,-1 0-36 77,-2 0-8-93,1 0-21 0,-8 0-47 0,-4-3-27 0,-4-6-11 0,-8 6 1 0,-11-3-60 0</inkml:trace>
          <inkml:trace contextRef="#ctx0" brushRef="#br0" timeOffset="9791.2937">4070 402 474 0,'0'0'188'15,"0"0"-188"-15,0 0 0 16,0 0 6-16,0 0 32 15,0 0-12-15,0 0 3 16,32 149-29 0,-32-109 0-16,0-2 0 15,0-4 0-15,0-3 6 0,0-4 5 16,0-5 2-16,0-4 12 16,0-4-11-16,0-2 15 15,0-2-11-15,0-2-7 16,0 0 12-16,5 0-13 15,5-3 2-15,-2 0 1 0,1-2-13 16,-1-3 0-16,1 0 0 16,-1 0 1-16,2-5 14 15,0-13-15-15,0-9 1 16,-2-1 13-16,-2-7-14 16,-3 1 0-16,0-3 1 15,2-2-1-15,0 0 11 16,2 3-10-16,-2 2 0 15,1 6 13-15,0-1-14 16,0 6 7-16,-1 0 9 16,4 5-15-16,2 0 22 0,4 2-8 15,5-1-4 1,4 0-9-16,6-1-1 0,2 3-1 16,-2 0 0-16,-2 2 1 15,-3 5-2-15,-4 2 1 16,-3 5 0-16,-5 1-1 15,-1 0-11-15,0 0-2 16,-1 0-11-16,-2 1-11 16,2 10-4-16,1-1-28 15,2 6-7-15,6 2-61 16,-5-3-55-16,-2-1-41 0</inkml:trace>
          <inkml:trace contextRef="#ctx0" brushRef="#br0" timeOffset="8633.4352">4473-323 147 0,'0'0'160'0,"0"0"-72"0,0 0 26 15,0 0 5-15,0 0-15 16,0 0-44-16,0 0-8 16,0-7-16-16,0 4-23 15,0-3 25-15,0 4-15 16,0-1 18-16,0 2 2 15,-3-6-27-15,3 2 4 16,-3 0-4-16,3-2-16 16,-2-2 11-16,2 2-11 15,0 0 0-15,0-4-1 16,0 0-5-16,0-4-7 0,0-4 13 16,5 2-10-1,12-7 0-15,3-1-13 0,-2 2 14 16,-1-1 9-16,-2 3 0 15,-7 0 2-15,-3 7 9 16,-1-2-11-16,-1 3 1 16,-3 1 0-16,0 1 11 15,0 2-2-15,0 4-10 16,2 1 0-16,-2-2-15 16,3 3-6-16,-3 3 20 15,0 0-9-15,0 0 1 16,0 0 7-16,0 0-17 15,0 0-6-15,0 3 11 16,0 10 14-16,-3 9 11 0,-9 0 2 16,2 6 3-16,-2 6-3 15,0 0-12-15,4 2 6 16,5-3-7-16,0 5 0 16,3-8-1-16,0-2 1 15,0-2-2-15,0-5 2 16,-2-5-14-16,-2-3 5 15,1-3-1-15,-2-5-23 16,2 3-19-16,-4-2-60 16,2 1-101-16,2-5-132 0</inkml:trace>
          <inkml:trace contextRef="#ctx0" brushRef="#br0" timeOffset="10299.5433">4619 541 393 0,'0'0'108'16,"0"0"-83"-16,0 0-9 15,0 0 106-15,0 0-51 0,0 0-31 16,0 0-32 0,130 10-1-16,-121 2 6 0,-6 0 6 15,-3 4 7-15,0 2 5 16,0 0-15-16,-12 2 18 15,-8 3-8-15,0 4-8 16,-6-3 0-16,0 6-2 16,0-5-2-16,6 1 2 15,0-2-15-15,6-6-1 16,7-5 0-16,2-3 0 16,5-2 2-16,0-6-2 15,0 4 1-15,0-3 15 16,14-1-15-16,6-2 9 15,3 3-10-15,9-3 0 16,0 0 2-16,-1 0-2 0,3 0-14 16,-4 0-9-16,-5 0-29 15,-2 2-22-15,-2-2-23 16,2 0-73-16,-3 0-34 16,-5 0-140-16</inkml:trace>
          <inkml:trace contextRef="#ctx0" brushRef="#br0" timeOffset="12183.894">5252-30 499 0,'0'0'115'16,"0"0"-115"-16,0 0-8 16,0 0 8-16,0 0 50 15,0 0-40-15,0 0 8 16,170-61-18-16,-154 61 7 15,-4 0 3-15,0 0-9 16,-6 0 6-16,3 0 6 16,-1 4-4-16,7 0 4 15,-1 1-12-15,6 4 9 16,3-2-1-16,5 1-9 0,9 1-31 16,-5-2-102-16,-9-5-153 15</inkml:trace>
          <inkml:trace contextRef="#ctx0" brushRef="#br0" timeOffset="11878.0204">5336 238 59 0,'0'0'163'0,"0"0"-95"0,0 0-22 16,0 0 11-16,0 0 15 15,0 0 3-15,0 0 3 16,0-1 8-16,0 1 18 16,0 0 20-16,0-3-28 15,0 3-4-15,0 0-22 16,0 0-25-16,0 0-6 15,0 0-39-15,0 0 0 16,5 0 0-16,18 0-4 16,9 0 3-16,5 0-17 0,0 0-19 15,-2 4 17-15,-3 0-16 16,-9 1-10-16,-6 0 11 16,-2-3-16-16,-10 3 20 15,0-2-1-15,-1-3-7 16,-4 3 38-16,3-3-12 15,-3 0 6-15,3 0-35 16,2 0-120-16,-2 0-124 0</inkml:trace>
        </inkml:traceGroup>
        <inkml:traceGroup>
          <inkml:annotationXML>
            <emma:emma xmlns:emma="http://www.w3.org/2003/04/emma" version="1.0">
              <emma:interpretation id="{85191F9B-9938-44A8-B0FB-E2CDDDA5D651}" emma:medium="tactile" emma:mode="ink">
                <msink:context xmlns:msink="http://schemas.microsoft.com/ink/2010/main" type="inkWord" rotatedBoundingBox="30636,10005 32247,10106 32185,11107 30573,11006"/>
              </emma:interpretation>
              <emma:one-of disjunction-type="recognition" id="oneOf4">
                <emma:interpretation id="interp20" emma:lang="en-US" emma:confidence="0">
                  <emma:literal>-30/1]</emma:literal>
                </emma:interpretation>
                <emma:interpretation id="interp21" emma:lang="en-US" emma:confidence="0">
                  <emma:literal>-30/13</emma:literal>
                </emma:interpretation>
                <emma:interpretation id="interp22" emma:lang="en-US" emma:confidence="0">
                  <emma:literal>-30/3]</emma:literal>
                </emma:interpretation>
                <emma:interpretation id="interp23" emma:lang="en-US" emma:confidence="0">
                  <emma:literal>Bolts</emma:literal>
                </emma:interpretation>
                <emma:interpretation id="interp24" emma:lang="en-US" emma:confidence="0">
                  <emma:literal>Bold</emma:literal>
                </emma:interpretation>
              </emma:one-of>
            </emma:emma>
          </inkml:annotationXML>
          <inkml:trace contextRef="#ctx0" brushRef="#br0" timeOffset="13909.4272">6149 163 159 0,'0'0'281'0,"0"0"-171"0,0 0-58 0,0 0 65 0,0 0 4 0,0 0-47 16,0 0-38-16,0 0 16 15,0 0-19 1,0 0 2-16,0 0-2 0,0 0-7 16,0 0 26-16,0 0-11 0,0 0-11 15,0 0-4 1,0 0-19-16,3 0-5 0,9 0 4 15,5 0-5-15,0 0-2 16,6 0 1-16,2 0-16 16,-2 0 0-16,-2 0-16 15,-7 0 6-15,-2 0 3 16,-4 0-3-16,-2 0 16 16,-3 0-12-16,0 0 8 15,-3 0 12-15,2 0-21 16,1 0 7-16,4 0-7 15,-2 0-33-15,3-2-47 16,1-9-69 0,-6 0-69-1</inkml:trace>
          <inkml:trace contextRef="#ctx0" brushRef="#br0" timeOffset="14623.2579">6463-24 424 0,'0'0'139'0,"0"0"-139"15,0 0 0-15,0 0 3 16,0 0 21-16,154-24-9 16,-127 24-7-16,-7 0-8 15,-3 0 0-15,-6 3-7 16,-2 9 5-16,-6-2 2 15,-3-2 15-15,0 0 24 16,0 1 36-16,0 6-22 16,0-3 6-16,-15 5 11 0,-2 2-30 15,-3 4-7-15,-3 3-27 16,1-1 4-16,2 2-1 16,0-4-9-16,5 1 0 15,6-7 0-15,1-3 1 16,5-6-9-16,0-3 8 15,3-3-1-15,0 1 0 16,0 0-48-16,6-1 27 16,11 1 21-16,3-2-11 15,3 5 11-15,-3 2-8 16,0 0 8-16,-3 3 1 16,-5 1-16-16,-4 5 9 15,-1 0 5-15,-5 4-13 16,-2-4 15-16,0 4 0 0,0-3 10 15,0-2 9-15,-12-4-12 16,2 0 24-16,-8-2-1 16,-3-3-2-16,-2-1 37 15,-2 0-6-15,-4 0-4 16,-2 2-7-16,2-3-28 16,-1 0 0-16,10-2-10 15,7 0-8-15,4 0 6 16,6-3-8-16,3 0 0 15,0 0-1-15,0 0-55 16,-3 0-44-16,-2 0-88 16,-2 0-172-16</inkml:trace>
          <inkml:trace contextRef="#ctx0" brushRef="#br0" timeOffset="15191.6495">6955 350 347 0,'0'0'193'0,"0"0"-193"0,0 0 0 15,0 0 55-15,0 0 16 16,0 0-70-16,0 0-1 16,0 0-12-16,-4 0 12 15,-4 8 18-15,-7 5 12 16,4 4-1-16,-1-1 4 16,0 5 24-16,4-3-5 15,-1 2-21-15,9-1-20 16,0-1 2-16,0-3-11 15,4-1 8-15,16-7-10 16,5 0-14-16,5-4 13 16,-2-3-12-16,-2 0-15 15,0 0 7-15,-6-8-18 16,-6-4 29-16,-6-4 9 16,2 1-1-16,-8-3 2 0,-2 0 7 15,0-1 9-15,0 1 19 16,0 0-15-16,0 0 18 15,0-1-21-15,-9 4-8 16,1 3 12-16,-4 2-12 16,4 2 1-16,-1 2-3 15,1 3-7-15,-2 3-1 16,2 0-28-16,0 0-28 16,-6 0-29-16,2 0-87 15,4 5-61-15</inkml:trace>
          <inkml:trace contextRef="#ctx0" brushRef="#br0" timeOffset="15653.9442">7339-333 65 0,'0'0'209'15,"0"0"-108"-15,0 0 18 16,0 0-3-16,0 0-74 16,0 0-42-16,0 0-21 0,6 25 20 15,-3 1 2 1,-3 8-1-16,0-1 32 0,0 7 24 15,-3 1 22-15,-9 2-45 16,-2 3-1-16,0 4 9 16,0 5-26-16,-4 5 4 15,1 0-18 63,0 4 0-78,-3-4 5 0,0-5 0 0,2-2-6 0,1-6 2 0,2-10-2 0,1-2 0 0,6-8 0 16,2-10 0-16,2-4-6 0,-1-2 0 0,2-6-13 0,1 0-23 16,-8-3-60-1,5-2-70-15,-3 0-85 0</inkml:trace>
          <inkml:trace contextRef="#ctx0" brushRef="#br0" timeOffset="16673.6188">7448 109 375 0,'0'0'169'16,"0"0"-76"-16,0 0 42 0,0 0-11 15,0 0-79-15,0 0-25 16,0 0-20-16,181-85 1 16,-138 82-2-16,-2 3-9 15,-15 0-16-15,-9 0-13 16,-5 6 0-16,-9 9 15 16,-3 1 24-16,0 1 1 15,0 1 35-15,-12 3 9 16,-3-3 8-16,2 4 2 15,-2-2-27-15,3 2 2 16,1 0-8-16,-1 4-12 0,3 0 1 16,1 2-10-1,3-1-1-15,2-5 0 16,3-2 0-16,0-3-1 0,0-4-6 16,0-3-3-16,0-5 3 15,0 4-13-15,3-5 19 16,5 1 1-16,4 3-1 15,-2 2 0-15,2 4 0 16,0 1-10-16,-4 3-11 16,-2 5-20-16,-2 2 13 15,-4 4 13-15,0-5 1 16,0-1 13-16,0-5 4 16,-4-3-2-16,-10-2 26 15,-10-5 28-15,-4-2 41 16,-9-6-6-16,-3 0-27 15,-4 0 3-15,1 0 5 16,3 0-25-16,3-9-2 0,8 2-33 16,6-4-4-16,6 5-6 15,9-1-22-15,-2 5-21 16,5-3-101-16,2 2-115 16,-3 1-514-16</inkml:trace>
          <inkml:trace contextRef="#ctx0" brushRef="#br0" timeOffset="16098.2359">7515 189 25 0,'0'0'114'0,"0"0"14"0,0 0-24 0,0 0 4 0,0 0-7 0,0 0-20 0,-32 144-16 0,21-114-41 0,-1 1-8 0,3 0-6 0,1-1-10 0,2 2 1 16,0-4-1-16,0-2 0 0,-2-4 1 15,2-5 0-15,0-5 5 16,1-3 3-16,2-4-8 16,3-5-1-16,-4 3 1 15,2-3-1-15,2 0-23 16,-3 0-32-16,0-8-30 15,3-7-244-15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6:21.5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C04E4F-5CC1-426E-89AD-82BF482A3BE7}" emma:medium="tactile" emma:mode="ink">
          <msink:context xmlns:msink="http://schemas.microsoft.com/ink/2010/main" type="inkDrawing" rotatedBoundingBox="8036,6745 8037,6848 7952,6849 7951,6746" semanticType="callout" shapeName="Other">
            <msink:sourceLink direction="with" ref="{D6EF15C6-F3EC-4D17-BEB4-B25543A6D6D2}"/>
          </msink:context>
        </emma:interpretation>
      </emma:emma>
    </inkml:annotationXML>
    <inkml:trace contextRef="#ctx0" brushRef="#br0">559-6977 18 0,'0'0'196'16,"0"0"-113"-16,0 0-45 15,0 0-12-15,0 0 6 16,0 0-11-16,-35 33-12 16,33-24 2-16,2-2-10 15,-4 1-1-15,4 0 0 0,0-4 0 16,0 5-1-16,0-4 1 16,0 0-6-16,0 0 5 15,0 1 1-15,0-4 0 16,0-2 0-16,0 0 0 15,0 0 7-15,0 0 5 16,0 0 20-16,0 0 24 16,0 0-35-16,0-5-20 15,0-6-1-15,0 4 3 16,0 2 3-16,0 0 2 16,0-2-8-16,0 6 1 15,0 1-1-15,0 0 0 16,0 0 1-16,0 0-1 0,0 0-1 15,0 0-11-15,0 0-2 16,0 0 7-16,-3 0 5 16,0 0-19-16,1 0 5 15,-1 0 1-15,3 0 11 16,-3 8 1-16,1 2-1 16,2-3 4-16,0-2-1 15,0 1-9-15,0-1 9 16,0-5-8-16,0 3 9 15,0-3 0-15,0 0-2 16,0 0-5-16,0 0-9 16,0 0 6-16,0 0 10 0,0 0 0 15,0 0 0 1,0 0 1-16,2 0 21 0,4-5-5 16,-1-6-11-16,2 4-4 15,-7-5 13-15,0 3-13 16,0 1 5-16,0 3 36 15,0 0-15-15,0-1 9 16,-7 3-14-16,-1 3-23 16,-1 0 0-16,1 0-23 15,2 0 11-15,0 0-11 16,3 0-29-16,3 0 5 16,0 0-18-16,0 0-2 15,0 0-6-15,0 0 30 16,0 0 30-16,0 0-15 0,0 3-60 15,0-3-1-15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26:28.9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EF15C6-F3EC-4D17-BEB4-B25543A6D6D2}" emma:medium="tactile" emma:mode="ink">
          <msink:context xmlns:msink="http://schemas.microsoft.com/ink/2010/main" type="inkDrawing" rotatedBoundingBox="3734,8111 4746,8092 4747,8130 3735,8149" shapeName="Other">
            <msink:destinationLink direction="with" ref="{01C04E4F-5CC1-426E-89AD-82BF482A3BE7}"/>
          </msink:context>
        </emma:interpretation>
      </emma:emma>
    </inkml:annotationXML>
    <inkml:trace contextRef="#ctx0" brushRef="#br0">-3742-5587 114 0,'0'0'146'0,"0"0"-65"15,0 0-2-15,0 0 12 16,0 0-15-16,0 0-27 16,0 0-37-16,3-3-3 15,-3 3-1-15,0 0-8 16,0 0 10-16,0 0-10 15,0 0 0-15,5 0-1 16,1 0 2-16,3 0-1 16,3 0 0-16,1 0 0 15,7 0 0-15,2 0 0 16,6 3 1-16,1-1 4 16,6-2-5-16,-2 0-1 15,2 0 0-15,-1 0 1 16,1 0 0-16,-6 0 0 0,-3 0 0 15,-4 0-1-15,-2 0 1 16,0 0 0-16,-2 0 0 16,6 0 0-16,1 0-1 15,7 0 1-15,3 0 0 16,5 0 0-16,2 0 1 16,-4-2-1-16,-1 2 0 15,-5-3-4-15,-7 3 3 16,-5 0 1-16,-5 0-17 15,-3 0-9-15,-4 0-2 16,1 0 17-16,-1 0-5 16,2 0 0-16,3 0 6 15,2 0-5-15,5 0-5 0,2-2-4 16,2-10-8 0,-4 2 19-16,-2 3 10 0,-8-1 0 15,-6 8-3-15,-4 0-18 16,-6 0-90-16,-20 15 6 15,-3 2-39-15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08T14:36:45.1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4139C1-124E-4AD0-A8AB-2FFC9F285896}" emma:medium="tactile" emma:mode="ink">
          <msink:context xmlns:msink="http://schemas.microsoft.com/ink/2010/main" type="inkDrawing" rotatedBoundingBox="2875,1615 2973,895 3034,904 2936,1624" shapeName="Other"/>
        </emma:interpretation>
      </emma:emma>
    </inkml:annotationXML>
    <inkml:trace contextRef="#ctx0" brushRef="#br0">72 0 0,'0'14'31,"0"0"-31,0-1 16,0 1-16,0 0 16,0-1-16,0 15 15,0-15-15,-14 1 16,14 0-16,0 13 16,-27 0-16,27-13 15,-14 13-15,14-13 16,-13-1-16,13 28 15,0-27-15,0 0 16,0 27-16,0-28 16,0 1-16,0 13 15,0 260 235,0-301-172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17T15:34:26.00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85282B-9211-4492-8DF4-50E3B19B7D3E}" emma:medium="tactile" emma:mode="ink">
          <msink:context xmlns:msink="http://schemas.microsoft.com/ink/2010/main" type="inkDrawing" rotatedBoundingBox="4469,16104 11547,16364 11452,18950 4374,18690" hotPoints="10847,16656 10575,18902 4556,18173 4828,15928" semanticType="enclosure" shapeName="Rectangle"/>
        </emma:interpretation>
      </emma:emma>
    </inkml:annotationXML>
    <inkml:trace contextRef="#ctx0" brushRef="#br0">533 0 0,'0'13'203,"0"1"-188,0 0-15,0-1 16,0 15 0,0-15-16,-28-13 15,28 28-15,-13-15 16,13 1-16,0 27 15,0-27-15,-14 13 16,0 41-16,-13-27 16,27 14-16,-14-1 15,-13 15-15,13-15 16,-13 1-16,13-14 16,-27 27-16,28-41 15,-15 14-15,1-27 16,27 27-16,-27-27 15,27 27-15,0-14 16,-14-13-16,1 27 16,13-14-16,-14 14 15,-13 0-15,13 0 16,14 13 0,-14-13-16,-13-13 15,13-15-15,14 28 16,-13 0-16,13-13 15,0 13-15,-28-14 16,15 0-16,13-13 47,-14-1-31,14 1-1,0 0 1,0-1-16,0 1 62,0 13-46,0-13 15,0 13 47,14-27-78,13 14 16,-13 0-16,-1 13 16,15-13-16,13-1 15,0 15-15,13-15 16,-13-13-16,-14 14 15,42-14-15,-56 0 16,15 0-16,-15 27 16,28-27-16,-27 0 15,13 0-15,42 0 16,-42 0-16,55 0 16,-14 0-16,-13 0 15,-1 0-15,1 0 16,13 0-16,-13 0 15,-1 0-15,56 14 16,13-14-16,-41 27 16,27-27-16,0 0 15,-41 0-15,14 0 16,-27 0-16,-28 0 16,14 0-16,-14 0 15,14 0-15,0 0 16,14 14-16,0 13 15,40-13 1,-13 27-16,41-14 16,0 28-16,0-28 15,-41 14-15,41-14 16,-41 14-16,-14-27 16,14-14-16,-41 27 15,-14-27-15,14 14 16,-14-14-16,42 27 15,-15-27-15,1 14 16,13-14-16,-13 0 16,27 0-16,0 0 15,-28 0-15,28 0 16,-27 0-16,13 0 16,-40 0-16,12 0 15,15 0-15,-14 0 16,14 0-16,27 0 15,0 0-15,27 0 16,41 0-16,0 0 16,28 0-16,-28 0 15,-41 0-15,41 0 16,-40 0 0,-28 0-16,0 0 15,-1 0-15,1 0 16,0 0-16,28 0 15,-28 0-15,27 0 16,0 0-16,14 0 16,-41 0-16,27 0 15,-54 0-15,-1 0 16,1 0-16,13 0 16,-40 0-16,13 0 15,-14 0-15,14 0 16,-28 0-16,1 0 15,0 0 1,-1 0-16,15 0 16,-15 0-16,1 0 15</inkml:trace>
    <inkml:trace contextRef="#ctx0" brushRef="#br0" timeOffset="3256.2631">369-437 0,'13'0'0,"1"0"16,0 0-16,-14 13 15,13-13 16,15 0 1,-15 0-17,1 0 1,0 0-16,13 0 16,41 0-16,-13 0 15,-1 28-15,56-28 16,-28 13-16,0-13 15,40 28-15,-12-28 16,40 0-16,-41 0 16,-27 0-16,27 0 15,-27 0 1,0 0-16,0 0 0,0 0 16,-27 0-1,27 0-15,0 0 16,0 0-16,27 0 15,0 0-15,-27 0 16,27 0-16,14 0 16,-14 0-16,14 27 15,-54-27-15,53 14 16,-12-14-16,-28 0 16,-28 0-16,28 0 15,-27 0-15,13 0 16,14 0-16,-27 27 15,54-13-15,-14 13 16,15 0-16,13-13 16,-14-14-16,14 54 15,-14-54-15,14 28 16,-41-15-16,0-13 16,-14 0-16,-13 0 15,27 0-15,-28 0 16,28 0-16,-27 0 15,27 0-15,0 0 16,0 0-16,27 0 16,41 0-1,0 0-15,1 0 16,-42 0-16,0 0 16,14 0-16,-68 0 15,-1 0-15,-13 0 16,-27 0-16,-1 0 15,1 0 1,0 0 0,-1 14 374,-13 13-390,0-13 16,0 0-16,0-1 16,0 1-1,0 0-15,0 27 16,-13-28-16,13 15 15,-14-15-15,14 28 16,0-27-16,-14 13 16,1-27-16,13 41 15,-28-27-15,28-1 16,0 28 0,-13-27-16,-1 13 15,14 14-15,-13 0 16,-15-13-16,15 13 15,13 0-15,-14-14 16,14 14-16,-27 0 16,13-14-16,14-13 15,-14 13-15,14-13 16,-27 13-16,27-13 16,-14-1-16,14 15 15,-13-15-15,13 1 16,0 13-16,0-13 15,-14 27-15,0 0 16,14 14-16,-27-1 16,27 14-16,-14-13 15,-13 0-15,27 13 16,-14-13-16,14-14 16,0 13-16,0-26 15,-27 12-15,13-26 16,14 27-16,-13-27 15,13-1-15,-14 28 16,14-27 0,0 13-16,0 14 15,0-13-15,-27 13 16,27 0-16,-14-14 16,14 14-16,0-28 15,-14 1-15,1 0 16,-1-1-1,14 1-15,0 13 32,0-13 61,-27-14 17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42:26.1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94C240-096E-4184-8B31-7CAC81C583AE}" emma:medium="tactile" emma:mode="ink">
          <msink:context xmlns:msink="http://schemas.microsoft.com/ink/2010/main" type="writingRegion" rotatedBoundingBox="9179,15115 10297,16179 9165,17369 8047,16304"/>
        </emma:interpretation>
      </emma:emma>
    </inkml:annotationXML>
    <inkml:traceGroup>
      <inkml:annotationXML>
        <emma:emma xmlns:emma="http://www.w3.org/2003/04/emma" version="1.0">
          <emma:interpretation id="{86818DA6-3CEB-46C6-B8B3-E9DD1F9EFF99}" emma:medium="tactile" emma:mode="ink">
            <msink:context xmlns:msink="http://schemas.microsoft.com/ink/2010/main" type="paragraph" rotatedBoundingBox="9179,15115 10297,16179 9165,17369 8047,16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C2281-FE6A-4F71-82D8-9FC4E60A8FA3}" emma:medium="tactile" emma:mode="ink">
              <msink:context xmlns:msink="http://schemas.microsoft.com/ink/2010/main" type="line" rotatedBoundingBox="9179,15115 10297,16179 9165,17369 8047,16304"/>
            </emma:interpretation>
          </emma:emma>
        </inkml:annotationXML>
        <inkml:traceGroup>
          <inkml:annotationXML>
            <emma:emma xmlns:emma="http://www.w3.org/2003/04/emma" version="1.0">
              <emma:interpretation id="{6C5CED42-781C-4A8C-885E-9744A37E987D}" emma:medium="tactile" emma:mode="ink">
                <msink:context xmlns:msink="http://schemas.microsoft.com/ink/2010/main" type="inkWord" rotatedBoundingBox="9179,15115 10297,16179 9165,17369 8047,16304"/>
              </emma:interpretation>
              <emma:one-of disjunction-type="recognition" id="oneOf0">
                <emma:interpretation id="interp0" emma:lang="en-US" emma:confidence="0">
                  <emma:literal>This</emma:literal>
                </emma:interpretation>
                <emma:interpretation id="interp1" emma:lang="en-US" emma:confidence="0">
                  <emma:literal>Thin</emma:literal>
                </emma:interpretation>
                <emma:interpretation id="interp2" emma:lang="en-US" emma:confidence="0">
                  <emma:literal>Th:</emma:literal>
                </emma:interpretation>
                <emma:interpretation id="interp3" emma:lang="en-US" emma:confidence="0">
                  <emma:literal>it"</emma:literal>
                </emma:interpretation>
                <emma:interpretation id="interp4" emma:lang="en-US" emma:confidence="0">
                  <emma:literal>Th..</emma:literal>
                </emma:interpretation>
              </emma:one-of>
            </emma:emma>
          </inkml:annotationXML>
          <inkml:trace contextRef="#ctx0" brushRef="#br0">0 300 7 0,'0'0'21'0,"0"0"-14"15,0 0-7-15,40-170-2 16,-20 114 1-16,9-18-31 15</inkml:trace>
          <inkml:trace contextRef="#ctx0" brushRef="#br0" timeOffset="328.8098">241-460 40 0,'0'0'30'0,"0"0"-30"0,3-179 2 16,-3 127-3-16,-6 6 2 16,-6 5 6-16,2 5 7 15,-2 7-5-15,2 1 27 16,5 4-4-16,0 3-32 15,2 3 0-15,3 6-10 16,-3 4 10-16,-1 0 24 16,2 6 25-16,2 2 4 15,-3 0-15-15,0 0 2 16,1 0 45-16,-1 0-21 16,3 0-17-16,0 0 1 15,0 0-32-15,0 0 1 0,0 0-17 16,0 0-3-1,0 0 2-15,0 0 1 0,0 0 0 16,0 0 13-16,0 0-12 16,0 7-1-16,0 4 0 15,0 4 1-15,-9 3 1 16,-29 24-2-16,6-12-139 16,-1-1-266-16</inkml:trace>
          <inkml:trace contextRef="#ctx0" brushRef="#br0" timeOffset="1754.2959">1047-970 401 0,'0'0'241'0,"0"0"-163"15,0 0-40-15,0 0 19 16,0 0-10-16,0 0-17 0,0 0-30 16,0 0 0-1,0 0-2-15,0 0-1 0,-119 109 3 16,101-81 0-16,-4 9 1 15,-8 2 16-15,-7 4-10 16,-3 7 12-16,-5-4 17 16,1-2-36-16,4 0 28 15,2 0 3-15,10-8-31 16,4-7 13-16,14-6-13 16,0-8 0-16,5-2-1 15,2-2-16-15,1-4-9 16,-5 2-20-16,-6-1-34 0,-5-3-41 15,4-3-166-15</inkml:trace>
          <inkml:trace contextRef="#ctx0" brushRef="#br0" timeOffset="1267.9302">60-724 124 0,'0'0'241'0,"0"0"-134"0,0 0-78 0,0 0 69 0,0 0 19 0,0 0 11 15,0 0 7-15,0 0-33 16,0 0 5-16,0 0-24 16,0 0-38-16,0 0 23 15,0 0-48-15,2 0-10 16,1 0-10-16,4 0-14 15,7 0 14-15,6 3-1 16,6 14-23-16,6 5 23 16,-2 1-12-16,5 2 8 0,-6-1-3 15,-3 2-40 1,-2-5 22-16,-4-1 1 0,-3-9-17 16,-4 1 41-16,-1-4-22 15,0-3 10-15,-4 0-3 16,-2-2-61-16,3 0-1 15,-6-3-55-15,5 0-50 16,-4-3-9-16</inkml:trace>
          <inkml:trace contextRef="#ctx0" brushRef="#br0" timeOffset="2092.214">514-352 707 0,'0'0'165'15,"0"0"-154"-15,0 0 24 16,0 0 4-16,0 0-32 16,0 0-4-16,0 0 9 15,11 86-13-15,-7-52 1 0,-4-3 0 16,0 7 12-16,0-4-11 15,0 8 12-15,0-1 16 16,0 5 7-16,0 1 2 16,-7 2-38-16,-1-2 7 15,2-6-3-15,0 3-4 16,1-2 0-16,2-3-23 16,-3 9-83-16,3-9-11 15,0-11-174-15</inkml:trace>
          <inkml:trace contextRef="#ctx0" brushRef="#br0" timeOffset="2768.4386">1127-147 578 0,'0'0'306'0,"0"0"-142"16,0 0-81-16,0 0 38 15,0 0-4-15,0 0-100 16,0 0-17-16,8-23-37 16,16 18-5-16,4 2 42 15,4 1-47-15,0 2-5 0,-7 0 9 16,-8 0-51-16,-9 0-9 15,-8 2-83-15,0 6-103 16,0-1-109-16</inkml:trace>
          <inkml:trace contextRef="#ctx0" brushRef="#br0" timeOffset="2560.0477">1087 130 199 0,'0'0'593'15,"0"0"-503"-15,0 0-70 16,0 0 35-16,0 0-39 16,0 0-15-16,0 0 5 15,72-5 4-15,-52 5-10 16,-3 0-12-16,-6 0-1 16,-5 0 2-16,2 0 2 15,-5 0 2-15,4 0 7 16,-2 0 0 31,3 0-13-47,4 0-103 0,0-18-30 0,1-3-105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42:30.0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FAF4B4-AAAF-4B09-82A1-636AEAE7A51F}" emma:medium="tactile" emma:mode="ink">
          <msink:context xmlns:msink="http://schemas.microsoft.com/ink/2010/main" type="inkDrawing" rotatedBoundingBox="10211,16284 12225,14630 12989,15561 10975,17214" semanticType="callout" shapeName="Other">
            <msink:sourceLink direction="with" ref="{C1A27DB5-3345-41A9-8538-B0DFC927C994}"/>
          </msink:context>
        </emma:interpretation>
      </emma:emma>
    </inkml:annotationXML>
    <inkml:trace contextRef="#ctx0" brushRef="#br0">2089-514 182 0,'0'0'552'0,"0"0"-412"15,0 0-47-15,0 0-20 16,0 0 29-16,0 0-55 16,0 0-47-16,0 12-1 15,12 27-6-15,8 15 5 16,6 20-4-16,0 2 12 0,0 13-3 16,-6 4-3-16,0-1 0 15,-6 0 0-15,-6-4 0 16,2-6 0-16,-5-7-1 15,-2-7 1-15,6-6 0 16,-1-5 1-16,7-11-1 16,2-10-6-16,0-12-36 15,3-8-13-15,-5-9 55 16,0-7-12-16,-2 0 12 16,-1-19 39-16,-4-24-33 15,1-11 16-15,-6-21-11 16,-3-11 2-16,0-6 22 0,-5-18-34 15,-15 2 9 1,-4-2 27-16,1 5-22 0,0 9 47 16,3 8-34-16,3 8-27 15,0 15 47-15,5 1-35 16,4 9-1-16,2 6-6 16,6 10 2-16,0 0-9 15,0 9 1-15,6 3-1 16,14 1-12-16,5 4 10 15,7 7 3-15,5 1 0 16,3 4 2-16,12 2-4 16,13 3 2-16,9 0-1 15,18 0-8-15,14-3 16 16,15-3-7-16,11-7 0 16,3 0 3-16,6-5-3 0,-4-5 0 15,-1-2 0-15,-9-3-3 16,-12 5 4-16,-18-4-1 15,-13 12 3-15,-21-4 6 16,-14 12-10-16,-14 2 1 16,-15 4-6-16,-9 4-2 15,-9 2-19-15,-2 0-22 16,0 0-16-16,0 0-39 16,0 8-21-16,-8 25 44 15,-6-4-47-15,-6 2-141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42:30.8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360541-F87A-4D0B-9F95-10F484E66B15}" emma:medium="tactile" emma:mode="ink">
          <msink:context xmlns:msink="http://schemas.microsoft.com/ink/2010/main" type="writingRegion" rotatedBoundingBox="11243,15930 20006,16302 19952,17574 11189,17201"/>
        </emma:interpretation>
      </emma:emma>
    </inkml:annotationXML>
    <inkml:traceGroup>
      <inkml:annotationXML>
        <emma:emma xmlns:emma="http://www.w3.org/2003/04/emma" version="1.0">
          <emma:interpretation id="{4D4F56BA-3FD8-434F-8100-98D657DBAF05}" emma:medium="tactile" emma:mode="ink">
            <msink:context xmlns:msink="http://schemas.microsoft.com/ink/2010/main" type="paragraph" rotatedBoundingBox="11243,15930 20006,16302 19952,17574 11189,17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1094F8-65C7-4CB0-A104-2CA6252285CB}" emma:medium="tactile" emma:mode="ink">
              <msink:context xmlns:msink="http://schemas.microsoft.com/ink/2010/main" type="line" rotatedBoundingBox="11243,15930 20006,16302 19952,17574 11189,17201"/>
            </emma:interpretation>
          </emma:emma>
        </inkml:annotationXML>
        <inkml:traceGroup>
          <inkml:annotationXML>
            <emma:emma xmlns:emma="http://www.w3.org/2003/04/emma" version="1.0">
              <emma:interpretation id="{C1A27DB5-3345-41A9-8538-B0DFC927C994}" emma:medium="tactile" emma:mode="ink">
                <msink:context xmlns:msink="http://schemas.microsoft.com/ink/2010/main" type="inkWord" rotatedBoundingBox="11023,16294 13320,15790 13576,16957 11279,17461">
                  <msink:destinationLink direction="with" ref="{DDFAF4B4-AAAF-4B09-82A1-636AEAE7A51F}"/>
                </msink:context>
              </emma:interpretation>
              <emma:one-of disjunction-type="recognition" id="oneOf0">
                <emma:interpretation id="interp0" emma:lang="en-US" emma:confidence="0">
                  <emma:literal>Gotts'</emma:literal>
                </emma:interpretation>
                <emma:interpretation id="interp1" emma:lang="en-US" emma:confidence="0">
                  <emma:literal>Gin'}</emma:literal>
                </emma:interpretation>
                <emma:interpretation id="interp2" emma:lang="en-US" emma:confidence="0">
                  <emma:literal>Girl}</emma:literal>
                </emma:interpretation>
                <emma:interpretation id="interp3" emma:lang="en-US" emma:confidence="0">
                  <emma:literal>GYHB}</emma:literal>
                </emma:interpretation>
                <emma:interpretation id="interp4" emma:lang="en-US" emma:confidence="0">
                  <emma:literal>GIHB}</emma:literal>
                </emma:interpretation>
              </emma:one-of>
            </emma:emma>
          </inkml:annotationXML>
          <inkml:trace contextRef="#ctx0" brushRef="#br0">3184-126 54 0,'0'0'307'0,"0"0"-153"16,0 0-21-16,0 0-61 15,0 0 41-15,0 0-34 16,0 0-56-16,-125-32 0 16,101 32-15-16,-1 0 10 0,-5 3 4 15,2 18-20-15,-1 3 41 16,-6 4-14-16,-2 8-13 16,0 10 29-16,-3 9-27 15,2 1 19-15,4 7-14 16,3-3-22-16,4 5 3 15,5-9-4-15,10 1-3 16,6-4-3-16,6-2-7 16,0-10 12-16,6-5-6 15,20-2-28-15,2-12 34 16,7-5-30-16,5-5 28 16,0-6-7-16,1-4 10 0,-3-2 0 15,-4 0 0-15,0 0-3 16,-2-18 1-16,-6-1 2 15,-3-3 0-15,-6-7 5 16,-3 6-4-16,-5-6 11 16,-6-1 13-16,-1 3-15 15,-2 9 35-15,0 0-19 16,0 8 7-16,0 5 28 16,0 3-45-16,0 2-15 15,0 0-1-15,0 0-16 16,0 2-11-16,0 16-4 15,0 8 19-15,3 4 11 16,6 4-23-16,3 0 4 16,-1-3 4-16,-2-3-48 15,2-6 14-15,-2-5 15 0,-3-9-23 16,-4-5 21-16,-2-3-43 16,0 0 17-16,0-11-14 15,-5-11-256-15</inkml:trace>
          <inkml:trace contextRef="#ctx0" brushRef="#br0" timeOffset="227.1204">3007 420 705 0,'0'0'208'15,"0"0"-128"-15,0 0 54 16,0 0-15-16,0 0-51 0,0 0-45 15,0 0-23-15,11-6-26 16,13-1 6-16,4-4 5 16,6-4 5-16,1 2-36 15,-10 2-32-15,-7 4-40 16,-9 2-152-16,-9 0-66 0</inkml:trace>
          <inkml:trace contextRef="#ctx0" brushRef="#br0" timeOffset="885.2488">3276-370 235 0,'0'0'397'0,"0"0"-300"15,0 0-63-15,0 0 30 16,0 0 69-16,0 0-80 16,0 0-34-16,64-60 2 15,-58 60-21-15,-4 0 0 16,-2 0 0-16,3 0 1 16,1 0 15-16,1 14 26 15,3-4-3-15,2 8 5 16,-2 0-37-16,-2 9 12 15,0 3-5-15,-6 4-14 16,0 2 12-16,0 3-12 16,0 2 0-16,-6-10 8 15,0-4-2-15,0-4-6 16,4-8 0-16,2-2-12 0,0-2 11 16,0-4-9-16,0-1-5 46,5-2 14 33,10 0 1-79,-1-4 0 0,6 0 0 15,3 0 7-15,-3 0-9 0,0 0 2 0,-3 0-2 0,-2 0-7 0,-7-7-55 0,-4 0-78 16,-1 0-206-16</inkml:trace>
          <inkml:trace contextRef="#ctx0" brushRef="#br0" timeOffset="1390.5139">3868 327 104 0,'0'0'590'0,"0"0"-351"15,0 0-55 1,0 0-25-16,0 0-57 0,0 0-37 16,0 0-65-16,-5-27-10 15,5 27 0-15,12-1-70 16,16 1 29-16,9-5 24 16,10-7-47-16,3 0-30 15,3-18-81-15,-12 8-124 16,-13-1-216-16</inkml:trace>
          <inkml:trace contextRef="#ctx0" brushRef="#br0" timeOffset="1190.9712">3907 50 643 0,'0'0'271'16,"0"0"-193"-16,0 0-27 16,0 0 60-16,0 0-30 15,0 0-66-15,-21 173-14 0,21-126-2 16,0-1-22-16,0-2 9 16,6-2-12-16,5-8-20 15,-2-6 46-15,-6-3 0 16,0-4 0-16,-3-3-14 15,0-7 9-15,0-4-64 16,-11-7-22-16,-6 0-150 16,5 0-130-16</inkml:trace>
          <inkml:trace contextRef="#ctx0" brushRef="#br0" timeOffset="1725.584">4295-139 522 0,'0'0'315'0,"0"0"-211"15,0 0-104-15,0 0 89 16,0 0 23-16,0 0-89 16,-12 150-7-16,12-104-16 15,0 5 7-15,0 3-1 16,0-5-6-16,0-3 1 15,0-4 0-15,0-9 8 16,0-2-9-16,0-4 0 0,0-5-9 16,0-3-1-16,0-9-23 15,-2-3-112-15,-1-7-111 16,-1 0-50-16,1-12-103 0</inkml:trace>
          <inkml:trace contextRef="#ctx0" brushRef="#br0" timeOffset="2378.5235">4223-117 575 0,'0'0'270'16,"0"0"-95"-16,0 0-32 0,0 0-16 16,0 0-66-1,0 0-20-15,0 0-41 0,-9-38-35 16,36 35 20-16,10-7-27 15,8 3 19-15,-2 4-17 16,-2 3-18-16,-13 0 46 16,-8 0-17-16,-8 15 29 15,-6 4 9-15,-6 2-8 16,0 2 25-16,0 0 5 16,0 0-15-16,-3 1 40 15,-5-1-36-15,1-7-12 16,5 4-4-16,-1 1-1 15,3 3-3-15,0-2 0 16,0 2-6-16,0-6-1 16,0 0 7-16,0-3 0 0,5 1-12 15,5-4 11-15,4-4-6 16,0 3-6-16,3-4 2 16,0 2 4-16,3-3 7 15,-5 6 0-15,0-7 2 16,-5 8-1-16,0-3-1 15,-8 9 1-15,-2-4-1 16,0 7 42-16,0 2-27 16,0 2-1-16,-8 0 1 15,-4 0-8-15,0-3-8 16,2-2 1-16,-2-3 0 16,0-6 3-16,1 0-3 15,-1-5 1-15,1 1 2 47,2-6-3 31,1-2-1-78,-4 0-22 0,-5-5-48 0,-1-12-48 0,4-7-275 0</inkml:trace>
          <inkml:trace contextRef="#ctx0" brushRef="#br0" timeOffset="2829.7767">4435-457 124 0,'0'0'331'0,"0"0"-200"0,0 0-59 16,0 0 52-16,0 0-4 15,0 0-27-15,0 0-65 16,50-57-3-16,-40 57 30 16,0 0-54-16,2 0 31 15,-4 0-32-15,4 0 13 16,-2 0-10-16,2 7 5 16,-4 9-5-16,4 12 49 15,-6-3-34-15,0 13 34 16,-6-2-26-16,0 0-26 0,0 3 30 15,0-11-29 1,0 3 8-16,0-7-2 0,0-4-5 16,0-2-2-16,0-5 0 15,0-2-1-15,0-1 0 16,0-10 1-16,3 2 0 16,0-2-10-16,2 0 11 15,4 0-1-15,5 0 0 16,3 0 0-16,7 0 4 15,1 0-4-15,-2-7-7 16,4-4 1-16,-5 3-58 16,-2 3-4-16,6-5-85 15,-5 3-91-15,-5-4-126 0</inkml:trace>
        </inkml:traceGroup>
        <inkml:traceGroup>
          <inkml:annotationXML>
            <emma:emma xmlns:emma="http://www.w3.org/2003/04/emma" version="1.0">
              <emma:interpretation id="{3B81D83E-D8E7-4F82-8C86-BA5CAFB0592F}" emma:medium="tactile" emma:mode="ink">
                <msink:context xmlns:msink="http://schemas.microsoft.com/ink/2010/main" type="inkWord" rotatedBoundingBox="18842,16553 19993,16602 19958,17414 18807,17365"/>
              </emma:interpretation>
              <emma:one-of disjunction-type="recognition" id="oneOf1">
                <emma:interpretation id="interp5" emma:lang="en-US" emma:confidence="0">
                  <emma:literal>I'll</emma:literal>
                </emma:interpretation>
                <emma:interpretation id="interp6" emma:lang="en-US" emma:confidence="0">
                  <emma:literal>IELI</emma:literal>
                </emma:interpretation>
                <emma:interpretation id="interp7" emma:lang="en-US" emma:confidence="0">
                  <emma:literal>I-14</emma:literal>
                </emma:interpretation>
                <emma:interpretation id="interp8" emma:lang="en-US" emma:confidence="0">
                  <emma:literal>I-64</emma:literal>
                </emma:interpretation>
                <emma:interpretation id="interp9" emma:lang="en-US" emma:confidence="0">
                  <emma:literal>Fell</emma:literal>
                </emma:interpretation>
              </emma:one-of>
            </emma:emma>
          </inkml:annotationXML>
          <inkml:trace contextRef="#ctx0" brushRef="#br0" timeOffset="5325.8144">10223 621 697 0,'0'0'347'0,"0"0"-239"0,0 0-69 16,0 0 77-16,0 0-9 15,0 0-92-15,0 0-15 16,38 0-8-16,-13 0 8 16,4 0 3-16,2 0 4 15,-2-5-6-15,-1 4-1 16,-6-3-11-16,-9 1 10 15,-4 1-22-15,-3-1-21 16,-4-2 25-16,-2-2-40 16,0-23-80-16,0 3-264 15,0-2-10-15</inkml:trace>
          <inkml:trace contextRef="#ctx0" brushRef="#br0" timeOffset="5525.6977">10237 412 189 0,'0'0'607'0,"0"0"-443"16,0 0-38-16,0 0 6 15,0 0 3-15,0 0-95 16,0 0-40-16,26-8 0 16,2 0-6-16,7-2 6 15,5 2-8-15,-3 3-68 0,-5-2-22 16,-9 1-128-16,-11 3-180 15</inkml:trace>
          <inkml:trace contextRef="#ctx0" brushRef="#br0" timeOffset="5967.9316">10803 52 618 0,'0'0'278'0,"0"0"-181"16,0 0-52-1,0 0 55-15,0 0-6 0,0 0-90 16,0 0 11-16,-2 56-10 78,2-16-5-78,0-1 15 0,0 5 2 0,0 0-8 0,-3 2 32 0,-4-4-21 16,5-1-6-16,-1 3 27 0,0-8-28 0,3 4 2 0,0-7-15 0,0-2 0 15,15-3 0-15,5-2-9 16,3-5-16-16,6-6 24 15,-1-3-30-15,7 0 12 0,2-12 4 16,0 0-25-16,-2 0 9 16,0 0-37-16,-3-13-63 15,5-19-30-15,-9 7-80 16,-5-1-32-16</inkml:trace>
          <inkml:trace contextRef="#ctx0" brushRef="#br0" timeOffset="6335.842">11298 108 639 0,'0'0'247'0,"0"0"-86"16,0 0 9-16,0 0-32 16,0 0-52-1,0 0-66-15,0 0-19 0,0-12-2 16,0 12-17-16,0 0-12 15,5 12 14-15,7 12 7 16,-1 10 9-16,-2-1 0 16,-3 7 0-16,-4 1 9 15,-2 0-6-15,0 4 4 16,0-7 2-16,0 1 0 16,0-3-8-16,0 1-1 15,0-7 0-15,0 4-8 16,0-6 9-16,4 3-1 0,2 3 0 15,-1-5-3 1,0-1 2-16,-1 1-41 0,-4-3-28 16,0-1-2-16,0 6-77 15,-20-5-88-15,3-5-159 0</inkml:trace>
          <inkml:trace contextRef="#ctx0" brushRef="#br0" timeOffset="4188.351">9351 211 363 0,'0'0'250'16,"0"0"-106"-16,0 0-11 0,0 0 55 15,0 0-56 1,0 0-34-16,0 0-53 0,4-16-29 15,-4 16 20-15,0 0-24 16,0 0 7-16,0 0-16 16,0 4-3-16,0 8 0 15,0 5-1-15,0 9 1 16,0 5 12-16,0 5-12 16,0-2 9-16,0 1-6 15,0-1 3-15,0 1-8 16,0-7 2-16,0 1-45 15,0-6 9-15,0-1-58 0,0-3-18 16,0 4-74 0,-7-5-116-16,-3-7-111 0</inkml:trace>
          <inkml:trace contextRef="#ctx0" brushRef="#br0" timeOffset="4533.6691">9124 771 643 0,'0'0'252'0,"0"0"-161"15,0 0-4-15,0 0 71 16,0 0-68-16,0 0-40 0,0 0-34 16,0 0-16-1,15 0-13-15,10 0-1 0,10 6 14 16,9-1 1-16,1-5 0 15,7 3-1-15,-4-3 10 16,2 1-2-16,-4 3-8 16,-6-1 0-16,-2 4 0 15,-6-2-2-15,-7-5 2 16,-2 5 0-16,-3-2 0 16,-3 0 7-16,-5-3-15 15,-1 0-5-15,-5 0-45 16,-3 0 10-16,-3-11-61 15,0-9-275-15,0-1-301 0</inkml:trace>
          <inkml:trace contextRef="#ctx0" brushRef="#br0" timeOffset="4931.4029">9004-54 375 0,'0'0'134'16,"0"0"-43"-16,0 0 46 15,0 0 10-15,0 0-30 16,0 0-94-16,0 0-8 15,34 0 75-15,-5 0-41 0,11 0 1 16,12 0-28-16,3-5-21 16,7-8 28-16,2 5-29 15,-1 1 1-15,-2-6 4 16,-3 3 4-16,-4 2-10 16,-6 0 1-16,-8 2 0 15,-5 4-5-15,-8-3 6 16,-10 5-1-16,-9 0 0 15,-5 0-6-15,-3 0-19 16,0 0-53-16,-15 0-137 0,-5 0-161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42:38.3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60C8BB-D46A-4412-B3D5-E2CEAD59D376}" emma:medium="tactile" emma:mode="ink">
          <msink:context xmlns:msink="http://schemas.microsoft.com/ink/2010/main" type="inkDrawing" rotatedBoundingBox="20048,16400 22371,15011 22986,16039 20663,17428" semanticType="callout" shapeName="Other">
            <msink:sourceLink direction="to" ref="{D11AC1DC-4236-4B62-A436-AF8ED0110EC9}"/>
            <msink:sourceLink direction="from" ref="{D11AC1DC-4236-4B62-A436-AF8ED0110EC9}"/>
          </msink:context>
        </emma:interpretation>
      </emma:emma>
    </inkml:annotationXML>
    <inkml:trace contextRef="#ctx0" brushRef="#br0">11756 156 454 0,'0'0'211'16,"0"0"-65"-16,0 0 23 15,0 0-16-15,0 0-26 16,0 0-50-16,0 0-33 0,0-96 5 16,0 96-32-1,0 0 2-15,0 0-19 0,0 0-22 16,0 14 15-16,8 15-7 15,6 16 14-15,4 6 3 16,-1 4 5-16,0 5-5 16,1 4-3-16,-1-1 1 15,3 1-5-15,3-4 4 16,2 2-6-16,4-5 4 16,-3-6-23-16,-2-4 10 15,-4-11 1-15,-7-2-12 16,-1-12 26-16,-7-8-11 15,-2-6 8-15,1-1-3 0,-4-7 10 16,0 0-4 0,0 0 13-16,0 0 0 0,0-15 9 15,0-9-22 1,-7-7 0-16,2-9 3 0,0-9 6 16,2-5-9-16,3-4 0 15,-4 1 0-15,4-11-1 16,0 4 1-16,-3-6 0 15,-2-4 25-15,-4-7-24 16,-2-10 27-16,-1 3-10 16,-3-5-17-16,5 8 21 15,3 10-15-15,7 5 4 16,0 12-6-16,4 7-4 16,24 6-2-16,9 11 1 15,7 4-15 1,7 10 8 62,6 4 7-62,5 11 0-16,6-2 0 0,8 4 8 0,1 3-8 0,6 0 0 0,1-2 2 0,8-3-8 0,5-2 6 0,7-8 0 0,8 1 8 0,6-6 2 0,3 2-10 0,-1-3 0 0,-1 1 0 15,-7 3-2-15,-3-2 2 16,-9 6 0-16,-8 3-7 15,-15 2 8-15,-13 5-1 16,-18 3 0-16,-9 0-25 0,-10 0 22 16,-11 0-51-1,-2 0-12-15,-4 0 24 0,-2 3-54 16,-6 5-30-16,-2 10-39 16,0-8-77-16,-2 4-48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5:42:39.3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E2C8DD-11CB-4E76-82B2-5FCCE4CF3234}" emma:medium="tactile" emma:mode="ink">
          <msink:context xmlns:msink="http://schemas.microsoft.com/ink/2010/main" type="writingRegion" rotatedBoundingBox="20947,16315 23266,16095 23381,17300 21061,17521"/>
        </emma:interpretation>
      </emma:emma>
    </inkml:annotationXML>
    <inkml:traceGroup>
      <inkml:annotationXML>
        <emma:emma xmlns:emma="http://www.w3.org/2003/04/emma" version="1.0">
          <emma:interpretation id="{CE3280FE-4E9F-4DF8-8FB3-D39442656908}" emma:medium="tactile" emma:mode="ink">
            <msink:context xmlns:msink="http://schemas.microsoft.com/ink/2010/main" type="paragraph" rotatedBoundingBox="20947,16315 23266,16095 23381,17300 21061,17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8F7A57-CD18-4511-8D32-E81B70A13FE6}" emma:medium="tactile" emma:mode="ink">
              <msink:context xmlns:msink="http://schemas.microsoft.com/ink/2010/main" type="line" rotatedBoundingBox="20947,16315 23266,16095 23381,17300 21061,17521"/>
            </emma:interpretation>
          </emma:emma>
        </inkml:annotationXML>
        <inkml:traceGroup>
          <inkml:annotationXML>
            <emma:emma xmlns:emma="http://www.w3.org/2003/04/emma" version="1.0">
              <emma:interpretation id="{D11AC1DC-4236-4B62-A436-AF8ED0110EC9}" emma:medium="tactile" emma:mode="ink">
                <msink:context xmlns:msink="http://schemas.microsoft.com/ink/2010/main" type="inkWord" rotatedBoundingBox="20947,16315 23266,16095 23381,17300 21061,17521">
                  <msink:destinationLink direction="to" ref="{1C60C8BB-D46A-4412-B3D5-E2CEAD59D376}"/>
                  <msink:destinationLink direction="from" ref="{1C60C8BB-D46A-4412-B3D5-E2CEAD59D376}"/>
                </msink:context>
              </emma:interpretation>
              <emma:one-of disjunction-type="recognition" id="oneOf0">
                <emma:interpretation id="interp0" emma:lang="en-US" emma:confidence="0">
                  <emma:literal>(2+132</emma:literal>
                </emma:interpretation>
                <emma:interpretation id="interp1" emma:lang="en-US" emma:confidence="0">
                  <emma:literal>? 2+132</emma:literal>
                </emma:interpretation>
                <emma:interpretation id="interp2" emma:lang="en-US" emma:confidence="0">
                  <emma:literal>? 2132</emma:literal>
                </emma:interpretation>
                <emma:interpretation id="interp3" emma:lang="en-US" emma:confidence="0">
                  <emma:literal>(2+135</emma:literal>
                </emma:interpretation>
                <emma:interpretation id="interp4" emma:lang="en-US" emma:confidence="0">
                  <emma:literal>? 2+133</emma:literal>
                </emma:interpretation>
              </emma:one-of>
            </emma:emma>
          </inkml:annotationXML>
          <inkml:trace contextRef="#ctx0" brushRef="#br0">12937 396 77 0,'0'0'271'0,"0"0"-157"16,0 0-20-16,0 0 85 15,0 0-19-15,0 0-24 16,17-150-63-16,-17 122-13 16,0-3 12-16,-12 6-53 15,-2-2 14-15,-1 3-2 16,-2 9-10-16,3-6 55 16,-6 8-56-16,0 3-2 15,-4 3 18-15,-1 1-35 16,-7 6 3-16,0 0-4 0,1 0-4 15,-3 6-6-15,2 9 10 16,0 9 0-16,1 0 0 16,-1 11 3-16,3 1-4 15,1 8 1-15,5 3-12 16,6-6 6-16,5 5 6 16,6 1 0-16,6 2-1 15,0-2-4-15,3-1 5 16,17-4 0-16,0-3-5 15,3-5-3-15,3-6 8 16,2-5 0-16,2-5-7 16,-2-4-11-16,4 1 18 0,-3-10 0 15,-4-3-14 1,-5 1 2-16,-2-3 9 0,-4 0 3 16,1 0-6-16,-2 0-10 15,2 0 16-15,0-8-1 16,-1 0-1-16,-3-8-4 15,1 4 7-15,-3-4-1 16,-3 9 8-16,-4-6 8 16,1 8-16-16,-3-1 28 15,0 6-27-15,0 0 31 16,0 0-32-16,0 0 0 16,0 0-1-16,0 0-42 15,0 8-2-15,3 8 20 16,6 2-30-16,2-3 16 15,-5 3-39-15,-6-7-12 0,0-4-69 16,-14-1-242 0</inkml:trace>
          <inkml:trace contextRef="#ctx0" brushRef="#br0" timeOffset="249.0521">12704 634 667 0,'0'0'325'16,"0"0"-224"-16,0 0-20 16,0 0 45-16,0 0-31 15,0 0-62-15,0 0-33 16,5-7-61-16,19 7 54 0,7 0-9 16,3 0 14-16,6 0-19 15,-5 0-20-15,-8 0-2 16,-10 0-66-16,-9 0-54 15,-8 0-45-15,0 0-45 16,0 0-22-16</inkml:trace>
          <inkml:trace contextRef="#ctx0" brushRef="#br0" timeOffset="922.4641">13106-204 183 0,'0'0'355'0,"0"0"-236"16,0 0-79-16,0 0 83 16,0 0-25-16,0 0-65 0,0 0 11 15,78-80-18 1,-69 75 0-16,2 5 20 0,1 0-39 15,3 0 34-15,-2 7-18 16,2 7-22-16,2 0 36 16,-2 8-36-16,-5-4 10 15,0 4-2-15,-5 2 4 16,-5 10 3-16,0 2 36 16,0 3-30-16,-17 2 13 15,-1-2-34-15,-2-5 17 16,6-3-7-16,6-9-2 15,2 0-10-15,6-4 1 16,0-4-18-16,0-5 12 0,6-1 9 16,11 0-3-16,6-6 7 15,3-2 0-15,5 0-14 16,6 0-3-16,3-23-79 16,-5-11-87-16,-11 1-499 15</inkml:trace>
          <inkml:trace contextRef="#ctx0" brushRef="#br0" timeOffset="1428.684">13431 598 586 0,'0'0'250'0,"0"0"-69"16,0 0 43-16,0 0-49 16,0 0-57-16,0 0-48 15,0 0-69-15,-23-41-1 0,23 41-27 16,9 0-37-1,11 0 45-15,8 0-13 0,4 0-25 16,-2 0-7-16,-2 0-40 16,1 0 22-16,-6 3-41 15,2-2-44-15,12-1 1 16,-2-4-89-16,-6-17-81 0</inkml:trace>
          <inkml:trace contextRef="#ctx0" brushRef="#br0" timeOffset="1174.8308">13601 239 127 0,'0'0'413'0,"0"0"-288"0,0 0-71 16,0 0 135-16,0 0-32 15,0 0-63-15,0 0-56 16,11 13-19-16,-11-1 21 16,0 9 1-16,0 5-11 15,0 8-12-15,0 2-17 16,0 3-1-16,0 2 0 15,0 3 0-15,0-3-10 16,-5 1 10-16,2-3 0 16,-6-9-9-16,3-3-40 0,1-9 17 15,-4-8-39-15,-9-2-84 16,5-3-53-16,-4-5-148 0</inkml:trace>
          <inkml:trace contextRef="#ctx0" brushRef="#br0" timeOffset="2390.7205">13915 184 689 0,'0'0'209'0,"0"0"-73"0,0 0 12 16,0 0-35-16,0 0-32 16,0 0-81-16,0 0-18 15,48-41 10-15,-2 41 8 16,6 0-15-16,-4 0-5 15,-4 5-25-15,-16 5 25 16,-10 3-9-16,-10 0 1 16,-8 2 27-16,0-1 1 15,0 1 3-15,0-3 29 16,-6 5-20-16,-8 1 38 16,0 1-15-16,0-4-28 15,-1 3 8-15,3 0-14 16,4-6-1-16,8 4 0 15,0-6-13-15,0 3 5 16,3 0-9-16,19-2-32 0,10 0 39 16,8-10-8-16,0 3 18 15,2 1-1-15,-9-3-11 16,-9 8 6-16,-7 1 4 16,-6 4-1-16,-4 6-5 15,-2 3 9-15,-5 4-1 16,0 0 18-16,0-2-17 15,0 2-1-15,0-1 0 16,0-4 1-16,0-5 2 16,-3-3-2-16,-9 3 8 15,-2 0 18-15,-6-5-15 16,-6 3 15-16,-6-3-9 0,4 2-10 16,-4-7 24-1,6 2-14-15,6-5 2 0,2-5 4 16,8 0-23-16,-2 0 18 15,4 0-19-15,1-5-25 16,2-10-24-16,-1-13-58 16,4 4-187-16,2-2-453 0</inkml:trace>
          <inkml:trace contextRef="#ctx0" brushRef="#br0" timeOffset="1769.5945">13985 195 320 0,'0'0'524'16,"0"0"-362"-16,0 0-53 15,0 0 37-15,0 0-30 16,0 0-116-16,0 0 0 16,15 30-12-16,-6 15 12 15,-6 12 4-15,0-3-2 16,-3 6-2-16,0-1 0 16,0-7 6-16,0-1-14 15,-3-9 1-15,0-3-12 16,3-14 18-16,0-4-24 0,0-11-6 15,0-2-19-15,0-8-68 16,0 0-25-16,0 0-68 16,0 0-21-16,0-13-121 0</inkml:trace>
          <inkml:trace contextRef="#ctx0" brushRef="#br0" timeOffset="3037.4265">14313-294 660 0,'0'0'211'0,"0"0"-79"16,0 0-35-16,0 0-6 16,0 0-65-16,0 0-20 15,0 0 0-15,104-26-6 16,-72 26-7-16,-4 7 6 0,-5 12-11 16,-3 1 12-1,-5 3 2-15,-3-2 8 0,-4 0-10 16,-2-4 0-16,-3 0 0 15,0 0 14-15,-3 2 8 16,0 10 21-16,0-1 10 16,-6 6-39-16,-11 7 21 15,-3-1-22-15,5-4-13 16,3-6 3-16,7-4-3 16,5-8 0-16,0-5-7 15,0-3-30-15,15 1 27 16,5-4-7-1,5-2-4-15,4 1 19 0,-1-6-28 63,4 0-12 46,3-16-63-93,-7-7-234-16,-6-6-372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6:40:12.9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9A989A-0AA1-4DEA-B3A8-7CBB5C460E74}" emma:medium="tactile" emma:mode="ink">
          <msink:context xmlns:msink="http://schemas.microsoft.com/ink/2010/main" type="writingRegion" rotatedBoundingBox="11169,3091 13803,3091 13803,3860 11169,3860"/>
        </emma:interpretation>
      </emma:emma>
    </inkml:annotationXML>
    <inkml:traceGroup>
      <inkml:annotationXML>
        <emma:emma xmlns:emma="http://www.w3.org/2003/04/emma" version="1.0">
          <emma:interpretation id="{B47F66C7-EB6E-4C5F-9E9C-CC3BE4A809F5}" emma:medium="tactile" emma:mode="ink">
            <msink:context xmlns:msink="http://schemas.microsoft.com/ink/2010/main" type="paragraph" rotatedBoundingBox="11169,3091 13803,3091 13803,3860 11169,3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61FA82-76DD-4E85-B015-8FC3FB2A824A}" emma:medium="tactile" emma:mode="ink">
              <msink:context xmlns:msink="http://schemas.microsoft.com/ink/2010/main" type="line" rotatedBoundingBox="11169,3091 13803,3091 13803,3860 11169,3860"/>
            </emma:interpretation>
          </emma:emma>
        </inkml:annotationXML>
        <inkml:traceGroup>
          <inkml:annotationXML>
            <emma:emma xmlns:emma="http://www.w3.org/2003/04/emma" version="1.0">
              <emma:interpretation id="{B028A79E-414F-416F-8A99-FDA1D0374CB1}" emma:medium="tactile" emma:mode="ink">
                <msink:context xmlns:msink="http://schemas.microsoft.com/ink/2010/main" type="inkWord" rotatedBoundingBox="11169,3091 11922,3091 11922,3860 11169,3860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-2482 754 107 0,'0'0'0'15,"0"0"-31"-15</inkml:trace>
          <inkml:trace contextRef="#ctx0" brushRef="#br0" timeOffset="-433.8388">-1729 0 366 0,'0'0'0'15,"0"0"-99"-15,-120 159 45 16,71-90-94-16</inkml:trace>
        </inkml:traceGroup>
        <inkml:traceGroup>
          <inkml:annotationXML>
            <emma:emma xmlns:emma="http://www.w3.org/2003/04/emma" version="1.0">
              <emma:interpretation id="{EB05B167-C999-4854-8FA8-8CA52E924624}" emma:medium="tactile" emma:mode="ink">
                <msink:context xmlns:msink="http://schemas.microsoft.com/ink/2010/main" type="inkWord" rotatedBoundingBox="13651,3091 13803,3091 13803,3129 13651,3129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`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1478.5601">0 0 88 0,'0'0'13'0,"0"0"-13"15,0 0 7-15,0 0 10 16,0 0 19-16,0 0-23 15,0 0-13-15,60 21-24 16,-11-12-41-16,-6-1-20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6:41:10.4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768E0C-C35C-4785-9579-368FE4FC2902}" emma:medium="tactile" emma:mode="ink">
          <msink:context xmlns:msink="http://schemas.microsoft.com/ink/2010/main" type="writingRegion" rotatedBoundingBox="10000,6482 9686,8079 8843,7913 9157,6316"/>
        </emma:interpretation>
      </emma:emma>
    </inkml:annotationXML>
    <inkml:traceGroup>
      <inkml:annotationXML>
        <emma:emma xmlns:emma="http://www.w3.org/2003/04/emma" version="1.0">
          <emma:interpretation id="{3CA0F522-93F7-42CA-A312-EA65945B7D3F}" emma:medium="tactile" emma:mode="ink">
            <msink:context xmlns:msink="http://schemas.microsoft.com/ink/2010/main" type="paragraph" rotatedBoundingBox="10000,6482 9686,8079 8843,7913 9157,6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CF733-ACDE-44B0-961E-4212C81E7BAC}" emma:medium="tactile" emma:mode="ink">
              <msink:context xmlns:msink="http://schemas.microsoft.com/ink/2010/main" type="line" rotatedBoundingBox="10000,6482 9686,8079 8843,7913 9157,6316"/>
            </emma:interpretation>
          </emma:emma>
        </inkml:annotationXML>
        <inkml:traceGroup>
          <inkml:annotationXML>
            <emma:emma xmlns:emma="http://www.w3.org/2003/04/emma" version="1.0">
              <emma:interpretation id="{E777C685-F0BD-43E4-AA8E-23F64AD2A637}" emma:medium="tactile" emma:mode="ink">
                <msink:context xmlns:msink="http://schemas.microsoft.com/ink/2010/main" type="inkWord" rotatedBoundingBox="10000,6482 9686,8079 8843,7913 9157,6316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x v</emma:literal>
                </emma:interpretation>
                <emma:interpretation id="interp2" emma:lang="en-US" emma:confidence="0">
                  <emma:literal>x T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x a</emma:literal>
                </emma:interpretation>
              </emma:one-of>
            </emma:emma>
          </inkml:annotationXML>
          <inkml:trace contextRef="#ctx0" brushRef="#br0">24 5 324 0,'0'0'118'0,"0"0"-69"0,0 0 19 15,0 0 62-15,0 0-28 16,0-7-53-16,0 7-21 16,0 0-21-16,0 0-5 15,0 0 5-15,0 0-7 16,0 0 0-16,0 0-1 16,0 0 1-16,0 0 1 15,0 0-1-15,0 0 6 16,0 0 0-16,0 0-5 15,0 5 7-15,0 11 28 0,0 4-13 16,0 1-4-16,0 5-2 16,0 3 2-16,0 0-3 15,0 0-13-15,0-3 4 16,-3-2-7-16,3-7 1 16,-2 0 0-16,2-2-1 15,0 0 1-15,-4-2-1 16,4-2 0-16,0-1-1 15,0-3-30-15,0 0-15 16,0-2-6-16,-3-4-48 16,0-1-64-16,-2 0-66 15,0 0-103-15</inkml:trace>
          <inkml:trace contextRef="#ctx0" brushRef="#br0" timeOffset="390.3418">-115 203 388 0,'0'0'63'16,"0"0"-18"-16,0 0 46 15,0 0 17-15,0 0-39 16,0 0-49-16,0 0-20 16,-2-18-1-16,2 18-18 0,0 0 9 15,0 0 10-15,12 0 9 16,2 4 7-16,1 1 4 16,1-2-3-16,5-3 8 15,2 0 4-15,5 0 0 16,7 0-15-16,-1 0-5 15,-2 0 2-15,3-12-10 16,-4 6-1-16,-5-2 0 16,-3 0-23-16,-6 1-32 15,-17 7-80-15,0 0-106 16,-9 0-116-16</inkml:trace>
          <inkml:trace contextRef="#ctx0" brushRef="#br0" timeOffset="1523.9346">-646 233 201 0,'0'0'166'16,"0"0"-130"-16,0 0-36 16,0 0 8-16,0 0 31 62,0 0-26-62,0 0-3 0,58-15 26 0,-41 15 8 0,-2-3 19 0,-2 3 8 16,2 0-23-16,-1 0 8 0,-3 0-17 0,4 0-3 0,2 0 3 15,0 3-25-15,6 7 4 16,1 1-8-16,-1-2-10 16,-1 4 6-16,-2 3-6 15,-2 0 1-15,-4-1 6 16,1 3-6-16,-2 0-1 16,-1 0 0-16,0 1 0 15,-1 1 0-15,1 3 1 0,3 3 0 16,-5 3 6-16,2-2-5 15,-4 3-2-15,-1-2 0 16,-4-2 0-16,-1 0 0 16,-2 0 0-16,0-3 1 15,0 2 0-15,0-1-1 16,0 2 1-16,0 3-1 16,0-3 0-16,0 5 9 15,-8 0-2-15,2 0-6 16,-2 3 9-16,-4 1 3 15,4 2 8-15,1-1-20 16,2 0-1-16,-1 0 2 16,-3 2-1-16,4 4 5 0,-3-3-6 15,-4 3 7 1,0 0-6-16,1-4-1 0,-6 1 0 16,2-6-1-16,0-4 1 15,1-5 0-15,6-7 1 16,2-6-1-16,2-4 2 15,4-4-1-15,0-3 0 16,0 0 11-16,0 0-11 16,0 0 0-16,0 0-1 15,0 0-26-15,0-15-35 16,0-3-118-16,0-3-155 0</inkml:trace>
          <inkml:trace contextRef="#ctx0" brushRef="#br0" timeOffset="2303.7071">-491 1176 611 0,'0'0'85'0,"0"0"-56"16,0 0 21-16,0 0 57 16,0 0-58-16,0 0-43 15,0 0-6-15,0 0-13 0,0 21 13 16,0 1 22-16,0 4-7 16,0 0-2-16,0-1-3 15,0-2-10-15,0 1 8 16,0-3-1-16,3 2 6 15,6-5 0-15,-1 3-12 16,-3-3 10-16,5 2 5 16,-5-2-16-16,2 3 8 15,-5-5-6-15,1-1-2 16,0-2 6-16,-1-5-6 16,1 0 1-16,1-5-1 15,-1-1 0-15,2-2 0 16,3 0 0-16,7 0 0 0,2 0 5 15,6-2-5 1,3-9 0-16,0-5 0 0,0 1-9 16,-3 0 8-16,0-1-9 15,-6 1-3-15,-2 1 12 16,-5 2 0-16,0-1 1 16,-5 0 2-16,2 0 15 15,-5-5 12-15,-2 3 17 16,0-1 8-16,0 0-8 15,0 6-27-15,0-1 13 16,0 10 10-16,0-2-26 16,0 3-15-16,-2 0-1 15,-8 0-13-15,-2 0 6 0,2 0-3 16,-2 0 9-16,4 0 1 16,-4 0 0-16,0 0 1 15,1 0 8-15,-6-6 9 16,-1-2 1-16,-2-2 22 15,0 0 8-15,3 2-14 16,5-1-7-16,4 5-5 16,1 2-22-16,7 2 0 15,-2 0-1-15,2 0-18 16,0 0-11-16,-6 0-25 16,-2 0-47-16,-13 20-44 15,1 1-85-15,3-1-327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6:41:15.7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519E5B-0257-4B77-88D4-36E9BFF64D69}" emma:medium="tactile" emma:mode="ink">
          <msink:context xmlns:msink="http://schemas.microsoft.com/ink/2010/main" type="inkDrawing" rotatedBoundingBox="14820,6206 17011,6247 17010,6291 14819,6250" shapeName="Other"/>
        </emma:interpretation>
      </emma:emma>
    </inkml:annotationXML>
    <inkml:trace contextRef="#ctx0" brushRef="#br0">-1 30 46 0,'0'0'152'16,"0"0"-28"-16,0 0-12 16,0 0-3-16,0 0-11 0,0 0-36 15,0 0 4-15,0 0-7 63,0 0-5-63,0 0 2 0,0 0-15 0,0 0-8 0,0 0 12 0,0 0-2 0,0 0 11 0,0-2-12 15,0-5-18-15,6 6 4 16,8-6-18-16,4 2-9 16,4 3 11-16,2 0-12 15,-1-1 0-15,0 3 0 0,-1 0 0 16,5 0 0-16,-2 0 0 16,2 0 0-16,-2 0 1 15,1 0-1-15,0 3 0 16,-3 1 0-16,-3 1-6 15,0-2 6-15,-5 2 0 16,2-2 1-16,0 1 3 16,1-2-3-16,-1 0-1 15,6-2 0-15,2 0-5 16,4 0 5-16,6 0 2 16,0 0-1-16,5 0 5 15,-3-2-6-15,-2 0 0 16,-7-2 0-16,-4 4-6 15,-4 0 6-15,-7 0 1 0,2 0-1 16,2 0 0-16,1 0 0 16,-1 0 0-16,6 0 0 15,3 0 0-15,0 0 1 16,0 0-1-16,-3 0 0 16,0 0 4-16,-6 0-4 15,3 0 0-15,-3 0-1 16,1 0 0-16,2 4 0 15,5-4 1-15,4 0 0 16,3 0 1-16,3 0 0 16,-2 0-2-16,-1 0 1 15,-5 0 0-15,-7 0 0 16,-3 0 0-16,-3 0 0 16,3 0 0-16,-2 0 1 0,5 0-2 15,-3 0 1-15,3 0-1 16,3 0 1-16,-3 0-1 15,1 0 0-15,-1 0 0 16,-3 0-13-16,1 0 11 16,-2 0-3-16,-2 2-6 15,-2 0 12-15,-4 1 0 16,-1-3 0-16,1 2-1 16,-3 1 0-16,5-3 1 15,-2 2 0-15,4 1-1 16,0-3 1-16,5 0 0 15,3 0 0-15,3 0 1 0,-1 0-1 16,8 0 0-16,-5 0 0 16,4 0 0-16,-6 0-1 15,-3 0 1 1,-3 0 0-16,-2 0 0 0,-4 0 0 16,1 0 0-16,0 0 0 15,1 0-1-15,2 0 1 16,5 0 0-16,-3 0 1 15,0 0-1-15,1 0 1 16,-1 3-1-16,0-3 0 16,1 0-1-16,-4 0 1 15,0 0 0-15,0 0 0 16,-4 0 1-16,-8 0-1 0,4 0 0 16,-6 0 0-16,0 0 0 15,2 0-1-15,-2 0 1 16,0 0 0-16,0 0 1 15,0 0-1-15,0 0 1 16,0 3-1-16,0-3-5 16,0 0 4-16,0 0 1 15,7 0 0-15,-4 0-1 16,-1 2 1-16,-2-2 0 16,0 0 0-16,0 1-2 15,0-1 1-15,0 0-7 16,0 4 7-16,0-4 1 15,0 0-10-15,0 0-2 0,0 0-17 16,0 3-37-16,-20 2-18 16,-2 4-92-16,-5-5-342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6:40:23.3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255B59-B119-48D2-85B3-052D2262F6D8}" emma:medium="tactile" emma:mode="ink">
          <msink:context xmlns:msink="http://schemas.microsoft.com/ink/2010/main" type="writingRegion" rotatedBoundingBox="16806,6775 32914,6567 33054,17426 16945,17633"/>
        </emma:interpretation>
      </emma:emma>
    </inkml:annotationXML>
    <inkml:traceGroup>
      <inkml:annotationXML>
        <emma:emma xmlns:emma="http://www.w3.org/2003/04/emma" version="1.0">
          <emma:interpretation id="{6F982524-AD63-4091-81E9-947A74865F70}" emma:medium="tactile" emma:mode="ink">
            <msink:context xmlns:msink="http://schemas.microsoft.com/ink/2010/main" type="paragraph" rotatedBoundingBox="24941,6518 28851,6767 28767,8081 24857,78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C77E09-DE39-4295-8F9F-823A5E59D37D}" emma:medium="tactile" emma:mode="ink">
              <msink:context xmlns:msink="http://schemas.microsoft.com/ink/2010/main" type="inkBullet" rotatedBoundingBox="24932,6648 26186,6728 26116,7826 24862,7746"/>
            </emma:interpretation>
            <emma:one-of disjunction-type="recognition" id="oneOf0">
              <emma:interpretation id="interp0" emma:lang="en-US" emma:confidence="0">
                <emma:literal>E</emma:literal>
              </emma:interpretation>
              <emma:interpretation id="interp1" emma:lang="en-US" emma:confidence="0">
                <emma:literal>j</emma:literal>
              </emma:interpretation>
              <emma:interpretation id="interp2" emma:lang="en-US" emma:confidence="0">
                <emma:literal>=</emma:literal>
              </emma:interpretation>
              <emma:interpretation id="interp3" emma:lang="en-US" emma:confidence="0">
                <emma:literal>i</emma:literal>
              </emma:interpretation>
              <emma:interpretation id="interp4" emma:lang="en-US" emma:confidence="0">
                <emma:literal>z</emma:literal>
              </emma:interpretation>
            </emma:one-of>
          </emma:emma>
        </inkml:annotationXML>
        <inkml:trace contextRef="#ctx0" brushRef="#br0">-50-4174 474 0,'0'0'150'0,"0"0"-131"15,0 0-11-15,0 0 7 16,0 0 45-16,0 0 20 0,0 0-40 16,-7 0 14-1,7 0 18-15,0 0-7 0,0 0 10 16,0 0-20-16,0 0-16 15,0 0-10-15,0 0-22 16,7 0-7-16,21 6 0 16,12-2 0-16,6 3 0 15,6-2-1-15,-4 0-37 16,-4-1-9-16,-6-1-32 16,-10 2-9-16,-11 1-29 15,-5-4-94-15,-12-2-80 0</inkml:trace>
        <inkml:trace contextRef="#ctx0" brushRef="#br0" timeOffset="-6456.3276">-396-3315 535 0,'0'0'231'0,"0"0"-168"15,0 0-42-15,0 0 75 16,0 0 3-16,0 0-64 16,0 0-34-16,23 0-1 15,0-2 0-15,3 2 0 16,2-3 4-16,4 1-4 16,0-3 0-16,-1-3 0 15,4-2 1-15,-1-2-2 0,4 0-11 16,6-3-14-16,1-6-7 15,24-15-73-15,-11 5-141 16,-6-3-155-16</inkml:trace>
        <inkml:trace contextRef="#ctx0" brushRef="#br0" timeOffset="-6772.0925">-229-3848 143 0,'0'0'198'0,"0"0"-131"16,0 0-46-16,0 0 84 16,0 0 10-16,0 0-29 15,0 0-14 48,0 0-19-63,0 0 1 0,0 0 11 0,0 0-10 0,0 0 10 0,0 0-15 0,0 0-22 0,0 0 8 0,0 0-26 15,0 0 2-15,0 4-5 16,0-4-7-16,0 0 0 16,0 0 0-16,0 0-4 0,0 0 3 15,0 0 1-15,0 0 0 16,0 0 0-16,3 0-2 15,14 1 2-15,6-1 0 16,6 0 1-16,6 0-1 16,2 0 0-16,3 0-1 15,-3 0-1-15,1 0-25 16,-4 0 14-16,-6 0-2 16,-1 0-1-16,-7 0 15 15,-5 5 1-15,-7 1-7 16,-3-1 7-16,-1 3-16 15,-4 1 16-15,0 8-12 0,-4 6 0 16,-21 8 11-16,-10 6 1 16,-5 6 0-1,-7 5 15-15,-1 3-15 0,-1 1 34 16,6 2-9-16,1-2-15 16,7-7 15-16,3-3-5 15,9-5 0-15,6-9-5 16,5-2-14-16,4-4-2 15,5-8 1-15,-1 1 0 16,4-3-6-16,0 0 6 16,0-4 0-16,0 1 2 15,0 3-1-15,4-5-1 16,10 4 0-16,10-4 0 0,1 1 7 16,10-2-7-1,5-6 0-15,2 0 7 0,2 0-7 16,2 0 0-16,-4 0-1 15,-3-6-6-15,-2-2 7 16,-6 4-18-16,-2-2-12 16,-3-2-14-16,-4 3-24 15,-4 0 0-15,-4-4-50 16,-11-3-58-16,-3 2-39 16,0-2-182-16</inkml:trace>
        <inkml:trace contextRef="#ctx0" brushRef="#br0" timeOffset="-6118.7501">487-3472 628 0,'0'0'225'16,"0"0"-166"-16,0 0-37 15,0 0 56-15,0 0-13 16,0 0-48-16,0 0-7 16,105-8-10-16,-75 6 3 15,-1 2-10-15,-1 0-7 16,-1 0-18-16,1 0-39 16,-6 0-39-16,-2 0-13 0,7 0-43 15,-7 0-27 1,-3-7-16-16</inkml:trace>
        <inkml:trace contextRef="#ctx0" brushRef="#br0" timeOffset="-5856.1457">642-3692 192 0,'0'0'605'15,"0"0"-490"-15,0 0-82 16,0 0 61-16,0 0 15 16,0 0-63-16,0 0-25 15,32-15-21-15,2 7 0 0,6-1-16 16,0-1-20-16,-8 5 4 16,-6 0-11-16,-9 5-21 15,-5 0-21-15,-4 0-47 16,-1 0-86-16,-7-4-122 0</inkml:trace>
      </inkml:traceGroup>
      <inkml:traceGroup>
        <inkml:annotationXML>
          <emma:emma xmlns:emma="http://www.w3.org/2003/04/emma" version="1.0">
            <emma:interpretation id="{802A992D-93E3-4AD0-B900-84A11F03AC2E}" emma:medium="tactile" emma:mode="ink">
              <msink:context xmlns:msink="http://schemas.microsoft.com/ink/2010/main" type="line" rotatedBoundingBox="26678,6628 28851,6767 28767,8081 26594,7943"/>
            </emma:interpretation>
          </emma:emma>
        </inkml:annotationXML>
        <inkml:traceGroup>
          <inkml:annotationXML>
            <emma:emma xmlns:emma="http://www.w3.org/2003/04/emma" version="1.0">
              <emma:interpretation id="{F5528843-79AA-40E3-8E96-ADC06ED7E988}" emma:medium="tactile" emma:mode="ink">
                <msink:context xmlns:msink="http://schemas.microsoft.com/ink/2010/main" type="inkWord" rotatedBoundingBox="26678,6628 28851,6767 28767,8081 26594,7943"/>
              </emma:interpretation>
              <emma:one-of disjunction-type="recognition" id="oneOf1">
                <emma:interpretation id="interp5" emma:lang="en-US" emma:confidence="0">
                  <emma:literal>Riojas</emma:literal>
                </emma:interpretation>
                <emma:interpretation id="interp6" emma:lang="en-US" emma:confidence="0">
                  <emma:literal>Rig X</emma:literal>
                </emma:interpretation>
                <emma:interpretation id="interp7" emma:lang="en-US" emma:confidence="0">
                  <emma:literal>raj X</emma:literal>
                </emma:interpretation>
                <emma:interpretation id="interp8" emma:lang="en-US" emma:confidence="0">
                  <emma:literal>Rijn</emma:literal>
                </emma:interpretation>
                <emma:interpretation id="interp9" emma:lang="en-US" emma:confidence="0">
                  <emma:literal>oxy X</emma:literal>
                </emma:interpretation>
              </emma:one-of>
            </emma:emma>
          </inkml:annotationXML>
          <inkml:trace contextRef="#ctx0" brushRef="#br0" timeOffset="-4384.3391">1361-3519 114 0,'0'0'97'16,"0"0"27"-16,14-137 19 15,-6 98 2-15,2 5 16 0,0 8-91 16,2 6-49 0,3 5-20-16,5-1 6 0,5 5-14 15,10 1-2 1,8 2-15-16,1 3-14 0,1 5-19 15,-1 0 13-15,-4 0 20 16,-8 2 2-16,-4 12 22 16,-8 0-8-16,-5 1 8 15,-3-3 17-15,-7 1 12 16,-2 2 36-16,-3 1-4 16,0 2-9-16,0 3 14 15,-18 2-15-15,-10 6-25 16,-4 0-2-16,-5 2-15 15,0-3-2-15,-3 1-6 16,5-6 0-16,3-5 12 0,9-3 3 16,6-5 16-16,5-1-3 15,7-5-19-15,-1 1-3 16,6-2-7-16,0 2-3 16,0-1 2-16,0 2 1 15,0 3 0-15,8 3 0 16,10 2-1-16,2 1 1 15,6 3-1-15,2 0-13 16,2-2 14-16,0-4-1 16,2 0 1-16,0-3 0 15,-4-3-19-15,2-1 3 16,2-5-7-16,-4 0-16 0,21 0-39 16,-9-11-110-16,-5-12-196 15</inkml:trace>
          <inkml:trace contextRef="#ctx0" brushRef="#br0" timeOffset="-4896.161">1465-3790 183 0,'0'0'410'0,"0"0"-277"15,0 0-54-15,0 0 67 16,0 0-27-16,0 0-61 15,0 0-41-15,2-16-17 16,1 16-10-16,0 18 0 16,-1 5 10-16,1 8 4 15,-3 3-2-15,0 5-2 16,0 4 15-16,0 2-14 16,0 1-1-16,0-1 0 15,-3 2 1-15,-2-5 2 16,0 0-3-16,-2-3 0 0,2-5 0 15,2-6-27-15,3-6-17 16,0-4-2-16,-3-9-28 16,3-3-5-16,-2-1-19 15,-8-5 14-15,2 2-20 16,-9-2-1-16,0 0-50 16,2-2-52-16</inkml:trace>
          <inkml:trace contextRef="#ctx0" brushRef="#br0" timeOffset="-4068.7566">2281-3702 682 0,'0'0'364'15,"0"0"-279"-15,0 0-56 0,0 0 18 16,0 0 9 0,0 0-56-16,0 0-16 0,5 57 15 15,7-19-4-15,-4 5-37 16,1-1 6-16,-3 3-12 16,-4-7 5-16,-2-7 12 15,0-2 8-15,0-8 0 16,0-3 1-16,0-5-22 15,0-1-8-15,-8-7-132 16,-1 2-58-16,4-7-61 0</inkml:trace>
          <inkml:trace contextRef="#ctx0" brushRef="#br0" timeOffset="-3873.8725">2278-3447 542 0,'0'0'278'16,"0"0"-145"-16,0 0-14 16,0 0 44-16,0 0-50 15,0 0-79-15,0 0-30 16,-7-25-4-16,29 17-45 16,6-2-48-16,26-11-34 15,-4 5-80-15,-10 1-161 0</inkml:trace>
          <inkml:trace contextRef="#ctx0" brushRef="#br0" timeOffset="-3334.9304">2838-3806 954 0,'0'0'146'0,"0"0"-110"0,0 0-12 0,0 8 40 0,0 4-55 0,0 14-8 0,0 8-1 0,0 10 0 16,6 5 0-16,-2 1-25 0,1-4 5 15,-2 2-5 1,2 0 19-16,-2-1 4 0,-3-1 2 15,0 4 7-15,0-2-6 16,0 1-1-16,0 1 5 16,0-1-4-16,0-3-2 15,-3 1 1-15,-5-6 0 16,-1-4 0-16,1-4-7 16,-2-9 5-16,2-3-8 15,-6-9 4-15,-4-2 6 16,-4-2 6-16,-4-4 6 15,-6 0 11-15,0-4-14 16,2 0 27-16,3 0-1 16,4-8-9-16,6-10 30 15,5-6-18-15,4-6-19 0,5-4-5 16,3-2-14-16,0-3 1 16,0-1-1-16,3 3-15 15,2-2 15-15,1 3-29 16,0 2-18-16,-3 0 10 15,9-12-60-15,-1 10-74 16,-2-1-222-16</inkml:trace>
          <inkml:trace contextRef="#ctx0" brushRef="#br0" timeOffset="-3097.8852">2977-4111 1001 0,'0'0'139'0,"0"0"-91"16,0 0 37-16,0 0 21 16,0 0-74-16,0 0-32 15,0 0-54-15,0 0-41 16,0 0-25-16,0 0-123 15,0 0-310-15</inkml:trace>
          <inkml:trace contextRef="#ctx0" brushRef="#br0" timeOffset="-2635.808">3560-3788 575 0,'0'0'297'0,"0"0"-212"16,0 0-70-16,0 0 51 16,0 0 34-16,0 0-75 15,0 0-25-15,0-5-39 16,-6 28 3-16,-11 8 35 16,-6 8 0-16,-6 7 1 15,-3 4 0-15,-1 2 7 16,-2 2-8-16,3 0 1 15,-3 0 0-15,3 3 2 16,4-2-1-16,2-5-1 16,6-2 0-16,2-6 0 15,5-9-2-15,4-5-5 16,3-9-36-16,4-6-28 0,2-12-65 16,0-1-95-1,0 0-75-15</inkml:trace>
          <inkml:trace contextRef="#ctx0" brushRef="#br0" timeOffset="-2372.8503">3224-3568 993 0,'0'0'161'15,"0"0"-109"-15,0 0 77 16,0 0 23-16,0 0-63 0,0 0-60 15,0 0-29 1,14-15-25-16,12 35-11 0,11 12 7 16,7 5-9-16,-1 10-35 15,-3 2 2-15,-8 1 22 16,-10 0-22-16,-7-7 4 16,-10-2 2-16,-5 7-43 15,0-15-93-15,-14-8-285 0</inkml:trace>
        </inkml:traceGroup>
      </inkml:traceGroup>
    </inkml:traceGroup>
    <inkml:traceGroup>
      <inkml:annotationXML>
        <emma:emma xmlns:emma="http://www.w3.org/2003/04/emma" version="1.0">
          <emma:interpretation id="{B8052AB7-EA73-4363-BD42-86FD49E24554}" emma:medium="tactile" emma:mode="ink">
            <msink:context xmlns:msink="http://schemas.microsoft.com/ink/2010/main" type="paragraph" rotatedBoundingBox="24629,8656 28821,8614 28834,9889 24641,99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A7EA50-9E57-41DC-B450-169B5F9B16EC}" emma:medium="tactile" emma:mode="ink">
              <msink:context xmlns:msink="http://schemas.microsoft.com/ink/2010/main" type="inkBullet" rotatedBoundingBox="24629,8713 25883,8701 25893,9707 24639,9720"/>
            </emma:interpretation>
            <emma:one-of disjunction-type="recognition" id="oneOf2">
              <emma:interpretation id="interp10" emma:lang="en-US" emma:confidence="0">
                <emma:literal>=</emma:literal>
              </emma:interpretation>
              <emma:interpretation id="interp11" emma:lang="en-US" emma:confidence="0">
                <emma:literal>A</emma:literal>
              </emma:interpretation>
              <emma:interpretation id="interp12" emma:lang="en-US" emma:confidence="0">
                <emma:literal>E</emma:literal>
              </emma:interpretation>
              <emma:interpretation id="interp13" emma:lang="en-US" emma:confidence="0">
                <emma:literal>]</emma:literal>
              </emma:interpretation>
              <emma:interpretation id="interp14" emma:lang="en-US" emma:confidence="0">
                <emma:literal>*</emma:literal>
              </emma:interpretation>
            </emma:one-of>
          </emma:emma>
        </inkml:annotationXML>
        <inkml:trace contextRef="#ctx0" brushRef="#br0" timeOffset="-674.4778">-643-2101 1023 0,'0'0'169'16,"0"0"-108"-16,0 0-54 15,0 0 32-15,0 0-7 16,0 0-31-16,0 0 7 16,193-3-8-16,-136 3 0 15,-2 0 1-15,-9 0-1 16,-8 0-5-16,-13 0 3 15,-5 0-17-15,-8 0 12 0,-4 0-16 16,-3 0-23-16,-5 0-20 16,0 0-59-16,0-7-82 15,0-14-302-15</inkml:trace>
        <inkml:trace contextRef="#ctx0" brushRef="#br0" timeOffset="-1327.4606">-615-1766 428 0,'0'0'360'0,"0"0"-245"16,0 0-82 15,0 0-22-31,0 0 43 0,0 0-34 0,0 0-18 31,92 0 16-31,-49 0-11 0,4-4 3 0,-2 1 22 0,2 3-15 0,-7 0 9 16,-3 0-14-16,-2 7-12 15,-3 8 19-15,-9 3-18 16,-3 0 0-16,-8 5 18 16,-4 0-18-16,-6 2 4 15,-2 7 1-15,0 2-6 16,-8 4 17-16,-21 3-7 16,-6 4 3-16,-5-2 10 15,0-1-14-15,3-1 17 0,5-1-3 16,9-4-23-16,6-8 14 15,9-2-14-15,4-5 0 16,4-3 0-16,0-5-12 16,15-3 12-16,14-2-1 15,11-6-13-15,3-2 13 16,6 0-5-16,-4 0 6 16,2 0-1-16,-2 0-8 15,-7-5 8-15,-4 0-25 16,-7 0-29-16,-10 2 2 15,-3-3-28-15,-2-3-36 16,-7-1-84-16,-5-4-169 0</inkml:trace>
        <inkml:trace contextRef="#ctx0" brushRef="#br0" timeOffset="-1071.451">-388-1400 856 0,'0'0'128'16,"0"0"-120"-16,0 0-7 15,0 0 57-15,0 0-40 16,0 0-1-16,0 0-5 16,171 3-11-16,-114-3-1 0,-2 0 0 15,-10-3 7 1,-7-5-4-16,-6 4-3 0,-7-5-15 15,-10 4-13-15,-13-11-53 16,-2 4-20-16,0-6-403 0</inkml:trace>
        <inkml:trace contextRef="#ctx0" brushRef="#br0" timeOffset="745.0459">239-1247 768 0,'0'0'205'16,"0"0"-173"-16,0 0-20 16,0 0-5-16,0 0 8 0,0 0-14 15,0 0 1 1,72-11 4-16,-52 9-4 0,0-1-1 15,-3 3 0-15,-2-2-1 16,2 2 0-16,3-2 0 16,0-1 0-16,3 0 0 15,4 1 1-15,-2-2-1 16,2 0-13-16,-5-1-49 16,-7-11-70-16,-4 4-115 15,-11-7-295-15</inkml:trace>
        <inkml:trace contextRef="#ctx0" brushRef="#br0" timeOffset="1013.8689">368-1578 555 0,'0'0'95'0,"0"0"-80"16,0 0 47-16,0 0 84 16,0 0-83-16,0 0-38 15,0 0-24-15,87-26-1 16,-64 26 1-16,3 0-1 16,-3 0-9-16,0 0 0 15,-3 0-30-15,0 0-52 0,-6 0-84 16,-2-8-116-16</inkml:trace>
      </inkml:traceGroup>
      <inkml:traceGroup>
        <inkml:annotationXML>
          <emma:emma xmlns:emma="http://www.w3.org/2003/04/emma" version="1.0">
            <emma:interpretation id="{6A6E7D15-2300-4F96-B2A3-81502297D147}" emma:medium="tactile" emma:mode="ink">
              <msink:context xmlns:msink="http://schemas.microsoft.com/ink/2010/main" type="line" rotatedBoundingBox="26375,8638 28821,8614 28834,9889 26387,9913"/>
            </emma:interpretation>
          </emma:emma>
        </inkml:annotationXML>
        <inkml:traceGroup>
          <inkml:annotationXML>
            <emma:emma xmlns:emma="http://www.w3.org/2003/04/emma" version="1.0">
              <emma:interpretation id="{37C82911-767B-496B-B3E0-3F6D1063D201}" emma:medium="tactile" emma:mode="ink">
                <msink:context xmlns:msink="http://schemas.microsoft.com/ink/2010/main" type="inkWord" rotatedBoundingBox="26375,8638 28821,8614 28834,9889 26387,9913"/>
              </emma:interpretation>
              <emma:one-of disjunction-type="recognition" id="oneOf3">
                <emma:interpretation id="interp15" emma:lang="en-US" emma:confidence="0">
                  <emma:literal>35+4</emma:literal>
                </emma:interpretation>
                <emma:interpretation id="interp16" emma:lang="en-US" emma:confidence="0">
                  <emma:literal>3 t j 4</emma:literal>
                </emma:interpretation>
                <emma:interpretation id="interp17" emma:lang="en-US" emma:confidence="0">
                  <emma:literal>3+ j 4</emma:literal>
                </emma:interpretation>
                <emma:interpretation id="interp18" emma:lang="en-US" emma:confidence="0">
                  <emma:literal>3+jy</emma:literal>
                </emma:interpretation>
                <emma:interpretation id="interp19" emma:lang="en-US" emma:confidence="0">
                  <emma:literal>3t j 4</emma:literal>
                </emma:interpretation>
              </emma:one-of>
            </emma:emma>
          </inkml:annotationXML>
          <inkml:trace contextRef="#ctx0" brushRef="#br0" timeOffset="1914.5831">1105-1907 838 0,'0'0'156'0,"0"0"-123"16,0 0-17-16,0 0 63 16,0 0-47-16,0 0-7 15,0 0-25-15,97-38 0 16,-58 33 0-16,-6 2-4 16,-4 3 3-16,-3 0 1 15,-2 0-10-15,-7 0 10 16,-1 10 0-16,-4 8 0 15,-3 3 8-15,-3 2-7 16,-4 5 0-16,-2 5-1 16,0 2 9-16,-12 1-18 15,-10 0 9-15,-6-2-18 0,-4-4 17 16,2-1-12-16,5-5 13 16,5-6 0-16,5-5-2 15,13-6-5-15,2-2 5 16,0-2 0-16,0 0-6 15,20-1 14-15,9-2-6 16,8 0 0-16,1 0 1 16,-5 0 3-16,2 0-4 15,-6 0 0-15,-9 8-1 16,-3 5-6-16,-5 7 7 16,-4 4-1-16,-2 5 1 15,0 1 3-15,-3-1-3 16,0-3 0-16,-1-3 1 0,-2-4 0 15,0-4-1 1,0 0 0-16,-2-3 0 0,-18 5 44 16,-12-1-5-16,-3-1 29 15,-8 0-1-15,1 1-24 16,4-4 11-16,4-4-25 16,10 1-22-16,8-4 12 15,9-5-18-15,4 0 0 16,3 0-1-16,0 0-59 15,18-18-66-15,14-11-167 16,-4-4-573-16</inkml:trace>
          <inkml:trace contextRef="#ctx0" brushRef="#br0" timeOffset="2467.3382">1973-1581 985 0,'0'0'153'16,"0"0"-112"-16,0 0-28 15,0 0 78-15,0 0-56 16,0 0-35-16,0 0-25 16,66-10-24-16,-14 2-32 15,26-5-84-15,-16 3-166 16,-10-1-28-16</inkml:trace>
          <inkml:trace contextRef="#ctx0" brushRef="#br0" timeOffset="2240.1911">2097-1799 954 0,'0'0'180'0,"0"0"-180"15,0 0 1-15,0 0 43 0,0 0-44 16,0 0 7-1,0 0-7-15,2 141-19 0,10-100 6 16,-4 0-3-16,-2 0-19 16,-6-2-2-16,0-2-15 15,0-4 17-15,0-7-5 16,-3-2-4-16,-17-1 31 16,3-5-78-16,-3-4-184 0</inkml:trace>
          <inkml:trace contextRef="#ctx0" brushRef="#br0" timeOffset="3047.6799">2692-1813 702 0,'0'0'116'0,"0"0"-92"15,0 0 5-15,0 0 49 16,0 0-37-16,0 0-40 16,0 160 6 46,0-119-7-31,2-2 1-31,1 2 2 16,1-2-2-16,-4-3-1 0,3 0 29 0,-3 0-18 0,2-2 14 0,-2 1-15 0,3-6-3 0,-3 6 8 0,3-3-14 0,-1-3-1 16,-2 3 9-16,0-1-8 0,0 1-1 0,0-5 0 0,0 2 1 15,-13-3 11-15,-4-3 2 16,-1-5 22-16,-2-4 24 16,0-4-14-16,-1-5 2 15,5-3-9-15,-1-2-16 16,2 0 19-16,3 0-27 15,1-10-4-15,-1-8-6 16,7 0-4-16,2-6-2 0,-1 1-4 16,4 3-8-1,0-1 11-15,0 6-8 0,0-2 3 16,0 8 7-16,0-5-19 16,0 4 6-16,0-3 6 15,0 0-7-15,0-3 13 16,0-2-21-16,0-1-23 15,15-5-28-15,12-26-63 16,-5 6-127-16,4-3-229 0</inkml:trace>
          <inkml:trace contextRef="#ctx0" brushRef="#br0" timeOffset="3337.7412">2724-2174 882 0,'0'0'158'15,"0"0"-106"-15,0 0 51 16,0 0 40-16,0 0-41 15,0 0-81-15,0 0-10 16,72-45-11-16,-67 45-8 16,4 0 6-16,-6 0-73 0,-3 15-57 15,0 11-69-15,0-6-338 0</inkml:trace>
          <inkml:trace contextRef="#ctx0" brushRef="#br0" timeOffset="3971.2041">3177-2086 49 0,'0'0'859'0,"0"0"-730"0,0 0-103 16,0 0 77-16,0 0 26 15,0 0-95-15,0 0-32 16,0 41-2-16,0-11 0 16,0 0 0-16,0 6-1 15,0 1-6-15,0 1 7 16,0 1-8-16,0-3 8 15,0-2 0-15,4-2 0 16,-1-4 1-16,-1-5 0 16,4-2-1-16,0-6 3 15,5-5-2-15,4-3-1 0,10-7 0 16,7 0-4-16,8-8 3 16,4-16 1-16,-1-6 0 15,-6 3-1-15,-2-4-6 16,-10 0 7-16,-5 3 0 15,-5 1 1-15,-6 8 28 16,-6 4 39-16,-3 8 11 16,0 5-7-16,0 2-32 15,0 0-7-15,0 0-33 16,0 2-1-16,-7 16 1 16,-6 12-1-16,1 8 0 15,-3 3 1-15,7 5-29 16,5-1-4-16,3 1-7 0,0 1-6 15,0-1 20-15,3-2-2 16,2 3-1-16,-2-6 17 16,-3-2-15-16,0-6 7 15,-3-1-59-15,-22-7-67 16,1-9-173-16,4-8-474 0</inkml:trace>
        </inkml:traceGroup>
      </inkml:traceGroup>
    </inkml:traceGroup>
    <inkml:traceGroup>
      <inkml:annotationXML>
        <emma:emma xmlns:emma="http://www.w3.org/2003/04/emma" version="1.0">
          <emma:interpretation id="{AD36609C-9830-4596-8F99-72539FC95EA5}" emma:medium="tactile" emma:mode="ink">
            <msink:context xmlns:msink="http://schemas.microsoft.com/ink/2010/main" type="paragraph" rotatedBoundingBox="25237,10285 31144,10022 31238,12146 25331,124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6BFCBB-70B1-4E10-8A23-63387A1AEC4D}" emma:medium="tactile" emma:mode="ink">
              <msink:context xmlns:msink="http://schemas.microsoft.com/ink/2010/main" type="line" rotatedBoundingBox="25237,10285 31144,10022 31238,12146 25331,12409"/>
            </emma:interpretation>
          </emma:emma>
        </inkml:annotationXML>
        <inkml:traceGroup>
          <inkml:annotationXML>
            <emma:emma xmlns:emma="http://www.w3.org/2003/04/emma" version="1.0">
              <emma:interpretation id="{7F2CA163-D983-4C66-8D83-6149DE51DC73}" emma:medium="tactile" emma:mode="ink">
                <msink:context xmlns:msink="http://schemas.microsoft.com/ink/2010/main" type="inkWord" rotatedBoundingBox="25237,10285 31144,10022 31238,12146 25331,12409"/>
              </emma:interpretation>
              <emma:one-of disjunction-type="recognition" id="oneOf4">
                <emma:interpretation id="interp20" emma:lang="en-US" emma:confidence="0">
                  <emma:literal>(cordyline;</emma:literal>
                </emma:interpretation>
                <emma:interpretation id="interp21" emma:lang="en-US" emma:confidence="0">
                  <emma:literal>ecoregion-i;</emma:literal>
                </emma:interpretation>
                <emma:interpretation id="interp22" emma:lang="en-US" emma:confidence="0">
                  <emma:literal>(cordy-tat;</emma:literal>
                </emma:interpretation>
                <emma:interpretation id="interp23" emma:lang="en-US" emma:confidence="0">
                  <emma:literal>Cerapter-i;</emma:literal>
                </emma:interpretation>
                <emma:interpretation id="interp24" emma:lang="en-US" emma:confidence="0">
                  <emma:literal>(cordyline;}</emma:literal>
                </emma:interpretation>
              </emma:one-of>
            </emma:emma>
          </inkml:annotationXML>
          <inkml:trace contextRef="#ctx0" brushRef="#br0" timeOffset="22628.5334">5572-760 421 0,'0'0'237'0,"0"0"-116"16,0 0 12-1,0 0 62-15,0 0-32 0,0 0-67 16,0 0-29-16,0-45-48 16,0 45-9-16,0 0-10 15,0 0-12-15,0 0 11 16,0 11-17-16,0 12 18 15,0 10-6-15,-5 5 9 16,-1 2-3-16,0-1 0 16,6-3 0 62,0-7 6-78,0-1-6 62,0-8 0-62,0-4 0 0,9-2 0 0,2-4 0 0,1 0-15 0,3-5-11 0,2-3 17 0,0-2-14 0,3 0-7 0,0 0-6 0,3 0-9 0,-3-2 14 0,3-11-1 0,-3-2-7 0,1-3 39 0,-1-4-1 0,-3 2 1 0,-3 2 16 16,-5 5-10-16,-4 3 47 16,-2 7 9-16,0 1-17 15,-3 2 2-15,0 0-28 16,0 0-9-16,0 0-10 15,0 0-5-15,0 18-3 16,0 10 8-16,0 8 0 16,0 6-6-16,4 1-2 15,1 1-23-15,-2-2-4 16,-1-6-41-16,1-2 13 0,-3-4 3 16,4-8-10-16,-4 7-25 15,0-6-119-15,0-5-95 16</inkml:trace>
          <inkml:trace contextRef="#ctx0" brushRef="#br0" timeOffset="16261.4784">2626 470 15 0,'3'0'525'0,"0"0"-427"15,2-5-53-15,4-10 106 16,-1-3-28-16,2-3-41 16,-2 1-56-16,1-4-13 15,-6 2 19-15,-1-2-4 16,-2 1 22-16,0 2-31 15,0 2 25-15,0 4-4 0,-9 3-27 16,-8 1 2-16,-3 3 14 16,-6 3-3-16,1 2-4 15,-4 3-9-15,-1 0-12 16,2 3 4-16,1 15-5 16,5 2-7-16,2 7 6 15,2 7-7-15,4 1 8 16,3 7 0-16,-1 4-8 15,7 3 8-15,-1 1-1 16,6 0 1-16,0-4-1 16,0-4 1-16,6-5-1 0,8-5-9 15,4-5-6 1,4-10-5-16,1-5-25 0,0-4 1 16,6-8-4-16,-1 0-54 15,16-8-27-15,-9-15-74 16,-7-2-136-16</inkml:trace>
          <inkml:trace contextRef="#ctx0" brushRef="#br0" timeOffset="17373.6247">2833 549 544 0,'0'0'268'0,"0"0"-187"15,0 0-62-15,0 0 56 16,0 0-22-16,0 0-41 15,0 0-3-15,175-50-9 16,-109 33-11-16,9-7-58 16,-6-2-54-16,-3-2 15 31,-12 2 0-31,-14 2-16 0,-10 4 62 0,-16 1 20 16,-8 4 42-16,-6 2 86 15,0 0 38 1,-6 3 49-16,-11-1 6 0,-3 3-80 15,3 6 0-15,2 2-36 16,0 0-27-16,5 0-32 16,0 6 5-16,2 12-8 0,2 2-1 15,6 8-26-15,0 2-22 16,0-3-14-16,9 2-9 16,8-6-4-16,-2-2 8 0,-2-5 25 15,-1-7-20-15,-4-1-6 16,-1 0 48-16,-2 0 4 15,-2 0 15-15,0 0 0 16,-1-2 1-16,2 3 42 16,2 3 16-16,-4 0 3 15,4 3 25-15,0 9-41 16,2 3 1 0,2 10-20 15,0 4-25-31,0 10 32 0,-2 9-26 0,1 6-6 0,-4 1 15 0,1 2-16 15,-4-4 1-15,-2-5 7 16,0-11-7-16,0-5 32 0,0-10-8 16,0-10-1-16,0 3 10 15,-5-7-27-15,-6 2 7 16,-6-7 8-16,-10 1 0 16,-5-1 8-16,-5-4-21 15,-3-4 7-15,3-7 10 16,-1 0-13-16,6 0 16 15,4-18-3-15,6-13-5 16,4-10-1-16,9-8-11 16,9-11-8-16,0-3-1 15,15-6-2-15,19 0-9 16,9-4-14-16,6 3-16 16,6 2-17-16,25-14-61 15,-13 14-24-15,-10 14-162 0</inkml:trace>
          <inkml:trace contextRef="#ctx0" brushRef="#br0" timeOffset="16629.4148">2896-132 772 0,'0'0'186'0,"0"0"-142"16,0 0-43-16,0 0 50 16,0 0-22-16,0 0-29 15,0 0 0-15,0 93 2 16,6-33 5-16,-6 9-7 15,0 7 1-15,0-2 15 16,0 4-16-16,0-5-1 16,-4-3 1-16,2-11-2 15,-1-8 2-15,3-10 0 16,0-6 0-16,0-10-1 0,0-9-22 16,0-9-40-1,0-7-67-15,0 0-114 0,0 0-33 0</inkml:trace>
          <inkml:trace contextRef="#ctx0" brushRef="#br0" timeOffset="18413.0057">3657-313 684 0,'0'0'218'0,"0"0"-115"15,0 0-18-15,0 0 35 16,0 0-61-16,0 0-43 15,0 0-16-15,29 0-1 16,9 21 1-16,14 7 0 0,2 7 1 16,-2 6-1-1,-1 5 0-15,-7-1-1 0,-4 1 0 16,-5-4-6-16,-7-4 1 16,1-5-21-16,-6-10-1 15,0-2 8-15,-6-7-12 16,0-6-10-16,1-8-31 15,-4 0-85-15,-6 0-164 0</inkml:trace>
          <inkml:trace contextRef="#ctx0" brushRef="#br0" timeOffset="18905.9372">3770 483 484 0,'0'0'254'15,"0"0"-198"-15,0 0 5 16,0 0 114-16,0 0-13 16,0 0-103-16,0 0-30 15,170-27-6-15,-116 12-22 0,1-2 6 16,-4 7-7 0,-4 5-6-16,-10 5 5 0,-2 0 1 15,-3 0-23-15,-7 0-19 16,-2 8-36-16,-6 2-28 15,-5-2-99-15,-7-6-288 0</inkml:trace>
          <inkml:trace contextRef="#ctx0" brushRef="#br0" timeOffset="18107.2376">3997-550 393 0,'0'0'153'16,"0"0"-56"-16,0 0 63 15,0 0-11-15,0 0-58 16,0 0-33-16,0 0-34 16,0-4 25-16,0 4-10 0,0 0-17 15,0 0 10-15,0 0-16 16,0 0-7-16,0 0-9 16,0 0 0-16,0 19 0 15,-12 11 7-15,-5 12-7 16,-3 12 7-16,-3 8-6 15,0 5 0-15,-1 1-1 16,4-3-3-16,0-8-18 16,7-6-16-16,-2-12-14 15,6-6 6-15,1-12-29 16,1-5-9-16,-3-14-19 16,0-2-75-16,2 0-89 0</inkml:trace>
          <inkml:trace contextRef="#ctx0" brushRef="#br0" timeOffset="19580.303">3948 1009 782 0,'0'0'106'0,"0"0"-79"15,0 0 76-15,0 0-17 16,0 0-31-1,-15 153-31-15,15-120-14 0,0 1 3 16,0-5-13-16,0-1 0 16,7-5 2-16,-2-3-1 15,0-1-2-15,-1-6 0 16,-1 0-15-16,-3-5 15 0,0-3 1 16,0-2-13-1,0-1 0-15,0 1-11 0,0-3 18 16,0 0 6-16,-9 0 0 15,1 0 6-15,-4-17-6 16,4-7-8-16,-2-8 7 16,8-8 2-16,-1-2 21 15,3-10-1-15,0 0-15 16,0 3 13-16,0 0-19 16,0 5 15-16,11 5-3 15,3 8-11-15,6 5-2 16,4 5-1-16,-1 8-10 15,0 0 12-15,-1 8-18 0,-1-1 2 16,3 3 16 0,-4 3-11-16,-3 0 10 0,0 0 1 15,-3 0-11-15,-2 0 11 16,0 0 0-16,-2 14 2 16,-3 2 14-16,-2 4-3 15,-5 4 9-15,0 7 7 16,0 2-9-16,-14 7 9 15,-6-2-14-15,0-1-8 16,-3-3 4-16,3-5-10 16,3-2 7-16,5-7 3 15,4-1-5-15,4-9 3 16,4 1-9-16,0-3 0 16,0 2 9-16,12 0-8 0,10 0 8 15,10 1-8-15,11-6 0 16,6-5 8-16,9 0-9 15,6 0-7-15,-2 0 6 16,-4-8-36-16,-6-2-10 16,-12 4-27-16,-18-4-51 15,-10 3-162-15,-12-5-240 0</inkml:trace>
          <inkml:trace contextRef="#ctx0" brushRef="#br0" timeOffset="20545.2711">4679 349 121 0,'0'0'277'0,"0"0"-167"0,0 0 23 0,0 0 60 0,0 0-37 0,0 0-52 0,0 0-33 0,8 0 9 0,-2 0 1 0,0 0-26 0,-1 0-17 0,4 0-19 0,-1 0-19 0,7 0 10 16,5 0-10-16,9 0 1 0,2 0 3 16,6 0-4-1,1 0-6-15,2 0-21 31,-3 0-30-31,-2-4-15 0,-1-10-44 16,-4-2-36-16,-16 1-189 0</inkml:trace>
          <inkml:trace contextRef="#ctx0" brushRef="#br0" timeOffset="20752.684">4805 108 814 0,'0'0'120'15,"0"0"-119"-15,0 0-1 16,0 0 44 0,0 0-16-16,184-43-28 0,-126 32-13 0,4 1-49 15,-12 3-127-15,-16 2-132 0</inkml:trace>
          <inkml:trace contextRef="#ctx0" brushRef="#br0" timeOffset="22952.8916">5564 336 570 0,'0'0'413'15,"0"0"-305"-15,0 0-77 16,0 0 86-16,0 0 13 16,0 0-56-16,0 0-46 15,100 0-2-15,-70-2-10 16,-8-1-14-16,1 3-2 15,-3 0 0-15,-3 0-7 16,3 0-5-16,0 0-49 16,4 0-45-16,7 5-36 0,-2 0-119 15,-6-1-316-15</inkml:trace>
          <inkml:trace contextRef="#ctx0" brushRef="#br0" timeOffset="23469.7508">5607 681 567 0,'0'0'239'0,"0"0"-182"15,0 0-39-15,0 0 98 0,0 0-9 16,147-19-56-16,-125 19-9 16,-4 0-24-16,-4 0 1 15,-6 0-4-15,2 13-1 16,-8 3 18-16,-2 8-16 16,3-1-4-16,-3 5 1 15,0-3-13-15,7 4 0 16,-2-3 0-16,0 0-6 15,7-4 5-15,-4-5-5 16,4-1-2-16,-4-1 7 16,2-2-7-16,-5-3 8 15,0 3 0-15,2-3 0 0,-4 6 1 16,-3 0 0-16,0-1 8 16,0 6 20-16,-12-1-16 15,-8 1 12-15,-6-3-3 16,-3 3-9-16,1-5 7 15,-1-3-13-15,3-3-6 16,-3-2 7-16,6-6-8 16,3-2-1-16,3 0-21 15,2 0-49-15,7-8-83 16,2-4-160-16,3-1-378 0</inkml:trace>
          <inkml:trace contextRef="#ctx0" brushRef="#br0" timeOffset="13799.127">0 202 375 0,'0'0'274'0,"0"0"-170"15,0 0-48-15,0 0 80 16,0 0-10-16,0 0-66 16,0-8-35-16,0 8-23 15,0 0-1-15,0 0 0 16,0 0 5-16,0 0-6 15,0 0 0-15,0 0 0 16,0 0 16-16,0 3-8 16,0 12 31-16,0 4 5 15,0 0-30-15,7 5-1 0,-2 2-13 16,3 0 1-16,4 1 2 16,3 1-2-16,0 2-1 15,2 0 1-15,3-3 0 16,3 2-1-16,-3-10 0 15,2 2-15-15,2-9 14 16,2-5-6-16,-1-2 0 16,7-2 7-16,0-3-17 15,3 0 17-15,-5 0-7 16,0-10-10-16,-2-6 16 16,-2-6-16-16,0 0 4 15,0-9 5-15,-3-5-1 16,-6-5 9-16,1-7 0 0,-8 5 0 15,-3-3 4-15,-4-1-4 16,-3 3 0-16,0 2 13 16,0 6-2-16,-18 8 24 15,1 5-16-15,0 7-6 16,-3 6 26-16,0 7-24 16,-3 3-7-16,3 0-3 15,-7 21-5-15,5 15-1 16,-1 11-8-16,3 10 2 15,3 7 7-15,5 9 1 16,4 1-1-16,-2 4 3 16,8-3 4-16,-1-5-7 0,0-3 0 15,3-5 0 1,0-2-1-16,0-7 1 0,0 1 0 16,3-5 0-16,5-3-5 15,4-4 4-15,-1-4-17 16,-2-5-12-16,-1-6-15 15,-1-6-36-15,-5-3-74 16,1-8-86-16,-3-8-152 0</inkml:trace>
          <inkml:trace contextRef="#ctx0" brushRef="#br0" timeOffset="14100.6852">714 874 342 0,'0'0'658'15,"0"0"-625"-15,0 0-32 16,0 0-2-16,0 0 2 15,0 0 6-15,0 0-5 16,144 3-2-16,-99-3-16 16,-5-3-19-16,-5-7-26 15,-9 0-1-15,-8 2-23 16,-15-7-20-16,-3-1-73 0,0 0-323 16</inkml:trace>
          <inkml:trace contextRef="#ctx0" brushRef="#br0" timeOffset="14310.3667">803 652 785 0,'0'0'268'0,"0"0"-236"15,0 0-16-15,0 0-16 16,0 0 28-16,0 0-13 0,0 0-15 15,164-18-7 1,-121 10-42-16,-6 1-55 0,-11 3-127 16,-14 0-321-16</inkml:trace>
          <inkml:trace contextRef="#ctx0" brushRef="#br0" timeOffset="15654.1848">1657 515 204 0,'-12'-5'229'0,"4"-3"-170"0,-4 3-23 0,4 0 72 0,-2 2-54 0,5 0 8 0,2 3 7 0,1-3-8 0,-1 3-18 0,0 0-18 0,-3 0 2 0,-2 0 6 0,-10 0-24 0,-2 0 11 31,-6 11 12-31,-2 8 0 16,-2 1-7-16,2 6 1 0,2 3-16 16,3 4 9-16,3 3-6 0,5 2-5 15,3 5-8-15,7-2 0 16,5-2-1-16,0-6-9 15,0-2 2-15,3-5 8 0,11-6-13 16,6-3 6 0,3-4 6-16,4-6-9 0,1-2 4 15,4-2-1 1,0-3-8-16,0 0 14 0,-2 0-27 16,2-15 5-16,-6-3 6 15,0-6-19-15,-6-1 17 16,-5-7 1-16,-4-5 2 15,-2-1 15-15,-6-3 2 16,-3-7 10-16,0 5 20 16,0-3-3-16,-10 4-11 15,-3 3 19-15,-4 6 2 16,2 9 11-16,0 6-11 16,7 5-5-1,2 5-15-15,0 3-16 0,6 3 9 0,0-3-11 16,0 2 1-16,0 0-2 15,0 1-8-15,0-3-6 16,0 2 8-16,0 1-3 16,0-3 9-16,0-2-6 15,10 6-3-15,3-4 4 16,11-1-2 0,4 1 7-16,9 2 0 0,1 3-10 15,2-2-7-15,4 2-11 16,-7-3-4-16,0 1 24 15,-6-4-22-15,-2 1 18 16,-9 1 12-16,-2 0 0 16,-10 1 0-16,-4 1 1 15,-2 2 0-15,-2 0-1 0,0 0 1 16,0 0-1-16,0 0 1 16,3 0-12-16,2 0 12 15,-2 17-1-15,1 0 1 16,-1 7 26-16,-3 4-16 15,0 3 5-15,0 8 2 16,0 2-16-16,0 4 10 16,0-2-11-16,-7 2 0 15,2-4 0-15,-1-4 1 16,0-2 0-16,0-4 6 16,4-9-6-16,2-3-2 0,0-3-8 15,0-9 0-15,2-2-13 16,25-5-41-16,-2 0-86 15,-5-15-192-15</inkml:trace>
        </inkml:traceGroup>
      </inkml:traceGroup>
    </inkml:traceGroup>
    <inkml:traceGroup>
      <inkml:annotationXML>
        <emma:emma xmlns:emma="http://www.w3.org/2003/04/emma" version="1.0">
          <emma:interpretation id="{2FB4C417-384A-4C50-AEB0-6768EA7D0F7E}" emma:medium="tactile" emma:mode="ink">
            <msink:context xmlns:msink="http://schemas.microsoft.com/ink/2010/main" type="paragraph" rotatedBoundingBox="25131,12647 30976,12660 30973,14141 25128,141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985410-140A-485D-BE34-3B2BCD25E4A0}" emma:medium="tactile" emma:mode="ink">
              <msink:context xmlns:msink="http://schemas.microsoft.com/ink/2010/main" type="line" rotatedBoundingBox="25131,12647 30976,12660 30973,14141 25128,14127"/>
            </emma:interpretation>
          </emma:emma>
        </inkml:annotationXML>
        <inkml:traceGroup>
          <inkml:annotationXML>
            <emma:emma xmlns:emma="http://www.w3.org/2003/04/emma" version="1.0">
              <emma:interpretation id="{B9E4AEB1-C6E8-4A59-BD12-E9F9FAF7918B}" emma:medium="tactile" emma:mode="ink">
                <msink:context xmlns:msink="http://schemas.microsoft.com/ink/2010/main" type="inkWord" rotatedBoundingBox="25131,12950 26046,12952 26043,14072 25128,14070"/>
              </emma:interpretation>
              <emma:one-of disjunction-type="recognition" id="oneOf5">
                <emma:interpretation id="interp25" emma:lang="en-US" emma:confidence="1">
                  <emma:literal>E,</emma:literal>
                </emma:interpretation>
                <emma:interpretation id="interp26" emma:lang="en-US" emma:confidence="0">
                  <emma:literal>E</emma:literal>
                </emma:interpretation>
                <emma:interpretation id="interp27" emma:lang="en-US" emma:confidence="0">
                  <emma:literal>EL,</emma:literal>
                </emma:interpretation>
                <emma:interpretation id="interp28" emma:lang="en-US" emma:confidence="0">
                  <emma:literal>El,</emma:literal>
                </emma:interpretation>
                <emma:interpretation id="interp29" emma:lang="en-US" emma:confidence="0">
                  <emma:literal>EN,</emma:literal>
                </emma:interpretation>
              </emma:one-of>
            </emma:emma>
          </inkml:annotationXML>
          <inkml:trace contextRef="#ctx0" brushRef="#br1" timeOffset="302217.1105">-132 2207 324 0,'0'0'200'0,"0"0"-109"16,0 0 19-16,0 0 14 15,0 0-44 48,0 0-36-63,0 0-42 0,-2-8 25 0,2 8 8 0,0-1 1 0,0-3 9 0,-3 4-12 0,3 0 29 0,-3 0 8 15,3 0-37-15,-2 0-4 16,2 0-24-16,0 0-5 16,0 0 0-16,0 0-1 0,0 0-1 15,20 0-4-15,14 0 7 16,6 0-1-16,3 0 0 16,6 0-19-16,-1 0 19 15,2 0-24-15,-1-5 3 16,-4 0 20-16,5-3-20 15,-5 0 11-15,-1-2-3 16,-4 0-11-16,-8 0 6 16,-7 1-18-16,-2 4-12 15,-8 0-30-15,-1 3-68 16,-3 0-69-16,-4-2-94 0</inkml:trace>
          <inkml:trace contextRef="#ctx0" brushRef="#br1" timeOffset="300311.4089">124 2303 74 0,'0'0'190'16,"0"0"-125"-16,0 0-14 16,0 0 47-16,0 0-26 0,0 0-38 15,0 3-2-15,0-3 30 16,0 2 25-16,0-2-3 16,0 0-6-16,-2 3 11 15,-1-3 15-15,0 0-46 16,-1 0-17-16,2 5-21 15,-1 2-10-15,-5 9 3 16,-4 10-12-16,-3 8 11 16,2 7-2-16,-2 5-10 15,1 4 0-15,2-1-1 16,1-3-4-16,2-2 5 16,1 1 0-16,1-7 0 0,2-1 0 15,-1-4 0-15,4-5 0 16,2 1-1-16,0-5-8 15,0-6 7-15,0-3 1 16,5-6-5-16,10 3-5 16,7-7-24-16,1-3 20 15,6 1-3-15,3-3 7 16,-1 0 10-16,1 0-4 16,0 0-11-16,-4 0 14 15,1-3-24-15,-6-2-4 16,2 3-19-16,-3-4-13 15,0 0-11-15,-2 2-29 16,3-4-28-16,4-9-45 0,-5 1-35 16,-4-2-79-16</inkml:trace>
          <inkml:trace contextRef="#ctx0" brushRef="#br1" timeOffset="300713.1809">-20 2311 114 0,'0'0'267'0,"0"0"-186"16,0 0-52-16,0 0 41 15,0 0 8-15,0 0-37 16,0 0-2-16,136 7 7 16,-102-7-22-16,0 0 1 15,4 0-8-15,3 0 1 16,-4 0 2-16,1-7-13 15,-5-7 6-15,-1 5-5 16,-3-6-8-16,-3 6 0 16,-6-1 0-16,-6 2-31 15,-14 2-23-15,0 5-55 16,0 1-110-16</inkml:trace>
          <inkml:trace contextRef="#ctx0" brushRef="#br1" timeOffset="301006.0776">0 2543 401 0,'0'0'124'0,"0"0"-102"15,0 0 17-15,0 0 72 0,0 0-19 16,0 0-57-16,0 0-15 16,139 0-7-16,-102 0-12 15,-2 0-1-15,-4 0 0 16,-7-2-5-16,-7-1-5 16,-4 3-36-16,-3 0-51 15,-8 0-95-15,-2 0-129 0</inkml:trace>
          <inkml:trace contextRef="#ctx0" brushRef="#br1" timeOffset="301579.4761">694 3014 204 0,'0'0'116'0,"0"0"-46"0,0 0 64 16,0 0 32-16,0 0-29 15,0 0-50-15,0 0 5 16,49-137-5-16,-49 119-10 16,0 8 11-16,0-1-37 15,0 6-11-15,0 3-11 16,0 2-22-16,0 0 2 15,0 0-9-15,0 0-6 16,0 0 6-16,3 0-19 16,2 2-14-16,0 17 10 15,5 5-6-15,-5 6 29 16,-5 6-1-16,0 3 1 16,0 0 0-16,-3 0 0 0,-11-4-2 15,3-1 2-15,2-8-15 16,1-3 6-16,4-2-27 15,1-8 4-15,0-2 5 16,3-3-48-16,0-7-19 16,0-1 0-16,0 0-10 15,0-8-87-15,0-9-296 0</inkml:trace>
        </inkml:traceGroup>
        <inkml:traceGroup>
          <inkml:annotationXML>
            <emma:emma xmlns:emma="http://www.w3.org/2003/04/emma" version="1.0">
              <emma:interpretation id="{DE69B401-E89C-4597-9A72-30417C70C5B9}" emma:medium="tactile" emma:mode="ink">
                <msink:context xmlns:msink="http://schemas.microsoft.com/ink/2010/main" type="inkWord" rotatedBoundingBox="26370,13360 26611,13361 26610,13731 26369,13730"/>
              </emma:interpretation>
              <emma:one-of disjunction-type="recognition" id="oneOf6">
                <emma:interpretation id="interp30" emma:lang="en-US" emma:confidence="1">
                  <emma:literal>t</emma:literal>
                </emma:interpretation>
                <emma:interpretation id="interp31" emma:lang="en-US" emma:confidence="0">
                  <emma:literal>+</emma:literal>
                </emma:interpretation>
                <emma:interpretation id="interp32" emma:lang="en-US" emma:confidence="0">
                  <emma:literal>x</emma:literal>
                </emma:interpretation>
                <emma:interpretation id="interp33" emma:lang="en-US" emma:confidence="0">
                  <emma:literal>X</emma:literal>
                </emma:interpretation>
                <emma:interpretation id="interp34" emma:lang="en-US" emma:confidence="0">
                  <emma:literal>4</emma:literal>
                </emma:interpretation>
              </emma:one-of>
            </emma:emma>
          </inkml:annotationXML>
          <inkml:trace contextRef="#ctx0" brushRef="#br1" timeOffset="302789.7834">1214 2525 441 0,'0'0'230'0,"0"0"-105"15,0 0 2 1,0 0-5-16,0 0-67 0,0 0-48 15,0 0-7-15,0-5-11 16,0 18 11-16,0 7 4 16,0 6-4-16,0 3 0 15,0 5 0-15,0 1 3 16,0 2-6-16,0-1 3 16,0-1-9-16,0-7-4 15,0-3-30-15,-3-7-12 16,1-1-11-16,-1-8-50 15,-1-3-40-15,4-4-75 16,-3-2-102-16</inkml:trace>
          <inkml:trace contextRef="#ctx0" brushRef="#br1" timeOffset="303022.1766">1097 2730 514 0,'0'0'118'0,"0"0"-86"16,0 0 4-16,0 0 23 16,0 0-34-16,0 0-25 15,0 0 0-15,114 0-9 0,-62 0-71 16,-12 0-85-16,-5 0-142 15</inkml:trace>
        </inkml:traceGroup>
        <inkml:traceGroup>
          <inkml:annotationXML>
            <emma:emma xmlns:emma="http://www.w3.org/2003/04/emma" version="1.0">
              <emma:interpretation id="{619F63FB-6A52-4D60-82C0-957D0C153E33}" emma:medium="tactile" emma:mode="ink">
                <msink:context xmlns:msink="http://schemas.microsoft.com/ink/2010/main" type="inkWord" rotatedBoundingBox="26922,12674 28672,12678 28669,13911 26919,13907"/>
              </emma:interpretation>
              <emma:one-of disjunction-type="recognition" id="oneOf7">
                <emma:interpretation id="interp35" emma:lang="en-US" emma:confidence="0.5">
                  <emma:literal>Eat</emma:literal>
                </emma:interpretation>
                <emma:interpretation id="interp36" emma:lang="en-US" emma:confidence="0">
                  <emma:literal>Ent</emma:literal>
                </emma:interpretation>
                <emma:interpretation id="interp37" emma:lang="en-US" emma:confidence="0">
                  <emma:literal>Et</emma:literal>
                </emma:interpretation>
                <emma:interpretation id="interp38" emma:lang="en-US" emma:confidence="0">
                  <emma:literal>Ext</emma:literal>
                </emma:interpretation>
                <emma:interpretation id="interp39" emma:lang="en-US" emma:confidence="0">
                  <emma:literal>Est</emma:literal>
                </emma:interpretation>
              </emma:one-of>
            </emma:emma>
          </inkml:annotationXML>
          <inkml:trace contextRef="#ctx0" brushRef="#br1" timeOffset="305971.9277">3144 2613 390 0,'0'0'297'0,"0"0"-186"15,0 0 0-15,0 0 15 0,0 0-28 16,0 0-63-16,0 0-35 16,45-28 0-16,-10 25-30 15,7 3-56-15,10 0-67 16,-5 0-118-16,-14 0-127 0</inkml:trace>
          <inkml:trace contextRef="#ctx0" brushRef="#br1" timeOffset="305749.5424">3264 2399 682 0,'0'0'123'16,"0"0"-8"-16,0 0 37 16,0 0-69-16,0 0-57 15,0 0-26-15,0 0-16 16,5 10 16-16,7 10 0 15,0 8 0-15,-1 4-1 16,-5 4-12-16,-3 0 13 16,-3 6 0-16,0-3-6 0,0-4 3 15,0 2-3 1,0-6-11-16,-7-5-9 0,2-2-62 16,0-9-71-16,2-7-110 15,3-7-119-15</inkml:trace>
          <inkml:trace contextRef="#ctx0" brushRef="#br1" timeOffset="303471.5682">1714 2391 87 0,'0'0'314'0,"0"0"-181"0,0 0 11 16,0 0 47-16,0 0-83 15,0 0-75-15,0 0-33 16,0 0-2-16,0 18 2 15,0 8 7-15,-3 3-7 16,1 4 0-16,2-2 0 16,0 2 0-16,0 0 5 15,0-1-5-15,0-1 13 16,0-3 0-16,0 1-13 16,0-3 7-16,2-3-7 15,4-1 0-15,0-3 3 16,2 3-3-16,2-5 0 15,0-1 0-15,5-2-16 0,2-5-17 16,3-1-25-16,0-3-32 16,3-5 34-16,4 0 1 15,1 0-20-15,13-13-45 16,-4-5-46-16,-9 0-36 0</inkml:trace>
          <inkml:trace contextRef="#ctx0" brushRef="#br1" timeOffset="303825.5643">1679 2280 348 0,'0'0'163'15,"0"0"-66"-15,0 0 49 16,0 0-12-16,0 0-63 16,0 0-44-16,164-55-11 15,-137 52-15-15,-7 3 6 16,-3 0-6-16,1 0-1 0,-5 0-9 15,2 0-21-15,-1 0-11 16,1 0 13-16,-2 0-50 16,11 0-25-16,-4 0-50 15,-5-2-150-15</inkml:trace>
          <inkml:trace contextRef="#ctx0" brushRef="#br1" timeOffset="304095.7486">1734 2697 98 0,'0'0'248'0,"0"0"-165"0,0 0 16 15,0 0 37-15,0 0-25 16,0 0-68-16,0 0-25 16,81 0-13-16,-63 0-5 15,-1 0 0-15,6 0-49 16,-6 0-63-16,-6 0-132 0</inkml:trace>
          <inkml:trace contextRef="#ctx0" brushRef="#br1" timeOffset="304600.9696">2271 2781 348 0,'0'0'149'0,"0"0"-112"16,0 0 47-16,0 0 30 0,0 0-66 16,0 0-32-1,0 0-3-15,72-4 1 0,-69 16-2 16,1 6 22-16,-4 3 10 15,0 0-2-15,0 3 8 16,0-2-4 0,0-2-12-16,-7-1 3 0,2-3-19 15,2-1-8-15,3-2 0 78,0-3-10-78,0 0 0 16,0-2 0-16,0 0 1 0,0-2 0 0,0 1-1 0,0-2 0 0,0 1-1 0,0 0-2 0,0 3 1 0,8-3 2 0,7-2-17 16,5 1 9-16,7-5-18 0,1 0-23 15,18 0-58 17,-6-7-145-32,-2-10-249 0</inkml:trace>
          <inkml:trace contextRef="#ctx0" brushRef="#br1" timeOffset="305117.7799">1649 1845 398 0,'0'0'114'0,"0"0"-22"0,0 0 63 16,0 0-28-16,0 0-61 15,0 0-24-15,0 0 6 16,105-10 7-16,-61 10-13 15,-1 0-5-15,-6 0 2 16,0 0-13-16,1 0-2 16,-4 0-3-16,1 0-21 15,-7 0 2-15,1 0-2 16,1 0-7-16,-8 0-9 16,10 0-67-16,-6 10-95 0,-6-5-203 15</inkml:trace>
        </inkml:traceGroup>
        <inkml:traceGroup>
          <inkml:annotationXML>
            <emma:emma xmlns:emma="http://www.w3.org/2003/04/emma" version="1.0">
              <emma:interpretation id="{87AE744C-CFCC-44E0-AAF5-9E68373461C3}" emma:medium="tactile" emma:mode="ink">
                <msink:context xmlns:msink="http://schemas.microsoft.com/ink/2010/main" type="inkWord" rotatedBoundingBox="28893,12655 29736,12657 29732,14138 28889,14136"/>
              </emma:interpretation>
              <emma:one-of disjunction-type="recognition" id="oneOf8">
                <emma:interpretation id="interp40" emma:lang="en-US" emma:confidence="0">
                  <emma:literal>E,</emma:literal>
                </emma:interpretation>
                <emma:interpretation id="interp41" emma:lang="en-US" emma:confidence="0">
                  <emma:literal>Es</emma:literal>
                </emma:interpretation>
                <emma:interpretation id="interp42" emma:lang="en-US" emma:confidence="0">
                  <emma:literal>Eg</emma:literal>
                </emma:interpretation>
                <emma:interpretation id="interp43" emma:lang="en-US" emma:confidence="0">
                  <emma:literal>E.</emma:literal>
                </emma:interpretation>
                <emma:interpretation id="interp44" emma:lang="en-US" emma:confidence="0">
                  <emma:literal>E</emma:literal>
                </emma:interpretation>
              </emma:one-of>
            </emma:emma>
          </inkml:annotationXML>
          <inkml:trace contextRef="#ctx0" brushRef="#br1" timeOffset="306377.6954">3744 2360 309 0,'0'0'189'15,"0"0"-149"-15,0 0-30 16,0 0 3-16,0 0 13 16,0 0 28-16,0 0 1 15,-8 63 18-15,5-41 5 16,-4 5 25-16,-1-1-19 16,-1 9-11-16,1 2-8 15,-1-1-30-15,3 2-10 16,4-1-9-16,-1-1-16 0,3-3 1 15,0 2 5-15,0-6-6 16,3 0 0-16,9-5-2 16,1-1-18-16,4-4-2 15,3-4-26-15,0-3-10 16,7-3-40-16,1-4 0 16,1-4 4-16,14-1-78 15,-8 0-73-15,-3-12-45 0</inkml:trace>
          <inkml:trace contextRef="#ctx0" brushRef="#br1" timeOffset="306741.4955">3686 2220 224 0,'0'0'200'0,"0"0"-76"16,0 0 18-16,0 0 37 16,0 0-68-16,0 0-47 15,0 0-22-15,6-49-11 16,6 46-10-16,8 1-14 15,5-1-6-15,7 3 13 16,5-2-13-16,3-1 0 0,4-2 4 16,-1 3-5-16,-3-6 0 15,-3 3-12-15,-5-1-31 16,-6-2-24-16,-6 3-59 16,-5 1-58-16,-13-1-89 0</inkml:trace>
          <inkml:trace contextRef="#ctx0" brushRef="#br1" timeOffset="307016.1116">3736 2730 195 0,'0'0'218'0,"0"0"-120"16,0 0 62-16,0 0 39 16,0 0-22-16,0 0-75 15,0 0-45-15,80-8-21 16,-60 3-30-16,-6-1-5 16,1 1-1-16,-2 3-36 15,2 2-38-15,0 0-70 16,-1 0-99-16,-6 2-167 0</inkml:trace>
          <inkml:trace contextRef="#ctx0" brushRef="#br1" timeOffset="307573.3436">4251 2838 601 0,'0'0'137'0,"0"0"-38"0,0 0 45 16,0 0-57-16,0 0-57 15,0 0-13-15,0 0-15 16,82-7-2-16,-72 25 0 16,-2 2 0-16,-6 1 0 15,1-1-2-15,-3 1 2 16,0-2 0-16,0-1-3 16,0 0 3-16,-5-2 0 15,-1-1 0-15,6-5 1 16,0 1-1-16,0-2-1 15,0 0-7-15,11 1-3 16,6-2 11-16,3 2 0 16,0-2 0-16,-5 2 1 0,0-2 0 15,-7 0-1 1,-2-1 0-16,-3 2 0 0,-3 0 15 16,0 5-5-16,0 1-1 15,-15 3 20-15,-7 1-28 16,-8 2 5-16,5-4-6 15,0-1-6-15,1-3 5 16,1-3-26-16,3-2-12 16,-3-5-58-16,3-3-123 15,6 0-162-15</inkml:trace>
          <inkml:trace contextRef="#ctx0" brushRef="#br1" timeOffset="308353.4701">3626 1852 374 0,'0'0'149'0,"0"0"31"16,0 0 7-16,0 0-60 15,0 0-41-15,0 0-35 16,0 0-12-16,-6-21-12 16,15 18-26-16,14 2 0 15,9-4 4-15,0 2-3 16,5 3-2-16,-4-3 0 15,6 3 0-15,-6 0 1 16,2 0 0-16,0 0-1 16,-1 0 0-16,-2 0 0 0,-4 0-1 15,-1 0 1 1,-7 0 0-16,0 3 0 0,-5-3-5 16,-4 0-4-16,-5 0-16 15,0 0-49-15,-4 0-43 16,1 0-154-16</inkml:trace>
        </inkml:traceGroup>
        <inkml:traceGroup>
          <inkml:annotationXML>
            <emma:emma xmlns:emma="http://www.w3.org/2003/04/emma" version="1.0">
              <emma:interpretation id="{4F356B61-FAB2-4C84-8F42-BB3A21F0DA9F}" emma:medium="tactile" emma:mode="ink">
                <msink:context xmlns:msink="http://schemas.microsoft.com/ink/2010/main" type="inkWord" rotatedBoundingBox="29972,13058 30975,13060 30974,13597 29971,13595"/>
              </emma:interpretation>
              <emma:one-of disjunction-type="recognition" id="oneOf9">
                <emma:interpretation id="interp45" emma:lang="en-US" emma:confidence="0">
                  <emma:literal>to</emma:literal>
                </emma:interpretation>
                <emma:interpretation id="interp46" emma:lang="en-US" emma:confidence="0">
                  <emma:literal>so</emma:literal>
                </emma:interpretation>
                <emma:interpretation id="interp47" emma:lang="en-US" emma:confidence="0">
                  <emma:literal>=0</emma:literal>
                </emma:interpretation>
                <emma:interpretation id="interp48" emma:lang="en-US" emma:confidence="0">
                  <emma:literal>€0</emma:literal>
                </emma:interpretation>
                <emma:interpretation id="interp49" emma:lang="en-US" emma:confidence="0">
                  <emma:literal>of</emma:literal>
                </emma:interpretation>
              </emma:one-of>
            </emma:emma>
          </inkml:annotationXML>
          <inkml:trace contextRef="#ctx0" brushRef="#br1" timeOffset="308754.2415">4699 2644 544 0,'0'0'92'0,"0"0"13"15,0 0 87-15,0 0-34 16,0 0-81-16,0 0-50 15,0 0 2-15,17-15-7 16,-2 12-21-16,-2 1 12 16,4-1-13-16,1 0 1 15,-1 1 0-15,0-1-1 16,1 3-20-16,-4-2-34 16,4 2-43-16,7-10-59 15,-5 2-112-15,-3-3-142 0</inkml:trace>
          <inkml:trace contextRef="#ctx0" brushRef="#br1" timeOffset="309012.0938">4731 2244 392 0,'0'0'73'0,"0"0"-47"15,0 0 19-15,0 0 30 16,0 0-55-16,0 0-13 16,0 0-7-16,149-26-22 0,-132 33-30 15,1 14-28-15,-8-3-51 16,2-5-82-16</inkml:trace>
          <inkml:trace contextRef="#ctx0" brushRef="#br1" timeOffset="309455.3206">5281 2288 561 0,'0'0'223'0,"0"0"-122"0,0 0 32 16,0 0 11-16,0 0-63 15,0 0-75-15,0 0-5 16,-25 43-2-16,20-5 1 16,5 10-1-16,0 3-31 15,0 1-1-15,8 0 13 16,12-8 5-16,0-6-2 15,-3-3 17-15,3-13-6 16,-3-1 6-16,1-8 1 16,2-5-1-16,4-5 8 15,4-3 2-15,9 0-9 16,3-16 8-16,4-10-8 16,-4-6 7-16,-5 1-1 15,-10-7-5-15,-5 2-1 16,-5 2 0-16,-12 1 1 0,-3 4 25 15,0 5-11-15,-6 5-6 16,-16 4 9-16,-10 6-19 16,-8 6-5-16,-45 3-56 15,11 24-131-15,2-2-336 0</inkml:trace>
        </inkml:traceGroup>
      </inkml:traceGroup>
    </inkml:traceGroup>
    <inkml:traceGroup>
      <inkml:annotationXML>
        <emma:emma xmlns:emma="http://www.w3.org/2003/04/emma" version="1.0">
          <emma:interpretation id="{36C8DC41-EE42-46D4-A57C-09E14B3C6321}" emma:medium="tactile" emma:mode="ink">
            <msink:context xmlns:msink="http://schemas.microsoft.com/ink/2010/main" type="paragraph" rotatedBoundingBox="25367,14154 31998,14192 31989,15663 25359,15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E0B760-7E33-48E9-9751-30B2B9146ADA}" emma:medium="tactile" emma:mode="ink">
              <msink:context xmlns:msink="http://schemas.microsoft.com/ink/2010/main" type="line" rotatedBoundingBox="25367,14154 31998,14192 31989,15663 25359,15625"/>
            </emma:interpretation>
          </emma:emma>
        </inkml:annotationXML>
        <inkml:traceGroup>
          <inkml:annotationXML>
            <emma:emma xmlns:emma="http://www.w3.org/2003/04/emma" version="1.0">
              <emma:interpretation id="{6E53AE1F-D1D4-4AE8-BE69-3EB0BC472DBF}" emma:medium="tactile" emma:mode="ink">
                <msink:context xmlns:msink="http://schemas.microsoft.com/ink/2010/main" type="inkWord" rotatedBoundingBox="25367,14154 31998,14192 31989,15663 25359,15625"/>
              </emma:interpretation>
              <emma:one-of disjunction-type="recognition" id="oneOf10">
                <emma:interpretation id="interp50" emma:lang="en-US" emma:confidence="0">
                  <emma:literal>Err-Eat-Est-oof</emma:literal>
                </emma:interpretation>
                <emma:interpretation id="interp51" emma:lang="en-US" emma:confidence="0">
                  <emma:literal>Err-Eat-Est-ooh</emma:literal>
                </emma:interpretation>
                <emma:interpretation id="interp52" emma:lang="en-US" emma:confidence="0">
                  <emma:literal>Err-Eat-Eshoo</emma:literal>
                </emma:interpretation>
                <emma:interpretation id="interp53" emma:lang="en-US" emma:confidence="0">
                  <emma:literal>Err-Eat-Espoo</emma:literal>
                </emma:interpretation>
                <emma:interpretation id="interp54" emma:lang="en-US" emma:confidence="0">
                  <emma:literal>Err-Eat-Enzo</emma:literal>
                </emma:interpretation>
              </emma:one-of>
            </emma:emma>
          </inkml:annotationXML>
          <inkml:trace contextRef="#ctx0" brushRef="#br1" timeOffset="310401.6153">383 4200 98 0,'0'0'328'0,"0"0"-151"16,0 0-22-16,0 0 57 15,0 0-23-15,0 0-58 16,0 0-33-16,3-57-28 16,-6 57-21-16,0 0-11 15,1 0-29-15,2 0-9 16,0 0 0-16,0 0-16 15,0 12 16-15,0 14-7 16,0 7 7-16,0 7 0 16,0 4-7-16,0 0 7 15,0 2-1-15,0-2-2 0,0-10 3 16,0 1 0-16,2-8-3 16,10-3-13-16,6-5-45 15,4-2-29-15,-2-10-36 16,12-7-45-16,-4 0-27 15,-10-5-329-15</inkml:trace>
          <inkml:trace contextRef="#ctx0" brushRef="#br1" timeOffset="310793.0642">236 4611 84 0,'0'0'589'0,"0"0"-485"0,0 0-34 16,0 0 73-16,0 0 17 15,0 0-58-15,0 0-65 16,-34 0-21-16,34 0 3 16,14 0-19-16,16 0 18 15,4 0 4-15,9 0-12 16,2 0 9-16,7 0-9 15,3 0-8-15,-3 0 4 16,-3 0-6-16,-3-5 0 16,-4 5 0-16,0 0-9 15,-5-3 8-15,-6 3-23 16,-2-3-8-16,-9 1-16 16,-5-3-40-16,-7 0-4 0,-8-19-9 15,0 6-111-15,0 0-202 16</inkml:trace>
          <inkml:trace contextRef="#ctx0" brushRef="#br1" timeOffset="311114.8786">328 4073 500 0,'0'0'117'0,"0"0"-69"16,0 0 4-16,0 0 82 16,0 0-1-16,0 0-61 15,0 0-41-15,-60-38 2 16,60 37-20-16,0 1 9 16,0-4-10-16,0 3-11 15,3-2-2-15,17-2 2 16,7-3-1-16,3-4 7 15,8 0 0-15,2 0-7 16,1-4 0-16,2 3 0 16,-1-2-1-16,2 2 1 15,-6 2 0-15,-8 2-7 16,-3 3-55-16,-7 3-25 0,3 3-78 16,-9 0-100-16,-6 0-38 15</inkml:trace>
          <inkml:trace contextRef="#ctx0" brushRef="#br1" timeOffset="311655.5695">1169 4575 601 0,'0'0'197'15,"0"0"-75"-15,0 0 16 16,0 0-17-16,0 0-48 15,0 0-50-15,0 0-17 16,0-119 4-16,2 95-10 16,4 1 0-16,-1 7 7 15,-1 4-7-15,-4 1 19 0,0 9 7 16,0-1 9 0,0 3 8-16,0 0-18 0,0 0-9 15,0 0-12-15,0 0-4 16,0 0 0-16,0 16-8 15,0 8 8-15,0 5 0 16,-4 5 0-16,1 0 0 16,1-1-2-16,-1 2-5 15,-2-5 6-15,-2 3-13 16,-1-3-11-16,-4-7 24 16,1-2-21-16,-1-1-6 15,0-4-1-15,2-4-39 16,3 0-26-16,2-11-55 15,-1-1-66-15,6 0-140 0</inkml:trace>
          <inkml:trace contextRef="#ctx0" brushRef="#br1" timeOffset="312307.7067">92 3827 307 0,'0'0'229'16,"0"0"-123"-16,0 0-10 16,0 0 29-16,0 0-53 0,0 0-39 15,0 0-4-15,0-29-7 16,4 24-1-16,2 3-6 16,2-3-14-16,6-1 6 15,9 2-6-15,4-4 9 16,7-3 23-16,6-2-4 15,8 0 12-15,2-1 1 16,4 2-18-16,1 2 11 16,-3-1-16-16,3 3-18 15,-7-2 13-15,1 3-13 16,-6-4 0-16,-6 5 6 16,-5-3-6-16,-3 3-1 15,-3 1 0-15,-9 1 0 0,-2 1-1 16,-10 0 1-16,0 3-13 15,-5 0-14-15,4 0-52 16,-4 0-41-16,0 0-137 16,0 0-415-16</inkml:trace>
          <inkml:trace contextRef="#ctx0" brushRef="#br1" timeOffset="313194.2308">1637 4166 515 0,'0'0'188'16,"0"0"-115"-16,0 0 37 15,0 0-9-15,0 0-59 16,0 0-23-16,0 0-16 15,152-36-2-15,-98 31 7 16,-2-1-8-16,-5 6-19 16,4 0-61-16,-11 0-131 15,-11 0-133-15</inkml:trace>
          <inkml:trace contextRef="#ctx0" brushRef="#br1" timeOffset="312978.3545">1714 4062 785 0,'0'0'174'0,"0"0"-100"15,0 0 55-15,0 0 8 0,0 0-70 16,0 0-63-16,0 0-4 16,-8 13 0-16,8 16 1 15,0 0 5-15,0 4-1 16,8 3-5-16,-5-5 0 15,3-1 0-15,-3-3 0 16,-3-7 2-16,0-3-2 16,0-8 1-16,0 0-1 15,0-4-18-15,0-5-34 16,0 0-54-16,5 0-75 16,-2 0-160-16</inkml:trace>
          <inkml:trace contextRef="#ctx0" brushRef="#br1" timeOffset="315409.7524">2059 3431 104 0,'0'0'504'0,"0"0"-386"15,0 0-24-15,0 0 52 16,0 0-24-16,0 0-60 16,0 0-32-16,20-44 32 15,-12 39-11-15,-1 0-9 16,1 2 0-16,4 1-6 15,3-1 12-15,5 1-10 16,5-5-16-16,4 6 14 16,9-4-24-16,-1-1-2 15,6 3-2-15,-1-2-7 0,0 1-1 16,-5-2 0 0,-6 3 1-16,-14 3-2 0,-5 0-20 15,-12 0-24-15,0 0-21 16,0 0-61-16,-9 16-28 15,-11 0-158-15,-3-1-477 0</inkml:trace>
          <inkml:trace contextRef="#ctx0" brushRef="#br1" timeOffset="314189.7957">2074 3661 371 0,'0'0'148'16,"0"0"-60"-16,0 0 36 15,0 0-9-15,0 0-25 16,0 0-43-16,0 0-12 16,149 44-19-16,-109-36 14 15,3-4 5-15,1 0-23 16,1-4 11-16,-2 0-16 15,-6 0-4-15,-5-4-6 16,-2-5-30-16,-2-6-80 16,-4 2-88-16,-11-1-207 0</inkml:trace>
          <inkml:trace contextRef="#ctx0" brushRef="#br1" timeOffset="314020.8894">2223 4489 626 0,'0'0'208'16,"0"0"-104"-16,0 0 42 15,0 0-13-15,0 0-78 16,0 0-33-16,0 0-14 16,40-21-8-16,-8 9 18 15,6-2-17-15,2 4 6 16,-6-5-5-16,-3 7-2 15,1 4 0-15,-5-2 0 16,-7 3 1-16,0 3-2 16,-3 0 1-16,-3 0-14 0,0-3-17 15,1 1-29-15,10-11-20 16,-3 0-95-16,-6-2-193 0</inkml:trace>
          <inkml:trace contextRef="#ctx0" brushRef="#br1" timeOffset="313541.8624">2367 3901 121 0,'0'0'623'16,"0"0"-487"-16,0 0-38 15,0 0 21-15,0 0-48 0,0 0-44 16,0 0-20-16,-6 47-6 16,6-11 10-16,0 3-11 15,0 3 2-15,0 2 5 16,0-1-7-16,0-1 0 16,0-3 0-16,0 0 1 15,0-6-1-15,0-2 0 16,0 3-22-16,-6-5-45 15,4 4-103-15,-1-9-196 16,3-6-220-16</inkml:trace>
          <inkml:trace contextRef="#ctx0" brushRef="#br1" timeOffset="314696.0476">2848 4295 222 0,'0'0'276'16,"0"0"-177"-16,0 0 75 16,0 0 18-16,0 0-56 15,0 0-77-15,0 0-11 16,94-11-27-16,-76 11-10 16,-1 0-1-16,0 6-9 15,-6 14 11-15,1 1-6 16,-9 6-6-16,-3 1 17 15,0 3-3-15,0-1 1 16,-18 2 5-16,-2-4-8 16,-2 0-5-16,4-4-6 15,4-8-1-15,4-3 9 0,8-11-9 16,2 1-1-16,0-1 0 16,0-2-9-16,0 3 8 15,2 2 2-15,13 3 0 16,5-8 10-16,4 5-10 15,-1-5 0-15,2 0 0 16,-2 0-3-16,3 0-11 16,0-5-57-16,-2-13-145 15,-14-4-448-15</inkml:trace>
          <inkml:trace contextRef="#ctx0" brushRef="#br1" timeOffset="316001.3713">3554 3954 715 0,'0'0'220'0,"0"0"-132"16,0 0 29-16,0 0 32 16,0 0-49-16,0 0-52 15,0 0-35-15,-2-27-1 16,2 27-12-16,0 0-9 15,0 0 9-15,0 14 0 16,0 6 6-16,0 8 2 0,0 6-7 16,0 5 6-16,2 3-5 15,1 2-2-15,0-6 0 16,-1 2-17-16,5-11-26 16,-4 3-69-16,-1-2-92 15,-2-13-121-15,0-4-314 0</inkml:trace>
          <inkml:trace contextRef="#ctx0" brushRef="#br1" timeOffset="316244.2324">3569 4109 636 0,'0'0'231'0,"0"0"-97"15,0 0 5-15,0 0-19 16,0 0-68-16,0 0-52 16,0 0-13-16,57-17 3 15,-2 13 10-15,8 1-45 16,1 1-12-16,-4 2-8 16,5 0-59-16,-13 0-99 15,-15 0-114-15</inkml:trace>
          <inkml:trace contextRef="#ctx0" brushRef="#br1" timeOffset="316565.5311">4313 3979 469 0,'0'0'322'15,"0"0"-146"-15,0 0-24 16,0 0 3-16,0 0-60 16,0 0-54-16,0 0-26 15,-22-7-15-15,22 17-9 16,0 16 9-16,0 8 0 16,0 4 5-16,0 7-5 15,0-3 0-15,0 5 1 0,0 2-1 16,0-4 1-16,0-2-1 15,0-3-8-15,0-4-16 16,0-5-79-16,0-5-88 16,0-9-150-16,0-11-343 0</inkml:trace>
          <inkml:trace contextRef="#ctx0" brushRef="#br1" timeOffset="317025.2691">4107 4434 637 0,'0'0'311'0,"0"0"-174"16,0 0 12-16,0 0-2 16,0 0-63-16,0 0-42 15,0 0-41-15,-15-17 8 16,32 14-9-16,9 3-4 15,6-3 4-15,5 3 0 16,0-2 1-16,-2 2-1 16,-3 0-3-16,-4 0-13 15,-5 0-13-15,1 0-28 16,-7 0-26-16,6 0-60 16,-6-4-77-16,-6-10-142 0</inkml:trace>
          <inkml:trace contextRef="#ctx0" brushRef="#br1" timeOffset="317191.1725">3933 3607 201 0,'0'0'232'0,"0"0"-150"0,0 0-7 16,0 0 39-16,0 0-10 16,0 0-50-16,0 0-21 15,156 5-13-15,-116 3-10 16,3-1 0-16,1-1-10 15,1-4 0-15,-1-2-11 16,-6 0-54-16,4 0-65 16,-14 0-102-16,-4-5-176 0</inkml:trace>
          <inkml:trace contextRef="#ctx0" brushRef="#br1" timeOffset="317857.7909">4733 4310 204 0,'0'0'505'0,"0"0"-463"16,0 0-20-16,0 0 40 15,0 0-3-15,0 0-30 16,0 0-19-16,140-5-10 16,-125 5 31-16,-3 12-18 15,-4 0 11-15,-5-2 5 16,-3 2-3-16,0 2 18 16,0-1-4-16,0 2-1 15,-8 1 3-15,-4 0-19 16,6-2-10-16,4-3-5 15,2 0-8-15,0-4-2 0,0 2-11 16,2-2-6-16,13 4 19 16,0-1-9-16,-2 0 9 15,-1 3-1-15,0 2-6 16,-7 1 7-16,1 0-1 16,-4-1-6-16,-2 1 7 15,0 2 2-15,0 0 9 16,-5 3 14-16,-10-9 2 15,1 1 10-15,0-2-3 16,2-3-5-16,-2-1-1 16,3-7-16-16,-1 3-1 15,0-3 1-15,-5 0-12 16,1 0-14-16,-11-29-62 0,7 5-118 16,3-4-316-16</inkml:trace>
          <inkml:trace contextRef="#ctx0" brushRef="#br1" timeOffset="318775.7897">3885 3459 168 0,'0'0'96'0,"0"0"28"0,0 0 58 16,0 0-22-16,0 0-41 16,0 0-20-16,0 0-28 15,0-18-10-15,0 18-21 16,0 0-21-16,0 0-3 15,0 0-16-15,0 0 7 16,0 0-6-16,0 0-1 16,5-2 0-16,13 2 1 15,7-3-1-15,10-2 5 16,2 3-5-16,4 2 0 0,0 0-1 16,-1 0 2-16,-6 0-2 15,-6 0 1-15,2 0-7 16,-10 2 7-16,0 3 0 15,-6 0 1-15,1 1 4 16,-2-5-5-16,2 2 0 16,2 1 0-16,1-4 0 15,2 0 6-15,-3 1-6 16,-5-1 1-16,-7 0 0 16,-2 0-1-16,-3 3-19 15,0 1-19-15,0 0-54 16,0 6-12-16,-5 4-104 15,-7-4-146-15</inkml:trace>
          <inkml:trace contextRef="#ctx0" brushRef="#br1" timeOffset="319319.3967">5139 4085 709 0,'0'0'197'16,"0"0"-136"-16,0 0 66 15,0 0 35-15,0 0-69 16,0 0-35-16,0 0 5 15,8 0-10-15,4 0-15 16,2 0-19-16,0 0-4 0,3 0-7 16,3 0-7-16,4 0-1 15,1 0 1-15,5 0-1 16,-5 0-21-16,0 0-15 16,5-5-35-16,-2-13-42 15,-2 3-99-15,-8-3-375 0</inkml:trace>
          <inkml:trace contextRef="#ctx0" brushRef="#br1" timeOffset="319532.2722">5248 3731 641 0,'0'0'147'0,"0"0"-99"16,0 0 92-16,0 0 6 15,0 0-88-15,0 0-38 16,0 0-14-16,31-2-5 16,-5 2 7-16,0 0-8 15,0 0 2-15,2 0-2 16,2 0-25-16,15-6-83 15,-8-6-220-15,-2-4-371 0</inkml:trace>
          <inkml:trace contextRef="#ctx0" brushRef="#br1" timeOffset="320047.1416">5776 3602 734 0,'0'0'219'0,"0"0"-31"16,0 0-1-16,0 0-62 15,0 0-61-15,0 0-43 16,0 0-13-16,-45-5-8 16,28 35-3-16,2 15 3 15,0 12-1-15,5 7-8 16,3 1 8-16,7-3 1 0,0-5-1 15,0-13 0 1,0-8-4-16,12-8 3 0,5-7 2 16,1-8-12-16,2-6 11 15,8-7-4-15,4 0 5 16,5 0 0-16,7-10 0 16,-4-2 0-16,0-12-2 15,-3 3-8-15,-9-3 10 16,-4 2 0-16,-6-7 0 15,-8-4 10-15,-7-5-7 16,-3-8 42-16,0-2 10 31,-3 0-11-31,-17 3 10 0,-2 7-32 0,-4 6-13 16,0 9-9-16,3 10-9 62,-2 11-17-46,-5 2-30-16,-2 15-49 0,-8 45-47 0,6-9-120 0,6-2-306 0</inkml:trace>
          <inkml:trace contextRef="#ctx0" brushRef="#br1" timeOffset="359504.1406">6380 4282 601 0,'0'0'107'0,"0"0"-48"0,0 0 59 15,0 0-15-15,0 0-57 16,0 0-29-16,0 0-11 16,0-7 0-16,0 7-6 15,0 0 0-15,0 0 8 16,0 0 5-16,0 0 13 15,0 9-5-15,0 12 4 16,-12 5 21-16,-8 8 5 16,-2 12 0-16,-8 4-12 15,2 4-19-15,2 1 2 125,6-7-22-125,9-3 1 0,4-12 6 0,7-2-6 0,0-8 8 0,0-2-3 0,0-3-6 0,7-6 2 0,8 0-2 0,1-7 2 0,8-3-1 0,6-2-1 0,14 0 2 0,4-5-2 0,11-15-1 0,-6-7 1 0,-1-3-13 16,-5-4-1-16,-10-3 7 16,-5 0 2-16,-9-5 5 15,-6-4 0-15,-9-7 23 16,-5 3 18-16,-3 2 20 15,0 2 3-15,-11 1-3 16,-13 8-16-16,-1 7-18 0,-7 6-8 16,1 6-17-16,-1 8 1 15,0 8-3-15,7 2-13 16,-2 0-47-16,5 25-33 16,-4 7-14-16,-11 22-54 15,2-8-110-15,3-4-321 0</inkml:trace>
        </inkml:traceGroup>
      </inkml:traceGroup>
    </inkml:traceGroup>
    <inkml:traceGroup>
      <inkml:annotationXML>
        <emma:emma xmlns:emma="http://www.w3.org/2003/04/emma" version="1.0">
          <emma:interpretation id="{775C8752-5BD0-46EC-9719-880EEF108FE1}" emma:medium="tactile" emma:mode="ink">
            <msink:context xmlns:msink="http://schemas.microsoft.com/ink/2010/main" type="paragraph" rotatedBoundingBox="16922,15792 33030,15585 33054,17426 16945,17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8CB595-F5D9-40A6-ABA0-F5D24C5F4CE7}" emma:medium="tactile" emma:mode="ink">
              <msink:context xmlns:msink="http://schemas.microsoft.com/ink/2010/main" type="line" rotatedBoundingBox="16922,15792 33030,15585 33054,17426 16945,17633"/>
            </emma:interpretation>
          </emma:emma>
        </inkml:annotationXML>
        <inkml:traceGroup>
          <inkml:annotationXML>
            <emma:emma xmlns:emma="http://www.w3.org/2003/04/emma" version="1.0">
              <emma:interpretation id="{288D4ABF-F6B4-436B-A676-F0EF7CDA925B}" emma:medium="tactile" emma:mode="ink">
                <msink:context xmlns:msink="http://schemas.microsoft.com/ink/2010/main" type="inkWord" rotatedBoundingBox="16887,16000 22065,15728 22136,17077 16958,17348"/>
              </emma:interpretation>
              <emma:one-of disjunction-type="recognition" id="oneOf11">
                <emma:interpretation id="interp55" emma:lang="en-US" emma:confidence="0.5">
                  <emma:literal>OFEIFILEI</emma:literal>
                </emma:interpretation>
                <emma:interpretation id="interp56" emma:lang="en-US" emma:confidence="0">
                  <emma:literal>OFETFILEI</emma:literal>
                </emma:interpretation>
                <emma:interpretation id="interp57" emma:lang="en-US" emma:confidence="0">
                  <emma:literal>OFEIFIILEI</emma:literal>
                </emma:interpretation>
                <emma:interpretation id="interp58" emma:lang="en-US" emma:confidence="0">
                  <emma:literal>OFEITILEI</emma:literal>
                </emma:interpretation>
                <emma:interpretation id="interp59" emma:lang="en-US" emma:confidence="0">
                  <emma:literal>OFEIFILE</emma:literal>
                </emma:interpretation>
              </emma:one-of>
            </emma:emma>
          </inkml:annotationXML>
          <inkml:trace contextRef="#ctx0" brushRef="#br1" timeOffset="330553.5962">-6919 5602 770 0,'0'0'172'16,"0"0"-100"-16,0 0-14 16,0 0 39-16,0 0-18 15,0 0-61-15,0 0-17 16,112-69 6-16,-64 57-6 16,2 2-1-16,-5 3 0 15,-1 7-13-15,-7-6-8 16,-4 6-21-16,-5 0-1 15,-6 0-8-15,-2 0-30 0,7 0-30 16,-7 0-75 0,0 0-132-16</inkml:trace>
          <inkml:trace contextRef="#ctx0" brushRef="#br1" timeOffset="331371.7676">-6861 5158 542 0,'0'0'313'16,"0"0"-198"-16,0 0-32 15,0 0 64-15,0 0-29 16,0 0-52-16,0 0-50 15,48-34-15-15,-11 23 12 16,10-2-13-16,1 1 0 16,6 0 0-16,1 4-10 15,7 1 1-15,-5 5-24 0,0 2-15 16,-2 0-13-16,-12 0-36 16,-3 2-66-16,-8 5-123 15,-12 1-72-15</inkml:trace>
          <inkml:trace contextRef="#ctx0" brushRef="#br1" timeOffset="330277.7538">-6833 6160 517 0,'0'0'396'16,"0"0"-253"-16,0 0-81 15,0 0 62-15,0 0-24 16,0 0-62-16,0 0-14 15,-11 0-24-15,24 0-14 0,14 0 13 16,8 0-8-16,2-6 9 16,3 6 1-16,-3-6-1 15,-2 5 0-15,-4 1-1 16,-4 0-12-16,-5 0 1 16,-2 0-24-16,-5 0-11 15,-3 0-19-15,-4 7-76 16,-3-7-59-16,-5 0-86 15,0-10-246-15</inkml:trace>
          <inkml:trace contextRef="#ctx0" brushRef="#br1" timeOffset="329967.8937">-6502 5689 681 0,'0'0'161'16,"0"0"-32"-16,0 0 8 0,0 0 1 15,0 0 1 1,0 0-55-16,0-65-23 0,0 61-3 16,0 0-13-16,0 4 11 15,0 0-15-15,0 0-30 16,0 0 4-16,0 0-15 16,0 0-7-16,0 8 0 15,0 8-31-15,0 15 28 16,0 10-6-16,0 11-9 15,0 2 7-15,-6 6-19 16,-6-9 0-16,2-10 12 16,-2-1-27-16,0-7-12 15,4-3-29-15,-10-6-106 16,3-6-138-16,5-7-325 0</inkml:trace>
          <inkml:trace contextRef="#ctx0" brushRef="#br1" timeOffset="331101.9222">-6109 6115 221 0,'0'0'664'15,"0"0"-529"-15,0 0-47 0,0 0 52 16,0 0-18-16,0 0-58 16,0 0-51-16,0-50-13 15,15 35 0-15,-3 1-10 16,-4 7 9-16,-2 2-5 16,-6 5-6-16,0 0 4 15,0 10-21-15,-12 21 29 16,-8 8 5-16,-2 12-3 15,-2 2 9-15,8-2-11 16,1-5-7-16,8-6-7 0,7-12-52 16,0-10-42-16,0-13-80 15,0-5-114-15,0 0-316 0</inkml:trace>
          <inkml:trace contextRef="#ctx0" brushRef="#br1" timeOffset="365218.7506">-7971 5780 584 0,'0'0'127'0,"0"0"-95"15,0 0 3-15,0 0 59 16,0 0-9-16,-159 0-47 16,134 6 2-16,1 7-28 15,1 2 27-15,-2 3 10 0,1 8-14 16,-1 3 25-16,2 2-18 16,6 5 2-16,2-3 5 15,10 4-42-15,5 1 11 16,0 4-5-16,14 2-12 15,24-3 8 32,10 0-9-47,16-12-12 16,10-1 11-16,7-15-35 0,-1-8 10 0,-2-5 6 0,-10 0-9 0,-1-23 20 0,-10-10 3 16,-7-4 6-16,-10-12-1 15,-12-6 2-15,-7-3-1 16,-13-9 1-16,-8-7 9 0,0-3 22 15,-32 3 4-15,-8-7 0 16,-12 6-2 0,-8 7-10-16,-7 9 8 0,2 7-17 15,-2 11-9-15,5 15-6 16,7 12 0-16,8 14-32 16,4 17-47-16,-17 65-93 15,11-2-68-15,4 1-288 94</inkml:trace>
          <inkml:trace contextRef="#ctx0" brushRef="#br1" timeOffset="364446.9438">-7497 5682 804 0,'0'0'132'0,"0"0"-132"16,0 0 6-16,0 0 25 16,0 0-15-16,0 0-4 15,146-16-11-15,-82 8-1 16,-1 4 5-16,-3-9-5 15,-8 8 0-15,-12-1 0 16,-20 6-58-16,-11 0-93 0,-9 0-57 16,-26 0 4-16,-5 8-125 15</inkml:trace>
          <inkml:trace contextRef="#ctx0" brushRef="#br1" timeOffset="364165.5972">-7140 5971 789 0,'0'0'172'0,"0"0"-127"16,0 0-36-16,0 0 4 16,0 0-13-16,0 0 14 15,0 0-14-15,-96-33-7 16,96 33 1-16,0 0 5 16,0 0 1-16,0 0 0 15,0 0 0-15,0 0 12 16,0 0 12-16,0 0 13 15,0 0 32-15,0 0-4 16,0-2-8-16,4-4-28 16,13 6-29-16,11 0 8 0,10 0-8 15,8 0 0-15,2 0-1 16,4 0-15-16,-5 0-13 16,-7 6-4-16,-9 1-13 15,-7 4 5-15,-11-6-11 16,-4 0-32-16,-9 0 6 15,0-5-33-15,-14 0-39 16,-9 0-173-16</inkml:trace>
          <inkml:trace contextRef="#ctx0" brushRef="#br1" timeOffset="331801.3986">-5677 5695 192 0,'0'0'704'15,"0"0"-560"-15,0 0-29 16,0 0 44-16,0 0-45 16,0 0-41-16,0 0-57 0,-17-8-16 15,14 26 1-15,3 8-1 16,-3 11 2-16,-1 4-2 16,-1 0-7-16,2-3 7 15,-2-2-15-15,-2-1-7 16,5-10-18-16,-1 2-24 15,-2-9-29-15,2-8-89 16,-4-5-148-16,5-5-349 0</inkml:trace>
          <inkml:trace contextRef="#ctx0" brushRef="#br1" timeOffset="332001.6283">-5744 5915 671 0,'0'0'288'0,"0"0"-197"0,0 0-47 15,0 0 31-15,0 0-16 16,0 0-59-16,0 0-4 16,102-18-16-16,-25 9-77 15,-12 4-97-15,-10 1-310 0</inkml:trace>
          <inkml:trace contextRef="#ctx0" brushRef="#br1" timeOffset="332341.0952">-5080 5629 415 0,'0'0'371'0,"0"0"-257"15,0 0-64-15,0 0 60 16,0 0-26-16,0 0-51 16,0 0-24-16,0 40-2 15,0-15 8-15,0 9-15 16,0-5 7-16,0 5-7 0,-2 1 6 15,-4-1-3-15,-3 0-2 16,-2-5-1-16,-1 1 0 16,-5-6-7-16,2 3-41 15,-7-3-107-15,4-3-178 16,1-6-241-16</inkml:trace>
          <inkml:trace contextRef="#ctx0" brushRef="#br1" timeOffset="332610.6005">-5272 6137 780 0,'0'0'225'16,"0"0"-108"0,0 0 37-16,0 0-25 0,0 0-73 15,0 0-28-15,0 0-18 16,3 0-10-16,14 0 12 15,9 0-12-15,3 0 0 16,-4 0 0-16,5 0-5 16,-2 0-18-16,-2 0-19 15,-3 0-17-15,0 0-14 16,1 0-12-16,-8 0-30 16,-4 0-76-16,-7-15-352 0</inkml:trace>
          <inkml:trace contextRef="#ctx0" brushRef="#br1" timeOffset="332874.4114">-5465 5545 849 0,'0'0'163'15,"0"0"-63"-15,0 0-9 16,0 0-5-16,0 0-27 16,0 0-35-16,149-99-23 15,-94 86-2-15,-6 5-6 16,-6 6-17-16,-8 2-10 0,-11 0-45 16,-8 0-67-16,-7 0-209 15,-6 0-275-15</inkml:trace>
          <inkml:trace contextRef="#ctx0" brushRef="#br1" timeOffset="333353.8676">-4849 5983 788 0,'0'0'222'0,"0"0"-142"15,0 0 53-15,0 0-20 16,0 0-56-16,0 0-41 15,0 0-16-15,38 0 6 16,-28 4-6-16,5 9-7 16,-3 4 1-16,-4 2-7 15,-1 7 6-15,-7-8 6 16,0 6 1-16,0-1 6 16,-10-2 2-16,-4-1-8 15,3-4 11-15,2-4-10 16,6 0-1-16,3-8 0 0,0-4-4 15,0 0 3-15,0 0 1 16,12 0-7-16,8 0 6 16,5 0-6-16,7 0-9 15,6 0-29-15,2 0-48 16,6-9-57-16,-8-5-105 16,-13-2-319-16</inkml:trace>
          <inkml:trace contextRef="#ctx0" brushRef="#br1" timeOffset="333767.551">-5441 5131 228 0,'0'0'349'0,"0"0"-186"0,0 0-14 16,0 0 14-16,0 0-47 15,0 0-57-15,0 0-24 16,109-57-17-16,-55 44 6 16,4 2-10-16,5 4-13 15,-3 7 4-15,-2 0-5 16,-6 0 0-16,-8 0-1 16,-4 0-15-16,-12 13-8 15,-2 2-44-15,-12 3-88 16,-8-2-160-16,-6-8-427 0</inkml:trace>
          <inkml:trace contextRef="#ctx0" brushRef="#br1" timeOffset="334617.6892">-4145 5912 772 0,'0'0'234'16,"0"0"-135"-16,0 0-5 16,0 0 12-16,0 0-49 15,0 0-57-15,0 0 2 16,78-21-2-16,-36 21-8 0,16 0-28 16,-14 0-109-16,-10 0-348 15</inkml:trace>
          <inkml:trace contextRef="#ctx0" brushRef="#br1" timeOffset="334453.7828">-4090 5734 529 0,'0'0'205'15,"0"0"-77"-15,0 0-18 16,0 0 39-16,0 0-36 15,0 0-42-15,0 0-32 16,-23-21-25-16,23 21 5 16,0 0-19-16,3 0 0 15,5 10-2-15,1 8 4 16,2 11-2-16,-4 10 5 16,-5-2-3-16,-2 4 5 15,0 2-6-15,0-9-1 16,0 0 0-16,0-8-25 15,3-6-45-15,-3-7-77 47,0-5-150-47,0-8-336 0</inkml:trace>
          <inkml:trace contextRef="#ctx0" brushRef="#br1" timeOffset="336627.1567">-3886 5095 555 0,'0'0'199'15,"0"0"-105"-15,0 0 62 16,0 0-8-16,0 0-61 0,152-29-28 15,-105 19-30-15,3 2 0 16,5 3-16-16,3 0-12 16,-6 2 7-16,-3 3-8 15,-9 0 0-15,-3 0-1 16,-5 0-26-16,-6 0 4 16,-4 0-32-16,8 0-61 15,-10 3-104-15,-3 2-350 0</inkml:trace>
          <inkml:trace contextRef="#ctx0" brushRef="#br1" timeOffset="335569.9802">-3829 5423 51 0,'0'0'512'0,"0"0"-349"0,0 0-14 0,0 0 27 0,0 0-42 0,0 0-58 0,0 0-21 0,132-98-20 0,-105 98-14 0,4-5-2 0,1 5-18 0,5 0 11 0,1 0-12 0,4 0 0 0,2 0 1 0,-1 0-1 0,-3 0 0 0,-5 0 0 0,-10 0-20 0,-4 5-34 16,-10 0-49 0,1 3-34-16,-4-4-97 0,-1 3-327 0</inkml:trace>
          <inkml:trace contextRef="#ctx0" brushRef="#br1" timeOffset="335204.3506">-3578 6067 681 0,'0'0'326'15,"0"0"-202"-15,0 0-24 16,0 0 18-16,0 0-41 16,0 0-69-16,0 0-8 15,54 0-1-15,-8 0 1 16,12 0-1-16,-1 0-9 15,-5-2-19-15,-7-1-15 16,-13 3 4-16,-12 0-34 0,-8 0-25 16,-12 0-31-1,0-5 30-15,-2 0-243 0</inkml:trace>
          <inkml:trace contextRef="#ctx0" brushRef="#br1" timeOffset="334939.5026">-3406 5545 182 0,'0'0'664'0,"0"0"-535"0,0 0-58 16,0 0 52-16,0 0-28 15,0 0-73-15,0 0-21 16,-20 39 4-16,20-2-4 16,0 5-1-16,0 8 6 15,0 2-5-15,0 2-1 16,0-5 0-16,0 1 1 15,0-9 2-15,-9-7-3 16,1-7-25-16,-9 3-47 16,2-10-98-16,0-4-178 0</inkml:trace>
        </inkml:traceGroup>
        <inkml:traceGroup>
          <inkml:annotationXML>
            <emma:emma xmlns:emma="http://www.w3.org/2003/04/emma" version="1.0">
              <emma:interpretation id="{A52D709C-99BC-48CD-824B-5CD19CBFB44F}" emma:medium="tactile" emma:mode="ink">
                <msink:context xmlns:msink="http://schemas.microsoft.com/ink/2010/main" type="inkWord" rotatedBoundingBox="21116,15884 23005,15860 23023,17263 21134,17287"/>
              </emma:interpretation>
              <emma:one-of disjunction-type="recognition" id="oneOf12">
                <emma:interpretation id="interp60" emma:lang="en-US" emma:confidence="0.5">
                  <emma:literal>3</emma:literal>
                </emma:interpretation>
                <emma:interpretation id="interp61" emma:lang="en-US" emma:confidence="0">
                  <emma:literal>s</emma:literal>
                </emma:interpretation>
                <emma:interpretation id="interp62" emma:lang="en-US" emma:confidence="0">
                  <emma:literal>)</emma:literal>
                </emma:interpretation>
                <emma:interpretation id="interp63" emma:lang="en-US" emma:confidence="0">
                  <emma:literal>,</emma:literal>
                </emma:interpretation>
                <emma:interpretation id="interp64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336183.1436">-3150 6091 835 0,'0'0'168'0,"0"0"-29"16,0 0 30-16,0 0-52 15,0 0-69-15,0 0-35 16,0 0-2-16,55-71-11 16,-38 68 0-16,-3 3 0 15,0 0-4-15,-2 0 3 16,-1 12 1-16,-4 0-9 15,-5 9 8-15,1-3 1 16,-3-2 0-16,0 3 0 16,0-12 0-16,0 3 0 0,0-2 0 15,0 0-10-15,0-1 7 16,0 4-19-16,3 2-5 16,6-3 6-16,4 4-16 15,9-2 9-15,-2-2 9 16,2 1-2-16,-2-2 19 15,0 5 2-15,-5-9 0 16,0 6 0-16,-7 1 2 16,-6-4 4-16,1 8 15 15,-3-6-4-15,0 2 16 16,0 2-8-16,0 1-11 16,-5-7 4-16,-3 3-18 15,-2-1 1-15,0-5-1 16,-5 3 2-16,-2 2-3 0,-6-3 1 15,-6 0-19-15,-6-3-42 16,-8-4-49-16,9 0-126 16,8-8-348-16</inkml:trace>
        </inkml:traceGroup>
        <inkml:traceGroup>
          <inkml:annotationXML>
            <emma:emma xmlns:emma="http://www.w3.org/2003/04/emma" version="1.0">
              <emma:interpretation id="{031BB77B-D916-4EFA-ABC6-FCA3279434BA}" emma:medium="tactile" emma:mode="ink">
                <msink:context xmlns:msink="http://schemas.microsoft.com/ink/2010/main" type="inkWord" rotatedBoundingBox="23013,16498 23019,16852 22775,16856 22770,16501"/>
              </emma:interpretation>
              <emma:one-of disjunction-type="recognition" id="oneOf13">
                <emma:interpretation id="interp65" emma:lang="en-US" emma:confidence="0.5">
                  <emma:literal>=</emma:literal>
                </emma:interpretation>
                <emma:interpretation id="interp66" emma:lang="en-US" emma:confidence="0">
                  <emma:literal>-</emma:literal>
                </emma:interpretation>
                <emma:interpretation id="interp67" emma:lang="en-US" emma:confidence="0">
                  <emma:literal>E</emma:literal>
                </emma:interpretation>
                <emma:interpretation id="interp68" emma:lang="en-US" emma:confidence="0">
                  <emma:literal>,</emma:literal>
                </emma:interpretation>
                <emma:interpretation id="interp69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337019.5307">-2498 5959 679 0,'0'0'274'15,"0"0"-158"-15,0 0 31 0,0 0-22 16,0 0-58-16,0 0-53 16,0 0-5-16,75 0-6 15,-52 5-2-15,1 2-1 16,-2 5 0-16,-4-5-18 16,-1 1-2-16,-2-1-32 15,-5 0-42-15,2-7-54 16,-6 0-111-16,-1 0-107 0</inkml:trace>
          <inkml:trace contextRef="#ctx0" brushRef="#br1" timeOffset="337220.4347">-2480 5713 601 0,'0'0'302'15,"0"0"-201"-15,0 0 3 16,0 0 11-16,0 0-62 16,0 0-53-16,0 0-1 15,114-50-46-15,-67 45-34 16,-10 5-86-16,-14 0-235 0</inkml:trace>
        </inkml:traceGroup>
        <inkml:traceGroup>
          <inkml:annotationXML>
            <emma:emma xmlns:emma="http://www.w3.org/2003/04/emma" version="1.0">
              <emma:interpretation id="{5802B7DA-6EC0-4C57-9ADC-AD49FC3D2D1B}" emma:medium="tactile" emma:mode="ink">
                <msink:context xmlns:msink="http://schemas.microsoft.com/ink/2010/main" type="inkWord" rotatedBoundingBox="23408,16303 25544,15847 25764,16878 23628,17334"/>
              </emma:interpretation>
              <emma:one-of disjunction-type="recognition" id="oneOf14">
                <emma:interpretation id="interp70" emma:lang="en-US" emma:confidence="0.5">
                  <emma:literal>IETY</emma:literal>
                </emma:interpretation>
                <emma:interpretation id="interp71" emma:lang="en-US" emma:confidence="0">
                  <emma:literal>Ifie</emma:literal>
                </emma:interpretation>
                <emma:interpretation id="interp72" emma:lang="en-US" emma:confidence="0">
                  <emma:literal>Icier</emma:literal>
                </emma:interpretation>
                <emma:interpretation id="interp73" emma:lang="en-US" emma:confidence="0">
                  <emma:literal>Ifte</emma:literal>
                </emma:interpretation>
                <emma:interpretation id="interp74" emma:lang="en-US" emma:confidence="0">
                  <emma:literal>Itemize</emma:literal>
                </emma:interpretation>
              </emma:one-of>
            </emma:emma>
          </inkml:annotationXML>
          <inkml:trace contextRef="#ctx0" brushRef="#br1" timeOffset="339374.1492">-583 5791 224 0,'0'0'297'0,"0"0"-138"16,0 0 14-16,0 0-1 15,0 0-36-15,0 0-39 16,0 0-41-16,-17-114 5 16,8 99-1-16,1 1-17 15,-2 2 5-15,0 6-17 16,-5 1-15-16,0-3-7 15,-2 8-9-15,-3 0 0 16,-3 0-1-16,3 0-8 16,-2 4 9-16,2 13 0 0,-2 3 0 15,6 4-1-15,2 2-3 16,-1 2 4-16,7 6 0 16,1 0-14-16,5 2 13 15,2 3-6-15,0-3-2 16,0-3 7-16,14 2-17 15,4-6 5-15,7 0-8 16,2 0-4-16,6-3-3 16,2 0-22-16,5-8 13 15,1-3 3-15,-4-4-12 16,3-6-7-16,-5-5-23 16,0 0-18-16,2-3 1 15,-11-10-85-15,-6-10-116 0</inkml:trace>
          <inkml:trace contextRef="#ctx0" brushRef="#br1" timeOffset="339666.9798">-548 5809 683 0,'0'0'153'0,"0"0"-49"0,0 0 13 0,0 0-10 0,0 0-63 0,0 0-43 0,0 0 10 16,-119 59-10-16,91-36-1 0,2 1 6 16,0-3-6-16,4-11 0 15,4 3-2-15,4-8-30 16,2 2-23-16,9 0-75 15,3-2-105-15,0-5-149 0</inkml:trace>
          <inkml:trace contextRef="#ctx0" brushRef="#br1" timeOffset="339975.7878">-356 5602 742 0,'0'0'192'0,"0"0"-100"16,0 0 50-16,0 0-32 15,0 0-62-15,0 0-48 16,0 0 0-16,43-11 0 16,-16 11-20-16,1 0-17 15,-4 0-12-15,-11 0-38 16,-9 0-80-16,-4 0-196 16,0-2-240-16</inkml:trace>
          <inkml:trace contextRef="#ctx0" brushRef="#br1" timeOffset="340498.7158">-356 5602 453 0,'204'-86'236'0,"-204"86"-146"16,0 5 47-16,0 3 5 15,0 8-87-15,0 6 4 16,6 13-10-16,8 1-24 0,1 13-2 16,0 5-22-16,2 4 0 15,-6 1 5-15,1-5-6 16,-4-2 0-16,-4-11 0 16,-2-5-1-16,-2-7 1 15,0-6 0-15,0-1 0 16,0-10 5-16,0 1-3 15,-2-5-2-15,-2-7 6 16,1 5-6-16,-2-6 6 16,-1 0 1-16,-3 0 6 15,-2 0 1-15,-1-12-13 16,-2 1 12-16,-1-1-3 16,2 0 2-16,1-3 14 0,0 2 0 15,4-2-9 1,2 7-1-16,2-2-16 0,2 4-7 15,2 4-22-15,0 2-54 16,0-3-73-16,0 1-152 16,2-8-468-16</inkml:trace>
          <inkml:trace contextRef="#ctx0" brushRef="#br1" timeOffset="340728.1225">-162 5170 834 0,'0'0'191'16,"0"0"-52"-16,0 0 39 15,0 0-43-15,0 0-67 16,0 0-43-16,0 0-24 16,-12-18-1-16,12 18-26 15,0 0-34-15,0 6-47 16,0 21-57-16,0-3-121 0,-6-6-119 16</inkml:trace>
          <inkml:trace contextRef="#ctx0" brushRef="#br1" timeOffset="341471.8234">-22 5413 681 0,'0'0'193'16,"0"0"-22"-16,0 0 8 0,0 0-57 16,0 0-69-16,0 0-47 15,0 0-6-15,2 0-8 16,8 3-4-16,4 9 11 94,2 6 1-79,-1-2 0-15,0 0 0 0,-3-1-13 0,-2-2 12 0,2 2 0 0,0-7-10 0,2 0 11 0,0 5 0 0,1-11 0 0,2 4-1 0,1-2 0 0,-1-4 0 0,0 0-1 16,3 0-19-16,0 0 10 0,0-12-11 15,-2-9-6-15,-1-2 14 16,-6-3-15 0,-2-2 14-16,-4-1 13 0,-2 1-4 15,0 4 6-15,-3 2 1 16,0-2 14-16,0 8 12 16,0 6 4-16,-6 2 3 15,1 6-10-15,0-1-14 16,1 3 25-16,1 0-14 15,3 0-6-15,-3 0-8 16,3 0-7-16,0 0-1 16,-2 0-7-16,-1 0-19 15,-4 10 18-15,-1 6 3 0,-4 4 6 16,-1 7 5-16,-4-3-4 16,-1 6-1-16,1-2 2 15,2 6-2-15,1-3 13 16,6 6-13-16,5-1 0 15,3-3 4-15,0 3-4 16,0-5-2-16,0 1-22 16,17-4-21 15,3 1-8-31,6 2-57 0,-6-3-101 16,-3-13-158-16</inkml:trace>
          <inkml:trace contextRef="#ctx0" brushRef="#br1" timeOffset="338067.8754">-1572 5654 683 0,'0'0'157'16,"0"0"-26"-16,0 0 50 0,0 0-29 15,0 0-55-15,0 0-57 16,0 0-11-16,0-45-18 16,0 45-11-16,0 0 0 15,0 0-9-15,0 8 0 16,0 13 8-16,7 11 2 16,-2 6-1-16,-2 12 1 15,2 1 0-15,-2 6 9 16,-3 0-10-16,6-2 0 15,0-9-7-15,-1-5-21 0,4-2-17 16,-3-6-52 0,-4-4-81-16,-2-6-97 0,0-12-132 0</inkml:trace>
          <inkml:trace contextRef="#ctx0" brushRef="#br1" timeOffset="338394.6884">-1644 6179 643 0,'0'0'206'0,"0"0"-69"16,0 0 40-16,0 0-24 15,0 0-50-15,0 0-50 0,0 0-23 16,-3-8-12-16,21 3-17 15,14 0 5-15,8-1-6 16,5-6 0-16,4 6 4 16,-2 1-4-16,-7-2 0 15,-3 4-8-15,-11 3-18 16,-6 0 4-16,-11 0-36 16,-4 0-8-16,-5 0-7 15,0 0-46-15,0-6-48 16,-17-2-463-16</inkml:trace>
          <inkml:trace contextRef="#ctx0" brushRef="#br1" timeOffset="338670.0396">-1859 5488 747 0,'0'0'177'0,"0"0"-87"16,0 0 14-16,0 0 12 15,0 0-83-15,0 0-15 16,0 0-18-16,135-55 0 16,-86 55 1-16,-3 0-1 15,-4 0 0-15,2 0 0 16,-6 5-28-16,-4 9-9 0,1-9-49 15,8 0-38 1,-6-2-78-16,-5-3-179 0</inkml:trace>
        </inkml:traceGroup>
        <inkml:traceGroup>
          <inkml:annotationXML>
            <emma:emma xmlns:emma="http://www.w3.org/2003/04/emma" version="1.0">
              <emma:interpretation id="{DE5BF3A8-B98F-4E3C-8F01-BE1AF8FA8FA5}" emma:medium="tactile" emma:mode="ink">
                <msink:context xmlns:msink="http://schemas.microsoft.com/ink/2010/main" type="inkWord" rotatedBoundingBox="28596,15642 33030,15585 33052,17264 28618,17321">
                  <msink:destinationLink direction="with" ref="{A2ADB092-4BAF-4BCD-931B-97B51D630F3B}"/>
                </msink:context>
              </emma:interpretation>
              <emma:one-of disjunction-type="recognition" id="oneOf15">
                <emma:interpretation id="interp75" emma:lang="en-US" emma:confidence="0.5">
                  <emma:literal>(1+0525+65315)</emma:literal>
                </emma:interpretation>
                <emma:interpretation id="interp76" emma:lang="en-US" emma:confidence="0">
                  <emma:literal>(1+0525+653115)</emma:literal>
                </emma:interpretation>
                <emma:interpretation id="interp77" emma:lang="en-US" emma:confidence="0">
                  <emma:literal>(1+05525+653115)</emma:literal>
                </emma:interpretation>
                <emma:interpretation id="interp78" emma:lang="en-US" emma:confidence="0">
                  <emma:literal>(1+0525+653115}</emma:literal>
                </emma:interpretation>
                <emma:interpretation id="interp79" emma:lang="en-US" emma:confidence="0">
                  <emma:literal>(1+0525+653115]</emma:literal>
                </emma:interpretation>
              </emma:one-of>
            </emma:emma>
          </inkml:annotationXML>
          <inkml:trace contextRef="#ctx0" brushRef="#br1" timeOffset="353015.7888">6254 5677 234 0,'0'0'202'0,"0"0"-62"16,0 0 27-16,0 0-21 0,0 0-65 16,0 0-23-16,0 0 21 15,-50-111-5-15,37 100-30 16,-4 6 16-16,-1 0-23 15,1 5-16-15,-6 0 0 16,3 0-21-16,-4 5 8 16,2 11-8-16,2 4 6 15,2 3-6-15,1 9 2 16,0 4-1-16,2 5 21 16,4 9-22-16,2-4 8 0,4 3-6 15,-1-3-2 1,6-1 16-16,0-1-16 0,0-1 1 15,0 2 10-15,11-6-9 16,6-1-4-16,6-5 2 16,6 1-12-16,3-10 11 15,6-6-26-15,2-3-1 16,2-3-1-16,2-11-21 16,-1-1 3-16,0 0-19 15,-3 0-40-15,9-18-24 16,-9-5-118-16,-11 0-107 0</inkml:trace>
          <inkml:trace contextRef="#ctx0" brushRef="#br1" timeOffset="353341.9747">6256 5739 553 0,'0'0'172'0,"0"0"-55"16,0 0 58-16,0 0-19 16,0 0-82-16,0 0-50 15,0 0-8-15,-22 29 2 16,4 2 11-16,-4 4-3 0,-1-1-25 15,-1 0 15-15,4-12-15 16,5-3 0-16,5-3-2 16,0-11-11-16,5 0-30 15,-3-3-40-15,-1 5-70 16,3-7-219-16</inkml:trace>
          <inkml:trace contextRef="#ctx0" brushRef="#br1" timeOffset="353887.2294">6579 5170 760 0,'0'0'215'0,"0"0"-111"15,0 0 45-15,0 0-1 16,0 0-87-16,0 0-51 16,0 0-10-16,-7-8-8 15,7 31 8-15,0 5 9 16,10 9-8-16,-5 2 4 15,-2 4 15-15,-3 2 5 0,0 1 8 16,0-7-26-16,0 3-6 16,0-9 4-16,0-3-4 15,0 5-1-15,0-7 0 16,0 4 0-16,0-1 0 16,0-6-19-16,-3 1-6 15,-8-5-3-15,-3-6 8 16,-4-3 20-16,-2 0-1 15,-6-7 1-15,0-5 5 16,4 0-4-16,2 0-1 16,0-10 16-16,8-14-2 15,2-10 21-15,8-2-14 16,2-14-20-16,0 7-1 0,9-2-33 16,14 7-39-1,6 13-13-15,2 4-71 0,-5 13-158 16,-6-2-404-16</inkml:trace>
          <inkml:trace contextRef="#ctx0" brushRef="#br1" timeOffset="354231.5208">6656 5007 2 0,'0'0'975'16,"0"0"-813"-16,0 0-12 16,0 0 32-16,0 0-92 15,0 0-54-15,0 0-28 16,-5-15-8-16,5 15-19 15,0 0-52-15,0 0-63 16,0 15-86-16,-7 3-140 16,-3 0-332-16</inkml:trace>
          <inkml:trace contextRef="#ctx0" brushRef="#br1" timeOffset="354578.4123">6656 5007 9 0,'150'-27'745'0,"-142"25"-651"15,4-1 5-15,0 1 29 16,-2 2-42-16,5 0-64 15,0 0-12-15,-1 5 3 16,-3 9-13-16,-2 3 10 0,-3 3-4 16,-6 4 3-16,0 6 24 15,0-3-2-15,-3 9 25 16,-17-5-8-16,0 4-28 16,0-1-1-16,3-2-12 15,2-2-7-15,10-6 0 16,5-2-1-16,0-5-21 15,0-5-13-15,10 5-17 16,10-12 4-16,0 0-4 16,4 1-22-16,7-6-50 15,-2 0-96-15,-6-9-159 0</inkml:trace>
          <inkml:trace contextRef="#ctx0" brushRef="#br1" timeOffset="354830.3386">7087 5113 337 0,'0'0'262'0,"0"0"26"16,0 0-40-16,0 0-57 16,0 0-59-16,0 0-53 15,0 0-30-15,0-47-44 16,0 47-5-16,-3 13 0 16,1 13-1-16,-1 10 1 15,3 3 0-15,-3 2-1 16,3 1-12-16,0-6-11 15,0-3-12-15,0-6 16 0,0-4-31 16,0-5-35-16,0-8-44 16,0-10-73-16,0 0-146 15,0 0-264-15</inkml:trace>
          <inkml:trace contextRef="#ctx0" brushRef="#br1" timeOffset="355057.3744">7226 5083 715 0,'0'0'266'0,"0"0"-79"16,0 0 39-16,0 0-104 0,0 0-80 16,0 0-16-1,0 0-26-15,-55 42 2 0,43-10-2 16,7 4-11-1,5-2-2-15,0 0-36 0,0-4-28 16,0 4-38-16,0-17-109 16,0-5-189-16</inkml:trace>
          <inkml:trace contextRef="#ctx0" brushRef="#br1" timeOffset="355525.3955">7039 4796 335 0,'0'0'655'0,"0"0"-513"16,0 0-12-16,0 0 15 15,0 0-62-15,0 0-71 16,0 0-5-16,75-43-7 15,-24 43-26-15,1 0-2 16,-6 0-24-16,-6 9 7 16,-8-3 1-16,-9 5-8 15,-8-1-10-15,-13 1-58 16,-2 2-74-16,0-11-151 0</inkml:trace>
          <inkml:trace contextRef="#ctx0" brushRef="#br1" timeOffset="355811.2735">6898 5739 453 0,'0'0'385'0,"0"0"-184"15,0 0-1-15,0 0-15 16,0 0-73-16,0 0-42 16,0 0 8-16,0-31-16 15,0 28-13-15,0 3-6 16,0 0-26-16,0 0 2 16,2 0-18-16,13-6 0 15,5 6 4-15,3-6-5 16,6 0 0-16,-1 1 0 0,1 0-26 15,-6 5-22-15,4-5-40 16,1 5-54-16,-5-2-102 16,-9-2-444-16</inkml:trace>
          <inkml:trace contextRef="#ctx0" brushRef="#br1" timeOffset="356500.4288">6798 5846 312 0,'0'0'338'0,"0"0"-171"0,0 0 17 16,0 0-8-16,0 0-73 15,0 0-71-15,0 0-16 16,65-19-4-16,-50 19-11 16,2 0 4-16,0 7-5 15,-2 9 0-15,1 5 0 0,-4 3 0 16,0-4 0-1,-7 1-8-15,1-3-1 0,-4-8 9 16,-2 4-1-16,0-9 1 16,0 2 0-16,0-2 1 15,0 5-1-15,4 1 0 16,-1 2-6-16,0-1 6 16,-1 4 1-16,4-3-1 15,3 3 2-15,-1-4-2 16,1 5 0-16,-1-7-3 15,2 2-3-15,-2 0 5 16,-2 2 2-16,2 2-1 16,-2-6 1-16,0 4 1 15,-3 1-2-15,2-3 1 16,-5 2-1-16,0 1 8 0,0-5 0 16,0 3 12-16,0-8 10 15,-8 0 2-15,-9 2 16 16,-3-1-4-16,-4-6-21 15,1 0 8-15,1 0-11 16,2 0 3-16,2 0-4 16,1-6-19-16,2-3 2 15,7 6-2-15,-4-2-12 16,4 5-20-16,2 0-56 16,3 0-50-16,3 0-66 15,-3 8-84-15,3-3-389 0</inkml:trace>
          <inkml:trace contextRef="#ctx0" brushRef="#br1" timeOffset="352476.0586">5483 5969 631 0,'0'0'227'0,"0"0"-77"15,0 0 38-15,0 0-50 16,0 0-80-16,0 0-50 16,0 0-8-16,41-10-1 15,-4 10-28-15,6 0-25 16,12 0-5-16,-10 2-110 16,-7 6-229-16</inkml:trace>
          <inkml:trace contextRef="#ctx0" brushRef="#br1" timeOffset="352275.6546">5557 5758 512 0,'0'0'238'16,"0"0"-50"-16,0 0 13 15,0 0-36-15,0 0-88 16,0 0-43-16,0 0-34 15,0-19 6-15,0 38-4 16,0 3-1-16,4 2 9 16,4 4-4-16,-2 1 1 15,1-2-7-15,-2 0 0 16,-2-1 1-16,-1-6-2 16,-2 3 1-16,0-2-16 15,0-2-28-15,0-4-85 16,0-4-63-16,0-4-153 15,0-7-267-15</inkml:trace>
          <inkml:trace contextRef="#ctx0" brushRef="#br1" timeOffset="357671.1476">7662 5157 525 0,'0'0'264'0,"0"0"-119"16,0 0 46-16,0 0-22 16,0 0-92-16,0 0-51 15,0 0-9-15,15-3-16 16,-3 26 18-16,5 9 5 15,0 9-5-15,-6 8 10 0,1 6-11 16,-4 1-17-16,-1 9 13 16,-5-7-13-16,1-2-1 15,0 3 0-15,-3-2-6 16,2-4 6-16,-2 0 0 16,0 4 3-16,0-2 9 15,0-7-12-15,-13 1 10 16,-2-2-5-16,-5 1-4 15,-4-8-1-15,-1-4 0 16,-10 3 0-16,-7-5-6 16,2-3-42-16,-4 3-42 15,-4 7-23-15,10-10-193 16,4-4-518-16</inkml:trace>
          <inkml:trace contextRef="#ctx0" brushRef="#br1" timeOffset="346679.6546">3818 5641 29 0,'0'0'636'0,"0"0"-570"0,0 0-33 0,0 0 40 0,0 0-20 0,0 0-34 16,-149-96 18-16,129 85 2 15,0 3-18-15,3 3 23 16,-3-5 4-16,0 5-12 15,-3 3 2-15,2 2-15 16,-2 0-7-16,3 0-12 16,3 0 2-16,-1 0-3 15,4 10-2-15,0 2-1 16,0-4 7-16,2 8-7 16,-2 0-1-16,5 2 0 15,1 5-5-15,-1 3 6 16,1 4 3-16,1 6-2 0,4 1 16 15,3 7-16 1,0 3 9-16,0-1-4 0,0 1-6 16,15-1 8-16,8-1-8 15,6-9-1-15,2 3-8 16,7-10-18-16,2-4 5 16,-2-2 2-16,-1-2-24 15,0-11 34-15,-6 4-16 16,1-14 3-16,-3 0-6 15,2 0-42-15,-2 0 2 16,6-17-57-16,-7-3-118 16,-7-6-122-16</inkml:trace>
          <inkml:trace contextRef="#ctx0" brushRef="#br1" timeOffset="347011.4602">3681 5609 675 0,'0'0'168'0,"0"0"-109"0,0 0 77 16,0 0-28-1,0 0-63-15,0 0-33 63,0 0 4-47,-87 57 13-16,58-28-18 0,4 5-9 0,-1-5 12 0,6-7-14 0,0 2 0 0,6-6 0 0,-1 2-6 0,3-4 6 0,1-1-46 15,-6 0-59-15,5-6-130 16,1-4-337-16</inkml:trace>
          <inkml:trace contextRef="#ctx0" brushRef="#br1" timeOffset="347846.0086">4017 5723 466 0,'0'0'511'0,"0"0"-448"0,0 0 18 15,0 0 55-15,0 0-85 16,0 0-31-16,0 0-20 15,60-24 1-15,-30 18-2 16,-2 0-23-16,-4 1 0 16,-4 0-20-16,-7 5-22 0,2-7-56 15,-3 0-83-15,-4-1-304 0</inkml:trace>
          <inkml:trace contextRef="#ctx0" brushRef="#br1" timeOffset="347953.4657">4301 5325 730 0,'0'0'188'15,"0"0"-126"-15,0 0 18 0,0 0-12 16,0 0-48-16,0 0-19 16,0 0 10-16,-2 145-6 15,8-89-4-15,2 4-1 16,-2 2 0-16,3-5 0 16,-6-3 1-1,2-4-1-15,-2-9 0 63,-3-8 0 30,0-4 0-93,0-5 15 0,0-1 4 0,0-11 13 0,0 1 7 0,0-2-13 0,0-6-6 16,-11 6-1-16,-4-11-7 0,-2 5 15 0,-3-4-11 0,-3-1 0 0,-3 0 7 0,3 0-14 0,0 0 16 0,3 0 7 0,3-12-5 0,0-3 8 0,5 3-23 0,1-7 2 0,7-4-2 0,1 5-11 0,3 2-2 16,0 1 0-16,0 1-13 15,0-1 2-15,0 3-14 16,7-2 0-16,6-4-5 16,2 8-36-16,5-3-36 0,9-8-72 15,-3 9-157 1,-4-10-344-16</inkml:trace>
          <inkml:trace contextRef="#ctx0" brushRef="#br1" timeOffset="349034.4501">4305 5213 546 0,'0'0'226'0,"0"0"-82"16,0 0 22-16,0 0 21 16,0 0-61-16,0 0-58 15,0 0-4-15,-6-33-4 16,6 30-19-16,0 1 2 0,0 2-11 16,0-3 6-16,0 3-3 15,0 0-13-15,0 0 16 16,0 0-14-16,0 0-10 15,0 0 1-15,0 0-15 16,0 0 0-16,-3 0-1 16,0 0-29-16,3 0-8 15,0 0-48-15,0 8-48 16,-2 5-80-16,-1-1-161 16,3-4-453-16</inkml:trace>
          <inkml:trace contextRef="#ctx0" brushRef="#br1" timeOffset="349714.0616">4463 5289 140 0,'0'0'414'16,"0"0"-239"-16,0 0 11 15,0 0 2-15,0 0-17 16,0 0-36-16,0 0-63 0,-20-96-28 15,20 88-25 1,8 0-18-16,13 3 3 0,2 3-4 16,5-4-5-16,4 6 4 15,0 0-11-15,2 0-4 16,-6 13-12-16,-1 3-13 16,-7 3 12-16,-7-2-11 15,-6-1 14-15,-4-7 11 16,-3 5-2-16,0-1 17 15,-12 2 7-15,-16 3-6 16,-7 3 25-16,-2-2-7 16,5-2-5-16,9-1-6 15,8-3-8 17,10-6 0-32,5 4-1 78,0-1-15-78,0 0 9 0,3 4-19 0,11-7 8 0,4 4 16 0,2-1-23 0,0-2 1 0,0 2-10 0,-3-4-21 0,0-6-8 0,3 0-53 0,-5 0-92 0,-2 0-205 0</inkml:trace>
          <inkml:trace contextRef="#ctx0" brushRef="#br1" timeOffset="349955.9228">4905 5245 704 0,'0'0'221'16,"0"0"-88"-16,0 0 0 0,0 0-64 15,0 0-50 1,0 0-10-16,0 0 7 0,-32 87-15 16,32-53 0-16,0 2 5 15,0-1-6-15,0-2-12 16,0-5-4-16,0-10-8 15,7-1 15-15,-7-5-7 16,0-2-19-16,0-3-37 16,0-2-62-16,0-5 32 15,0 0-104-15,0 0-181 0</inkml:trace>
          <inkml:trace contextRef="#ctx0" brushRef="#br1" timeOffset="350194.3048">4965 5364 438 0,'0'0'352'0,"0"0"-179"15,0 0 8-15,0 0 1 16,0 0-89-16,0 0-64 16,0 0-12-16,0-10-17 15,0 12-6-15,0 13 5 16,0 9-5-16,0 4 5 15,0 1-20-15,0-1-24 16,3 1-20-16,4-5-61 0,-7-7-64 16,0-6-148-1,0-6-220-15</inkml:trace>
          <inkml:trace contextRef="#ctx0" brushRef="#br1" timeOffset="350459.1505">4917 5095 173 0,'0'0'562'16,"0"0"-462"-16,0 0 38 15,0 0-12-15,0 0-69 16,0 0-34-16,0 0-16 0,80-12-6 15,-40 12-1-15,0 0-23 16,-2 5-9-16,-4 4-22 16,-7 1-40-16,-4 0-41 15,-9-2-173-15,-6-4-181 0</inkml:trace>
          <inkml:trace contextRef="#ctx0" brushRef="#br1" timeOffset="350852.9255">4707 5663 104 0,'0'0'707'0,"0"0"-577"16,0 0-19-16,0 0 38 15,0 0-46-15,0 0-69 16,0 0-17-16,52 0 6 0,-30 0-14 15,5-1 0 1,-4-3-8-16,-1 0 1 0,-2 4 6 16,-5 0-8-16,2 0 0 15,-5 0-16-15,2 0-64 16,10 0-71-16,-7 0-132 16,-6 0-372-16</inkml:trace>
          <inkml:trace contextRef="#ctx0" brushRef="#br1" timeOffset="351371.7304">4731 5915 548 0,'0'0'122'16,"0"0"18"-16,0 0 36 16,0 0-43-16,0 0-65 15,0 0-46-15,0 0-2 16,60 0-6-16,-55 0-14 16,0 9 6-16,2 3-6 15,-2 0 0-15,1-1 6 16,3 1-5-16,-1 0-1 15,7-2 1-15,-1 2-1 0,6-1 9 16,-2 2-9-16,2-3 0 16,-6 1 6-16,-3 1-5 15,-4-7-1-15,-5 3 0 16,-2 3 0-16,0-6 19 16,0 2 12-16,0 3 22 15,-14-3 1-15,-1 3-22 16,-5-3 0-16,5 4-13 15,-1 1-12-15,4-6 3 16,3-1-9-16,1 2 9 16,-1-1-5-16,1-1-4 15,-10 0 5-15,1 0-6 16,-3 4 0-16,-3-4-12 0,3 2-52 16,-6 3-58-1,8-5-154-15,5 1-460 0</inkml:trace>
          <inkml:trace contextRef="#ctx0" brushRef="#br1" timeOffset="342228.323">1194 5263 716 0,'0'0'187'0,"0"0"-37"15,0 0 12-15,0 0-24 16,0 0-75-16,0 0-26 15,0 0-22-15,-43-13-14 16,37 24 5-16,-2 12-6 16,-2 5 1-16,5 9 14 15,-3 4-14-15,-4 7 4 16,-3 12-3-16,-5 9-1 0,-5 12 22 16,-5 5 5-1,2 7-11-15,-1-2-6 0,6 2-10 16,11-8-1-16,10 3 0 15,2-8-7-15,12-4 6 16,18-12-20-16,12-2-1 16,3-16-5-16,7 0-24 15,3-11-29-15,2-7-30 16,15-4-67-16,-12-6-105 16,-17-13-283-16</inkml:trace>
          <inkml:trace contextRef="#ctx0" brushRef="#br1" timeOffset="344313.2212">1821 5717 25 0,'0'0'180'16,"0"0"-121"-16,0 0-11 15,0 0 30-15,0 0-29 16,0 0-12-16,0 0 25 16,0 6 42-16,0-6 10 15,0 0-21-15,0 0 16 16,0 0-6-16,0 0-26 16,0 0-2-16,0-5-17 15,0 0-25-15,0 3 12 16,0-4-6-16,2 0-2 0,8-9-7 15,0-3-29-15,5-7 10 16,0-7-11-16,5-3 2 16,-6-5 12-16,4-1-14 15,-5 0 1-15,2-4 4 16,-1 9-4-16,-2 3-1 16,-4 9 1-16,-2 9-1 15,-6 7 16-15,0 6-10 16,0 2 1-16,0 0-7 15,0 7-12-15,0 17-2 16,0 15 12-16,0 9 2 16,0 10 0-16,0 3 0 15,2-1 0-15,5-3 0 16,-4-5-12-16,-1-11 6 0,1-2 4 16,0-15-15-16,-3-7 16 15,4-1-7-15,-4-8-4 16,0 2-2-16,0-2-27 15,0 2-1-15,0 1-10 16,0-7-36-16,0 4-69 16,2 3-156-16,1-11-305 0</inkml:trace>
          <inkml:trace contextRef="#ctx0" brushRef="#br1" timeOffset="345171.5137">2350 5866 428 0,'0'0'278'16,"0"0"-200"-16,0 0 15 15,0 0 63-15,0 0-31 0,0 0-58 16,0 0-45 0,0 0 1-16,8-3 10 15,9 3 9-15,3-2 9 0,3-1-7 16,4 0-12-16,1 3-5 15,4-5-20-15,8 1-5 16,4 0 7-16,-1 2-8 16,-1 2-2-16,-2 0 1 15,-5 0-14-15,-3 0 6 78,-9 0-9-78,-9 0-5 0,-2 0-17 0,-9 6-63 0,-3 3-47 0,0-1-32 0,-7 0-123 0,-9 0 12 0</inkml:trace>
          <inkml:trace contextRef="#ctx0" brushRef="#br1" timeOffset="346003.0375">2490 5550 489 0,'0'0'143'0,"0"0"-100"16,0 0 48-16,0 0 43 15,0 0-59-15,0 0-53 16,0 0 14-16,17-7 2 16,-5 22-11-16,-1 6 4 15,-1-3-7-15,-2 10 18 16,1 2 10-16,-6 8-21 15,-1 0-2-15,1 6-16 16,0 3-6-16,3 2 0 16,0-2-7-16,-1-1 1 0,2-5-1 15,1-2 0 1,-3-3 0-16,2-8-21 0,-2-4-19 16,0-1-30-16,5 1-56 15,-2-9-59-15,1-1-191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4:48:12.2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0A62E3-EC8D-423D-BFBB-452925EA7954}" emma:medium="tactile" emma:mode="ink">
          <msink:context xmlns:msink="http://schemas.microsoft.com/ink/2010/main" type="writingRegion" rotatedBoundingBox="18139,13866 27812,14420 27594,18244 17921,17691"/>
        </emma:interpretation>
      </emma:emma>
    </inkml:annotationXML>
    <inkml:traceGroup>
      <inkml:annotationXML>
        <emma:emma xmlns:emma="http://www.w3.org/2003/04/emma" version="1.0">
          <emma:interpretation id="{5E09F681-0AC3-402B-AD16-4EB7ED075476}" emma:medium="tactile" emma:mode="ink">
            <msink:context xmlns:msink="http://schemas.microsoft.com/ink/2010/main" type="paragraph" rotatedBoundingBox="24627,14168 27809,14570 27790,14721 24608,1431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D0C0F7D-EE11-4D64-B931-FE4BF77FA909}" emma:medium="tactile" emma:mode="ink">
              <msink:context xmlns:msink="http://schemas.microsoft.com/ink/2010/main" type="inkBullet" rotatedBoundingBox="24627,14168 25765,14312 25756,14385 24618,14241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4600-1142 159 0,'0'0'120'0,"0"0"-27"15,0 0 57-15,0 0 3 0,3 0-40 16,-3 0-19-16,0 0-45 16,0 0-17-16,0 0-2 15,0 0-30-15,0 0 2 16,0 0-2-16,0 0 2 15,0 0-4-15,0 0 2 16,0 0 0-16,0 0 0 16,0 0 2-16,0 0-4 15,0 0 2-15,3 0-6 16,9 0 5-16,5 0 1 16,11 0 0-16,7 2-1 15,5 4 2-15,4 0-2 16,1-5 1-16,2 4-13 0,1 1 12 15,-1-1 1 1,1 3 0-16,1-4-2 0,-2 4-6 16,-2 0 8-16,2 0-12 15,-5 0-12-15,1 0 16 16,1 0-25-16,1-3 4 16,5 0 19-16,-2-2-14 15,1-3 6-15,3 0-2 16,-7 0-8-16,-3-3 27 15,-12-5 1-15,-3 1 0 16,-14 1 2-16,-3 3 5 16,-8 1 23-16,-2-1 25 15,0 3-29-15,0 0-1 16,0 0-25-16,0 0 1 0,0 0-1 16,0 0-3-1,0 0-6-15,0 0-11 0,0 0-6 16,0 0 25-16,0 0 2 15,0 0-1-15,0 0 6 16,0 0 2-16,0 0-8 16,0 0 23-16,-12-2-23 15,-8-1-9-15,-2 3-7 16,-10 0-15-16,4 8-102 16,8 5-216-16</inkml:trace>
      </inkml:traceGroup>
      <inkml:traceGroup>
        <inkml:annotationXML>
          <emma:emma xmlns:emma="http://www.w3.org/2003/04/emma" version="1.0">
            <emma:interpretation id="{00460940-0E6C-4F78-9041-CB6A82260202}" emma:medium="tactile" emma:mode="ink">
              <msink:context xmlns:msink="http://schemas.microsoft.com/ink/2010/main" type="line" rotatedBoundingBox="26609,14435 27807,14587 27790,14721 26593,14569"/>
            </emma:interpretation>
          </emma:emma>
        </inkml:annotationXML>
        <inkml:traceGroup>
          <inkml:annotationXML>
            <emma:emma xmlns:emma="http://www.w3.org/2003/04/emma" version="1.0">
              <emma:interpretation id="{A6BD4C19-F5CC-458C-86C5-AF19242AFB9C}" emma:medium="tactile" emma:mode="ink">
                <msink:context xmlns:msink="http://schemas.microsoft.com/ink/2010/main" type="inkWord" rotatedBoundingBox="26609,14435 27807,14587 27790,14721 26593,14569"/>
              </emma:interpretation>
              <emma:one-of disjunction-type="recognition" id="oneOf1"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.</emma:literal>
                </emma:interpretation>
                <emma:interpretation id="interp5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7943.1375">6578-813 140 0,'0'0'176'0,"0"0"-125"16,0 0-25-16,0 0-11 15,0 0 7-15,0 0-10 16,0-18-11-16,0 15-1 15,0 0 0-15,3-2 2 16,0 2 17-16,-1-1 17 16,-2-1 26-16,0 1 16 15,4 1-32-15,-4 3-11 16,0 0-16-16,0 0-18 16,3 0-2-16,0 0-1 0,5 0-12 15,6 0 12-15,4 0-17 16,2 0-5-16,2 0 8 15,5 0 7-15,-2 0 9 16,2 0 0-16,-4 0 0 16,-3 0 2-16,0 0-2 15,0 0 0-15,0 0 0 16,4 0 0-16,1 0-1 16,3 0 1-16,1 0 0 15,3 0 0-15,3 0 0 16,0 0 0-16,-2 0 0 15,-1 0-1-15,-3 0 1 0,-6 0 0 16,0 0 0-16,-3 0-1 16,-3 7-2-16,3-2 3 15,-3-1 0-15,3 1-1 16,4 1 1-16,4-1 0 16,2-1-1-16,4 2-22 15,0-3-46-15,0-3 17 16,-2 0 24-16,0 0 5 15,-4 0 22-15,-5 0 1 16,-6 0 0-16,-5 0-1 16,-4 5-9-16,-1 0 10 15,-2 0 0-15,-2 1 0 16,0-1 1-16,3 0 0 16,2 0-1-16,2 4 4 15,0-4-3-15,2 2-1 0,0 1 0 16,-1-3 0-16,1 0 1 15,-4-2-1-15,-1-2 0 16,-2-1 15-16,0 0-15 16,-2 0 14-16,4 0 18 15,-5 0 1-15,4 0 16 16,-4 0-23-16,-2 0-7 16,0 0 8-16,0 0-12 15,0 0 6-15,0 0-18 16,0 0-3-16,0 0-8 15,0 0-47-15,-5 8-56 16,-7 1-18-16,7-2-73 0</inkml:trace>
        </inkml:traceGroup>
      </inkml:traceGroup>
    </inkml:traceGroup>
    <inkml:traceGroup>
      <inkml:annotationXML>
        <emma:emma xmlns:emma="http://www.w3.org/2003/04/emma" version="1.0">
          <emma:interpretation id="{48C0FFAB-7732-4EF9-BA00-88EB2C9C3E5C}" emma:medium="tactile" emma:mode="ink">
            <msink:context xmlns:msink="http://schemas.microsoft.com/ink/2010/main" type="paragraph" rotatedBoundingBox="19646,17775 20015,14756 21122,14891 20753,179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164138-FD53-42BF-AB0D-0F4271EC00B3}" emma:medium="tactile" emma:mode="ink">
              <msink:context xmlns:msink="http://schemas.microsoft.com/ink/2010/main" type="line" rotatedBoundingBox="19646,17775 20015,14756 21122,14891 20753,17910"/>
            </emma:interpretation>
          </emma:emma>
        </inkml:annotationXML>
        <inkml:traceGroup>
          <inkml:annotationXML>
            <emma:emma xmlns:emma="http://www.w3.org/2003/04/emma" version="1.0">
              <emma:interpretation id="{D095856C-4E3A-46D8-86EA-CC73A22BBD6F}" emma:medium="tactile" emma:mode="ink">
                <msink:context xmlns:msink="http://schemas.microsoft.com/ink/2010/main" type="inkWord" rotatedBoundingBox="19646,17775 20015,14756 21122,14891 20753,17910"/>
              </emma:interpretation>
              <emma:one-of disjunction-type="recognition" id="oneOf2">
                <emma:interpretation id="interp6" emma:lang="en-US" emma:confidence="0">
                  <emma:literal>+11/51</emma:literal>
                </emma:interpretation>
                <emma:interpretation id="interp7" emma:lang="en-US" emma:confidence="0">
                  <emma:literal>+11151</emma:literal>
                </emma:interpretation>
                <emma:interpretation id="interp8" emma:lang="en-US" emma:confidence="0">
                  <emma:literal>+41151</emma:literal>
                </emma:interpretation>
                <emma:interpretation id="interp9" emma:lang="en-US" emma:confidence="0">
                  <emma:literal>#11151</emma:literal>
                </emma:interpretation>
                <emma:interpretation id="interp10" emma:lang="en-US" emma:confidence="0">
                  <emma:literal>#11/51</emma:literal>
                </emma:interpretation>
              </emma:one-of>
            </emma:emma>
          </inkml:annotationXML>
          <inkml:trace contextRef="#ctx0" brushRef="#br0" timeOffset="-117931.5543">58 69 12 0,'0'0'73'16,"0"0"-18"-16,0 0 1 15,0 0-15-15,0 0-14 16,0 0-25-16,0 0-1 15,0 0 2-15,3 0 7 16,5-11 58-16,-2 4 86 16,2-3-48-16,-1-2-17 15,-4 2-4-15,-3 3 25 16,0 2-39-16,0-1-24 16,0 6 13-16,0-1-24 0,0 1-19 15,0 0-11-15,0 0-6 16,0 0 0-16,0 12-8 15,0 5 7-15,-7 7-6 16,2 2 7-16,-1 0 0 16,0-2 4-16,3-2-3 15,0 2-1-15,-2-3 0 16,0 3 1-16,-5-2 5 16,2 2-6-16,-4 4 8 15,4 0 11-15,-1 4-18 16,6-1 0-16,3-1-1 15,0 5 1-15,0-13 0 16,0 2-1-16,0-3 0 0,3-4 0 16,6 2 0-16,-1-12 0 15,0 4-1-15,2-3 0 16,-2 0 0-16,1-1 1 16,-1 3 0-16,1-2 0 15,-1 0-1-15,2 0 1 16,0-1 0-16,2-2-5 15,0 1 4-15,2-1-11 16,3-5-5-16,0 0-5 16,6 0-20-16,1-8-13 15,2-7-5-15,0-6-23 16,0 1 10-16,-1-2-12 16,-1-1-25-16,-1 5 3 0,-3-5 15 15,-3 1 18 1,-2 5 21-16,-5 5 10 0,2-7 15 15,-1 1 1-15,-2 2-25 16,3-5 30-16,-1 0 15 16,1-4 7-16,-1-4 1 15,1 1 34-15,-3-3 20 16,2 2 14-16,-2 1-1 16,-1 0 10-16,1 4-57 15,-6 1 8-15,2 5 23 16,-2 2-17-16,0 1 7 15,-3 5 18-15,0-4 21 16,0 6 0-16,0 1-10 16,0 2-16-16,0-2-16 15,0 1-9-15,0 3 0 16,0 3-17-16,0 0-7 16,0 0-6-16,0 0 0 0,0 0-10 15,0 0 0-15,0 18 10 16,0 4 7-16,0 6-6 15,0-3 6-15,-3 3 4 16,0-1-11-16,-2-1 2 16,2-3-1-16,-3 0 0 15,3 3 24-15,-2-2-19 16,-2 4 2-16,4-2 3 16,-2 3-10-16,0 2 0 15,-2-1 0-15,4 5-1 0,1-7 5 16,-4 2-5-16,4-1 0 15,-2-3 6-15,1-7-6 16,3-7-1-16,-3-2 1 16,3-10 0-16,0 3 0 15,0-3 0-15,-2 0 1 16,2 0 10-16,0 0-9 16,-3 0-2-16,3 0 0 15,0 0-25-15,-3 3 4 16,1 2-21-16,-2-4 3 15,4-1-5-15,0 0-22 16,0-6-22-16,0-15-197 0</inkml:trace>
          <inkml:trace contextRef="#ctx0" brushRef="#br0" timeOffset="-114965.6395">-213 1135 313 0,'0'0'173'0,"0"0"-103"0,0 0 35 15,0 0 5 1,0 0-38-16,-5 0-58 16,5 0-8-16,0 0-6 0,0 0-5 15,0 0 5-15,5 0 6 16,2 0 5-16,-2 0 15 15,1 0-6-15,-1 0 11 16,7 2 5-16,3-2-9 16,5 0 8-16,5 0-21 15,10 0-8-15,5 0 4 16,4 0-10-16,4 0 0 16,4 0 0-16,-3-2 0 15,3 2 0-15,-4-7 0 16,-1 3 0-16,-4 1 2 0,-1-2-1 15,-4 2-1-15,-4 2 0 16,4-5 0-16,3 6 0 16,2-7 1-16,2 2 6 15,4-1 5-15,3-3-12 16,-6 3 0-16,-2 0-3 16,-10 4-3-16,-11 2 5 15,-6 0 0-15,-9 0-5 16,-2 0 5-16,-6 0-4 15,4 0 5-15,-4 0-1 16,0 0-6-16,2 0 7 16,1 0 1-16,0 0 0 15,-1 0 6-15,-2 0-7 0,0 0 0 16,0 0-9-16,0 0-11 16,0 0-13-16,0 0-14 15,-14 2-15-15,-9 14-101 16,-2-5-205-16</inkml:trace>
          <inkml:trace contextRef="#ctx0" brushRef="#br0" timeOffset="-114283.5916">170 1769 235 0,'0'0'119'0,"0"0"-46"15,0 0 86-15,0 0 0 16,0 0-68-16,0 0-44 15,0 0 1-15,0 0-6 16,0 0-13-16,0 0-11 16,0 0-18-16,0 5-1 15,0 5 0-15,-3 9 1 16,-3 4 0-16,0 7 1 16,-2 9 6-16,-1-2-1 15,-2 6-6-15,2-2 1 16,1 1-1-16,-1 3 0 0,1-4 1 15,-2-2-1 1,2-3 1-16,6-2 2 0,-5-6-3 16,7-5 1-16,-3 1-1 15,3-12 0-15,0 4 0 16,0-8 0-16,0 1 0 16,0-3 0-16,0 2-1 15,0-3 1-15,0 0 0 16,0 1-7-16,-2-6-1 15,2 5-10-15,0-5 3 16,0 0-1-16,0 0-21 16,0 0-27-16,0 0-61 15,0-11-245-15</inkml:trace>
          <inkml:trace contextRef="#ctx0" brushRef="#br0" timeOffset="-113771.607">-131 2408 170 0,'0'0'91'15,"0"0"7"-15,0 0 47 16,0 0-27-16,0 0-59 15,0 0-10-15,0 0 5 0,-15 12 2 16,15-12 2 0,0 0-8-16,0 0-3 0,0 0 0 15,3 0-5-15,14-2 7 16,6-6-23-16,-1 6-24 16,8-3 9-16,-2-1-9 15,1-1-2 16,3 4 7-31,-1 3-6 0,1 0-1 0,0 0 1 16,-4 0-1 15,-2 0 2-31,-5 0-2 0,-1 0 0 0,-6 0 1 0,-3 0-1 16,4 0 0-16,-3 0 8 0,-2 0-8 16,2 0 0-16,3 0 0 15,2 0-1-15,1-2 0 0,2-4-12 16,0-6-6-16,-6 3-5 15,0 2-18-15,-5 2 3 16,-4-1 4-16,-2 3 0 16,-3-2 1-16,0 1-122 15,-13-2-82-15,-11 1-19 16</inkml:trace>
          <inkml:trace contextRef="#ctx0" brushRef="#br0" timeOffset="-112960.8044">-111 1750 9 0,'0'0'52'0,"0"0"-31"16,0 0 13-16,0 0-3 16,0 0 0-16,0 0 0 15,0 0 27-15,-7-5 39 16,4 5 41-16,1 0 28 15,-1 0-17-15,0 0-39 16,3-5-31-16,0 5-31 16,0 0-21-16,0 0-9 15,0 0-11-15,18 0 9 0,7-5 7 16,4 5-10-16,5 0-6 16,0 0-7-16,1 0 2 15,0 0 5-15,2 0-6 16,0 0-1-16,1 0 1 15,-6-2-1-15,0-1 5 16,-4-5-4-16,-1 3-1 16,-5 0 19-16,-2 0-10 15,-5 0 5-15,-2 2-5 16,2 3-9-16,0-5 9 16,2 5-9-16,-2-6 0 15,-2 1 0-15,2 3 1 16,-3-1-1-16,-4 1 0 0,-2-1 0 15,0 3-1-15,-6 0 1 16,0 0 0-16,0 0 0 16,0 0-10-16,0 0 10 15,0 0 0-15,0 0-1 16,0 0 1-16,0 0-20 16,0 0 1-16,0 0-26 15,0 0-59-15,0 0-32 16,0 0-104-16,-8 0-100 0</inkml:trace>
          <inkml:trace contextRef="#ctx0" brushRef="#br0" timeOffset="-112083.5541">-81 1554 110 0,'0'0'102'15,"0"0"28"-15,0 0 22 16,0 0-21-16,0 0-32 0,0 0-9 16,0 0 1-1,-20-16-22-15,20 16-8 31,0 0 3-31,0 0-24 0,0-5-5 0,0 5-6 16,0 0-15-16,0 0 4 0,0 0-17 16,0 0 0-1,0 0 8-15,12 0-8 16,8 0 18-16,3 0-9 0,4 0-10 16,1 0 19-16,4 0-10 15,0-1-1-15,1-3 4 16,2 1-12-16,-1-2 10 0,1 0 3 15,-3 5-11-15,-4-7 15 16,2 1-14-16,2 1 3 16,-4 2-3-16,1 1-3 15,-4-3 0-15,-2 0 0 16,-6 1 1-16,-5 1-1 16,-4 2 0-16,-1 1 0 15,-4 0 3-15,-1 0-1 16,-2 0-2-16,3 0 0 15,-3 0 0-15,0-4 0 16,3 4 0-16,1 0 0 16,-2-1 6-16,4 1-6 15,-4-6 0-15,-2 6 0 16,0 0 0-16,0 0 1 16,0 0-1-16,0 0-12 0,0 0-2 15,0 0-43-15,-8 0-79 16,-4 0-127-16,0 6-298 0</inkml:trace>
          <inkml:trace contextRef="#ctx0" brushRef="#br0" timeOffset="-116872.1321">121-450 52 0,'0'0'45'16,"0"0"28"-16,0 0 27 15,0 0 8-15,0 0 26 16,0 0 18-16,0 0-9 15,-26 0-39-15,26 0-35 16,-2 0-1-16,2 0-17 16,0 0-11-16,-3 0-11 15,3 0-19-15,-7 0-8 16,5 0-2-16,-4 0 1 16,0 0 0-16,3 0 0 15,3 0 6-15,0 0 10 16,0 0 8-16,0 0 5 0,0 0-8 15,0 0-15-15,0 0 8 16,9 0-14-16,11 0 0 16,8 0 12-16,7-7-13 15,2 2 1-15,-2 0-1 16,-3 3 0-16,0 2-1 16,-4 0 2-16,4 0-1 15,0-3 0-15,2 3 0 16,3-2 0-16,2-4 0 15,1 1 0-15,0 0 5 16,-8 0-5-16,-2 0 0 16,-6-2 0-16,-4 6 0 15,-2 1-1-15,-8-4 1 0,0 4-2 16,-5 0 2 0,0 0 0-16,2 0 0 0,1-1 0 15,1 1 0-15,5-3 0 16,3 0 0-16,-2 3 0 15,-1 0 0-15,-3 0 0 16,-2 0 0-16,-6-2 0 16,-3 2 0-16,0 0 6 15,0-3-5-15,0 3-1 16,0 0 17-16,0 0-8 16,-5 0-8-16,-5 0-1 15,8 0-9-15,-4 0-10 0,4 3-44 16,-8 10-42-1,2-3-71-15,-1 0-179 0</inkml:trace>
        </inkml:traceGroup>
      </inkml:traceGroup>
    </inkml:traceGroup>
    <inkml:traceGroup>
      <inkml:annotationXML>
        <emma:emma xmlns:emma="http://www.w3.org/2003/04/emma" version="1.0">
          <emma:interpretation id="{F5F31EE7-0426-4749-9F8F-FFBCE78CC9B0}" emma:medium="tactile" emma:mode="ink">
            <msink:context xmlns:msink="http://schemas.microsoft.com/ink/2010/main" type="paragraph" rotatedBoundingBox="21349,16188 26304,16471 26233,17707 21278,174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EB9C333-0BAB-4551-8126-F8ADC6AD189F}" emma:medium="tactile" emma:mode="ink">
              <msink:context xmlns:msink="http://schemas.microsoft.com/ink/2010/main" type="line" rotatedBoundingBox="21349,16188 26304,16471 26233,17707 21278,17424"/>
            </emma:interpretation>
          </emma:emma>
        </inkml:annotationXML>
        <inkml:traceGroup>
          <inkml:annotationXML>
            <emma:emma xmlns:emma="http://www.w3.org/2003/04/emma" version="1.0">
              <emma:interpretation id="{A370CBBE-426D-4138-98D0-A064455FE4D4}" emma:medium="tactile" emma:mode="ink">
                <msink:context xmlns:msink="http://schemas.microsoft.com/ink/2010/main" type="inkWord" rotatedBoundingBox="21328,16547 21815,16575 21798,16866 21311,16839"/>
              </emma:interpretation>
              <emma:one-of disjunction-type="recognition" id="oneOf3">
                <emma:interpretation id="interp11" emma:lang="en-US" emma:confidence="1">
                  <emma:literal>=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5</emma:literal>
                </emma:interpretation>
                <emma:interpretation id="interp14" emma:lang="en-US" emma:confidence="0">
                  <emma:literal>X</emma:literal>
                </emma:interpretation>
                <emma:interpretation id="interp15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-96206.7997">1294 1456 320 0,'0'0'195'0,"0"0"-100"16,0 0 9-16,0 0-4 15,0 0-28-15,0 0-21 16,0 0 22-16,8-11 21 16,-5 8-18-16,1 2-17 15,1 1-23-15,3-5-20 16,7 5-3-16,5-7-12 0,7 5-1 15,7-1 6-15,0 1-6 16,3-1-2-16,-2 3-10 16,-3 0-8-16,-10 0 5 15,-2 0-4-15,-5 0 1 16,-10 0 6-16,-1 0-1 16,-4 0 12-16,0-2-12 15,0 2-29-15,0-13-33 16,0 3-143-16,0-6-312 0</inkml:trace>
          <inkml:trace contextRef="#ctx0" brushRef="#br0" timeOffset="-95873.0728">1377 1238 98 0,'0'0'143'0,"0"0"-105"0,0 0 3 15,0 0 32-15,0 0-1 16,0 0 6-16,0 0 5 16,112-5 0-16,-105 5-4 15,-7 0-4-15,0-5-13 16,0 5-21-16,0 0-18 15,2 0-22 1,6 0 0-16,4 0-1 0,8 0 0 16,6 0 0-16,6 0-1 0,5 0-15 15,0 0-12-15,1 0-48 16,2-12-61-16,-11 0-123 16,-9 0-49-16</inkml:trace>
        </inkml:traceGroup>
        <inkml:traceGroup>
          <inkml:annotationXML>
            <emma:emma xmlns:emma="http://www.w3.org/2003/04/emma" version="1.0">
              <emma:interpretation id="{0BC7788E-B3B6-4FD8-9D16-3D695A48E6D4}" emma:medium="tactile" emma:mode="ink">
                <msink:context xmlns:msink="http://schemas.microsoft.com/ink/2010/main" type="inkWord" rotatedBoundingBox="22107,16231 24531,16370 24461,17606 22036,17467"/>
              </emma:interpretation>
              <emma:one-of disjunction-type="recognition" id="oneOf4">
                <emma:interpretation id="interp16" emma:lang="en-US" emma:confidence="0">
                  <emma:literal>first*</emma:literal>
                </emma:interpretation>
                <emma:interpretation id="interp17" emma:lang="en-US" emma:confidence="0">
                  <emma:literal>First*</emma:literal>
                </emma:interpretation>
                <emma:interpretation id="interp18" emma:lang="en-US" emma:confidence="0">
                  <emma:literal>porta</emma:literal>
                </emma:interpretation>
                <emma:interpretation id="interp19" emma:lang="en-US" emma:confidence="0">
                  <emma:literal>prn</emma:literal>
                </emma:interpretation>
                <emma:interpretation id="interp20" emma:lang="en-US" emma:confidence="0">
                  <emma:literal>prix</emma:literal>
                </emma:interpretation>
              </emma:one-of>
            </emma:emma>
          </inkml:annotationXML>
          <inkml:trace contextRef="#ctx0" brushRef="#br0" timeOffset="-92046.0307">2085 1417 143 0,'0'0'84'0,"0"0"24"0,0 0 62 16,0 0-1 0,0 0-26-16,0 0-42 0,3-150-32 15,-10 128 21-15,2 3-12 16,2 4-16-16,1-2-23 16,2 10-24-16,0 1-9 15,0 0-2-15,0 6-4 16,0 0 0-16,0-4-1 15,0 4-6-15,0 0 7 16,0 0 0-16,0 0 0 16,0 0 0-16,0 0-8 15,0 4 0-15,0 15-13 0,0 20 10 16,14 5 11 0,4 16 0-16,2-1 0 0,2 1 0 15,-2-1 0-15,6-1 0 16,-2-5 0-16,-2-1-8 15,-2-3 8-15,-2-2-13 16,-4-6 13-16,-3-7-1 16,-4-1 1-16,1-4 0 15,-3 2-1-15,-1-10-4 16,1-1 4-16,1 1 1 16,-4-9 0-16,5 7-1 15,-4-3-13-15,-1-6 6 16,1 3-2-16,0-5-3 15,-1 0 13-15,2-1-15 16,-4-1 14-16,0-5 0 0,3-1-13 16,-3 0 14-16,0 0 0 15,0 0 1-15,0 0 10 16,3-7-2-16,-1-16-2 16,1-6-2-16,-3-10-4 15,3-2-1-15,-3-5 0 16,0-11 0-16,0 3 7 15,0-6-7-15,4 0 0 16,-4 3 5-16,2 0-5 16,4 3 0-16,-1-3 0 15,4 0 0-15,2 4-1 16,-2-5 2-16,2 7-1 16,-4 1 0-16,-2 9 1 0,-2 8 9 15,-3 4 21-15,0 5-4 16,0 12-2-16,0-6-8 15,0 13-1-15,0-7-6 16,0 11-10-16,0 1 0 16,0 0 0-16,0-3-7 15,0 0 5-15,0 0-12 16,6-4-1-16,2 2 2 16,-2-2 3-16,0 3 8 15,-3 1 2-15,2 3-11 16,1 0 10-16,8 0-9 15,6 0 2-15,12 0 8 16,11 0 0-16,14 0 1 16,10 0 0-16,10 0-1 0,10 0 2 15,0-5-2-15,-2-5 1 16,-1 3 0-16,-7-5-1 16,-7 3 0-16,-10 6 0 15,-8 1 1-15,-12 2-2 16,-5 0 2-16,-7 0-1 15,1 0 0-15,-4 0-1 16,2 0 1-16,4 2 0 16,1 1 0-16,2 0 0 15,1-1 0-15,-3-2 0 16,-4 4 1-16,-8-4-1 0,-3 0 1 16,-2 0-1-1,-3 0 0-15,-4 0 0 0,-3 0 1 16,-1 0 0-16,-4 0 8 15,0 0-9-15,0 0 0 16,-37 0-39-16,-4 0-178 16,-2 6-192-16</inkml:trace>
          <inkml:trace contextRef="#ctx0" brushRef="#br0" timeOffset="-90968.259">2879 1595 398 0,'0'0'262'0,"0"0"-163"15,0 0-50-15,0 0-2 16,0 0-19-16,0 0-28 16,0 0-11-16,0 26 10 15,0-5 1-15,0 3 0 0,2 4 1 16,-2 2-1-16,0 4 13 15,0-1 4-15,0 2-5 16,0-7 5-16,0 0-16 16,0-2 7-16,0-2-7 15,0-1 0-15,-2-3 6 16,-2-1-7-16,-2-7 0 16,4-2 0-16,-1-3 0 15,3-7-7-15,0 0 6 16,0 0-20-16,0 0 11 15,0 0-6-15,0-14-14 16,0-9-41-16,0-11 28 0,0-5 24 16,-3-2-7-1,-9-5 12-15,0-6 14 0,-1 2 8 16,-2 9 26-16,3 5 16 16,2 10 12-16,3 6 3 15,4 9 3-15,3-1-30 16,0 0-24-16,18 2-14 15,11-2-12-15,8-4 11 16,-2 3-24-16,2 6 8 16,-9-2 7-16,2 4-1 15,-8 3 11-15,-2 2 0 16,-2-5 0-16,-4 5 0 16,-3 0-1-16,1 0 0 15,-4 0 1-15,-1 10 0 16,-2 8 16-16,-5 5 6 0,0 5 4 15,0 4-5-15,0-1-15 16,-5-2 1-16,-7-4-1 16,4-6-6-16,-4-4 5 15,6-5-3-15,-3-2-2 16,4 2 31-16,-1-5-11 16,-3 3 8-16,1 3-5 15,-1-4-13-15,3 1 6 16,1 6-16-16,-2-7 1 15,2 3 6-15,2 1-7 16,-2-1 0-16,-2 3 0 16,2-6-5-16,2 4 5 15,3-6 0-15,0 0 0 0,0 4 0 16,0-5-4 0,3 7 4-16,12-9 0 0,5 3-4 15,2-2 4-15,8-3 0 16,0 0 0-16,5 0 0 15,-3 0-27-15,0-10-32 16,8-12-22 0,-9 5-88-16,-7-1-182 0</inkml:trace>
          <inkml:trace contextRef="#ctx0" brushRef="#br0" timeOffset="-90539.6007">3171 1367 36 0,'0'0'209'16,"0"0"-144"-16,0 0-24 15,0 0 41-15,0 0-27 16,0 0-12-16,0 0-4 0,76 11-9 16,-63 5 5-16,-1 2-12 15,0-6 16-15,-4 5 10 16,2-7-10-16,-8 2-3 15,1 0-7-15,-3 5 9 16,0-1 24-16,0 1 4 16,-3 4 11-16,-6-1-9 15,1-6-42-15,1 1-12 16,5-7-9-16,2-4-5 16,0 8 0-16,0-10 0 15,14 1 0-15,6-1 10 16,7-2-10-16,4 0 0 15,1 0-10-15,-3 0-29 0,-6-2-19 16,-9-9-49-16,-6-4-68 16,-5 7-229-16</inkml:trace>
          <inkml:trace contextRef="#ctx0" brushRef="#br0" timeOffset="-90214.1228">3648 1532 329 0,'0'0'202'0,"0"0"-146"0,0 0 12 15,0 0 34-15,0 0-51 16,0 0-41-16,0 0 10 15,-2 34 35-15,2-20-19 16,0 1-6-16,0 9 2 16,0-6-17-16,0 6 5 15,0-4-7-15,0 1-13 16,0-1 9-16,0-2-9 16,0-1 0-16,-8-5 0 15,1 0-25-15,2-2-73 16,-1-3-131-16,4-6-181 0</inkml:trace>
          <inkml:trace contextRef="#ctx0" brushRef="#br0" timeOffset="-90000.7205">3511 1791 137 0,'0'0'559'0,"0"0"-450"16,0 0-78-16,0 0 48 15,0 0-37-15,0 0-32 16,0 0 1-16,69 0-10 16,-31 0 4-16,2 0-5 15,-3 0-36-15,3-12-18 16,0-9-54-16,-11 3-110 16,-9 2-141-16</inkml:trace>
          <inkml:trace contextRef="#ctx0" brushRef="#br0" timeOffset="-89454.8047">4158 1573 378 0,'0'0'191'15,"0"0"-138"-15,0 0 13 0,0 0 37 16,0 0-40-16,0 0-44 16,0 0-7-16,0 0 18 15,0 0-8-15,0 0-6 16,0 0 11-16,0 0-4 16,-6 0 9-16,-6 12 17 15,0 6-4-15,2 3-13 16,-5 2-25-16,3 0-5 15,1 6 8-15,-1-6-10 16,0 0 0-16,-1 6 0 16,1-5 0-16,-3-2-1 15,2 2 1-15,-2-1-21 16,3-4-6-16,4-4-34 16,2-5 3-16,3-2-15 15,3-3-20-15,0-5 11 0,0 0-15 16,0 0-7-16,0 0 8 15,0 0 12-15,12-16-21 16,-4 3-5 15,-5-5-58-15</inkml:trace>
          <inkml:trace contextRef="#ctx0" brushRef="#br0" timeOffset="-89246.9117">3907 1757 385 0,'0'0'191'31,"0"0"-48"-31,0 0 8 0,0 0-60 0,0 0-53 16,0 0-38-16,0 0-6 16,17 12 6-16,10 10 0 0,1 7 1 15,1 0 5 1,-3-6-6-16,-6 0 0 0,-3-5 0 16,-5-4-2-1,-1-4 2-15,-5 0-8 0,2-5 1 16,-1-2 5-16,-2 0 1 15,1-1 1-15,3 1-1 16,-4-1-4-16,1 3 5 16,0 0 1-16,0-5-1 15,-4 7-29-15,4-3-53 16,-2-4-60-16,-2 0-113 16,-2 0-99-16</inkml:trace>
          <inkml:trace contextRef="#ctx0" brushRef="#br0" timeOffset="-88643.1971">4043 1412 494 0,'0'0'183'0,"0"0"-119"16,0 0 24-16,0 0-20 15,0 0-47-15,0 0 0 16,0 0-14-16,123-47 4 16,-86 35-2-16,-5 5-9 15,-9 6 0-15,-6 1-2 16,-5 0-3-16,0 0 5 16,-4 0 0-16,0 4 11 15,1 7 10-15,-1-1 0 16,-1 2 7-16,-4 2 9 0,-3 7 14 15,0-9 8 1,0 7-21-16,0 2-6 0,0-8 6 16,-6 2-25-16,0 3 1 15,0-8-13-15,4 3-1 16,2-2 0-16,0-4 1 16,0 3-1-16,0-3 0 15,8 0 2-15,12-2-2 16,4 0 1-16,1 0-1 15,0-5 0-15,-5 3-10 16,-2-3 0-16,-6 0-13 16,-7 0-36-16,-5 0 2 15,0 0-17-15,0 0-85 0,-13-3-464 16</inkml:trace>
        </inkml:traceGroup>
        <inkml:traceGroup>
          <inkml:annotationXML>
            <emma:emma xmlns:emma="http://www.w3.org/2003/04/emma" version="1.0">
              <emma:interpretation id="{99B54F62-B298-46C4-ABF7-3F2E557DE55A}" emma:medium="tactile" emma:mode="ink">
                <msink:context xmlns:msink="http://schemas.microsoft.com/ink/2010/main" type="inkWord" rotatedBoundingBox="24919,16462 26300,16541 26235,17668 24854,17589"/>
              </emma:interpretation>
              <emma:one-of disjunction-type="recognition" id="oneOf5">
                <emma:interpretation id="interp21" emma:lang="en-US" emma:confidence="0.5">
                  <emma:literal>Le</emma:literal>
                </emma:interpretation>
                <emma:interpretation id="interp22" emma:lang="en-US" emma:confidence="0">
                  <emma:literal>[e</emma:literal>
                </emma:interpretation>
                <emma:interpretation id="interp23" emma:lang="en-US" emma:confidence="0">
                  <emma:literal>Lee</emma:literal>
                </emma:interpretation>
                <emma:interpretation id="interp24" emma:lang="en-US" emma:confidence="0">
                  <emma:literal>Let</emma:literal>
                </emma:interpretation>
                <emma:interpretation id="interp25" emma:lang="en-US" emma:confidence="0">
                  <emma:literal>Lie</emma:literal>
                </emma:interpretation>
              </emma:one-of>
            </emma:emma>
          </inkml:annotationXML>
          <inkml:trace contextRef="#ctx0" brushRef="#br0" timeOffset="-86661.3946">5195 1360 199 0,'0'0'163'16,"0"0"-130"-16,0 0-11 15,0 0 29-15,0 0-27 16,0 0-7-16,0 0 24 15,0-11 19-15,0 11 17 16,0 0-25-16,0 0 13 0,-2 0-12 16,-1 0-21-16,0 0-9 15,-3 16-13-15,-2 0 21 16,-2 7-1-16,2 9-20 16,-1 1 12-16,-2 8-9 15,-1 3-13-15,2 3 26 16,-5 1-12-16,-5 2 4 15,0-1 8-15,-4 1-15 16,1-9 11 0,1-3 3-16,2-4-7 0,0-3 13 15,0-3-14-15,2-10-2 16,4 3-1-16,-1-2-14 16,7-7 1-16,-1 4-1 15,3 2-2-15,4-2 2 0,-5 5 0 16,4-1 0-16,1 3 7 15,-1-5-7-15,0-2-1 16,1-2 1-16,2-9 0 16,0-5 3-16,0 0-1 15,0 0 11-15,0 0 11 16,0 0-18-16,0 0 6 16,5 0-12-16,15 0 1 15,5 0 16-15,7-5-5 16,3-7-5-16,2 7 10 15,3 3-8-15,0-3 1 16,7-1-5-16,2 6-4 16,6-6-1-16,2 0 1 0,6 0 0 15,0 0 10 1,-2-3-10-16,-1 1 12 0,-5 3-12 16,-3 0 0-16,0-4 5 15,-4 1 0-15,1 1-6 16,-4 0 2-16,2-1-1 15,-4 0-1-15,-6 4 0 16,-5-5 0-16,-3 4 0 16,-9 2 0-16,-2 3 0 15,-5 0 0-15,-6 0 0 16,-2 0 0-16,-5 0-2 16,0 0-8-16,0 0 9 15,0 0 1-15,0 0 0 0,0 0 0 16,0 0 0-1,0 0-19-15,0 0-12 0,0 0-28 16,0 0-22-16,0 0-44 16,-9 0-58-16,-5 0-171 0</inkml:trace>
          <inkml:trace contextRef="#ctx0" brushRef="#br0" timeOffset="-85745.2417">5653 1441 120 0,'0'0'232'15,"0"0"-90"-15,0 0 3 16,0 0-5-16,0 0-39 16,0 0-62-16,0 0-14 15,-15-5-19-15,15 5-6 16,0 0-1-16,0 0-9 16,0 0 10-16,0 0 14 15,0 0-1-15,0 9 7 16,0 2-4-16,5 2-6 15,7-4 8-15,0 5-10 16,6-1 0-16,2 2 3 16,2-7-4-16,10 2 14 15,-1 1-8-15,6-6-13 16,1 3 13-16,3-8-6 0,2 0 9 16,-3 0 3-16,0 0-18 15,-3-16 7-15,-5 2 4 16,-3-3-12-16,-6-6 16 15,0 0 4-15,-6-5-1 16,0-1-6-16,1-10-13 16,-4 3 18-16,-3-1-14 15,1 4-3-15,-4 4-1 16,-1 7 0-16,-4 0 7 16,-3 9 1-16,0 7-7 15,-3-6 11-15,-17 6-12 16,-7 6 0-16,-8 0 0 15,1 0-8-15,-4 18 7 16,1 11 1-16,4 12-10 0,1 4 10 16,5 2-1-16,7-2-8 15,7-3 9-15,1-3 0 16,6-8 0-16,6-2-1 16,0-3 2-16,0-1-2 15,0-1 1-15,0-3 0 16,0 2 1-16,0 1 6 15,0 4 1-15,0 0 8 16,0 0-16-16,0 6 3 16,0-3 2-16,0-2-4 15,0-11-2-15,0-3 1 16,0-10-42-16,0-5-56 0,8-5-100 16,10-16-159-16</inkml:trace>
        </inkml:traceGroup>
      </inkml:traceGroup>
    </inkml:traceGroup>
    <inkml:traceGroup>
      <inkml:annotationXML>
        <emma:emma xmlns:emma="http://www.w3.org/2003/04/emma" version="1.0">
          <emma:interpretation id="{2CC95C71-CA7C-4A33-8260-22B2D050F078}" emma:medium="tactile" emma:mode="ink">
            <msink:context xmlns:msink="http://schemas.microsoft.com/ink/2010/main" type="paragraph" rotatedBoundingBox="18848,15442 19731,17380 18525,17929 17642,15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EA7950-8812-4FF1-8344-2FB1A193DDB9}" emma:medium="tactile" emma:mode="ink">
              <msink:context xmlns:msink="http://schemas.microsoft.com/ink/2010/main" type="line" rotatedBoundingBox="18848,15442 19731,17380 18525,17929 17642,15991"/>
            </emma:interpretation>
          </emma:emma>
        </inkml:annotationXML>
        <inkml:traceGroup>
          <inkml:annotationXML>
            <emma:emma xmlns:emma="http://www.w3.org/2003/04/emma" version="1.0">
              <emma:interpretation id="{DFD9CF6C-CE12-4736-B3AF-9D9A105391B0}" emma:medium="tactile" emma:mode="ink">
                <msink:context xmlns:msink="http://schemas.microsoft.com/ink/2010/main" type="inkWord" rotatedBoundingBox="18848,15442 19731,17380 18525,17929 17642,15991"/>
              </emma:interpretation>
              <emma:one-of disjunction-type="recognition" id="oneOf6">
                <emma:interpretation id="interp26" emma:lang="en-US" emma:confidence="0">
                  <emma:literal>union</emma:literal>
                </emma:interpretation>
                <emma:interpretation id="interp27" emma:lang="en-US" emma:confidence="0">
                  <emma:literal>rain</emma:literal>
                </emma:interpretation>
                <emma:interpretation id="interp28" emma:lang="en-US" emma:confidence="0">
                  <emma:literal>ion</emma:literal>
                </emma:interpretation>
                <emma:interpretation id="interp29" emma:lang="en-US" emma:confidence="0">
                  <emma:literal>rain.</emma:literal>
                </emma:interpretation>
                <emma:interpretation id="interp30" emma:lang="en-US" emma:confidence="0">
                  <emma:literal>ion.</emma:literal>
                </emma:interpretation>
              </emma:one-of>
            </emma:emma>
          </inkml:annotationXML>
          <inkml:trace contextRef="#ctx0" brushRef="#br0" timeOffset="-104801.7227">-1989 835 130 0,'0'0'195'16,"0"0"-74"-16,0 0 49 15,0 0-21-15,0 0-35 16,0 0-29-16,-20-11-18 16,20 11-1-16,-3-2-18 15,3 2-21-15,0 0-8 16,0 0-19-16,0 0 1 16,0 0-1-16,0 0 0 15,0 0-1-15,0 0 1 16,0 0-2-16,0 0 1 0,0 0-19 15,0 0 10 1,0 0 0-16,3 0 7 0,17 0 3 16,0 0 0-16,9 0 0 15,5 0 5-15,7 0-5 16,2 0-1-16,2 0 1 16,2 0-2-16,-2 0 2 15,-1 0 0-15,-1 0 0 16,-3 0 0-16,-6 0 0 15,-2 7 0-15,-6-4 0 16,-2 0-1-16,-4 2 0 16,0-4 2-16,0-1-1 15,2 0 4-15,-2 0-4 0,1 0 0 16,-7 0-1 0,-2 0 1-16,-4 0 0 0,-5 0 0 15,-3 0 0-15,0 0 0 16,0 0 0-16,0 0 0 15,0 0-1-15,0 12-9 16,-11 0 10-16,-9 9 1 16,-7 5 8-16,2 0 1 15,-4 5-10-15,-3 1 0 16,1-1 0-16,-6 2 1 16,-3 8 3-16,-4-5-4 15,1 3 0-15,3 3 1 16,3-3-1-16,2-6 1 15,6-2-1-15,3-4-5 0,6-4 5 16,6-5 1-16,-1 0 0 16,4-6 4-16,-1 5-5 15,4-7-1-15,-1 2 1 16,-3 0-1-16,4 5 1 16,-4-7 0-16,4 3 0 15,-4 0 0-15,7-3 1 16,-1-4-2-16,2-1 1 15,4-3-5-15,0 1 5 16,0-3 0-16,0 0 0 16,0 2 0-16,0-2-7 0,0 0 7 15,0 0 0 1,0 0 0-16,0 0-1 0,10 0 1 16,-2 0 0-16,9 0 4 15,7 0-2-15,4 0-2 16,9 0 1-16,3 0-1 15,4 0 2-15,-1-5-2 16,4 0 1-16,-5 3 7 16,-2-4-8-16,-2 1-1 15,-9 4 1-15,-6 1-5 16,-9 0 5-16,-6 0 0 16,-5 0 1-16,-3 0 0 15,0 0-1-15,0 0 7 16,0 0-7-16,0 0 1 15,0 0-2-15,0 0-12 0,0 0-49 16,-11 0-101-16,-1 0-202 16</inkml:trace>
          <inkml:trace contextRef="#ctx0" brushRef="#br0" timeOffset="-104199.5802">-1897 1300 61 0,'0'0'202'16,"0"0"-139"-16,0 0-34 16,0 0 45-16,0 0-4 15,0 0-19-15,0 0-15 16,0-8 3-16,0 6 14 16,0 2-7-16,0 0-7 15,0 0 2-15,0-5-1 16,3 5 4-16,2 0-13 15,7-8-2-15,5 5-7 16,9-2-16-16,8 3 7 0,6-3-2 16,7 0-5-16,2-2 6 15,-1 1-11-15,4 0 6 16,-2 1-2-16,-5 0-4 16,-2 0 0-16,-5-1 0 15,-7 5-1-15,-4 1 9 16,-14 0-8-16,-1 0-1 15,-9 0 2-15,-3 0-2 16,0 0 1-16,0 0 6 16,0 0 8-16,0 0 6 15,0 0-13-15,0 0-7 16,0 0-1-16,0 0-3 16,0 0-20-16,0 0-21 0,0 0-15 15,0 0-16-15,0 0-23 16,-11 0-22-16,-6 0-72 15,-3 0-114-15</inkml:trace>
          <inkml:trace contextRef="#ctx0" brushRef="#br0" timeOffset="-103403.154">-1894 400 18 0,'0'0'161'16,"0"0"-100"-16,0 0-14 15,0 0 1-15,0 0-18 16,0 0-7 0,0 0-11-1,-6 0 24-15,4 0 46 16,-2 0 15-16,1 0 2 0,0 0-12 0,1 0-19 16,-1 0-10-1,3 0-27-15,0 0-15 0,0 0-11 16,0 0-5-16,0 0 0 15,0 0-8-15,0 0 8 16,5 0 21-16,13 0-8 16,2 0 9-16,2 3 8 15,5 2-20-15,1-3 15 16,1 1 1-16,3-1-9 0,3 1 4 16,-2 0-19-16,5 2 26 15,-1-5 1-15,0 0-16 16,2 0 7-16,-6 0-2 15,-3 0-17-15,-5 0 13 16,-1 0-7-16,-7 0 3 16,-3 0 5-16,-5 0-15 15,-4 0 9-15,-5 0-8 16,3 0 8-16,-3 0 0 16,0 0-8-16,0 0-1 15,0 0 0-15,0 0-4 0,0 0 3 16,0 0 1-1,0 0-16-15,0 0-7 0,0 0-25 16,0 0-27-16,0 5-37 16,-17 15-32-16,-1-4-135 15,1 0-287-15</inkml:trace>
          <inkml:trace contextRef="#ctx0" brushRef="#br0" timeOffset="-101916.6704">-1081 1025 178 0,'0'0'225'0,"0"0"-152"0,0 0 40 0,0 0 25 16,0 0-35-16,0 0-50 0,0 0-25 15,-10 0-1 1,10 0-5-16,0 0-15 0,0 0 12 15,0 0-10-15,0 0 9 16,0 0 11-16,0 0-13 16,0 0 7-16,0 0-8 15,0 0-7-15,2 0 13 16,12 0-1-16,10 0-1 16,4 0 7-16,1 0-25 15,6 0 0-15,-1 0 6 0,4 0-7 16,-5 0 6-16,-1 0-6 15,-3 0 1-15,-6 0 8 16,-6 0-9-16,-5-1 0 16,-4 1 0-16,-5 0 0 15,-3 0 0-15,0 0 0 16,0 0 1-16,0 0 7 16,0 0-7-16,0 0-1 15,0 0 0-15,0 0-6 16,0 0-4-16,0 0-29 0,0 0-60 15,0 0-1 1,0 13-17-16,0-1-41 0,0 1-115 16,0-2-118-16</inkml:trace>
          <inkml:trace contextRef="#ctx0" brushRef="#br0" timeOffset="-102488.2901">-1051 1250 98 0,'0'0'57'0,"0"0"45"15,0 0 8-15,0 0 2 16,0 0-50-16,0 0-39 16,0 0 10-16,-47 12 27 15,44-12 15-15,3 0 11 16,-2 0-6-16,2 0-18 16,0 0-6-16,0 0-15 15,0 0-11-15,0 0-4 0,0 0-26 16,0 0 0-1,0 0 0-15,2 0 1 0,13 0-1 16,8 0 0-16,-1 0 0 16,10 0 3-16,0 0-3 15,3 0 0-15,-4 0 0 16,1 0 1-16,-3 0 0 16,-4 0 0-16,-2 0-1 15,-3 0 6-15,-3 0-6 16,-2 0 0-16,-3-5 0 15,-4 1 0-15,-3 1 1 16,-1 3-1-16,-4 0 1 16,0 0 3-16,0 0-4 15,0 0 0-15,0 0-11 16,0 0-30-16,0 0-35 0,-4 0-112 16,-6 0-122-16,-2 0-196 15</inkml:trace>
          <inkml:trace contextRef="#ctx0" brushRef="#br0" timeOffset="-98591.2677">-1230 1859 2 0,'0'0'356'16,"0"0"-170"-16,0 0-137 15,0 0-27-15,0 0 5 16,0 0-11-16,0 0-16 15,-3-5-1-15,3 2 1 16,0 3 0-16,0 0 19 16,0 0 52-16,0 0 31 15,0 0-1-15,-2-2 6 16,-5 2-19-16,4 0-22 0,3 0-27 16,0 0-33-1,0 0-6-15,0 0-24 0,0 18-7 16,0 5 30-16,0 0 0 15,7 6-24-15,1-1 9 16,1-4-1-16,-3-2 7 16,-1-8 8-16,-5 1 2 15,0-9 0-15,0-1 0 16,0 0 0-16,0 4 0 16,0-5 0-16,-3 4 0 15,-2-3 0-15,2 5-1 16,3-4 0-16,0 3-5 15,0 5-8-15,0-4 4 16,0-2-28-16,0 2 5 0,0-7 5 16,0 0-6-16,0-3 3 15,0 0 13-15,-4 0 12 16,-4 0 4-16,-1 0-89 16,1-12-33-16,5 0-7 15,3-3-3-15,0 1-44 16,0 4-6-16,0 0 126 15,0 2 58-15,6-1 19 16,-4-3 30-16,1 5 35 16,-3-4 30-16,0 1-9 15,0 3-43-15,0-10 16 16,-13 5 19-16,-2-7-54 16,3 2-14-16,4-4-10 0,3 3 4 15,5-6 6-15,0 6-28 16,0-3 0-16,5 4 5 15,10 4-6-15,-2 2 0 16,-1 4 0-16,0 2-1 16,-4 1 1-16,-3 3 0 15,2 1 0-15,-2 0-1 16,3 0 1-16,2 0 0 16,4-7 0-16,4 7 1 15,-1 0-1-15,6-7 0 16,-3 4 0-16,2-2 1 15,1 5-1-15,-6 0 0 16,-2 0-1-16,-3 0 1 0,-4 0 0 16,-1 8 8-1,-5 7 5-15,-2 1 8 0,3-3-12 16,-3 3 4-16,0-4-7 16,0-1-5-16,0 1 5 15,0-1-5-15,0 0-1 16,0-1 7-16,0 3-7 15,-3-2 12-15,-11 1 8 16,-4 4 3-16,-2-1 12 16,-2 1-11-16,-2-1 12 15,1 4-2-15,3-7-14 16,5 1 3-16,5-2-16 16,-2-1-7-16,6-2 10 15,0-3-9-15,3 0 0 0,0-5 9 16,1 0-9-16,2 0-1 15,0 0 2-15,-3 0 9 16,3 5 17-16,-3-5-17 16,-1 0 2-16,4 6 0 15,0-6-13-15,0 0 0 16,0 0-2-16,0 1-7 16,0 6 8-16,12-3 1 15,6 2 0-15,2-1 6 16,2-5-6-16,-2 0 0 15,2 0 0-15,-9 5 0 16,-4-5 0-16,-3 0 0 16,-6 0 0-16,0 0 7 0,0 0-7 15,0 0 0-15,0 0 6 16,0 0-6-16,0 0 8 16,0 0-8-16,0 0-14 15,-3 0-75-15,-2 0-138 16,1 0-347-16</inkml:trace>
          <inkml:trace contextRef="#ctx0" brushRef="#br0" timeOffset="-97187.0907">-874 1867 129 0,'0'0'331'15,"0"0"-142"-15,0 0-60 16,0 0 7-16,0 0-35 16,0 0-61-16,0 0-21 15,-11-8-18-15,11 8-1 16,0 0 0-16,0 0-11 16,0 0 11-16,0 0-1 15,0 0 1-15,0 0 0 16,0 0 1-16,0 3 0 15,0 2 12-15,0 0-13 16,0 0 12-16,0 4-7 0,0 0-4 16,0 4 10-16,0 6-1 15,0 1 2-15,0 3 1 16,0 6-11-16,0-5-2 16,0-7 0-16,0 4 1 15,0 0 3-15,0-6-4 31,0-1 2-31,0 1 10 0,0-10-11 0,0 0-1 16,0 3 0 0,0-4-1-16,0 2 1 31,0-6 0-31,0 3 0 0,3-3 1 16,-3 3-1-16,0-3 1 0,3 0-1 0,-3 0 0 0,0 2 8 15,0-2-8-15,0 0 6 16,0 0 10-16,0 0-15 15,0 0 6-15,0 0-7 16,0 0 0-16,0 0 0 16,5 0 0-16,4 0 0 15,6 0 5-15,2 0 4 16,3 0 5-16,-2 0-4 16,2 0-9-16,-3 0 13 15,3 0-12-15,0 0 4 16,-3 0 3-16,1 0-8 15,-8 0 0-15,2 0 0 0,-6 0 0 16,-4 0 5 0,2 0-5-16,-4 0-1 0,0 0 1 15,0 0-1-15,0 0 1 16,0 0-1-16,0 0 1 16,0 0 4-16,0 0-5 15,0 0 0-15,0 0 0 16,0 0-6-16,0 0-31 15,0-8-68-15,0 2-98 16,0 2-355-16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7T16:46:22.0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ADB092-4BAF-4BCD-931B-97B51D630F3B}" emma:medium="tactile" emma:mode="ink">
          <msink:context xmlns:msink="http://schemas.microsoft.com/ink/2010/main" type="inkDrawing" rotatedBoundingBox="26773,17573 31745,15785 31781,15884 26809,17672" semanticType="strikethrough" shapeName="Other">
            <msink:sourceLink direction="with" ref="{DE5BF3A8-B98F-4E3C-8F01-BE1AF8FA8FA5}"/>
          </msink:context>
        </emma:interpretation>
      </emma:emma>
    </inkml:annotationXML>
    <inkml:trace contextRef="#ctx0" brushRef="#br0">14 1744 61 0,'0'0'163'0,"0"0"-78"15,0 0-26-15,0 0 3 16,0 0 17-16,0 0 17 15,0 0 6-15,-22 7 1 16,22-7-7-16,0 0-12 16,0 0 36-16,0 0-3 15,0 0-8-15,0-7-7 16,0 7-38-16,0-5-9 16,10 0-14-16,17-2-17 15,18-5 4-15,19-6-21 16,19-4 2-16,16-7 3 15,13-7-11-15,30-2-1 0,37-15 0 16,28-14 1-16,6 3 5 16,-11 1-6-16,-16 4 0 15,-22 8 6-15,6-2-6 16,-1-6 0-16,-2-1 0 16,-1 2-3-16,-1-8 2 15,-7 0 1-15,-26 3 0 16,-20 11 0-16,-22 11-9 15,-10 5 8-15,6-6-5 16,6 4-4-16,3-3 9 16,-18 6-4-16,-7 7 5 15,-13 4-1-15,0 3-8 0,-2 1 1 16,8-3-2 0,3 0-20-16,6-1 24 0,0-2-16 15,1 3-3-15,-1-2 9 16,2-2-22-16,1 5 1 15,0-5 5-15,-3 4 4 16,-7 2 21-16,-10 4-11 16,-13 3 9-16,-7 4 8 15,-11-1 1-15,-1 5 0 16,-3-3-1 0,2 1 1-16,10-5-1 15,3 3 1 1,2-4 0-1,3 5 0-15,-2-4-49 47,-6 5-21-47,-10 2 1 0,-7 5 5 0,-12 1 34 0,-3 0-34 0,-10 0-3 0,-52 17 31 0,2 3-133 16,-4-1-134-16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18.5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7D1C61-9292-4811-9DD9-5A9F99EEF151}" emma:medium="tactile" emma:mode="ink">
          <msink:context xmlns:msink="http://schemas.microsoft.com/ink/2010/main" type="inkDrawing" rotatedBoundingBox="6032,7454 6213,6997 6284,7025 6104,7483" semanticType="callout" shapeName="Other"/>
        </emma:interpretation>
      </emma:emma>
    </inkml:annotationXML>
    <inkml:trace contextRef="#ctx0" brushRef="#br0">169 0 0,'0'14'94,"0"-1"-78,-14 1-16,-13 0 15,27-1-15,-14 1 16,14 0-16,-13 13 16,-1-13-16,0-1 15,14 1-15,-13 0 16,-1-1-16,14 1 15,-27 0-15,27 13 16,0-14-16,0 1 16,0 0-16,0-1 15,-14 1-15,14 0 16,0 27-16,0-28 62,0 1-46,0 0 0,0-1-1,0 15 63,0-15-62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19.49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CB9ACF-7A8E-4C56-B1C1-43D10AED2C43}" emma:medium="tactile" emma:mode="ink">
          <msink:context xmlns:msink="http://schemas.microsoft.com/ink/2010/main" type="inkDrawing" rotatedBoundingBox="6056,7002 6370,7410 6348,7426 6035,7019" semanticType="callout" shapeName="Other"/>
        </emma:interpretation>
      </emma:emma>
    </inkml:annotationXML>
    <inkml:trace contextRef="#ctx0" brushRef="#br0">0 0 0,'13'0'31,"1"0"-15,-14 14-1,14 27-15,27-28 16,-28 28-16,28 0 16,-27-27-16,13 13 15,-13-13-15,-14 13 16,0-13-16,14-14 15,-14 13-15,13-13 16,-13 14-16,14-14 16,-14 14-16,0-1 15,14-13-15,-14 14 16,27 13-16,-13-13 16,-1 0-16,1-1 15,0 1-15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25.2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0A02A4-D442-4FDA-A5D3-FDF6317EEC34}" emma:medium="tactile" emma:mode="ink">
          <msink:context xmlns:msink="http://schemas.microsoft.com/ink/2010/main" type="inkDrawing" rotatedBoundingBox="10186,7306 10482,10119 9777,10193 9482,7380" semanticType="callout" shapeName="Other">
            <msink:sourceLink direction="to" ref="{F9DCE81D-8E07-4D51-AC4C-C19D7F14B995}"/>
            <msink:sourceLink direction="to" ref="{930F1276-735F-4B76-808B-C10BF75F1F59}"/>
          </msink:context>
        </emma:interpretation>
      </emma:emma>
    </inkml:annotationXML>
    <inkml:trace contextRef="#ctx0" brushRef="#br0">2472 14 0,'0'-14'78,"0"0"-31,-14 14 16,1 0-63,-1 0 15,0 0 1,1 0 15,-15-27-31,15 27 16,13-14-1,-14 14 1,0 0-16,1 0 16,-1-13-16,1 13 15,-1-14 1,-13 0 0,13 14-16,0-13 15,1-1 1,13-13-16,-14 13 15,0 0 1,1 1-16,13-1 16,-28 14-16,28-14 15,-13 14-15,13-13 16,0-1 0,-14 14-1,14-27 1,-14 13-1,14 0 1,-13 1-16,-1-1 16,14 1-1,-14-1-15,-13-13 16,27 13 0,-14-13-16,-122-274 171,136 260-171,-27 14 0,27-14 16,-14 0 0,0 14-16,-13-42 15,27 42-15,-14-14 16,14-14-16,0 14 16,0-13-16,-27 13 15,27 0-15,0 14 16,0-14-16,0 27 15,0-13-15,0 13 16,0-13 0,0 13-1,0 0-15,0-13 16,0 13-16,0 1 16,0-15-16,0 1 15,0-14-15,0 14 16,0-28-16,0 14 15,0 0-15,0 14 16,0-14-16,0 14 16,0 13-16,0 0 15,0-13 1,0 13 0,0 1-1,0-1-15,0-13 16,0 0-1,0 13-15,0-13 16,14 13-16,-14-27 16,13 27-16,-13-13 15,14 13-15,-14-27 16,14 28-16,-14-1 16,0 0-16,13-27 15,1 28-15,-14-1 16,27 0-1,-13 1-15,0-1 16,-14-13 0,13 13 15,1-13 0,-1 13-15,28-13-16,-27 13 15,0-13-15,-1 13 16,15-27-16,-15 0 16,1 28-16,-14-1 15,14 0 17,-1 14-17,15-13 1,-15-1-1,-13 0-15,14 14 16,0-41-16,-1 41 16,1-13-16,0-1 31,13 0 31,-13 1-30,-1-15-1,15 28-31,-15-13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34.7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500439-1016-4893-B895-9468C3222AB0}" emma:medium="tactile" emma:mode="ink">
          <msink:context xmlns:msink="http://schemas.microsoft.com/ink/2010/main" type="inkDrawing" rotatedBoundingBox="10714,7840 11063,7687 11215,8036 10867,8188" semanticType="callout" shapeName="Other">
            <msink:sourceLink direction="with" ref="{8691BB41-4A3F-4108-9AFB-28324D52FB05}"/>
          </msink:context>
        </emma:interpretation>
      </emma:emma>
    </inkml:annotationXML>
    <inkml:trace contextRef="#ctx0" brushRef="#br0">0 15 0,'0'-14'63,"13"28"-1,1 0-46,-14-1-16,27 15 15,-27-15 1,14 1 15,95 164 125,-95-151-140,-14-14 359,14-13-359,-1 0-1,1 0 1,-14-27-16,14 14 16,13-1-16,-27 0 15,14-13-15,-1 0 16,1-1-16,-14 15 15,14-1 1,13-27-16,-27 27 16,13 1-16,1-1 62,-14 0-31,14 14 79,-1-27-95,-13 13 17,-13 14 140,-1 0-157,0 0-15,-13 0 16,14 0-1,-1 0 1,0 0 0,1 0-1,-1 0-15,0 0 16,-13 0 0,13 0-16,1 0 15,-15 0 1,15 28-1,-1-28 17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09.3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F3FC84-C498-4785-9BEB-0AA1CC36708A}" emma:medium="tactile" emma:mode="ink">
          <msink:context xmlns:msink="http://schemas.microsoft.com/ink/2010/main" type="inkDrawing" rotatedBoundingBox="11269,7958 15258,9146 14490,11728 10501,10541" semanticType="callout" shapeName="Other">
            <msink:sourceLink direction="to" ref="{639EC4FE-498A-4F59-92A1-DDA41297776C}"/>
            <msink:sourceLink direction="from" ref="{930F1276-735F-4B76-808B-C10BF75F1F59}"/>
          </msink:context>
        </emma:interpretation>
      </emma:emma>
    </inkml:annotationXML>
    <inkml:trace contextRef="#ctx0" brushRef="#br0">2813-178 0,'0'-27'172,"0"13"-157,28 1-15,-15 13 16,1-14-16,-14 0 16,14 1-16,-1-1 47,1 14-32,-14-27-15,14 13 16,13 1-16,-13 13 15,-1-14 1,1-13 0,0 27-16,-14-28 15,13 15 32,-13-1-31,0 0-16,14 14 15,-14-13-15,27-1 32,-13 0 15,-14-13-47,14 13 15,-1 1-15,1 13 16,0-14-16,-1 0 15,15 1-15,-15-1 79,1-13-64,-1 13 1,1 0-16,0 1 15,-1-1-15,15 0 16,-15 1 0,15-28 31,-15 27-32,28 1 1,0-15-1,-13 15 1,13-28-16,0 27 31,-28 0-15,1-13 0,0 13-1,-1 14-15,14-13 16,1-1-16,13 0 15,0-27-15,13 14 16,-13-14-16,0 27 16,-27 1-1,0-1 32,-1 14-31,1-14-16,27-13 15,-14 14-15,14-1 16,0-13 0,14 13-16,-14-13 15,13 27-15,15-14 16,-42 14-16,14 0 16,0-14-16,-14 14 15,14 0-15,-14-27 16,14 27-16,-27-14 15,27 1-15,-14 13 16,14-14-16,-13 14 16,13-27-16,0 13 15,0 14-15,-28 0 16,15 0-16,-15 0 16,1 0-16,-1 0 15,28 0-15,-27 0 16,0 0-16,-1 0 15,1 0-15,27 0 16,-27 0-16,-1 0 16,1 0-1,0 0-15,13 0 16,-13 0-16,-1 0 16,1 0-16,0 0 15,-1 0-15,28 0 16,-27 0-16,13 0 15,14 0 1,-14 0-16,-13 0 16,13 0-16,-13 0 15,0 0-15,-1 0 16,1 0-16,27 0 16,-27 0-16,13 0 15,14 0-15,-14 0 16,14 0-16,-27 0 15,0 0-15,27 0 16,-28 0 0,1 0-1,0 0-15,13 0 16,-14 0-16,28 0 16,-13 0-16,13 0 15,0 0-15,-28 0 16,1 0 15,0 0-31,-1 0 16,1 0-16,27 14 15,-14 13-15,14-13 16,27-1 0,-13 15-16,-14-28 15,-27 13-15,-1 1 16,1-14-1,-14 14-15,14-14 16,-1 13 0,1-13-16,13 0 15,-13 0-15,0 28 16,-1-15-16,15-13 16,-1 14-16,-13 0 15,-1-1-15,15 28 16,-15-27-16,28 13 15,0 0-15,0 14 16,14-27-16,-14 27 16,-28-27-16,28-1 15,-27 1-15,0 13 16,-1-27-16,-13 14 16,0 0-1,0-1 1,14-13-16,-14 14 15,14-14-15,-1 14 16,-13-1-16,14 15 16,13-15-1,-13 1 1,-14 0 15,0-1-15,0 1-16,0 27 15,14-28-15,-14 15 16,13 13-16,-13-28 16,28 28-16,-28-27 15,0 13-15,13 14 16,-13-13-16,14-1 16,-1 0-16,15 28 15,-28-14-15,13 0 16,1-14-16,-14 0 15,0 1-15,0-15 16,0 28 0,0-27-16,0 0 47,0-1-47,0 1 15,0 0 1,0-1-16,0 15 15,0-15-15,0 1 63,0 0-63,-14-14 16,14 13-16,-13 1 15,13 0-15,-14 26 16,0-26-16,1-14 15,13 14-15,-27-1 16,27 1-16,-14 13 16,0-13-16,14 0 15,-13 13-15,-1-13 16,0-14-16,14 27 16,-27-13-16,13-1 15,1 15-15,13-1 16,-14-13-16,0-1 15,14 1-15,-13 0 16,13-1 0,-14 1-16,14 0 15,-27 13-15,13-13 16,0-1 0,14 1-16,-13-1 15,-1 1 1,14 0-1,-14 13 17,1-13-32,13-1 15,-28 1-15,15 0 16,13-1-16,-28 28 16,1 0-16,13-13 15,1 13-15,-28 0 16,14 13-16,13-40 15,0 27-15,1-28 16,13 1-16,-14 0 31,-13-14-15,27 13-16,-14 15 16,14-15-1,-14-13-15,14 14 16,-13 0-16,-1-1 15,14 1 1,-14 0 78,1 13-79,-1-13 1,-27-1 0,27 28 93,1-27-109,-28 0 16,27-1-1,-27 1 1,27 13 0,1 1 77,-1-15-77,1 1 0,13 13 155,-14-13-139,14-1 15,-27-13-32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22.0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4B0744-A726-4B0D-8A0E-3DCD544274AC}" emma:medium="tactile" emma:mode="ink">
          <msink:context xmlns:msink="http://schemas.microsoft.com/ink/2010/main" type="inkDrawing" rotatedBoundingBox="6431,11560 6605,11809 6577,11829 6403,11580" semanticType="callout" shapeName="Other">
            <msink:sourceLink direction="with" ref="{F9DCE81D-8E07-4D51-AC4C-C19D7F14B995}"/>
          </msink:context>
        </emma:interpretation>
      </emma:emma>
    </inkml:annotationXML>
    <inkml:trace contextRef="#ctx0" brushRef="#br0">-1475 1461 0,'14'0'31,"13"14"-31,-27-1 16,14 1-16,0 27 16,-1-27-16,1-1 15,-14 1 1,14-14-16,-14 14 31,27-14-31,-27 27 16,0-13-16,14-1 15,-14 1 1,13-14-16,1 14 0,-14-1 47,0 1-47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21.27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833474-AE8E-4C7D-A39A-BC829211B333}" emma:medium="tactile" emma:mode="ink">
          <msink:context xmlns:msink="http://schemas.microsoft.com/ink/2010/main" type="inkDrawing" rotatedBoundingBox="6457,11845 6570,11615 6603,11631 6490,11861" semanticType="callout" shapeName="Other">
            <msink:sourceLink direction="with" ref="{F9DCE81D-8E07-4D51-AC4C-C19D7F14B995}"/>
          </msink:context>
        </emma:interpretation>
      </emma:emma>
    </inkml:annotationXML>
    <inkml:trace contextRef="#ctx0" brushRef="#br0">-1311 1502 0,'14'0'63,"-14"27"-32,0-13-31,0 0 15,-14 13-15,1 0 16,-1 1-16,-13-15 16,13 28-16,0-27 15,14 0 1,-13-1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46.8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014BFA-D644-4D1A-8679-81686217CC62}" emma:medium="tactile" emma:mode="ink">
          <msink:context xmlns:msink="http://schemas.microsoft.com/ink/2010/main" type="inkDrawing" rotatedBoundingBox="21732,10661 24614,6296 25632,6968 22750,11334" semanticType="callout" shapeName="Other">
            <msink:sourceLink direction="with" ref="{EE981BBB-2C05-437D-AAD3-BB07EBE7E25A}"/>
            <msink:sourceLink direction="with" ref="{48A9747F-2F0D-4E36-8E56-EDB2EEEEA634}"/>
          </msink:context>
        </emma:interpretation>
      </emma:emma>
    </inkml:annotationXML>
    <inkml:trace contextRef="#ctx0" brushRef="#br0">413 4465 0,'0'-13'46,"-28"-1"-30,15 14 0,13-14 109,-14 14 93,14-13-124,-14-15-78,1 15-1,13-1-15,0 0 16,-14 1-16,14-1 16,-14 14-16,14-14 15,-27 1-15,13-15 16,1 15-16,13-1 62,-14 0-62,14 1 32,-14-1-32,1 1 15,13-15-15,-14 28 16,14-13-16,0-1 16,-27 14-16,27-14 15,-14 1-15,1-1 16,13 0-16,-14-13 15,0 13 17,14 1-17,0-1-15,-13 14 16,13-14-16,0 1 16,-14 13-16,14-14 15,-14-13-15,14-1 16,0 15-16,-27-28 15,27 27-15,0 0 16,0-13-16,-14 14 16,14-15-16,0 15 15,-13-1-15,13 0 16,0 1 0,-14-1 30,14 0-30,0-13-16,0 13 16,0 1-16,0-1 15,0 0-15,0 1 16,0-1-16,0 0 16,0-27-16,0 28 15,0-1-15,0 0 16,0 1-16,0-15 15,0 15-15,0-1 16,0 0-16,0 1 16,0-1-16,0 1 15,0-15-15,0 15 16,0-1-16,0 0 16,0-13-16,0 0 15,0-1-15,0 15 16,0-1-16,0 0 15,14 1-15,-14-15 16,0 15-16,13-1 16,-13 0-16,0 1 15,41-42 1,-41 41-16,14-40 0,13 13 16,-13 0-1,-14 14-15,14-14 16,-14 13-16,13 1 15,14 13-15,-27 1 16,14-15-16,-14 1 16,0 13-16,14-13 15,-1-14-15,15 0 16,-15 14-16,15-14 16,-15 0-16,28 0 15,-27 14-15,27-42 16,-27 56-16,27-28 15,-28 13-15,15-13 16,-15 0-16,28 1 16,-27 12-16,-1-13 15,28 0-15,-27 28 16,13-28-16,-13 13 16,0-13-16,13 28 15,-13-1-15,-1 0 16,-13-13-16,14 13 15,0 1-15,-1-1 16,-13 0 0,14 1-16,-14-1 15,27-13-15,-13 13 16,0 1-16,-1-15 16,1 1-16,-14 13 15,14 1-15,-1-1 16,-13 0-1,28 1-15,-15 13 16,1-14 0,-14 0-16,14-13 15,-14 13-15,13 1 16,1-1-16,-1 0 16,28 1-16,-27-15 15,0 15-15,-1-1 16,15 0-16,-15 1 15,1-1-15,0 0 16,-1-13-16,1 14 16,0-1-16,-1 0 15,15 1-15,-15-1 16,1 0-16,0 1 16,-1-15-16,-13 15 15,14 13 32,0-14-31,13 14-16,-27-14 15,14 14-15,-1-13 16,1-1-16,13-13 16,0 13-16,1 0 15,-15 1-15,28-1 16,-27 0-16,0-13 47,-1 13 0,28 1-32,-27-1-15,0 0 16,-1 1-16,1-15 15,0 28-15,13-13 16,-13-1-16,13 1 16,-13 13-1,-1-14 17,15 14-1,-15-14-16,-13-13-15,14 27 16,-1-14-16,1 14 16,-14-13-16,41-1 15,-27 14-15,-1-14 16,1 1-16,0-1 16,-1 14-16,28-27 15,-27 13-15,13 0 16,1 1-16,-15-1 15,1-13-15,13 13 16,1 0-16,-15 1 16,15 13-16,-15-14 15,28-27-15,-27 27 16,-1 1-16,28-1 16,-27 0-16,13-13 15,14 14-15,-27-1 16,27 0-16,-27-13 15,-1 27-15,1-14 16,0 1 15,-1-1-15,1 14-16,13-14 16,-13 14-16,0-13 15,-1-1-15,15 14 16,-1-27-16,0-1 15,-13 15-15,27-1 16,-14-13-16,0 13 16,1 0-1,-15 1 1,1 13 0,0-14 30,13 14-30,-13-27 0,-1 27-16,1 0 15,0 0-15,-1-14 16,1 14-16,13 0 16,-13 0-16,0-14 15,-1 14 1,1-13-16,0 13 15,-1 0 64,14 0-48,-13 0-16,0 0 173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51.4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39DA9B-5115-4F50-9FED-3875E91960F3}" emma:medium="tactile" emma:mode="ink">
          <msink:context xmlns:msink="http://schemas.microsoft.com/ink/2010/main" type="inkDrawing" rotatedBoundingBox="19752,6890 19969,6506 20008,6528 19791,6912" semanticType="callout" shapeName="Other">
            <msink:sourceLink direction="with" ref="{EE981BBB-2C05-437D-AAD3-BB07EBE7E25A}"/>
          </msink:context>
        </emma:interpretation>
      </emma:emma>
    </inkml:annotationXML>
    <inkml:trace contextRef="#ctx0" brushRef="#br0">219 0 0,'-14'0'31,"14"14"-15,-14 0-16,-13-14 16,27 13-1,-13-13 1,13 41 15,-14-27-15,0 0-16,1-1 15,13 1 1,-14 0 15,14 13-31,-14-27 16,14 14-16,-27-1 62,27 1-62,-14 0 16,14-1-16,-13 1 16,13 27-16,-14 0 15,14-14-15,-14-13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8T14:46:55.6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40A73E-C8B5-4458-9263-B1071E172E71}" emma:medium="tactile" emma:mode="ink">
          <msink:context xmlns:msink="http://schemas.microsoft.com/ink/2010/main" type="writingRegion" rotatedBoundingBox="13969,16216 12025,19014 10826,18181 12770,15383"/>
        </emma:interpretation>
      </emma:emma>
    </inkml:annotationXML>
    <inkml:traceGroup>
      <inkml:annotationXML>
        <emma:emma xmlns:emma="http://www.w3.org/2003/04/emma" version="1.0">
          <emma:interpretation id="{4542F475-A0D0-4797-BA7E-1C6905D9302F}" emma:medium="tactile" emma:mode="ink">
            <msink:context xmlns:msink="http://schemas.microsoft.com/ink/2010/main" type="paragraph" rotatedBoundingBox="13969,16216 12025,19014 10826,18181 12770,15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7C775-8505-41A2-BEF0-51164EEF58F9}" emma:medium="tactile" emma:mode="ink">
              <msink:context xmlns:msink="http://schemas.microsoft.com/ink/2010/main" type="line" rotatedBoundingBox="13969,16216 12025,19014 10826,18181 12770,15383"/>
            </emma:interpretation>
          </emma:emma>
        </inkml:annotationXML>
        <inkml:traceGroup>
          <inkml:annotationXML>
            <emma:emma xmlns:emma="http://www.w3.org/2003/04/emma" version="1.0">
              <emma:interpretation id="{3ECDAD3F-FDA2-47E2-B038-4A9239300A9C}" emma:medium="tactile" emma:mode="ink">
                <msink:context xmlns:msink="http://schemas.microsoft.com/ink/2010/main" type="inkWord" rotatedBoundingBox="13969,16216 12025,19014 10826,18181 12770,1538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¢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37 7 80 0,'0'0'163'0,"0"0"-114"16,0 0-48-16,0 0 60 15,0 0 47-15,0-5-13 16,-4 5 12-16,4-5-10 15,-2 5 9-15,-4 0 7 16,4 0-12-16,-1 0-12 16,0 0-34-16,3 0-32 15,-4 0-8-15,4 0-15 16,0 5-12-16,-2 13 12 16,2 6-7-16,0 3 5 15,0 7-16-15,0 1-1 16,0 1 13-16,0-6-3 15,0-2 9-15,0-5 0 0,0-2-5 16,0-5 5-16,0 0 0 16,6-1-13-16,2-5 11 15,7 1-30-15,2 2 3 16,3-3 10-16,3 3-17 16,0-6 2-16,1 5-18 15,1-6-24-15,-2 0-2 16,-1-3-5-16,2-3 9 15,-1 0-15-15,9 0-67 16,-4-10-17-16,-1-12-66 0</inkml:trace>
          <inkml:trace contextRef="#ctx0" brushRef="#br0" timeOffset="411.6738">583-44 367 0,'0'0'261'0,"0"0"-95"16,0 0-9-16,0 0-28 15,0 0-57-15,0 0-46 16,0 0-26-16,-8-17-8 16,8 17-8-16,0 0-31 15,0 0 11-15,0 0 13 16,0 0 14-16,0 0 9 15,0 10-7-15,0 14 7 16,0 5 33-16,-10 1 7 0,0 15 20 16,-2-6-44-16,0 4-6 15,6 1-10-15,1-5-2 16,5-3 2-16,0-8-13 16,0-2-10-16,0 1 14 15,0-9-11-15,0-1 9 16,0 2 10-16,-7 2-5 15,-3-3 6-15,0-8 0 16,2 1 0-16,-1-4-1 16,6-2-22-16,3-5-45 15,0 0-64-15,0 0-133 0,0 0-264 16</inkml:trace>
          <inkml:trace contextRef="#ctx0" brushRef="#br0" timeOffset="1403.2091">-371 664 103 0,'0'0'194'16,"0"0"-126"-16,0 0-36 15,0 0 10-15,0 0 23 16,0 0-21-16,0 0 5 15,23 0 22-15,-18 0-4 0,1 0-1 16,3 0-18 0,-4 0-5 15,5 0 2-31,3 0 2 0,11 0-10 0,4 0 0 0,12 0-22 0,9 0-2 16,6-11-4-1,5-4-8-15,7 3 8 0,-5-2-9 16,2 4 0-16,-1-6 7 15,1 8-7-15,4-4 0 16,1 6 0-16,1 1-1 16,-5-2 1-16,-1 7 0 15,-4-3 0-15,-2 3-1 16,-4 0 2-16,1 0-1 16,-6 0 0-16,-3 0-11 15,-2 0 10-15,-2 0 0 0,-2 0 1 16,3 0-1-16,1-6 1 15,-1-2 0-15,-6 4 0 16,-5-4-25-16,-7 5 24 16,-7 1-11-16,-9-1 5 15,-4 3-6-15,-2 0-3 16,-3 0 9-16,0 0-6 16,3 0-12-16,6 0 18 15,2 0-3-15,6 0 1 16,3 0-7-16,0 0-21 15,-3 0 12-15,-5 0-1 16,-6 0 2-16,-6 0 24 16,0 0 0-16,-48 0-1 0,-7 16-101 15,0-4-155-15</inkml:trace>
          <inkml:trace contextRef="#ctx0" brushRef="#br0" timeOffset="2897.1065">868-170 124 0,'0'0'67'0,"0"0"-15"0,0 0 51 16,0 0-19-16,0 0-22 15,0 0 20-15,0 0 63 16,3-28 18-16,-3 23-37 16,0 2-27-16,-9-7-18 15,1 5-11-15,2 3 4 16,2-2-37-16,4 4-22 15,0 0-15-15,0 0-4 16,0 0-18-16,0 4-23 16,0 16-9-16,0 11 54 0,0 10-2 15,-8 1 2 1,-1 3 0-16,-4 1 0 0,-2-13 0 16,3 3 0-16,4-12-1 15,-1-3 0-15,6-6 1 16,3 0 0-16,0-9-2 15,0-1-6-15,0-3 6 16,3 1-11-16,11-1-1 16,-2-2 7-16,3 0-1 15,-4 0 8-15,-2 0 0 16,-4 0-11-16,1 0 11 16,0 0-7-16,2 3 5 15,0 6 1-15,10-9 1 16,2 5 0-16,9-4 1 15,6 2-1-15,5-3 0 0,6 0 0 16,0 0 0 0,-4-3 0-16,-7-3 0 0,-6-3 0 15,-11 6 0-15,-8 1 1 16,-3 2-2-16,-2 0 1 16,-2 0-4-16,2 0 2 15,2 0 2-15,1 0-7 16,1 0-25-16,-1 0-27 15,2 0 8-15,-5 2-1 16,0-2-4-16,2 3 5 16,-7-3-38-16,0 0-53 15,0 0-117-15</inkml:trace>
          <inkml:trace contextRef="#ctx0" brushRef="#br0" timeOffset="3595.1869">1426-302 607 0,'0'0'102'16,"0"0"-69"-1,0 0-7-15,0 0 23 16,0 0-9-16,0 0-39 0,0 0 8 0,-32-22-9 15,29 22-9-15,-2 0 9 16,-5 0-8-16,0 0 8 16,-5 0 0-16,0 0-1 15,3 10 1-15,-1 2 8 16,1 4 1-16,0 2-3 16,4 3-5-16,5 3-1 0,3-1 0 15,0 0-1-15,0 0 1 16,0 0-1-16,15-7-4 15,1 0 3-15,5-2-3 16,-1-2-5-16,0-10 2 16,0 3-3-16,3-5-1 15,-3 3 5-15,7-3 6 16,-5 0 1-16,6 0-1 16,-1 0 1-16,1 0 0 15,-4-3 1-15,-1-4-1 16,-6-4 0-16,0-2 1 15,-3-2 34-15,-5-4-11 16,-1-4-9-16,-4-5 63 16,-1-8-23-16,-3 2-25 15,0-7 6-15,0 2-1 0,-15 6 10 16,-5 6-29-16,-3 6 4 16,-3 11-20-16,-2 10-3 15,-4 0-39-15,-15 39-105 16,7 0-76-16,5 4-148 0</inkml:trace>
          <inkml:trace contextRef="#ctx0" brushRef="#br0" timeOffset="7682.6631">313 943 423 0,'0'0'258'16,"0"0"-132"-16,0 0 24 16,0 0 3-16,0 0-43 15,0 0-79-15,0 0-23 16,-4-3-8-16,-1 16-15 0,0 10 15 16,-2 4 0-16,4 5-8 15,1 1 8-15,2-5 0 16,0-5 0-16,0 6 5 15,0-5-5-15,0-7-2 16,0 7 2-16,0-12 0 16,0 4-1-16,0-6 1 15,-3 3-37-15,0-8-29 16,-2 1-64-16,5-4-87 16,-4-2-343-16</inkml:trace>
          <inkml:trace contextRef="#ctx0" brushRef="#br0" timeOffset="8235.4594">-564 1706 77 0,'0'0'256'16,"0"0"-228"-16,0 0-14 15,0 0-5-15,0 0 79 16,0 0 4-16,0 0-15 16,104-5-14-16,-93 5 8 15,-2 0-12-15,-9 0 5 16,3 0-9-16,2 0-16 16,10 0-8-16,10-5 0 15,19 0-2-15,16-6-6 16,17-1-22-16,18-12 9 15,6 2-10-15,6 3 1 16,-4-4 3-16,-9 6-4 0,-10 5-7 16,-14 7-5-16,-16 0-13 15,-11 5 15-15,-15 0 3 16,-6 0-2-16,-9 0 9 16,-1 0 0-16,-7 0 0 15,5 0 0-15,-8 0-33 16,4 0-22-16,-4 0-33 15,1 0-83-15,-3-7-191 0</inkml:trace>
          <inkml:trace contextRef="#ctx0" brushRef="#br0" timeOffset="7365.7001">-196 1236 98 0,'0'0'139'0,"0"0"-50"16,0 0 41-16,0 0 19 15,0 0-19-15,0 0-12 16,0 0-11-16,-20-18-28 16,20 13 5-16,0 5-22 15,-3 0-27-15,3 0-4 0,0 0-23 16,0 0-7 0,0 0-1-16,0 0-8 0,0 0 2 15,0 10-1-15,0 8 5 16,0 5 2-16,0 0 0 15,0 1 1-15,0-3-1 16,8-3 0-16,2 0-6 16,-2-8-6-16,1 4-7 15,2-9 19-15,1 2-10 16,2-2 0-16,0 0 8 16,3 6-24-16,7-11 10 15,1 0-3-15,7 0-20 16,3 0 3-16,2-11-23 0,1-11-10 15,-4-18-44 1,-6 9-154-16</inkml:trace>
          <inkml:trace contextRef="#ctx0" brushRef="#br0" timeOffset="9067.1303">-383 2035 49 0,'0'0'111'0,"0"0"15"16,0 0 11-16,0 0-3 16,0 0-47-16,0 0-28 15,0 0-22-15,0 156-22 16,0-128-9-16,8-2-4 15,4 2-1-15,0-8 0 16,2 4 4-16,0-6-5 16,-2 6 0-16,-1-7 0 15,1-1 1-15,-4-3 0 16,1-1-1-16,-3-7 1 16,3 2-1-16,-4-7 2 15,5 0-2-15,0 0 11 0,2-13-9 16,-4-8 7-1,2 2 12-15,-2-4 2 0,-6-5-11 16,1-5 15-16,-3-4 14 16,0-2-11-16,0-2 2 15,0-11 6-15,0 5-8 16,-5 1-3-16,2 5-8 16,3 7 4-16,0 5-10 15,0 11-12-15,0 3-1 16,0 6 8-16,0 5-8 15,0-1-2-15,8-6 2 16,7 6-9-16,5 3 9 16,4-4-2-16,1-3 2 0,7 2-2 15,3 0 3-15,-2 2-1 16,8-8 1-16,-1 3-1 16,3-8 0-16,6-3 0 15,-1 3 0-15,2 0 6 16,-4-1-6-16,-3 9-1 15,-6-3 1-15,-5 8-1 16,-4 5 1-16,-8 0 0 16,-5 0-1-16,-6 0 1 15,-6 0-10-15,-3 0-6 16,0 0-3-16,0 0-36 16,0 0-45-16,-3 0-164 15,-11 0-378-15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52.83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981BBB-2C05-437D-AAD3-BB07EBE7E25A}" emma:medium="tactile" emma:mode="ink">
          <msink:context xmlns:msink="http://schemas.microsoft.com/ink/2010/main" type="inkDrawing" rotatedBoundingBox="19776,6646 19869,6705 19861,6717 19768,6658" shapeName="Other">
            <msink:destinationLink direction="with" ref="{B639DA9B-5115-4F50-9FED-3875E91960F3}"/>
            <msink:destinationLink direction="with" ref="{9D014BFA-D644-4D1A-8679-81686217CC62}"/>
          </msink:context>
        </emma:interpretation>
      </emma:emma>
    </inkml:annotationXML>
    <inkml:trace contextRef="#ctx0" brushRef="#br0">0 0 0,'54'41'187,"-40"-41"-62,-14 14-62,27-14-1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55.0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A512BF-7CFC-4BC2-BFAB-BA6F0E18942E}" emma:medium="tactile" emma:mode="ink">
          <msink:context xmlns:msink="http://schemas.microsoft.com/ink/2010/main" type="inkDrawing" rotatedBoundingBox="20053,11520 20251,11211 20276,11226 20077,11536" semanticType="callout" shapeName="Other">
            <msink:sourceLink direction="with" ref="{48A9747F-2F0D-4E36-8E56-EDB2EEEEA634}"/>
          </msink:context>
        </emma:interpretation>
      </emma:emma>
    </inkml:annotationXML>
    <inkml:trace contextRef="#ctx0" brushRef="#br0">192 0 0,'0'14'62,"0"0"-62,-14-1 16,14 15-16,-14-15 16,14 1-16,-13 0 15,-15 27-15,15-28 16,-1 15 78,0-15-79,1 1-15,13 13 16,-14-13 0,-13 0-16,13-1 15,14 1 32,-14-1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56.17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54CF2B-3A4F-4E40-A4FF-EE4EB91A2644}" emma:medium="tactile" emma:mode="ink">
          <msink:context xmlns:msink="http://schemas.microsoft.com/ink/2010/main" type="inkDrawing" rotatedBoundingBox="20008,11129 20249,11435 20226,11453 19986,11147" semanticType="callout" shapeName="Other">
            <msink:sourceLink direction="with" ref="{48A9747F-2F0D-4E36-8E56-EDB2EEEEA634}"/>
          </msink:context>
        </emma:interpretation>
      </emma:emma>
    </inkml:annotationXML>
    <inkml:trace contextRef="#ctx0" brushRef="#br0">0 0 0,'14'0'63,"-1"0"-32,-13 27-16,0-13 1,14 0 0,0-1-1,-14 1-15,13 0 16,15-14 31,-28 13-32,13 15-15,1-28 32,-14 13-32,14-13 15,-1 14-15,-13 0 47,0-1 47,82 97 93,-68-110-187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26.0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593CFD-3804-4609-B07B-1DAE57777934}" emma:medium="tactile" emma:mode="ink">
          <msink:context xmlns:msink="http://schemas.microsoft.com/ink/2010/main" type="writingRegion" rotatedBoundingBox="22169,15168 29969,14793 30124,18035 22325,18409"/>
        </emma:interpretation>
      </emma:emma>
    </inkml:annotationXML>
    <inkml:traceGroup>
      <inkml:annotationXML>
        <emma:emma xmlns:emma="http://www.w3.org/2003/04/emma" version="1.0">
          <emma:interpretation id="{D590E3D7-A971-43B4-A7A6-0F4739AC7DD5}" emma:medium="tactile" emma:mode="ink">
            <msink:context xmlns:msink="http://schemas.microsoft.com/ink/2010/main" type="paragraph" rotatedBoundingBox="22169,15168 29969,14793 30033,16132 22234,16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E1E77-7B57-4BFD-9DED-FCCD9FEBB9FF}" emma:medium="tactile" emma:mode="ink">
              <msink:context xmlns:msink="http://schemas.microsoft.com/ink/2010/main" type="line" rotatedBoundingBox="22169,15168 29969,14793 30033,16132 22234,16506"/>
            </emma:interpretation>
          </emma:emma>
        </inkml:annotationXML>
        <inkml:traceGroup>
          <inkml:annotationXML>
            <emma:emma xmlns:emma="http://www.w3.org/2003/04/emma" version="1.0">
              <emma:interpretation id="{48A9747F-2F0D-4E36-8E56-EDB2EEEEA634}" emma:medium="tactile" emma:mode="ink">
                <msink:context xmlns:msink="http://schemas.microsoft.com/ink/2010/main" type="inkWord" rotatedBoundingBox="22185,15496 23049,15455 23083,16150 22219,16191">
                  <msink:destinationLink direction="with" ref="{8F54CF2B-3A4F-4E40-A4FF-EE4EB91A2644}"/>
                  <msink:destinationLink direction="with" ref="{F6A512BF-7CFC-4BC2-BFAB-BA6F0E18942E}"/>
                  <msink:destinationLink direction="with" ref="{9D014BFA-D644-4D1A-8679-81686217CC62}"/>
                </msink:context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#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 92 459 0,'0'0'212'15,"0"0"-138"-15,0 0-1 0,0 0 49 16,0 0-57 0,0 0-47-16,0 0-18 0,-12 0-8 15,21-4 8-15,6-2 0 16,2 1 1-16,6 0 22 15,-1-3-21-15,4 3 9 16,-2 4-9-16,4-3-1 16,4 4-1-16,5 0 0 15,12 0 0-15,6 0 2 16,8 0-2-16,3 0 0 16,5-3 3-16,-4-5-2 15,-5 1-1-15,-10 2 2 0,-5-3-1 16,-12 3 18-1,-10 0-17-15,-5 2 21 0,-8 1-7 16,-7 2-8-16,-5 0-8 16,0 0 0-16,0 0-9 15,0 0 0-15,-2 10-121 16,-13 0-136-16,0 3-365 0</inkml:trace>
          <inkml:trace contextRef="#ctx0" brushRef="#br0" timeOffset="-593.8203">179-557 421 0,'0'0'100'0,"0"0"-86"15,0 0-14-15,0 0 0 16,0 0-1-16,0 0-12 16,0 0 13-16,100-21 0 15,-88 21 1-15,-4 0-1 16,-2 0 0-16,-2 0 0 15,-2 0 22-15,1 0 1 16,0 0 20-16,-1 7 5 0,8 5 1 16,3 6-13-16,8 0-36 15,5 5 7-15,6 4-7 16,5 4 0-16,3 2 4 16,0 3-4-16,-3 3 0 15,-5 0 6-15,-9-1-3 16,-3-5-3-16,-5 0 0 15,-7-8 0-15,-2-2 5 16,0-8-5-16,-4 4 1 16,1-11 2-16,4 7-2 15,-2-7-1-15,0 5 0 16,5-3 2-16,-2 0 0 16,-2 2-1-16,0-2-2 15,-6-3-15-15,0 4-32 16,0-10 46-16,0 7 0 0,-18 1-11 15,-19-2 11-15,2 1-106 16,1-2-166-16</inkml:trace>
          <inkml:trace contextRef="#ctx0" brushRef="#br0" timeOffset="-1126.0166">406-624 107 0,'0'0'95'16,"0"0"-33"-16,0 0-24 16,0 0-31-16,0 0-7 15,0 0 0-15,0 0-1 16,0 0 1-16,0 0 1 0,0 8 36 16,0 0 20-16,-9 0 19 15,1 1 27-15,0-1-20 16,-2 4-9-16,2-5-5 15,-1 0-40-15,1 4 7 16,-1 2-16-16,-2 0-18 16,-4 7 22-16,-2 4-22 15,-3 6 4-15,0 7 2 16,-7 2-6-16,-1 5-2 16,-1 0 0-16,1 2 0 15,1-7 10-15,5-3-10 16,2-4 0-16,5-7 1 15,0-4 0-15,7-6-1 16,-1-2 0-16,4-5 0 16,-1 1 1-16,0-4 0 0,0 2-1 15,4-4 3 1,-4-1 0-16,2 1-3 0,4-3 0 16,0 2-13-16,0-2-6 15,0 0-66-15,0 0-94 16,0-10-124-16</inkml:trace>
        </inkml:traceGroup>
        <inkml:traceGroup>
          <inkml:annotationXML>
            <emma:emma xmlns:emma="http://www.w3.org/2003/04/emma" version="1.0">
              <emma:interpretation id="{5F269F70-D8C3-4734-BB90-3726DBC9BFCB}" emma:medium="tactile" emma:mode="ink">
                <msink:context xmlns:msink="http://schemas.microsoft.com/ink/2010/main" type="inkWord" rotatedBoundingBox="24652,15049 29969,14793 30033,16132 24716,16387"/>
              </emma:interpretation>
              <emma:one-of disjunction-type="recognition" id="oneOf1">
                <emma:interpretation id="interp5" emma:lang="en-US" emma:confidence="0">
                  <emma:literal>Fe-BIF</emma:literal>
                </emma:interpretation>
                <emma:interpretation id="interp6" emma:lang="en-US" emma:confidence="0">
                  <emma:literal>Ice-res It</emma:literal>
                </emma:interpretation>
                <emma:interpretation id="interp7" emma:lang="en-US" emma:confidence="0">
                  <emma:literal>Ide-res It</emma:literal>
                </emma:interpretation>
                <emma:interpretation id="interp8" emma:lang="en-US" emma:confidence="0">
                  <emma:literal>Ice-PIT</emma:literal>
                </emma:interpretation>
                <emma:interpretation id="interp9" emma:lang="en-US" emma:confidence="0">
                  <emma:literal>Ice-Bes It</emma:literal>
                </emma:interpretation>
              </emma:one-of>
            </emma:emma>
          </inkml:annotationXML>
          <inkml:trace contextRef="#ctx0" brushRef="#br0" timeOffset="2026.4254">2439-701 499 0,'0'0'172'15,"0"0"-129"-15,0 0 33 16,0 0-2-16,0 0-45 16,0 0-29-16,0 0 4 15,46-19-4-15,-20 9 0 16,2 2 1-16,2-2 23 16,2 0-22-16,5 2 11 15,6 0 3-15,6 0-15 16,6 1 5-16,2 1-6 0,3 2 0 15,-5-1 5-15,-3-2-5 16,-7 2 0-16,-1 3 6 16,-9-3-5-16,-7 3-1 15,-8-4 0-15,-8 3 0 16,-7 3 3-16,-2 0-3 16,-3 0 0-16,0 0-1 15,0 0-7-15,0 0 7 16,0 0-44-16,0 0-14 15,0 9-55-15,0 3-116 16,0 2 1-16</inkml:trace>
          <inkml:trace contextRef="#ctx0" brushRef="#br0" timeOffset="1498.9447">2669-98 324 0,'0'0'60'16,"0"0"-29"-16,0 0 22 15,0 0 52-15,0 0-18 16,0 0-77-16,0 0 26 16,0 0 39-16,4 0-27 15,-1-3 0-15,-3 3-25 16,0-3 1-16,2 3 9 15,1 0-33-15,0 0 0 16,6 0 0-16,4 0 0 16,5 0 0-16,6 0 0 0,1 0 0 15,10 0 3 1,2 0-2-16,3 0-1 0,3 0 0 16,-2 0 2-16,-1-3 0 15,-5 3-2-15,-5-2 0 47,0 2 1 47,-5 0-1-94,-5-5 0 0,-5 5 0 0,-6-2 1 0,-1-1-1 0,-5 3 0 0,3 0 0 0,-3 0 0 0,2 0-13 0,1 0-21 0,-2 0-16 0,1 0-57 0,-2 0-72 0,-3 0-82 0</inkml:trace>
          <inkml:trace contextRef="#ctx0" brushRef="#br0" timeOffset="1014.2827">2920-655 227 0,'0'0'223'0,"0"0"-99"15,0 0-47 1,0 0 57-16,0 0 6 0,0 0-73 15,0 0-41-15,0-52-10 16,0 52-16-16,0 0 0 16,0 0 0-16,0 0-26 15,-3 0 25-15,0 0-9 16,1 3 1-16,2 10-1 16,0 11 12-16,0-4-2 15,0 11 0-15,0-2 8 16,0 4-9-16,0 1 1 15,0 4 0-15,0-2 4 16,0 1-3-16,0-1-1 0,0-2 0 16,0-3 1-16,0 0 4 15,0-8-5-15,0-5 1 16,0-7-1-16,0-3 0 16,0-3-23-16,0-5-17 15,0 2-38-15,0 1 4 16,0 7-85-16,-7-2-53 15,-1-1-73-15</inkml:trace>
          <inkml:trace contextRef="#ctx0" brushRef="#br0" timeOffset="3034.0064">3486 202 100 0,'0'0'196'0,"0"0"-91"0,0 0-27 16,0 0-30-16,0 0-15 15,0 0 13-15,0 0-14 16,63-102 23-16,-54 84-15 16,-1 6-17-16,2-4 16 15,-5 3-16-15,3-5-10 16,4-4-1-16,3 0-11 16,2-7-1-16,3-1 0 15,0 1 0-15,-3-10 11 16,1 8-5-16,-8 3 14 15,0 2 22-15,-5 2-6 16,-5 4 12-16,0 2-13 0,0 2 1 16,0 1 13-16,-8 2-20 15,-7-1 7-15,-5 5-23 16,-4 1-12-16,4 3-2 16,-2 2-4-16,-1 3-15 15,3 0 12-15,0 3-25 16,5 11 13-16,-2 8-5 15,5-6-22-15,1 4 23 16,-3 3 7-16,2 3 14 16,-2 3 2-16,2-1 1 15,0 8 0-15,7-4 0 16,2 5-8-16,3 5 7 0,0 3-5 16,0-9 3-16,15 3-4 15,8-3 8-15,-1-3-1 16,5-4 1-1,-2-9 6-15,1-4-2 141,0 0-5-141,-3-11-15 0,0-1 7 0,-3-4-8 0,0 0 14 0,4 0 1 0,-2 0-15 0,4-4 8 0,0-14-23 0,2-1-41 0,16-17-39 0,-6 5-59 0,-4-2-99 0</inkml:trace>
          <inkml:trace contextRef="#ctx0" brushRef="#br0" timeOffset="3427.3896">4178-389 408 0,'0'0'491'0,"0"0"-414"16,0 0-58-16,0 0-1 15,0 0-5-15,0 0-13 16,0 0-8-16,107-25 8 16,-72 20-26-16,0-3-7 15,-5 5 26-15,-3 1-22 16,-7 2 6-16,-5 0-18 15,-5 0-17-15,2 0 18 16,-4 0-26-16,12 0-30 0,-2-3-25 16,-4-4-98-16</inkml:trace>
          <inkml:trace contextRef="#ctx0" brushRef="#br0" timeOffset="3686.2422">4188-707 222 0,'0'0'238'16,"0"0"-142"-16,0 0-66 15,0 0 0-15,0 0-17 0,0 0-13 16,0 0-16-16,65-10 15 15,-38 19-45-15,-4-2 20 16,-1-2 2-16,-4 0-7 16,7-5 8-16,-4 0-33 15,-3 0-77-15</inkml:trace>
          <inkml:trace contextRef="#ctx0" brushRef="#br0" timeOffset="4834.0834">4927-694 28 0,'0'0'385'16,"0"0"-212"-16,0 0-43 15,0 0 30-15,0 0-52 16,0 0-41-16,0 0-61 15,0-36-5-15,0 36-2 16,2 0-16-16,9 3-9 16,6 17 25-16,7 12-13 15,2 4 13-15,-4 5-25 16,2 9-14-16,-8 1 40 16,2 4 0-16,-6 1 0 15,0 1 0-15,-4 0 1 16,1-6-1 62,-1-4 0-16,1-6 0-62,-1-6 0 0,-2-10 0 16,3-7 1-16,-6-8 0 0,-1-3 0 0,1-7-1 0,-3 0 0 0,0 0 0 0,0 0 5 0,0 0-4 0,0 0 6 0,0 0 16 0,3 0-22 0,1-12 51 0,1-11-32 16,0-8-20-16,5-8 18 0,-2-9-12 0,6-7 6 0,1-7 25 0,-2-3-15 0,2 1 10 15,-3-1 3-15,-7 5-28 0,-2 6 28 16,0 5-28 0,-3 7 7-16,0 6-3 0,4-3-9 15,1 3-4-15,7 0 2 16,5-1-7-16,9 1-2 15,8-3 10-15,4 3-1 16,2 2 1-16,-3 6 1 16,-2 0-2-16,-1 4 0 15,-8 4-3-15,3 3 2 16,-6 3 1-16,2 3 0 16,5 4-1-16,-2 1-16 15,4 1 4-15,2 0-10 0,1 3-2 16,2-1 25-1,-5-3-7-15,-6 3 7 0,-6 2 0 16,-6-3-6-16,-8 4-11 16,-6 0-34-16,0 0-49 15,0 17-82-15,-26 25-11 16,-6-5 57-16,-2 3-248 0</inkml:trace>
          <inkml:trace contextRef="#ctx0" brushRef="#br0" timeOffset="5535.7364">5584-562 358 0,'0'0'270'15,"0"0"-205"-15,0 0-46 16,0 0 37-16,0 0-33 16,0 0-7-16,154-77-16 15,-132 74 1-15,1 1-7 16,-6 2 5-16,-5 0 1 15,-4 0-2-15,-2 0-3 0,-6 0-1 16,0 0 4-16,0 0 2 16,0 7 2-16,0 4-1 15,0 1 1-15,0 2 15 16,0 0-16-16,0 1-2 16,4-6 0-16,6 2 1 15,10-1 7-15,7 1-5 16,4-4 7-16,3 4-2 15,1-1-6-15,0 2-2 16,-3 5 1-16,-10-2-13 16,-4 6 12-16,-6-6-8 15,-7 3 9-15,-2 0-5 16,-3 0 6-16,0 0-1 16,0 6 0-16,-6-1 1 15,-11 0 22-15,-3 3-10 0,-4-2 13 16,1-4 15-16,-2 1-17 15,-2-6 20-15,2-2 9 16,0-2-2-16,1-6 17 16,1-3-16-16,3-2 4 15,-3 0 11-15,1 0-39 16,-5-7 1-16,2-9-8 16,-2-2-19-16,4-3 13 15,6 1-15-15,2 4-12 16,7 9-1-16,-1 4-32 15,1 3-45-15,-4 0-91 16,-6 39-96-16,5-9-36 0</inkml:trace>
          <inkml:trace contextRef="#ctx0" brushRef="#br0" timeOffset="6539.1073">6544-287 360 0,'0'0'82'0,"0"0"-63"15,0 0 105-15,0 0 30 16,0 0-79-16,0 0-56 16,0 0-9-16,0 0 45 15,0 0-16-15,0 0-26 16,0 0 3-16,0 0-15 15,0 0 18-15,0 0 1 16,7 0-19-16,4 0 0 16,9-6 5-16,9 6-5 15,6-2 3-15,7 2-4 16,8 0 0-16,-2 0 0 16,1 0-6-16,-2 0-17 15,-14 0 7-15,-4 0-4 16,-9 0 10-16,-10-3-25 0,-5 3 21 15,-5-1 7-15,0-11-15 16,0-3-153-16,-5-3-363 0</inkml:trace>
          <inkml:trace contextRef="#ctx0" brushRef="#br0" timeOffset="6126.3986">6720-968 354 0,'0'0'99'0,"0"0"1"0,0 0 18 0,0 0-17 0,0 0-42 0,0-10-59 0,0 10-36 0,0 0 13 0,6 0 10 0,-1 0 13 0,2 0 0 0,-7 0 0 0,0 0-1 0,0 0 2 0,0 0 24 16,0 3-3-16,0 12-21 0,0 5 10 0,0 9 2 0,0 7-13 15,0 8 15-15,0 3-15 16,0 2 1-16,0-3 0 16,0-4 0-16,5-3-2 15,0-9-7-15,2-3-1 16,-2-9 8-16,-5-3 1 0,3-4-9 16,-3-4 3-1,0 3-41-15,0 4-51 0,0-2-58 16,0-3-79-16</inkml:trace>
          <inkml:trace contextRef="#ctx0" brushRef="#br0" timeOffset="6886.8212">6430-1007 65 0,'0'0'78'0,"0"0"29"16,0 0-6-16,0 0-44 15,164-41-28-15,-127 33 28 16,-2 5-1-16,-7 1-20 16,1 2-6-16,-4 0-14 15,2-3 17-15,5 3 6 16,5-5-29-16,3 0 11 16,3-4-6-16,0 3-14 15,3-5 11-15,-6 1-12 16,3 4-19-16,-11 2-83 0,-9 4-141 0</inkml:trace>
          <inkml:trace contextRef="#ctx0" brushRef="#br0" timeOffset="7822.2656">7275-332 418 0,'0'0'355'0,"0"0"-245"15,0 0-71-15,0 0 20 16,0 0-50-16,0 0-9 16,0 0-6-16,150-21-16 15,-104 21 9-15,0 0-3 16,-6 0 1-16,-3 0 13 15,-2 0-13-15,-3 0-6 16,-4 0 4-16,-2-8-9 16,-6 7 17-16,3-10-67 15,-8 1-122-15,-5 2-319 0</inkml:trace>
          <inkml:trace contextRef="#ctx0" brushRef="#br0" timeOffset="7538.915">7574-471 20 0,'0'0'237'0,"0"0"-148"16,0 0-14-16,0 0 16 16,0 0 23-16,0 0-83 15,0 0-21-15,-43-39-9 16,41 39-1-16,-2 0 23 0,1 0-7 15,-2 0 1 1,-3 0 6-16,-4 13-22 0,0 8 1 16,1 5-2-16,-1 5 2 15,0 5-3-15,4 3 1 16,3 0 0-16,5 3-1 16,0-8-1-16,0 1 1 93,0-2-1-30,0-1-5-63,8-4 6 0,-3-2 1 0,2-6 0 0,-5-3-7 0,-2-5 10 0,0-2-3 0,0 1 1 0,0-10 0 0,0 4 31 0,-9 2-9 0,1-2-8 15,-1 0-8 1,3-5-5-16,4 0-2 0,-1 0 0 0,0 2-16 0,1-2 1 0,-10 0-35 0,0 0-85 16,4 0-258-16</inkml:trace>
        </inkml:traceGroup>
      </inkml:traceGroup>
    </inkml:traceGroup>
    <inkml:traceGroup>
      <inkml:annotationXML>
        <emma:emma xmlns:emma="http://www.w3.org/2003/04/emma" version="1.0">
          <emma:interpretation id="{3BE73BE3-D3BC-4968-96D7-E9E15F056629}" emma:medium="tactile" emma:mode="ink">
            <msink:context xmlns:msink="http://schemas.microsoft.com/ink/2010/main" type="paragraph" rotatedBoundingBox="25189,16927 29361,17029 29334,18098 25163,17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96B041-E7DA-49C7-B8FC-1D71B1C53759}" emma:medium="tactile" emma:mode="ink">
              <msink:context xmlns:msink="http://schemas.microsoft.com/ink/2010/main" type="line" rotatedBoundingBox="25189,16927 29361,17029 29334,18098 25163,17995"/>
            </emma:interpretation>
          </emma:emma>
        </inkml:annotationXML>
        <inkml:traceGroup>
          <inkml:annotationXML>
            <emma:emma xmlns:emma="http://www.w3.org/2003/04/emma" version="1.0">
              <emma:interpretation id="{DB1F7CD3-3500-443C-9995-819F865EB1E0}" emma:medium="tactile" emma:mode="ink">
                <msink:context xmlns:msink="http://schemas.microsoft.com/ink/2010/main" type="inkWord" rotatedBoundingBox="25189,16927 29361,17029 29334,18098 25163,17995"/>
              </emma:interpretation>
              <emma:one-of disjunction-type="recognition" id="oneOf2">
                <emma:interpretation id="interp10" emma:lang="en-US" emma:confidence="0">
                  <emma:literal>UEVJ</emma:literal>
                </emma:interpretation>
                <emma:interpretation id="interp11" emma:lang="en-US" emma:confidence="0">
                  <emma:literal>UEUJ</emma:literal>
                </emma:interpretation>
                <emma:interpretation id="interp12" emma:lang="en-US" emma:confidence="0">
                  <emma:literal>UEVT</emma:literal>
                </emma:interpretation>
                <emma:interpretation id="interp13" emma:lang="en-US" emma:confidence="0">
                  <emma:literal>UIEVJ</emma:literal>
                </emma:interpretation>
                <emma:interpretation id="interp14" emma:lang="en-US" emma:confidence="0">
                  <emma:literal>UIEVT</emma:literal>
                </emma:interpretation>
              </emma:one-of>
            </emma:emma>
          </inkml:annotationXML>
          <inkml:trace contextRef="#ctx0" brushRef="#br0" timeOffset="10569.8856">3566 1120 173 0,'0'0'238'0,"0"0"-44"15,0 0 29-15,0 0 6 16,0 0-96-16,0 0-36 0,0 0-28 16,-34-116-51-1,34 116 4-15,0 0-22 0,-3 0 0 16,3 0-6-16,0 5-55 15,0 13 40-15,0 10 19 16,0-4-7-16,0 4 7 16,0 1 2-16,0-1 0 15,5 1 4-15,2-2-3 16,-2 3-1-16,1 6 0 16,0 0 0-16,2 8-1 15,-5 2 1-15,4 6 0 16,-5 0 4-16,1-11-3 15,-3-2-1-15,3-15 0 0,-3-1-40 16,0-16 1 0,0 4-47-16,0-7-8 0,0-4 22 15,-12 0-236-15,1 0-357 16</inkml:trace>
          <inkml:trace contextRef="#ctx0" brushRef="#br0" timeOffset="10210.5798">2977 1063 87 0,'0'0'47'0,"0"0"56"16,0 0 41-16,0 0-10 0,0 0-30 16,0 0 14-16,0 0-18 15,0-36 11-15,0 34-31 16,0-1-43-16,0 0 11 16,0 0-15-16,0 1 9 15,0-1-10-15,0 1-23 16,0 2 18-16,0-5-8 15,0 5-7-15,0 0 10 16,0 0-22-16,0 0 7 16,-3 0-7-16,1 0-9 15,-5 5 8-15,2 13 1 16,-1 16 0-16,6 0-8 0,0 7 9 16,0 6-1-16,0-1 0 15,0 0 1-15,0-1-1 16,6 1 0-16,3-9 0 15,-6 1-2-15,2-7 3 16,-2-3-1-16,-3-2 0 16,2 0 4-16,-2 0-5 15,7-2 1-15,-2-2 0 16,1 2-1-16,6-1 1 16,0-5 0-16,1-2 0 15,-1-2 0-15,3-2-1 16,-1-2 1-16,0-5-13 15,0-2-7-15,4-3-41 0,-1 0 42 16,6 0 18-16,3-18-23 16,2-8-12-16,2-5-61 15,-2-5-64-15,16-15-51 16,-7-3-78-16,-6 13-39 0</inkml:trace>
          <inkml:trace contextRef="#ctx0" brushRef="#br0" timeOffset="11463.8842">3949 1878 33 0,'0'0'643'0,"0"0"-522"16,0 0-98-16,0 0 36 15,0 0 69-15,0 0-89 16,0 0-25-16,11 0-3 15,-7 0-10-15,1-3 34 16,3-4-7-16,7-12-8 16,2-3 2-16,3-5-14 0,3 2 10 15,1-9-18-15,-2 5 6 16,1-9 5-16,-3 2-10 16,-3-6-1-16,-2 3 7 15,-7 3 1-15,-4-5-9 16,-4 6 1-16,0 8 0 15,0-2 7-15,-9 11 6 16,-3 8 21-16,1-2-8 16,-1 11-20-16,4 1-7 15,-1 0 1-15,1 0-4 16,-2 0-6-16,5 18 10 16,-3 10 0-16,1-2-2 0,5 13-17 15,-1-6 18 1,3 1-16-16,-5 2 12 0,-5-2 4 15,0-2 1 1,-8 1 0-16,1 1 1 0,0-5 0 16,2-1-2-16,6-3 1 15,9-4-6-15,0 2-2 16,0-5 8-16,29 6-1 16,6-9-5-1,7 3-54 173,5-7-3-188,-2-4 26 0,2-1-15 15,-4-6-22-15,-3 0-59 0,9 0-27 0,-11-16 26 32,-6-2-280-32</inkml:trace>
          <inkml:trace contextRef="#ctx0" brushRef="#br0" timeOffset="11676.7656">4777 1469 485 0,'0'0'318'16,"0"0"-234"0,0 0-84-16,0 0 0 0,0 0 8 15,0 0-8-15,0 0 20 16,103 0 4-16,-68 0-23 16,5-5 0-16,-3 0-1 15,0 0-9-15,-5-4 1 16,-6 8-23-16,-2-2 5 15,-7-2-4-15,-6 5-38 16,1-11-53-16,-4 4-106 16,-2-4-182-16</inkml:trace>
          <inkml:trace contextRef="#ctx0" brushRef="#br0" timeOffset="11930.1432">4877 1286 522 0,'0'0'267'0,"0"0"-180"16,0 0-77-16,0 0 3 16,0 0-13-16,0 0-2 15,0 0-14-15,127-57-37 16,-84 52 10-16,-6 5 31 0,-10 0-8 15,-5 0 20-15,-4 0-1 16,-4 0-12-16,4 0-39 16,-5 0-110-16,2-5-168 0</inkml:trace>
          <inkml:trace contextRef="#ctx0" brushRef="#br0" timeOffset="12659.1477">5795 1037 103 0,'0'0'593'16,"0"0"-466"-16,0 0-93 16,0 0 67-16,0 0 24 15,0 0-99-15,0 0-26 16,3-10-5-16,-3 28-1 16,0 8 5-16,0 5 1 15,0 5 0-15,0 1 0 16,2 4 1-16,1 0-1 0,-3-2 0 15,3 2 0 1,-3 1 2-16,0-3-2 0,0 2 0 16,0-5 0-16,6-3 0 15,5 1 0-15,4-9-6 16,5-5-8-16,2-3 14 16,5 2 0-16,1-9 0 15,4 2-6-15,-3-6-36 16,-1-3 25-16,-1 0-3 15,-2-3 2-15,-5 0 17 16,0 0-14-16,0 0 15 16,4-6 0-16,-1-15-2 15,5-5 2-15,1-7 0 16,-3-6 1-16,3-8 2 16,-6 1-3-16,-1-6 16 0,-2 6 7 15,-5-7 16 1,-3 2 2-16,-4-1 2 0,-1 6-1 15,-7 2-13-15,0 8-9 16,0 2 9-16,0 5-14 16,0 5-9-16,0 2-6 15,0 10 0-15,0-7 0 16,0 9 0-16,0 2 0 16,0 3 0-16,0 2-1 15,0 3-5-15,0 0-4 16,0 0-26-16,0 0-36 15,0 0-14-15,-7 21-99 0,-1-2-99 16,-1-4 70-16</inkml:trace>
          <inkml:trace contextRef="#ctx0" brushRef="#br0" timeOffset="13415.7123">6795 1464 550 0,'0'0'100'16,"0"0"-99"-16,0 0 6 15,0 0 86-15,0 0-2 16,0 0-66-16,0 0-25 15,-15-5-3-15,15 15 3 0,0 13-14 16,0 6 14 0,0 0 0-16,0 8 3 0,0-3 16 15,-2 10-18 1,2-2 9-16,0 3-4 0,-3 1-5 16,3-5-1-16,0-2 0 15,0-3 2-15,0-6-4 16,0-8 4-16,0-10-2 15,0 0 9-15,0-12-9 16,0 0 28-16,-5 0 18 16,-7 0 13-16,-8 0-16 15,-7-7-43-15,-6-17-39 32,1-3-98-32,9 2-267 0</inkml:trace>
          <inkml:trace contextRef="#ctx0" brushRef="#br0" timeOffset="13518.6546">6582 1705 770 0,'0'0'245'0,"0"0"-159"0,0 0-42 0,0 0 27 0,0 0-24 0,0 0-46 0,0 0 6 0,158-34-7 0,-100 28-14 0,-6 2 4 0,-7-1-44 0,-8 2 12 0,-7 3-3 0,-5 0-37 0,-1 0 13 0,16-5-14 0,-9 0-68 0,1-9-99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32.1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8C80EE-10EF-4D77-8871-447C2A33840D}" emma:medium="tactile" emma:mode="ink">
          <msink:context xmlns:msink="http://schemas.microsoft.com/ink/2010/main" type="writingRegion" rotatedBoundingBox="10814,7497 10829,7497 10829,8125 10814,8125"/>
        </emma:interpretation>
      </emma:emma>
    </inkml:annotationXML>
    <inkml:traceGroup>
      <inkml:annotationXML>
        <emma:emma xmlns:emma="http://www.w3.org/2003/04/emma" version="1.0">
          <emma:interpretation id="{A18FB540-7917-42E6-9610-CFC498E3674F}" emma:medium="tactile" emma:mode="ink">
            <msink:context xmlns:msink="http://schemas.microsoft.com/ink/2010/main" type="paragraph" rotatedBoundingBox="10814,7497 10829,7497 10829,8125 10814,8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3BDFA-9948-4F07-A8A8-2D288A5D10FB}" emma:medium="tactile" emma:mode="ink">
              <msink:context xmlns:msink="http://schemas.microsoft.com/ink/2010/main" type="line" rotatedBoundingBox="10814,7497 10829,7497 10829,8125 10814,8125"/>
            </emma:interpretation>
          </emma:emma>
        </inkml:annotationXML>
        <inkml:traceGroup>
          <inkml:annotationXML>
            <emma:emma xmlns:emma="http://www.w3.org/2003/04/emma" version="1.0">
              <emma:interpretation id="{930F1276-735F-4B76-808B-C10BF75F1F59}" emma:medium="tactile" emma:mode="ink">
                <msink:context xmlns:msink="http://schemas.microsoft.com/ink/2010/main" type="inkWord" rotatedBoundingBox="10814,7497 10829,7497 10829,8125 10814,8125">
                  <msink:destinationLink direction="to" ref="{150A02A4-D442-4FDA-A5D3-FDF6317EEC34}"/>
                  <msink:destinationLink direction="with" ref="{F8EF59AB-06A6-4F53-8EA4-92026A84B640}"/>
                  <msink:destinationLink direction="from" ref="{52F3FC84-C498-4785-9BEB-0AA1CC36708A}"/>
                </msink:context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2950-2622 0,'0'14'62,"0"-1"-46,0 1-1,0 0-15,0-1 16,0 28 0,0-27-16,0 0 15,0 13-15,0 14 16,0-14-16,0 14 15,0-14-15,0 14 16,0 0-16,0-13 16,0 13-16,0-14 15,0-13-15,0 13 32,0-13-17,0 13 1,0-13-16,0-1 15,0 1 1,0 13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10.8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F546E9-C41C-4EE6-9F7C-A9069E71B596}" emma:medium="tactile" emma:mode="ink">
          <msink:context xmlns:msink="http://schemas.microsoft.com/ink/2010/main" type="writingRegion" rotatedBoundingBox="13847,11266 14830,11266 14830,12454 13847,12454"/>
        </emma:interpretation>
      </emma:emma>
    </inkml:annotationXML>
    <inkml:traceGroup>
      <inkml:annotationXML>
        <emma:emma xmlns:emma="http://www.w3.org/2003/04/emma" version="1.0">
          <emma:interpretation id="{35BC1BDB-8EE3-4FCE-A67D-12880B739443}" emma:medium="tactile" emma:mode="ink">
            <msink:context xmlns:msink="http://schemas.microsoft.com/ink/2010/main" type="paragraph" rotatedBoundingBox="13847,11266 14830,11266 14830,12454 13847,12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09202F-F8BF-41BE-89BC-F01DDC8F8D6C}" emma:medium="tactile" emma:mode="ink">
              <msink:context xmlns:msink="http://schemas.microsoft.com/ink/2010/main" type="line" rotatedBoundingBox="13847,11266 14830,11266 14830,12454 13847,12454"/>
            </emma:interpretation>
          </emma:emma>
        </inkml:annotationXML>
        <inkml:traceGroup>
          <inkml:annotationXML>
            <emma:emma xmlns:emma="http://www.w3.org/2003/04/emma" version="1.0">
              <emma:interpretation id="{639EC4FE-498A-4F59-92A1-DDA41297776C}" emma:medium="tactile" emma:mode="ink">
                <msink:context xmlns:msink="http://schemas.microsoft.com/ink/2010/main" type="inkWord" rotatedBoundingBox="13847,11266 14830,11266 14830,12454 13847,12454">
                  <msink:destinationLink direction="to" ref="{52F3FC84-C498-4785-9BEB-0AA1CC36708A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6296 1803 0,'0'109'172,"0"-96"-172,0 1 16,0 13-16,0 14 31,0-27-16,0 0-15,0 27 16,0-14-16,0-13 16,0-1-1,0 15 1,0-1-16,0-13 16,0-1-16,0 1 15,0 27-15,0-28 16,0 1-16,0 27 94</inkml:trace>
          <inkml:trace contextRef="#ctx0" brushRef="#br0" timeOffset="905.481">6132 1980 0,'13'0'94,"1"0"-79,0 0 1,-1 0-16,1 0 16,13 0-16,1 0 15,-15 0-15,1 0 16,0 0-16,13 0 15,14 0-15,0 0 16,14 0-16,-1 0 16,1 0-16,13 0 15,14 0-15,0 0 16,0-27-16,-55 13 187,14 14-187,-41-14 16,-13 14 0,-28 0-16,13 0 15</inkml:trace>
          <inkml:trace contextRef="#ctx0" brushRef="#br0" timeOffset="3807.8306">6036 1161 0,'0'-14'32,"-13"14"-17,13 27 32,0-13-16,0 0-15,0-1 0,0 1-16,0 0 15,0-1-15,-14 28 16,14-13-16,0-1 15,0 14-15,0-14 16,0 0-16,-14-27 16,14 14 46,-27 0-62,27-1 16,0 15-16,0-15 94,0 1-63,0 0 484,14-14-515,-1 0 16,1 0-16,0 0 16,286-164 140,-300 137-140,14 27 140,-14-14-156,13 14 15,1 0-15,-14-14 16,14 14-16,-14-13 172,0-1-63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41.7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148064-5139-4B54-8FCA-06DD6F7A9F17}" emma:medium="tactile" emma:mode="ink">
          <msink:context xmlns:msink="http://schemas.microsoft.com/ink/2010/main" type="writingRegion" rotatedBoundingBox="8539,14968 16284,14421 16520,17753 8775,18300"/>
        </emma:interpretation>
      </emma:emma>
    </inkml:annotationXML>
    <inkml:traceGroup>
      <inkml:annotationXML>
        <emma:emma xmlns:emma="http://www.w3.org/2003/04/emma" version="1.0">
          <emma:interpretation id="{5CFE870E-A30E-47FA-B9BA-A1BD8BE79C8E}" emma:medium="tactile" emma:mode="ink">
            <msink:context xmlns:msink="http://schemas.microsoft.com/ink/2010/main" type="paragraph" rotatedBoundingBox="8539,14968 15070,14506 15174,15976 8643,16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4EF751-214F-42E9-B80C-DC12B26DD5B6}" emma:medium="tactile" emma:mode="ink">
              <msink:context xmlns:msink="http://schemas.microsoft.com/ink/2010/main" type="line" rotatedBoundingBox="8539,14968 15070,14506 15174,15976 8643,16437"/>
            </emma:interpretation>
          </emma:emma>
        </inkml:annotationXML>
        <inkml:traceGroup>
          <inkml:annotationXML>
            <emma:emma xmlns:emma="http://www.w3.org/2003/04/emma" version="1.0">
              <emma:interpretation id="{9ECF0E13-FD59-450C-81EA-04066AE117A8}" emma:medium="tactile" emma:mode="ink">
                <msink:context xmlns:msink="http://schemas.microsoft.com/ink/2010/main" type="inkWord" rotatedBoundingBox="8539,14968 9754,14882 9858,16348 8643,16434">
                  <msink:destinationLink direction="with" ref="{F8EF59AB-06A6-4F53-8EA4-92026A84B640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h,</emma:literal>
                </emma:interpretation>
                <emma:interpretation id="interp3" emma:lang="en-US" emma:confidence="0">
                  <emma:literal>'n</emma:literal>
                </emma:interpretation>
                <emma:interpretation id="interp4" emma:lang="en-US" emma:confidence="0">
                  <emma:literal>ion</emma:literal>
                </emma:interpretation>
              </emma:one-of>
            </emma:emma>
          </inkml:annotationXML>
          <inkml:trace contextRef="#ctx0" brushRef="#br0">1378 5663 85 0,'0'0'283'0,"0"0"-110"0,0 0-14 0,0 0-16 0,0 0-52 0,0 0-74 0,0 0-1 15,-83 81-16-15,59-52 0 16,1 8 10-16,1 0-10 15,-8 4 7-15,2-1 25 16,-6 1-13-16,-6-5 38 16,-10 9-3-16,-4-4-14 15,-6 0 11-15,5-5-19 0,12-4-6 16,11-9 5-16,12-10-30 16,8-3-1-16,7-5 0 15,2 0-8-15,3-5 2 16,0 0-46-16,0 0-20 15,6 0-22-15,8 0 4 16,6 0 35-16,8-20-62 16,-1 0-137-16,-7-4-238 0</inkml:trace>
          <inkml:trace contextRef="#ctx0" brushRef="#br0" timeOffset="519.7015">1295 5703 12 0,'0'0'167'0,"0"0"-166"16,0 0-1-16,0 0 21 15,0 0 20-15,0 0-7 16,167-40-19-16,-139 39-15 16,-8 1 32-16,-6 0 17 15,-8 0 39-15,-6 0 13 0,4 0-30 16,-2 0 1-16,1 1 16 16,5 13-25-16,4 2-5 15,8 1-43-15,3 2-8 16,9 3 13-16,0 2-20 15,5 5 10-15,0 2-10 16,-2 5 1-16,-4-5-7 16,-4 2 7-16,-5 1-1 15,-2-3 2-15,-5 0 5 16,2 0-6-16,1-2-1 16,-4-1 0-16,-3 1 1 15,1-1-1-15,-4-10 0 16,-1 1 5-16,-5-9-5 0,-2-5 0 15,0-3 0-15,0-2 0 16,0 0 16-16,0 0-8 16,-2 0-8-16,-20 0-22 15,9 0-73-15,-2 3-197 0</inkml:trace>
          <inkml:trace contextRef="#ctx0" brushRef="#br0" timeOffset="-265.3677">1288 4828 166 0,'0'0'114'0,"0"0"-19"15,0 0 44-15,0 0-11 16,0 0-44-16,0 0-58 15,0 0-17-15,0-23 37 16,0 23-7-16,0 0 0 16,0 0 4-16,0 0-34 15,0 5-2-15,0 16-7 16,0 9 0-16,0 10 8 16,0 7-8-16,0 4 0 0,0 2 0 15,0-2-3 1,12-5 3-16,6-4 0 0,-4-3-4 15,-6-6 3-15,2 1 2 16,-8-3-1-16,-2-3 3 16,0 5 3-16,0 1-6 15,-6 3 0-15,-5 1 0 16,-1-2 3-16,4-2-3 16,-1-8 0-16,6-8 0 15,0-8-8-15,3-2-1 16,0-8-4-16,0 0 10 15,0 0 3-15,0 0 2 0,0 0 8 16,0 0-10 0,0 0-7-16,0-12-76 0,0-1-81 15,-2 2-132-15</inkml:trace>
        </inkml:traceGroup>
        <inkml:traceGroup>
          <inkml:annotationXML>
            <emma:emma xmlns:emma="http://www.w3.org/2003/04/emma" version="1.0">
              <emma:interpretation id="{B666F06F-9699-4DFE-80A4-4435C71CF9BD}" emma:medium="tactile" emma:mode="ink">
                <msink:context xmlns:msink="http://schemas.microsoft.com/ink/2010/main" type="inkWord" rotatedBoundingBox="11822,15127 15098,14896 15174,15976 11898,16207"/>
              </emma:interpretation>
              <emma:one-of disjunction-type="recognition" id="oneOf1">
                <emma:interpretation id="interp5" emma:lang="en-US" emma:confidence="0">
                  <emma:literal>IEIF</emma:literal>
                </emma:interpretation>
                <emma:interpretation id="interp6" emma:lang="en-US" emma:confidence="0">
                  <emma:literal>IE It</emma:literal>
                </emma:interpretation>
                <emma:interpretation id="interp7" emma:lang="en-US" emma:confidence="0">
                  <emma:literal>ICE It</emma:literal>
                </emma:interpretation>
                <emma:interpretation id="interp8" emma:lang="en-US" emma:confidence="0">
                  <emma:literal>IEIL</emma:literal>
                </emma:interpretation>
                <emma:interpretation id="interp9" emma:lang="en-US" emma:confidence="0">
                  <emma:literal>ICF It</emma:literal>
                </emma:interpretation>
              </emma:one-of>
            </emma:emma>
          </inkml:annotationXML>
          <inkml:trace contextRef="#ctx0" brushRef="#br0" timeOffset="2050.8928">4238 5159 26 0,'0'0'241'0,"0"0"-97"16,0 0-25-16,0 0 75 15,0 0-19-15,0 0-53 16,0 0-10-16,6-31-44 16,-6 31-18-16,0 0-50 15,0 0 0-15,0 18-35 16,0 13 13-16,12 10 16 15,0 9-4-15,1 5-7 0,2-3-25 16,-3-1 42 0,-4-7-36-16,1-10 7 15,-4-8 7-15,-2-11 2 0,-3-2 20 16,0-3-36 0,0 3-33-16,0 0-74 0,-8-2-180 0</inkml:trace>
          <inkml:trace contextRef="#ctx0" brushRef="#br0" timeOffset="2419.6824">4156 5750 309 0,'0'0'319'16,"0"0"-214"-1,0 0-92-15,0 0 26 0,0 0 38 16,0 0-70-16,0 0 3 16,10 0-10-16,0 0 1 15,-5 0 6-15,-2 0-7 16,-1 0 8-16,-2 0 26 16,7 0-34-16,-2-3 9 15,7 3-9-15,11-3 1 16,5-2 12-16,16-2-13 15,4-2 1-15,9-4 5 16,5 1 0-16,-5-1-7 16,-2 0 1-16,-10 3-16 0,-5-1 2 15,-11 1-14-15,-11 3-6 16,-18-5 9-16,0 8-64 16,-18-7-315-16</inkml:trace>
          <inkml:trace contextRef="#ctx0" brushRef="#br0" timeOffset="2757.0088">3957 5203 153 0,'0'0'146'16,"0"0"-97"-16,0 0-38 16,0 0 11-16,0 0 17 15,0 0 9-15,0 0-8 16,80-36-11-16,-51 28 31 16,-1 1-15-16,-1-4-20 15,-2 4 5-15,2-1-16 16,-7-2-3-16,0-1 2 15,3 1-11-15,6 0 4 16,4-4-6-16,9 4-11 16,18-3 11-16,-12 5-115 15,-10 3-159-15</inkml:trace>
          <inkml:trace contextRef="#ctx0" brushRef="#br0" timeOffset="3424.2247">5164 5703 383 0,'0'0'141'0,"0"0"-115"16,0 0 31-16,0 0 88 15,0 0-18 16,0 0-64-31,0 0-56 0,7-114 22 0,-7 83 18 0,0-5-12 16,0-3-5-16,0 3-28 78,0-2 21-78,0 1-14 0,0 6-1 0,0 3-7 0,0 4-1 0,-10 8-5 0,2 6 3 0,-4 7-9 16,0 3 9-16,-1 0-12 0,-4 0-34 0,-1 22 29 0,-2 1 10 15,6 5-10-15,4 3 18 16,2-2-5-16,6-1 3 16,-1 1-3-16,3-1 3 15,0 3 2-15,0-2 0 16,0 4-8-16,0-2 8 16,8 8 1-16,7-8-7 15,5 0-10-15,5 0-6 0,4-2-3 16,-1-6-39-1,4-3 3-15,0-7 15 0,0-2-22 16,-1-11 26-16,-2 0 20 16,3 0 0-16,-4-5 5 15,4-14-3-15,-6-1 6 16,3-3-5-16,11-11-61 16,-8 5-37-16,-4 6-64 0</inkml:trace>
          <inkml:trace contextRef="#ctx0" brushRef="#br0" timeOffset="4113.7799">5549 5155 573 0,'0'0'180'0,"0"0"-35"15,0 0-98-15,0 0-12 16,0 0-9-16,0 0-25 16,0 0-2-16,52-39-14 15,-24 39-17-15,4 2 9 16,-2 8-42-16,-2-2-5 15,1-3-29-15,-4-5 24 16,13 0 60-16,-6 0-35 0,-10-7-115 16</inkml:trace>
          <inkml:trace contextRef="#ctx0" brushRef="#br0" timeOffset="3849.8792">5607 5401 591 0,'0'0'273'16,"0"0"-182"-16,0 0 6 15,0 0 4-15,0 0-43 0,0 0-58 16,0 0-8-16,14-14 8 16,6 9 0-16,3 0 0 15,6 3-1-15,-3-1-22 16,3 0 10-16,-4 3 3 16,2 0-27-16,-4 0 13 15,-1 0-14-15,1 0-5 16,-3 0-12-16,4 0-69 15,-7 0-67-15,-6 0-51 0</inkml:trace>
          <inkml:trace contextRef="#ctx0" brushRef="#br0" timeOffset="5232.0461">6243 4919 332 0,'0'0'78'16,"0"0"4"-16,0 0 38 16,0 0 14-16,0 0-37 15,0 0-81-15,0 0-6 16,28-34-7-16,-6 31-2 16,5-1-1-16,-4 1 0 15,3-2 0-15,0 3 0 0,-1-2 0 16,5 0 0 31,2-1 1-47,5-1 6 0,0-4-14 0,1 2-3 0,-4 0-55 0,0 4-14 0,-8 0-64 31,-8 4-81-31</inkml:trace>
          <inkml:trace contextRef="#ctx0" brushRef="#br0" timeOffset="4798.2641">6363 5462 305 0,'0'0'171'0,"0"0"-39"16,0 0 10-16,0 0-52 15,0 0-74-15,0 0-16 16,0 0-12-16,0 0 12 16,0 0 15-16,2 0 2 15,10 0 18-15,3 0-12 0,0-2-16 16,1 2 13-16,5-3-19 15,-1 2 5-15,3-5-2 16,0 3-4-16,-1 0-1 16,5 3-23-16,-4 0-43 15,-3 0 21-15,0 0-46 16,-3 0 15-16,0 0-14 16,-5 0-53-16,-6-5-108 0</inkml:trace>
          <inkml:trace contextRef="#ctx0" brushRef="#br0" timeOffset="4469.9206">6444 4981 393 0,'0'0'195'0,"0"0"-148"16,0 0-38-16,0 0 42 15,0 0-7-15,0 0-43 16,0 0-1-16,0 33 36 16,0-9-18-16,0 7 5 15,0 0 3-15,6 5-9 16,-4-3 8-16,1 4-24 16,0-4 0-16,-3-4 8 15,0 0-9-15,2-6-15 16,2-2-63-16,-1-6-101 15,2-2-56-15,-2-7-118 0</inkml:trace>
          <inkml:trace contextRef="#ctx0" brushRef="#br0" timeOffset="5782.8452">7119 5284 370 0,'0'0'118'16,"0"0"-53"-16,0 0 10 16,0 0 48-16,0 0-12 15,0 0-50-15,0 0 10 16,-43-108-11-16,41 108-34 16,-2 0-13-16,1 0-13 15,-2 0 0-15,-1 17-7 16,4 7-6-16,-2 4 3 15,1 3-22-15,3-1 2 16,0 5 28-16,0 1-11 16,0 0 13-16,0 1 0 15,3-2-1-15,3-1 1 0,0 0 0 16,2-2 0 0,-2 1 3-16,2-5-3 0,2 7 0 15,-2 1 0-15,-2-6-48 16,0-2-4-16,-1 1 21 15,0-8 7-15,-1-3 23 16,-4-10-15-16,0 0 16 16,0-6 12-16,-4 3-12 15,-16 0-26-15,-8-5-98 16,2 0-40-16,3-7-73 0</inkml:trace>
          <inkml:trace contextRef="#ctx0" brushRef="#br0" timeOffset="6031.2823">6950 5573 673 0,'0'0'110'0,"0"0"-70"16,0 0-23-16,0 0-1 15,0 0 8-15,0 0-24 16,152-39 0-16,-112 39 0 16,-3 0-35-16,-5 4-15 0,-9 11-37 15,1 8-53 1,-14-5-33-16,0-2-111 0</inkml:trace>
        </inkml:traceGroup>
      </inkml:traceGroup>
    </inkml:traceGroup>
    <inkml:traceGroup>
      <inkml:annotationXML>
        <emma:emma xmlns:emma="http://www.w3.org/2003/04/emma" version="1.0">
          <emma:interpretation id="{BAC6EC48-A0B2-4302-9074-A98865AF27E6}" emma:medium="tactile" emma:mode="ink">
            <msink:context xmlns:msink="http://schemas.microsoft.com/ink/2010/main" type="paragraph" rotatedBoundingBox="12180,16653 16464,16500 16509,17764 12225,179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2D12EB-F980-45FB-AECF-85D39EC5CE64}" emma:medium="tactile" emma:mode="ink">
              <msink:context xmlns:msink="http://schemas.microsoft.com/ink/2010/main" type="line" rotatedBoundingBox="12180,16653 16464,16500 16509,17764 12225,17917"/>
            </emma:interpretation>
          </emma:emma>
        </inkml:annotationXML>
        <inkml:traceGroup>
          <inkml:annotationXML>
            <emma:emma xmlns:emma="http://www.w3.org/2003/04/emma" version="1.0">
              <emma:interpretation id="{4AE074A7-2248-4B7A-9C9B-C70024110A8C}" emma:medium="tactile" emma:mode="ink">
                <msink:context xmlns:msink="http://schemas.microsoft.com/ink/2010/main" type="inkWord" rotatedBoundingBox="12180,16653 16464,16500 16509,17764 12225,17917"/>
              </emma:interpretation>
              <emma:one-of disjunction-type="recognition" id="oneOf2">
                <emma:interpretation id="interp10" emma:lang="en-US" emma:confidence="0">
                  <emma:literal>use-rolls</emma:literal>
                </emma:interpretation>
                <emma:interpretation id="interp11" emma:lang="en-US" emma:confidence="0">
                  <emma:literal>we-rolls</emma:literal>
                </emma:interpretation>
                <emma:interpretation id="interp12" emma:lang="en-US" emma:confidence="0">
                  <emma:literal>use-roles</emma:literal>
                </emma:interpretation>
                <emma:interpretation id="interp13" emma:lang="en-US" emma:confidence="0">
                  <emma:literal>Use-rolls</emma:literal>
                </emma:interpretation>
                <emma:interpretation id="interp14" emma:lang="en-US" emma:confidence="0">
                  <emma:literal>Ye=rsif</emma:literal>
                </emma:interpretation>
              </emma:one-of>
            </emma:emma>
          </inkml:annotationXML>
          <inkml:trace contextRef="#ctx0" brushRef="#br0" timeOffset="7004.5511">4362 6909 489 0,'0'0'173'16,"0"0"-114"-16,0 0-33 15,0 0 78-15,0 0 3 16,0 0-87-16,0 0-20 16,-2-6 0-1,2 6-23-15,0 0 23 0,0 16 0 0,0 4 20 16,0 7 31-16,-7-2-16 15,-1 9 31-15,-1 0-40 16,3 5-26-16,4 7 13 16,2-5-13-16,0 6 0 93,0 2 0-93,5-1 2 0,10 2-2 0,2-5 0 0,0-2 0 0,1-9-6 0,-1-10 6 0,-2-7-10 0,-5-9-16 0,5-3-35 0,0-5 13 0,-1 0 6 16,9 0 35-16,0-20 1 0,19-19-86 16,-7 3-146-1,0 0-161-15</inkml:trace>
          <inkml:trace contextRef="#ctx0" brushRef="#br0" timeOffset="7333.3607">4868 6797 671 0,'0'0'218'16,"0"0"-52"-16,0 0 7 15,0 0-38-15,0 0-46 16,0 0-70-16,0 0-19 0,-70-33-1 16,70 46-63-1,10 20 50-15,7 0 13 0,6 9-25 16,0 6 26-16,-6-9-15 15,-2 9 15-15,-6-5-7 16,-6-3 7-16,-3 1-1 16,0-10 0-16,0 1-6 15,0-2 6-15,-12-1 1 16,0 0 0-16,1-7-1 16,2 7-60-16,3-6-72 15,6-5-87-15,0-2-105 16,0-9-50-16</inkml:trace>
          <inkml:trace contextRef="#ctx0" brushRef="#br0" timeOffset="8056.3705">5149 7609 15 0,'0'0'248'0,"0"0"-130"15,0 0-11-15,0 0 75 16,0 0-41-16,0 0-53 16,0 0-21-16,27-30-34 15,-12 4-9-15,5-7-23 16,2-7 0-16,1-1 8 15,0 0-8-15,-6-1-1 16,-8 3 0-16,-3 3 7 16,-6 2 5-16,0 6-11 15,-3 0 64-15,-14 4-5 16,-3 6-30-16,0 8 9 0,2 5-10 16,4-1-27-16,3 6 2 15,4 0-4-15,2 0-10 16,0 6 9-16,1 9-27 15,4 3 18-15,0 6 0 16,0-6-4-16,0 0 13 16,0 2 1-16,0-1 0 15,0-1-1-15,0 3 1 16,0 2 0-16,0 5 0 16,0 3 0-16,0 3 0 15,0 2 0-15,0 3 0 16,6-5 1-16,5-3-1 0,6-3 0 15,1-8-9 1,-1 1-29-16,3-6 25 0,-3-3-16 16,1-5 5-16,4-2 1 15,2-5-54-15,2 0 38 16,3 0 19-16,-1-10-29 16,12-16-48-16,-5 5-84 15,-9 3-70-15</inkml:trace>
          <inkml:trace contextRef="#ctx0" brushRef="#br0" timeOffset="8757.977">5725 7209 648 0,'0'0'90'15,"0"0"-63"-15,0 0 31 16,0 0 55-16,0 0-64 16,0 0-48-16,0 0-1 15,0-9 0-15,0 9-7 16,0 0 7-16,8 0 0 15,10 0 4-15,2 0-4 16,2 0 11-16,8 0 20 16,-2 0-31-16,1-4 7 15,0-1-7-15,-1-1-21 16,-5-1 0-16,1-1-62 0,-7 1-83 16,-9-1-106-16</inkml:trace>
          <inkml:trace contextRef="#ctx0" brushRef="#br0" timeOffset="8831.935">5736 7020 675 0,'0'0'166'0,"0"0"-112"0,0 0-12 0,0 0 62 0,0-8-77 0,0 3-27 0,15 3-24 0,2-1-14 0,6 0 5 0,-1 3-39 0,2 0-1 0,-1 0 11 0,-3 0-27 16,12 0-15-16,-7-5-52 16,-2 0-161-16</inkml:trace>
          <inkml:trace contextRef="#ctx0" brushRef="#br0" timeOffset="9632.0215">6213 6909 459 0,'0'0'169'16,"0"0"-127"-16,0 0 12 0,0 0 32 16,0 0-56-16,0 0-30 15,0 0-19 1,0 0 19 0,0 0 7-16,0 0-6 0,47 57-1 0,-39-39 0 15,4-6 1-15,-4 4 37 16,4 2-16-16,-4 3-4 15,1 3 7-15,-1 1-25 16,2 9 1-16,-2-5-1 0,-3 4 1 16,4-2 6-16,-1-3-7 15,2-2-8-15,-2-5 7 16,-1-6-14-16,-2-3 15 16,0 0-2-16,-2-7-14 15,1-5 16-15,-4 0-1 16,3 0 1-16,-3 0 16 15,0 0-13-15,2 0 24 16,-2 0-5-16,3 0-21 16,-3 0 15-16,5 0-16 15,2-5 0-15,-2-13 0 16,3-5-5-16,2-6 5 16,-5 0 10-16,-2-6-9 0,-1-2 20 15,-2 1 1-15,0-6 4 16,0 1 19-16,-5 2-2 15,-6-2 12-15,-1 3-23 16,3-2-16-16,1 4 17 16,3-3-22-16,-2 3-10 15,7 1 6-15,0 5-6 16,0 2-2-16,0-1 1 16,0 3 0-1,12 1-7-15,0 1 7 16,-1 3 0-16,1 1 0 0,-2 5 2 15,2 2-4-15,0 2 2 16,6 4-5-16,2 1-1 0,5-2 2 16,10 5 4-16,5-2 0 15,6-2-17-15,0 2 17 16,0 2-15 0,-3 1-1-16,-3-4 15 0,-5 1 1 15,-6 0 0-15,-9 3 0 16,-9 2-14-16,-5 0-17 15,-6 0-16-15,0 0-49 16,0 7-24-16,0 9 54 16,0 15 24-16,-6-5-137 15,3-6-102-15</inkml:trace>
          <inkml:trace contextRef="#ctx0" brushRef="#br0" timeOffset="10278.911">6778 6948 540 0,'0'0'256'0,"0"0"-168"16,0 0 27-16,0 0 4 0,0 0-47 15,0 0-60 1,0 0-12-16,72-63 0 0,-62 57 0 16,0 6-7-16,-2 0 1 15,1 0-16-15,-4 0 8 16,-2 12-31-16,-3 6 20 15,3-6 24-15,-3 6-3 16,2-2 4-16,1 0 0 16,4-3 3-16,7-6-4 15,2 4 1-15,11-1 0 16,8 0 5-16,2 3-3 16,0-5-3-16,1 8 1 15,-10-5-20-15,-2-4 7 0,-11 8-13 16,-7-3-9-1,-5 5 35-15,-3 1-11 0,0 1 11 16,-11 1 17-16,-10 1-16 16,-2-1 26-16,0 3-14 15,1-5-12-15,2 3 18 16,0-2-19-16,2-2 20 16,1-6 22-16,0 2-14 15,2-8 22-15,0-5-13 16,1 0-4-16,0 0 32 15,2 0-29-15,-2 0-9 16,-4-17-27-16,5 0-2 16,-8-7 1-16,5 2-79 15,1 3-71-15,-2 9-6 16,5 3-152-16,1 4-377 0</inkml:trace>
          <inkml:trace contextRef="#ctx0" brushRef="#br0" timeOffset="10938.1106">7562 6580 307 0,'0'0'329'15,"0"0"-258"-15,0 0-45 16,0 0-26-16,0 0-28 16,0 0 15-16,0 0-4 15,37 54 17-15,-22-22 13 16,-1 1-13-16,-3-2 28 16,-2 3-2-16,-6-6 7 15,-3 3 7-15,0 3-25 16,0 0 17-16,0-4-15 15,0 4-16-15,0 2 11 16,0-2-12-16,0 4 0 16,8-6-16-16,1 1-43 0,-1 2 0 15,2-7-71-15,-5-5-82 16,0-7 109-16,-1-9 24 16,-4-2-60-16,0-2 92 15,0-3 6-15</inkml:trace>
          <inkml:trace contextRef="#ctx0" brushRef="#br0" timeOffset="11456.9167">7700 7245 20 0,'0'0'41'0,"0"0"-7"16,0 0-8-16,0 0 25 15,0 0 2-15,0 0-15 16,34 26-4-16,-25-24 2 16,3 1 5-16,-4-1-2 0,-3-2-9 15,5 3 3 1,-2-3-10-16,1 0 8 0,2 0 26 15,3 0-18-15,4 0-7 16,-1 0-6-16,3-3-23 16,0-4-3-16,0-4 0 15,-2-2 0-15,-1-2-10 16,0-3-12-16,-2-5-20 16,-4-5 11-16,1-1-10 15,-3-10 11-15,-6 3-26 16,-1-6 12-16,-2-3 0 15,0 6 15-15,0-3 4 0,0-6 25 16,0 10 9-16,-2-3 52 16,-1 2 40-16,-1 0 32 15,4 1 33-15,0-1-51 16,0 2-43-16,0 1-12 16,0 5-36-16,0 7-3 15,4 4-6-15,-1 7-13 16,-3 6 44-16,0 4-26 15,0 3-11-15,0 0-9 16,0 0-1-16,0 0 1 16,0 0 0-16,0 0-1 15,0 0 0-15,0 0 2 16,0 0 0-16,0 0-1 16,0 0 0-16,0 0-6 15,0 0-19-15,0 5-77 0,0 21-8 16,0-3-91-16,0-2-128 0</inkml:trace>
          <inkml:trace contextRef="#ctx0" brushRef="#br0" timeOffset="12329.9894">8109 7369 651 0,'0'0'185'0,"0"0"-80"0,0 0-20 0,0 0 30 0,0 0-55 0,85-28-45 0,-44 20-14 0,5 3 11 0,6 0-12 15,0 5-1-15,-2 0-25 0,-3 0-29 0,-7 0-20 0,-5 0-12 0,-6 0-31 0,-6 0-47 16,-13 0-83-16</inkml:trace>
          <inkml:trace contextRef="#ctx0" brushRef="#br0" timeOffset="12235.043">8313 7207 423 0,'0'0'205'0,"0"0"-117"16,0 0 62-16,0 0 29 15,0 0-44-15,0 0-60 16,0 0-66-16,-15-56 2 16,10 56-11-16,-2 0-5 0,2 0 4 15,-1 0 1 1,0 0 0-16,0 0-3 0,4 4-3 15,-1 8 6-15,0 1 0 16,3 3-9-16,0 7 8 16,0 0 1-16,0 6 0 15,0 0 2-15,0 4-1 16,11 3-2-16,1-5 1 16,3 3 0-16,-7-1-1 15,4 1 1-15,-7-5 0 16,-2-1 1-16,-3-2-1 15,0-2 0-15,0-4 0 16,0-7 0-16,0-3 1 0,0-7-1 16,0 0 0-1,-3-3 6-15,-2 0 1 0,-5 0-4 16,0 0-3-16,-5 0 0 16,-2-3-2-16,-3-6-22 15,-12-6-90-15,9 3-156 16,0-5-399-16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2-22T14:41:28.4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EF59AB-06A6-4F53-8EA4-92026A84B640}" emma:medium="tactile" emma:mode="ink">
          <msink:context xmlns:msink="http://schemas.microsoft.com/ink/2010/main" type="inkDrawing" rotatedBoundingBox="7738,11637 10365,10119 10931,11099 8304,12617" semanticType="callout" shapeName="Other">
            <msink:sourceLink direction="with" ref="{930F1276-735F-4B76-808B-C10BF75F1F59}"/>
            <msink:sourceLink direction="with" ref="{9ECF0E13-FD59-450C-81EA-04066AE117A8}"/>
          </msink:context>
        </emma:interpretation>
      </emma:emma>
    </inkml:annotationXML>
    <inkml:trace contextRef="#ctx0" brushRef="#br0">2486 0 0,'0'14'0,"0"-1"0,0 1 16,0 0-1,0 27-15,0-14 16,0 27-16,0-13 16,0 0-16,0 14 15,0-28-15,0 1 16,0-1-16,0-13 16,0-1-16,0 1 15,0 0-15,0 13 16,0 0-16,0-13 15,0 27-15,0-14 16,0 14-16,0-14 16,0 14-16,0-13 15,0 13-15,0 0 16,0-14-16,0 14 16,0-27-16,0-1 15,0 1-15,0 0 16,-14 26-16,14-26 15,-14 13-15,14-13 16,0 13-16,-13-13 16,13 0-16,-28-1 15,15 1-15,13 27 16,-14-27 0,14-1-16,-14 1 15,1 0-15,-1-1 16,14 1-16,-14 13 15,-13 1-15,14-15 16,-1 28-16,0-13 16,1-1-16,-15-14 15,15 15-15,-1-15 47,0 1-31,1-14-1,-28 27-15,27-13 16,0-14-16,1 14 16,-1-1-16,0 1 15,-13-14-15,0 27 16,27-13 0,-41 0-1,27-14-15,-13 13 16,-14-13-16,27 14 15,-13 13-15,0-27 16,13 14-16,0-14 16,-13 0-1,13 0 1,-13 14 0,13-1-16,-13-13 15,13 14 1,-27-14-16,28 0 15,-1 0-15,-13 14 16,-14-14-16,0 27 16,14-27-16,-14 14 15,0-14-15,27 13 16,-13-13 0,13 0 15,0 0-31,-13 0 15,13 0-15,-13 0 16,-14 0-16,-14 0 16,1 0-16,-14 0 15,40 0-15,-26 0 16,13 0 78,27 14-94,0-14 15,1 0-15,-1 0 16,-13 0-16,13 0 16,0 0-1,-13 0-15,13 0 47,-13 0-47,13 0 16,1 0-16,-1 0 15,0 0-15,-26 0 16,12 0-16,-13 0 16,28 0-16,-15 0 15,15 0 32,-1 0-31,-13 0-16,13 0 15,0 0-15,1 0 16,-1 0 0,0 0-16,1 0 15,-15 0 48,15 0-63,-1 0 15,0 0 1,1 0-16,-28 0 16,13 0-16,-12 0 15,-15 0-15,14 0 16,14 0-16,13 0 47,0 0-47,1-14 31,-15 1-15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4:15.0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58481C-180B-4141-B692-4CFFEB011D22}" emma:medium="tactile" emma:mode="ink">
          <msink:context xmlns:msink="http://schemas.microsoft.com/ink/2010/main" type="writingRegion" rotatedBoundingBox="16525,8804 16556,10917 16149,10923 16118,8810"/>
        </emma:interpretation>
      </emma:emma>
    </inkml:annotationXML>
    <inkml:traceGroup>
      <inkml:annotationXML>
        <emma:emma xmlns:emma="http://www.w3.org/2003/04/emma" version="1.0">
          <emma:interpretation id="{EF9F1A99-8CC6-4876-AB85-46CD5510F127}" emma:medium="tactile" emma:mode="ink">
            <msink:context xmlns:msink="http://schemas.microsoft.com/ink/2010/main" type="paragraph" rotatedBoundingBox="16525,8804 16556,10917 16149,10923 16118,8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2C6078-09B5-42DA-9389-D51514940C6D}" emma:medium="tactile" emma:mode="ink">
              <msink:context xmlns:msink="http://schemas.microsoft.com/ink/2010/main" type="line" rotatedBoundingBox="16525,8804 16556,10917 16149,10923 16118,8810"/>
            </emma:interpretation>
          </emma:emma>
        </inkml:annotationXML>
        <inkml:traceGroup>
          <inkml:annotationXML>
            <emma:emma xmlns:emma="http://www.w3.org/2003/04/emma" version="1.0">
              <emma:interpretation id="{8207CDA4-EA6A-4AB9-AE42-29740E3B682F}" emma:medium="tactile" emma:mode="ink">
                <msink:context xmlns:msink="http://schemas.microsoft.com/ink/2010/main" type="inkWord" rotatedBoundingBox="16525,8804 16531,9260 16149,9265 16142,8810"/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139 134 77 0,'0'0'65'16,"0"0"34"-16,0 0 34 0,0 0-51 16,0 0-23-16,0 0-36 15,-6-23 19-15,6 23 6 16,0-3-18-16,-3 1 26 16,3-1-30-16,-3-2-13 15,1 2 19-15,-1-3-16 16,3 0-2-16,-3 0-12 15,3-1-1-15,0-1 19 0,0 1-20 16,0-1 0 0,0-1-1-16,0-1-21 0,0 2 12 15,0 3 0-15,6 0-18 16,-4 2 27-16,4 1-18 16,0 2-1-16,0-3 13 15,2 0-18-15,1 3 16 16,-4 0-11-16,1 0-16 15,0 0 30-15,-3 0-4 16,0 0 10-16,-3 0 0 16,2 0-1-16,-2 0 1 15,3 0 0-15,-3 0-3 16,4 0-6-16,-4 0 5 16,3 0-2-16,-1 8 0 15,1 3 6-15,0-1 0 16,-1 3 0-16,-2 1 0 15,3-2 2-15,-3-2-2 0,0 2 0 16,0 0 3-16,0-2-2 16,0 1-1-16,0-2 0 15,0 3 0-15,-3 0 9 16,-5 1-2-16,-4 0 18 16,-2 3 24-16,0-1-22 15,-3 0 15-15,-3 3-23 16,0 0-18-16,-1-1 25 15,5-2-17-15,1 0-2 16,3-4-1-16,4 1-6 16,-1-1 0-16,1-3 0 15,1 1-4-15,4 2 2 16,1 0 2-16,2 1 0 0,0-1-1 16,0 2-5-16,0 0 6 15,0-5 0-15,0-1-1 16,0-2-1-16,0-5 2 15,0 3 0-15,0-3-7 16,0 0 2-16,0 0 5 16,0 0 0-16,0 0 0 15,9 0 1-15,4 0 0 16,5 0 0-16,2 0 8 16,6 0-9-16,6 0 0 15,2-5 0-15,7-3-1 16,-1-2 1-16,-3 0 0 0,-2-2 0 15,-7 6 3-15,-5 0-2 16,-9 1-2-16,-4 2 1 16,-8 3 0-16,-2 0 3 15,0 0-2-15,0 0 0 16,0 0 28-16,0 0-29 16,-14 0-13-16,-6 8-181 15,-3 0-305-15</inkml:trace>
        </inkml:traceGroup>
        <inkml:traceGroup>
          <inkml:annotationXML>
            <emma:emma xmlns:emma="http://www.w3.org/2003/04/emma" version="1.0">
              <emma:interpretation id="{0E4196E8-36B6-4F93-81FB-2E64E830949F}" emma:medium="tactile" emma:mode="ink">
                <msink:context xmlns:msink="http://schemas.microsoft.com/ink/2010/main" type="inkWord" rotatedBoundingBox="16467,10313 16476,10918 16149,10923 16140,10318"/>
              </emma:interpretation>
              <emma:one-of disjunction-type="recognition" id="oneOf1">
                <emma:interpretation id="interp5" emma:lang="en-US" emma:confidence="0">
                  <emma:literal>M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943.4253">105 1674 7 0,'0'0'38'0,"0"0"15"0,0 0 14 0,0 0 29 0,0 0-19 15,0 0-14 17,0-48-1-32,0 43-24 0,0 1 4 0,0-2-8 0,0 1-27 15,0 1 17-15,0-5-22 16,0 1 7-16,0 3 16 15,0-2-11-15,0 2 9 16,2-3-2-16,4 2-20 16,-4-1 9-16,5 2-10 15,-2 0 0-15,1-2-8 16,0 6 2-16,2-1 4 16,-2-1 1-16,3 0-2 0,-1 0 2 15,4 1 1 1,0-1 0-16,-1 1 1 0,1-1-1 15,-2 1-1-15,2 2 1 16,-2 0-23-16,-2 0 21 16,-3 0 2-16,-2 2-3 15,1 11-5-15,-4 3 9 16,0 1-1-16,0 4 0 16,0 0 8-16,-7 4-6 15,-6-1-2-15,-2-1 2 16,3-2 22-16,-3 3-24 15,2-4 10-15,-2-1-10 16,3 0 6-16,2-5-2 16,0-4-3-16,2-1 10 15,2-4 15-15,0-2-25 0,4-3 18 16,-1 0 17-16,0 0-6 16,3 0 12-16,-4 0-33 15,4 0-8-15,0 0 4 16,0 0-5-16,0 0-1 15,0 0-28-15,0 0-30 16,0 0-3-16,0 0-26 16,0 0 26-16,0 0 49 15,7 0-6-15,6 0 17 16,2 0 2-16,2-3 0 16,1-5 3-16,-1 2-3 15,0 4 0-15,-5 2 0 16,-1 0-5-16,-2 0 4 0,-3 0-1 15,2 0 1-15,-2 11 1 16,0 2 0-16,3 2 0 16,-1 3 6-16,0 0-5 15,-1-3-1-15,1-1 0 16,-6-2 1-16,2 1 0 16,-1-2 0-16,-3 2-1 15,0 0 14-15,0 0-13 16,0 2 33-16,-12 3-1 15,-5 0-13-15,-1 1 19 16,-2-4-19-16,-2-1-2 16,2 0 11-16,0-4-16 0,-4-1 23 15,4-4 1-15,0-3-9 16,0 0 27-16,0-2-28 16,0 0 16-16,0 0 11 15,5 0-28-15,0 0-3 16,5-9-23-16,3-2-1 15,2-2 1-15,5 3-34 16,0 2-12-16,0 0-39 16,5 3-104-16,4 0-80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7:47.9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5173C95-7B3E-4909-895B-528FFEA8EA4A}" emma:medium="tactile" emma:mode="ink">
          <msink:context xmlns:msink="http://schemas.microsoft.com/ink/2010/main" type="writingRegion" rotatedBoundingBox="21288,8899 22505,8737 22624,9637 21407,9799"/>
        </emma:interpretation>
      </emma:emma>
    </inkml:annotationXML>
    <inkml:traceGroup>
      <inkml:annotationXML>
        <emma:emma xmlns:emma="http://www.w3.org/2003/04/emma" version="1.0">
          <emma:interpretation id="{E5B9C21D-E5F1-45D7-B2E3-EDA37ACBC76B}" emma:medium="tactile" emma:mode="ink">
            <msink:context xmlns:msink="http://schemas.microsoft.com/ink/2010/main" type="paragraph" rotatedBoundingBox="21288,8899 22505,8737 22624,9637 21407,9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00D88D-2C87-466A-B625-E914BD4F0452}" emma:medium="tactile" emma:mode="ink">
              <msink:context xmlns:msink="http://schemas.microsoft.com/ink/2010/main" type="line" rotatedBoundingBox="21288,8899 22505,8737 22624,9637 21407,9799"/>
            </emma:interpretation>
          </emma:emma>
        </inkml:annotationXML>
        <inkml:traceGroup>
          <inkml:annotationXML>
            <emma:emma xmlns:emma="http://www.w3.org/2003/04/emma" version="1.0">
              <emma:interpretation id="{EE42CA3B-A809-44FD-B459-D115CCD9F3E1}" emma:medium="tactile" emma:mode="ink">
                <msink:context xmlns:msink="http://schemas.microsoft.com/ink/2010/main" type="inkWord" rotatedBoundingBox="21288,8899 22505,8737 22624,9637 21407,9799"/>
              </emma:interpretation>
              <emma:one-of disjunction-type="recognition" id="oneOf0">
                <emma:interpretation id="interp0" emma:lang="en-US" emma:confidence="0">
                  <emma:literal>olt=</emma:literal>
                </emma:interpretation>
                <emma:interpretation id="interp1" emma:lang="en-US" emma:confidence="0">
                  <emma:literal>olt =</emma:literal>
                </emma:interpretation>
                <emma:interpretation id="interp2" emma:lang="en-US" emma:confidence="0">
                  <emma:literal>oft =</emma:literal>
                </emma:interpretation>
                <emma:interpretation id="interp3" emma:lang="en-US" emma:confidence="0">
                  <emma:literal>ott=</emma:literal>
                </emma:interpretation>
                <emma:interpretation id="interp4" emma:lang="en-US" emma:confidence="0">
                  <emma:literal>o/t =</emma:literal>
                </emma:interpretation>
              </emma:one-of>
            </emma:emma>
          </inkml:annotationXML>
          <inkml:trace contextRef="#ctx0" brushRef="#br0">9 0 88 0,'0'0'107'0,"0"0"-100"0,0 0 0 15,0 0 1-15,0 0 0 16,0 0-8-16,0 0 0 15,0-1 0-15,0 5 23 16,0 9-6-16,0 0 5 16,0 3 1-16,0-1-10 15,0-1 14-15,0-2-12 16,0-5-14-16,3 1 32 16,-3-2-5-16,0-1 18 15,0 2 27-15,0 6-21 16,0 5-4-16,0 6-6 15,0 7-23-15,0 5 4 0,0 3-12 16,-3-1-5 0,3-2 1-16,0-1-6 0,0-5-1 15,0-6 0-15,0-3 1 16,0-3-1-16,0-3 0 16,0 0 0-16,0 4 8 15,0 1-7-15,0 3-1 16,0 3 0-16,0 3 0 15,0-1-1-15,0-1 1 16,0-3 0-16,-4 0 1 16,2-6 0-16,2 2-1 15,0-6 0-15,0 0-2 16,0-1 2-16,0-6 0 16,0 3 0-16,0-2 2 15,0 0-2-15,0 0 0 0,0-1 0 16,0-2-8-16,0 4 7 15,0-2-21-15,0 0-20 16,12 0-22-16,2-6-50 16,9-1-16-16,-3 0-56 15,-5 0 3-15</inkml:trace>
          <inkml:trace contextRef="#ctx0" brushRef="#br0" timeOffset="809.1408">242 323 35 0,'0'0'79'16,"0"0"6"-16,0-20 15 0,0 15-27 0,0 0-3 0,0 2-29 0,0 0-16 0,0 3 21 0,-3 0 6 0,0 0 9 0,3 0-11 0,-2 0-25 16,2 0-9-16,0 0-16 15,0 0 0-15,0 0 9 16,0 0-9-16,0 0 6 15,0 0 1-15,0 0-7 16,0 0 0-16,0 0-9 0,0 12 5 16,0 7 4-16,0 7 0 15,0 3 1-15,0 0 11 16,0 1-12-16,0-1-1 16,0-4 1-16,5 1 0 15,-2 1 0-15,3-4 0 16,-3 2 0-16,0-1 3 15,-3 2-2-15,0-1-1 16,0-1 0-16,0 1 1 16,0-1 4-16,0-3-3 15,0 0 4-15,0 0 4 16,0-6-9-16,0-3-2 0,0 2 1 16,0-7-8-16,2 1 7 15,4-3 1-15,0 0 0 16,0-2 0-16,2-3-21 15,1 0 7-15,3 0-6 16,1 0 4-16,5 0 16 16,-1 0-9-16,0 0 9 15,3-3-1-15,0-2-4 16,-2 0-24-16,-1 0-11 16,-2-4-30-16,-3 3 7 15,10-10-24-15,-4 1-47 16,-4-4-79-16</inkml:trace>
          <inkml:trace contextRef="#ctx0" brushRef="#br0" timeOffset="-780.1708">-80 502 15 0,'0'0'46'0,"0"0"-19"16,0 0-2-16,0 0-11 16,0 0 12-16,0 0-6 15,5-26-19-15,-5 23 5 16,3 3 5-16,-3 0 11 16,0 0 64-16,0 0 38 15,0 0 19-15,0 0-20 16,0 0-61-16,0 0-20 15,0 0-16-15,0 0-16 0,0 0 6 16,0 0-16-16,0 0 0 16,0 0 9-16,0 0-9 15,0 0 0-15,0 0 0 16,0 0 0-16,0 0 29 16,-3 0-6-16,-5 0-6 15,-6 0-6-15,2 0-11 16,-3 0 0-16,2 5 1 15,1 0 0-15,4 2 5 16,-2-3-6-16,2 4 0 0,2-3-1 16,0 3-6-1,4 1 6-15,-1 3 0 0,0 0-4 16,-1 2-1 0,2 2 6-16,-4-1-7 0,4 0 6 15,-4 4-9-15,0-4 9 16,-2 0 1-16,1 2-1 15,2-2 0-15,-1 3 1 16,0-2 0-16,0 2 0 16,4-3 0-16,2 0-13 15,0 1-17-15,0-4-15 16,0 2 31-16,8-2-4 16,1 2-3-16,3-1-7 15,-4-1-17-15,-3 1-21 16,2-3 16-16,-2 2 8 0,1-5-7 15,0-4 10-15,2-3 0 16,2 0 13-16,0 0-20 16,5 0 2-16,0-10-5 15,2-7-7-15,-4 2 37 16,-1-3-10-16,0 0 19 16,-4-2 10-16,-2 1-7 15,-2 1 7-15,-4-3 17 16,0 3 40-16,0 0 47 15,0 3-24-15,-4 4 1 16,-2 1 17-16,1 4-47 16,0 1-22-16,1 1-29 15,1 0 0-15,3-1 0 0,-3 0-1 16,3-2-1 0,-2-4-4-16,-1 4-2 0,0-5 8 15,-1 5 7-15,-4 2 6 16,3 0-13-16,-2 5 0 15,-3 0-69-15,0 0-120 16,5 0-158-16</inkml:trace>
          <inkml:trace contextRef="#ctx0" brushRef="#br0" timeOffset="1376.9534">184 634 90 0,'0'0'72'16,"0"0"-2"-16,0 0 18 15,0 0-15-15,0 0-39 16,0 0-11-16,0 0-8 15,0 0 19-15,0 0 18 16,0 0 7-16,0 0-2 0,0 0 9 16,104-19-5-1,-84 15-24-15,0-2-22 16,0 1-15-16,-2 0 9 0,-1 0-9 16,0 2 0-16,-2 2 5 15,-4 1-5-15,1 0 0 16,-7-4 0-16,0 4-6 15,2 0 6-15,-7 0-18 16,3 0-4-16,-3-3-7 16,2-2-60-16,1 0-90 15,-3-2-133-15</inkml:trace>
          <inkml:trace contextRef="#ctx0" brushRef="#br0" timeOffset="2537.0534">647 430 416 0,'0'0'121'16,"0"0"-46"-16,0 0 29 15,0 0 28-15,0 0-57 16,0 0-51-16,0 0-21 16,-5-8-3-16,5 8-6 15,0 0 4-15,0 0-7 16,2 0 8-16,8 0 1 0,-2 0 0 16,4 0 2-16,1 0-2 15,4 0 0-15,7-3 0 16,2-4 0-16,3-3 6 15,-1-1-5-15,-5 3-1 16,-3 3 0-16,-8 2 0 16,-7 3 0-16,-1 0-8 15,-4 0-32-15,0 0 14 16,0 0-4-16,0 19-44 16,-12-6-78-16,-5-1-182 0</inkml:trace>
          <inkml:trace contextRef="#ctx0" brushRef="#br0" timeOffset="2150.2744">762 634 121 0,'0'0'70'0,"0"0"9"0,0 0 23 0,0 0-18 0,0 0 1 16,0 0-20-16,0 0-26 16,-28 11 10-16,28-11-13 15,0 0-5-15,-3 0-3 16,3 0-20-16,0 0 2 15,0 0-1-15,0 0-8 16,0 0 10-16,0 0-10 16,0 0 5-16,0 0-6 15,0 0 0-15,3 0 16 16,11 0 7-16,4 0-14 0,2 0 4 16,-3 0-13-16,0-3 0 15,1 0 2-15,-8 3-2 16,0 0 0-16,-5 0 0 15,-2 0-10-15,-1 0 10 16,-2 0-6-16,3 0-8 16,1-2-38-16,4-1-29 15,4-4 19-15,8-9-7 16,-3 0-81-16,-3 0-94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9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6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7EF9-B53A-4925-8E0A-8E6DF4A3525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9343-EB68-4F8E-A785-60B2CB61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5.xml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9.xml"/><Relationship Id="rId18" Type="http://schemas.openxmlformats.org/officeDocument/2006/relationships/image" Target="../media/image39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6.emf"/><Relationship Id="rId17" Type="http://schemas.openxmlformats.org/officeDocument/2006/relationships/customXml" Target="../ink/ink11.xml"/><Relationship Id="rId2" Type="http://schemas.openxmlformats.org/officeDocument/2006/relationships/image" Target="../media/image23.png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8.xml"/><Relationship Id="rId5" Type="http://schemas.openxmlformats.org/officeDocument/2006/relationships/image" Target="../media/image26.png"/><Relationship Id="rId15" Type="http://schemas.openxmlformats.org/officeDocument/2006/relationships/customXml" Target="../ink/ink10.xml"/><Relationship Id="rId10" Type="http://schemas.openxmlformats.org/officeDocument/2006/relationships/image" Target="../media/image31.png"/><Relationship Id="rId19" Type="http://schemas.openxmlformats.org/officeDocument/2006/relationships/customXml" Target="../ink/ink12.xml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customXml" Target="../ink/ink16.xml"/><Relationship Id="rId18" Type="http://schemas.openxmlformats.org/officeDocument/2006/relationships/image" Target="../media/image53.emf"/><Relationship Id="rId3" Type="http://schemas.openxmlformats.org/officeDocument/2006/relationships/image" Target="../media/image35.png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50.emf"/><Relationship Id="rId17" Type="http://schemas.openxmlformats.org/officeDocument/2006/relationships/customXml" Target="../ink/ink18.xml"/><Relationship Id="rId2" Type="http://schemas.openxmlformats.org/officeDocument/2006/relationships/image" Target="../media/image34.png"/><Relationship Id="rId16" Type="http://schemas.openxmlformats.org/officeDocument/2006/relationships/image" Target="../media/image52.emf"/><Relationship Id="rId20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15.xml"/><Relationship Id="rId5" Type="http://schemas.openxmlformats.org/officeDocument/2006/relationships/image" Target="../media/image37.png"/><Relationship Id="rId15" Type="http://schemas.openxmlformats.org/officeDocument/2006/relationships/customXml" Target="../ink/ink17.xml"/><Relationship Id="rId10" Type="http://schemas.openxmlformats.org/officeDocument/2006/relationships/image" Target="../media/image49.emf"/><Relationship Id="rId19" Type="http://schemas.openxmlformats.org/officeDocument/2006/relationships/customXml" Target="../ink/ink19.xml"/><Relationship Id="rId4" Type="http://schemas.openxmlformats.org/officeDocument/2006/relationships/image" Target="../media/image36.png"/><Relationship Id="rId9" Type="http://schemas.openxmlformats.org/officeDocument/2006/relationships/customXml" Target="../ink/ink14.xml"/><Relationship Id="rId14" Type="http://schemas.openxmlformats.org/officeDocument/2006/relationships/image" Target="../media/image51.emf"/><Relationship Id="rId22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customXml" Target="../ink/ink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61.emf"/><Relationship Id="rId4" Type="http://schemas.openxmlformats.org/officeDocument/2006/relationships/customXml" Target="../ink/ink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25.xml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46.png"/><Relationship Id="rId7" Type="http://schemas.openxmlformats.org/officeDocument/2006/relationships/customXml" Target="../ink/ink28.xml"/><Relationship Id="rId12" Type="http://schemas.openxmlformats.org/officeDocument/2006/relationships/image" Target="../media/image74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73.emf"/><Relationship Id="rId4" Type="http://schemas.openxmlformats.org/officeDocument/2006/relationships/image" Target="../media/image47.png"/><Relationship Id="rId9" Type="http://schemas.openxmlformats.org/officeDocument/2006/relationships/customXml" Target="../ink/ink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64.emf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56.emf"/><Relationship Id="rId21" Type="http://schemas.openxmlformats.org/officeDocument/2006/relationships/image" Target="../media/image75.emf"/><Relationship Id="rId34" Type="http://schemas.openxmlformats.org/officeDocument/2006/relationships/customXml" Target="../ink/ink47.xml"/><Relationship Id="rId7" Type="http://schemas.openxmlformats.org/officeDocument/2006/relationships/image" Target="../media/image59.emf"/><Relationship Id="rId12" Type="http://schemas.openxmlformats.org/officeDocument/2006/relationships/customXml" Target="../ink/ink36.xml"/><Relationship Id="rId17" Type="http://schemas.openxmlformats.org/officeDocument/2006/relationships/image" Target="../media/image69.emf"/><Relationship Id="rId25" Type="http://schemas.openxmlformats.org/officeDocument/2006/relationships/image" Target="../media/image77.emf"/><Relationship Id="rId33" Type="http://schemas.openxmlformats.org/officeDocument/2006/relationships/image" Target="../media/image81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63.emf"/><Relationship Id="rId24" Type="http://schemas.openxmlformats.org/officeDocument/2006/relationships/customXml" Target="../ink/ink42.xml"/><Relationship Id="rId32" Type="http://schemas.openxmlformats.org/officeDocument/2006/relationships/customXml" Target="../ink/ink46.xml"/><Relationship Id="rId37" Type="http://schemas.openxmlformats.org/officeDocument/2006/relationships/image" Target="../media/image83.emf"/><Relationship Id="rId5" Type="http://schemas.openxmlformats.org/officeDocument/2006/relationships/image" Target="../media/image57.emf"/><Relationship Id="rId15" Type="http://schemas.openxmlformats.org/officeDocument/2006/relationships/image" Target="../media/image68.emf"/><Relationship Id="rId23" Type="http://schemas.openxmlformats.org/officeDocument/2006/relationships/image" Target="../media/image76.emf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10" Type="http://schemas.openxmlformats.org/officeDocument/2006/relationships/customXml" Target="../ink/ink35.xml"/><Relationship Id="rId19" Type="http://schemas.openxmlformats.org/officeDocument/2006/relationships/image" Target="../media/image70.emf"/><Relationship Id="rId31" Type="http://schemas.openxmlformats.org/officeDocument/2006/relationships/image" Target="../media/image80.emf"/><Relationship Id="rId4" Type="http://schemas.openxmlformats.org/officeDocument/2006/relationships/customXml" Target="../ink/ink32.xml"/><Relationship Id="rId9" Type="http://schemas.openxmlformats.org/officeDocument/2006/relationships/image" Target="../media/image60.emf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78.emf"/><Relationship Id="rId30" Type="http://schemas.openxmlformats.org/officeDocument/2006/relationships/customXml" Target="../ink/ink45.xml"/><Relationship Id="rId35" Type="http://schemas.openxmlformats.org/officeDocument/2006/relationships/image" Target="../media/image8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customXml" Target="../ink/ink54.xml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image" Target="../media/image88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11" Type="http://schemas.openxmlformats.org/officeDocument/2006/relationships/customXml" Target="../ink/ink53.xml"/><Relationship Id="rId5" Type="http://schemas.openxmlformats.org/officeDocument/2006/relationships/customXml" Target="../ink/ink50.xml"/><Relationship Id="rId10" Type="http://schemas.openxmlformats.org/officeDocument/2006/relationships/image" Target="../media/image87.emf"/><Relationship Id="rId4" Type="http://schemas.openxmlformats.org/officeDocument/2006/relationships/image" Target="../media/image84.emf"/><Relationship Id="rId9" Type="http://schemas.openxmlformats.org/officeDocument/2006/relationships/customXml" Target="../ink/ink52.xml"/><Relationship Id="rId14" Type="http://schemas.openxmlformats.org/officeDocument/2006/relationships/image" Target="../media/image89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3" Type="http://schemas.openxmlformats.org/officeDocument/2006/relationships/customXml" Target="../ink/ink1.xml"/><Relationship Id="rId12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.xml"/><Relationship Id="rId10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emf"/><Relationship Id="rId5" Type="http://schemas.openxmlformats.org/officeDocument/2006/relationships/customXml" Target="../ink/ink56.xml"/><Relationship Id="rId4" Type="http://schemas.openxmlformats.org/officeDocument/2006/relationships/image" Target="../media/image9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image" Target="../media/image58.png"/><Relationship Id="rId7" Type="http://schemas.openxmlformats.org/officeDocument/2006/relationships/image" Target="../media/image99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9.xml"/><Relationship Id="rId5" Type="http://schemas.openxmlformats.org/officeDocument/2006/relationships/image" Target="../media/image98.emf"/><Relationship Id="rId4" Type="http://schemas.openxmlformats.org/officeDocument/2006/relationships/customXml" Target="../ink/ink58.xml"/><Relationship Id="rId9" Type="http://schemas.openxmlformats.org/officeDocument/2006/relationships/image" Target="../media/image10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107.emf"/><Relationship Id="rId18" Type="http://schemas.openxmlformats.org/officeDocument/2006/relationships/customXml" Target="../ink/ink68.xml"/><Relationship Id="rId3" Type="http://schemas.openxmlformats.org/officeDocument/2006/relationships/image" Target="../media/image60.png"/><Relationship Id="rId21" Type="http://schemas.openxmlformats.org/officeDocument/2006/relationships/image" Target="../media/image111.emf"/><Relationship Id="rId7" Type="http://schemas.openxmlformats.org/officeDocument/2006/relationships/image" Target="../media/image104.emf"/><Relationship Id="rId12" Type="http://schemas.openxmlformats.org/officeDocument/2006/relationships/customXml" Target="../ink/ink65.xml"/><Relationship Id="rId17" Type="http://schemas.openxmlformats.org/officeDocument/2006/relationships/image" Target="../media/image109.emf"/><Relationship Id="rId2" Type="http://schemas.openxmlformats.org/officeDocument/2006/relationships/image" Target="../media/image59.png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2.xml"/><Relationship Id="rId11" Type="http://schemas.openxmlformats.org/officeDocument/2006/relationships/image" Target="../media/image106.emf"/><Relationship Id="rId5" Type="http://schemas.openxmlformats.org/officeDocument/2006/relationships/image" Target="../media/image103.emf"/><Relationship Id="rId15" Type="http://schemas.openxmlformats.org/officeDocument/2006/relationships/image" Target="../media/image108.emf"/><Relationship Id="rId23" Type="http://schemas.openxmlformats.org/officeDocument/2006/relationships/image" Target="../media/image112.emf"/><Relationship Id="rId10" Type="http://schemas.openxmlformats.org/officeDocument/2006/relationships/customXml" Target="../ink/ink64.xml"/><Relationship Id="rId19" Type="http://schemas.openxmlformats.org/officeDocument/2006/relationships/image" Target="../media/image110.emf"/><Relationship Id="rId4" Type="http://schemas.openxmlformats.org/officeDocument/2006/relationships/customXml" Target="../ink/ink61.xml"/><Relationship Id="rId9" Type="http://schemas.openxmlformats.org/officeDocument/2006/relationships/image" Target="../media/image105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12" Type="http://schemas.openxmlformats.org/officeDocument/2006/relationships/image" Target="../media/image119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emf"/><Relationship Id="rId11" Type="http://schemas.openxmlformats.org/officeDocument/2006/relationships/customXml" Target="../ink/ink75.xml"/><Relationship Id="rId5" Type="http://schemas.openxmlformats.org/officeDocument/2006/relationships/customXml" Target="../ink/ink72.xml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customXml" Target="../ink/ink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12" Type="http://schemas.openxmlformats.org/officeDocument/2006/relationships/image" Target="../media/image13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emf"/><Relationship Id="rId11" Type="http://schemas.openxmlformats.org/officeDocument/2006/relationships/customXml" Target="../ink/ink80.xml"/><Relationship Id="rId5" Type="http://schemas.openxmlformats.org/officeDocument/2006/relationships/customXml" Target="../ink/ink77.xml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customXml" Target="../ink/ink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customXml" Target="../ink/ink86.xml"/><Relationship Id="rId18" Type="http://schemas.openxmlformats.org/officeDocument/2006/relationships/image" Target="../media/image113.emf"/><Relationship Id="rId26" Type="http://schemas.openxmlformats.org/officeDocument/2006/relationships/image" Target="../media/image122.emf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34" Type="http://schemas.openxmlformats.org/officeDocument/2006/relationships/image" Target="../media/image126.emf"/><Relationship Id="rId7" Type="http://schemas.openxmlformats.org/officeDocument/2006/relationships/customXml" Target="../ink/ink83.xml"/><Relationship Id="rId12" Type="http://schemas.openxmlformats.org/officeDocument/2006/relationships/image" Target="../media/image97.emf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2" Type="http://schemas.openxmlformats.org/officeDocument/2006/relationships/image" Target="../media/image79.png"/><Relationship Id="rId16" Type="http://schemas.openxmlformats.org/officeDocument/2006/relationships/image" Target="../media/image102.emf"/><Relationship Id="rId20" Type="http://schemas.openxmlformats.org/officeDocument/2006/relationships/image" Target="../media/image114.emf"/><Relationship Id="rId29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11" Type="http://schemas.openxmlformats.org/officeDocument/2006/relationships/customXml" Target="../ink/ink85.xml"/><Relationship Id="rId24" Type="http://schemas.openxmlformats.org/officeDocument/2006/relationships/image" Target="../media/image121.emf"/><Relationship Id="rId32" Type="http://schemas.openxmlformats.org/officeDocument/2006/relationships/image" Target="../media/image125.emf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23.emf"/><Relationship Id="rId36" Type="http://schemas.openxmlformats.org/officeDocument/2006/relationships/image" Target="../media/image127.emf"/><Relationship Id="rId10" Type="http://schemas.openxmlformats.org/officeDocument/2006/relationships/image" Target="../media/image96.emf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" Type="http://schemas.openxmlformats.org/officeDocument/2006/relationships/image" Target="../media/image90.emf"/><Relationship Id="rId9" Type="http://schemas.openxmlformats.org/officeDocument/2006/relationships/customXml" Target="../ink/ink84.xml"/><Relationship Id="rId14" Type="http://schemas.openxmlformats.org/officeDocument/2006/relationships/image" Target="../media/image101.emf"/><Relationship Id="rId22" Type="http://schemas.openxmlformats.org/officeDocument/2006/relationships/image" Target="../media/image120.emf"/><Relationship Id="rId27" Type="http://schemas.openxmlformats.org/officeDocument/2006/relationships/customXml" Target="../ink/ink93.xml"/><Relationship Id="rId30" Type="http://schemas.openxmlformats.org/officeDocument/2006/relationships/image" Target="../media/image124.emf"/><Relationship Id="rId35" Type="http://schemas.openxmlformats.org/officeDocument/2006/relationships/customXml" Target="../ink/ink9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emf"/><Relationship Id="rId4" Type="http://schemas.openxmlformats.org/officeDocument/2006/relationships/customXml" Target="../ink/ink9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customXml" Target="../ink/ink99.xml"/><Relationship Id="rId7" Type="http://schemas.openxmlformats.org/officeDocument/2006/relationships/customXml" Target="../ink/ink101.xm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emf"/><Relationship Id="rId5" Type="http://schemas.openxmlformats.org/officeDocument/2006/relationships/customXml" Target="../ink/ink100.xml"/><Relationship Id="rId4" Type="http://schemas.openxmlformats.org/officeDocument/2006/relationships/image" Target="../media/image13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customXml" Target="../ink/ink107.xml"/><Relationship Id="rId18" Type="http://schemas.openxmlformats.org/officeDocument/2006/relationships/image" Target="../media/image149.emf"/><Relationship Id="rId26" Type="http://schemas.openxmlformats.org/officeDocument/2006/relationships/image" Target="../media/image153.emf"/><Relationship Id="rId3" Type="http://schemas.openxmlformats.org/officeDocument/2006/relationships/customXml" Target="../ink/ink102.xml"/><Relationship Id="rId21" Type="http://schemas.openxmlformats.org/officeDocument/2006/relationships/customXml" Target="../ink/ink111.xml"/><Relationship Id="rId7" Type="http://schemas.openxmlformats.org/officeDocument/2006/relationships/customXml" Target="../ink/ink104.xml"/><Relationship Id="rId12" Type="http://schemas.openxmlformats.org/officeDocument/2006/relationships/image" Target="../media/image146.emf"/><Relationship Id="rId17" Type="http://schemas.openxmlformats.org/officeDocument/2006/relationships/customXml" Target="../ink/ink109.xml"/><Relationship Id="rId25" Type="http://schemas.openxmlformats.org/officeDocument/2006/relationships/customXml" Target="../ink/ink113.xml"/><Relationship Id="rId2" Type="http://schemas.openxmlformats.org/officeDocument/2006/relationships/image" Target="../media/image141.png"/><Relationship Id="rId16" Type="http://schemas.openxmlformats.org/officeDocument/2006/relationships/image" Target="../media/image148.emf"/><Relationship Id="rId20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emf"/><Relationship Id="rId11" Type="http://schemas.openxmlformats.org/officeDocument/2006/relationships/customXml" Target="../ink/ink106.xml"/><Relationship Id="rId24" Type="http://schemas.openxmlformats.org/officeDocument/2006/relationships/image" Target="../media/image152.emf"/><Relationship Id="rId5" Type="http://schemas.openxmlformats.org/officeDocument/2006/relationships/customXml" Target="../ink/ink103.xml"/><Relationship Id="rId15" Type="http://schemas.openxmlformats.org/officeDocument/2006/relationships/customXml" Target="../ink/ink108.xml"/><Relationship Id="rId23" Type="http://schemas.openxmlformats.org/officeDocument/2006/relationships/customXml" Target="../ink/ink112.xml"/><Relationship Id="rId28" Type="http://schemas.openxmlformats.org/officeDocument/2006/relationships/image" Target="../media/image154.emf"/><Relationship Id="rId10" Type="http://schemas.openxmlformats.org/officeDocument/2006/relationships/image" Target="../media/image145.emf"/><Relationship Id="rId19" Type="http://schemas.openxmlformats.org/officeDocument/2006/relationships/customXml" Target="../ink/ink110.xml"/><Relationship Id="rId4" Type="http://schemas.openxmlformats.org/officeDocument/2006/relationships/image" Target="../media/image142.emf"/><Relationship Id="rId9" Type="http://schemas.openxmlformats.org/officeDocument/2006/relationships/customXml" Target="../ink/ink105.xml"/><Relationship Id="rId14" Type="http://schemas.openxmlformats.org/officeDocument/2006/relationships/image" Target="../media/image147.emf"/><Relationship Id="rId22" Type="http://schemas.openxmlformats.org/officeDocument/2006/relationships/image" Target="../media/image151.emf"/><Relationship Id="rId27" Type="http://schemas.openxmlformats.org/officeDocument/2006/relationships/customXml" Target="../ink/ink1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NAIZMENIČNE STRUJE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Decembar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0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Množenje</a:t>
            </a:r>
            <a:r>
              <a:rPr lang="en-US" dirty="0" smtClean="0"/>
              <a:t> I </a:t>
            </a:r>
            <a:r>
              <a:rPr lang="en-US" dirty="0" err="1" smtClean="0"/>
              <a:t>deljenje</a:t>
            </a:r>
            <a:r>
              <a:rPr lang="en-US" dirty="0" smtClean="0"/>
              <a:t>  </a:t>
            </a:r>
            <a:r>
              <a:rPr lang="en-US" dirty="0" err="1" smtClean="0"/>
              <a:t>fazora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004" y="3096176"/>
            <a:ext cx="5343525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25" y="2028916"/>
            <a:ext cx="29146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5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2308"/>
            <a:ext cx="10515600" cy="193363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OSNOVNA PROSTA KOLA NAIZMENIČNE STRUJE</a:t>
            </a:r>
            <a:br>
              <a:rPr lang="en-US" sz="2400" dirty="0" smtClean="0"/>
            </a:br>
            <a:r>
              <a:rPr lang="en-US" sz="2000" dirty="0" err="1" smtClean="0"/>
              <a:t>Pretpostavka</a:t>
            </a:r>
            <a:r>
              <a:rPr lang="en-US" sz="2000" dirty="0" smtClean="0"/>
              <a:t> je da je </a:t>
            </a:r>
            <a:r>
              <a:rPr lang="en-US" sz="2000" dirty="0" err="1" smtClean="0"/>
              <a:t>poznata</a:t>
            </a:r>
            <a:r>
              <a:rPr lang="en-US" sz="2000" dirty="0" smtClean="0"/>
              <a:t> e(t)  ,</a:t>
            </a:r>
            <a:r>
              <a:rPr lang="en-US" sz="2000" dirty="0" err="1" smtClean="0"/>
              <a:t>potrebno</a:t>
            </a:r>
            <a:r>
              <a:rPr lang="en-US" sz="2000" dirty="0" smtClean="0"/>
              <a:t> je  </a:t>
            </a:r>
            <a:r>
              <a:rPr lang="en-US" sz="2000" dirty="0" err="1" smtClean="0"/>
              <a:t>odrediti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(t)  u </a:t>
            </a:r>
            <a:r>
              <a:rPr lang="en-US" sz="2000" dirty="0" err="1" smtClean="0"/>
              <a:t>slučaju</a:t>
            </a:r>
            <a:r>
              <a:rPr lang="en-US" sz="2000" dirty="0" smtClean="0"/>
              <a:t> da je </a:t>
            </a:r>
            <a:r>
              <a:rPr lang="en-US" sz="2000" dirty="0" err="1" smtClean="0"/>
              <a:t>potrošač</a:t>
            </a:r>
            <a:r>
              <a:rPr lang="en-US" sz="2000" dirty="0" smtClean="0"/>
              <a:t>  </a:t>
            </a:r>
            <a:r>
              <a:rPr lang="en-US" sz="2000" dirty="0" err="1" smtClean="0"/>
              <a:t>otpornik</a:t>
            </a:r>
            <a:r>
              <a:rPr lang="en-US" sz="2000" dirty="0" smtClean="0"/>
              <a:t>, </a:t>
            </a:r>
            <a:r>
              <a:rPr lang="en-US" sz="2000" dirty="0" err="1" smtClean="0"/>
              <a:t>induktivitet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kondenzator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err="1" smtClean="0">
                <a:solidFill>
                  <a:srgbClr val="FF0000"/>
                </a:solidFill>
              </a:rPr>
              <a:t>Cilj</a:t>
            </a:r>
            <a:r>
              <a:rPr lang="en-US" sz="2000" b="1" i="1" dirty="0" smtClean="0">
                <a:solidFill>
                  <a:srgbClr val="FF0000"/>
                </a:solidFill>
              </a:rPr>
              <a:t> je da se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odredi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veza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između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napona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potrošaču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i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struje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kroz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potrošač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599" y="1585677"/>
            <a:ext cx="84673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Otpornik</a:t>
            </a:r>
            <a:r>
              <a:rPr lang="en-US" dirty="0" smtClean="0"/>
              <a:t> u </a:t>
            </a:r>
            <a:r>
              <a:rPr lang="en-US" dirty="0" err="1" smtClean="0"/>
              <a:t>kolu</a:t>
            </a:r>
            <a:r>
              <a:rPr lang="en-US" dirty="0" smtClean="0"/>
              <a:t> </a:t>
            </a:r>
            <a:r>
              <a:rPr lang="en-US" dirty="0" err="1" smtClean="0"/>
              <a:t>naizmenične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129" y="1819801"/>
            <a:ext cx="7289741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521" y="2937955"/>
            <a:ext cx="2271441" cy="8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Induktivnost</a:t>
            </a:r>
            <a:r>
              <a:rPr lang="en-US" dirty="0" smtClean="0"/>
              <a:t> u </a:t>
            </a:r>
            <a:r>
              <a:rPr lang="en-US" dirty="0" err="1" smtClean="0"/>
              <a:t>kolu</a:t>
            </a:r>
            <a:r>
              <a:rPr lang="en-US" dirty="0" smtClean="0"/>
              <a:t> </a:t>
            </a:r>
            <a:r>
              <a:rPr lang="en-US" dirty="0" err="1" smtClean="0"/>
              <a:t>naizmenične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783" y="1627603"/>
            <a:ext cx="79304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Kondenzator</a:t>
            </a:r>
            <a:r>
              <a:rPr lang="en-US" dirty="0" smtClean="0"/>
              <a:t> u </a:t>
            </a:r>
            <a:r>
              <a:rPr lang="en-US" dirty="0" err="1" smtClean="0"/>
              <a:t>kolu</a:t>
            </a:r>
            <a:r>
              <a:rPr lang="en-US" dirty="0" smtClean="0"/>
              <a:t> </a:t>
            </a:r>
            <a:r>
              <a:rPr lang="en-US" dirty="0" err="1" smtClean="0"/>
              <a:t>naizmenične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194" y="1744086"/>
            <a:ext cx="60861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9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84" y="1242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b="1" i="1" dirty="0" err="1">
                <a:solidFill>
                  <a:srgbClr val="FF0000"/>
                </a:solidFill>
              </a:rPr>
              <a:t>P</a:t>
            </a:r>
            <a:r>
              <a:rPr lang="en-US" sz="1600" b="1" i="1" dirty="0" err="1" smtClean="0">
                <a:solidFill>
                  <a:srgbClr val="FF0000"/>
                </a:solidFill>
              </a:rPr>
              <a:t>rimena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fazorskog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računa</a:t>
            </a:r>
            <a:r>
              <a:rPr lang="en-US" sz="1600" b="1" i="1" dirty="0" smtClean="0">
                <a:solidFill>
                  <a:srgbClr val="FF0000"/>
                </a:solidFill>
              </a:rPr>
              <a:t> 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na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analizu</a:t>
            </a:r>
            <a:r>
              <a:rPr lang="en-US" sz="1600" b="1" i="1" dirty="0" smtClean="0">
                <a:solidFill>
                  <a:srgbClr val="FF0000"/>
                </a:solidFill>
              </a:rPr>
              <a:t>  kola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naizmenične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struje</a:t>
            </a:r>
            <a:r>
              <a:rPr lang="en-US" sz="1600" b="1" i="1" dirty="0" smtClean="0">
                <a:solidFill>
                  <a:srgbClr val="FF0000"/>
                </a:solidFill>
              </a:rPr>
              <a:t/>
            </a:r>
            <a:br>
              <a:rPr lang="en-US" sz="1600" b="1" i="1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Na </a:t>
            </a:r>
            <a:r>
              <a:rPr lang="en-US" sz="1600" dirty="0" err="1" smtClean="0"/>
              <a:t>naizmenični</a:t>
            </a:r>
            <a:r>
              <a:rPr lang="en-US" sz="1600" dirty="0" smtClean="0"/>
              <a:t> </a:t>
            </a:r>
            <a:r>
              <a:rPr lang="en-US" sz="1600" dirty="0" err="1" smtClean="0"/>
              <a:t>prostoperiodični</a:t>
            </a:r>
            <a:r>
              <a:rPr lang="en-US" sz="1600" dirty="0" smtClean="0"/>
              <a:t> </a:t>
            </a:r>
            <a:r>
              <a:rPr lang="en-US" sz="1600" dirty="0" err="1" smtClean="0"/>
              <a:t>napon</a:t>
            </a:r>
            <a:r>
              <a:rPr lang="en-US" sz="1600" dirty="0" smtClean="0"/>
              <a:t> </a:t>
            </a:r>
            <a:r>
              <a:rPr lang="en-US" sz="1600" dirty="0" err="1" smtClean="0"/>
              <a:t>priključeni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redno</a:t>
            </a:r>
            <a:r>
              <a:rPr lang="en-US" sz="1600" dirty="0" smtClean="0"/>
              <a:t> </a:t>
            </a:r>
            <a:r>
              <a:rPr lang="en-US" sz="1600" dirty="0" err="1" smtClean="0"/>
              <a:t>vezani</a:t>
            </a:r>
            <a:r>
              <a:rPr lang="en-US" sz="1600" dirty="0" smtClean="0"/>
              <a:t>  RL, RC, RLC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</a:t>
            </a:r>
            <a:r>
              <a:rPr lang="en-US" sz="1600" dirty="0" err="1" smtClean="0"/>
              <a:t>zadatak</a:t>
            </a:r>
            <a:r>
              <a:rPr lang="en-US" sz="1600" dirty="0" smtClean="0"/>
              <a:t> je da se </a:t>
            </a:r>
            <a:r>
              <a:rPr lang="en-US" sz="1600" dirty="0" err="1" smtClean="0"/>
              <a:t>odredi</a:t>
            </a:r>
            <a:r>
              <a:rPr lang="en-US" sz="1600" dirty="0" smtClean="0"/>
              <a:t> </a:t>
            </a:r>
            <a:r>
              <a:rPr lang="en-US" sz="1600" dirty="0" err="1" smtClean="0"/>
              <a:t>fazor</a:t>
            </a:r>
            <a:r>
              <a:rPr lang="en-US" sz="1600" dirty="0" smtClean="0"/>
              <a:t> </a:t>
            </a:r>
            <a:r>
              <a:rPr lang="en-US" sz="1600" dirty="0" err="1" smtClean="0"/>
              <a:t>struje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fazna</a:t>
            </a:r>
            <a:r>
              <a:rPr lang="en-US" sz="1600" dirty="0" smtClean="0"/>
              <a:t> </a:t>
            </a:r>
            <a:r>
              <a:rPr lang="en-US" sz="1600" dirty="0" err="1" smtClean="0"/>
              <a:t>razlika</a:t>
            </a:r>
            <a:r>
              <a:rPr lang="en-US" sz="1600" dirty="0" smtClean="0"/>
              <a:t> </a:t>
            </a:r>
            <a:r>
              <a:rPr lang="en-US" sz="1600" dirty="0" err="1" smtClean="0"/>
              <a:t>između</a:t>
            </a:r>
            <a:r>
              <a:rPr lang="en-US" sz="1600" dirty="0" smtClean="0"/>
              <a:t> </a:t>
            </a:r>
            <a:r>
              <a:rPr lang="en-US" sz="1600" dirty="0" err="1" smtClean="0"/>
              <a:t>fazora</a:t>
            </a:r>
            <a:r>
              <a:rPr lang="en-US" sz="1600" dirty="0" smtClean="0"/>
              <a:t> </a:t>
            </a:r>
            <a:r>
              <a:rPr lang="en-US" sz="1600" dirty="0" err="1" smtClean="0"/>
              <a:t>struje</a:t>
            </a:r>
            <a:r>
              <a:rPr lang="en-US" sz="1600" dirty="0" smtClean="0"/>
              <a:t> I </a:t>
            </a:r>
            <a:r>
              <a:rPr lang="en-US" sz="1600" dirty="0" err="1" smtClean="0"/>
              <a:t>fazora</a:t>
            </a:r>
            <a:r>
              <a:rPr lang="en-US" sz="1600" dirty="0" smtClean="0"/>
              <a:t> </a:t>
            </a:r>
            <a:r>
              <a:rPr lang="en-US" sz="1600" dirty="0" err="1" smtClean="0"/>
              <a:t>napona</a:t>
            </a: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9031"/>
            <a:ext cx="10515600" cy="4351338"/>
          </a:xfrm>
        </p:spPr>
        <p:txBody>
          <a:bodyPr/>
          <a:lstStyle/>
          <a:p>
            <a:r>
              <a:rPr lang="en-US" dirty="0" smtClean="0"/>
              <a:t>RL </a:t>
            </a:r>
            <a:r>
              <a:rPr lang="en-US" dirty="0" err="1" smtClean="0"/>
              <a:t>kolo</a:t>
            </a:r>
            <a:endParaRPr lang="en-US" dirty="0" smtClean="0"/>
          </a:p>
          <a:p>
            <a:r>
              <a:rPr lang="en-US" dirty="0" smtClean="0"/>
              <a:t>RC </a:t>
            </a:r>
            <a:r>
              <a:rPr lang="en-US" dirty="0" err="1" smtClean="0"/>
              <a:t>kolo</a:t>
            </a:r>
            <a:endParaRPr lang="en-US" dirty="0" smtClean="0"/>
          </a:p>
          <a:p>
            <a:r>
              <a:rPr lang="en-US" dirty="0" smtClean="0"/>
              <a:t>RLC </a:t>
            </a:r>
            <a:r>
              <a:rPr lang="en-US" dirty="0" err="1" smtClean="0"/>
              <a:t>kolo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41" y="1581926"/>
            <a:ext cx="11518490" cy="45927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91241" y="1312545"/>
              <a:ext cx="1037880" cy="3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121" y="1288425"/>
                <a:ext cx="1086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049921" y="1125705"/>
              <a:ext cx="408600" cy="295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5801" y="1101585"/>
                <a:ext cx="4568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1027521" y="427665"/>
              <a:ext cx="140400" cy="816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3401" y="403545"/>
                <a:ext cx="188640" cy="8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1055601" y="324345"/>
              <a:ext cx="26280" cy="255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1481" y="300225"/>
                <a:ext cx="7452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767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83" y="38145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RL  </a:t>
            </a:r>
            <a:r>
              <a:rPr lang="en-US" dirty="0" err="1" smtClean="0"/>
              <a:t>kolo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54" y="1527721"/>
            <a:ext cx="4339427" cy="2351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76" y="2654853"/>
            <a:ext cx="235974" cy="396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3636749"/>
            <a:ext cx="2772697" cy="871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70" y="4465399"/>
            <a:ext cx="2646758" cy="785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03" y="5143907"/>
            <a:ext cx="1789471" cy="693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622" y="3403835"/>
            <a:ext cx="2485680" cy="1104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57" y="4858338"/>
            <a:ext cx="2418736" cy="994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2710" y="1443558"/>
            <a:ext cx="3691951" cy="1806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9716" y="3249562"/>
            <a:ext cx="2360054" cy="28751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/>
              <p14:cNvContentPartPr/>
              <p14:nvPr/>
            </p14:nvContentPartPr>
            <p14:xfrm>
              <a:off x="6482601" y="5127105"/>
              <a:ext cx="3522960" cy="1282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6041" y="5112345"/>
                <a:ext cx="3551760" cy="13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Ink 59"/>
              <p14:cNvContentPartPr/>
              <p14:nvPr/>
            </p14:nvContentPartPr>
            <p14:xfrm>
              <a:off x="4131801" y="5757465"/>
              <a:ext cx="808560" cy="10281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20281" y="5740905"/>
                <a:ext cx="83592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" name="Ink 64"/>
              <p14:cNvContentPartPr/>
              <p14:nvPr/>
            </p14:nvContentPartPr>
            <p14:xfrm>
              <a:off x="4353201" y="6182265"/>
              <a:ext cx="1059480" cy="6418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6281" y="6166425"/>
                <a:ext cx="109044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7" name="Ink 66"/>
              <p14:cNvContentPartPr/>
              <p14:nvPr/>
            </p14:nvContentPartPr>
            <p14:xfrm>
              <a:off x="7752321" y="3970785"/>
              <a:ext cx="2401200" cy="7869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38641" y="3956385"/>
                <a:ext cx="242676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" name="Ink 70"/>
              <p14:cNvContentPartPr/>
              <p14:nvPr/>
            </p14:nvContentPartPr>
            <p14:xfrm>
              <a:off x="10569321" y="4117665"/>
              <a:ext cx="1329480" cy="6267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51681" y="4100745"/>
                <a:ext cx="1360440" cy="6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04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Dijagram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vremenskih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promena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napona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struje</a:t>
            </a:r>
            <a:r>
              <a:rPr lang="en-US" dirty="0" smtClean="0">
                <a:solidFill>
                  <a:srgbClr val="FF0000"/>
                </a:solidFill>
              </a:rPr>
              <a:t> u RL </a:t>
            </a:r>
            <a:r>
              <a:rPr lang="en-US" dirty="0" err="1" smtClean="0">
                <a:solidFill>
                  <a:srgbClr val="FF0000"/>
                </a:solidFill>
              </a:rPr>
              <a:t>kolu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951" y="1781379"/>
            <a:ext cx="5826367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18" y="2743199"/>
            <a:ext cx="4023476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RC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kolo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naizmenicne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struje</a:t>
            </a:r>
            <a:r>
              <a:rPr lang="en-US" sz="2000" b="1" i="1" dirty="0" smtClean="0">
                <a:solidFill>
                  <a:srgbClr val="FF0000"/>
                </a:solidFill>
              </a:rPr>
              <a:t> :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 smtClean="0"/>
              <a:t>poznatoj</a:t>
            </a:r>
            <a:r>
              <a:rPr lang="en-US" sz="2000" dirty="0" smtClean="0"/>
              <a:t> </a:t>
            </a:r>
            <a:r>
              <a:rPr lang="en-US" sz="2000" dirty="0" err="1" smtClean="0"/>
              <a:t>vremenskoj</a:t>
            </a:r>
            <a:r>
              <a:rPr lang="en-US" sz="2000" dirty="0" smtClean="0"/>
              <a:t> </a:t>
            </a:r>
            <a:r>
              <a:rPr lang="en-US" sz="2000" dirty="0" err="1" smtClean="0"/>
              <a:t>promeni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u(t) </a:t>
            </a:r>
            <a:r>
              <a:rPr lang="en-US" sz="2000" dirty="0" err="1" smtClean="0"/>
              <a:t>odrediti</a:t>
            </a:r>
            <a:r>
              <a:rPr lang="en-US" sz="2000" dirty="0" smtClean="0"/>
              <a:t>  </a:t>
            </a:r>
            <a:r>
              <a:rPr lang="en-US" sz="2000" dirty="0" err="1" smtClean="0"/>
              <a:t>fazorsku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predstavu</a:t>
            </a:r>
            <a:r>
              <a:rPr lang="en-US" sz="2000" dirty="0" smtClean="0"/>
              <a:t> </a:t>
            </a:r>
            <a:r>
              <a:rPr lang="en-US" sz="2000" dirty="0" err="1" smtClean="0"/>
              <a:t>struje</a:t>
            </a:r>
            <a:r>
              <a:rPr lang="en-US" sz="2000" dirty="0" smtClean="0"/>
              <a:t> u </a:t>
            </a:r>
            <a:r>
              <a:rPr lang="en-US" sz="2000" dirty="0" err="1" smtClean="0"/>
              <a:t>kolu</a:t>
            </a:r>
            <a:r>
              <a:rPr lang="en-US" sz="2000" dirty="0" smtClean="0"/>
              <a:t> ,</a:t>
            </a:r>
            <a:r>
              <a:rPr lang="en-US" sz="2000" dirty="0" err="1" smtClean="0"/>
              <a:t>njen</a:t>
            </a:r>
            <a:r>
              <a:rPr lang="en-US" sz="2000" dirty="0" smtClean="0"/>
              <a:t> </a:t>
            </a:r>
            <a:r>
              <a:rPr lang="en-US" sz="2000" dirty="0" err="1" smtClean="0"/>
              <a:t>fazni</a:t>
            </a:r>
            <a:r>
              <a:rPr lang="en-US" sz="2000" dirty="0" smtClean="0"/>
              <a:t> </a:t>
            </a:r>
            <a:r>
              <a:rPr lang="en-US" sz="2000" dirty="0" err="1" smtClean="0"/>
              <a:t>pomeraj</a:t>
            </a:r>
            <a:r>
              <a:rPr lang="en-US" sz="2000" dirty="0" smtClean="0"/>
              <a:t> u </a:t>
            </a:r>
            <a:r>
              <a:rPr lang="en-US" sz="2000" dirty="0" err="1" smtClean="0"/>
              <a:t>odnosu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napon,vremensku</a:t>
            </a:r>
            <a:r>
              <a:rPr lang="en-US" sz="2000" dirty="0" smtClean="0"/>
              <a:t> </a:t>
            </a:r>
            <a:r>
              <a:rPr lang="en-US" sz="2000" dirty="0" err="1" smtClean="0"/>
              <a:t>promenu</a:t>
            </a:r>
            <a:r>
              <a:rPr lang="en-US" sz="2000" dirty="0" smtClean="0"/>
              <a:t> </a:t>
            </a:r>
            <a:r>
              <a:rPr lang="en-US" sz="2000" dirty="0" err="1" smtClean="0"/>
              <a:t>struje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fazor</a:t>
            </a:r>
            <a:r>
              <a:rPr lang="en-US" sz="2000" dirty="0" smtClean="0"/>
              <a:t> impedance RC </a:t>
            </a:r>
            <a:r>
              <a:rPr lang="en-US" sz="2000" dirty="0" err="1" smtClean="0"/>
              <a:t>redne</a:t>
            </a:r>
            <a:r>
              <a:rPr lang="en-US" sz="2000" dirty="0" smtClean="0"/>
              <a:t> </a:t>
            </a:r>
            <a:r>
              <a:rPr lang="en-US" sz="2000" dirty="0" err="1" smtClean="0"/>
              <a:t>veze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374" y="1776463"/>
            <a:ext cx="304514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606" y="1828800"/>
            <a:ext cx="3328220" cy="2987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909" y="1776463"/>
            <a:ext cx="2148349" cy="112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407" y="4598652"/>
            <a:ext cx="3027185" cy="1944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460" y="3144632"/>
            <a:ext cx="2371725" cy="2790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146401" y="2814465"/>
              <a:ext cx="421560" cy="369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2281" y="2790345"/>
                <a:ext cx="4698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3929121" y="3401985"/>
              <a:ext cx="9360" cy="113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5001" y="3377865"/>
                <a:ext cx="57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7944561" y="2104185"/>
              <a:ext cx="1725840" cy="93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0441" y="2080065"/>
                <a:ext cx="1774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9822321" y="2320545"/>
              <a:ext cx="182520" cy="228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8201" y="2296425"/>
                <a:ext cx="2307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9910881" y="2364825"/>
              <a:ext cx="236520" cy="186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86761" y="2340705"/>
                <a:ext cx="2847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/>
              <p14:cNvContentPartPr/>
              <p14:nvPr/>
            </p14:nvContentPartPr>
            <p14:xfrm>
              <a:off x="6050961" y="3603585"/>
              <a:ext cx="55080" cy="732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6841" y="3579465"/>
                <a:ext cx="10332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/>
              <p14:cNvContentPartPr/>
              <p14:nvPr/>
            </p14:nvContentPartPr>
            <p14:xfrm>
              <a:off x="5589801" y="3618345"/>
              <a:ext cx="89280" cy="437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5681" y="3594225"/>
                <a:ext cx="1375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/>
              <p14:cNvContentPartPr/>
              <p14:nvPr/>
            </p14:nvContentPartPr>
            <p14:xfrm>
              <a:off x="5776281" y="3701865"/>
              <a:ext cx="128520" cy="1231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52161" y="3677745"/>
                <a:ext cx="17676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54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Dijagram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promene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napona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struje</a:t>
            </a:r>
            <a:r>
              <a:rPr lang="en-US" sz="2800" b="1" i="1" dirty="0" smtClean="0">
                <a:solidFill>
                  <a:srgbClr val="FF0000"/>
                </a:solidFill>
              </a:rPr>
              <a:t> u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funkciji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vremena</a:t>
            </a:r>
            <a:r>
              <a:rPr lang="en-US" sz="2800" b="1" i="1" dirty="0" smtClean="0">
                <a:solidFill>
                  <a:srgbClr val="FF0000"/>
                </a:solidFill>
              </a:rPr>
              <a:t> u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kolu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naizmenične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struje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rednom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vezom</a:t>
            </a:r>
            <a:r>
              <a:rPr lang="en-US" sz="2800" b="1" i="1" dirty="0" smtClean="0">
                <a:solidFill>
                  <a:srgbClr val="FF0000"/>
                </a:solidFill>
              </a:rPr>
              <a:t> R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</a:rPr>
              <a:t> C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0876"/>
            <a:ext cx="503027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953" y="2330245"/>
            <a:ext cx="4901937" cy="3067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605401" y="3292545"/>
              <a:ext cx="2158560" cy="9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281" y="3268425"/>
                <a:ext cx="2206800" cy="9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75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Stalne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14" y="1839838"/>
            <a:ext cx="539544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737" y="2010494"/>
            <a:ext cx="34671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R,L,C KOLO NAIZMENIČNE STRUJE FAZORSKA ANALIZA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234" y="2218916"/>
            <a:ext cx="351909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65" y="1734320"/>
            <a:ext cx="3573712" cy="4622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7715601" y="2576505"/>
              <a:ext cx="3879720" cy="2481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0121" y="2555985"/>
                <a:ext cx="3910320" cy="25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2943081" y="3120105"/>
              <a:ext cx="4791600" cy="3486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5801" y="3106785"/>
                <a:ext cx="4824000" cy="35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083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Snage</a:t>
            </a:r>
            <a:r>
              <a:rPr lang="en-US" sz="2800" b="1" i="1" dirty="0" smtClean="0">
                <a:solidFill>
                  <a:srgbClr val="FF0000"/>
                </a:solidFill>
              </a:rPr>
              <a:t> u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kolu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naizmenične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struje</a:t>
            </a:r>
            <a:r>
              <a:rPr lang="en-US" sz="2800" b="1" i="1" dirty="0" smtClean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trenutna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snaga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58" y="1624064"/>
            <a:ext cx="10161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Srednja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ili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aktivna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snaga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8836"/>
            <a:ext cx="10515600" cy="46657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331361" y="4957185"/>
              <a:ext cx="1797480" cy="106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81" y="4945305"/>
                <a:ext cx="1816560" cy="10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353641" y="5267145"/>
              <a:ext cx="6286320" cy="1463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0681" y="5255625"/>
                <a:ext cx="6312600" cy="14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11148201" y="6146625"/>
              <a:ext cx="556560" cy="41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38481" y="6134025"/>
                <a:ext cx="57816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72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23" y="365126"/>
            <a:ext cx="10950677" cy="691842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/>
              <a:t>Aktivna</a:t>
            </a:r>
            <a:r>
              <a:rPr lang="en-US" sz="2400" dirty="0" smtClean="0"/>
              <a:t>, </a:t>
            </a:r>
            <a:r>
              <a:rPr lang="en-US" sz="2400" dirty="0" err="1" smtClean="0"/>
              <a:t>Reaktivna</a:t>
            </a:r>
            <a:r>
              <a:rPr lang="en-US" sz="2400" dirty="0" smtClean="0"/>
              <a:t> ,</a:t>
            </a:r>
            <a:r>
              <a:rPr lang="en-US" sz="2400" dirty="0" err="1" smtClean="0"/>
              <a:t>Prividna</a:t>
            </a:r>
            <a:r>
              <a:rPr lang="en-US" sz="2400" dirty="0" smtClean="0"/>
              <a:t> </a:t>
            </a:r>
            <a:r>
              <a:rPr lang="en-US" sz="2400" dirty="0" err="1" smtClean="0"/>
              <a:t>snaga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556" y="2428748"/>
            <a:ext cx="529651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588" y="4089170"/>
            <a:ext cx="3279058" cy="2360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265" y="1430594"/>
            <a:ext cx="3232354" cy="2590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34961" y="4625625"/>
              <a:ext cx="5984280" cy="1623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481" y="4613025"/>
                <a:ext cx="6003000" cy="16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/>
              <p14:cNvContentPartPr/>
              <p14:nvPr/>
            </p14:nvContentPartPr>
            <p14:xfrm>
              <a:off x="6577641" y="4809225"/>
              <a:ext cx="1445040" cy="3715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68641" y="4796265"/>
                <a:ext cx="1467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6649641" y="3212625"/>
              <a:ext cx="1873800" cy="26395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36321" y="3199665"/>
                <a:ext cx="1901520" cy="26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/>
              <p14:cNvContentPartPr/>
              <p14:nvPr/>
            </p14:nvContentPartPr>
            <p14:xfrm>
              <a:off x="7890201" y="5136105"/>
              <a:ext cx="240480" cy="1562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78681" y="5121705"/>
                <a:ext cx="266400" cy="1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23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ZADACI ZA  VEŽBU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096" y="1825625"/>
            <a:ext cx="75538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3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Primena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kompleksnih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brojeva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analizi</a:t>
            </a:r>
            <a:r>
              <a:rPr lang="en-US" dirty="0" smtClean="0">
                <a:solidFill>
                  <a:srgbClr val="FF0000"/>
                </a:solidFill>
              </a:rPr>
              <a:t> kola </a:t>
            </a:r>
            <a:r>
              <a:rPr lang="en-US" dirty="0" err="1" smtClean="0">
                <a:solidFill>
                  <a:srgbClr val="FF0000"/>
                </a:solidFill>
              </a:rPr>
              <a:t>naizmenične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struje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99" y="1825625"/>
            <a:ext cx="93232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Trigonometrijski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eksponencijalni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oblik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kompleksnog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broja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484" y="1347788"/>
            <a:ext cx="9429031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Kompleksna</a:t>
            </a:r>
            <a:r>
              <a:rPr lang="en-US" dirty="0" smtClean="0"/>
              <a:t> </a:t>
            </a:r>
            <a:r>
              <a:rPr lang="en-US" dirty="0" err="1" smtClean="0"/>
              <a:t>predstava</a:t>
            </a:r>
            <a:r>
              <a:rPr lang="en-US" dirty="0" smtClean="0"/>
              <a:t> </a:t>
            </a:r>
            <a:r>
              <a:rPr lang="en-US" dirty="0" err="1" smtClean="0"/>
              <a:t>prostoperiodicnih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kompleksnu</a:t>
            </a:r>
            <a:r>
              <a:rPr lang="en-US" dirty="0" smtClean="0"/>
              <a:t> </a:t>
            </a:r>
            <a:r>
              <a:rPr lang="en-US" dirty="0" err="1" smtClean="0"/>
              <a:t>predstavu</a:t>
            </a:r>
            <a:r>
              <a:rPr lang="en-US" dirty="0" smtClean="0"/>
              <a:t> </a:t>
            </a:r>
            <a:r>
              <a:rPr lang="en-US" dirty="0" err="1" smtClean="0"/>
              <a:t>prostoperidične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</a:t>
            </a:r>
            <a:r>
              <a:rPr lang="en-US" dirty="0" err="1" smtClean="0"/>
              <a:t>korist</a:t>
            </a:r>
            <a:r>
              <a:rPr lang="en-US" dirty="0" smtClean="0"/>
              <a:t> se </a:t>
            </a:r>
            <a:r>
              <a:rPr lang="en-US" dirty="0" err="1" smtClean="0"/>
              <a:t>ista</a:t>
            </a:r>
            <a:r>
              <a:rPr lang="en-US" dirty="0" smtClean="0"/>
              <a:t> </a:t>
            </a:r>
            <a:r>
              <a:rPr lang="en-US" dirty="0" err="1" smtClean="0"/>
              <a:t>oznaka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fazorsku</a:t>
            </a:r>
            <a:r>
              <a:rPr lang="en-US" dirty="0" smtClean="0"/>
              <a:t> </a:t>
            </a:r>
            <a:r>
              <a:rPr lang="en-US" dirty="0" err="1" smtClean="0"/>
              <a:t>predstavu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polarni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kompleksnog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/>
              <a:t> </a:t>
            </a:r>
            <a:r>
              <a:rPr lang="en-US" dirty="0" smtClean="0"/>
              <a:t>je u </a:t>
            </a:r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fazor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18" y="3423008"/>
            <a:ext cx="9763125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26" y="4797983"/>
            <a:ext cx="3495367" cy="20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6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60001" y="625305"/>
              <a:ext cx="6107400" cy="3530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2721" y="613425"/>
                <a:ext cx="6142680" cy="35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6739281" y="3468585"/>
              <a:ext cx="0" cy="104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/>
              <p14:cNvContentPartPr/>
              <p14:nvPr/>
            </p14:nvContentPartPr>
            <p14:xfrm>
              <a:off x="7817841" y="2397945"/>
              <a:ext cx="1037880" cy="2408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0201" y="2381745"/>
                <a:ext cx="10627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6" name="Ink 235"/>
              <p14:cNvContentPartPr/>
              <p14:nvPr/>
            </p14:nvContentPartPr>
            <p14:xfrm>
              <a:off x="1667601" y="5178585"/>
              <a:ext cx="2204280" cy="75456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1761" y="5162745"/>
                <a:ext cx="223452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" name="Ink 236"/>
              <p14:cNvContentPartPr/>
              <p14:nvPr/>
            </p14:nvContentPartPr>
            <p14:xfrm>
              <a:off x="2198961" y="4161225"/>
              <a:ext cx="385200" cy="25776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4561" y="4143225"/>
                <a:ext cx="4150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9" name="Ink 298"/>
              <p14:cNvContentPartPr/>
              <p14:nvPr/>
            </p14:nvContentPartPr>
            <p14:xfrm>
              <a:off x="3213801" y="5327985"/>
              <a:ext cx="7592760" cy="139644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2641" y="5310345"/>
                <a:ext cx="7622640" cy="14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8" name="Ink 327"/>
              <p14:cNvContentPartPr/>
              <p14:nvPr/>
            </p14:nvContentPartPr>
            <p14:xfrm>
              <a:off x="8809641" y="451785"/>
              <a:ext cx="254160" cy="201852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91641" y="435945"/>
                <a:ext cx="279000" cy="20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5" name="Ink 334"/>
              <p14:cNvContentPartPr/>
              <p14:nvPr/>
            </p14:nvContentPartPr>
            <p14:xfrm>
              <a:off x="7984521" y="1516305"/>
              <a:ext cx="2656080" cy="269280"/>
            </p14:xfrm>
          </p:contentPart>
        </mc:Choice>
        <mc:Fallback xmlns="">
          <p:pic>
            <p:nvPicPr>
              <p:cNvPr id="335" name="Ink 3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66521" y="1498305"/>
                <a:ext cx="2691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7" name="Ink 356"/>
              <p14:cNvContentPartPr/>
              <p14:nvPr/>
            </p14:nvContentPartPr>
            <p14:xfrm>
              <a:off x="8826561" y="2396865"/>
              <a:ext cx="1258560" cy="191880"/>
            </p14:xfrm>
          </p:contentPart>
        </mc:Choice>
        <mc:Fallback xmlns="">
          <p:pic>
            <p:nvPicPr>
              <p:cNvPr id="357" name="Ink 3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14681" y="2389305"/>
                <a:ext cx="1283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8" name="Ink 357"/>
              <p14:cNvContentPartPr/>
              <p14:nvPr/>
            </p14:nvContentPartPr>
            <p14:xfrm>
              <a:off x="10017441" y="1777665"/>
              <a:ext cx="244800" cy="79632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00521" y="1767945"/>
                <a:ext cx="27144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5" name="Ink 364"/>
              <p14:cNvContentPartPr/>
              <p14:nvPr/>
            </p14:nvContentPartPr>
            <p14:xfrm>
              <a:off x="617841" y="3452385"/>
              <a:ext cx="901080" cy="385200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1361" y="3445905"/>
                <a:ext cx="9140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1" name="Ink 370"/>
              <p14:cNvContentPartPr/>
              <p14:nvPr/>
            </p14:nvContentPartPr>
            <p14:xfrm>
              <a:off x="8883801" y="1668945"/>
              <a:ext cx="1136160" cy="8866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70841" y="1655985"/>
                <a:ext cx="116316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4" name="Ink 373"/>
              <p14:cNvContentPartPr/>
              <p14:nvPr/>
            </p14:nvContentPartPr>
            <p14:xfrm>
              <a:off x="9245961" y="1736985"/>
              <a:ext cx="777240" cy="78804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4801" y="1723305"/>
                <a:ext cx="80316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7" name="Ink 396"/>
              <p14:cNvContentPartPr/>
              <p14:nvPr/>
            </p14:nvContentPartPr>
            <p14:xfrm>
              <a:off x="6102801" y="3376065"/>
              <a:ext cx="5012640" cy="1940400"/>
            </p14:xfrm>
          </p:contentPart>
        </mc:Choice>
        <mc:Fallback xmlns="">
          <p:pic>
            <p:nvPicPr>
              <p:cNvPr id="397" name="Ink 39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85161" y="3361665"/>
                <a:ext cx="5047920" cy="19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3" name="Ink 412"/>
              <p14:cNvContentPartPr/>
              <p14:nvPr/>
            </p14:nvContentPartPr>
            <p14:xfrm>
              <a:off x="11599281" y="531705"/>
              <a:ext cx="60480" cy="0"/>
            </p14:xfrm>
          </p:contentPart>
        </mc:Choice>
        <mc:Fallback xmlns="">
          <p:pic>
            <p:nvPicPr>
              <p:cNvPr id="413" name="Ink 41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0" y="0"/>
                <a:ext cx="60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7" name="Ink 426"/>
              <p14:cNvContentPartPr/>
              <p14:nvPr/>
            </p14:nvContentPartPr>
            <p14:xfrm>
              <a:off x="8848161" y="252705"/>
              <a:ext cx="3214800" cy="1630440"/>
            </p14:xfrm>
          </p:contentPart>
        </mc:Choice>
        <mc:Fallback xmlns="">
          <p:pic>
            <p:nvPicPr>
              <p:cNvPr id="427" name="Ink 4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31961" y="236865"/>
                <a:ext cx="3243960" cy="16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4" name="Ink 453"/>
              <p14:cNvContentPartPr/>
              <p14:nvPr/>
            </p14:nvContentPartPr>
            <p14:xfrm>
              <a:off x="1589841" y="1142985"/>
              <a:ext cx="2109960" cy="39600"/>
            </p14:xfrm>
          </p:contentPart>
        </mc:Choice>
        <mc:Fallback xmlns="">
          <p:pic>
            <p:nvPicPr>
              <p:cNvPr id="454" name="Ink 45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75441" y="1127145"/>
                <a:ext cx="21412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9" name="Ink 458"/>
              <p14:cNvContentPartPr/>
              <p14:nvPr/>
            </p14:nvContentPartPr>
            <p14:xfrm>
              <a:off x="10515681" y="2376705"/>
              <a:ext cx="1586520" cy="807480"/>
            </p14:xfrm>
          </p:contentPart>
        </mc:Choice>
        <mc:Fallback xmlns="">
          <p:pic>
            <p:nvPicPr>
              <p:cNvPr id="459" name="Ink 45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03801" y="2362305"/>
                <a:ext cx="1607400" cy="8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572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223404"/>
            <a:ext cx="12192000" cy="68536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2660086" y="202661"/>
              <a:ext cx="8131680" cy="6336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2446" y="185381"/>
                <a:ext cx="816444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 66"/>
              <p14:cNvContentPartPr/>
              <p14:nvPr/>
            </p14:nvContentPartPr>
            <p14:xfrm>
              <a:off x="288406" y="2813381"/>
              <a:ext cx="679320" cy="9583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486" y="2795741"/>
                <a:ext cx="70704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9494686" y="2868821"/>
              <a:ext cx="32400" cy="16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84966" y="2861981"/>
                <a:ext cx="48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" name="Ink 68"/>
              <p14:cNvContentPartPr/>
              <p14:nvPr/>
            </p14:nvContentPartPr>
            <p14:xfrm>
              <a:off x="11377126" y="5437061"/>
              <a:ext cx="467640" cy="3445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53006" y="5412941"/>
                <a:ext cx="515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Ink 69"/>
              <p14:cNvContentPartPr/>
              <p14:nvPr/>
            </p14:nvContentPartPr>
            <p14:xfrm>
              <a:off x="9483166" y="6720101"/>
              <a:ext cx="388800" cy="302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59046" y="6695981"/>
                <a:ext cx="437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" name="Ink 70"/>
              <p14:cNvContentPartPr/>
              <p14:nvPr/>
            </p14:nvContentPartPr>
            <p14:xfrm>
              <a:off x="11782486" y="6341381"/>
              <a:ext cx="414720" cy="3301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58366" y="6317261"/>
                <a:ext cx="46296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92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i="1" dirty="0" err="1" smtClean="0"/>
              <a:t>Vremenski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promenljive</a:t>
            </a:r>
            <a:r>
              <a:rPr lang="en-US" sz="1800" b="1" i="1" dirty="0" smtClean="0"/>
              <a:t> ,</a:t>
            </a:r>
            <a:r>
              <a:rPr lang="en-US" sz="1800" b="1" i="1" dirty="0" err="1" smtClean="0"/>
              <a:t>periodične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električne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veličine</a:t>
            </a:r>
            <a:r>
              <a:rPr lang="en-US" sz="1800" b="1" i="1" dirty="0"/>
              <a:t/>
            </a:r>
            <a:br>
              <a:rPr lang="en-US" sz="1800" b="1" i="1" dirty="0"/>
            </a:br>
            <a:r>
              <a:rPr lang="en-US" sz="1800" b="1" dirty="0" err="1" smtClean="0"/>
              <a:t>Komparacija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učinka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vremenski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promenljivih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električnih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veličina</a:t>
            </a:r>
            <a:r>
              <a:rPr lang="en-US" sz="1800" b="1" dirty="0" smtClean="0"/>
              <a:t>  se </a:t>
            </a:r>
            <a:r>
              <a:rPr lang="en-US" sz="1800" b="1" dirty="0" err="1" smtClean="0"/>
              <a:t>određuje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osnovu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njihove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srednje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vrednosti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\</a:t>
            </a:r>
            <a:r>
              <a:rPr lang="en-US" sz="1800" b="1" dirty="0" err="1" smtClean="0"/>
              <a:t>ili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efektivne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vrednosti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dužini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jednog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potpunog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ciklusa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promena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551" y="2083928"/>
            <a:ext cx="7069572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2302728" y="3057070"/>
              <a:ext cx="2668320" cy="378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8608" y="3042670"/>
                <a:ext cx="27036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/>
              <p14:cNvContentPartPr/>
              <p14:nvPr/>
            </p14:nvContentPartPr>
            <p14:xfrm>
              <a:off x="4076088" y="2578990"/>
              <a:ext cx="936000" cy="452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5288" y="2567830"/>
                <a:ext cx="95652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5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KIRHOFOVI ZAKONI ZA NAIZMENIČNE STRUJE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1141" y="1825625"/>
            <a:ext cx="4655717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1741" y="1690688"/>
            <a:ext cx="46624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6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RLC </a:t>
            </a:r>
            <a:r>
              <a:rPr lang="en-US" sz="3200" dirty="0" smtClean="0"/>
              <a:t>–ANALIZA PRIMENOM KOMPLEKSNOG RAČUNA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45" y="1641987"/>
            <a:ext cx="9193161" cy="4908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79081" y="5453265"/>
              <a:ext cx="3145320" cy="1296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121" y="5436345"/>
                <a:ext cx="3176280" cy="13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3133521" y="244065"/>
              <a:ext cx="0" cy="14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Ink 43"/>
              <p14:cNvContentPartPr/>
              <p14:nvPr/>
            </p14:nvContentPartPr>
            <p14:xfrm>
              <a:off x="3157281" y="118065"/>
              <a:ext cx="7109280" cy="6523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2521" y="106545"/>
                <a:ext cx="7133760" cy="6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257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Fazna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rezonansa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err="1" smtClean="0">
                <a:solidFill>
                  <a:srgbClr val="FF0000"/>
                </a:solidFill>
              </a:rPr>
              <a:t>Faktor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dobrote</a:t>
            </a:r>
            <a:r>
              <a:rPr lang="en-US" sz="3200" dirty="0" smtClean="0">
                <a:solidFill>
                  <a:srgbClr val="FF0000"/>
                </a:solidFill>
              </a:rPr>
              <a:t> kola 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" y="1856338"/>
            <a:ext cx="6327058" cy="4673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424" y="3020557"/>
            <a:ext cx="3500285" cy="13260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866401" y="1170345"/>
              <a:ext cx="1026360" cy="2412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0921" y="1153065"/>
                <a:ext cx="1055160" cy="24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7294761" y="2634825"/>
              <a:ext cx="4278240" cy="1820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0641" y="2610705"/>
                <a:ext cx="4326480" cy="18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9104841" y="4001745"/>
              <a:ext cx="69120" cy="90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80721" y="3977625"/>
                <a:ext cx="11736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391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Selektivnost</a:t>
            </a:r>
            <a:r>
              <a:rPr lang="en-US" dirty="0" smtClean="0"/>
              <a:t> kola </a:t>
            </a:r>
            <a:br>
              <a:rPr lang="en-US" dirty="0" smtClean="0"/>
            </a:br>
            <a:r>
              <a:rPr lang="en-US" sz="1800" dirty="0" err="1" smtClean="0"/>
              <a:t>Izražavanje</a:t>
            </a:r>
            <a:r>
              <a:rPr lang="en-US" sz="1800" dirty="0" smtClean="0"/>
              <a:t> </a:t>
            </a:r>
            <a:r>
              <a:rPr lang="en-US" sz="1800" dirty="0" err="1" smtClean="0"/>
              <a:t>količnika</a:t>
            </a:r>
            <a:r>
              <a:rPr lang="en-US" sz="1800" dirty="0" smtClean="0"/>
              <a:t> u </a:t>
            </a:r>
            <a:r>
              <a:rPr lang="en-US" sz="1800" dirty="0" err="1" smtClean="0"/>
              <a:t>decibelima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018" y="2989175"/>
            <a:ext cx="3696930" cy="1939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17" y="1445342"/>
            <a:ext cx="3479900" cy="5282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770801" y="2597745"/>
              <a:ext cx="0" cy="143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123241" y="2142705"/>
              <a:ext cx="4560840" cy="435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5241" y="2124345"/>
                <a:ext cx="45939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4645161" y="2050545"/>
              <a:ext cx="416520" cy="777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2921" y="2036145"/>
                <a:ext cx="43596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/>
              <p14:cNvContentPartPr/>
              <p14:nvPr/>
            </p14:nvContentPartPr>
            <p14:xfrm>
              <a:off x="3167361" y="4957545"/>
              <a:ext cx="226800" cy="349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4041" y="4944225"/>
                <a:ext cx="253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666801" y="2616105"/>
              <a:ext cx="380160" cy="646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321" y="2600625"/>
                <a:ext cx="40644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/>
              <p14:cNvContentPartPr/>
              <p14:nvPr/>
            </p14:nvContentPartPr>
            <p14:xfrm>
              <a:off x="2691801" y="4940265"/>
              <a:ext cx="195480" cy="154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7041" y="4929465"/>
                <a:ext cx="219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Ink 51"/>
              <p14:cNvContentPartPr/>
              <p14:nvPr/>
            </p14:nvContentPartPr>
            <p14:xfrm>
              <a:off x="8761401" y="3498105"/>
              <a:ext cx="2839320" cy="5720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0601" y="3482985"/>
                <a:ext cx="28638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/>
              <p14:cNvContentPartPr/>
              <p14:nvPr/>
            </p14:nvContentPartPr>
            <p14:xfrm>
              <a:off x="2863521" y="2428545"/>
              <a:ext cx="29880" cy="378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3081" y="2418825"/>
                <a:ext cx="50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/>
              <p14:cNvContentPartPr/>
              <p14:nvPr/>
            </p14:nvContentPartPr>
            <p14:xfrm>
              <a:off x="1344681" y="2913825"/>
              <a:ext cx="363240" cy="165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33161" y="2904105"/>
                <a:ext cx="384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1583001" y="5806065"/>
              <a:ext cx="2541960" cy="9871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58881" y="5781945"/>
                <a:ext cx="2590200" cy="10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797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PARALELNO RLC KOLO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76" y="1690688"/>
            <a:ext cx="7750859" cy="48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7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Veze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impedansi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admitansi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83" y="1653703"/>
            <a:ext cx="7782233" cy="46881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93921" y="5600145"/>
              <a:ext cx="468360" cy="502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7441" y="5586465"/>
                <a:ext cx="4892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/>
            </p14:nvContentPartPr>
            <p14:xfrm>
              <a:off x="3845961" y="5525985"/>
              <a:ext cx="765360" cy="664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9401" y="5507625"/>
                <a:ext cx="79992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4029561" y="5763945"/>
              <a:ext cx="3156120" cy="505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3001" y="5747745"/>
                <a:ext cx="319104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/>
              <p14:cNvContentPartPr/>
              <p14:nvPr/>
            </p14:nvContentPartPr>
            <p14:xfrm>
              <a:off x="7326081" y="5668185"/>
              <a:ext cx="893880" cy="6066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7361" y="5648745"/>
                <a:ext cx="92844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7565121" y="5834145"/>
              <a:ext cx="830520" cy="4161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6401" y="5817225"/>
                <a:ext cx="85608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178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Redna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paralelna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veza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impedansi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admitansi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51" y="1617407"/>
            <a:ext cx="7574139" cy="48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6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PRIMER ZA VEŽBU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910" y="1356852"/>
            <a:ext cx="4680155" cy="48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4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Transformacija</a:t>
            </a:r>
            <a:r>
              <a:rPr lang="en-US" dirty="0" smtClean="0"/>
              <a:t> </a:t>
            </a:r>
            <a:r>
              <a:rPr lang="en-US" dirty="0" err="1" smtClean="0"/>
              <a:t>impedansi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86" y="646906"/>
            <a:ext cx="348615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3" y="2064109"/>
            <a:ext cx="10554930" cy="40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06" y="119319"/>
            <a:ext cx="10515600" cy="93764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Kompleksne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predstave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snaga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77" y="1317523"/>
            <a:ext cx="5791200" cy="43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/>
              <a:t>Prostoperiodične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vremenski</a:t>
            </a:r>
            <a:r>
              <a:rPr lang="en-US" sz="2400" dirty="0" smtClean="0"/>
              <a:t> </a:t>
            </a:r>
            <a:r>
              <a:rPr lang="en-US" sz="2400" dirty="0" err="1" smtClean="0"/>
              <a:t>promenljive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naizmenične</a:t>
            </a:r>
            <a:r>
              <a:rPr lang="en-US" sz="2400" dirty="0" smtClean="0"/>
              <a:t> </a:t>
            </a:r>
            <a:r>
              <a:rPr lang="en-US" sz="2400" dirty="0" err="1" smtClean="0"/>
              <a:t>veličine</a:t>
            </a:r>
            <a:r>
              <a:rPr lang="en-US" sz="2400" dirty="0" smtClean="0"/>
              <a:t> </a:t>
            </a:r>
            <a:r>
              <a:rPr lang="en-US" sz="2400" dirty="0" err="1" smtClean="0"/>
              <a:t>naponi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/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1. </a:t>
            </a:r>
            <a:r>
              <a:rPr lang="en-US" sz="2400" dirty="0" err="1" smtClean="0"/>
              <a:t>Amplituda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 – (</a:t>
            </a:r>
            <a:r>
              <a:rPr lang="en-US" sz="2400" dirty="0" err="1" smtClean="0"/>
              <a:t>učestanost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frekvencija</a:t>
            </a:r>
            <a:r>
              <a:rPr lang="en-US" sz="2400" dirty="0" smtClean="0"/>
              <a:t>)-</a:t>
            </a:r>
            <a:r>
              <a:rPr lang="en-US" sz="2400" dirty="0" err="1" smtClean="0"/>
              <a:t>kružna</a:t>
            </a:r>
            <a:r>
              <a:rPr lang="en-US" sz="2400" dirty="0" smtClean="0"/>
              <a:t> </a:t>
            </a:r>
            <a:r>
              <a:rPr lang="en-US" sz="2400" dirty="0" err="1" smtClean="0"/>
              <a:t>učestanost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3. </a:t>
            </a:r>
            <a:r>
              <a:rPr lang="en-US" sz="2400" dirty="0" err="1" smtClean="0"/>
              <a:t>Početna</a:t>
            </a:r>
            <a:r>
              <a:rPr lang="en-US" sz="2400" dirty="0" smtClean="0"/>
              <a:t> </a:t>
            </a:r>
            <a:r>
              <a:rPr lang="en-US" sz="2400" dirty="0" err="1" smtClean="0"/>
              <a:t>faza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fazni</a:t>
            </a:r>
            <a:r>
              <a:rPr lang="en-US" sz="2400" dirty="0" smtClean="0"/>
              <a:t> </a:t>
            </a:r>
            <a:r>
              <a:rPr lang="en-US" sz="2400" dirty="0" err="1" smtClean="0"/>
              <a:t>pomeraj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769" y="1811412"/>
            <a:ext cx="490665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62" y="3496514"/>
            <a:ext cx="5267325" cy="931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84" y="1890885"/>
            <a:ext cx="4200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Popravka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faktora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snage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3465" y="1825625"/>
            <a:ext cx="3071070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5625"/>
            <a:ext cx="5181600" cy="41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0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57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Paralelno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rezonantno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kolo-antirezonansa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41" y="1238176"/>
            <a:ext cx="7738507" cy="50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1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1056825"/>
            <a:ext cx="10751047" cy="4945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294" y="2777723"/>
            <a:ext cx="2414777" cy="4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48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15" y="383769"/>
            <a:ext cx="7472517" cy="58296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020921" y="1113105"/>
              <a:ext cx="948600" cy="271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4081" y="1103745"/>
                <a:ext cx="9615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/>
              <p14:cNvContentPartPr/>
              <p14:nvPr/>
            </p14:nvContentPartPr>
            <p14:xfrm>
              <a:off x="3271761" y="2317665"/>
              <a:ext cx="319320" cy="5652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1681" y="2303625"/>
                <a:ext cx="3430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/>
              <p14:cNvContentPartPr/>
              <p14:nvPr/>
            </p14:nvContentPartPr>
            <p14:xfrm>
              <a:off x="5335641" y="2236305"/>
              <a:ext cx="788400" cy="270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9081" y="2219025"/>
                <a:ext cx="821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/>
              <p14:cNvContentPartPr/>
              <p14:nvPr/>
            </p14:nvContentPartPr>
            <p14:xfrm>
              <a:off x="6097401" y="2400465"/>
              <a:ext cx="5799600" cy="39020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9041" y="2383545"/>
                <a:ext cx="5837760" cy="39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6" name="Ink 165"/>
              <p14:cNvContentPartPr/>
              <p14:nvPr/>
            </p14:nvContentPartPr>
            <p14:xfrm>
              <a:off x="9643041" y="5700585"/>
              <a:ext cx="1791720" cy="6278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23241" y="5684745"/>
                <a:ext cx="182700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432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1822959"/>
            <a:ext cx="11613982" cy="4022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612"/>
            <a:ext cx="12192000" cy="64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9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0"/>
            <a:ext cx="1145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01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48"/>
            <a:ext cx="12192000" cy="65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0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6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8" y="875497"/>
            <a:ext cx="12192000" cy="5372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195686" y="2526879"/>
              <a:ext cx="61200" cy="1674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1566" y="2502759"/>
                <a:ext cx="109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173006" y="2526879"/>
              <a:ext cx="118440" cy="142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8886" y="2502759"/>
                <a:ext cx="1666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3462526" y="2630199"/>
              <a:ext cx="264240" cy="10180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8406" y="2606079"/>
                <a:ext cx="312480" cy="10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3859246" y="2821359"/>
              <a:ext cx="147600" cy="1137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5126" y="2797239"/>
                <a:ext cx="195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3849166" y="3124479"/>
              <a:ext cx="1534320" cy="10396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25046" y="3100359"/>
                <a:ext cx="15825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2305486" y="4168839"/>
              <a:ext cx="64440" cy="889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81366" y="4144719"/>
                <a:ext cx="112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Ink 34"/>
              <p14:cNvContentPartPr/>
              <p14:nvPr/>
            </p14:nvContentPartPr>
            <p14:xfrm>
              <a:off x="2330326" y="4183599"/>
              <a:ext cx="39600" cy="838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6206" y="4159479"/>
                <a:ext cx="878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" name="Ink 36"/>
              <p14:cNvContentPartPr/>
              <p14:nvPr/>
            </p14:nvContentPartPr>
            <p14:xfrm>
              <a:off x="8041726" y="2472879"/>
              <a:ext cx="1132200" cy="16077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17606" y="2448759"/>
                <a:ext cx="1180440" cy="16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" name="Ink 38"/>
              <p14:cNvContentPartPr/>
              <p14:nvPr/>
            </p14:nvContentPartPr>
            <p14:xfrm>
              <a:off x="7123366" y="2349759"/>
              <a:ext cx="79200" cy="1382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99246" y="2325639"/>
                <a:ext cx="127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" name="Ink 40"/>
              <p14:cNvContentPartPr/>
              <p14:nvPr/>
            </p14:nvContentPartPr>
            <p14:xfrm>
              <a:off x="7118686" y="2394039"/>
              <a:ext cx="34560" cy="201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94566" y="2369919"/>
                <a:ext cx="82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3" name="Ink 42"/>
              <p14:cNvContentPartPr/>
              <p14:nvPr/>
            </p14:nvContentPartPr>
            <p14:xfrm>
              <a:off x="7221646" y="4035999"/>
              <a:ext cx="69480" cy="11340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97526" y="4011879"/>
                <a:ext cx="117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5" name="Ink 44"/>
              <p14:cNvContentPartPr/>
              <p14:nvPr/>
            </p14:nvContentPartPr>
            <p14:xfrm>
              <a:off x="7197166" y="4011519"/>
              <a:ext cx="88920" cy="10872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73046" y="3987399"/>
                <a:ext cx="1371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" name="Ink 50"/>
              <p14:cNvContentPartPr/>
              <p14:nvPr/>
            </p14:nvContentPartPr>
            <p14:xfrm>
              <a:off x="7999246" y="5356839"/>
              <a:ext cx="2805120" cy="11556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4486" y="5340639"/>
                <a:ext cx="282708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" name="Ink 74"/>
              <p14:cNvContentPartPr/>
              <p14:nvPr/>
            </p14:nvContentPartPr>
            <p14:xfrm>
              <a:off x="3898486" y="2698959"/>
              <a:ext cx="360" cy="22644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74366" y="2674839"/>
                <a:ext cx="486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5" name="Ink 84"/>
              <p14:cNvContentPartPr/>
              <p14:nvPr/>
            </p14:nvContentPartPr>
            <p14:xfrm>
              <a:off x="4984966" y="4055799"/>
              <a:ext cx="354240" cy="4280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60846" y="4031679"/>
                <a:ext cx="4024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6" name="Ink 85"/>
              <p14:cNvContentPartPr/>
              <p14:nvPr/>
            </p14:nvContentPartPr>
            <p14:xfrm>
              <a:off x="3110446" y="5373039"/>
              <a:ext cx="2829240" cy="103104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92806" y="5358639"/>
                <a:ext cx="2856960" cy="10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0" name="Ink 89"/>
              <p14:cNvContentPartPr/>
              <p14:nvPr/>
            </p14:nvContentPartPr>
            <p14:xfrm>
              <a:off x="2836486" y="3642879"/>
              <a:ext cx="900000" cy="65124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12366" y="3618759"/>
                <a:ext cx="948240" cy="6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774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11" y="289939"/>
            <a:ext cx="5992061" cy="3820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1" y="4236370"/>
            <a:ext cx="12192000" cy="25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Efektivna</a:t>
            </a:r>
            <a:r>
              <a:rPr lang="en-US" sz="2800" dirty="0" smtClean="0"/>
              <a:t> </a:t>
            </a:r>
            <a:r>
              <a:rPr lang="en-US" sz="2800" dirty="0" err="1" smtClean="0"/>
              <a:t>vrednost</a:t>
            </a:r>
            <a:r>
              <a:rPr lang="en-US" sz="2800" dirty="0" smtClean="0"/>
              <a:t> </a:t>
            </a:r>
            <a:r>
              <a:rPr lang="en-US" sz="2800" dirty="0" err="1" smtClean="0"/>
              <a:t>prostoperiodične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električne</a:t>
            </a:r>
            <a:r>
              <a:rPr lang="en-US" sz="2800" dirty="0" smtClean="0"/>
              <a:t> </a:t>
            </a:r>
            <a:r>
              <a:rPr lang="en-US" sz="2800" dirty="0" err="1" smtClean="0"/>
              <a:t>veličine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struja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napon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754" y="1534340"/>
            <a:ext cx="4054491" cy="46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42" y="1999361"/>
            <a:ext cx="7691569" cy="48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45" y="-236418"/>
            <a:ext cx="12192000" cy="4862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11" y="4291934"/>
            <a:ext cx="6619875" cy="1076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13361" y="3171472"/>
              <a:ext cx="138240" cy="761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7480" y="3159232"/>
                <a:ext cx="167476" cy="7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252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0" y="0"/>
            <a:ext cx="1215412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699761" y="3186705"/>
              <a:ext cx="435600" cy="327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5721" y="3178785"/>
                <a:ext cx="45756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736361" y="2885025"/>
              <a:ext cx="4317480" cy="7542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641" y="2870985"/>
                <a:ext cx="435348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" name="Ink 52"/>
              <p14:cNvContentPartPr/>
              <p14:nvPr/>
            </p14:nvContentPartPr>
            <p14:xfrm>
              <a:off x="6391521" y="6252465"/>
              <a:ext cx="2908800" cy="5148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4961" y="6234465"/>
                <a:ext cx="294444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391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Snage</a:t>
            </a:r>
            <a:r>
              <a:rPr lang="en-US" dirty="0" smtClean="0"/>
              <a:t> u </a:t>
            </a:r>
            <a:r>
              <a:rPr lang="en-US" dirty="0" err="1" smtClean="0"/>
              <a:t>trofaznom</a:t>
            </a:r>
            <a:r>
              <a:rPr lang="en-US" dirty="0" smtClean="0"/>
              <a:t> </a:t>
            </a:r>
            <a:r>
              <a:rPr lang="en-US" dirty="0" err="1" smtClean="0"/>
              <a:t>sistemu</a:t>
            </a:r>
            <a:r>
              <a:rPr lang="en-US" dirty="0" smtClean="0"/>
              <a:t> </a:t>
            </a:r>
            <a:r>
              <a:rPr lang="en-US" dirty="0" err="1" smtClean="0"/>
              <a:t>izražene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linijskih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825" y="2496344"/>
            <a:ext cx="50863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7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Kompleksna</a:t>
            </a:r>
            <a:r>
              <a:rPr lang="en-US" dirty="0" smtClean="0"/>
              <a:t> </a:t>
            </a:r>
            <a:r>
              <a:rPr lang="en-US" dirty="0" err="1" smtClean="0"/>
              <a:t>prividna</a:t>
            </a:r>
            <a:r>
              <a:rPr lang="en-US" dirty="0" smtClean="0"/>
              <a:t> </a:t>
            </a:r>
            <a:r>
              <a:rPr lang="en-US" dirty="0" err="1" smtClean="0"/>
              <a:t>snaga</a:t>
            </a:r>
            <a:r>
              <a:rPr lang="en-US" dirty="0" smtClean="0"/>
              <a:t> u </a:t>
            </a:r>
            <a:r>
              <a:rPr lang="en-US" dirty="0" err="1" smtClean="0"/>
              <a:t>trofaznom</a:t>
            </a:r>
            <a:r>
              <a:rPr lang="en-US" dirty="0" smtClean="0"/>
              <a:t> </a:t>
            </a:r>
            <a:r>
              <a:rPr lang="en-US" dirty="0" err="1" smtClean="0"/>
              <a:t>sistemu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905919"/>
            <a:ext cx="4762500" cy="2190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42081" y="5072025"/>
              <a:ext cx="556200" cy="344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801" y="5054025"/>
                <a:ext cx="5904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577601" y="4057905"/>
              <a:ext cx="1893600" cy="11739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9241" y="4040625"/>
                <a:ext cx="1927800" cy="12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1944801" y="4131705"/>
              <a:ext cx="293400" cy="3189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8241" y="4115145"/>
                <a:ext cx="3265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3722481" y="4359585"/>
              <a:ext cx="289440" cy="3963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5201" y="4340145"/>
                <a:ext cx="3250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/>
              <p14:cNvContentPartPr/>
              <p14:nvPr/>
            </p14:nvContentPartPr>
            <p14:xfrm>
              <a:off x="3863961" y="4553265"/>
              <a:ext cx="286920" cy="1767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9561" y="4538865"/>
                <a:ext cx="3099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2101401" y="5471625"/>
              <a:ext cx="261360" cy="1411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88441" y="5457225"/>
                <a:ext cx="289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2176641" y="5511225"/>
              <a:ext cx="3240" cy="2458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60441" y="5493225"/>
                <a:ext cx="374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9288441" y="4081665"/>
              <a:ext cx="1818720" cy="9345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71161" y="4062585"/>
                <a:ext cx="184464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0" name="Ink 39"/>
              <p14:cNvContentPartPr/>
              <p14:nvPr/>
            </p14:nvContentPartPr>
            <p14:xfrm>
              <a:off x="9814761" y="3579825"/>
              <a:ext cx="198000" cy="2512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05401" y="3565785"/>
                <a:ext cx="2214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3" name="Ink 42"/>
              <p14:cNvContentPartPr/>
              <p14:nvPr/>
            </p14:nvContentPartPr>
            <p14:xfrm>
              <a:off x="11392641" y="4442385"/>
              <a:ext cx="637200" cy="29520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75361" y="4423665"/>
                <a:ext cx="6739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9" name="Ink 48"/>
              <p14:cNvContentPartPr/>
              <p14:nvPr/>
            </p14:nvContentPartPr>
            <p14:xfrm>
              <a:off x="9875241" y="4868265"/>
              <a:ext cx="676800" cy="2707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61201" y="4854585"/>
                <a:ext cx="700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" name="Ink 50"/>
              <p14:cNvContentPartPr/>
              <p14:nvPr/>
            </p14:nvContentPartPr>
            <p14:xfrm>
              <a:off x="4352121" y="4410705"/>
              <a:ext cx="176400" cy="2430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36281" y="4394865"/>
                <a:ext cx="2084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2" name="Ink 51"/>
              <p14:cNvContentPartPr/>
              <p14:nvPr/>
            </p14:nvContentPartPr>
            <p14:xfrm>
              <a:off x="4734441" y="4389105"/>
              <a:ext cx="187920" cy="2476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20401" y="4369665"/>
                <a:ext cx="218880" cy="2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284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8905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PRINCIP RADA ALTERNATORA-GENERATORA NAIZMENIČNE STRUJE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684" y="1569783"/>
            <a:ext cx="67286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Predstavljanje</a:t>
            </a:r>
            <a:r>
              <a:rPr lang="en-US" dirty="0" smtClean="0"/>
              <a:t> </a:t>
            </a:r>
            <a:r>
              <a:rPr lang="en-US" dirty="0" err="1" smtClean="0"/>
              <a:t>naizmenične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obrtnog</a:t>
            </a:r>
            <a:r>
              <a:rPr lang="en-US" dirty="0" smtClean="0"/>
              <a:t> </a:t>
            </a:r>
            <a:r>
              <a:rPr lang="en-US" dirty="0" err="1" smtClean="0"/>
              <a:t>vektora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fazora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779" y="1740345"/>
            <a:ext cx="5136073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20" y="3709774"/>
            <a:ext cx="3267380" cy="763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5" y="5125796"/>
            <a:ext cx="3036458" cy="7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Predstavljanje</a:t>
            </a:r>
            <a:r>
              <a:rPr lang="en-US" dirty="0" smtClean="0"/>
              <a:t> </a:t>
            </a:r>
            <a:r>
              <a:rPr lang="en-US" dirty="0" err="1" smtClean="0"/>
              <a:t>naizmeničnih</a:t>
            </a:r>
            <a:r>
              <a:rPr lang="en-US" dirty="0" smtClean="0"/>
              <a:t> </a:t>
            </a:r>
            <a:r>
              <a:rPr lang="en-US" dirty="0" err="1" smtClean="0"/>
              <a:t>veličina</a:t>
            </a:r>
            <a:r>
              <a:rPr lang="en-US" dirty="0" smtClean="0"/>
              <a:t> –</a:t>
            </a:r>
            <a:r>
              <a:rPr lang="en-US" dirty="0" err="1" smtClean="0"/>
              <a:t>fazorski</a:t>
            </a:r>
            <a:r>
              <a:rPr lang="en-US" dirty="0" smtClean="0"/>
              <a:t> </a:t>
            </a:r>
            <a:r>
              <a:rPr lang="en-US" dirty="0" err="1" smtClean="0"/>
              <a:t>dijagram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213" y="1825625"/>
            <a:ext cx="36815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6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67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Sabiranje</a:t>
            </a:r>
            <a:r>
              <a:rPr lang="en-US" dirty="0" smtClean="0"/>
              <a:t> </a:t>
            </a:r>
            <a:r>
              <a:rPr lang="en-US" dirty="0" err="1" smtClean="0"/>
              <a:t>fazora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309" y="1767383"/>
            <a:ext cx="81103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7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238</Words>
  <Application>Microsoft Office PowerPoint</Application>
  <PresentationFormat>Widescreen</PresentationFormat>
  <Paragraphs>47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NAIZMENIČNE STRUJE</vt:lpstr>
      <vt:lpstr>Stalne jednosmerne struje</vt:lpstr>
      <vt:lpstr>Vremenski promenljive ,periodične električne veličine Komparacija učinka vremenski promenljivih električnih veličina  se određuje  na osnovu njihove srednje vrednosti i\ili efektivne vrednosti na dužini jednog potpunog ciklusa promena</vt:lpstr>
      <vt:lpstr>Prostoperiodične vremenski promenljive naizmenične veličine naponi i/ili struje: 1. Amplituda 2 Perioda – (učestanost ili frekvencija)-kružna učestanost 3. Početna faza ili fazni pomeraj</vt:lpstr>
      <vt:lpstr>Efektivna vrednost prostoperiodične električne veličine (struja ili napon)</vt:lpstr>
      <vt:lpstr>PRINCIP RADA ALTERNATORA-GENERATORA NAIZMENIČNE STRUJE</vt:lpstr>
      <vt:lpstr>Predstavljanje naizmenične veličine  preko obrtnog vektora  i fazora</vt:lpstr>
      <vt:lpstr>Predstavljanje naizmeničnih veličina –fazorski dijagram</vt:lpstr>
      <vt:lpstr>Sabiranje fazora</vt:lpstr>
      <vt:lpstr>Množenje I deljenje  fazora</vt:lpstr>
      <vt:lpstr>OSNOVNA PROSTA KOLA NAIZMENIČNE STRUJE Pretpostavka je da je poznata e(t)  ,potrebno je  odrediti i(t)  u slučaju da je potrošač  otpornik, induktivitet ili kondenzator Cilj je da se odredi veza između napona na potrošaču i struje kroz potrošač </vt:lpstr>
      <vt:lpstr>Otpornik u kolu naizmenične struje</vt:lpstr>
      <vt:lpstr>Induktivnost u kolu naizmenične struje</vt:lpstr>
      <vt:lpstr>Kondenzator u kolu naizmenične struje</vt:lpstr>
      <vt:lpstr> Primena fazorskog računa  na analizu  kola naizmenične struje Na naizmenični prostoperiodični napon priključeni su redno vezani  RL, RC, RLC  zadatak je da se odredi fazor struje i fazna razlika između fazora struje I fazora napona.  </vt:lpstr>
      <vt:lpstr>RL  kolo </vt:lpstr>
      <vt:lpstr>Dijagram vremenskih promena napona i struje u RL kolu</vt:lpstr>
      <vt:lpstr>RC kolo naizmenicne struje : Pri poznatoj vremenskoj promeni napona u(t) odrediti  fazorsku predstavu struje u kolu ,njen fazni pomeraj u odnosu na napon,vremensku promenu struje  i fazor impedance RC redne veze.</vt:lpstr>
      <vt:lpstr>Dijagram promene napona i struje u funkciji vremena u kolu naizmenične struje sa rednom vezom R i C</vt:lpstr>
      <vt:lpstr>R,L,C KOLO NAIZMENIČNE STRUJE FAZORSKA ANALIZA</vt:lpstr>
      <vt:lpstr>Snage u kolu naizmenične struje- trenutna snaga </vt:lpstr>
      <vt:lpstr>Srednja ili aktivna snaga</vt:lpstr>
      <vt:lpstr>Aktivna, Reaktivna ,Prividna snaga</vt:lpstr>
      <vt:lpstr>ZADACI ZA  VEŽBU</vt:lpstr>
      <vt:lpstr>Primena kompleksnih brojeva u analizi kola naizmenične struje</vt:lpstr>
      <vt:lpstr>Trigonometrijski i eksponencijalni oblik kompleksnog broja</vt:lpstr>
      <vt:lpstr>Kompleksna predstava prostoperiodicnih veličina</vt:lpstr>
      <vt:lpstr>PowerPoint Presentation</vt:lpstr>
      <vt:lpstr>PowerPoint Presentation</vt:lpstr>
      <vt:lpstr>KIRHOFOVI ZAKONI ZA NAIZMENIČNE STRUJE</vt:lpstr>
      <vt:lpstr>RLC –ANALIZA PRIMENOM KOMPLEKSNOG RAČUNA</vt:lpstr>
      <vt:lpstr>Fazna rezonansa Faktor dobrote kola  </vt:lpstr>
      <vt:lpstr>Selektivnost kola  Izražavanje količnika u decibelima</vt:lpstr>
      <vt:lpstr>PARALELNO RLC KOLO</vt:lpstr>
      <vt:lpstr>Veze impedansi i admitansi</vt:lpstr>
      <vt:lpstr>Redna i paralelna veza impedansi i admitansi</vt:lpstr>
      <vt:lpstr>PRIMER ZA VEŽBU</vt:lpstr>
      <vt:lpstr>Transformacija impedansi </vt:lpstr>
      <vt:lpstr>Kompleksne predstave snaga</vt:lpstr>
      <vt:lpstr>Popravka faktora snage</vt:lpstr>
      <vt:lpstr>Paralelno rezonantno kolo-antirezonansa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Snage u trofaznom sistemu izražene pomoću linijskih struja napona</vt:lpstr>
      <vt:lpstr>Kompleksna prividna snaga u trofaznom sistemu</vt:lpstr>
      <vt:lpstr>Primer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NAIZMENIČNE STRUJE</dc:title>
  <dc:creator>Dragutin Kostic</dc:creator>
  <cp:lastModifiedBy>Dragutin Kostic</cp:lastModifiedBy>
  <cp:revision>127</cp:revision>
  <dcterms:created xsi:type="dcterms:W3CDTF">2020-11-22T18:16:32Z</dcterms:created>
  <dcterms:modified xsi:type="dcterms:W3CDTF">2020-12-22T15:28:42Z</dcterms:modified>
</cp:coreProperties>
</file>