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9" r:id="rId13"/>
    <p:sldId id="270" r:id="rId14"/>
    <p:sldId id="271" r:id="rId15"/>
    <p:sldId id="25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21" autoAdjust="0"/>
    <p:restoredTop sz="94607" autoAdjust="0"/>
  </p:normalViewPr>
  <p:slideViewPr>
    <p:cSldViewPr>
      <p:cViewPr varScale="1">
        <p:scale>
          <a:sx n="69" d="100"/>
          <a:sy n="69" d="100"/>
        </p:scale>
        <p:origin x="-142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95D37-AEEF-4ACE-9427-1B0B94B06A58}" type="datetimeFigureOut">
              <a:rPr lang="en-US" smtClean="0"/>
              <a:pPr/>
              <a:t>5/12/2014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1E84-5D81-4502-8790-EC64AA491B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95D37-AEEF-4ACE-9427-1B0B94B06A58}" type="datetimeFigureOut">
              <a:rPr lang="en-US" smtClean="0"/>
              <a:pPr/>
              <a:t>5/12/2014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1E84-5D81-4502-8790-EC64AA491B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95D37-AEEF-4ACE-9427-1B0B94B06A58}" type="datetimeFigureOut">
              <a:rPr lang="en-US" smtClean="0"/>
              <a:pPr/>
              <a:t>5/12/2014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1E84-5D81-4502-8790-EC64AA491B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95D37-AEEF-4ACE-9427-1B0B94B06A58}" type="datetimeFigureOut">
              <a:rPr lang="en-US" smtClean="0"/>
              <a:pPr/>
              <a:t>5/12/2014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1E84-5D81-4502-8790-EC64AA491B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95D37-AEEF-4ACE-9427-1B0B94B06A58}" type="datetimeFigureOut">
              <a:rPr lang="en-US" smtClean="0"/>
              <a:pPr/>
              <a:t>5/12/2014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1E84-5D81-4502-8790-EC64AA491B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95D37-AEEF-4ACE-9427-1B0B94B06A58}" type="datetimeFigureOut">
              <a:rPr lang="en-US" smtClean="0"/>
              <a:pPr/>
              <a:t>5/12/2014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1E84-5D81-4502-8790-EC64AA491B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95D37-AEEF-4ACE-9427-1B0B94B06A58}" type="datetimeFigureOut">
              <a:rPr lang="en-US" smtClean="0"/>
              <a:pPr/>
              <a:t>5/12/2014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1E84-5D81-4502-8790-EC64AA491B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95D37-AEEF-4ACE-9427-1B0B94B06A58}" type="datetimeFigureOut">
              <a:rPr lang="en-US" smtClean="0"/>
              <a:pPr/>
              <a:t>5/12/2014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1E84-5D81-4502-8790-EC64AA491B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95D37-AEEF-4ACE-9427-1B0B94B06A58}" type="datetimeFigureOut">
              <a:rPr lang="en-US" smtClean="0"/>
              <a:pPr/>
              <a:t>5/12/2014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1E84-5D81-4502-8790-EC64AA491B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95D37-AEEF-4ACE-9427-1B0B94B06A58}" type="datetimeFigureOut">
              <a:rPr lang="en-US" smtClean="0"/>
              <a:pPr/>
              <a:t>5/12/2014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1E84-5D81-4502-8790-EC64AA491B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95D37-AEEF-4ACE-9427-1B0B94B06A58}" type="datetimeFigureOut">
              <a:rPr lang="en-US" smtClean="0"/>
              <a:pPr/>
              <a:t>5/12/2014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9AD1E84-5D81-4502-8790-EC64AA491B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1695D37-AEEF-4ACE-9427-1B0B94B06A58}" type="datetimeFigureOut">
              <a:rPr lang="en-US" smtClean="0"/>
              <a:pPr/>
              <a:t>5/12/2014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9AD1E84-5D81-4502-8790-EC64AA491B1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Milan </a:t>
            </a:r>
            <a:r>
              <a:rPr lang="en-US" dirty="0" err="1" smtClean="0">
                <a:solidFill>
                  <a:srgbClr val="FFFF00"/>
                </a:solidFill>
              </a:rPr>
              <a:t>Paunovi</a:t>
            </a:r>
            <a:r>
              <a:rPr lang="sr-Latn-RS" dirty="0" smtClean="0">
                <a:solidFill>
                  <a:srgbClr val="FFFF00"/>
                </a:solidFill>
              </a:rPr>
              <a:t>ć lo120125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-914400"/>
            <a:ext cx="7851648" cy="1828800"/>
          </a:xfrm>
        </p:spPr>
        <p:txBody>
          <a:bodyPr/>
          <a:lstStyle/>
          <a:p>
            <a:pPr algn="ctr"/>
            <a:r>
              <a:rPr lang="en-US" b="0" dirty="0" smtClean="0">
                <a:solidFill>
                  <a:schemeClr val="bg1"/>
                </a:solidFill>
                <a:effectLst/>
              </a:rPr>
              <a:t>Le transport </a:t>
            </a:r>
            <a:r>
              <a:rPr lang="en-US" b="0" dirty="0" err="1" smtClean="0">
                <a:solidFill>
                  <a:schemeClr val="bg1"/>
                </a:solidFill>
                <a:effectLst/>
              </a:rPr>
              <a:t>ferroviaire</a:t>
            </a:r>
            <a:endParaRPr lang="en-US" b="0" dirty="0">
              <a:solidFill>
                <a:schemeClr val="bg1"/>
              </a:solidFill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zeleznic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38968"/>
            <a:ext cx="9144000" cy="60190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-714404"/>
            <a:ext cx="7851648" cy="1828800"/>
          </a:xfrm>
        </p:spPr>
        <p:txBody>
          <a:bodyPr/>
          <a:lstStyle/>
          <a:p>
            <a:pPr algn="ctr"/>
            <a:r>
              <a:rPr lang="en-US" b="0" dirty="0" smtClean="0">
                <a:solidFill>
                  <a:schemeClr val="bg1"/>
                </a:solidFill>
                <a:effectLst/>
              </a:rPr>
              <a:t>Transport </a:t>
            </a:r>
            <a:r>
              <a:rPr lang="en-US" b="0" dirty="0" err="1" smtClean="0">
                <a:solidFill>
                  <a:schemeClr val="bg1"/>
                </a:solidFill>
                <a:effectLst/>
              </a:rPr>
              <a:t>routier</a:t>
            </a:r>
            <a:endParaRPr lang="en-US" b="0" dirty="0">
              <a:solidFill>
                <a:schemeClr val="bg1"/>
              </a:solidFill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drumsk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57298"/>
            <a:ext cx="9144000" cy="55007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5786" y="-914400"/>
            <a:ext cx="7851648" cy="1828800"/>
          </a:xfrm>
        </p:spPr>
        <p:txBody>
          <a:bodyPr/>
          <a:lstStyle/>
          <a:p>
            <a:pPr algn="ctr"/>
            <a:r>
              <a:rPr lang="en-US" b="0" dirty="0" err="1" smtClean="0">
                <a:solidFill>
                  <a:schemeClr val="bg1"/>
                </a:solidFill>
                <a:effectLst/>
              </a:rPr>
              <a:t>Télécommunications</a:t>
            </a:r>
            <a:endParaRPr lang="en-US" b="0" dirty="0">
              <a:solidFill>
                <a:schemeClr val="bg1"/>
              </a:solidFill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tel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13220"/>
            <a:ext cx="9144000" cy="59447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5786" y="-642966"/>
            <a:ext cx="7851648" cy="1828800"/>
          </a:xfrm>
        </p:spPr>
        <p:txBody>
          <a:bodyPr/>
          <a:lstStyle/>
          <a:p>
            <a:pPr algn="ctr"/>
            <a:r>
              <a:rPr lang="en-US" b="0" dirty="0" err="1" smtClean="0">
                <a:solidFill>
                  <a:schemeClr val="bg1"/>
                </a:solidFill>
              </a:rPr>
              <a:t>Trafic</a:t>
            </a:r>
            <a:r>
              <a:rPr lang="en-US" b="0" dirty="0" smtClean="0">
                <a:solidFill>
                  <a:schemeClr val="bg1"/>
                </a:solidFill>
              </a:rPr>
              <a:t> postal</a:t>
            </a:r>
            <a:endParaRPr lang="en-US" b="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post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14488"/>
            <a:ext cx="9144000" cy="52785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5786" y="-914400"/>
            <a:ext cx="7851648" cy="1828800"/>
          </a:xfrm>
        </p:spPr>
        <p:txBody>
          <a:bodyPr/>
          <a:lstStyle/>
          <a:p>
            <a:pPr algn="ctr"/>
            <a:r>
              <a:rPr lang="en-US" dirty="0" err="1" smtClean="0"/>
              <a:t>Mots</a:t>
            </a:r>
            <a:r>
              <a:rPr lang="en-US" dirty="0" smtClean="0"/>
              <a:t> </a:t>
            </a:r>
            <a:r>
              <a:rPr lang="en-US" dirty="0" err="1" smtClean="0"/>
              <a:t>inconnus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4348" y="1000108"/>
            <a:ext cx="7888062" cy="5429288"/>
          </a:xfrm>
        </p:spPr>
        <p:txBody>
          <a:bodyPr>
            <a:normAutofit fontScale="47500" lnSpcReduction="20000"/>
          </a:bodyPr>
          <a:lstStyle/>
          <a:p>
            <a:pPr algn="l"/>
            <a:r>
              <a:rPr lang="fr-FR" dirty="0" smtClean="0"/>
              <a:t>Logistique</a:t>
            </a:r>
            <a:r>
              <a:rPr lang="en-US" dirty="0" smtClean="0"/>
              <a:t>  – </a:t>
            </a:r>
            <a:r>
              <a:rPr lang="en-US" dirty="0" err="1" smtClean="0"/>
              <a:t>logistika</a:t>
            </a:r>
            <a:r>
              <a:rPr lang="en-US" dirty="0" smtClean="0"/>
              <a:t>                     </a:t>
            </a:r>
          </a:p>
          <a:p>
            <a:pPr algn="l"/>
            <a:r>
              <a:rPr lang="en-US" dirty="0" err="1" smtClean="0"/>
              <a:t>Définition</a:t>
            </a:r>
            <a:r>
              <a:rPr lang="en-US" dirty="0" smtClean="0"/>
              <a:t>  - </a:t>
            </a:r>
            <a:r>
              <a:rPr lang="en-US" dirty="0" err="1" smtClean="0"/>
              <a:t>definicija</a:t>
            </a:r>
            <a:endParaRPr lang="en-US" dirty="0" smtClean="0"/>
          </a:p>
          <a:p>
            <a:pPr algn="l"/>
            <a:r>
              <a:rPr lang="en-US" dirty="0" err="1" smtClean="0"/>
              <a:t>Ancien</a:t>
            </a:r>
            <a:r>
              <a:rPr lang="en-US" dirty="0" smtClean="0"/>
              <a:t>  -  </a:t>
            </a:r>
            <a:r>
              <a:rPr lang="en-US" dirty="0" err="1" smtClean="0"/>
              <a:t>bivši</a:t>
            </a:r>
            <a:endParaRPr lang="en-US" dirty="0" smtClean="0"/>
          </a:p>
          <a:p>
            <a:pPr algn="l"/>
            <a:r>
              <a:rPr lang="en-US" dirty="0" err="1" smtClean="0"/>
              <a:t>Logique</a:t>
            </a:r>
            <a:r>
              <a:rPr lang="en-US" dirty="0" smtClean="0"/>
              <a:t>  - </a:t>
            </a:r>
            <a:r>
              <a:rPr lang="en-US" dirty="0" err="1" smtClean="0"/>
              <a:t>logika</a:t>
            </a:r>
            <a:endParaRPr lang="en-US" dirty="0" smtClean="0"/>
          </a:p>
          <a:p>
            <a:pPr algn="l"/>
            <a:r>
              <a:rPr lang="en-US" dirty="0" err="1" smtClean="0"/>
              <a:t>Activité</a:t>
            </a:r>
            <a:r>
              <a:rPr lang="en-US" dirty="0" smtClean="0"/>
              <a:t>  - </a:t>
            </a:r>
            <a:r>
              <a:rPr lang="en-US" dirty="0" err="1" smtClean="0"/>
              <a:t>delatnost</a:t>
            </a:r>
            <a:endParaRPr lang="en-US" dirty="0" smtClean="0"/>
          </a:p>
          <a:p>
            <a:pPr algn="l"/>
            <a:r>
              <a:rPr lang="en-US" dirty="0" smtClean="0"/>
              <a:t>Exploiter  - </a:t>
            </a:r>
            <a:r>
              <a:rPr lang="en-US" dirty="0" err="1" smtClean="0"/>
              <a:t>koristiti</a:t>
            </a:r>
            <a:endParaRPr lang="en-US" dirty="0" smtClean="0"/>
          </a:p>
          <a:p>
            <a:pPr algn="l"/>
            <a:r>
              <a:rPr lang="en-US" dirty="0" err="1" smtClean="0"/>
              <a:t>S'écouler</a:t>
            </a:r>
            <a:r>
              <a:rPr lang="en-US" dirty="0" smtClean="0"/>
              <a:t>  - </a:t>
            </a:r>
            <a:r>
              <a:rPr lang="en-US" dirty="0" err="1" smtClean="0"/>
              <a:t>teći</a:t>
            </a:r>
            <a:r>
              <a:rPr lang="en-US" dirty="0" smtClean="0"/>
              <a:t>, </a:t>
            </a:r>
            <a:r>
              <a:rPr lang="en-US" dirty="0" err="1" smtClean="0"/>
              <a:t>proticati</a:t>
            </a:r>
            <a:endParaRPr lang="en-US" dirty="0" smtClean="0"/>
          </a:p>
          <a:p>
            <a:pPr algn="l"/>
            <a:r>
              <a:rPr lang="en-US" dirty="0" err="1" smtClean="0"/>
              <a:t>Rôle</a:t>
            </a:r>
            <a:r>
              <a:rPr lang="en-US" dirty="0" smtClean="0"/>
              <a:t> </a:t>
            </a:r>
            <a:r>
              <a:rPr lang="en-US" dirty="0" err="1" smtClean="0"/>
              <a:t>clé</a:t>
            </a:r>
            <a:r>
              <a:rPr lang="en-US" dirty="0" smtClean="0"/>
              <a:t>  -  </a:t>
            </a:r>
            <a:r>
              <a:rPr lang="en-US" dirty="0" err="1" smtClean="0"/>
              <a:t>ključna</a:t>
            </a:r>
            <a:r>
              <a:rPr lang="en-US" dirty="0" smtClean="0"/>
              <a:t> </a:t>
            </a:r>
            <a:r>
              <a:rPr lang="en-US" dirty="0" err="1" smtClean="0"/>
              <a:t>uloga</a:t>
            </a:r>
            <a:endParaRPr lang="en-US" dirty="0" smtClean="0"/>
          </a:p>
          <a:p>
            <a:pPr algn="l"/>
            <a:r>
              <a:rPr lang="en-US" dirty="0" err="1" smtClean="0"/>
              <a:t>Développement</a:t>
            </a:r>
            <a:r>
              <a:rPr lang="en-US" dirty="0" smtClean="0"/>
              <a:t> durable  - </a:t>
            </a:r>
            <a:r>
              <a:rPr lang="en-US" dirty="0" err="1" smtClean="0"/>
              <a:t>održiv</a:t>
            </a:r>
            <a:r>
              <a:rPr lang="en-US" dirty="0" smtClean="0"/>
              <a:t> </a:t>
            </a:r>
            <a:r>
              <a:rPr lang="en-US" dirty="0" err="1" smtClean="0"/>
              <a:t>razvoj</a:t>
            </a:r>
            <a:endParaRPr lang="en-US" dirty="0" smtClean="0"/>
          </a:p>
          <a:p>
            <a:pPr algn="l"/>
            <a:r>
              <a:rPr lang="en-US" dirty="0" err="1" smtClean="0"/>
              <a:t>Organisation</a:t>
            </a:r>
            <a:r>
              <a:rPr lang="en-US" dirty="0" smtClean="0"/>
              <a:t>  - </a:t>
            </a:r>
            <a:r>
              <a:rPr lang="en-US" dirty="0" err="1" smtClean="0"/>
              <a:t>organizacija</a:t>
            </a:r>
            <a:endParaRPr lang="en-US" dirty="0" smtClean="0"/>
          </a:p>
          <a:p>
            <a:pPr algn="l"/>
            <a:r>
              <a:rPr lang="en-US" dirty="0" err="1" smtClean="0"/>
              <a:t>Emballage</a:t>
            </a:r>
            <a:r>
              <a:rPr lang="en-US" dirty="0" smtClean="0"/>
              <a:t> - </a:t>
            </a:r>
            <a:r>
              <a:rPr lang="en-US" dirty="0" err="1" smtClean="0"/>
              <a:t>pakovanje</a:t>
            </a:r>
            <a:endParaRPr lang="en-US" dirty="0" smtClean="0"/>
          </a:p>
          <a:p>
            <a:pPr algn="l"/>
            <a:r>
              <a:rPr lang="en-US" dirty="0" err="1" smtClean="0"/>
              <a:t>Suremballage</a:t>
            </a:r>
            <a:r>
              <a:rPr lang="en-US" dirty="0" smtClean="0"/>
              <a:t> - </a:t>
            </a:r>
            <a:r>
              <a:rPr lang="en-US" dirty="0" err="1" smtClean="0"/>
              <a:t>ambalaža</a:t>
            </a:r>
            <a:endParaRPr lang="en-US" dirty="0" smtClean="0"/>
          </a:p>
          <a:p>
            <a:pPr algn="l"/>
            <a:r>
              <a:rPr lang="en-US" dirty="0" smtClean="0"/>
              <a:t>Supply chain management -  - </a:t>
            </a:r>
            <a:r>
              <a:rPr lang="en-US" dirty="0" err="1" smtClean="0"/>
              <a:t>Gestion</a:t>
            </a:r>
            <a:r>
              <a:rPr lang="en-US" dirty="0" smtClean="0"/>
              <a:t> des </a:t>
            </a:r>
            <a:r>
              <a:rPr lang="en-US" dirty="0" err="1" smtClean="0"/>
              <a:t>chaînes</a:t>
            </a:r>
            <a:r>
              <a:rPr lang="en-US" dirty="0" smtClean="0"/>
              <a:t> </a:t>
            </a:r>
            <a:r>
              <a:rPr lang="en-US" dirty="0" err="1" smtClean="0"/>
              <a:t>d'approvisionnement</a:t>
            </a:r>
            <a:r>
              <a:rPr lang="en-US" dirty="0" smtClean="0"/>
              <a:t> - </a:t>
            </a:r>
            <a:r>
              <a:rPr lang="en-US" dirty="0" err="1" smtClean="0"/>
              <a:t>upravljanje</a:t>
            </a:r>
            <a:r>
              <a:rPr lang="en-US" dirty="0" smtClean="0"/>
              <a:t> </a:t>
            </a:r>
            <a:r>
              <a:rPr lang="en-US" dirty="0" err="1" smtClean="0"/>
              <a:t>lancem</a:t>
            </a:r>
            <a:r>
              <a:rPr lang="en-US" dirty="0" smtClean="0"/>
              <a:t> </a:t>
            </a:r>
            <a:r>
              <a:rPr lang="en-US" dirty="0" err="1" smtClean="0"/>
              <a:t>snabdevanja</a:t>
            </a:r>
            <a:endParaRPr lang="en-US" dirty="0" smtClean="0"/>
          </a:p>
          <a:p>
            <a:pPr algn="l"/>
            <a:r>
              <a:rPr lang="en-US" dirty="0" err="1" smtClean="0"/>
              <a:t>Contrôle</a:t>
            </a:r>
            <a:r>
              <a:rPr lang="en-US" dirty="0" smtClean="0"/>
              <a:t> de la </a:t>
            </a:r>
            <a:r>
              <a:rPr lang="en-US" dirty="0" err="1" smtClean="0"/>
              <a:t>qualité</a:t>
            </a:r>
            <a:r>
              <a:rPr lang="en-US" dirty="0" smtClean="0"/>
              <a:t> - </a:t>
            </a:r>
            <a:r>
              <a:rPr lang="en-US" dirty="0" err="1" smtClean="0"/>
              <a:t>kontrola</a:t>
            </a:r>
            <a:r>
              <a:rPr lang="en-US" dirty="0" smtClean="0"/>
              <a:t> </a:t>
            </a:r>
            <a:r>
              <a:rPr lang="en-US" dirty="0" err="1" smtClean="0"/>
              <a:t>kvaliteta</a:t>
            </a:r>
            <a:endParaRPr lang="en-US" dirty="0" smtClean="0"/>
          </a:p>
          <a:p>
            <a:pPr algn="l"/>
            <a:r>
              <a:rPr lang="en-US" dirty="0" smtClean="0"/>
              <a:t>Transport Point à point - </a:t>
            </a:r>
            <a:r>
              <a:rPr lang="en-US" dirty="0" err="1" smtClean="0"/>
              <a:t>Prevoz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tačke</a:t>
            </a:r>
            <a:r>
              <a:rPr lang="en-US" dirty="0" smtClean="0"/>
              <a:t> do </a:t>
            </a:r>
            <a:r>
              <a:rPr lang="en-US" dirty="0" err="1" smtClean="0"/>
              <a:t>tačke</a:t>
            </a:r>
            <a:endParaRPr lang="en-US" dirty="0" smtClean="0"/>
          </a:p>
          <a:p>
            <a:pPr algn="l"/>
            <a:r>
              <a:rPr lang="en-US" dirty="0" smtClean="0"/>
              <a:t>Palette - </a:t>
            </a:r>
            <a:r>
              <a:rPr lang="en-US" dirty="0" err="1" smtClean="0"/>
              <a:t>paleta</a:t>
            </a:r>
            <a:endParaRPr lang="en-US" dirty="0" smtClean="0"/>
          </a:p>
          <a:p>
            <a:pPr algn="l"/>
            <a:r>
              <a:rPr lang="en-US" dirty="0" err="1" smtClean="0"/>
              <a:t>Entrepôt</a:t>
            </a:r>
            <a:r>
              <a:rPr lang="en-US" dirty="0" smtClean="0"/>
              <a:t> - </a:t>
            </a:r>
            <a:r>
              <a:rPr lang="en-US" dirty="0" err="1" smtClean="0"/>
              <a:t>skladište</a:t>
            </a:r>
            <a:endParaRPr lang="en-US" dirty="0" smtClean="0"/>
          </a:p>
          <a:p>
            <a:pPr algn="l"/>
            <a:r>
              <a:rPr lang="en-US" dirty="0" smtClean="0"/>
              <a:t>Provisions - </a:t>
            </a:r>
            <a:r>
              <a:rPr lang="en-US" dirty="0" err="1" smtClean="0"/>
              <a:t>zalihe</a:t>
            </a:r>
            <a:endParaRPr lang="en-US" dirty="0" smtClean="0"/>
          </a:p>
          <a:p>
            <a:pPr algn="l"/>
            <a:r>
              <a:rPr lang="en-US" dirty="0" smtClean="0"/>
              <a:t>Chariot </a:t>
            </a:r>
            <a:r>
              <a:rPr lang="en-US" dirty="0" err="1" smtClean="0"/>
              <a:t>élévateur</a:t>
            </a:r>
            <a:r>
              <a:rPr lang="en-US" dirty="0" smtClean="0"/>
              <a:t> - </a:t>
            </a:r>
            <a:r>
              <a:rPr lang="en-US" dirty="0" err="1" smtClean="0"/>
              <a:t>viljuškar</a:t>
            </a:r>
            <a:endParaRPr lang="en-US" dirty="0" smtClean="0"/>
          </a:p>
          <a:p>
            <a:pPr algn="l"/>
            <a:r>
              <a:rPr lang="en-US" dirty="0" err="1" smtClean="0"/>
              <a:t>Tracteur</a:t>
            </a:r>
            <a:r>
              <a:rPr lang="en-US" dirty="0" smtClean="0"/>
              <a:t> - </a:t>
            </a:r>
            <a:r>
              <a:rPr lang="en-US" dirty="0" err="1" smtClean="0"/>
              <a:t>tegljač</a:t>
            </a:r>
            <a:endParaRPr lang="en-US" dirty="0" smtClean="0"/>
          </a:p>
          <a:p>
            <a:pPr algn="l"/>
            <a:r>
              <a:rPr lang="en-US" dirty="0" err="1" smtClean="0"/>
              <a:t>Conteneur</a:t>
            </a:r>
            <a:r>
              <a:rPr lang="en-US" dirty="0" smtClean="0"/>
              <a:t> - </a:t>
            </a:r>
            <a:r>
              <a:rPr lang="en-US" dirty="0" err="1" smtClean="0"/>
              <a:t>kontejner</a:t>
            </a:r>
            <a:endParaRPr lang="en-US" dirty="0" smtClean="0"/>
          </a:p>
          <a:p>
            <a:pPr algn="l"/>
            <a:r>
              <a:rPr lang="en-US" dirty="0" err="1" smtClean="0"/>
              <a:t>Remorque</a:t>
            </a:r>
            <a:r>
              <a:rPr lang="en-US" dirty="0" smtClean="0"/>
              <a:t> - </a:t>
            </a:r>
            <a:r>
              <a:rPr lang="en-US" dirty="0" err="1" smtClean="0"/>
              <a:t>prikolica</a:t>
            </a:r>
            <a:endParaRPr lang="en-US" dirty="0" smtClean="0"/>
          </a:p>
          <a:p>
            <a:pPr algn="l"/>
            <a:r>
              <a:rPr lang="en-US" dirty="0" err="1" smtClean="0"/>
              <a:t>Trafic</a:t>
            </a:r>
            <a:r>
              <a:rPr lang="en-US" dirty="0" smtClean="0"/>
              <a:t> </a:t>
            </a:r>
            <a:r>
              <a:rPr lang="en-US" dirty="0" err="1" smtClean="0"/>
              <a:t>aérien</a:t>
            </a:r>
            <a:r>
              <a:rPr lang="en-US" dirty="0" smtClean="0"/>
              <a:t>  –  </a:t>
            </a:r>
            <a:r>
              <a:rPr lang="en-US" dirty="0" err="1" smtClean="0"/>
              <a:t>vazdušni</a:t>
            </a:r>
            <a:r>
              <a:rPr lang="en-US" dirty="0" smtClean="0"/>
              <a:t> </a:t>
            </a:r>
            <a:r>
              <a:rPr lang="en-US" dirty="0" err="1" smtClean="0"/>
              <a:t>saobraćaj</a:t>
            </a:r>
            <a:endParaRPr lang="en-US" dirty="0" smtClean="0"/>
          </a:p>
          <a:p>
            <a:pPr algn="l"/>
            <a:r>
              <a:rPr lang="en-US" dirty="0" smtClean="0"/>
              <a:t>Transport par </a:t>
            </a:r>
            <a:r>
              <a:rPr lang="en-US" dirty="0" err="1" smtClean="0"/>
              <a:t>voie</a:t>
            </a:r>
            <a:r>
              <a:rPr lang="en-US" dirty="0" smtClean="0"/>
              <a:t> </a:t>
            </a:r>
            <a:r>
              <a:rPr lang="en-US" dirty="0" err="1" smtClean="0"/>
              <a:t>d'eau</a:t>
            </a:r>
            <a:r>
              <a:rPr lang="en-US" dirty="0" smtClean="0"/>
              <a:t> - </a:t>
            </a:r>
            <a:r>
              <a:rPr lang="en-US" dirty="0" err="1" smtClean="0"/>
              <a:t>vodni</a:t>
            </a:r>
            <a:r>
              <a:rPr lang="en-US" dirty="0" smtClean="0"/>
              <a:t> </a:t>
            </a:r>
            <a:r>
              <a:rPr lang="en-US" dirty="0" err="1" smtClean="0"/>
              <a:t>saobraćaj</a:t>
            </a:r>
            <a:endParaRPr lang="en-US" dirty="0" smtClean="0"/>
          </a:p>
          <a:p>
            <a:pPr algn="l"/>
            <a:r>
              <a:rPr lang="en-US" dirty="0" smtClean="0"/>
              <a:t>Transport </a:t>
            </a:r>
            <a:r>
              <a:rPr lang="en-US" dirty="0" err="1" smtClean="0"/>
              <a:t>ferroviaire</a:t>
            </a:r>
            <a:r>
              <a:rPr lang="en-US" dirty="0" smtClean="0"/>
              <a:t>  - </a:t>
            </a:r>
            <a:r>
              <a:rPr lang="en-US" dirty="0" err="1" smtClean="0"/>
              <a:t>zeleznički</a:t>
            </a:r>
            <a:r>
              <a:rPr lang="en-US" dirty="0" smtClean="0"/>
              <a:t> </a:t>
            </a:r>
            <a:r>
              <a:rPr lang="en-US" dirty="0" err="1" smtClean="0"/>
              <a:t>saobraćaj</a:t>
            </a:r>
            <a:endParaRPr lang="en-US" dirty="0" smtClean="0"/>
          </a:p>
          <a:p>
            <a:pPr algn="l"/>
            <a:r>
              <a:rPr lang="en-US" dirty="0" smtClean="0"/>
              <a:t>Transport </a:t>
            </a:r>
            <a:r>
              <a:rPr lang="en-US" dirty="0" err="1" smtClean="0"/>
              <a:t>routier</a:t>
            </a:r>
            <a:r>
              <a:rPr lang="en-US" dirty="0" smtClean="0"/>
              <a:t> -  </a:t>
            </a:r>
            <a:r>
              <a:rPr lang="en-US" dirty="0" err="1" smtClean="0"/>
              <a:t>drumski</a:t>
            </a:r>
            <a:r>
              <a:rPr lang="en-US" dirty="0" smtClean="0"/>
              <a:t> </a:t>
            </a:r>
            <a:r>
              <a:rPr lang="en-US" dirty="0" err="1" smtClean="0"/>
              <a:t>saobraćaj</a:t>
            </a:r>
            <a:endParaRPr lang="en-US" dirty="0" smtClean="0"/>
          </a:p>
          <a:p>
            <a:pPr algn="l"/>
            <a:r>
              <a:rPr lang="en-US" dirty="0" err="1" smtClean="0"/>
              <a:t>Télécommunications</a:t>
            </a:r>
            <a:r>
              <a:rPr lang="en-US" dirty="0" smtClean="0"/>
              <a:t> - </a:t>
            </a:r>
            <a:r>
              <a:rPr lang="en-US" dirty="0" err="1" smtClean="0"/>
              <a:t>telekomunikacije</a:t>
            </a:r>
            <a:endParaRPr lang="en-US" dirty="0" smtClean="0"/>
          </a:p>
          <a:p>
            <a:pPr algn="l"/>
            <a:r>
              <a:rPr lang="en-US" dirty="0" err="1" smtClean="0"/>
              <a:t>Trafic</a:t>
            </a:r>
            <a:r>
              <a:rPr lang="en-US" dirty="0" smtClean="0"/>
              <a:t> postal - </a:t>
            </a:r>
            <a:r>
              <a:rPr lang="en-US" dirty="0" err="1" smtClean="0"/>
              <a:t>poštanski</a:t>
            </a:r>
            <a:r>
              <a:rPr lang="en-US" dirty="0" smtClean="0"/>
              <a:t> </a:t>
            </a:r>
            <a:r>
              <a:rPr lang="en-US" dirty="0" err="1" smtClean="0"/>
              <a:t>saobnraćaj</a:t>
            </a:r>
            <a:endParaRPr lang="en-US" dirty="0" smtClean="0"/>
          </a:p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85794"/>
            <a:ext cx="8229600" cy="1143000"/>
          </a:xfrm>
        </p:spPr>
        <p:txBody>
          <a:bodyPr>
            <a:noAutofit/>
          </a:bodyPr>
          <a:lstStyle/>
          <a:p>
            <a:r>
              <a:rPr lang="en-US" sz="5500" dirty="0" smtClean="0"/>
              <a:t>Merci pour </a:t>
            </a:r>
            <a:r>
              <a:rPr lang="en-US" sz="5500" dirty="0" err="1" smtClean="0"/>
              <a:t>votre</a:t>
            </a:r>
            <a:r>
              <a:rPr lang="en-US" sz="5500" dirty="0" smtClean="0"/>
              <a:t> attention</a:t>
            </a:r>
            <a:endParaRPr lang="en-US" sz="5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2468880"/>
            <a:ext cx="8229600" cy="438912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0000" dirty="0" smtClean="0">
                <a:latin typeface="Arial"/>
                <a:cs typeface="Arial"/>
              </a:rPr>
              <a:t>☻</a:t>
            </a:r>
            <a:endParaRPr lang="en-US" sz="2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7158" y="0"/>
            <a:ext cx="7851648" cy="1828800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>
                <a:solidFill>
                  <a:schemeClr val="bg1"/>
                </a:solidFill>
              </a:rPr>
              <a:t>Sujet: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034" y="2643182"/>
            <a:ext cx="7854696" cy="1752600"/>
          </a:xfrm>
        </p:spPr>
        <p:txBody>
          <a:bodyPr/>
          <a:lstStyle/>
          <a:p>
            <a:pPr algn="ctr"/>
            <a:r>
              <a:rPr lang="en-US" sz="8000" dirty="0" err="1" smtClean="0"/>
              <a:t>Logistique</a:t>
            </a:r>
            <a:endParaRPr lang="en-US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2643182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fr-FR" sz="6000" dirty="0" smtClean="0"/>
              <a:t>Ancien nom de la logique moderne.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>
            <a:normAutofit/>
          </a:bodyPr>
          <a:lstStyle/>
          <a:p>
            <a:r>
              <a:rPr lang="en-US" sz="6000" dirty="0" err="1" smtClean="0"/>
              <a:t>Définition</a:t>
            </a:r>
            <a:r>
              <a:rPr lang="en-US" sz="6000" dirty="0" smtClean="0"/>
              <a:t> de la </a:t>
            </a:r>
            <a:r>
              <a:rPr lang="en-US" sz="6000" dirty="0" err="1" smtClean="0"/>
              <a:t>logistique</a:t>
            </a:r>
            <a:r>
              <a:rPr lang="en-US" sz="6000" dirty="0" smtClean="0"/>
              <a:t>: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4000" dirty="0" smtClean="0"/>
              <a:t>La logistique est l'activité qui a pour objet de gérer les flux physiques d'une organisation, dans le but de mettre à disposition les ressources correspondant à des besoins déterminés.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5400" dirty="0" smtClean="0">
                <a:solidFill>
                  <a:schemeClr val="bg1"/>
                </a:solidFill>
              </a:rPr>
              <a:t>Logistique joue un rôle clé dans l'organisation.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158" y="3786190"/>
            <a:ext cx="7854696" cy="1752600"/>
          </a:xfrm>
        </p:spPr>
        <p:txBody>
          <a:bodyPr>
            <a:normAutofit fontScale="85000" lnSpcReduction="20000"/>
          </a:bodyPr>
          <a:lstStyle/>
          <a:p>
            <a:r>
              <a:rPr lang="fr-FR" sz="5000" b="1" dirty="0" smtClean="0">
                <a:solidFill>
                  <a:schemeClr val="bg1"/>
                </a:solidFill>
              </a:rPr>
              <a:t>La logistique peut jouer un rôle fondamental dans le développement durable.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-714404"/>
            <a:ext cx="7851648" cy="1828800"/>
          </a:xfrm>
        </p:spPr>
        <p:txBody>
          <a:bodyPr>
            <a:normAutofit/>
          </a:bodyPr>
          <a:lstStyle/>
          <a:p>
            <a:pPr algn="ctr"/>
            <a:r>
              <a:rPr lang="fr-FR" sz="3500" dirty="0" smtClean="0">
                <a:solidFill>
                  <a:schemeClr val="bg1"/>
                </a:solidFill>
              </a:rPr>
              <a:t>Les concepts liés à la logistique:</a:t>
            </a:r>
            <a:endParaRPr lang="en-US" sz="35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1714488"/>
            <a:ext cx="7926134" cy="4643470"/>
          </a:xfrm>
        </p:spPr>
        <p:txBody>
          <a:bodyPr>
            <a:normAutofit fontScale="85000" lnSpcReduction="20000"/>
          </a:bodyPr>
          <a:lstStyle/>
          <a:p>
            <a:pPr algn="l">
              <a:buFont typeface="Arial" pitchFamily="34" charset="0"/>
              <a:buChar char="•"/>
            </a:pPr>
            <a:r>
              <a:rPr lang="en-US" dirty="0" err="1" smtClean="0"/>
              <a:t>Emballage</a:t>
            </a:r>
            <a:endParaRPr lang="en-US" dirty="0" smtClean="0"/>
          </a:p>
          <a:p>
            <a:pPr algn="l">
              <a:buFont typeface="Arial" pitchFamily="34" charset="0"/>
              <a:buChar char="•"/>
            </a:pPr>
            <a:r>
              <a:rPr lang="en-US" dirty="0" err="1" smtClean="0"/>
              <a:t>Suremballage</a:t>
            </a:r>
            <a:endParaRPr lang="en-US" dirty="0" smtClean="0"/>
          </a:p>
          <a:p>
            <a:pPr algn="l">
              <a:buFont typeface="Arial" pitchFamily="34" charset="0"/>
              <a:buChar char="•"/>
            </a:pPr>
            <a:r>
              <a:rPr lang="en-US" dirty="0" smtClean="0"/>
              <a:t>Supply chain management</a:t>
            </a:r>
          </a:p>
          <a:p>
            <a:pPr algn="l">
              <a:buFont typeface="Arial" pitchFamily="34" charset="0"/>
              <a:buChar char="•"/>
            </a:pPr>
            <a:r>
              <a:rPr lang="en-US" dirty="0" err="1" smtClean="0"/>
              <a:t>Contrôle</a:t>
            </a:r>
            <a:r>
              <a:rPr lang="en-US" dirty="0" smtClean="0"/>
              <a:t> de la </a:t>
            </a:r>
            <a:r>
              <a:rPr lang="en-US" dirty="0" err="1" smtClean="0"/>
              <a:t>qualité</a:t>
            </a:r>
            <a:endParaRPr lang="en-US" dirty="0" smtClean="0"/>
          </a:p>
          <a:p>
            <a:pPr algn="l">
              <a:buFont typeface="Arial" pitchFamily="34" charset="0"/>
              <a:buChar char="•"/>
            </a:pPr>
            <a:r>
              <a:rPr lang="sr-Latn-RS" dirty="0" smtClean="0"/>
              <a:t>Transport Point à point</a:t>
            </a:r>
            <a:endParaRPr lang="en-US" dirty="0" smtClean="0"/>
          </a:p>
          <a:p>
            <a:pPr algn="l">
              <a:buFont typeface="Arial" pitchFamily="34" charset="0"/>
              <a:buChar char="•"/>
            </a:pPr>
            <a:r>
              <a:rPr lang="sr-Latn-RS" dirty="0" smtClean="0"/>
              <a:t>Palette</a:t>
            </a:r>
            <a:endParaRPr lang="en-US" dirty="0" smtClean="0"/>
          </a:p>
          <a:p>
            <a:pPr algn="l">
              <a:buFont typeface="Arial" pitchFamily="34" charset="0"/>
              <a:buChar char="•"/>
            </a:pPr>
            <a:r>
              <a:rPr lang="en-US" dirty="0" err="1" smtClean="0"/>
              <a:t>Entrepôt</a:t>
            </a:r>
            <a:endParaRPr lang="en-US" dirty="0" smtClean="0"/>
          </a:p>
          <a:p>
            <a:pPr algn="l">
              <a:buFont typeface="Arial" pitchFamily="34" charset="0"/>
              <a:buChar char="•"/>
            </a:pPr>
            <a:r>
              <a:rPr lang="en-US" dirty="0" smtClean="0"/>
              <a:t>Provisions</a:t>
            </a:r>
          </a:p>
          <a:p>
            <a:pPr algn="l">
              <a:buFont typeface="Arial" pitchFamily="34" charset="0"/>
              <a:buChar char="•"/>
            </a:pPr>
            <a:r>
              <a:rPr lang="en-US" dirty="0" smtClean="0"/>
              <a:t>Chariot </a:t>
            </a:r>
            <a:r>
              <a:rPr lang="en-US" dirty="0" err="1" smtClean="0"/>
              <a:t>élévateur</a:t>
            </a:r>
            <a:endParaRPr lang="en-US" dirty="0" smtClean="0"/>
          </a:p>
          <a:p>
            <a:pPr algn="l">
              <a:buFont typeface="Arial" pitchFamily="34" charset="0"/>
              <a:buChar char="•"/>
            </a:pPr>
            <a:r>
              <a:rPr lang="sr-Latn-RS" dirty="0" smtClean="0"/>
              <a:t>Tracteur</a:t>
            </a:r>
            <a:endParaRPr lang="en-US" dirty="0" smtClean="0"/>
          </a:p>
          <a:p>
            <a:pPr algn="l">
              <a:buFont typeface="Arial" pitchFamily="34" charset="0"/>
              <a:buChar char="•"/>
            </a:pPr>
            <a:r>
              <a:rPr lang="sr-Latn-RS" dirty="0" smtClean="0"/>
              <a:t>Conteneur</a:t>
            </a:r>
            <a:endParaRPr lang="en-US" dirty="0" smtClean="0"/>
          </a:p>
          <a:p>
            <a:pPr algn="l">
              <a:buFont typeface="Arial" pitchFamily="34" charset="0"/>
              <a:buChar char="•"/>
            </a:pPr>
            <a:r>
              <a:rPr lang="sr-Latn-RS" dirty="0" smtClean="0"/>
              <a:t>Remorque</a:t>
            </a:r>
            <a:endParaRPr lang="en-US" dirty="0" smtClean="0"/>
          </a:p>
          <a:p>
            <a:pPr algn="l">
              <a:buFont typeface="Arial" pitchFamily="34" charset="0"/>
              <a:buChar char="•"/>
            </a:pPr>
            <a:r>
              <a:rPr lang="en-US" dirty="0" smtClean="0"/>
              <a:t>Camion</a:t>
            </a:r>
          </a:p>
          <a:p>
            <a:pPr algn="l">
              <a:buFont typeface="Arial" pitchFamily="34" charset="0"/>
              <a:buChar char="•"/>
            </a:pPr>
            <a:endParaRPr lang="en-US" dirty="0" smtClean="0"/>
          </a:p>
          <a:p>
            <a:pPr algn="l">
              <a:buFont typeface="Arial" pitchFamily="34" charset="0"/>
              <a:buChar char="•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0100" y="-928718"/>
            <a:ext cx="7527824" cy="3000372"/>
          </a:xfrm>
        </p:spPr>
        <p:txBody>
          <a:bodyPr>
            <a:normAutofit/>
          </a:bodyPr>
          <a:lstStyle/>
          <a:p>
            <a:pPr algn="ctr"/>
            <a:r>
              <a:rPr lang="fr-FR" sz="4000" dirty="0" smtClean="0">
                <a:solidFill>
                  <a:schemeClr val="bg1"/>
                </a:solidFill>
              </a:rPr>
              <a:t>Faculté des </a:t>
            </a:r>
            <a:r>
              <a:rPr lang="fr-FR" sz="4000" smtClean="0">
                <a:solidFill>
                  <a:schemeClr val="bg1"/>
                </a:solidFill>
              </a:rPr>
              <a:t>transports - tous </a:t>
            </a:r>
            <a:r>
              <a:rPr lang="fr-FR" sz="4000" dirty="0" smtClean="0">
                <a:solidFill>
                  <a:schemeClr val="bg1"/>
                </a:solidFill>
              </a:rPr>
              <a:t>les départements ont à voir avec la logistique: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24" y="4714884"/>
            <a:ext cx="7854696" cy="1752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Picture 4" descr="foto 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673" y="2285992"/>
            <a:ext cx="9154673" cy="45720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0"/>
            <a:ext cx="7851648" cy="1828800"/>
          </a:xfrm>
        </p:spPr>
        <p:txBody>
          <a:bodyPr/>
          <a:lstStyle/>
          <a:p>
            <a:pPr algn="ctr"/>
            <a:r>
              <a:rPr lang="en-US" b="0" dirty="0" err="1" smtClean="0">
                <a:solidFill>
                  <a:schemeClr val="bg1"/>
                </a:solidFill>
                <a:effectLst/>
              </a:rPr>
              <a:t>Trafic</a:t>
            </a:r>
            <a:r>
              <a:rPr lang="en-US" b="0" dirty="0" smtClean="0">
                <a:solidFill>
                  <a:schemeClr val="bg1"/>
                </a:solidFill>
                <a:effectLst/>
              </a:rPr>
              <a:t> </a:t>
            </a:r>
            <a:r>
              <a:rPr lang="en-US" b="0" dirty="0" err="1" smtClean="0">
                <a:solidFill>
                  <a:schemeClr val="bg1"/>
                </a:solidFill>
                <a:effectLst/>
              </a:rPr>
              <a:t>aérien</a:t>
            </a:r>
            <a:endParaRPr lang="en-US" b="0" dirty="0">
              <a:solidFill>
                <a:schemeClr val="bg1"/>
              </a:solidFill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vazdusn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39462"/>
            <a:ext cx="9144000" cy="47185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0"/>
            <a:ext cx="7851648" cy="1828800"/>
          </a:xfrm>
        </p:spPr>
        <p:txBody>
          <a:bodyPr/>
          <a:lstStyle/>
          <a:p>
            <a:pPr algn="ctr"/>
            <a:r>
              <a:rPr lang="en-US" b="0" dirty="0" smtClean="0">
                <a:solidFill>
                  <a:schemeClr val="bg1"/>
                </a:solidFill>
                <a:effectLst/>
              </a:rPr>
              <a:t>Transport par </a:t>
            </a:r>
            <a:r>
              <a:rPr lang="en-US" b="0" dirty="0" err="1" smtClean="0">
                <a:solidFill>
                  <a:schemeClr val="bg1"/>
                </a:solidFill>
                <a:effectLst/>
              </a:rPr>
              <a:t>voie</a:t>
            </a:r>
            <a:r>
              <a:rPr lang="en-US" b="0" dirty="0" smtClean="0">
                <a:solidFill>
                  <a:schemeClr val="bg1"/>
                </a:solidFill>
                <a:effectLst/>
              </a:rPr>
              <a:t> </a:t>
            </a:r>
            <a:r>
              <a:rPr lang="en-US" b="0" dirty="0" err="1" smtClean="0">
                <a:solidFill>
                  <a:schemeClr val="bg1"/>
                </a:solidFill>
                <a:effectLst/>
              </a:rPr>
              <a:t>d'eau</a:t>
            </a:r>
            <a:endParaRPr lang="en-US" b="0" dirty="0">
              <a:solidFill>
                <a:schemeClr val="bg1"/>
              </a:solidFill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vodn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00240"/>
            <a:ext cx="9144000" cy="48577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167</TotalTime>
  <Words>258</Words>
  <Application>Microsoft Office PowerPoint</Application>
  <PresentationFormat>On-screen Show (4:3)</PresentationFormat>
  <Paragraphs>60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Flow</vt:lpstr>
      <vt:lpstr>Milan Paunović lo120125</vt:lpstr>
      <vt:lpstr>Sujet:</vt:lpstr>
      <vt:lpstr>Ancien nom de la logique moderne.</vt:lpstr>
      <vt:lpstr>Définition de la logistique:</vt:lpstr>
      <vt:lpstr>Logistique joue un rôle clé dans l'organisation.</vt:lpstr>
      <vt:lpstr>Les concepts liés à la logistique:</vt:lpstr>
      <vt:lpstr>Faculté des transports - tous les départements ont à voir avec la logistique:</vt:lpstr>
      <vt:lpstr>Trafic aérien</vt:lpstr>
      <vt:lpstr>Transport par voie d'eau</vt:lpstr>
      <vt:lpstr>Le transport ferroviaire</vt:lpstr>
      <vt:lpstr>Transport routier</vt:lpstr>
      <vt:lpstr>Télécommunications</vt:lpstr>
      <vt:lpstr>Trafic postal</vt:lpstr>
      <vt:lpstr>Mots inconnus</vt:lpstr>
      <vt:lpstr>Merci pour votre attention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Milan Paunović lo120125</dc:title>
  <dc:creator>Milan</dc:creator>
  <cp:lastModifiedBy>Milan</cp:lastModifiedBy>
  <cp:revision>20</cp:revision>
  <dcterms:created xsi:type="dcterms:W3CDTF">2014-05-11T12:34:00Z</dcterms:created>
  <dcterms:modified xsi:type="dcterms:W3CDTF">2014-05-12T18:23:35Z</dcterms:modified>
</cp:coreProperties>
</file>