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5D37-AEEF-4ACE-9427-1B0B94B06A5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1E84-5D81-4502-8790-EC64AA491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5D37-AEEF-4ACE-9427-1B0B94B06A5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1E84-5D81-4502-8790-EC64AA491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5D37-AEEF-4ACE-9427-1B0B94B06A5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1E84-5D81-4502-8790-EC64AA491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5D37-AEEF-4ACE-9427-1B0B94B06A5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1E84-5D81-4502-8790-EC64AA491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5D37-AEEF-4ACE-9427-1B0B94B06A5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1E84-5D81-4502-8790-EC64AA491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5D37-AEEF-4ACE-9427-1B0B94B06A5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1E84-5D81-4502-8790-EC64AA491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5D37-AEEF-4ACE-9427-1B0B94B06A5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1E84-5D81-4502-8790-EC64AA491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5D37-AEEF-4ACE-9427-1B0B94B06A5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1E84-5D81-4502-8790-EC64AA491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5D37-AEEF-4ACE-9427-1B0B94B06A5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1E84-5D81-4502-8790-EC64AA491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5D37-AEEF-4ACE-9427-1B0B94B06A5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1E84-5D81-4502-8790-EC64AA491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5D37-AEEF-4ACE-9427-1B0B94B06A5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AD1E84-5D81-4502-8790-EC64AA491B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695D37-AEEF-4ACE-9427-1B0B94B06A5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AD1E84-5D81-4502-8790-EC64AA491B1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Milan </a:t>
            </a:r>
            <a:r>
              <a:rPr lang="en-US" dirty="0" err="1" smtClean="0">
                <a:solidFill>
                  <a:srgbClr val="FFFF00"/>
                </a:solidFill>
              </a:rPr>
              <a:t>Paunovi</a:t>
            </a:r>
            <a:r>
              <a:rPr lang="sr-Latn-RS" dirty="0" smtClean="0">
                <a:solidFill>
                  <a:srgbClr val="FFFF00"/>
                </a:solidFill>
              </a:rPr>
              <a:t>ć lo120125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-914400"/>
            <a:ext cx="7851648" cy="1828800"/>
          </a:xfrm>
        </p:spPr>
        <p:txBody>
          <a:bodyPr/>
          <a:lstStyle/>
          <a:p>
            <a:pPr algn="ctr"/>
            <a:r>
              <a:rPr lang="en-US" b="0" dirty="0" smtClean="0">
                <a:solidFill>
                  <a:schemeClr val="bg1"/>
                </a:solidFill>
                <a:effectLst/>
              </a:rPr>
              <a:t>Le transport </a:t>
            </a:r>
            <a:r>
              <a:rPr lang="en-US" b="0" dirty="0" err="1" smtClean="0">
                <a:solidFill>
                  <a:schemeClr val="bg1"/>
                </a:solidFill>
                <a:effectLst/>
              </a:rPr>
              <a:t>ferroviaire</a:t>
            </a:r>
            <a:endParaRPr lang="en-US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zelezn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968"/>
            <a:ext cx="9144000" cy="6019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-714404"/>
            <a:ext cx="7851648" cy="1828800"/>
          </a:xfrm>
        </p:spPr>
        <p:txBody>
          <a:bodyPr/>
          <a:lstStyle/>
          <a:p>
            <a:pPr algn="ctr"/>
            <a:r>
              <a:rPr lang="en-US" b="0" dirty="0" smtClean="0">
                <a:solidFill>
                  <a:schemeClr val="bg1"/>
                </a:solidFill>
                <a:effectLst/>
              </a:rPr>
              <a:t>Transport </a:t>
            </a:r>
            <a:r>
              <a:rPr lang="en-US" b="0" dirty="0" err="1" smtClean="0">
                <a:solidFill>
                  <a:schemeClr val="bg1"/>
                </a:solidFill>
                <a:effectLst/>
              </a:rPr>
              <a:t>routier</a:t>
            </a:r>
            <a:endParaRPr lang="en-US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rums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5500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-914400"/>
            <a:ext cx="7851648" cy="1828800"/>
          </a:xfrm>
        </p:spPr>
        <p:txBody>
          <a:bodyPr/>
          <a:lstStyle/>
          <a:p>
            <a:pPr algn="ctr"/>
            <a:r>
              <a:rPr lang="en-US" b="0" dirty="0" err="1" smtClean="0">
                <a:solidFill>
                  <a:schemeClr val="bg1"/>
                </a:solidFill>
                <a:effectLst/>
              </a:rPr>
              <a:t>Télécommunications</a:t>
            </a:r>
            <a:endParaRPr lang="en-US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te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3220"/>
            <a:ext cx="9144000" cy="5944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-642966"/>
            <a:ext cx="7851648" cy="1828800"/>
          </a:xfrm>
        </p:spPr>
        <p:txBody>
          <a:bodyPr/>
          <a:lstStyle/>
          <a:p>
            <a:pPr algn="ctr"/>
            <a:r>
              <a:rPr lang="en-US" b="0" dirty="0" err="1" smtClean="0">
                <a:solidFill>
                  <a:schemeClr val="bg1"/>
                </a:solidFill>
              </a:rPr>
              <a:t>Trafic</a:t>
            </a:r>
            <a:r>
              <a:rPr lang="en-US" b="0" dirty="0" smtClean="0">
                <a:solidFill>
                  <a:schemeClr val="bg1"/>
                </a:solidFill>
              </a:rPr>
              <a:t> postal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os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88"/>
            <a:ext cx="9144000" cy="527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-914400"/>
            <a:ext cx="7851648" cy="1828800"/>
          </a:xfrm>
        </p:spPr>
        <p:txBody>
          <a:bodyPr/>
          <a:lstStyle/>
          <a:p>
            <a:pPr algn="ctr"/>
            <a:r>
              <a:rPr lang="en-US" dirty="0" err="1" smtClean="0"/>
              <a:t>Mots</a:t>
            </a:r>
            <a:r>
              <a:rPr lang="en-US" dirty="0" smtClean="0"/>
              <a:t> </a:t>
            </a:r>
            <a:r>
              <a:rPr lang="en-US" dirty="0" err="1" smtClean="0"/>
              <a:t>inconnus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000108"/>
            <a:ext cx="7888062" cy="542928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fr-FR" dirty="0" smtClean="0"/>
              <a:t>Logistique</a:t>
            </a:r>
            <a:r>
              <a:rPr lang="en-US" dirty="0" smtClean="0"/>
              <a:t>  – </a:t>
            </a:r>
            <a:r>
              <a:rPr lang="en-US" dirty="0" err="1" smtClean="0"/>
              <a:t>logistika</a:t>
            </a:r>
            <a:r>
              <a:rPr lang="en-US" dirty="0" smtClean="0"/>
              <a:t>                     </a:t>
            </a:r>
          </a:p>
          <a:p>
            <a:pPr algn="l"/>
            <a:r>
              <a:rPr lang="en-US" dirty="0" err="1" smtClean="0"/>
              <a:t>Définition</a:t>
            </a:r>
            <a:r>
              <a:rPr lang="en-US" dirty="0" smtClean="0"/>
              <a:t>  - </a:t>
            </a:r>
            <a:r>
              <a:rPr lang="en-US" dirty="0" err="1" smtClean="0"/>
              <a:t>definicija</a:t>
            </a:r>
            <a:endParaRPr lang="en-US" dirty="0" smtClean="0"/>
          </a:p>
          <a:p>
            <a:pPr algn="l"/>
            <a:r>
              <a:rPr lang="en-US" dirty="0" err="1" smtClean="0"/>
              <a:t>Ancien</a:t>
            </a:r>
            <a:r>
              <a:rPr lang="en-US" dirty="0" smtClean="0"/>
              <a:t>  -  </a:t>
            </a:r>
            <a:r>
              <a:rPr lang="en-US" dirty="0" err="1" smtClean="0"/>
              <a:t>bivši</a:t>
            </a:r>
            <a:endParaRPr lang="en-US" dirty="0" smtClean="0"/>
          </a:p>
          <a:p>
            <a:pPr algn="l"/>
            <a:r>
              <a:rPr lang="en-US" dirty="0" err="1" smtClean="0"/>
              <a:t>Logique</a:t>
            </a:r>
            <a:r>
              <a:rPr lang="en-US" dirty="0" smtClean="0"/>
              <a:t>  - </a:t>
            </a:r>
            <a:r>
              <a:rPr lang="en-US" dirty="0" err="1" smtClean="0"/>
              <a:t>logika</a:t>
            </a:r>
            <a:endParaRPr lang="en-US" dirty="0" smtClean="0"/>
          </a:p>
          <a:p>
            <a:pPr algn="l"/>
            <a:r>
              <a:rPr lang="en-US" dirty="0" err="1" smtClean="0"/>
              <a:t>Activité</a:t>
            </a:r>
            <a:r>
              <a:rPr lang="en-US" dirty="0" smtClean="0"/>
              <a:t>  - </a:t>
            </a:r>
            <a:r>
              <a:rPr lang="en-US" dirty="0" err="1" smtClean="0"/>
              <a:t>delatnost</a:t>
            </a:r>
            <a:endParaRPr lang="en-US" dirty="0" smtClean="0"/>
          </a:p>
          <a:p>
            <a:pPr algn="l"/>
            <a:r>
              <a:rPr lang="en-US" dirty="0" smtClean="0"/>
              <a:t>Exploiter  - </a:t>
            </a:r>
            <a:r>
              <a:rPr lang="en-US" dirty="0" err="1" smtClean="0"/>
              <a:t>koristiti</a:t>
            </a:r>
            <a:endParaRPr lang="en-US" dirty="0" smtClean="0"/>
          </a:p>
          <a:p>
            <a:pPr algn="l"/>
            <a:r>
              <a:rPr lang="en-US" dirty="0" err="1" smtClean="0"/>
              <a:t>S'écouler</a:t>
            </a:r>
            <a:r>
              <a:rPr lang="en-US" dirty="0" smtClean="0"/>
              <a:t>  - </a:t>
            </a:r>
            <a:r>
              <a:rPr lang="en-US" dirty="0" err="1" smtClean="0"/>
              <a:t>teći</a:t>
            </a:r>
            <a:r>
              <a:rPr lang="en-US" dirty="0" smtClean="0"/>
              <a:t>, </a:t>
            </a:r>
            <a:r>
              <a:rPr lang="en-US" dirty="0" err="1" smtClean="0"/>
              <a:t>proticati</a:t>
            </a:r>
            <a:endParaRPr lang="en-US" dirty="0" smtClean="0"/>
          </a:p>
          <a:p>
            <a:pPr algn="l"/>
            <a:r>
              <a:rPr lang="en-US" dirty="0" err="1" smtClean="0"/>
              <a:t>Rôle</a:t>
            </a:r>
            <a:r>
              <a:rPr lang="en-US" dirty="0" smtClean="0"/>
              <a:t> </a:t>
            </a:r>
            <a:r>
              <a:rPr lang="en-US" dirty="0" err="1" smtClean="0"/>
              <a:t>clé</a:t>
            </a:r>
            <a:r>
              <a:rPr lang="en-US" dirty="0" smtClean="0"/>
              <a:t>  -  </a:t>
            </a:r>
            <a:r>
              <a:rPr lang="en-US" dirty="0" err="1" smtClean="0"/>
              <a:t>ključna</a:t>
            </a:r>
            <a:r>
              <a:rPr lang="en-US" dirty="0" smtClean="0"/>
              <a:t> </a:t>
            </a:r>
            <a:r>
              <a:rPr lang="en-US" dirty="0" err="1" smtClean="0"/>
              <a:t>uloga</a:t>
            </a:r>
            <a:endParaRPr lang="en-US" dirty="0" smtClean="0"/>
          </a:p>
          <a:p>
            <a:pPr algn="l"/>
            <a:r>
              <a:rPr lang="en-US" dirty="0" err="1" smtClean="0"/>
              <a:t>Développement</a:t>
            </a:r>
            <a:r>
              <a:rPr lang="en-US" dirty="0" smtClean="0"/>
              <a:t> durable  - </a:t>
            </a:r>
            <a:r>
              <a:rPr lang="en-US" dirty="0" err="1" smtClean="0"/>
              <a:t>održiv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endParaRPr lang="en-US" dirty="0" smtClean="0"/>
          </a:p>
          <a:p>
            <a:pPr algn="l"/>
            <a:r>
              <a:rPr lang="en-US" dirty="0" err="1" smtClean="0"/>
              <a:t>Organisation</a:t>
            </a:r>
            <a:r>
              <a:rPr lang="en-US" dirty="0" smtClean="0"/>
              <a:t>  - </a:t>
            </a:r>
            <a:r>
              <a:rPr lang="en-US" dirty="0" err="1" smtClean="0"/>
              <a:t>organizacija</a:t>
            </a:r>
            <a:endParaRPr lang="en-US" dirty="0" smtClean="0"/>
          </a:p>
          <a:p>
            <a:pPr algn="l"/>
            <a:r>
              <a:rPr lang="en-US" dirty="0" err="1" smtClean="0"/>
              <a:t>Emballage</a:t>
            </a:r>
            <a:r>
              <a:rPr lang="en-US" dirty="0" smtClean="0"/>
              <a:t> - </a:t>
            </a:r>
            <a:r>
              <a:rPr lang="en-US" dirty="0" err="1" smtClean="0"/>
              <a:t>pakovanje</a:t>
            </a:r>
            <a:endParaRPr lang="en-US" dirty="0" smtClean="0"/>
          </a:p>
          <a:p>
            <a:pPr algn="l"/>
            <a:r>
              <a:rPr lang="en-US" dirty="0" err="1" smtClean="0"/>
              <a:t>Suremballage</a:t>
            </a:r>
            <a:r>
              <a:rPr lang="en-US" dirty="0" smtClean="0"/>
              <a:t> - </a:t>
            </a:r>
            <a:r>
              <a:rPr lang="en-US" dirty="0" err="1" smtClean="0"/>
              <a:t>ambalaža</a:t>
            </a:r>
            <a:endParaRPr lang="en-US" dirty="0" smtClean="0"/>
          </a:p>
          <a:p>
            <a:pPr algn="l"/>
            <a:r>
              <a:rPr lang="en-US" dirty="0" smtClean="0"/>
              <a:t>Supply chain management -  - </a:t>
            </a:r>
            <a:r>
              <a:rPr lang="en-US" dirty="0" err="1" smtClean="0"/>
              <a:t>Gestion</a:t>
            </a:r>
            <a:r>
              <a:rPr lang="en-US" dirty="0" smtClean="0"/>
              <a:t> des </a:t>
            </a:r>
            <a:r>
              <a:rPr lang="en-US" dirty="0" err="1" smtClean="0"/>
              <a:t>chaînes</a:t>
            </a:r>
            <a:r>
              <a:rPr lang="en-US" dirty="0" smtClean="0"/>
              <a:t> </a:t>
            </a:r>
            <a:r>
              <a:rPr lang="en-US" dirty="0" err="1" smtClean="0"/>
              <a:t>d'approvisionnement</a:t>
            </a:r>
            <a:r>
              <a:rPr lang="en-US" dirty="0" smtClean="0"/>
              <a:t> -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lancem</a:t>
            </a:r>
            <a:r>
              <a:rPr lang="en-US" dirty="0" smtClean="0"/>
              <a:t> </a:t>
            </a:r>
            <a:r>
              <a:rPr lang="en-US" dirty="0" err="1" smtClean="0"/>
              <a:t>snabdevanja</a:t>
            </a:r>
            <a:endParaRPr lang="en-US" dirty="0" smtClean="0"/>
          </a:p>
          <a:p>
            <a:pPr algn="l"/>
            <a:r>
              <a:rPr lang="en-US" dirty="0" err="1" smtClean="0"/>
              <a:t>Contrôle</a:t>
            </a:r>
            <a:r>
              <a:rPr lang="en-US" dirty="0" smtClean="0"/>
              <a:t> de la </a:t>
            </a:r>
            <a:r>
              <a:rPr lang="en-US" dirty="0" err="1" smtClean="0"/>
              <a:t>qualité</a:t>
            </a:r>
            <a:r>
              <a:rPr lang="en-US" dirty="0" smtClean="0"/>
              <a:t> - 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endParaRPr lang="en-US" dirty="0" smtClean="0"/>
          </a:p>
          <a:p>
            <a:pPr algn="l"/>
            <a:r>
              <a:rPr lang="en-US" dirty="0" smtClean="0"/>
              <a:t>Transport Point à point - </a:t>
            </a:r>
            <a:r>
              <a:rPr lang="en-US" dirty="0" err="1" smtClean="0"/>
              <a:t>Prevoz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do </a:t>
            </a:r>
            <a:r>
              <a:rPr lang="en-US" dirty="0" err="1" smtClean="0"/>
              <a:t>tačke</a:t>
            </a:r>
            <a:endParaRPr lang="en-US" dirty="0" smtClean="0"/>
          </a:p>
          <a:p>
            <a:pPr algn="l"/>
            <a:r>
              <a:rPr lang="en-US" dirty="0" smtClean="0"/>
              <a:t>Palette - </a:t>
            </a:r>
            <a:r>
              <a:rPr lang="en-US" dirty="0" err="1" smtClean="0"/>
              <a:t>paleta</a:t>
            </a:r>
            <a:endParaRPr lang="en-US" dirty="0" smtClean="0"/>
          </a:p>
          <a:p>
            <a:pPr algn="l"/>
            <a:r>
              <a:rPr lang="en-US" dirty="0" err="1" smtClean="0"/>
              <a:t>Entrepôt</a:t>
            </a:r>
            <a:r>
              <a:rPr lang="en-US" dirty="0" smtClean="0"/>
              <a:t> - </a:t>
            </a:r>
            <a:r>
              <a:rPr lang="en-US" dirty="0" err="1" smtClean="0"/>
              <a:t>skladište</a:t>
            </a:r>
            <a:endParaRPr lang="en-US" dirty="0" smtClean="0"/>
          </a:p>
          <a:p>
            <a:pPr algn="l"/>
            <a:r>
              <a:rPr lang="en-US" dirty="0" smtClean="0"/>
              <a:t>Provisions - </a:t>
            </a:r>
            <a:r>
              <a:rPr lang="en-US" dirty="0" err="1" smtClean="0"/>
              <a:t>zalihe</a:t>
            </a:r>
            <a:endParaRPr lang="en-US" dirty="0" smtClean="0"/>
          </a:p>
          <a:p>
            <a:pPr algn="l"/>
            <a:r>
              <a:rPr lang="en-US" dirty="0" smtClean="0"/>
              <a:t>Chariot </a:t>
            </a:r>
            <a:r>
              <a:rPr lang="en-US" dirty="0" err="1" smtClean="0"/>
              <a:t>élévateur</a:t>
            </a:r>
            <a:r>
              <a:rPr lang="en-US" dirty="0" smtClean="0"/>
              <a:t> - </a:t>
            </a:r>
            <a:r>
              <a:rPr lang="en-US" dirty="0" err="1" smtClean="0"/>
              <a:t>viljuškar</a:t>
            </a:r>
            <a:endParaRPr lang="en-US" dirty="0" smtClean="0"/>
          </a:p>
          <a:p>
            <a:pPr algn="l"/>
            <a:r>
              <a:rPr lang="en-US" dirty="0" err="1" smtClean="0"/>
              <a:t>Tracteur</a:t>
            </a:r>
            <a:r>
              <a:rPr lang="en-US" dirty="0" smtClean="0"/>
              <a:t> - </a:t>
            </a:r>
            <a:r>
              <a:rPr lang="en-US" dirty="0" err="1" smtClean="0"/>
              <a:t>tegljač</a:t>
            </a:r>
            <a:endParaRPr lang="en-US" dirty="0" smtClean="0"/>
          </a:p>
          <a:p>
            <a:pPr algn="l"/>
            <a:r>
              <a:rPr lang="en-US" dirty="0" err="1" smtClean="0"/>
              <a:t>Conteneur</a:t>
            </a:r>
            <a:r>
              <a:rPr lang="en-US" dirty="0" smtClean="0"/>
              <a:t> - </a:t>
            </a:r>
            <a:r>
              <a:rPr lang="en-US" dirty="0" err="1" smtClean="0"/>
              <a:t>kontejner</a:t>
            </a:r>
            <a:endParaRPr lang="en-US" dirty="0" smtClean="0"/>
          </a:p>
          <a:p>
            <a:pPr algn="l"/>
            <a:r>
              <a:rPr lang="en-US" dirty="0" err="1" smtClean="0"/>
              <a:t>Remorque</a:t>
            </a:r>
            <a:r>
              <a:rPr lang="en-US" dirty="0" smtClean="0"/>
              <a:t> - </a:t>
            </a:r>
            <a:r>
              <a:rPr lang="en-US" dirty="0" err="1" smtClean="0"/>
              <a:t>prikolica</a:t>
            </a:r>
            <a:endParaRPr lang="en-US" dirty="0" smtClean="0"/>
          </a:p>
          <a:p>
            <a:pPr algn="l"/>
            <a:r>
              <a:rPr lang="en-US" dirty="0" err="1" smtClean="0"/>
              <a:t>Trafic</a:t>
            </a:r>
            <a:r>
              <a:rPr lang="en-US" dirty="0" smtClean="0"/>
              <a:t> </a:t>
            </a:r>
            <a:r>
              <a:rPr lang="en-US" dirty="0" err="1" smtClean="0"/>
              <a:t>aérien</a:t>
            </a:r>
            <a:r>
              <a:rPr lang="en-US" dirty="0" smtClean="0"/>
              <a:t>  –  </a:t>
            </a:r>
            <a:r>
              <a:rPr lang="en-US" dirty="0" err="1" smtClean="0"/>
              <a:t>vazdušni</a:t>
            </a:r>
            <a:r>
              <a:rPr lang="en-US" dirty="0" smtClean="0"/>
              <a:t> </a:t>
            </a:r>
            <a:r>
              <a:rPr lang="en-US" dirty="0" err="1" smtClean="0"/>
              <a:t>saobraćaj</a:t>
            </a:r>
            <a:endParaRPr lang="en-US" dirty="0" smtClean="0"/>
          </a:p>
          <a:p>
            <a:pPr algn="l"/>
            <a:r>
              <a:rPr lang="en-US" dirty="0" smtClean="0"/>
              <a:t>Transport par </a:t>
            </a:r>
            <a:r>
              <a:rPr lang="en-US" dirty="0" err="1" smtClean="0"/>
              <a:t>voie</a:t>
            </a:r>
            <a:r>
              <a:rPr lang="en-US" dirty="0" smtClean="0"/>
              <a:t> </a:t>
            </a:r>
            <a:r>
              <a:rPr lang="en-US" dirty="0" err="1" smtClean="0"/>
              <a:t>d'eau</a:t>
            </a:r>
            <a:r>
              <a:rPr lang="en-US" dirty="0" smtClean="0"/>
              <a:t> - </a:t>
            </a:r>
            <a:r>
              <a:rPr lang="en-US" dirty="0" err="1" smtClean="0"/>
              <a:t>vodni</a:t>
            </a:r>
            <a:r>
              <a:rPr lang="en-US" dirty="0" smtClean="0"/>
              <a:t> </a:t>
            </a:r>
            <a:r>
              <a:rPr lang="en-US" dirty="0" err="1" smtClean="0"/>
              <a:t>saobraćaj</a:t>
            </a:r>
            <a:endParaRPr lang="en-US" dirty="0" smtClean="0"/>
          </a:p>
          <a:p>
            <a:pPr algn="l"/>
            <a:r>
              <a:rPr lang="en-US" dirty="0" smtClean="0"/>
              <a:t>Transport </a:t>
            </a:r>
            <a:r>
              <a:rPr lang="en-US" dirty="0" err="1" smtClean="0"/>
              <a:t>ferroviaire</a:t>
            </a:r>
            <a:r>
              <a:rPr lang="en-US" dirty="0" smtClean="0"/>
              <a:t>  - </a:t>
            </a:r>
            <a:r>
              <a:rPr lang="en-US" dirty="0" err="1" smtClean="0"/>
              <a:t>zeleznički</a:t>
            </a:r>
            <a:r>
              <a:rPr lang="en-US" dirty="0" smtClean="0"/>
              <a:t> </a:t>
            </a:r>
            <a:r>
              <a:rPr lang="en-US" dirty="0" err="1" smtClean="0"/>
              <a:t>saobraćaj</a:t>
            </a:r>
            <a:endParaRPr lang="en-US" dirty="0" smtClean="0"/>
          </a:p>
          <a:p>
            <a:pPr algn="l"/>
            <a:r>
              <a:rPr lang="en-US" dirty="0" smtClean="0"/>
              <a:t>Transport </a:t>
            </a:r>
            <a:r>
              <a:rPr lang="en-US" dirty="0" err="1" smtClean="0"/>
              <a:t>routier</a:t>
            </a:r>
            <a:r>
              <a:rPr lang="en-US" dirty="0" smtClean="0"/>
              <a:t> -  </a:t>
            </a:r>
            <a:r>
              <a:rPr lang="en-US" dirty="0" err="1" smtClean="0"/>
              <a:t>drumski</a:t>
            </a:r>
            <a:r>
              <a:rPr lang="en-US" dirty="0" smtClean="0"/>
              <a:t> </a:t>
            </a:r>
            <a:r>
              <a:rPr lang="en-US" dirty="0" err="1" smtClean="0"/>
              <a:t>saobraćaj</a:t>
            </a:r>
            <a:endParaRPr lang="en-US" dirty="0" smtClean="0"/>
          </a:p>
          <a:p>
            <a:pPr algn="l"/>
            <a:r>
              <a:rPr lang="en-US" dirty="0" err="1" smtClean="0"/>
              <a:t>Télécommunications</a:t>
            </a:r>
            <a:r>
              <a:rPr lang="en-US" dirty="0" smtClean="0"/>
              <a:t> - </a:t>
            </a:r>
            <a:r>
              <a:rPr lang="en-US" dirty="0" err="1" smtClean="0"/>
              <a:t>telekomunikacije</a:t>
            </a:r>
            <a:endParaRPr lang="en-US" dirty="0" smtClean="0"/>
          </a:p>
          <a:p>
            <a:pPr algn="l"/>
            <a:r>
              <a:rPr lang="en-US" dirty="0" err="1" smtClean="0"/>
              <a:t>Trafic</a:t>
            </a:r>
            <a:r>
              <a:rPr lang="en-US" dirty="0" smtClean="0"/>
              <a:t> postal - </a:t>
            </a:r>
            <a:r>
              <a:rPr lang="en-US" dirty="0" err="1" smtClean="0"/>
              <a:t>poštanski</a:t>
            </a:r>
            <a:r>
              <a:rPr lang="en-US" dirty="0" smtClean="0"/>
              <a:t> </a:t>
            </a:r>
            <a:r>
              <a:rPr lang="en-US" dirty="0" err="1" smtClean="0"/>
              <a:t>saobnraćaj</a:t>
            </a:r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1143000"/>
          </a:xfrm>
        </p:spPr>
        <p:txBody>
          <a:bodyPr>
            <a:noAutofit/>
          </a:bodyPr>
          <a:lstStyle/>
          <a:p>
            <a:r>
              <a:rPr lang="en-US" sz="5500" dirty="0" smtClean="0"/>
              <a:t>Merci pour </a:t>
            </a:r>
            <a:r>
              <a:rPr lang="en-US" sz="5500" dirty="0" err="1" smtClean="0"/>
              <a:t>votre</a:t>
            </a:r>
            <a:r>
              <a:rPr lang="en-US" sz="5500" dirty="0" smtClean="0"/>
              <a:t> attention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46888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>
                <a:latin typeface="Arial"/>
                <a:cs typeface="Arial"/>
              </a:rPr>
              <a:t>☻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Sujet: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643182"/>
            <a:ext cx="7854696" cy="1752600"/>
          </a:xfrm>
        </p:spPr>
        <p:txBody>
          <a:bodyPr/>
          <a:lstStyle/>
          <a:p>
            <a:pPr algn="ctr"/>
            <a:r>
              <a:rPr lang="en-US" sz="8000" dirty="0" err="1" smtClean="0"/>
              <a:t>Logistique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Ancien nom de la logique moderne.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Définition</a:t>
            </a:r>
            <a:r>
              <a:rPr lang="en-US" sz="6000" dirty="0" smtClean="0"/>
              <a:t> de la </a:t>
            </a:r>
            <a:r>
              <a:rPr lang="en-US" sz="6000" dirty="0" err="1" smtClean="0"/>
              <a:t>logistique</a:t>
            </a:r>
            <a:r>
              <a:rPr lang="en-US" sz="6000" dirty="0" smtClean="0"/>
              <a:t>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La logistique est l'activité qui a pour objet de gérer les flux physiques d'une organisation, dans le but de mettre à disposition les ressources correspondant à des besoins déterminés.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Logistique joue un rôle clé dans l'organisation.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3786190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fr-FR" sz="5000" b="1" dirty="0" smtClean="0">
                <a:solidFill>
                  <a:schemeClr val="bg1"/>
                </a:solidFill>
              </a:rPr>
              <a:t>La logistique peut jouer un rôle fondamental dans le développement durable.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-71440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fr-FR" sz="3500" dirty="0" smtClean="0">
                <a:solidFill>
                  <a:schemeClr val="bg1"/>
                </a:solidFill>
              </a:rPr>
              <a:t>Les concepts liés à la logistique: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7926134" cy="464347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err="1" smtClean="0"/>
              <a:t>Emballage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err="1" smtClean="0"/>
              <a:t>Suremballage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Supply chain management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 smtClean="0"/>
              <a:t>Contrôle</a:t>
            </a:r>
            <a:r>
              <a:rPr lang="en-US" dirty="0" smtClean="0"/>
              <a:t> de la </a:t>
            </a:r>
            <a:r>
              <a:rPr lang="en-US" dirty="0" err="1" smtClean="0"/>
              <a:t>qualité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sr-Latn-RS" dirty="0" smtClean="0"/>
              <a:t>Transport Point à point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sr-Latn-RS" dirty="0" smtClean="0"/>
              <a:t>Palette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err="1" smtClean="0"/>
              <a:t>Entrepôt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Provisions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Chariot </a:t>
            </a:r>
            <a:r>
              <a:rPr lang="en-US" dirty="0" err="1" smtClean="0"/>
              <a:t>élévateur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sr-Latn-RS" dirty="0" smtClean="0"/>
              <a:t>Tracteur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sr-Latn-RS" dirty="0" smtClean="0"/>
              <a:t>Conteneur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sr-Latn-RS" dirty="0" smtClean="0"/>
              <a:t>Remorque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Camion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-928718"/>
            <a:ext cx="7527824" cy="3000372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Faculté des </a:t>
            </a:r>
            <a:r>
              <a:rPr lang="fr-FR" sz="4000" smtClean="0">
                <a:solidFill>
                  <a:schemeClr val="bg1"/>
                </a:solidFill>
              </a:rPr>
              <a:t>transports - tous </a:t>
            </a:r>
            <a:r>
              <a:rPr lang="fr-FR" sz="4000" dirty="0" smtClean="0">
                <a:solidFill>
                  <a:schemeClr val="bg1"/>
                </a:solidFill>
              </a:rPr>
              <a:t>les départements ont à voir avec la logistique: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4714884"/>
            <a:ext cx="7854696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foto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73" y="2285992"/>
            <a:ext cx="9154673" cy="4572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851648" cy="1828800"/>
          </a:xfrm>
        </p:spPr>
        <p:txBody>
          <a:bodyPr/>
          <a:lstStyle/>
          <a:p>
            <a:pPr algn="ctr"/>
            <a:r>
              <a:rPr lang="en-US" b="0" dirty="0" err="1" smtClean="0">
                <a:solidFill>
                  <a:schemeClr val="bg1"/>
                </a:solidFill>
                <a:effectLst/>
              </a:rPr>
              <a:t>Trafic</a:t>
            </a:r>
            <a:r>
              <a:rPr lang="en-US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b="0" dirty="0" err="1" smtClean="0">
                <a:solidFill>
                  <a:schemeClr val="bg1"/>
                </a:solidFill>
                <a:effectLst/>
              </a:rPr>
              <a:t>aérien</a:t>
            </a:r>
            <a:endParaRPr lang="en-US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vazdus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9462"/>
            <a:ext cx="9144000" cy="4718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851648" cy="1828800"/>
          </a:xfrm>
        </p:spPr>
        <p:txBody>
          <a:bodyPr/>
          <a:lstStyle/>
          <a:p>
            <a:pPr algn="ctr"/>
            <a:r>
              <a:rPr lang="en-US" b="0" dirty="0" smtClean="0">
                <a:solidFill>
                  <a:schemeClr val="bg1"/>
                </a:solidFill>
                <a:effectLst/>
              </a:rPr>
              <a:t>Transport par </a:t>
            </a:r>
            <a:r>
              <a:rPr lang="en-US" b="0" dirty="0" err="1" smtClean="0">
                <a:solidFill>
                  <a:schemeClr val="bg1"/>
                </a:solidFill>
                <a:effectLst/>
              </a:rPr>
              <a:t>voie</a:t>
            </a:r>
            <a:r>
              <a:rPr lang="en-US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b="0" dirty="0" err="1" smtClean="0">
                <a:solidFill>
                  <a:schemeClr val="bg1"/>
                </a:solidFill>
                <a:effectLst/>
              </a:rPr>
              <a:t>d'eau</a:t>
            </a:r>
            <a:endParaRPr lang="en-US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vod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0240"/>
            <a:ext cx="9144000" cy="4857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258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Milan Paunović lo120125</vt:lpstr>
      <vt:lpstr>Sujet:</vt:lpstr>
      <vt:lpstr>Ancien nom de la logique moderne.</vt:lpstr>
      <vt:lpstr>Définition de la logistique:</vt:lpstr>
      <vt:lpstr>Logistique joue un rôle clé dans l'organisation.</vt:lpstr>
      <vt:lpstr>Les concepts liés à la logistique:</vt:lpstr>
      <vt:lpstr>Faculté des transports - tous les départements ont à voir avec la logistique:</vt:lpstr>
      <vt:lpstr>Trafic aérien</vt:lpstr>
      <vt:lpstr>Transport par voie d'eau</vt:lpstr>
      <vt:lpstr>Le transport ferroviaire</vt:lpstr>
      <vt:lpstr>Transport routier</vt:lpstr>
      <vt:lpstr>Télécommunications</vt:lpstr>
      <vt:lpstr>Trafic postal</vt:lpstr>
      <vt:lpstr>Mots inconnus</vt:lpstr>
      <vt:lpstr>Merci pour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Milan Paunović lo120125</dc:title>
  <dc:creator>Milan</dc:creator>
  <cp:lastModifiedBy>Milan</cp:lastModifiedBy>
  <cp:revision>20</cp:revision>
  <dcterms:created xsi:type="dcterms:W3CDTF">2014-05-11T12:34:00Z</dcterms:created>
  <dcterms:modified xsi:type="dcterms:W3CDTF">2014-05-12T18:23:35Z</dcterms:modified>
</cp:coreProperties>
</file>