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8" r:id="rId6"/>
    <p:sldId id="261" r:id="rId7"/>
    <p:sldId id="270" r:id="rId8"/>
    <p:sldId id="27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03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1608,'0'0'10988,"-1"3"-10876,-3 15-115,0-1-1,1 1 1,0 0 0,1 29-1,-4 25 44,-4-22 9,-20 59-1,13-51-56,26-92-3999,5-53-1,-7 1 1738,-4 13 4460,-3-1 5314,1 72-7442,-1 1 1,1-1-1,0 1 0,-1-1 0,1 1 0,0-1 0,0 1 0,0-1 1,0 1-1,0 0 0,0 0 0,1-1 0,-1 1 0,0 0 0,1 0 1,-1 0-1,0 1 0,1-1 0,-1 0 0,1 0 0,-1 1 1,1-1-1,0 1 0,-1-1 0,1 1 0,1 0 0,53-11-207,-48 10 247,69-7-96,89 3 0,-165 5 176,1 99 336,0-44-357,-2 0-1,-10 75 1,9-115-427,2-7-3633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0 800,'0'0'584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2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58 7770,'0'0'4707,"-11"4"-4687,-32 11-60,42-15 34,0 0-1,1 1 1,-1-1-1,0 0 1,1 1-1,-1-1 1,1 1-1,-1 0 1,1-1-1,-1 1 1,1-1-1,-1 1 1,1 0-1,-1-1 1,1 1-1,0 0 1,-1-1-1,1 1 1,0 0-1,0 0 1,-1-1-1,1 1 1,0 0-1,0 0 1,0-1-1,0 1 1,0 0-1,0 0 1,0-1-1,0 1 1,1 0-1,-1 0 1,0-1-1,0 1 1,1 0-1,-1 0 1,0-1-1,1 1 1,-1 0-1,0-1 1,1 1-1,-1-1 1,1 1-1,0 0 1,-1-1-1,1 1 1,-1-1-1,2 1 1,31 25-315,-30-24 284,8 6-31,1 0-25,-1-1-1,1 0 1,0-1-1,15 6 1,-24-11 103,0 0 0,0 0 0,0 0 0,0 0 0,0-1 0,0 1 0,0-1 0,0 0 0,0 0 0,1 0 0,-1-1 0,0 1 0,0-1 0,0 1 0,0-1 0,0 0 0,0 0 0,0-1 0,0 1 0,-1-1 0,1 1 0,0-1 0,3-3 0,-1 1 88,0-1-1,-1 1 1,0-1-1,0 0 0,-1 0 1,1 0-1,-1-1 0,0 1 1,-1-1-1,1 0 0,-1 0 1,0 0-1,-1 0 0,1 0 1,-1 0-1,0 0 0,-1 0 1,0-1-1,0 1 1,-1-12-1,1 16-28,-1 0 1,1 0-1,-1 0 1,1 0-1,-1 1 1,0-1-1,0 0 1,0 0-1,0 0 1,0 1-1,0-1 1,-1 0-1,1 1 1,0-1-1,-1 1 1,1-1-1,-1 1 1,0 0-1,1 0 1,-1 0-1,0 0 1,0 0-1,0 0 1,1 0-1,-1 1 1,0-1-1,0 1 1,0-1-1,0 1 1,0 0-1,-4-1 1,0 1-65,1-1 0,-1 1 0,0 0 0,1 0 1,-1 0-1,1 1 0,-1 0 0,0 0 0,1 0 0,0 1 1,-6 2-1,4 0-153,0 1 0,1 0 0,0 0 1,-1 1-1,2-1 0,-1 1 0,1 1 1,0-1-1,0 1 0,-4 8 0,-17 45-5752,22-48 586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21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1 776,'0'0'6364,"6"24"-5932,18 76-124,-19-75 171,-1 0-1,-2-1 1,0 1-1,-2 0 1,-2 26-1,-1 10 20,15 318 1100,-8-70-825,-5-218-711,1-238-3869,0 82-963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23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11 904,'0'0'6539,"39"0"-3900,893 0-598,-820-11-2183,-112 11 112,-10 0-4517,-9 0-216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24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3513,'0'0'6426,"1"0"-6413,-1 0-1,1 0 0,0 1 1,0-1-1,0 0 0,-1 0 1,1 1-1,0-1 0,-1 0 1,1 1-1,0-1 0,-1 1 0,1-1 1,0 1-1,-1-1 0,1 1 1,-1 0-1,1-1 0,-1 1 1,1 0-1,0 1 0,5 11 99,-1 1-1,0 0 1,-1 1 0,-1-1-1,0 1 1,0 0-1,-2-1 1,0 1 0,-1 0-1,-2 21 1,2-2-34,0-34-89,0 1 4,0-1-7,0 1 0,0 0 0,1-1 0,-1 1-1,0 0 1,0-1 0,1 1 0,-1 0 0,0-1 0,1 1 0,-1-1 0,1 1 0,-1-1 0,1 1 0,-1 0 0,1-1 0,-1 0 0,1 1 0,-1-1 0,1 1-1,0-1 1,-1 0 0,1 1 0,0-1 0,-1 0 0,1 0 0,0 0 0,-1 1 0,1-1 0,0 0 0,1 0 0,26 1 90,-22-1-10,867-5 910,-873 5-992,-8 0-332,-49 0-3499,25 0-1318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24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 1040,'0'0'5471,"5"-4"-4989,20-18 609,-20 21-672,1 0-1,-1 0 1,0 0 0,1 1-1,-1 0 1,10 1-1,-6-1-46,835 0 1852,-838 27-2463,2 1 267,-1 1 1,-1 0 0,-1 0-1,-2 0 1,-1 0-1,-3 54 1,0-43 110,1-40-114,-41 3-4347,26-6-1114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27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1880,'0'0'6438,"14"-2"-5774,62-6 291,91 3 0,-83 5 71,119-17 0,-142 10-968,0 3-1,71 5 1,80-6 6,-211 5-53,0 0-1,-1 0 0,1 0 0,0 1 0,-1-1 0,1 0 1,0 0-1,-1 1 0,1-1 0,0 0 0,-1 1 0,1-1 0,-1 1 1,1-1-1,0 1 0,-1-1 0,0 1 0,1 0 0,-1-1 1,1 1-1,-1-1 0,0 1 0,1 0 0,-1-1 0,0 1 1,0 0-1,1-1 0,-1 1 0,0 0 0,0 0 0,0-1 0,0 1 1,0 0-1,0 0 0,0 1 0,-1 33 5,1-26 11,16 322 176,-2-115-181,-11-117-16,0-1-27,22 147-1,-20-237-781,3-17 724,7-8 128,-5 14-53,0 0 1,0 1-1,1 0 1,-1 0-1,1 1 1,0 0-1,-1 1 1,1 1-1,-1-1 1,12 3-1,-20-1 9,1-1 0,-1 1 0,1 0-1,-1-1 1,0 1 0,0 0-1,0 0 1,0 1 0,0-1 0,-1 0-1,1 1 1,-1-1 0,1 1 0,-1-1-1,0 1 1,0 0 0,0-1-1,0 1 1,0 0 0,-1 0 0,1 3-1,7 66 156,-8-66-153,0 187 241,-1-181-217,-1 0 0,-1 0 0,0-1 0,-1 1-1,0-1 1,0 0 0,-1 0 0,-1 0 0,0 0 0,-1-1 0,1 0 0,-10 9 0,7-8 13,-1 0 0,-1 0 0,0-1 0,0 0 0,-1-1 0,0 0 0,-1-1 0,0-1 0,-17 8 0,18-11 3,0-1 0,0-1 1,-1 0-1,1 0 0,0-1 0,-21-1 1,33-1-80,0 0 0,0 1 0,0-1 1,0 0-1,0 1 0,0-1 0,0 0 0,0 0 1,0 1-1,0-1 0,0 0 0,1 1 0,-1-1 1,0 0-1,0 1 0,1-1 0,-1 1 0,1-1 1,-1 0-1,0 1 0,1-1 0,-1 1 0,1-1 1,-1 1-1,1-1 0,-1 1 0,1-1 0,0 1 1,-1 0-1,1-1 0,0 1 0,13-4 7,0 1 0,1 1-1,-1 0 1,0 1 0,1 1 0,-1 0-1,1 1 1,-1 0 0,1 1 0,17 5-1,-21-4 35,-1 0-1,0 0 1,0 1-1,0 1 1,0 0-1,-1 0 1,1 1 0,-2 0-1,1 0 1,0 1-1,-1 0 1,-1 1-1,1 0 1,8 13-1,-13-17 23,0 1-1,-1-1 0,0 1 1,0 0-1,-1 0 1,1 0-1,-1 0 0,0 0 1,0 0-1,-1 1 1,0-1-1,0 0 0,0 0 1,0 0-1,-1 1 1,0-1-1,0 0 0,-3 9 1,-1-1 12,0 0-1,-1 0 1,-1 0 0,0-1 0,-14 19 0,14-22-6,0 0 0,0-1 1,-2 1-1,1-1 0,-1-1 1,0 0-1,0 0 0,0-1 1,-1 0-1,0 0 0,-1-1 1,1-1-1,-1 0 0,0 0 1,0-1-1,0 0 0,-1-1 1,1 0-1,0-1 0,-22-1 1,32-1-73,0 0 1,0 0 0,0 0-1,0 0 1,1 0 0,-1-1 0,0 1-1,1 0 1,-1-1 0,1 1-1,-1-1 1,1 1 0,0 0 0,-1-1-1,1 1 1,0-1 0,0 1-1,0-3 1,0 3-21,0 0 0,-1 0 0,1 0 0,0-1-1,0 1 1,0 0 0,0 0 0,0 0 0,0 0 0,0 0 0,0 0 0,0 0-1,1 0 1,-1 0 0,0 0 0,1 0 0,-1 0 0,1 0 0,-1 0 0,1 0-1,-1 0 1,1 0 0,0 0 0,-1 1 0,1-1 0,1-1 0,22 2 6,-14-1 90,0 1 0,0 0 0,0 1-1,0 0 1,12 3 0,-18-3-3,-1 1 0,1-1 0,0 1 0,-1 0 0,1 0 0,-1 0 0,0 1 0,0-1 0,1 1 0,-2 0 0,1 0 0,0 0 0,-1 0 0,1 0 0,-1 1 1,3 5-1,3 7 10,-1 0 0,0 1 1,-1 0-1,-1 0 0,-1 0 1,-1 1-1,2 22 1,-1 129 463,-5-105-444,0-63-68,1-1-1,-1 1 1,0-1 0,1 1-1,-1 0 1,0-1 0,0 0-1,1 1 1,-1-1 0,0 1-1,0-1 1,1 0 0,-1 0-1,0 1 1,0-1 0,0 0-1,0 0 1,0 0 0,0 0-1,1 0 1,-1 0 0,0 0-1,-1 0 1,-30-1-72,24 1 42,2 0 17,0 0 0,0-1 0,0 0 0,0 0 0,1 0 0,-1-1 0,0 0 0,-10-4 0,14 5-33,0-1-1,-1 1 1,1 0-1,0-1 1,0 1-1,0-1 1,1 0-1,-1 1 1,0-1-1,1 0 1,-1 0-1,1 0 1,0-1-1,-1 1 1,1 0-1,0 0 1,0-1-1,0 1 1,1 0-1,-1-1 0,1 1 1,-1-1-1,1 1 1,0-3-1,1 4 31,-1 0 0,1 0-1,0 0 1,0 0-1,0 0 1,0 0 0,0 1-1,0-1 1,0 1-1,1-1 1,-1 0-1,0 1 1,0 0 0,0-1-1,0 1 1,1 0-1,-1 0 1,0-1 0,0 1-1,1 0 1,1 1-1,32-3-83,-34 7 325,0 0 0,0 0 0,0 0 0,-1 0 0,0 0 0,0 8 0,0-11-133,0 3 3,-1 21 74,1 1 1,1-1-1,2 0 1,1-1-1,9 36 1,-4-22-2,-2 0 0,-1 0 1,-3 1-1,0 0 0,-6 59 1,2-19-95,-3-21-40,-1-1 0,-16 66 0,18-109-25,-4 3-1347,4-18-2643,2-10-750,1-2-544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29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87 1400,'0'0'5127,"1"-8"-4626,0 1-168,-1 5-173,0 0 0,0 0 0,0 0 0,0 0 0,1 0 0,-1 0-1,1 0 1,0-1 0,-1 1 0,1 1 0,0-1 0,0 0 0,0 0 0,0 0 0,0 0 0,1 1 0,3-4 2079,-2 0-2140,0 2 0,0-1 0,1 0 0,-1 0 1,1 1-1,0 0 0,7-5 0,-7 21-63,0-1-1,1 1 1,0-1 0,9 13-1,-9-16 38,0-1-1,-1 1 0,0 0 1,0 0-1,-1 1 0,0-1 1,-1 1-1,0-1 0,2 16 1,-4-5 66,0 1 1,-1-1-1,-1 0 0,0 0 1,-2 0-1,-8 26 1,9-37-129,-2 3-9,1 1 1,0 0 0,1 0 0,0 0 0,1 0 0,-1 17 0,3-30 46,3 0-88,176-15 469,-117 7-358,63 0 0,11 8-85,41 2 66,292-34-1,141-28 92,-416 48-170,189-6-2,299 18 182,-639-1-134,0-2 0,0-2 1,69-17-1,-61 5 36,-49 15 69,16-11 169,-17 13-313,0 0 1,0 0-1,0-1 0,0 1 0,0-1 1,0 1-1,0-1 0,0 1 0,-1-1 1,1 1-1,0-1 0,0 0 0,0 1 1,-1-1-1,1 0 0,0 0 1,-1 0-1,1 0 0,-1 1 0,1-1 1,-1 0-1,1-2 0,-7 2-314,-64-9-2420,19 2-2505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31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83 188 1456,'0'0'7631,"0"-6"-6661,0-21-151,0 21 1393,-6 16-2012,2 13-176,0 0-1,2 1 1,0-1-1,2 1 1,1-1-1,0 1 1,7 33-1,3 66-1320,-11-122 1256,-1 0 0,1 0 0,-1 0 0,1 0 1,-1 1-1,1-1 0,-1-1 0,0 1 0,1 0 0,-1 0 1,0 0-1,0 0 0,1 0 0,-1-1 0,0 1 1,0 0-1,0-1 0,0 1 0,0-1 0,0 1 0,0-1 1,0 1-1,-1-1 0,1 0 0,0 1 0,0-1 1,0 0-1,-2 0 0,3 0-122,-1 1 1,0-1 0,0 0-1,0 0 1,0 0 0,0 0-1,0 0 1,0 0-1,1 0 1,-1 0 0,0 0-1,0 0 1,0 0-1,0 0 1,0-1 0,1 1-1,-1 0 1,0-1-1,0 1 1,0-1 0,1 1-1,-1-1 1,0 1-1,1-1 1,-1 1 0,0-1-1,1 0 1,-1 1 0,1-1-1,-1 0 1,1 1-1,-1-1 1,1 0 0,-1 0-1,1 0 1,-1-1-1,-2-93-4860,4-2 6118,1 3 3858,-3 83-4405,0 0 0,-1 0 0,0 1 0,-1-1 0,-4-12 1,3 13 3,1-1 0,0 0 0,1 0 0,0 0 0,-1-15 0,4 25-555,0-1 1,-1 1-1,1-1 0,0 1 1,0 0-1,0 0 0,0-1 1,0 1-1,0 0 0,0 0 1,0 0-1,1 0 0,-1 0 1,0 0-1,0 1 0,1-1 0,-1 0 1,1 1-1,2-2 0,37-13-81,-35 13 79,15-4-40,0 0-1,1 1 0,0 1 0,0 1 0,30 0 1,-50 7 51,-1 0 0,-1 0 0,1 1 0,-1-1 0,1 0 0,-1 0 0,-1 0 0,1 1 0,-1 3 0,-2 3 20,-1 0 0,-1-1 0,1 0 0,-1 0 1,-1 0-1,0 0 0,-1-1 0,1 0 0,-2 0 1,-10 10-1,-23 32 55,35-43 24,0 1 0,1-1 0,0 1 0,1 0 0,0 1 0,0-1 0,1 1 0,0 0 0,0 0-1,1 0 1,1 0 0,-1 15 0,5-22-70,-1-1-1,1 0 0,0 0 0,0 0 1,0 0-1,0 0 0,0-1 1,5 3-1,-4-2 28,72 30-10,-70-30-71,1 0 0,0 0 0,-1-1 0,1 0 0,0 0 0,0-1 0,-1 0 0,1 0 0,0 0 0,7-2 0,-13 1-122,1 0 0,-1 1 0,1-1 0,-1 0 0,1 0 0,-1 0 0,0 0 1,0 0-1,1 0 0,-1 0 0,0 0 0,0-1 0,0 1 0,0 0 0,0-1 0,1-2 1,5-14-5218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31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0 126 2529,'0'0'10946,"5"-14"-10155,31-94 393,-36 108-1184,0 0 0,0 0 0,0 0 0,0-1 0,0 1 0,1 0 0,-1 0 0,0 0 0,0-1 0,0 1 0,0 0 0,0 0 0,0 0 0,0 0 0,1-1 0,-1 1 0,0 0 0,0 0 0,0 0 0,0 0 0,1 0 0,-1 0 0,0 0 0,0-1 0,0 1 0,1 0 0,-1 0 0,0 0 0,0 0 0,0 0 0,1 0 0,-1 0 0,0 0 0,0 0 0,1 0 0,-1 0 0,0 0 0,0 0 0,0 0 0,1 0 0,-1 0 0,0 1 0,0-1 0,11 9-43,4 15-22,-8-7 52,0-1-1,-1 2 1,-1-1 0,-1 1-1,0-1 1,-1 1 0,-1 0-1,-1 1 1,-2 31 0,1-50-277,-13-4-4132,-3-8-4659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34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9 1064,'0'0'10716,"-3"-9"-9535,-1 27-1170,2 0-1,0 0 0,0 1 0,2-1 1,2 31-1,0 4-6,-3 5 46,-2 0 0,-3 0 1,-16 65-1,23-122 7,-1-1 0,1 1 1,-1 0-1,1-1 0,-1 1 0,1-1 0,0 1 0,-1-1 0,1 1 0,0-1 0,-1 0 1,1 1-1,0-1 0,0 0 0,-1 1 0,1-1 0,0 0 0,0 0 0,-1 0 0,1 0 1,0 0-1,0 0 0,0 0 0,-1 0 0,1 0 0,0 0 0,0 0 0,0 0 0,1-1 1,29-2-93,-22 2 35,14-2-46,-1-1-1,1-1 1,37-13 0,-60 18 20,0 0 0,0 0-1,-1 0 1,1 0 0,0 0 0,0 0 0,0 0 0,0 0 0,-1 0-1,1 0 1,0 0 0,0 0 0,0 0 0,-1 0 0,1 0 0,0 0-1,0 0 1,0 0 0,-1 0 0,1 0 0,0 0 0,0 0 0,0 0-1,0 0 1,-1 0 0,1 0 0,0-1 0,0 1 0,0 0 0,0 0-1,0 0 1,-1 0 0,1 0 0,0 0 0,0-1 0,0 1 0,0 0-1,0 0 1,0 0 0,0-1 0,0 1 0,0 0 0,0 0 0,0 0-1,0 0 1,0-1 0,0 1 0,0 0 0,0 0 0,0 0 0,0-1-1,0 1 1,0 0 0,0 0 0,0 0 0,0-1 0,0 1 0,0 0-1,0 0 1,0 0 0,0 0 0,0-1 0,0 1 0,1 0 0,-1 0-1,0 0 1,0 0 0,0-1 0,-16-3-2869,-10-1-4623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37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1400,'0'0'5107,"0"-1"-4997,0 1 0,0 0 0,0 0 0,0 0 0,0 0 0,0-1 0,0 1 0,0 0 0,0 0 1,0 0-1,0 0 0,0 0 0,0-1 0,0 1 0,0 0 0,0 0 0,0 0 0,0 0 0,0-1 0,1 1 0,-1 0 0,0 0 1,0 0-1,0 0 0,0 0 0,0 0 0,0-1 0,0 1 0,0 0 0,1 0 0,-1 0 0,0 0 0,0 0 0,0 0 0,0 0 1,0 0-1,1 0 0,-1 0 0,0 0 0,0 0 0,0 0 0,0 0 0,1 0 0,-1 0 0,0 0 0,0 0 0,0 0 0,0 0 1,0 0-1,1 0 0,-1 0 0,0 0 0,0 0 0,0 0 0,0 0 0,0 0 0,1 0 0,-1 0 0,0 0 0,0 1 0,0 98 329,9 279 108,-4-326-535,8 151 87,-28-4-243,15-197-301,0 3 1104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2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8546,'0'0'3871,"3"1"-3449,3 1-412,-1 1 0,0 0 1,-1 0-1,1 0 1,0 0-1,-1 1 0,0 0 1,0 0-1,0 0 1,0 0-1,-1 1 0,1-1 1,-1 1-1,-1 0 0,1 0 1,0 0-1,-1 0 1,0 1-1,2 10 0,0-2 37,-1 1 0,-1-1 0,0 1 0,-1 0 0,0 0 0,-3 27 0,1-37-67,-1 0 1,1 0-1,-1 0 1,0 0-1,0-1 1,0 1-1,-1-1 0,1 0 1,-1 0-1,0 1 1,-1-2-1,1 1 1,-1 0-1,1-1 1,-9 6-1,-20 12-3185,14-12-3155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38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75 1112,'0'0'9818,"9"-11"-8296,-7 13-1492,0-1 0,0 1 0,0-1 1,-1 1-1,1 0 0,0 0 0,-1 0 0,1-1 0,-1 1 1,0 1-1,0-1 0,1 0 0,-1 0 0,-1 0 0,1 1 1,1 3-1,2 5 21,38 48 173,-34-51-192,-1 1 1,-1-1-1,0 1 1,0 1-1,-1-1 1,0 1-1,0 0 1,5 19-1,0-14 445,-10-15-468,0 0 1,1 0-1,-1 0 0,0 0 1,1 0-1,-1 0 0,0 0 0,1 0 1,-1-1-1,0 1 0,0 0 1,1 0-1,-1 0 0,0 0 0,1 0 1,-1 0-1,0-1 0,0 1 1,1 0-1,-1 0 0,0 0 0,0-1 1,1 1-1,-1 0 0,0 0 1,0-1-1,0 1 0,0 0 0,1 0 1,-1-1-1,0 1 0,0 0 1,0-1-1,0 1 0,0 0 0,0 0 1,0-1-1,0 1 0,0 0 1,0-1-1,0 1 0,0 0 1,0-1-1,0 0 0,5-62-218,-6 52 191,1 0 0,0 0-1,1 0 1,0 0 0,1 0-1,1 0 1,-1 0-1,2 1 1,-1 0 0,1-1-1,1 1 1,0 0 0,0 1-1,11-14 1,-13 19 18,-1 2-3,0 0 1,0 0 0,0 0 0,-1 0 0,1 0-1,0-1 1,-1 1 0,0 0 0,0-1 0,0 1-1,0-1 1,0 0 0,0 1 0,0-5 0,-1 7 223,-24 1-102,0 1 55,-37 9 1,35-6 178,1-1 1,-41 2-1,65-6-355,-10 0 320,3 1-1228,4-2-4305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39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41 1040,'0'0'11528,"0"-7"-11008,-4-22-220,3 29-289,1 1 0,0-1 0,0 0 0,0 0 0,0 0 1,-1 0-1,1 0 0,0 1 0,0-1 0,0 0 0,-1 0 0,1 0 0,0 0 0,0 0 0,0 0 0,-1 0 0,1 0 0,0 0 0,0 0 0,-1 0 0,1 0 0,0 0 1,0 0-1,0 0 0,-1 0 0,1 0 0,0 0 0,0 0 0,0 0 0,-1 0 0,1-1 0,0 1 0,0 0 0,0 0 0,-1 0 0,1 0 0,0 0 0,0-1 1,0 1-1,0 0 0,-1 0 0,1 0 0,0 0 0,0-1 0,0 1 0,0 0 0,0 0 0,0 0 0,0-1 0,0 1 0,0 0 0,0 0 0,0-1 0,0 1 0,0 0 1,0 0-1,0 0 0,0-1 0,-7 15 511,-1 49-486,3 0-1,7 116 1,0-62-31,-1-115-28,-1-1 0,1 1 0,-1-1 0,1 0 0,0 1 0,0-1 0,0 0 0,0 1 0,0-1 1,0 0-1,0 0 0,0 0 0,0 0 0,0 0 0,1 0 0,-1 0 0,0 0 0,1 0 0,-1-1 0,1 1 0,-1-1 0,1 1 0,-1-1 0,3 1 0,-2 0-74,-1-1 0,1 1 0,-1-1-1,0 0 1,1 0 0,-1 1 0,1-1 0,-1 0 0,1 0 0,-1 0-1,1 0 1,-1-1 0,1 1 0,-1 0 0,0-1 0,1 1-1,-1-1 1,0 1 0,1-1 0,-1 0 0,0 1 0,0-1 0,1 0-1,-1 0 1,0 0 0,0 0 0,0 0 0,0 0 0,1-2-1,3-9-1208,-1 0 1,0 0-1,2-18 0,-2-7-4185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40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4441,'0'0'8402,"15"-48"-8298,-24 56-10290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40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5473,'0'0'5632,"3"45"-4770,-3 10-326,1 6-406,-2-1-1,-3 0 0,-12 66 0,15-120-130,1-3 2132,19-2-2229,1-1 110,-1-1 0,0-1-1,0 0 1,0-1 0,0-2-1,-1 1 1,26-12 0,-43 15-17,-1 0-10,0 0-54,-21 1-4559,1 0-856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49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51 544,'0'0'8066,"0"-7"-6887,0-17-116,0 5 2829,0 29-4189,-18 486-1809,13-496-2539,2 0 2086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50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91 1296,'0'0'8814,"3"-8"-7960,-2 5-807,0-1 4,0 1 0,1-1 0,-1 0 0,1 0 0,0 1 0,0-1 0,1 1 0,-1 0 0,0-1 0,1 1 0,0 0 0,0 1 0,0-1 0,0 0 0,0 1 0,1 0 0,-1 0 0,1 0 0,5-2 0,7-1-108,1 1 1,-1 1-1,1 0 1,0 2 0,0 0-1,19 1 1,-33 1 57,-1-1 0,0 1 0,1 0 1,-1 0-1,0 0 0,0 0 0,0 0 1,0 0-1,0 0 0,0 1 0,0-1 0,-1 1 1,1-1-1,0 1 0,-1 0 0,1 0 1,-1-1-1,0 1 0,1 0 0,-1 0 0,0 1 1,0-1-1,0 0 0,-1 0 0,1 0 1,-1 1-1,2 4 0,1 9-3,0 1 0,2 26 0,-5-36-25,1 1-24,0 1 1,-1-1-1,0 0 0,0 1 0,-1-1 1,-2 10-1,2-15 54,0 1 0,-1-1 0,0 0-1,1 0 1,-1 1 0,0-1 0,-1 0 0,1 0 0,0-1-1,-1 1 1,0 0 0,0-1 0,1 0 0,-1 0 0,-1 0 0,-2 2-1,-18 8 252,-1 0 0,0-2 0,-1-1 0,-35 7 0,6-1 302,131 52 436,-14-1-711,-51-52-260,-1-1 0,2-1 1,0 0-1,0-1 0,1 0 1,0-1-1,1 0 0,0-1 0,21 10 1,-25-16-86,-9-3-126,-1-1 0,0 1 0,1 0 0,-1 0 0,0 0-1,1-1 1,-1 1 0,0 0 0,1 0 0,-1 0 0,0-1 0,0 1-1,0 0 1,1-1 0,-1 1 0,0 0 0,0-1 0,0 1 0,0 0-1,1-1 1,-1 1 0,0 0 0,0-1 0,0 1 0,0 0 0,0-1-1,0 1 1,0 0 0,0-1 0,0 1 0,0 0 0,0-1 0,0 1-1,0 0 1,-1-1 0,1 0 0,0-16-7297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53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2232,'0'0'5498,"15"0"-3117,-15 22-2389,0-7-4817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54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1 378 1240,'0'0'7589,"3"-8"-7040,9-20 708,13-46 0,-16 42-898,2 0 0,16-34 0,-15 44-310,0-1 0,-2 0-1,13-47 1,-24 93-246,0 0-1,3 32 1,1 7 185,-3 81-1656,-1-142 1528,1 0 0,-1-1 0,1 1 0,-1-1 0,1 1 0,-1-1 0,0 1 0,1-1 0,-1 0 0,1 1 0,-1-1 0,0 0 0,0 1 0,1-1 0,-1 0 0,0 0 0,1 1 0,-1-1 0,0 0 0,0 0 0,1 0 0,-1 0 0,0 0 1,0 0-1,1 0 0,-1-1 0,0 1 0,0 0 0,0-1 0,-5 1-1561,-6 0-2875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54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5841,'0'0'4865,"2"-1"-4785,4-5-86,-5 45 1193,1-15-1000,0 0 0,6 26 0,-3-27-1382,-2 1-1,1 26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55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61 1696,'0'0'8010,"12"-8"-8530,6 8 520,-1 0 0,10-2-8,-1-1-56,1-2-56,-4 0-328,10-9-376,-7 4-841,-5-4-2712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3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53 368,'0'0'4374,"3"-53"3801,-18 141-8416,11-68 260,0 1 1,1 0 0,-1 23 0,4 297 529,-10-250-459,6-67-94,-2 44 1,9 305 567,-21-263-139,18 11-1884,3-121-1524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55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77 166 3017,'0'0'5501,"0"10"-5269,1 49-181,0-8 416,-1 0 0,-11 72 0,8-109-419,-1-14-1276,-1-22-1377,-18-104 1569,12 72 2996,2 0 0,-4-85 0,13 137-1942,0 0 0,1 0 0,-1 0 0,0 0 1,1 0-1,0 0 0,-1 0 0,1 0 0,0 0 0,0 0 0,0 0 0,0 0 0,0 0 0,1 1 0,-1-1 1,1 0-1,-1 1 0,1-1 0,1-1 0,2 0-11,0 0-1,0 0 1,1 0 0,-1 0-1,0 1 1,12-4 0,3 2-39,0 0 1,0 1-1,22-1 1,-34 4 28,-4-1-23,1 1 1,-1-1-1,1 1 0,-1 0 1,1 1-1,0-1 1,-1 1-1,6 2 1,-8-2 64,-1 0 0,0 0 1,0 0-1,1 0 1,-1 0-1,0 0 0,0 0 1,0 1-1,0-1 0,0 0 1,0 1-1,-1-1 1,1 1-1,0-1 0,-1 1 1,1 0-1,-1-1 1,1 1-1,-1-1 0,0 1 1,0 0-1,0-1 0,0 1 1,0 0-1,0 2 1,0 2 63,0-1 1,-1 1 0,1-1-1,-1 0 1,0 1 0,0-1-1,-1 0 1,0 0 0,0 0-1,-3 7 1,-1-3 26,0-1 1,-1 0-1,0 0 1,-12 11-1,14-14-67,-12 10 244,2 1-1,-25 31 0,36-41-294,0 0 1,1 1-1,-1 0 1,1-1-1,1 1 1,-1 0-1,1 0 1,0 1-1,1-1 1,-1 0-1,2 1 1,-1 8-1,1-12-28,0 0 0,0 1-1,0-1 1,1 0 0,0 0-1,-1 0 1,2 0 0,-1 0-1,0 0 1,1 0-1,0 0 1,0 0 0,3 4-1,-3-6 17,0 0 0,0 1 0,1-1 0,-1-1-1,1 1 1,-1 0 0,1-1 0,0 1-1,0-1 1,0 0 0,-1 1 0,1-2-1,0 1 1,0 0 0,0-1 0,1 1 0,-1-1-1,0 0 1,4 0 0,19 1-205,-18 0 24,0-1 0,0 0 0,0 0-1,0 0 1,0-1 0,0 0 0,0-1 0,0 0-1,0 0 1,-1-1 0,1 1 0,12-8-1,44-43-5368,-42 29-1377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56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1 1224,'0'0'13052,"-18"2"-11839,12 2-1179,0 1 1,1-1-1,0 1 1,0 0 0,0 0-1,1 1 1,0-1-1,0 1 1,-4 7 0,-28 60 24,19-28-54,2 1 0,2 1-1,3 0 1,1 0 0,2 1 0,2 0-1,3 1 1,5 84 0,0-119-33,0 0 1,0 0 0,1 0-1,1 0 1,0-1-1,1 0 1,1 0 0,0 0-1,1-1 1,0 0-1,0-1 1,1 1 0,1-2-1,0 1 1,15 11 0,-4-4-380,1-2 1,1 0-1,1-1 1,0-1-1,0-1 1,52 18-1,-26-17-3663,-9-7-3049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57.3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 1744,'0'0'5600,"19"15"-5340,61 52 20,-72-59-108,0 0-1,-1 0 0,0 1 0,0 0 0,-1 0 0,0 1 0,0-1 1,-1 1-1,-1 1 0,1-1 0,-2 1 0,1-1 0,-2 1 0,4 21 1,-4-11-2,0 0 1,-1 0 0,-1 0 0,-1 1 0,-1-1-1,-1 0 1,-1-1 0,-1 1 0,0-1 0,-2 1-1,0-2 1,-1 1 0,-11 18 0,7-15-186,0 0 0,-2-1 0,-1-1 0,0 0 1,-1-1-1,-1 0 0,-39 32 0,52-49-74,0 0 0,0 0-1,-1-1 1,1 0 0,-1 1 0,1-2 0,-1 1 0,-6 1-1,-23 0-4061,18-3-1987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57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2 1344,'0'0'11700,"-1"-1"-11666,0 1-1,0 0 1,0 0 0,0-1-1,0 1 1,0 0 0,0 0-1,0 0 1,0 0 0,0 0-1,0 0 1,0 0 0,0 1-1,0-1 1,0 0 0,0 0-1,0 1 1,1-1 0,-1 1-1,-1 0 1,-8 100 82,6 117 0,4-190-161,0-26 21,0 0 1,1 0 0,-1 1 0,1-1-1,0 0 1,-1 0 0,1 0-1,0 0 1,0-1 0,1 1 0,-1 0-1,0 0 1,0-1 0,1 1-1,-1 0 1,1-1 0,0 0 0,-1 1-1,1-1 1,0 0 0,0 0-1,0 0 1,0 0 0,0 0 0,0 0-1,0-1 1,0 1 0,0-1-1,0 1 1,0-1 0,1 0 0,-1 0-1,0 0 1,0 0 0,0 0-1,0 0 1,0-1 0,1 1 0,-1-1-1,0 1 1,0-1 0,0 0-1,0 0 1,0 0 0,0 0 0,-1 0-1,4-2 1,8-10-1464,0 1 0,17-22 0,-6 2-5168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58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 4537,'0'0'9426,"0"-23"-9426,0 36-4393,0-3-288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58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3 1320,'0'0'11803,"0"-1"-11487,0-1-67,2 84 1130,1-39-1186,-6 59 0,-2-65-129,5-36 221,33-6-104,55 3-213,-47 3-378,-39-1 270,-1 0-1,1-1 1,0 1 0,0-1 0,-1 1 0,1-1 0,-1 0 0,1 0 0,0 0 0,-1 0 0,0 0 0,1 0 0,-1 0-1,0-1 1,1 1 0,-1 0 0,0-1 0,0 1 0,0-1 0,0 1 0,0-1 0,0 0 0,-1 1 0,2-4 0,2-15-5458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59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3569,'0'0'10825,"0"7"-10604,-18 198 35,18-22-134,0-104-4619,1-74 1175,1-2-1708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59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25 1200,'0'0'12708,"0"-4"-12502,0-12-181,0 12-104,0 36 549,0 7-109,-1-15-330,0-1 0,2 0 0,1 1 0,8 36 0,-9-56-78,0 0 0,0 0 0,1-1 0,-1 1 0,1 0 0,0 0 0,0-1 0,0 1 0,0-1 0,1 0 0,2 4 0,-2-5-52,0 0 0,-1-1 0,1 1-1,0-1 1,0 0 0,0 0 0,0 0-1,0 0 1,0 0 0,0-1 0,0 1-1,0-1 1,0 0 0,6 0-1,-6 0 44,0 0 0,0 0 0,-1 0-1,1-1 1,0 1 0,0-1-1,-1 1 1,1-1 0,-1 0 0,1 0-1,-1 0 1,1-1 0,-1 1-1,1 0 1,-1-1 0,0 0 0,3-2-1,13-28-3560,-14 16-1001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0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153 1 2513</inkml:trace>
  <inkml:trace contextRef="#ctx0" brushRef="#br0" timeOffset="1">153 1 2513,'-153'156'2536,"159"-162"-696,3 1-735,3 0 79,-1 2 40,1 1-608,-3 2-344,3 0 16,-4 0-280,1 0 88,0 0-88,0 0 41,0 0 95,0 0-144,2 0-120,7 0-89,0 0-1007,-4-11-1912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0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1304,'0'0'11441,"6"0"-10911,-1 1-472,-1-1 0,0 0 1,0 1-1,0 0 0,0 0 0,0 0 0,0 1 1,0-1-1,0 1 0,0 0 0,0 0 1,-1 0-1,1 1 0,5 4 0,-3-1-13,0 0 0,0 1-1,-1-1 1,0 1 0,0 1-1,-1-1 1,5 9 0,-2-1 4,-1 0 0,-1 1 0,0 0 0,-1 0 0,-1 0 0,0 1 0,0 28 0,-1 8 449,-1-18-196,-6 67-1,4-92-292,-1-1-1,0 1 1,0-1 0,-1 1 0,0-1-1,-1 0 1,0 0 0,0 0-1,-1-1 1,0 0 0,-11 13-1,14-19-115,0 0-1,0-1 0,0 1 1,-1-1-1,1 1 0,0-1 0,-1 0 1,0 0-1,1 0 0,-1 0 0,0 0 1,1 0-1,-1-1 0,0 1 1,0-1-1,1 0 0,-1 0 0,0 0 1,-5-1-1,-3 1-1598,-7 0-3736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3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2897,'0'0'4259,"30"-5"-3168,287-5 1851,11 2-2024,0 0-342,107 2-493,-243 9 60,365-13 312,-260 9-437,-156 1-13,-105 6-313,-32-5 214,1 1 1,-1-1 0,1 0-1,0-1 1,0 1 0,0-1-1,-1 0 1,1 0 0,0-1-1,0 1 1,-1-1 0,9-2-1,-13 3-48,1-1 0,-1 1 0,1-1 0,-1 0 0,0 1 0,1-1 0,-1 1 0,0-1 0,0 1 0,1-1 0,-1 0 0,0 1 0,0-1 0,0 0 0,0 1 0,1-1 0,-1 0 0,0 1 0,0-1 0,-1 0-1,1-1 1,0 2-182,0-13-4219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2.5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2537,'0'0'6121,"7"-8"-4502,-5 8 1560,-1 156-2829,0-59-1596,0-32-3060,-1-62 1421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2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5569,'0'0'4406,"7"0"-4288,192 0 853,-198 0-1142,0 0 0,0-1 1,0 1-1,0 0 0,0 0 1,0 0-1,0-1 0,0 1 1,0 0-1,0-1 1,0 1-1,0-1 0,0 1 1,-1-1-1,1 0 0,0 1 1,0-1-1,0 0 0,-1 0 1,1 1-1,0-1 0,-1 0 1,1 0-1,-1 0 0,1 0 1,0-1-1,5-9-5645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3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0 6993,'0'0'8132,"8"11"-7730,-3 11-392,-1 0 0,-1 1 0,-1-1 0,-2 1 0,-2 42 0,0-5-50,1-44 55,-1 0 0,0 0-1,-1-1 1,-1 1 0,0-1 0,-2 0-1,1 0 1,-2 0 0,-15 25-1,-1 7 31,23-47-44,-1 1-1,1-1 1,0 1 0,0-1-1,-1 1 1,1-1-1,0 1 1,0 0-1,0-1 1,0 1-1,0-1 1,0 1 0,0 0-1,0-1 1,0 1-1,0-1 1,0 1-1,0-1 1,1 1 0,-1-1-1,0 1 1,0 0-1,1-1 1,-1 1-1,0-1 1,0 1-1,1-1 1,-1 0 0,1 1-1,-1-1 1,0 1-1,1-1 1,-1 0-1,1 1 1,-1-1-1,1 0 1,-1 1 0,1-1-1,-1 0 1,1 0-1,-1 0 1,1 1-1,0-1 1,-1 0-1,1 0 1,-1 0 0,1 0-1,-1 0 1,1 0-1,1 0 1,39 0 67,-28-1-47,27-2 60,0-1 0,-1-2 0,54-16 0,-39 10-80,-98 11-4666,18 1-4019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4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0 1800,'0'0'12058,"-26"9"-11300,17-1-780,2 1 0,-1 0 0,1 0 0,0 0 0,1 1 0,0 0 0,1 1 0,0-1 0,1 1-1,0 0 1,0 0 0,1 0 0,1 0 0,0 1 0,0-1 0,1 1 0,1-1 0,0 1 0,0 0-1,3 12 1,-2-21 9,0-1-1,0 1 1,1-1-1,-1 1 0,0-1 1,1 0-1,0 0 1,-1 0-1,1 0 0,0 0 1,0 0-1,0 0 1,0-1-1,0 1 0,1-1 1,-1 0-1,1 1 1,-1-1-1,0 0 0,1 0 1,0 0-1,-1-1 1,1 1-1,-1-1 0,1 1 1,0-1-1,3 0 1,1 0-11,-1 1 1,0-1 0,1 0-1,-1-1 1,0 0 0,1 0-1,-1 0 1,0-1 0,0 0-1,11-4 1,-4-3 7,1 1-1,-2-2 1,1 0 0,-1 0-1,-1-1 1,14-17 0,-21 23 13,0 0 1,0 0 0,-1 0 0,0 0-1,0-1 1,0 1 0,-1-1 0,1 1 0,-1-1-1,-1 0 1,1 0 0,-1 0 0,0 0-1,-1 0 1,1 0 0,-1-1 0,0 1 0,-1 0-1,-1-10 1,1 14 17,-1 1-1,1-1 1,0 0-1,0 1 1,-1 0-1,1-1 1,-1 1-1,0 0 1,1-1 0,-1 1-1,0 0 1,0 0-1,0 1 1,1-1-1,-1 0 1,0 1-1,0-1 1,0 1-1,0-1 1,0 1-1,0 0 1,0 0 0,0 0-1,-5 0 1,-49 5-4458,46-2 1367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4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7938,'0'0'7293,"0"-6"-7125,0-21-141,0 21-68,2 20-350,6 19 387,-2 0-1,-1 1 1,-2 0 0,0 38 0,-5 16 180,4 99-82,-1-183-114,-1 1 0,1-1 1,0 1-1,1-1 0,-1 0 0,1 1 0,0-1 0,0 0 0,0 0 0,0 0 0,1-1 1,-1 1-1,1-1 0,0 1 0,0-1 0,0 0 0,1 0 0,6 5 0,-7-7 14,-1 1 0,1-1 0,-1 0 0,1 0 0,0 0 0,0 0 0,-1 0 0,1 0 0,0-1 0,0 0 0,0 1 0,0-1 0,0 0 0,-1 0 0,1-1 0,0 1-1,0-1 1,0 1 0,0-1 0,-1 0 0,1 0 0,0 0 0,-1 0 0,1-1 0,-1 1 0,1-1 0,-1 1 0,0-1 0,1 0 0,1-3 0,4-3 47,0-1 0,0 0 0,-1-1 0,0 0 0,-1 0 0,0 0 1,-1-1-1,0 0 0,-1 0 0,0 0 0,3-17 0,-2-1 380,-1 0 0,-1-1 0,-1-34 1,-2 97-548,-1 1 0,-1 0 0,-2 0-1,-1-1 1,-12 40 0,13-62 42,2-3-199,-1-1-1,1 1 1,0 1-1,-1 14 1,3-22-212,1-31-3478,4 7-2124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5.3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8994,'0'0'6897,"0"-48"-6897,0 53-776,0 11 96,3 6-576,-3 9-1297,0-7-1824,0-3-840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5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1120,'0'0'7296,"1"18"-3273,1 19-3363,-2-29-621,0-3 1,0 0 0,0-1 1,0 1-1,0 0 0,1-1 0,0 1 0,2 8 0,-2-12-24,0 1 0,0-1 0,0 0 0,0 0-1,1 1 1,-1-1 0,0 0 0,0 0 0,1 0 0,-1 0 0,1 0 0,-1-1 0,1 1 0,-1 0-1,1-1 1,-1 1 0,1-1 0,0 1 0,-1-1 0,1 0 0,0 0 0,-1 1 0,1-1 0,0 0-1,2-1 1,9 2 78,0-2-1,0 1 1,0-1-1,0-1 1,0-1-1,0 1 1,-1-2-1,1 0 1,14-7-1,-2 1-154,-19 8-125,1-1 0,0 0 1,-1 0-1,1 0 0,-1-1 1,0 1-1,11-10 0,-15 6-2666,-2 6 502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6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2697,'0'0'9655,"9"0"-9118,59-1-241,1-3-1,116-22 0,-161 23-1635,-36 3-4061,-11 0 47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6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14 1488,'0'0'11373,"0"25"-10670,-7 32-605,-3 62-129,9-71 18,2 52-19,-1-99 10,0 0 0,0-1 0,0 1 0,0 0 0,0 0 1,0-1-1,1 1 0,-1 0 0,0 0 0,0-1 0,0 1 1,1 0-1,-1 0 0,0-1 0,1 1 0,-1 0 0,1-1 1,-1 1-1,1 0 0,-1-1 0,1 1 0,-1-1 0,1 1 1,0-1-1,0 1 0,13-9 200,10-26 141,-11 13-281,-2 0 0,-1-1 0,0 0 0,-2-1 0,-1 0 0,0 0 0,-2-1-1,-1 1 1,0-1 0,-1-37 0,-3 58-53,0 1 0,0 0 0,-1 0 0,1-1-1,-1 1 1,1 0 0,-1 0 0,0 0 0,0 0 0,0 0-1,0 0 1,-1 0 0,1 0 0,0 0 0,-1 0 0,1 1-1,-1-1 1,0 1 0,1-1 0,-1 1 0,0 0 0,0-1-1,0 1 1,0 0 0,0 0 0,0 0 0,0 1 0,0-1-1,-1 0 1,1 1 0,0-1 0,0 1 0,-1 0 0,1 0-1,0 0 1,0 0 0,-1 0 0,1 0 0,0 1 0,0-1-1,-1 1 1,1 0 0,0-1 0,0 1 0,0 0 0,0 0-1,0 1 1,0-1 0,0 0 0,0 0 0,1 1-1,-1-1 1,0 1 0,1 0 0,-2 2 0,-29 26-4933,20-24 462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7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8554,'0'0'6058,"3"-1"-6086,0 1 0,0 0-1,-1 0 1,1 0 0,0 0-1,0 1 1,-1-1-1,1 1 1,0-1 0,4 3-1,-4 9 33,0-1 0,-1 0 0,-1 1-1,0 0 1,0-1 0,-2 1-1,-1 16 1,1 26-11,11 28 224,-2-22-1682,-6-20-3319,-2-34 1630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4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1275 96,'0'0'4681,"4"16"-3859,-2-11 2678,0-12-2691,-1-1 1,0 1-1,-1-1 0,0 0 0,-1-8 0,1 9-488,-2-40-119,1 30-78,0 1 1,1-1 0,1 1 0,3-19 0,13-7-137,-15 37 30,1 0 1,-1 1-1,0-1 0,0 0 0,0-1 0,-1 1 1,0 0-1,0 0 0,0-9 0,0-4-21,1 1-1,1-1 1,0 1-1,1 0 0,1 0 1,9-22-1,5-6 25,28-45-1,3-27-6,-35 88 68,-11 19-97,1 0-1,1 1 1,-1 0-1,2 0 0,12-16 1,31-31 36,-43 45-38,1 1 0,0 0-1,1 1 1,0 0-1,0 0 1,1 1-1,0 0 1,1 1-1,-1 0 1,1 0 0,1 1-1,-1 1 1,21-7-1,0 1-95,-24 8 94,0 0 0,1 1 0,-1-1 0,1 1 0,14-1 1,0 2-15,0-2 0,-1-1 0,40-12 0,-33 9 63,229-54-71,-189 49 92,72-3 1,-10 2-2,-42 7-14,-57 4-18,45-6 0,26-13-32,141-24-4,153-21 25,-392 65 43,30-4-594,-35 5 484,0 0 0,0 0 0,0 0 0,0 0-1,-1 0 1,1 0 0,0 0 0,0 0 0,0 0 0,0 0 0,0 0 0,0 0 0,0 0 0,0-1 0,0 1 0,1 0 0,-1 0 0,0 0 0,0 0 0,0 0 0,0 0 0,0 0 0,0 0 0,0 0 0,0 0 0,0 0 0,0 0 0,0 0-1,0 0 1,0 0 0,0 0 0,0 0 0,0 0 0,0-1 0,-21 1-4256,3 0-1205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7.6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1792,'0'0'11771,"8"53"-11615,-7 137-79,-2-101-47,2-85-38,0-1 0,0 0 0,0 0 0,0 0 0,0 0 0,1-1 0,-1 1 0,1 0-1,0 0 1,-1-1 0,1 1 0,1-1 0,-1 0 0,0 1 0,0-1 0,4 2 0,45 33 39,-45-33-8,46 24-596,-49-27 283,0 0-1,0 0 0,1 0 1,-1 0-1,0-1 1,1 1-1,-1-1 0,0 0 1,1 0-1,-1 0 1,0 0-1,1-1 0,-1 1 1,0-1-1,5-2 0,7-8-2452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7.9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0 101 5249,'0'0'7542,"33"-5"-7146,-10 4-296,-1-1 0,1-1 0,-1-1 0,1-1 0,-1-1 1,-1-1-1,24-10 0,32-23-2766,-61 29-2543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8.4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69 3369,'0'0'10013,"33"-11"-9464,3 7-695,34-7 660,-67 11-716,-1-1-1,1 0 1,0 0 0,0 0-1,-1 0 1,1 0 0,-1 0-1,1-1 1,-1 1-1,1-1 1,-1 0 0,0 0-1,0 0 1,0 0 0,0 0-1,0 0 1,-1 0 0,3-4-1,0-5-4714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8.7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3081,'0'-3'5449,"0"0"-4153,0 1-816,0-1 176,11 3-648,7 0-8,3 0-176,-1 0-384,4 0-936,-1 0-48,-2 0-761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09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67 5721,'0'0'7970,"-7"8"-7843,3-3-135,0 0 1,1 0-1,-1 1 1,1-1-1,1 1 1,-1 0-1,1-1 1,0 1-1,0 0 1,0 0-1,1 0 1,0 1 0,0-1-1,1 12 1,0-4-73,0-1 1,2 0 0,0 0-1,0 0 1,1 0 0,1 0 0,9 22-1,-10-28 126,0 0 0,1 0 0,0 0 0,1-1-1,-1 0 1,1 0 0,1 0 0,-1-1 0,1 0-1,0 0 1,0 0 0,0 0 0,0-1 0,1 0-1,9 3 1,-10-4 20,1-1 1,0 0-1,0-1 0,0 0 0,0 0 0,0 0 0,0-1 0,0 0 0,0 0 0,0-1 1,0 0-1,0 0 0,0-1 0,0 0 0,-1 0 0,1 0 0,0-1 0,-1 0 1,0 0-1,0-1 0,8-5 0,4-5-34,0 0 1,-1-1-1,-1-1 0,-1 0 0,20-27 1,-27 32-3,-1 0 0,0 0 1,0-1-1,-2 0 1,1 0-1,3-13 1,-7 17 39,0 1 1,0-1 0,-1 1-1,0-1 1,0 0 0,-1 0 0,0 1-1,0-1 1,-1 0 0,0 0-1,-3-13 1,2 17-58,0 1-1,0 0 1,0-1 0,-1 1-1,1 0 1,-1 1 0,1-1-1,-1 0 1,0 1 0,0-1-1,0 1 1,0 0 0,-1 0-1,1 0 1,0 1 0,-1-1-1,0 1 1,1 0 0,-1 0-1,0 0 1,1 0-1,-1 0 1,0 1 0,-6 0-1,3-1-67,1 1-1,-1 0 0,0 0 0,1 1 0,-1 0 0,0 0 1,1 0-1,-1 1 0,1 0 0,0 0 0,0 1 0,-1-1 1,-8 7-1,4 1-608,0 1 0,0-1 0,-17 25-1,12-15-962,-7 8-2536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50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43 4609,'0'0'7057,"9"-43"-6880,-12 49-281,-12 7-121,-6 8-1039,4-3-1696,15-16 2269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50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 4337,'0'0'9269,"0"7"-8981,-2 33-185,1-25-65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56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447 80 1568,'0'0'5579,"0"-6"-4660,0-67 4128,-1 73-5030,0 0 0,-1 0 0,1 0-1,0 1 1,-1-1 0,1 0 0,0 1-1,0-1 1,-1 1 0,1 0 0,0-1-1,0 1 1,0 0 0,0 0 0,0-1-1,0 1 1,0 0 0,0 0-1,-1 2 1,-12 21-5,2 0 1,0 2-1,2-1 0,0 1 0,2 1 0,1 0 1,-6 45-1,-13 48-22,13-84 20,-2 0-1,-2 0 0,-1-2 0,-41 60 1,-6 12-13,-53 118-70,115-218-7163,0-3 4462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57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20 3753,'0'0'8388,"0"-19"-7389,-1 29-971,-1 0 0,-1 0-1,1-1 1,-1 1 0,-1-1-1,0 1 1,-6 9 0,-11 29 52,7-8-15,1-2-24,-12 56 1,24-89-109,1-4-12,28-5-402,-19-2-210,0 0 1,0-1 0,-1 0 0,8-9-1,8-10-4227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57.9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0 199 3393</inkml:trace>
  <inkml:trace contextRef="#ctx0" brushRef="#br0" timeOffset="1">0 199 3393,'29'-183'3016,"-29"178"-1319,0 2-401,0-2-448,0 2-368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4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8 3225,'0'0'4295,"-3"-3"-3976,3 2-322,0 1 0,-1 0 0,1-1-1,0 1 1,-1 0 0,1-1 0,-1 1 0,1 0 0,-1 0 0,1-1 0,-1 1-1,1 0 1,-1 0 0,1 0 0,-1 0 0,1-1 0,-1 1 0,1 0-1,-1 0 1,1 0 0,-1 0 0,1 0 0,-1 0 0,1 1 0,-1-1 0,1 0-1,-1 0 1,1 0 0,-1 0 0,1 1 0,-1-1 0,1 0 0,0 0-1,-1 1 1,1-1 0,-1 1 0,-17 22-38,-14 48 266,25-54-46,-63 137 1349,70-151-386,0-10-1110,1 0 1,0-1-1,0 1 1,1 0-1,0 0 1,0 0 0,1 0-1,0 0 1,4-7-1,40-58 157,-7 11-137,-39 60-60,0-1 0,1 0 0,0 1 0,-1-1 0,1 1 0,0-1 0,0 1 0,0 0 0,-1 0 0,1 0 0,1 0 0,-1 0 0,0 0 0,0 0 0,0 1 0,0-1-1,0 1 1,1 0 0,-1-1 0,0 1 0,1 0 0,-1 0 0,0 1 0,3-1 0,-2 1-5,0-1-1,0 0 1,0 1-1,0-1 1,0 1-1,0 0 1,0 0 0,0 0-1,0 1 1,-1-1-1,1 1 1,0-1 0,-1 1-1,5 4 1,-5-2 49,1 1 1,-1 0 0,0 0 0,0 0-1,-1 0 1,0 0 0,0 1-1,0-1 1,0 0 0,-1 1 0,0 5-1,0-5 8,0-1 0,1 1 1,0 0-1,0 0 0,0 0 0,0 0 0,1-1 0,5 11 0,-14-14 447,0-1 1,1 1-1,-1-2 0,0 1 0,1-1 0,-11 0 1,15 0-395,-13 0-66,1 0 0,0-1 1,-1-1-1,1 0 1,0 0-1,-25-9 1,38 10-511,2 4-976,0 0 1042,0 0 1,0 0-1,1 0 1,0 0 0,-1 0-1,1-1 1,0 1-1,4 4 1,-2-3-805,8 15-3056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58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13 1688,'0'0'10155,"0"0"-10155,0 0 1,-1 0 0,1 0 0,0-1 0,0 1 0,0 0 0,0 0-1,0-1 1,0 1 0,0 0 0,0 0 0,-1 0 0,1-1 0,0 1 0,0 0-1,0 0 1,-1 0 0,1 0 0,0 0 0,0-1 0,0 1 0,-1 0 0,1 0-1,0 0 1,0 0 0,0 0 0,-1 0 0,1 0 0,0 0 0,0 0 0,-1 0-1,1 0 1,0 0 0,0 0 0,-1 0 0,1 0 0,0 0 0,0 0-1,-1 0 1,1 0 0,0 0 0,0 0 0,0 0 0,-1 1 0,1-1 0,-17 99 5,5-15 310,8-23-394,4-45-310,2-15 378,0 0 0,0 0 0,1 0 0,-1-1 1,0 1-1,0 0 0,0-1 0,1 1 0,-1-1 1,0 0-1,0 0 0,1 0 0,-1 0 0,0 0 1,0 0-1,3-1 0,0 1 47,0-1-45,-1 1 0,1-1 0,0 0 0,-1 0 0,1-1 0,-1 1 0,1-1-1,-1 0 1,0 0 0,0-1 0,0 1 0,0-1 0,0 0 0,-1 0 0,1 0 0,-1 0 0,0-1-1,0 1 1,0-1 0,0 0 0,-1 0 0,1 0 0,-1 0 0,0-1 0,0 1 0,1-7 0,1 0 142,-1 1-1,0-1 1,0 0 0,-2 1 0,1-1 0,-1 0-1,-1 0 1,0 0 0,0-1 0,-4-16 0,3 25-116,0 0 0,0 0 0,0 0 0,0 1 0,-1-1 0,1 0 1,-1 1-1,0-1 0,0 1 0,0 0 0,0-1 0,0 1 0,0 0 0,0 0 1,-1 0-1,1 1 0,-1-1 0,1 1 0,-1-1 0,0 1 0,0 0 0,0 0 1,1 0-1,-6-1 0,-6 0-141,0-1 1,0 2-1,-27 0 1,32 1-115,8 8-4052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58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46 1304,'0'0'10539,"0"-7"-10243,-1 2-237,1 3-46,0 1 0,0-1 0,-1 1-1,1-1 1,0 1 0,0-1 0,1 1-1,-1-1 1,0 1 0,0 0 0,1-1-1,-1 1 1,1-1 0,-1 1-1,1 0 1,-1-1 0,1 1 0,0 0-1,0 0 1,0-1 0,1-1 0,-1 3 75,1 0-32,-1 0 230,1 13-154,-1 1 0,0-1 0,-1 1 0,-1-1 0,-2 18 0,0 4-22,2 34-26,1-44-92,0 0 0,-2 1 1,-1-1-1,-1 0 0,-10 36 0,13-58-386,-5 19 609,8-13-2361,7-6-4461,5-3 3347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59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2 1304,'0'0'11461,"-9"0"-11243,8 0-218,-1 0 14,0-1-1,0 1 1,-1 0 0,1 0-1,0 0 1,0 0 0,0 0-1,0 1 1,0-1 0,0 0 0,0 1-1,-1 0 1,1-1 0,1 1-1,-1 0 1,0 0 0,0 0-1,0 0 1,0 1 0,1-1-1,-1 0 1,0 1 0,1-1-1,-1 1 1,1 0 0,0-1-1,0 1 1,-1 0 0,1 0-1,0 0 1,1 0 0,-1 0-1,0 0 1,0 0 0,1 0 0,-1 0-1,1 0 1,0 0 0,0 0-1,0 0 1,0 4 0,-1 135 95,1-75-90,8-65-306,0 0 0,1 0 0,-1-1 1,12-2-1,-17 2-105,-1-1 0,0 1 0,1-1 0,-1 0 0,0 0 1,0 0-1,1 0 0,-1 0 0,0-1 0,0 1 0,-1-1 0,1 1 0,0-1 0,2-3 0,7-11-5685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8:59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3881,'0'0'8442,"153"-8"-8210,-111 8-232,-4 0-8,-9 0-536,-8 0-1633,-15 0-2672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07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268 37 3321,'0'0'4874,"1"-4"-4290,-1 0-1,0 0 0,0 0 1,0 0-1,0 0 1,-1 0-1,-1-5 1,-3 10-640,0 0-1,0 0 1,1 0 0,-1 1 0,0-1-1,0 1 1,1 0 0,-1 1 0,1-1-1,-6 4 1,-45 36 86,42-32-56,-1 2 32,-1 0 1,2 1-1,0 1 0,0 0 1,-18 26-1,26-30-9,-1-1 0,1 1 0,1 1 0,0-1 0,1 0 0,-1 1 0,2 0 0,0 0 0,0 0 1,1 0-1,0 13 0,0 17 46,0-23-61,0 1 1,5 35-1,-3-52 2,0 0-1,0 1 0,0-1 1,0 0-1,0 0 0,1 0 1,-1 0-1,1 0 1,-1 0-1,1 0 0,0-1 1,-1 1-1,1 0 0,0-1 1,0 0-1,0 1 1,1-1-1,-1 0 0,0 0 1,0 0-1,1 0 0,-1-1 1,0 1-1,1-1 0,-1 1 1,1-1-1,-1 0 1,5 0-1,-2 1 9,0-1 0,0 0 0,1 0 0,-1-1 0,0 0 0,0 0 0,1 0 0,-1 0 1,0-1-1,0 0 0,0 0 0,7-4 0,0-3 63,0-1 1,-1 0-1,0-1 0,0 0 1,-1-1-1,-1 0 0,0-1 1,0 0-1,-1 0 0,-1-1 1,-1 0-1,1 0 0,-2 0 1,0-1-1,-1 0 0,-1 0 1,0 0-1,-1 0 0,1-19 1,-4 31-82,0 0-1,0 0 1,0 1 0,0-1 0,0 0 0,0 1-1,-1-1 1,1 1 0,-1-1 0,1 1 0,-1 0-1,0 0 1,0 0 0,0 0 0,-1 0 0,1 0 0,0 1-1,-1-1 1,1 1 0,-1-1 0,1 1 0,-1 0-1,-3-1 1,2 0-42,0 0 0,0 1 0,0-1 0,0 1-1,-1 0 1,1 1 0,0-1 0,-1 0 0,1 1 0,-1 0-1,1 0 1,-1 1 0,1-1 0,0 1 0,-7 2 0,-9 16-2689,12-8 303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08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5 960,'0'0'5763,"0"-1"-5652,0 1 0,0 0-1,0 0 1,0-1 0,0 1 0,0 0 0,1 0 0,-1-1 0,0 1 0,0 0 0,0 0 0,1 0 0,-1-1-1,0 1 1,0 0 0,0 0 0,1 0 0,-1 0 0,0 0 0,1-1 0,-1 1 0,0 0 0,0 0 0,1 0-1,-1 0 1,0 0 0,0 0 0,1 0 0,-1 0 0,0 0 0,1 0 0,-1 0 0,0 0 0,0 0 0,1 0-1,-1 1 1,2 213 274,-4 235 360,-3-285-702,5-164-139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11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24,'0'0'0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11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38 224,'0'0'1936,"-24"-37"-4096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13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0 157 432,'0'0'8147,"1"-9"-6935,1-4-646,1-8-139,-3-5 3759,0 26-3521,1 33-1406,3-2 767,2 0 1,1 0 0,1-1-1,13 32 1,2 8-121,-16-27-600,-4-41 675,-3-2 14,1 1-1,-1-1 0,0 0 1,1 0-1,-1 0 1,1 0-1,-1 0 0,1 0 1,-1 0-1,0 0 0,1 0 1,-1 0-1,1 0 0,-1-1 1,1 1-1,-1 0 1,0 0-1,1 0 0,-1-1 1,0 1-1,1 0 0,-1 0 1,1-1-1,-1 1 0,0 0 1,0 0-1,1-1 0,-1 1 1,0 0-1,0-1 1,1 1-1,-1-1 0,0 1 1,0 0-1,0-1 0,1 1 1,-1-1-1,0 0 0,4-18 40,-3 17-53,41-121 41,7-28 63,-43 117-46,-4 22 22,0 0 1,1 0-1,0 1 0,10-23 0,-13 32-58,0 2-7,0 42-698,18 299 941,-12-280-224,-6-61-11,0 1 0,0-1 0,0 0 0,0 0 0,0 1 0,0-1 0,0 0-1,0 0 1,0 1 0,0-1 0,0 0 0,0 0 0,0 1 0,0-1 0,0 0 0,0 0 0,1 1 0,-1-1 0,0 0 0,0 0 0,0 1 0,0-1 0,1 0 0,-1 0 0,0 0 0,0 0 0,0 1 0,1-1 0,-1 0 0,0 0 0,0 0 0,0 0 0,1 0 0,-1 0 0,0 1 0,0-1 0,1 0 0,-1 0 0,0 0 0,0 0 0,1 0 0,-1 0 0,0 0 0,0 0 0,1 0 0,-1 0 0,0 0 0,1 0 0,-1 0 0,0-1 0,0 1-1,0 0 1,1 0 0,-1 0 0,0 0 0,0 0 0,1 0 0,-1-1 0,0 1 0,7-9 191,6-31-1389,2 1 0,2 1 1,1 0-1,45-68 0,-46 75-1007,-15 22-247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14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29 1216,'0'0'6052,"-1"-4"-4933,-1-3-677,-4-9 2733,45 16-3034,-19 0-85,-9-1-55,-1 1 0,1 0-1,-1 1 1,1 0 0,17 5 0,-26-6 0,1 1-1,-1 0 1,0 0 0,0 1 0,1-1 0,-1 0 0,0 1-1,0-1 1,-1 1 0,1-1 0,0 1 0,0 0 0,-1 0-1,1 0 1,-1 0 0,0 0 0,1 0 0,-1 1 0,0-1-1,0 0 1,-1 0 0,1 1 0,0-1 0,-1 1-1,1-1 1,-1 1 0,0-1 0,0 0 0,0 5 0,0 2 48,0 0 0,0 0 0,-1 0 0,0 0 1,-1 0-1,0 0 0,0 0 0,-1 0 1,0 0-1,0-1 0,-1 0 0,0 0 0,-1 0 1,0 0-1,0 0 0,-1-1 0,0 0 1,0 0-1,0-1 0,-10 8 0,-39 30 686,51-41-566,-1 0-1,0-1 1,0 1 0,0-1 0,0 0 0,0 0-1,0-1 1,0 1 0,0-1 0,-11 1-1,-11-39-3334,18 29-825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4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26 2697,'0'0'4658,"-10"-24"-2787,4 23-1741,-1 1 1,1-1-1,-1 1 1,1 1 0,0-1-1,-1 1 1,1 0-1,-1 0 1,1 1-1,0 0 1,-11 5-1,14-6-155,0 1 0,0-1 0,0 1 0,0 0 0,1 0 0,-1 0 0,0 0 0,1 0 0,0 1 0,-1-1 0,1 1 0,0-1 0,1 1 0,-1 0 0,0 0-1,1 0 1,-1 0 0,1 0 0,0 0 0,0 0 0,0 1 0,1-1 0,-1 0 0,0 5 0,2-7-13,-1 0-1,0 0 1,0 0-1,1 0 1,-1-1 0,1 1-1,-1 0 1,0 0-1,1-1 1,0 1-1,-1 0 1,1-1 0,-1 1-1,1 0 1,0-1-1,-1 1 1,1-1-1,0 1 1,0-1 0,-1 1-1,1-1 1,0 0-1,0 1 1,0-1-1,0 0 1,-1 0 0,1 0-1,0 0 1,0 0-1,0 1 1,1-2-1,36 2-106,-29-1-3,27 1-356,44 0 69,-75-2 436,0 1 0,0-1-1,0 0 1,0 0 0,0 0 0,0-1 0,-1 1 0,1-1 0,0 0-1,-1-1 1,0 1 0,6-5 0,-9 6 42,0 0-1,0 0 1,-1 0 0,1 0-1,0 0 1,-1 0 0,1-1 0,0 1-1,-1 0 1,0 0 0,1-1-1,-1 1 1,0 0 0,1-1-1,-1 1 1,0 0 0,0-1-1,0 1 1,0 0 0,0-1-1,-1 1 1,1 0 0,0-1 0,-1 1-1,1 0 1,-1-1 0,1 1-1,-1 0 1,1 0 0,-1 0-1,0 0 1,0-1 0,0 1-1,0 0 1,-1-1 0,0-1-4,0 1 0,0 0 0,-1 0 0,1 0 0,0 0 0,0 0 0,-1 1 0,0-1 0,1 1 0,-1 0 0,0-1 1,1 1-1,-1 0 0,0 1 0,-4-2 0,5 2-45,-1 1 0,1-1 1,-1 1-1,1 0 0,0 0 1,-1-1-1,1 1 0,0 1 0,-1-1 1,1 0-1,0 1 0,0-1 1,0 1-1,0-1 0,0 1 0,1 0 1,-1 0-1,0 0 0,1 0 1,0 0-1,-1 0 0,1 0 0,0 1 1,0-1-1,0 0 0,-1 5 1,-3 11 13,0 0 1,-5 34-1,4-16 7,4-33-10,0 0-1,0-1 1,0 1-1,-1-1 1,1 1-1,-1-1 1,0 0-1,0 0 1,0 0-1,0-1 0,0 1 1,-4 1-1,-13 8 124,-56 59 791,84-68-691,0 0 0,0-1 0,-1 0 1,1 0-1,14-2 0,113 1-872,-129 1 615,-5 3-1925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15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13 9338,'0'0'5748,"0"0"-5755,0 0 1,0 0-1,-1 0 1,1 0-1,0 0 1,0-1-1,0 1 1,0 0-1,0 0 1,0 0-1,-1 0 1,1-1-1,0 1 1,0 0-1,0 0 1,0 0-1,0-1 1,0 1-1,0 0 1,0 0-1,0 0 1,0 0-1,0-1 1,0 1-1,0 0 1,0 0-1,0 0 1,0-1-1,0 1 1,0 0-1,1 0 1,-1 0-1,0-1 1,0 1-1,0 0 1,0 0-1,0 0 1,0 0-1,0 0 1,1-1-1,-1 1 1,0 0-1,0 0 1,0 0-1,0 0 1,1 0-1,-1 0 1,0 0-1,0-1 0,90 1 119,-52 0-4083,-32 0 1723,0-5-588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15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1 175 4049,'41'-159'7257,"-41"157"-5920,0-1-1033,3 1-400,15-1 96,2 0 288,4 1-288,-1 2-1136,-8 0-1201,-6 0-2712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16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56 3393,'0'0'10105,"0"-5"-9767,0-14-295,0 14-67,0 19-313,11 389 519,-10-349-2204,-1-54 1321,-5-37-3268,-14-114 292,14-80 9549,5 213-5125,0 16-737,1 0 0,-1 0 0,1 0 0,0 0 0,0 0 0,0 0 0,0 0 0,1 0 0,-1 0 0,0 1 0,1-1-1,-1 0 1,1 1 0,-1-1 0,1 1 0,0 0 0,0 0 0,0-1 0,0 1 0,0 0 0,0 1 0,0-1 0,0 0 0,0 0 0,0 1 0,3-1 0,67-14 120,-60 14-125,18-3 31,46 2-1,-67 2-39,-8 2 49,0 0 0,0 0 0,-1 0 0,1 0 0,0 0 0,-1 0 0,0 0 0,0 0-1,0 1 1,0-1 0,0 0 0,0 0 0,0 0 0,0 0 0,-1 0 0,0 3 0,-4 5 145,0 0 0,0 0 0,-1-1 0,0 1 0,-1-1 0,0-1 0,0 1 0,-14 11 0,-5 9 126,22-25-298,-41 56 242,43-55-264,-1-1 0,1 1 0,0 0 0,1-1 0,-1 1 0,1 0 0,0 0 0,0 0 0,0 1 0,1-1 0,0 0 0,0 9 1,1-12 5,0-1 0,-1 1 1,1-1-1,0 1 0,0-1 1,0 0-1,0 1 1,0-1-1,0 0 0,0 0 1,0 0-1,0 0 0,1 0 1,-1 0-1,0 0 0,1 0 1,-1 0-1,3 0 1,35 16 175,-19-9-145,-13-4-81,1-1 0,0 1 1,0-1-1,0-1 1,0 1-1,9 0 0,-13-2-372,-1-1 0,1 0-1,0 0 1,0-1 0,-1 1-1,1-1 1,0 1 0,-1-1-1,1 0 1,4-3 0,10-5-5420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17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77 8186,'0'0'4629,"3"-13"-4577,11-38 25,-6 39-155,-1 19 82,-1 12 85,-3-9-231,0 0 0,0 0 1,-1 0-1,0 1 0,-1-1 1,0 0-1,-1 1 0,0-1 0,-1 1 1,0-1-1,-5 19 0,-4-16-2858,-5-7-2857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17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3145,'0'0'7951,"-2"6"-7815,1 1-174,-1 1 1,1-1 0,1 0 0,-1 1-1,1-1 1,0 1 0,1-1 0,0 0-1,0 1 1,0-1 0,1 0 0,0 0-1,1 0 1,5 12 0,4-1-12,-9-13-18,0-1 1,1 1-1,-1 0 0,-1-1 0,1 1 0,-1 0 0,0 1 1,0-1-1,0 0 0,-1 1 0,1-1 0,-2 1 1,2 10-1,-9-7-1570,-6-1-1206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17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 4913,'0'0'5273,"59"-8"-5233,-36 6-40,10-9-360,-4 1-1704,-2-1-801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18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94 5233,'0'0'6514,"0"10"-6293,3 216 495,-3-225-730,-1 1 0,1-1-1,-1 0 1,0 0 0,0 1-1,0-1 1,1 0 0,-1 0 0,0 0-1,0 0 1,-1 0 0,1 0 0,0 0-1,0 0 1,0 0 0,-1 0-1,1-1 1,0 1 0,-1 0 0,1-1-1,-1 1 1,1-1 0,0 0 0,-1 0-1,-2 1 1,4-1-87,-1 1-1,0-1 1,0 0-1,0 1 1,0-1-1,0 0 1,0 0-1,0 1 1,0-1-1,0 0 1,0 0 0,0 0-1,0 0 1,0 0-1,0-1 1,1 1-1,-1 0 1,0 0-1,0-1 1,0 1-1,0 0 1,0-1-1,0 1 1,0-1 0,1 1-1,-1-1 1,0 1-1,0-1 1,1 0-1,-1 1 1,0-1-1,1 0 1,-1 0-1,1 1 1,-2-3 0,3-11-28,1-1 0,0 1 0,1-1 0,0 1 0,1 0 0,8-20 0,44-84 921,-36 79-100,-17 33-425,0-1 1,1 1-1,0 0 0,0 0 1,0 0-1,1 0 0,5-4 1,-8 8-243,-1 1 1,1 0 0,0 0 0,0 0 0,0 0 0,0 0 0,0 0 0,0 0 0,0 0-1,0 1 1,0-1 0,1 1 0,-1 0 0,0-1 0,0 1 0,0 0 0,1 0-1,-1 1 1,0-1 0,0 0 0,0 1 0,0-1 0,0 1 0,1 0 0,-1-1-1,0 1 1,2 2 0,-2-1-2,0 0 0,-1 0 0,1 0 0,0 0 0,-1 0 0,0 0 1,0 0-1,1 1 0,-1-1 0,-1 0 0,1 1 0,0-1 0,0 1 0,-1-1 0,0 1 0,1 0 0,-1-1 0,0 1 0,-1 3 0,-5 52 1270,2-48-1093,0 0 0,-1 0 0,0-1 0,-1 1 0,-12 15-1,11-17-143,1 0-1,1 0 1,0 1-1,0-1 0,0 1 1,1 0-1,-4 13 1,8-20-64,-1 0 0,1 0-1,-1 0 1,1 0 0,0 0 0,0 1 0,0-1 0,0 0 0,1 0 0,-1 0 0,0 0 0,1 0 0,0 0 0,-1 0 0,1 0-1,0 0 1,0 0 0,0 0 0,0-1 0,0 1 0,1 0 0,-1-1 0,0 1 0,1-1 0,-1 1 0,1-1 0,0 1 0,-1-1 0,1 0-1,0 0 1,0 0 0,0 0 0,0 0 0,0-1 0,0 1 0,0 0 0,2-1 0,9 3-337,0 0 0,0-2 0,0 1 0,22-2 0,-27 0-369,-5-1-2192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19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0 1800,'0'0'9316,"-18"24"-8253,-28 62 297,-18 41-289,57-109-1024,0 1 1,2 0-1,0 0 1,1 0 0,-2 30-1,5-40-25,-3 45-19,2-1 0,2 1 1,8 55-1,-5-92-40,1-1 1,0 1-1,2-1 1,12 29-1,-16-41-39,0 1 0,0-1-1,1 0 1,-1 0 0,1 0 0,0-1-1,0 1 1,0-1 0,0 0 0,1 1-1,-1-1 1,1-1 0,0 1 0,0 0-1,0-1 1,0 0 0,0 0 0,0 0-1,1-1 1,-1 1 0,1-1 0,5 1-1,-4-2-88,9 1-1016,0 0-1,0-1 1,0-1 0,30-5-1,-9-7-4435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20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3529,'0'0'8575,"6"-1"-8230,-4 0-310,1 1 0,0-1 0,-1 1 0,1 0 0,0 0 0,-1 0 0,1 0 0,0 0 0,-1 1 0,1-1-1,0 1 1,-1 0 0,1-1 0,-1 1 0,4 2 0,-1 0 25,-1 0 0,1 1 1,-1 0-1,0 0 0,0 0 0,0 0 0,6 9 1,-2-1-13,0 1 1,-1 0 0,0 0 0,-1 0 0,-1 1 0,0 0 0,-1 0 0,0 0 0,2 24-1,-2 10 89,-2 77 0,-3-65-87,1-55-41,0 0 0,-1 1 0,0-1 1,1 0-1,-2 0 0,1 0 0,0 0 0,-1 0 1,0-1-1,0 1 0,-1 0 0,1-1 1,-1 1-1,0-1 0,0 0 0,0 0 0,-8 6 1,6-5-437,-1-1 0,0 0 0,0 0 0,0-1 0,-1 0 0,1 0 0,-1 0 0,0-1 1,1 0-1,-1 0 0,0-1 0,-9 1 0,-8-1-5978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20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3745,'0'0'9078,"0"0"-8849,-3 37 61,3 14 302,-1-1-174,6 55 1,-4-96-418,1 0 0,-1-1 0,1 0-1,1 1 1,0-1 0,0 0 0,0 0 0,1 0 0,0-1-1,1 1 1,0-1 0,5 7 0,-9-13-57,0 0 1,0-1 0,0 1-1,0 0 1,0-1-1,1 1 1,-1 0 0,0-1-1,0 1 1,0-1-1,0 0 1,1 1 0,-1-1-1,0 0 1,0 0-1,1 0 1,-1 0 0,0 0-1,0 0 1,1 0-1,-1 0 1,0 0 0,0-1-1,1 1 1,-1 0-1,0-1 1,0 1 0,0-1-1,0 1 1,0-1-1,0 0 1,1 1 0,-1-1-1,-1 0 1,1 0-1,0 0 1,0 0 0,1-2-1,27-43-4116,-27 42 3275,14-28-5223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4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2721,'0'0'7720,"-8"3"-7168,4-2-531,1 1 0,-1-1 0,1 0 0,-1 1 0,1 0 0,-1 0 0,1 0 0,0 0 0,0 1 1,0-1-1,1 1 0,-1 0 0,0 0 0,1 0 0,0 0 0,0 0 0,0 0 0,0 1 0,0-1 0,1 1 0,-1-1 0,1 1 0,0-1 0,0 1 0,0 0 0,1 0 0,-1 6 0,0 18 41,1-22-31,1 0 0,-1-1 0,-1 1 0,1 0 0,-1 0 0,0-1 0,0 1 0,-1-1 0,1 1 0,-1-1 0,-1 1 0,1-1 0,-1 0 0,0 0 0,0 0 0,-4 4 0,6-7-43,-1-1 1,1 0-1,0 1 1,0-1-1,-1 0 1,1 1-1,0-1 1,0 1-1,1 0 1,-1-1 0,0 1-1,0 0 1,1 0-1,-1-1 1,1 1-1,-1 0 1,1 0-1,0 0 1,0 0-1,0-1 1,0 1-1,0 3 1,1-4-79,0 1 1,0-1-1,0 0 0,0 1 1,0-1-1,0 0 0,0 1 1,0-1-1,0 0 1,1 0-1,-1 0 0,0 0 1,1 0-1,-1-1 0,1 1 1,-1 0-1,1-1 0,-1 1 1,1-1-1,0 1 0,-1-1 1,1 0-1,1 1 0,27 2-1869,-3-3-284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21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4945,'0'0'8426,"11"35"-7655,-8-19-676,0-1 1,-1 1-1,-1-1 1,-1 1-1,0 0 1,-3 22 0,0 42-167,42-80 87,-26 0-20,1 0 0,-1-1 0,0-1-1,0 0 1,0-1 0,20-6 0,-25 6-481,-1-1 0,0 1 0,0-1 0,0-1 0,0 0 0,-1 1 1,9-10-1,0-1-4034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22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 5473,'0'0'6659,"22"-7"-6479,67-21-27,-87 27-123,0 0 0,0 0-1,0 1 1,0-1 0,0 0-1,0 1 1,0 0 0,0-1 0,0 1-1,0 0 1,0 0 0,0 0-1,0 0 1,0 0 0,0 1-1,0-1 1,0 1 0,0-1-1,0 1 1,0 0 0,2 0 0,-3 1 13,-1-1 1,1 0 0,-1 1-1,1-1 1,-1 0-1,1 1 1,-1-1 0,0 1-1,0-1 1,0 0 0,0 1-1,0-1 1,0 1 0,0-1-1,0 1 1,0-1 0,-1 2-1,0 10 128,0-4-10,0 1-1,0-1 1,-1 1 0,0-1-1,-1 0 1,-5 15 0,-6 19-11,12-38-159,1-1 1,0 1-1,0 0 1,1-1-1,0 1 1,-1 0-1,2-1 1,-1 1-1,0 0 1,1 0-1,0-1 1,0 1-1,2 4 1,-2-7 6,0 1 0,1-1 0,-1 0 0,1 0 0,-1 0 0,1-1 0,0 1 0,0 0 0,0-1 0,-1 1 0,2-1-1,-1 1 1,0-1 0,0 0 0,0 0 0,1 0 0,-1 0 0,0 0 0,1-1 0,-1 1 0,1-1 0,-1 0 0,1 1 0,-1-1 0,6-1 0,4 1 13,4 1 124,0-2-1,31-4 1,-42 4-197,-1 0 0,1 0-1,-1-1 1,0 1 0,1-1-1,-1 0 1,0 0 0,0-1-1,0 1 1,-1-1 0,1 0 0,-1 0-1,1 0 1,-1 0 0,3-4-1,-5 4-733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22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26 154 4705,'0'0'9849,"-1"0"-9838,1 0 0,0 0 1,0 0-1,0 0 0,0 0 0,0 0 1,0 0-1,0 0 0,-1 0 1,1 0-1,0 0 0,0 0 0,0 0 1,0 0-1,0 0 0,0 0 1,-1 0-1,1 0 0,0 0 0,0 0 1,0 0-1,0 0 0,0 0 1,0 0-1,0 0 0,0 0 0,-1-1 1,1 1-1,0 0 0,0 0 0,0 0 1,0 0-1,0 0 0,0 0 1,0 0-1,0 0 0,0-1 0,0 1 1,0 0-1,0 0 0,0 0 1,0 0-1,0 0 0,0 0 0,0 0 1,0-1-1,0 1 0,0 0 1,0 0-1,0 0 0,0 0 0,0 0 1,0 0-1,0 0 0,0-1 1,0 1-1,0 0 0,0 0 0,0 0 1,0 0-1,0 1 4,-5 10 37,1 1-1,1-1 1,0 1-1,0-1 0,0 15 1,2-24-64,1 1-1,0-1 1,0 0 0,0 1 0,1-1 0,-1 0-1,1 0 1,-1 1 0,1-1 0,-1 0-1,1 0 1,0 0 0,0 0 0,0 0-1,1 0 1,-1 0 0,0 0 0,1 0 0,-1 0-1,1-1 1,-1 1 0,1-1 0,0 1-1,0-1 1,0 0 0,0 1 0,0-1-1,0 0 1,0 0 0,0-1 0,0 1 0,1 0-1,-1-1 1,3 1 0,16 3 29,0-2 0,0 0 1,25-1-1,-37-1-20,0-1 0,0 0-1,0 0 1,0-1 0,-1 0 0,1 0 0,0-1 0,-1 0 0,0 0 0,10-6 0,-14 5 24,0 0 0,0 0 0,0 0 0,0-1 0,0 0 0,-1 1 0,0-1 0,0 0 0,0-1 0,0 1 0,-1 0 1,0-1-1,0 1 0,-1-1 0,0 0 0,0 0 0,0 1 0,0-11 0,-1 9 13,0-1 0,0 1-1,0 0 1,-1-1 0,0 1 0,-1 0-1,0 0 1,0 0 0,0 0 0,-1 0-1,0 0 1,0 0 0,-1 1 0,-5-8-1,4 9-32,0 0-1,1 0 1,-2 0-1,1 1 0,0 0 1,-1 0-1,0 0 1,0 1-1,0 0 0,0 0 1,-1 0-1,-11-2 1,16 4-65,-1 1 1,0-1 0,0 1 0,0 0 0,1 0-1,-1 0 1,0 0 0,0 0 0,0 1 0,1 0-1,-1-1 1,0 1 0,1 0 0,-1 0 0,0 0-1,1 1 1,0-1 0,-1 0 0,1 1 0,0 0-1,-1 0 1,1-1 0,0 1 0,0 1 0,1-1-1,-1 0 1,0 0 0,1 1 0,-1-1 0,1 0-1,0 1 1,-2 5 0,-17 50-5654,16-36 220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23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31 7362,'0'0'7253,"-4"-5"-7056,-12-17-309,16 22 108,0 0 0,0 0 0,0-1 0,0 1-1,1 0 1,-1 0 0,0 0 0,0-1-1,0 1 1,0 0 0,0 0 0,1 0 0,-1-1-1,0 1 1,0 0 0,0 0 0,1 0-1,-1 0 1,0 0 0,0 0 0,0-1 0,1 1-1,-1 0 1,0 0 0,0 0 0,1 0-1,-1 0 1,0 0 0,0 0 0,1 0-1,-1 0 1,0 0 0,0 0 0,1 0 0,-1 0-1,0 0 1,0 0 0,1 0 0,-1 1-1,0-1 1,0 0 0,0 0 0,1 0 0,-1 0-1,0 0 1,0 0 0,0 1 0,1-1-1,-1 0 1,0 0 0,0 1 0,17 5-106,-13-2 115,0 0 1,0 1-1,-1 0 1,0-1-1,0 1 1,-1 1-1,1-1 0,-1 0 1,0 0-1,0 1 1,-1-1-1,1 1 0,-1 0 1,0 6-1,1 15 57,-3 48-1,0-34-41,-2 37 56,0-46-79,2 1 1,5 46-1,-3-77-25,-1-1 0,0 0-1,1 0 1,-1 0 0,1 1 0,0-1-1,-1 0 1,1 0 0,0 0 0,0 0-1,0 0 1,-1 0 0,1 0 0,0-1-1,2 2 1,10 6-3489,-7-7-1232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23.5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4385,'0'0'9595,"0"-3"-9310,0 5-243,0 364 752,0-363-806,1 0 0,0 0 0,0 0 0,0 0 0,1 0 0,-1 0 0,1-1 0,-1 1 0,1 0 0,0-1 0,0 1 0,0-1 0,0 0 0,1 0 0,-1 0 0,0 0 0,1 0 0,0 0 0,-1 0 0,1-1 0,3 2 0,4 2-3,-1-1-1,0 0 1,1 0 0,0-1 0,13 2 0,50 1-1171,-68-6 731,1 0 0,-1-1-1,0 0 1,0 0 0,1 0-1,-1 0 1,0-1 0,0 0-1,0 0 1,0 0 0,5-4-1,11-12-5736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23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7154,'0'0'6257,"177"-16"-6129,-133 16-128,-6 0-8,-9 0-240,-23 0-1232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26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56 672,'0'0'9528,"-2"-3"-8447,1 1-951,0 0-1,-1 0 1,1 1-1,-1-1 1,1 1-1,-1-1 1,0 1-1,0 0 1,0 0-1,0-1 1,0 1-1,0 0 1,0 1-1,0-1 1,0 0 0,0 1-1,0-1 1,-1 1-1,1 0 1,0 0-1,0-1 1,-1 1-1,1 1 1,0-1-1,0 0 1,0 1-1,-1-1 1,1 1-1,0-1 1,0 1-1,-3 2 1,-4 0-143,0 0 0,1 1 0,0 1 0,-1-1-1,1 1 1,1 0 0,-1 1 0,1 0 0,0 0 0,1 1 0,-1 0 0,1 0 0,0 0-1,1 1 1,0 0 0,0 0 0,1 0 0,0 0 0,0 1 0,1 0 0,0 0 0,1 0 0,0 0-1,0 0 1,1 0 0,0 1 0,0-1 0,2 14 0,-1-21-10,0 0-1,1 0 1,-1 0 0,1 0-1,-1 0 1,1 0 0,0 0-1,0 0 1,0 0 0,0-1 0,0 1-1,0 0 1,0-1 0,0 1-1,1-1 1,-1 1 0,1-1-1,-1 1 1,1-1 0,3 2 0,-1-1-11,1 0 1,-1 0-1,1 0 1,0 0 0,0-1-1,0 0 1,0 0-1,7 0 1,-3 0 8,0-1 0,0 0 0,0 0 0,0-1 0,0 0 0,-1-1 0,1 0 0,0 0 0,13-6 0,-12 2 25,1 0 1,-2 0-1,1-1 1,-1 0-1,0-1 1,0 0 0,-1 0-1,0-1 1,-1 0-1,0 0 1,0-1-1,-1 0 1,0 0-1,-1-1 1,0 1 0,-1-1-1,0 0 1,-1 0-1,0-1 1,0 1-1,-1-1 1,-1 1-1,0-17 1,-1 27 11,1-1 0,-1 0 0,0 0 0,-1 0 0,1 0 0,0 0 0,-1 0 0,1 0 0,-1 0 0,1 1 0,-1-1 0,0 0 0,0 0 0,0 1 0,0-1 0,0 0 0,0 1 0,0-1 0,-1 1 0,1 0 0,0-1 0,-1 1 0,1 0 0,-1 0 0,0 0 0,1 0 0,-1 0 0,0 0 0,-2-1 0,-3 0-61,-1 1 0,0 0 0,-1 0 0,1 0 0,-15 1 0,11 1-141,11-2 99,-1 1 0,1 0 0,0 0 0,-1 0 0,1 0 0,0 0 0,-1 1 0,1-1 0,0 0 0,-1 1 0,1-1 0,0 1 0,0-1 0,0 1 0,-1 0-1,1-1 1,0 1 0,-2 1 0,-1 16-4815,4-14 240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27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37 5033,'0'0'8945,"-3"-8"-8716,0-1-163,-5-10-199,5 21 38,2 17 70,2 29 123,1-1 0,3 1 0,14 63 0,-10-57-126,-2 0-1,-2 0 1,-2 1-1,-7 80 1,0-101-355,-1 13-5561,5-44 2130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28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67 6361,'0'0'7453,"0"-1"-7449,0 1 0,0 0 0,-1 0 0,1-1 0,0 1 0,0 0 0,0 0 0,0 0 0,0-1 0,-1 1 0,1 0 0,0 0 0,0 0 0,0 0 0,-1 0 0,1-1 0,0 1 0,0 0 0,-1 0 0,1 0 0,0 0 0,0 0 0,-1 0 0,1 0 0,0 0 0,0 0 0,-1 0 0,1 0 0,0 0 0,0 0 0,-1 0 0,1 0 0,0 0 1,0 0-1,-1 0 0,1 0 0,0 0 0,0 0 0,0 0 0,-1 1 0,1-1 0,0 0 0,0 0 0,-1 0 0,1 0 0,0 1 0,0-1 0,0 0 0,0 0 0,0 0 0,-1 1 0,1-1 0,7 35-53,1 1 102,-1 0 1,2 70 0,-10-38-66,3 75 71,-2-142-73,-1-1 1,1 1-1,0 0 1,0 0 0,0 0-1,0 0 1,0 0-1,0 0 1,0 0 0,1 0-1,-1 0 1,0 0-1,0 0 1,1 0 0,-1 0-1,1 0 1,-1 0-1,1-1 1,-1 1 0,1 0-1,-1 0 1,1-1-1,0 1 1,-1 0 0,1 0-1,0-1 1,0 1-1,-1-1 1,1 1 0,0-1-1,0 1 1,0-1-1,0 0 1,0 1-1,0-1 1,-1 0 0,1 0-1,0 1 1,0-1-1,0 0 1,0 0 0,0 0-1,0 0 1,1 0-1,1-1 26,-1-1-1,1 1 0,-1 0 0,1-1 0,-1 1 0,0-1 0,1 0 0,-1 0 0,0 0 0,0 0 0,0 0 0,-1 0 1,4-4-1,18-32 150,-2-1 0,-2-1 0,-1-1 0,-2 0 1,-2-1-1,-2 0 0,-2-1 0,9-74 1,-19 84 335,0 23-248,0 21-493,-6 493 179,6-503 48,1 1 0,-1-1-1,0 1 1,0-1 0,0 1 0,1-1-1,-1 1 1,1-1 0,-1 0 0,1 1 0,0-1-1,-1 0 1,1 1 0,0-1 0,0 0-1,0 0 1,0 0 0,1 1 0,-1-1 15,-1-1 0,1 0 0,-1 0 0,1 1 0,0-1 1,-1 0-1,1 0 0,0 0 0,-1 0 0,1 0 0,0 0 0,-1 0 1,1 0-1,-1 0 0,1 0 0,0 0 0,-1 0 0,1-1 0,0 1 1,-1 0-1,1 0 0,-1-1 0,1 1 0,-1 0 0,1-1 0,-1 1 1,1 0-1,-1-1 0,1 1 0,-1-1 0,1 1 0,-1-1 1,0 1-1,1-1 0,-1 1 0,0-1 0,1 0 0,-1 1 0,0-1 1,0 1-1,0-1 0,1 0 0,-1 1 0,0-2 0,53-119 531,66-220 0,-117 333-485,1-2 66,-1-1-1,0 1 1,1-21 0,-3 30-145,0 31-996,1-19 544,-2-1-1,1 0 1,-1 0 0,-1 0-1,0 0 1,-5 15 0,-4 0-3342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29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56 112 3385,'0'0'9267,"-2"-3"-9143,-5-10-76,5 10-97,-1 17-179,-11 51 282,6-32 0,2 0 0,-5 65 0,11-97-130,-1-17 229,0 0 5,0 0 0,2 0 0,0-1-1,0 1 1,5-18 0,-1 9-30,1-13 58,1-1 0,17-45 1,-22 79-161,-1 4-86,22 44-314,-14-23 403,-7-11-13,1-1-1,1 1 0,0-1 1,0 0-1,0 0 0,1-1 0,0 1 1,1-1-1,9 11 0,-13-18-19,-1 1 0,0-1 0,0 1-1,1-1 1,-1 0 0,0 1 0,1-1-1,-1 0 1,0 0 0,1 0-1,-1 0 1,0 0 0,1 0 0,-1 0-1,0-1 1,0 1 0,1 0 0,-1-1-1,0 1 1,0-1 0,1 0 0,-1 1-1,0-1 1,0 0 0,0 1 0,0-1-1,0 0 1,2-2 0,26-31 139,-22 24-107,6-9 43,0 1 1,14-31-1,-12 22 472,-15 26-55,0 35-380,-3 162-500,3-195 215,-1 0 1,0 0-1,0 0 1,0 0 0,1 0-1,-1 0 1,0 0-1,0 0 1,0 0-1,-1 0 1,1-1 0,0 1-1,0 0 1,0-1-1,0 1 1,-1-1 0,1 1-1,0-1 1,0 0-1,-1 0 1,1 1 0,0-1-1,-1 0 1,-1 0-1,-12 0-5100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4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1384,'0'0'11737,"-6"4"-11653,3-3-82,1 1 0,-1 0-1,1-1 1,-1 1 0,1 0-1,0 0 1,0 1-1,0-1 1,0 0 0,0 1-1,1-1 1,-1 1 0,1-1-1,0 1 1,-2 3-1,1 2-38,0-1 0,1 1 0,-1 0 0,2 0-1,-1 15 1,1-8-233,-1-1 256,1-1 0,0 1 0,4 17 0,-4-29-71,0 0 0,0 0 0,0 0 0,1-1 0,-1 1 1,1 0-1,-1 0 0,1 0 0,0-1 0,0 1 0,0 0 0,0-1 1,0 1-1,0-1 0,0 1 0,0-1 0,0 0 0,1 1 0,-1-1 0,1 0 1,-1 0-1,1 0 0,-1 0 0,1 0 0,0 0 0,-1-1 0,1 1 1,0 0-1,0-1 0,0 1 0,3-1 0,-5 0 57,1 1-84,-1-1-1,1 0 1,-1 0 0,1 0-1,-1 0 1,1 0-1,-1-1 1,1 1-1,-1 0 1,1 0-1,-1 0 1,1 0-1,-1 0 1,1-1-1,-1 1 1,1 0 0,-1-1-1,1 1 1,-1 0-1,1-1 1,-1 1-1,0 0 1,1-1-1,-1 1 1,1-1-1,-1 1 1,1-1-1,2-11-4564</inkml:trace>
  <inkml:trace contextRef="#ctx0" brushRef="#br0" timeOffset="1">49 0 4945,'-41'106'4849,"35"-106"-1864,33 0-3073,5 0-40,6 0-112,15-8-713,-12-2-1735,-11-6-3706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32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3569,'0'0'8986,"0"-1"-8901,0 0 0,0 0 1,-1 1-1,1-1 1,0 0-1,0 0 1,0 0-1,0 1 0,1-1 1,-1 0-1,0 0 1,0 1-1,0-1 0,1 0 1,-1 0-1,0 1 1,0-1-1,1 0 0,-1 1 1,1-1-1,-1 0 1,1 1-1,0-2 0,96-10-516,-72 11-286,0-1 0,46-12 1,-71 14 622,1 0 0,0 0 1,-1-1-1,1 1 1,-1 0-1,1 0 0,-1-1 1,1 1-1,-1 0 1,0-1-1,1 1 1,-1-1-1,1 1 0,-1 0 1,0-1-1,1 1 1,-1-1-1,0 1 1,1-1-1,-1 1 0,0-1 1,0 1-1,0-1 1,1 1-1,-1-1 0,0 0 1,0 1-1,0-1 1,0 1-1,0-1 1,0 1-1,0-1 0,0 0 1,0 0-1,0-7-3636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32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6225,'0'0'4921,"151"-69"-4809,-119 61-112,-11 5 72,-10 3-72,-5 0-288,-9 0-2136,-20 3 423,-4 2-2960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34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37 1824,'0'0'8897,"1"-6"-7845,1-18-368,-2 17-170,3 18 493,-1 82-912,0-28 0,-9 98 0,4-151-98,0 0 0,0 0-1,-1-1 1,0 1 0,-1-1 0,-1 0 0,0 0 0,0 0-1,-1-1 1,0 0 0,-17 17 0,-21 31 394,42-53-364,3-4-28,24-1-123,9 0 216,1-1 0,0-1 0,-1-2 1,0-2-1,58-17 0,-74 17-61,-7 2-14,-1 1 1,1 0-1,0 0 1,0 1 0,18-2-1,-28 4-86,-26 1-4229,11 1-309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35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4305,'0'0'8628,"-13"13"-8500,6 7-98,0 0-1,2 1 0,1 0 0,0 0 0,-1 40 0,5-58-14,-3 130 430,4-133-458,-1 1-1,1 0 0,-1-1 0,1 1 1,-1-1-1,0 1 0,1-1 0,0 1 1,-1-1-1,1 0 0,-1 1 0,1-1 1,0 0-1,-1 1 0,1-1 1,-1 0-1,1 0 0,0 0 0,-1 1 1,1-1-1,0 0 0,0 0 0,-1 0 1,1 0-1,0 0 0,0-1 1,29 2-73,-23-2 66,1 2-279,0-1-1,0 0 1,0-1-1,0 0 1,-1 0 0,1-1-1,0 0 1,-1 0-1,1-1 1,-1 0-1,0 0 1,0-1-1,0 1 1,12-10 0,6-11-3949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35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6 7770,'0'0'5633,"-3"-6"-5801,12 6 160,2 0-432,-2 8-1537,-6 3-2288,-3-3-1760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36.3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0 6001,'0'0'6932,"0"32"-6641,-1-15 27,-1 0-1,-1 0 1,-5 21 0,-7 43-207,15 13-211,0-93 54,21-2 565,-4-4-491,0-1-1,-1 0 0,23-14 1,16-5 22,-42 19-53,-5 2-12,0 1-1,1 0 1,-1 0 0,1 1 0,0 0 0,17-2 0,-25 4-73,-16-2-4161,-3 1-2867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37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69 4233,'0'0'7403,"2"-6"-6679,4-21-144,-5 21 450,-5 9-1035,0 1 1,0 0-1,0 0 1,1 0-1,0 1 1,0-1 0,0 1-1,-4 9 1,-14 25-26,10-18 52,0 0 1,-13 41-1,23-52-39,1-9-34,0 52 202,0-48-159,0 0 0,0 0 0,0 0 0,1 0 0,0 0 0,0 0 0,0 0 0,0 0 0,1 0 0,0 0 0,3 5 0,-3-7-4,0-1 1,0 0 0,0 0 0,0 0 0,0-1 0,1 1 0,-1 0-1,1-1 1,-1 1 0,1-1 0,0 0 0,-1 0 0,1 0-1,0 0 1,0-1 0,0 1 0,-1-1 0,1 0 0,0 1 0,0-1-1,4-1 1,-1 1 14,0 0 0,1 0 0,-1-1-1,0 0 1,0 0 0,0 0 0,0-1 0,0 0-1,0 0 1,-1 0 0,1-1 0,-1 0 0,1 0-1,-1 0 1,0-1 0,0 0 0,-1 0-1,1 0 1,-1-1 0,0 1 0,7-11 0,-3 6 47,-1-1 1,0 0 0,-1-1 0,0 0 0,0 0 0,-1 0 0,-1-1 0,0 1 0,-1-1-1,0 0 1,0 0 0,-2 0 0,1-1 0,-1 1 0,-1 0 0,0-1 0,-1 1 0,-3-17-1,2 24-22,1 0-1,0 1 1,-1-1-1,0 1 1,0-1-1,-1 1 1,1-1-1,-1 1 1,0 0-1,0 0 1,0 0-1,-5-3 1,7 5-27,-1 1 0,0-1 1,0 1-1,0 0 0,0 0 1,-1-1-1,1 1 0,0 1 0,0-1 1,-1 0-1,1 1 0,0-1 1,-1 1-1,1-1 0,-1 1 0,1 0 1,0 0-1,-1 0 0,1 1 1,-1-1-1,1 0 0,0 1 0,-1 0 1,1-1-1,0 1 0,-1 0 1,-1 2-1,-132 76-5077,99-60 367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38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10 6305,'0'0'7701,"-17"-9"-8145,23 20 460,-1 0 1,-1 1 0,0 0 0,-1-1 0,0 2 0,-1-1-1,1 21 1,-2 95 113,-3-63-105,2 181-1207,0-237-1123,3-5-2090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38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7594,'0'0'5649,"-3"6"-5621,0 2-13,0 1 0,1 0 0,0 0 0,0 0 0,1 0 0,0 1 0,1 15 0,8 76 539,-5-71-28,-2-27-524,-1 0 0,1 0 0,0 0-1,0 0 1,0 0 0,0 0 0,1 0 0,-1-1-1,1 1 1,0-1 0,0 1 0,-1-1 0,2 1-1,-1-1 1,0 0 0,0 0 0,1 0 0,-1 0-1,1-1 1,-1 1 0,1-1 0,0 1 0,0-1-1,0 0 1,0 0 0,0 0 0,0 0 0,0-1-1,0 1 1,0-1 0,3 0 0,2 1-192,-1-1-1,1 0 1,-1 0 0,1-1 0,-1 0 0,0 0 0,1 0-1,-1-1 1,0-1 0,0 1 0,13-7 0,10-13-3266,-6 0-2422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9:39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14 10426,'0'0'6226,"-9"-14"-6362,18 17-41,-3 18-647,-3 0-776,-3-5-4585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4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4705,'0'0'7860,"0"12"-7842,0 238-560,0-247 533,0 1-1,-1-1 1,1 1-1,-1-1 1,0 1-1,0-1 1,0 1-1,0-1 1,-1 0-1,1 0 0,-1 0 1,0 0-1,0 0 1,0 0-1,0 0 1,-1 0-1,1-1 1,-1 1-1,1-1 1,-1 0-1,-4 3 1,-1-1-511,1 1 1,-1-2-1,0 1 0,0-1 1,-1 0-1,1-1 1,-14 3-1,1-2-3666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50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3 9723,'12'0'294,"145"0"166,-132 0-2639,-16-2-390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00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6369,'0'0'6050,"156"-8"-6042,-118 3 144,-2 5-152,-7 0-272,-8 0-641,-12 0-607,-6 0-1256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50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1 3025,'0'0'7608,"12"4"-7427,41 17-87,-50-20-82,-1 1 0,1-1-1,-1 1 1,0 0 0,0 0 0,0 0 0,0 0 0,0 0 0,-1 0 0,1 1 0,0-1 0,-1 1 0,0-1 0,0 1 0,1 0 0,-2-1 0,1 1-1,0 0 1,0 0 0,-1-1 0,1 5 0,-1-6 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50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50 384 13610,'-3'11'114,"-12"25"30,9-24-102,1 1 0,1-1 0,0 1 0,0-1-1,1 1 1,1 1 0,-1 14 0,4-27-28,1 0-1,0 0 1,-1 0 0,1-1-1,0 1 1,0 0 0,-1-1-1,1 0 1,0 1-1,0-1 1,0 0 0,0 0-1,-1 0 1,1 0 0,0 0-1,3-1 1,-2 1 37,217-6-245,-217-18-6248,-3 11-600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50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15 409 7354,'-15'10'-3777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28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66 223 15421,'6'1'-11,"-1"-1"0,1 0 0,0 0 0,0 0 0,0-1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50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 3169,'0'0'7495,"12"-4"-7277,7-1 173,1 0-1,-1 2 1,1 0-1,29-1 1,-48 4-345,0 0 0,1 0 0,-1 0 1,0 0-1,1 0 0,-1 0 0,0 0 0,1 0 0,-1 1 1,0-1-1,1 0 0,-1 1 0,0-1 0,0 1 1,0 0-1,1-1 0,-1 1 0,0 0 0,0-1 1,0 1-1,2 2 0,0 26 523,-3-15-326,-1-7-197,-1-1-1,0 0 0,0 0 1,0 0-1,0 0 0,-1 0 1,0 0-1,0-1 1,-1 1-1,1-1 0,-1 0 1,-7 7-1,10-11-41</inkml:trace>
  <inkml:trace contextRef="#ctx0" brushRef="#br0" timeOffset="-22053.62">306 237 15685,'22'-4'-34,"42"-3"-3,-64 7-99,-12-5-5519,-5-3-2168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22.8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99 4585,'0'0'5940,"12"-11"-5767,-11 11-155,1 1-1,0-1 1,-1 1-1,1 0 1,-1-1-1,1 1 1,-1 0-1,0 0 1,1 0-1,-1 0 0,0 0 1,0 0-1,0 0 1,1 0-1,-1 1 1,0-1-1,-1 0 1,1 1-1,0-1 1,0 1-1,-1-1 1,1 1-1,0-1 1,0 3-1,14 50 811,-12-38-718,0-6-71,55 231 361,-47-186-378,-4 1 0,2 81 1,-9-136-28,0 0 0,0-1 0,1 1 0,-1-1 1,0 1-1,0 0 0,0-1 0,1 1 1,-1-1-1,0 1 0,1 0 0,-1-1 0,0 1 1,1-1-1,-1 1 0,1-1 0,-1 1 0,1-1 1,-1 0-1,1 1 0,-1-1 0,1 1 0,-1-1 1,1 0-1,-1 0 0,1 1 0,0-1 0,-1 0 1,1 0-1,0 0 0,-1 0 0,1 0 0,0 1 1,-1-1-1,1 0 0,1-1 0,-1 1-11,0 0 0,1 0-1,-1 0 1,0 0-1,1 0 1,-1-1 0,0 1-1,1-1 1,-1 1 0,0-1-1,0 1 1,0-1 0,1 0-1,-1 1 1,0-1 0,0 0-1,0 0 1,1-1 0,8-18 31,0 1 0,-1-2 1,-1 1-1,-2-1 0,0 0 1,-1-1-1,3-27 0,13-44 72,6 13 457,76-152 0,-70 163-294,-18 227 106,-8-68-328,34 166 1,-36-233-19,2 0-1,0-1 1,14 29 0,-20-51-1,-1 1 1,0-1-1,1 0 1,-1 0-1,0 1 1,1-1-1,-1 0 1,1 0-1,-1 0 1,0 0-1,1 1 1,-1-1-1,1 0 1,-1 0-1,1 0 1,-1 0-1,1 0 1,-1 0-1,0 0 1,1 0-1,-1 0 1,1 0-1,-1-1 1,1 1 0,-1 0-1,0 0 1,1 0-1,-1 0 1,1-1-1,-1 1 1,0 0-1,1 0 1,-1-1-1,0 1 1,1-1-1,12-9 325,5-9-277,-2 0 0,0-1 0,-1 0 0,-1-2 0,-1 1 0,17-42 0,42-147 214,-22 55 272,-18 84-416,-20 59-86,-6 9-858,-8 8-3397,-8 12-429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23.7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18 3833,'0'0'6032,"0"20"-5685,-1 1-56,-1 0 0,-9 37 0,6-37-38,1 1 0,-2 39 0,5-21 231,1-37 13,0-11-101,1-9-265,3-17-66,17-66-1,1-11 355,-22 111-410,0-1-1,0 1 1,0-1-1,0 0 1,0 1-1,0-1 0,0 1 1,0-1-1,0 1 1,1-1-1,-1 1 1,0-1-1,0 1 1,0-1-1,1 1 0,-1-1 1,0 1-1,0 0 1,1-1-1,-1 1 1,1-1-1,-1 1 1,0 0-1,1-1 0,-1 1 1,1 0-1,-1-1 1,0 1-1,1 0 1,-1 0-1,1-1 1,-1 1-1,1 0 0,-1 0 1,1 0-1,17 11-3,10 28-68,-21-18 88,-5-13-11,0-1-1,1 0 1,-1 0 0,1 0-1,1-1 1,-1 1-1,1-1 1,0 1-1,6 6 1,-7-12-13,-1 0 1,0-1-1,0 1 0,1-1 0,-1 1 1,0-1-1,1 0 0,-1 0 1,0 0-1,1 0 0,-1-1 0,0 1 1,1 0-1,-1-1 0,0 0 1,0 1-1,0-1 0,1 0 0,-1 0 1,0 0-1,0-1 0,0 1 1,0 0-1,-1-1 0,1 1 0,2-4 1,43-45 35,-46 48-37,55-70 213,-50 125 982,8 34-3575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24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49 4521,'0'0'9170,"3"-2"-9098,4-1-54,0 1 0,0 0 0,0 1 0,1-1 1,-1 1-1,0 1 0,1 0 0,-1 0 0,13 1 0,7 0-40,-25-25-4115,-2 11-2679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0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45 904,'-63'-11'818,"50"9"3647,15-12 3244,11 10-8779,1 3 1647,20-1-465,51 3-1,-62 1-48,0-2 0,0 0 0,0-1-1,0-1 1,34-8 0,-59 11-44,0 0-1,0 1 1,0 0-1,0-1 1,1 1 0,-1 0-1,0 0 1,1 0-1,-1 0 1,1 1 0,0-1-1,0 0 1,0 0-1,0 1 1,0-1-1,0 1 1,1-1 0,-1 1-1,1-1 1,0 1-1,-1-1 1,1 4 0,-2 73 557,2-62-532,-10 55 31,7-58-49,0 1 0,-1 30-1,4-17-12,-2 0 0,0 0 0,-9 38 0,12-42-73,0-21 63,-1-1 1,1 1-1,-1 0 1,0-1-1,0 1 0,0 0 1,0-1-1,0 1 1,-1-1-1,1 1 0,-1 0 1,-1 2-1,0-3-16,2-1 17,0-29-3289,0 5-3003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4:45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117 144 200,'0'0'3802,"-2"-10"-540,-8-35-2426,9 23-805,0 17-34,1-1 1,0 1-1,-1-1 0,2 1 1,-1-1-1,1 1 0,-1-1 1,2 1-1,1-7 0,-1 10 33,-2 2 51,0-1-45,0-1 7,0 2-30,2 2-4,-1 0 1,1 0-1,-1 0 0,0 0 1,0 0-1,0 1 0,0-1 1,0 0-1,0 1 0,0 3 1,1 0-2,6 14 66,-2 0 0,0 1 0,-2-1 0,0 1 1,-1 0-1,0 25 0,-10 133 831,1-41-561,7 45-55,-2 172 461,2-108-731,-8 93 14,-3-163 6,-7 46 30,-12 198 86,9-63-6,15-314-138,2 0 1,2 0-1,2 1 0,9 64 0,-5-73 54,-1 0 0,-2 0 0,-4 47 0,-18 112-64,2-33 21,3-4 46,-6 142 207,19-158-270,5 152 27,3-226-43,2 64 843,642-151-751,-588 18-78,-38-1-3,-1 1 1,0 1 0,1 2 0,-1 0 0,0 1 0,38 10 0,-38-5-1,1-2 1,-1-1 0,2 0-1,38 1 1,102-7 26,-68-1-21,-34 1-11,-1 4-1,72 11 1,78 11 8,30 5-3,-146-14-8,0-5 1,124-2 0,-141-7 49,-7 3-71,81 17 1,-89-10 16,121 4 0,204 5-58,-253-7 59,0-7 0,203-14 1,51 3-5,-8 0 26,290-8-8,-231 10-34,-316-3 74,-31 0-37,178 15 1,-131 1 26,178-9 1,-152-4-21,2523 5 438,-2375 21-448,-65-1-1,404 6 107,218-15-152,-641-14 50,-201-2-35,51-8-1,-50 5 34,57-2 1,-77 6-9,-1 0-1,1-1 1,-1 0 0,18-7 0,-18 6-35,0 0-1,1 0 1,-1 1-1,20-1 1,-30 3 138,-2-44 282,-15-1-288,13 37-93,1-1 1,-1 0 0,2 0 0,-1 0 0,1 0 0,0 0 0,0-15-1,3-21 79,1 31-33,-1 0 0,-1 0-1,-1-1 1,1 1 0,-2 0 0,0 0 0,-1 0 0,-1 0-1,0 0 1,-7-17 0,8 25-26,0-1 0,1 1 0,0 0 0,0-1 0,0 1 0,1-1 0,0 0 0,0 1 0,1-13 0,9-65-3,-1 9 216,-10-5-20,0 37-224,1 0 1,7-45-1,18-15 12,-17 78 9,-1 0 1,0-1-1,-2 1 0,1-32 1,0-24 47,3 0 0,39-157 1,-37 194 11,-5 10 16,-1 0 0,0-61 1,-4 52-121,8-51 0,22-62 84,-15 82-2,11-116 0,-16 78-17,29-136 0,-29 182 126,0-130 0,-3 23-125,-3 122 28,-3 1 1,-2-1 0,-2 0 0,-10-54 0,4 31-108,4-1 0,5-113 1,2 67 93,-1 81-43,-1-26 17,-2 1 0,-11-68-1,8 93-62,2-1 0,2-46-1,1 67 54,0 20 19,0-1-34,0-272-613,-1 270 363,0-1 0,0 0 0,0 1 0,-1-1 0,1 1 0,-1-1 0,0 1 0,0 0 0,0 0 0,0 0 0,-1 0 0,-4-5 0,1 1-1248,-14-14-5322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24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1 223 5617,'53'-178'7530,"-53"173"-6946,2 5-480,19-5 40,3-1-144,2 4 0,-2-4-72,-7 1-680,-5 0-1889,-9-6-3232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25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1 8314,'0'0'3817,"0"7"-3779,0 173 20,-1-169-7,-1-1-1,0 0 1,-1 0 0,-1 0 0,1 0 0,-1 0 0,-1-1 0,0 0 0,-6 9 0,-13 29 237,-34 104 48,-19 44 19,83-198-105,0 1-1,0-1 1,0 1-1,1 0 1,-1 0 0,0 1-1,12-2 1,-5 1-64,-11 2-185,92-21 42,1 5 0,163-7 1,-258 23 57,0-11-3928,0 3-554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26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903 109 1504,'0'0'9822,"0"-10"-8971,0 3-724,1 1 3,0 0 0,-1-1 0,0 1 0,0 0-1,0-1 1,-1 1 0,0 0 0,0 0 0,-1-1-1,-4-10 1,3 15-51,-1 0-1,0 0 0,0 1 0,1 0 1,-1 0-1,0 0 0,0 0 0,0 1 1,0-1-1,0 1 0,0 0 1,0 0-1,0 0 0,-7 2 0,-3-1 14,-4-1-40,1 0 0,0 2 0,0 0 0,-22 5 0,30-4-39,0 0 1,0 1 0,1 0-1,0 0 1,-1 1-1,2 0 1,-1 0 0,0 1-1,-10 10 1,3 0-13,1 1-1,0 1 1,1 0 0,0 1 0,2 0-1,0 1 1,-10 28 0,-1 11 161,-20 84-1,39-127-162,0 0-1,1 1 1,1-1-1,0 1 1,1 0-1,1-1 1,1 1-1,0-1 1,1 1-1,1-1 1,0 0-1,1 0 1,1 0-1,1-1 1,13 23-1,-3 2 22,-1 0-1,-3 1 1,-1 0-1,-1 1 0,-3 1 1,-1-1-1,-3 1 1,-1 81-1,-4-115 6,0 1 0,-1-1 1,0 1-1,-1-1 0,0 0 0,0 0 1,-1 0-1,0-1 0,-1 1 0,0-1 0,0 0 1,-1 0-1,0-1 0,0 1 0,-1-1 0,-9 7 1,-4 4 114,-1-1 1,0-1 0,-1-1 0,-40 20-1,51-30-15,1-1 0,-1 0 1,0 0-1,-18 3 0,26-6-66,-1-1 0,0 1 0,0-1 1,0 0-1,0 0 0,0 0 0,0 0 1,0-1-1,1 0 0,-1 1 0,0-1 0,0-1 1,0 1-1,1-1 0,-1 1 0,-5-5 1,-23-22 31,1-2 0,-41-50 0,16 15-1178,54 63 901,0 0 0,1 0 0,0-1 0,-1 1 0,1 0-1,0 0 1,0-1 0,0 1 0,1-1 0,-1 1 0,0-6 0,5-14-4048,8 10-1171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26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4337,'0'0'7195,"-3"10"-6858,-6 74 128,6-51 470,-12 62 0,12-86-867,1 0 0,0 1 0,0-1 0,0 1 0,1 0 0,1-1 0,0 1 0,1 15 1,0-24-94,1 0 1,-1 0-1,0 1 1,1-1-1,-1 0 1,1 0-1,-1 0 1,1-1-1,0 1 1,-1 0-1,1-1 1,0 1-1,0-1 1,-1 1-1,1-1 1,0 0-1,0 0 1,-1 1-1,1-2 1,0 1 0,3 0-1,42-5-1012,-41 2 515,1-1-1,-1 1 1,0-1-1,-1 0 1,1 0-1,6-7 0,4-12-3427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27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6833,'0'0'2257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27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3265,'0'0'11223,"12"28"-10860,-8-9-297,-1-1 1,-1 1-1,-1 1 0,-1-1 1,0 0-1,-5 27 0,-1-31 116,-2 10-145,32-23 240,23-1-44,77-4-152,-76-15 245,-29 0-1273,-19 18 802,0-1-1,0 1 1,0-1-1,0 0 1,0 1-1,0-1 1,0 0-1,0 1 1,0-1-1,0 0 1,-1 1-1,1-1 1,0 0-1,0 1 1,0-1-1,-1 1 1,1-1-1,0 1 1,-1-1-1,1 1 1,-1-1-1,1 1 1,0-1-1,-1 1 1,1-1-1,-1 1 1,1-1-1,-1 1 1,0 0-1,1-1 0,-1 1 1,1 0-1,-2-1 1,-19-9-8644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28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91 108 1824,'0'0'12260,"-1"-19"-10257,-3 19-2005,1 1-1,0-1 1,-1 0-1,1 1 1,0 0-1,0-1 0,-1 1 1,1 1-1,0-1 1,0 0-1,0 1 1,0-1-1,1 1 0,-1 0 1,0 0-1,1 0 1,-1 0-1,1 1 0,0-1 1,0 1-1,0-1 1,0 1-1,0 0 1,0 0-1,-2 6 0,1 0-11,-1 0 0,2 1 0,-1 0 0,1-1 0,1 1 0,0 0 0,0 16-1,1-25 10,1 1 0,-1-1 0,0 0 0,0 1 0,1-1 0,-1 0 0,1 0 0,-1 0 0,1 1 0,0-1 0,-1 0-1,1 0 1,0 0 0,0 0 0,0 0 0,0 0 0,0 0 0,0-1 0,0 1 0,0 0 0,0 0 0,0-1 0,0 1 0,1-1 0,-1 1-1,0-1 1,0 1 0,1-1 0,-1 0 0,0 0 0,2 1 0,44 2-211,-40-3 202,-1-1-2,-1 0-1,1 0 1,-1 0-1,1-1 1,-1 0-1,0 0 0,1 0 1,-1-1-1,0 1 1,-1-1-1,1-1 1,0 1-1,-1 0 0,0-1 1,0 0-1,0 0 1,0-1-1,4-5 1,-3 3 7,0 1 1,-1-1-1,1 0 1,-2-1 0,1 1-1,-1-1 1,0 1-1,-1-1 1,1 0-1,-2 0 1,1 0 0,0-11-1,-2 14 21,1-1 0,-2 1 0,1-1 0,0 1-1,-1-1 1,0 1 0,-1-1 0,1 1 0,-1 0-1,-3-7 1,3 10-3,0-1 0,0 1 1,0 0-1,0 0 0,-1 0 0,1 0 0,-1 0 0,1 1 0,-1-1 0,0 1 0,0 0 0,0-1 1,1 1-1,-1 0 0,0 1 0,-1-1 0,1 1 0,0-1 0,-6 1 0,1-1 22,0 0 0,0 0 0,-1 1 0,1 0 0,0 1 0,-1 0 0,-12 3 0,19-3-153,0-1 1,0 1-1,0 0 1,0 0 0,0 1-1,0-1 1,1 0-1,-1 0 1,1 1-1,-1-1 1,1 1 0,-1 0-1,-1 2 1,1-1-470,1 0 1,0 1-1,0-1 1,0 0-1,0 0 1,0 1-1,0-1 0,1 1 1,0-1-1,0 6 1,0-3-5009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29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6633,'0'0'3987,"2"30"-3135,3-11-553,-2 1 0,0-1 0,-1 1 1,-2-1-1,0 1 0,0-1 0,-2 1 1,-1 0-1,-7 28 0,4-15-190,-3 64 0,8-74-309,1-14 244,-1 0 1,1 0-1,1 0 1,0 1-1,0-1 1,4 12-1,-4-19-161,0 1 0,0-1 0,0 0 0,0 0 0,1 0-1,-1 0 1,1 0 0,0 0 0,-1 0 0,1 0 0,0-1 0,0 1 0,0-1 0,0 0 0,0 1-1,0-1 1,1 0 0,-1 0 0,0 0 0,1 0 0,-1-1 0,0 1 0,1-1 0,-1 1 0,1-1-1,-1 0 1,1 0 0,4 0 0,-3 0-383,1-1 1,-1 1-1,0-1 1,1 1-1,-1-1 0,1-1 1,-1 1-1,0 0 1,0-1-1,6-3 0,14-11-4913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29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0 2865,'0'0'11155,"-14"12"-10988,-39 38-80,51-48-91,0 1 0,1 0 1,-1 0-1,0-1 0,1 1 1,0 0-1,-1 1 0,1-1 0,0 0 1,1 0-1,-1 0 0,1 1 1,-1-1-1,1 0 0,0 1 1,0-1-1,0 0 0,1 0 0,0 6 1,1 8-79,-1-11-18,0 1 0,0-1 0,1 0 1,-1 0-1,1 1 0,1-1 0,-1-1 1,1 1-1,0 0 0,1-1 0,-1 1 1,1-1-1,0 0 0,0 0 0,1-1 1,-1 1-1,1-1 0,0 0 0,8 5 1,-10-8-2634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30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19 5881,'0'0'10290,"-26"-19"-10410,37 32-4433,-5 3-640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4:50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59 116 208,'0'0'3155,"-35"5"-4080,21 2-1134,4 0 7323,26-5-2006,45-4-2977,-21 1-259,52 4 1,-38 5 44,-22-4 35,48 2 0,136-18-10,25 10-142,-17 1 128,-121-2-56,54-5-44,126-13 125,-226 19-10,15-1 102,0-2 0,94-20 1,-75 10 33,0 3 1,182 1-1,-7 2-44,-121 5-135,-96 4-6,1-1 1,58-10-1,-64 5-57,0 3 1,67 3-1,-46 1-24,-47 0 41,-1 1 0,1 1 0,-1 1 0,21 7 0,40 7-9,51-2 25,165 0 0,-43-17-1,266 3 16,-479 1-8,0 2 0,64 18 0,-6-2 4,-72-15-48,1 0-1,34 16 0,-36-13 21,0-1-1,44 10 0,125 2 58,-54-9-26,488 10 2,-282-19-18,-120 10-39,68 2 43,69-17-23,378 6 3,-487 24 202,-168-14-67,116 2 0,267-6-89,-304-4-41,312 7 42,-60-13-33,79 3-64,216 16 91,-474-19 10,42 3-114,-30 27-141,64-25-7,-185-6-42,-141 2-1960,-6 3-2878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30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2969,'0'0'9435,"0"10"-8723,1 20-150,-2-1 0,-2 1 0,-5 30 1,6-52-458,-1 3 72,1 0 1,0 1 0,1-1-1,0 1 1,1-1-1,1 14 1,32-35-65,17-2-99,-1-2 0,0-3 0,58-28 0,-101 42-566,-10 3-1209,-4 0 243,-9 0-5524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37.7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17 1040,'0'0'6275,"16"-15"-4862,-12 14 4619,-4 4-6034,1 4 18,0 0-1,-1 0 1,0-1-1,0 1 1,-1 0-1,0 0 0,0-1 1,-1 1-1,1-1 1,-2 1-1,1-1 1,-1 0-1,1 0 1,-2 0-1,1 0 1,-1 0-1,-6 7 1,9-11-82,0-1 0,1 1 0,-1-1 0,0 1 0,1-1 0,-1 1 0,1-1 0,0 1 0,-1 0 0,1-1 0,0 1 0,0 0 0,0-1 0,0 1 0,0 0 0,1-1 0,-1 1 0,0 0 0,1 1 0,0 16-6571,-4-18 2598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38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1016,'0'0'14521,"18"0"-14583,25-3 79,-29 2-8,0 0 0,0 1 0,0 0 1,0 1-1,19 4 0,-30-5-146,1 1 0,0-1-1,0 0 1,0 0 0,0 0-1,0-1 1,0 1 0,0-1-1,0 0 1,-1 0 0,1 0-1,0-1 1,-1 1 0,1-1 0,4-3-1,-5 4-45,-1-1 0,1 1-1,-1-1 1,1 0-1,-1 0 1,0 0 0,0 0-1,0 0 1,0 0 0,0 0-1,0-1 1,0 1 0,-1-1-1,0 1 1,1-1 0,-1 0-1,0 0 1,0 1 0,0-1-1,-1 0 1,2-3 0,-2 0-4333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38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96 1120,'0'0'8301,"10"-8"-7963,31-24-131,-36 28-124,1 1-1,-1 1 0,0-1 1,1 1-1,0 0 1,-1 0-1,1 0 1,0 1-1,0 0 1,0 0-1,7 0 1,17-3 546,-4-1-308,1 1 1,37-1-1,-2 1-129,-52 3-372,32-4 604,-29 3-908,-16 1-1396,-12 1-1956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39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28 1512,'0'0'8127,"-5"-19"-4428,4 20-3693,-1-1 0,1 1 1,0 0-1,0-1 1,1 1-1,-1 0 1,0-1-1,0 1 1,0 0-1,0 0 1,1 0-1,-1 0 1,0 0-1,1 0 1,-1 0-1,1 0 1,-1 0-1,1 0 1,-1 0-1,1 0 1,0 0-1,-1 1 1,1-1-1,0 1 1,-6 34 91,6-33-76,0-3-21,-2 8 19,1 0 0,1 0 1,0 0-1,1 15 0,-1-21-18,1-1 0,-1 1 0,1 0 0,-1-1 0,1 1-1,-1 0 1,1-1 0,0 1 0,0 0 0,0-1 0,0 0-1,0 1 1,0-1 0,0 1 0,1-1 0,-1 0 0,0 0-1,1 0 1,-1 0 0,1 0 0,-1 0 0,1 0-1,0 0 1,-1-1 0,1 1 0,0-1 0,1 1 0,16 3 85,0-2 0,0 0 1,24-1-1,-41-1-84,0-1 0,-1 1 0,1-1 0,-1 0 1,0 1-1,1-1 0,-1 0 0,1 0 0,-1 0 0,0 0 0,0 0 0,0 0 0,1 0 0,-1 0 1,0-1-1,-1 1 0,1 0 0,0-1 0,0 1 0,0-1 0,-1 1 0,1-1 0,-1 1 0,1-1 1,-1 1-1,0-1 0,1 1 0,-1-1 0,0-2 0,4-52 298,-4 53-263,-1 0 3,1-1 0,-1 0-1,0 1 1,0-1 0,0 1 0,-1-1 0,1 1-1,-1 0 1,0-1 0,0 1 0,0 0 0,0 0-1,-1 1 1,1-1 0,-1 0 0,0 1 0,1-1-1,-1 1 1,0 0 0,-1 0 0,1 0 0,0 0-1,-6-1 1,6 1-44,2 2-276,-1-1-1,-1 1 0,1-1 1,0 1-1,0 0 1,0 0-1,0 0 0,0 0 1,0 0-1,0 0 0,0 1 1,0-1-1,0 1 1,0-1-1,0 1 0,0 0 1,0 0-1,0 0 0,0 0 1,1 0-1,-1 0 1,-2 2-1,-2 1-1185,-15 7-5682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47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5521,'0'0'8266,"0"5"-8850,0 6-168,0-4-1425,-12-1-2336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46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2136,'0'0'10412,"0"38"-10357,-21 65 579,14-75-565,1 1-1,2 0 1,-2 42 0,5-53-32,1-12-35,-1 0 0,1 1-1,1-1 1,-1 0 0,1 0 0,2 11 0,-2-16-13,0 1 0,0-1 1,0 1-1,0-1 0,0 1 1,0-1-1,0 1 0,0-1 1,1 0-1,-1 0 0,0 1 1,1-1-1,-1 0 0,1 0 1,-1-1-1,1 1 0,0 0 1,-1 0-1,1-1 0,0 1 1,-1-1-1,1 1 0,0-1 1,0 0-1,0 0 0,-1 0 0,1 0 1,2 0-1,1 0-28,0 0 0,0 0 1,0-1-1,0 0 0,0 1 0,0-2 0,0 1 0,-1 0 1,1-1-1,0 0 0,-1 0 0,1 0 0,4-4 0,-2-1-440,0 1 0,0-1 0,-1-1-1,0 1 1,10-16 0,4-8-3065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48.2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 4945,'0'0'5815,"-1"0"-5739,0 0 0,0 0 0,0 0 0,0-1 0,0 1 0,0 0 1,0 0-1,0 0 0,0 1 0,0-1 0,0 0 0,1 0 0,-1 0 1,0 1-1,0-1 0,0 0 0,0 1 0,0-1 0,0 1 0,-1 0 1,-7 13-60,1 1 1,0-1 0,1 1-1,0 1 1,1-1 0,-5 23-1,-17 102 73,27-137-86,-4 32-118,1 0 0,2 0 0,1 1 0,5 45 1,-4-80-13,0 0 1,0 0-1,0 0 1,0-1 0,0 1-1,1 0 1,-1 0-1,0 0 1,0-1 0,1 1-1,-1 0 1,1 0-1,-1-1 1,1 1 0,-1 0-1,1-1 1,-1 1-1,1-1 1,0 1 0,-1-1-1,1 1 1,0-1 0,0 1-1,-1-1 1,1 1-1,0-1 1,0 0 0,-1 0-1,1 1 1,0-1-1,0 0 1,0 0 0,0 0-1,-1 0 1,1 0-1,0 0 1,0 0 0,0 0-1,0 0 1,1-1-1,4 1-2130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49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1 103 3369,'0'0'7099,"0"0"-7070,0 0 1,0-1-1,0 1 1,0 0-1,0-1 1,0 1-1,-1 0 1,1-1 0,0 1-1,0 0 1,0-1-1,0 1 1,1 0-1,-1-1 1,0 1-1,0-1 1,0 1-1,0 0 1,0-1 0,0 1-1,0 0 1,1-1-1,-1 1 1,0 0-1,0 0 1,0-1-1,1 1 1,-1 0 0,0 0-1,1-1 1,-1 1-1,0 0 1,0 0-1,1 0 1,-1-1-1,0 1 1,1 0-1,8 7 11,1-1-1,-1 1 1,1-2-1,0 1 1,0-2-1,1 1 1,0-1-1,-1-1 0,1 0 1,1 0-1,12 0 1,20 2 39,67-2 0,-99-3-82,-9 1 11,0-1-1,1 0 1,-1-1 0,0 1 0,0 0 0,0-1 0,1 0 0,-1 0 0,0 0 0,0 0 0,0 0-1,0 0 1,-1-1 0,1 0 0,0 1 0,0-1 0,-1 0 0,1 0 0,-1-1 0,0 1 0,0 0 0,0-1-1,0 1 1,0-1 0,0 0 0,-1 0 0,1 0 0,1-4 0,0-5 77,0 0 0,-1 0-1,0 0 1,-1 0 0,0-1 0,-1-13-1,-1 25-74,1 1 0,-1-1 0,1 1-1,-1-1 1,1 1 0,-1-1-1,1 1 1,-1 0 0,1-1-1,-1 1 1,0 0 0,1-1 0,-1 1-1,1 0 1,-1 0 0,0-1-1,1 1 1,-1 0 0,0 0-1,0 0 1,1 0 0,-1 0 0,0 0-1,1 0 1,-1 0 0,0 0-1,1 0 1,-1 1 0,0-1-1,0 1 1,-27 6-28,16 1 19,1 1 0,0 0 0,1 1 0,-1 0 0,2 1 0,-13 17 0,-47 80 27,45-68-24,14-20 39,9-17-23,0 0 0,0 0 0,-1 0 1,1-1-1,-1 1 0,1 0 0,-1-1 1,0 1-1,0 0 0,0-1 0,0 0 0,0 0 1,-1 0-1,1 0 0,-1 0 0,0 0 0,1 0 1,-1-1-1,0 1 0,0-1 0,0 0 1,0 0-1,-6 1 0,7-1 49,-1-1 1,0 0-1,0 0 1,1 0-1,-1-1 1,0 1-1,0-1 1,1 1-1,-1-1 1,0 0-1,1 0 1,-1 0-1,1 0 1,-1 0-1,1-1 1,0 1-1,-3-3 1,2 0-28,1 1-1,0-1 1,0 0-1,0 0 1,1 0-1,-1 0 1,1-1 0,0 1-1,0 0 1,0-7-1,-2-42-121,3 52-298,1-5-7843,4 2 4038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0:49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8106,'0'0'3859,"9"6"-3744,2 1-102,0 1 1,-1 0 0,0 1-1,9 11 1,-14-16 7,-2 1-1,1 0 1,0 0 0,-1 1 0,0-1 0,0 1 0,0-1 0,-1 1 0,0 0-1,0 0 1,-1 0 0,1 0 0,-1 8 0,0-2 59,0 1 1,-2 0-1,1 0 1,-2 0-1,0 0 0,0-1 1,-1 1-1,-1-1 1,0 1-1,-10 19 1,8-22-213,1-1 0,-2 0 0,1-1 0,-1 1 0,-1-1 0,1-1 0,-1 1 0,-1-1 0,1-1 0,-1 0 0,0 0 0,-20 9 0,-2-1-3213,2-7-2687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5:02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1 416,'0'0'3685,"-3"0"-3345,1 0 1,-1 0-1,1 0 0,0 0 0,-1 0 1,1 0-1,-1 1 0,1-1 1,-1 1-1,-2 1 0,0 376 847,1-306-1058,-19 105 0,20-159-49,-29 315 294,32-128-402,-1 13 4,-5-126 21,-25 210 109,16-192-111,5 1-1,5 143 1,-27 202 1,8-201 12,0-64 1,-1 40 10,25 62-19,14-59 16,-12-34 7,-5 212 34,-9-295-60,5-73 0,0 54 1,8-23 24,1-24-34,-2 1-1,-15 101 0,12-143 18,0 0-1,0 0 1,-1-1 0,0 1-1,-7 10 1,14-18 117,1-1-1,0 0 0,0 0 1,0 0-1,0-1 1,0 0-1,1 0 1,-1 0-1,5 0 0,-7 0-115,50 5 42,-53 25-288,-11-10-68,0-1 0,-25 30 0,14-19-37,-44 68-2377,50-53 3384,17-44-643,-1 0-1,1 1 1,0-1-1,0 0 1,0 0-1,0 1 1,0-1 0,0 0-1,0 1 1,0-1-1,0 0 1,0 0-1,1 1 1,-1-1-1,1 0 1,-1 0-1,1 0 1,-1 1-1,1-1 1,0 0-1,-1 0 1,1 0-1,0 0 1,0 0-1,0 0 1,0 0 0,0-1-1,0 1 1,0 0-1,0 0 1,0-1-1,0 1 1,0-1-1,2 1 1,52 13-3,1-4 1,100 8 0,-96-14-2,-1 3 0,79 19-1,-79-13 40,0-3-1,1-2 0,0-4 0,97-3 0,-91-2 318,218-17 1033,54 13-1313,-58 5-46,285-7 94,-341 8-49,-43 5 367,-86-2-367,155-12-1,-68-4 131,222 12 0,-151 5-123,-203-2-78,93 16 0,5 1 7,-27-12-25,212 18 6,-308-23 1,47 6-12,102 25 0,-106-17 16,0-2 1,2-3 0,-1-4 0,88 1 0,-77-6 63,102 19 0,57 3-36,89-33 29,-156 1-73,646 7 445,-609 8-233,92 2 119,-257-10-312,676 16 441,-390 11-299,226 12 117,-297-30-210,1043 22 97,-1069-31-124,316-40 1,48-92-86,-568 127-308,-4 1-548,-40 2-343,-11 0-2356,-1-4-4005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50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3545,'0'0'3765,"2"5"-699,8 20-2225,-3 13-653,1 0 0,2-1 0,2 0 0,25 54 0,-26-64-96,-1 1-1,-9-25-82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50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8364,'0'-14'5991,"0"22"-5953,1-2-11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50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2937,'0'0'4394,"2"-1"-4023</inkml:trace>
  <inkml:trace contextRef="#ctx0" brushRef="#br0" timeOffset="1">11 51 9401,'1'51'-307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02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6361,'0'0'5451,"8"0"-5352,73 0 25,124-1 454,-201 1-716,-1-1 0,0 1 0,1-1-1,-1 0 1,0 0 0,0 0 0,0 0 0,0-1-1,0 1 1,0-1 0,0 0 0,0 0-1,-1 0 1,1 0 0,-1 0 0,1 0-1,-1-1 1,0 1 0,4-7 0,1-6-4870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03.3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5937,'0'0'9010,"77"-23"-9010,-45 23-32,-8 0-16,-4 0-104,-8 0-376,-12-6-8634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04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0 6065,'0'0'4937,"2"3"-4851,2 4-48,-1 0 0,0 1 0,0 0-1,0-1 1,-1 1 0,0 0 0,-1 0 0,0 0 0,0 0 0,-1 0 0,0 15 0,-1-6 78,0-1-1,-1 1 1,-1-1 0,0 0 0,-7 18-1,-4 3 153,-59 180 718,63-181-973,2 1 0,2 0 0,1 1 0,1 42 0,4-79 535,16-9 498,-14 7-1048,-1 0 0,0 0 0,0 0-1,1 0 1,-1 0 0,1 0 0,-1 1 0,1-1-1,-1 0 1,1 1 0,-1 0 0,1-1-1,2 1 1,-1 0-3,47 0 10,1-1 0,96-16 0,-81 11 33,-67-12-4985,-4 12-2208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07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0 2593,'0'0'6916,"-3"15"-3414,-14 51-2953,-10 30-846,27-96 230,0 1-1,0-1 1,-1 1 0,1-1-1,0 0 1,-1 1 0,1-1 0,0 1-1,-1-1 1,1 0 0,-1 1-1,1-1 1,0 0 0,-1 0 0,1 1-1,-1-1 1,1 0 0,-1 0-1,1 0 1,-1 0 0,1 0-1,-1 1 1,1-1 0,-1 0 0,1 0-1,-1 0 1,1 0 0,-1 0-1,1 0 1,-1-1 0,0 1 0,-2 0-613,-12 0-3253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07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3953,'0'0'9323,"8"1"-8923,9 1-366,6 1 242,0-1-1,0-1 0,38-3 1,-56 1-411,0 1 1,1-1-1,-1 0 1,0-1-1,0 1 1,0-1-1,0 0 1,0 0-1,0-1 1,0 1-1,-1-1 1,1 0-1,-1 0 1,0-1-1,0 1 1,0-1-1,0 0 1,-1 0-1,1 0 1,-1 0-1,0-1 1,2-4 0,5-13-4511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07.7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0 136 9898,'0'0'5173,"5"-7"-5086,-1 1-86,1 0 1,0 1-1,0 0 0,0 0 1,0 0-1,1 1 0,0 0 1,0 0-1,0 0 0,0 1 1,0 0-1,1 0 0,0 0 1,10-2-1,92-26-474,-36 9-2784,-38 12-1238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08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91 4153,'0'0'8396,"-1"0"-8381,0 0-1,1-1 1,-1 1-1,0 0 1,0-1 0,-1 1-1,1 0 1,0 0-1,0 0 1,0 0-1,0 0 1,0 0-1,0 0 1,0 1-1,0-1 1,0 0-1,0 1 1,-1 0-1,-4 6 48,1 0-1,0 0 0,0 1 0,1 0 1,0 0-1,1 0 0,0 0 1,0 0-1,0 1 0,1 0 0,0-1 1,1 1-1,0 0 0,1 0 0,0 9 1,0-16-52,0 0 1,1 0 0,-1-1 0,1 1 0,0 0 0,0 0 0,0-1 0,-1 1-1,1-1 1,1 1 0,-1-1 0,0 1 0,0-1 0,1 1 0,-1-1 0,0 0-1,1 0 1,-1 0 0,1 0 0,0 0 0,-1 0 0,1 0 0,0-1 0,-1 1-1,1 0 1,0-1 0,0 1 0,0-1 0,0 0 0,-1 0 0,4 0-1,69 4 250,-60-5-238,-7 1-24,0-1 1,0-1-1,0 0 0,-1 0 1,1 0-1,0 0 0,-1-1 1,0 0-1,0-1 0,0 1 1,0-1-1,0-1 0,-1 1 1,0-1-1,0 1 0,7-10 1,-4 6 3,-1-1 0,-1 0 0,1 0 0,-1-1 1,-1 1-1,0-1 0,0-1 0,-1 1 0,5-20 0,-8 27 51,0 0 0,0 0 0,0 0-1,-1 0 1,0-1 0,0 1 0,1 0-1,-2 0 1,1-1 0,0 1-1,-1 0 1,1 0 0,-1 0 0,0 0-1,0 0 1,0 0 0,-1 0-1,1 0 1,-1 0 0,1 0 0,-1 1-1,0-1 1,-3-2 0,1 2-27,0 1 1,-1-1-1,0 1 1,0 0-1,1 0 1,-1 1-1,0-1 1,-1 1-1,1 0 1,0 0-1,0 1 1,0 0-1,-9 0 1,7 0-138,0 0 0,0 1 0,0 0 0,1 0 0,-1 0 0,0 1 0,1 0 0,-8 3 0,-26 19-3454,24-13-1383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5:05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1456,'0'0'3993,"0"-1"-3812,0 0 0,0 0 1,0 0-1,0 1 0,0-1 0,0 0 0,0 0 0,0 0 0,1 0 1,-1 1-1,0-1 0,0 0 0,1 0 0,-1 0 0,1 1 0,-1-1 1,0 0-1,1 1 0,0-1 0,-1 0 0,1 1 0,1-2 0,33-5-124,1 1 0,0 2 0,1 2 0,-1 1 0,44 5 0,-48-3-52,103 9 58,37 1 337,-53-11-226,609-16 216,10 7 25,0 53 37,-106-5-104,-435-29-274,312 10 235,162 30-110,-535-35-182,288 10 31,-28-2 8,362 89 79,-50-4-124,230-40 23,-674-52-30,585-5 136,-522-13-102,-153 2-67,1038-8 62,-785 9-75,83-2 1234,-483 38-1172,-18-25-15,-1 1 0,0 0 0,-1 1 0,-1-1 0,0 1 0,-1 0 0,0 1 0,4 20 0,-2 11 23,3 65 0,-3-19-40,2 14 78,-9 196-1,-14 105-108,31 139 162,-8-129-87,-12-363-22,-2 0-1,-21 88 1,-1 4-3,10 212-32,11-114 30,-2-184 4,-2 0 0,-4 0 0,-1-1 0,-34 79 0,19-56 8,-22 103 0,-12 233-51,40-230 23,0-40 17,6-43 6,-8 191 0,26-209 16,20 166 0,42 89-20,-60-333 9,0 1-201,0 0 0,1 0 1,0 0-1,6 12 0,-8-20 66,0 0 0,0 0 1,0 0-1,0 0 0,1-1 0,-1 1 0,0 0 1,1-1-1,0 1 0,-1-1 0,1 1 0,0-1 0,0 0 1,0 0-1,0 0 0,0 0 0,0 0 0,0 0 1,0-1-1,0 1 0,0-1 0,1 1 0,-1-1 1,4 0-1,15 0-2400,0 0-1735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06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389 71 3649,'0'0'8588,"3"-11"-7925,8-33-147,-8 33 188,-50 7 595,39 6-1291,1 0 0,0 1 0,0 1 0,0-1 0,0 1 0,0 0 0,1 0 1,0 1-1,0 0 0,0 0 0,1 1 0,-8 8 0,-3 4-8,2 1-1,-22 36 1,26-37 0,2 0-1,0 1 0,2 0 0,0 0 0,1 1 1,0-1-1,2 1 0,-1 22 0,1 18 38,8 85 0,0-105-46,2 0-1,2 0 1,27 73 0,-19-63 21,17 86 0,-25-71 0,0 118 1,-10-180 2,0 1 1,1-1-1,-1 0 0,-1 1 1,1-1-1,0 0 1,-1 0-1,0 0 0,1 0 1,-1 0-1,0-1 0,-1 1 1,1 0-1,0-1 0,-1 0 1,1 1-1,-1-1 0,0 0 1,0 0-1,0-1 1,-4 3-1,-4 2 43,1-1-1,-1-1 1,0 0 0,0 0-1,-12 2 1,10-3 31,0-1-1,-1 0 1,1-1 0,-1 0-1,1-1 1,-22-3-1,32 0-179,0 0 1,0 0-1,-1 0 0,2-1 0,-1 1 0,0-1 1,1 0-1,-4-8 0,0-2-8970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08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3 5537,'0'0'7845,"-3"-1"-5103,2 0-2737,0 1 0,-1 0 0,1 0-1,0-1 1,-1 1 0,1 0 0,0 0-1,-1 0 1,1 1 0,0-1 0,-1 0-1,1 0 1,0 1 0,-3 0-1,-3 3 2,1 0-1,-1 0 1,1 0 0,0 1-1,0 0 1,0 0-1,1 1 1,-1 0-1,1 0 1,1 0-1,-1 0 1,1 1-1,0 0 1,1 0-1,-1 0 1,1 0-1,-3 13 1,1-1-44,1 1 1,0 0 0,2 0 0,0 0 0,2 34-1,1-48 26,-1-1-1,1 0 1,0 0-1,1 0 0,-1-1 1,1 1-1,0 0 0,1 0 1,-1-1-1,1 0 0,0 1 1,0-1-1,0 0 0,0 0 1,1-1-1,-1 1 1,1-1-1,0 1 0,0-1 1,1 0-1,-1-1 0,0 1 1,1-1-1,0 0 0,-1 0 1,1 0-1,9 1 1,8 3-33,0-2 0,0 0 0,1-1 1,42-1-1,-58-2 37,0 0 1,0-1-1,0 0 0,0 0 1,-1-1-1,1 1 0,0-2 0,-1 1 1,0-1-1,1 0 0,-1 0 1,0-1-1,-1 1 0,1-1 1,0-1-1,-1 1 0,0-1 0,0 0 1,-1 0-1,1 0 0,-1-1 1,5-8-1,-3 4 47,-1-1 0,0-1 1,0 1-1,-2-1 0,1 0 0,-1 1 0,-1-1 1,0-1-1,0 1 0,-2 0 0,0-22 0,-1 31-22,1 0-1,-1 1 1,0-1 0,0 1-1,0-1 1,0 1-1,0-1 1,0 1-1,-1 0 1,1 0-1,-1 0 1,0 0 0,1 0-1,-1 0 1,0 0-1,0 0 1,0 0-1,-1 1 1,1 0-1,0-1 1,0 1 0,-1 0-1,1 0 1,-1 0-1,1 0 1,-1 0-1,0 1 1,-3-1-1,-9-2-20,0 1 0,-1 0 0,-23 1 0,38 1-2,-5 1-61,0-1 0,1 1 0,-1 0 0,0 0 0,1 1 0,-1-1 0,1 1 0,-1 1 0,1-1 0,0 1 0,0 0 0,0 0 0,0 0 0,1 1 0,-1-1 0,1 1 0,0 0 0,0 1 0,-6 7 0,2 1-616,0-1 1,1 1-1,0 0 1,1 1-1,0 0 1,-5 24 0,3-1-3205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09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6753,'0'0'8937,"0"-8"-8813,0 59-92,7 58-1,-5-93-138,1 0 0,1 0 1,0 0-1,1 0 0,1 0 0,0-1 0,16 27 0,-21-41-28,0 1 1,0-1-1,1 0 0,-1 0 1,1 0-1,-1 0 1,1-1-1,-1 1 1,1 0-1,-1 0 0,1-1 1,0 1-1,-1-1 1,1 0-1,0 1 0,0-1 1,-1 0-1,1 0 1,0 0-1,-1 0 0,1 0 1,0 0-1,0-1 1,-1 1-1,4-2 0,1 1-267,0-1 0,0 0 0,0 0 0,-1-1 0,1 0-1,6-3 1,17-17-3320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10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8146,'0'0'4977,"36"-8"-6305,-13 8-1761,-2 0-3793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10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4097,'0'0'9590,"0"25"-9278,0-12-284,-2 0 0,0-1 1,0 1-1,-1-1 0,-1 0 0,-8 20 1,6-16-15,7-16 19,-1 1 0,1-1 1,-1 1-1,1-1 0,-1 1 0,1-1 0,0 1 1,-1-1-1,1 0 0,0 1 0,-1-1 0,1 0 1,0 1-1,0-1 0,-1 0 0,1 0 0,0 0 0,0 0 1,-1 0-1,1 0 0,0 0 0,0 0 0,0 0 1,1 0-1,30 0 299,-27 0-251,28 0 54,-1-2 0,36-6 0,-63 7-219,-5 2 35,1-1 1,-1 0-1,1 0 0,-1 0 0,1 0 0,-1 0 0,1 0 0,-1 0 0,1 0 0,-1 0 0,1 0 0,-1 0 0,1 0 1,-1 0-1,1 0 0,-1 0 0,1-1 0,-1 1 0,0 0 0,1 0 0,-1 0 0,1-1 0,-1 1 0,1 0 1,-1-1-1,0 1 0,1 0 0,-1-1 0,0 1 0,1-1 0,-1 1 0,0 0 0,0-1 0,1 1 0,-1-1 0,0 1 1,0-1-1,0 1 0,0-1 0,1 1 0,-1-1 0,0 1 0,0-1 0,0 1 0,0-1 0,0 1 0,0-1 1,0 1-1,-1-1 0,1 1 0,0-1 0,0 1 0,0-1 0,0 1 0,-1-1 0,1 1 0,0-1 0,0 1 0,-1 0 1,1-1-1,-1 0 0,-9-9-6677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11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25 8426,'0'0'6076,"-5"-1"-5788,3 0-286,1 1 1,-1-1-1,1 1 1,-1-1-1,1 1 0,0 0 1,-1 0-1,1 0 1,-1 0-1,1 0 1,-1 0-1,1 0 0,-1 1 1,1-1-1,0 0 1,-1 1-1,1-1 1,-1 1-1,1 0 1,0-1-1,0 1 0,-3 1 1,2 1-6,0 0 1,1 0-1,-1 0 0,0 0 1,1 0-1,0 1 0,0-1 1,0 0-1,0 1 0,0-1 1,0 4-1,-1 6-9,0 1 1,0 0-1,2 0 1,-1 0-1,2 0 1,0-1-1,3 15 1,-4-25 14,1-1 0,1 0 0,-1 0-1,0 0 1,0 0 0,1 0 0,-1 0 0,1-1 0,0 1 0,-1 0 0,1-1 0,0 1 0,0-1 0,0 0 0,0 0 0,0 0-1,0 0 1,0 0 0,1 0 0,-1 0 0,0-1 0,1 1 0,-1-1 0,0 1 0,1-1 0,-1 0 0,0 0 0,1 0-1,-1 0 1,0-1 0,1 1 0,-1-1 0,0 1 0,1-1 0,3-1 0,2-1 11,-1 1-1,1-1 1,0-1 0,-1 1 0,0-1-1,1 0 1,-2-1 0,1 0 0,6-6 0,-8 6 13,0-1 1,0 0 0,-1 0 0,0 0 0,0 0-1,0-1 1,-1 1 0,0-1 0,-1 0 0,1 0-1,-1 0 1,0 0 0,-1-1 0,0 1 0,0 0-1,-1-1 1,1 1 0,-2-1 0,-1-13 0,1 20-15,1-1 1,-1 0 0,0 1-1,0-1 1,0 0 0,0 1-1,0-1 1,0 1 0,-1-1-1,1 1 1,0 0 0,-1 0-1,1-1 1,-1 1 0,0 0-1,1 0 1,-1 0 0,0 1-1,1-1 1,-1 0 0,0 1-1,0-1 1,0 1 0,0-1-1,1 1 1,-1 0 0,-2 0-1,-59-1-73,54 1-1,2 1-68,0 1 1,0-1-1,0 1 1,1 0-1,-1 1 1,0 0-1,1 0 1,0 0-1,-1 1 0,1 0 1,1 0-1,-1 0 1,1 1-1,-10 10 1,11-11-988,0 1 1,0 0 0,0 1-1,1-1 1,-6 11 0,6-7-3831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11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6185,'0'0'7899,"0"29"-7853,0 484 1797,0-512-1857,0 1 0,1-1 0,-1 1 0,1-1 0,-1 1 0,1-1 0,-1 1 0,1-1 0,0 1 0,-1-1 0,1 0 0,0 1 0,0-1 1,0 0-1,0 0 0,0 1 0,1-1 0,-1 0 0,0 0 0,0 0 0,1-1 0,-1 1 0,1 0 0,-1 0 0,1-1 0,-1 1 0,1-1 0,-1 1 0,1-1 0,-1 0 0,1 0 1,0 0-1,2 0 0,0 1-259,0-1 0,1 0 0,-1 0 0,0 0 0,0-1 0,0 0 0,0 1 0,0-1 0,0-1 0,0 1 0,0-1 0,5-2 1,15-17-4998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12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1008,'0'0'11521,"0"40"-9842,0 160-298,-3-176-1105,3-23-280,0 17 18,-3 83 388,4-100-408,-1 0 0,0 0 0,1 0 0,0 0 0,-1 0 1,1 0-1,-1-1 0,1 1 0,0 0 0,0-1 0,-1 1 0,1 0 0,0-1 1,0 1-1,0-1 0,0 1 0,0-1 0,0 1 0,-1-1 0,1 0 0,0 1 1,0-1-1,0 0 0,0 0 0,0 0 0,0 0 0,1 0 0,0 0 0,37 1 83,-34-1-74,14 0 31,0-1-1,0-1 1,-1-1-1,1-1 1,18-6 0,-32 9-171,-5 1 53,1 0 0,-1 0 0,1 0 1,-1 0-1,0 0 0,1 0 0,-1-1 0,0 1 1,0 0-1,1 0 0,-1 0 0,0 0 0,1 0 1,-1 0-1,0-1 0,1 1 0,-1 0 0,0 0 1,0-1-1,1 1 0,-1 0 0,0 0 0,0-1 1,0 1-1,1 0 0,-1 0 0,0-1 0,0 1 1,0 0-1,0-1 0,0 1 0,0 0 0,0-1 0,0 1 1,1 0-1,-1-1 0,0 1 0,0 0 0,-1-1 1,1 1-1,0 0 0,0-1 0,0 1 0,0 0 1,0-1-1,0 1 0,0 0 0,0-1 0,-1 1 1,1 0-1,0 0 0,0-1 0,-3-4-5484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14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3513,'0'0'9371,"7"-19"-4977,12 19-10180,-7 0-1289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16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1880,'0'0'11634,"0"47"-10098,-1-30-1448,-1 1 1,0-1-1,-2 0 1,0 0-1,-11 27 1,-9 44-44,24-87-52,0 0 1,0-1-1,0 1 0,0 0 1,0 0-1,0 0 0,0 0 1,0 0-1,1 0 0,-1-1 1,0 1-1,0 0 0,1 0 1,-1 0-1,1 0 0,-1-1 1,1 1-1,-1 0 0,1-1 1,-1 1-1,1 0 0,0-1 0,-1 1 1,1-1-1,0 1 0,0-1 1,-1 1-1,1-1 0,0 1 1,1-1-1,38 8 91,-24-8-39,0 0-1,0-2 1,20-3 0,-28 2-310,1 0 0,-1-1 0,0 1 1,0-1-1,-1-1 0,1 0 0,-1 0 0,0 0 0,0-1 0,-1 0 1,1 0-1,-1-1 0,-1 0 0,8-10 0,5-12-4899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5:3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0 280,'0'0'1094,"-6"4"-1064,-1 0 47,-41 20 716,9-16 2816,39-8-3395,85 10 3734,-53-7-3706,-1 2 0,0 1 1,47 16-1,-8-2-192,-41-14 121,0-2 0,0-1 1,45-1-1,27 2 281,-93-3-459,-1 1-1,1 0 0,0 1 0,-1-1 1,0 2-1,12 5 0,-13-5 24,1-1 0,-1 0-1,1 0 1,0 0 0,0-1-1,0 0 1,0-1 0,0 1-1,9-1 1,213-1 751,-162 2-658,-39 0-53,-1-1-1,1-2 1,33-5 0,-60 5-33,0 0 0,0 0-1,0 0 1,0 0 0,0 0 0,0 0 0,-1 0 0,1 0-1,0-1 1,0 1 0,-1 0 0,1-1 0,-1 1-1,1 0 1,-1-1 0,0 1 0,0 0 0,1-1 0,-1 1-1,0-1 1,0 1 0,0 0 0,0-1 0,-1 1 0,1-1-1,0 1 1,-1 0 0,0-2 0,1-4-77,-7 7-165,-6 0-565,1 2-1,-1 0 0,1 0 1,0 1-1,-17 7 1,-29 13-6829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16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4721,'0'0'9957,"39"-6"-9776,100 6-1410,-137 0 1048,0 0 0,0 0 1,0 0-1,0-1 0,0 1 1,1-1-1,-1 1 0,0-1 1,0 0-1,-1 0 1,1 1-1,0-2 0,0 1 1,0 0-1,-1 0 0,1 0 1,0-1-1,-1 1 0,2-3 1,12-12-4644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17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51 6513,'0'0'3345,"71"-26"-3345,-48 20-8,-2 6-56,2-5-1072,-5-3-729,-6 3-2103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20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27 800,'0'0'5084,"2"-14"-616,3 6 1646,50 7-6101,-36-1-5,1 1 0,0 1 1,0 1-1,0 0 0,0 2 1,25 6-1,-6-7 38,-19-3-28,-20 1-51,-13 0-2323,-6 0-799,-2 0-4509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22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 3777,'0'0'9637,"0"86"-7321,-44 262-2131,43-345-178,0 1-1,-1-1 0,1 1 0,-1-1 0,0 0 1,0 0-1,0 0 0,0 0 0,-5 5 0,4-5-1,0 0 0,1 0 0,0 0-1,-1 0 1,1 1 0,0-1 0,0 1-1,1-1 1,-1 1 0,1 0 0,0 0-1,0-1 1,0 1 0,-1 6 0,2-9-69,271 4 697,-271-5-503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23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 3145,'0'0'7499,"0"0"-7430,0 0 1,0 0-1,0 0 1,0 1-1,0-1 1,0 0 0,0 0-1,0 0 1,0 0-1,0 0 1,0 1-1,0-1 1,0 0 0,0 0-1,0 0 1,0 0-1,1 0 1,-1 0-1,0 0 1,0 1 0,0-1-1,0 0 1,0 0-1,0 0 1,0 0-1,0 0 1,0 0-1,1 0 1,-1 0 0,0 0-1,0 0 1,0 1-1,0-1 1,0 0-1,0 0 1,1 0 0,-1 0-1,0 0 1,0 0-1,0 0 1,0 0-1,0 0 1,1 0 0,-1 0-1,0 0 1,0 0-1,0 0 1,0-1-1,0 1 1,0 0 0,1 0-1,-1 0 1,0 0-1,0 0 1,0 0-1,0 0 1,0 0 0,0 0-1,0 0 1,1 0-1,-1-1 1,0 1-1,0 0 1,0 0-1,0 0 1,0 0 0,0 23-45,1 10 28,-1 0 1,-1 1-1,-2-1 1,-2 0 0,-1 0-1,-12 39 1,12-44-222,-1 4-2211,-4-15-2652,2-11 137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23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1744,'0'0'8809,"23"13"-6194,56-13-1640,139-19 0,-216 19-1018,0 0 0,-1-1 0,1 1 0,-1 0 0,1-1 0,-1 1 1,1-1-1,-1 0 0,1 1 0,-1-1 0,1 0 0,-1 0 0,0 0 0,0 0 0,1 0 0,-1 0 0,0 0 1,0 0-1,0 0 0,0-1 0,1-2 0,3-34-6101,-5 20 314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24.1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2985,'0'0'9974,"26"-5"-9509,-22 4-461,209-38 596,-173 34-489,8-1-1141,-17 4-4813,-17 2 201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24.6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22 96,'0'0'13643,"2"43"-11916,-3-38-1713,-2 11-12,1 1 0,1 0 0,0 0 0,1-1 1,4 31-1,-3-45-6,0 0 0,1 1 0,-1-1 0,1 0 0,-1 0 0,1-1 0,0 1 0,0 0 0,0 0 0,0-1 0,0 1 0,0-1 0,0 0-1,0 0 1,1 0 0,-1 0 0,0 0 0,1 0 0,-1 0 0,1-1 0,-1 1 0,1-1 0,-1 0 0,1 0 0,3 0 0,70-1 58,-75 0-57,8 0 14,-1-1-1,0 0 0,1-1 0,-1 0 0,-1 0 1,1-1-1,0 0 0,-1 0 0,0-1 1,0 0-1,0 0 0,0-1 0,-1 1 0,0-1 1,0-1-1,-1 1 0,0-1 0,0 0 1,0-1-1,-1 1 0,0-1 0,-1 1 0,0-1 1,0 0-1,0 0 0,-1-1 0,0 1 1,-1-1-1,1-15 0,-2 23 9,0-1 0,-1 0 0,1 0 0,-1 1 0,1-1 0,-1 0 0,0 1 0,1-1 0,-1 1 0,0-1 0,0 1 0,0-1 0,-1 1 0,1-1 0,0 1-1,0 0 1,-1 0 0,1 0 0,-1 0 0,1 0 0,-1 0 0,1 0 0,-1 0 0,0 0 0,1 1 0,-1-1 0,0 1 0,1-1 0,-1 1 0,0 0 0,-2-1 0,-10-1 8,1 1-1,-1 0 1,-15 2 0,16-1-69,10 0 6,-1 0-1,1 0 1,-1 1 0,1-1-1,0 1 1,-1 0-1,1 0 1,0 0 0,0 1-1,0-1 1,0 1-1,0-1 1,0 1 0,0 0-1,0 0 1,1 1-1,-1-1 1,1 0 0,-1 1-1,1 0 1,-3 4 0,2-2-771,-1 1 0,1 0 0,1 0 0,-1 1 0,-3 12 0,3-10-3288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25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83 2737,'0'0'9738,"23"-13"-9448,73-40-142,-92 51-128,0-1-1,0 1 0,0 0 0,0 1 0,1-1 0,-1 1 0,1 0 0,-1 0 1,1 0-1,0 1 0,-1-1 0,1 1 0,0 0 0,-1 1 0,7 0 1,7 1 120,-14-2-101,-1 0 1,1 0-1,-1 0 0,1 1 1,0-1-1,-1 1 0,0 0 0,1 0 1,-1 0-1,0 1 0,1-1 1,-1 1-1,0 0 0,0 0 0,0 0 1,0 0-1,-1 0 0,1 1 0,-1-1 1,1 1-1,-1 0 0,0 0 1,0-1-1,0 2 0,0-1 0,0 0 1,-1 0-1,0 0 0,1 1 1,0 4-1,1 6 106,-1 0 0,0 0 0,-1 0 0,0 0 1,-1 1-1,-3 20 0,0-24-116,0 0 0,0 1 0,-1-1 0,-1-1 0,0 1 0,0-1 0,-1 1 0,-1-1 0,1-1 0,-2 0 0,1 0 0,-11 10 0,5-5-1,1 1 0,1 0 0,-15 27 0,25-42-27,1 0-1,0 1 0,0-1 1,0 1-1,-1-1 1,1 0-1,0 1 0,0-1 1,0 1-1,0-1 0,0 1 1,0-1-1,0 1 0,0-1 1,0 0-1,0 1 0,0-1 1,0 1-1,0-1 1,0 1-1,0-1 0,1 1 1,-1-1-1,0 0 0,0 1 1,0-1-1,1 1 0,-1-1 1,0 0-1,0 1 0,1 0 1,17 5 149,34-7 209,-36 1-321,-4 0-28,0 0-1,-1 0 1,1-1-1,0 0 1,-1-1-1,1-1 0,-1 0 1,1 0-1,-1-1 1,20-10-1,-19 10-168,-9 15-10419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25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 3001,'0'0'8289,"6"0"-8110,83 10 1172,0-5 0,131-9 0,-154-3-1168,108-25-1,-103 16-290,77-6 0,-146 21-810,-5 1 195,-11 0-403,-23 2-1747,-12 4-4173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5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0 616,'0'0'2283,"-2"3"-1032,2-2-1713,-4 5 1188,3-5-349,0 0 0,1 0 0,-1-1 0,0 1 0,0-1 0,0 1 0,1 0 0,-1-1 0,0 0 0,0 1 0,0-1 0,0 1 0,0-1 0,0 0 0,0 0 0,0 0 0,0 1 0,0-1 1,-2 0 439,26 28-984,-19-24 209,0 0 0,0-1 0,0 0 0,0 0 1,1 0-1,-1-1 0,1 1 0,0-1 0,-1 0 0,1 0 0,0-1 1,9 2-1,-7-1-21,-1-1 1,1 1-1,-1 1 1,0-1-1,0 1 1,0 0-1,0 0 1,9 8-1,-5 0 20,0 0 0,-1 0-1,-1 1 1,0 1-1,0-1 1,-1 1-1,7 20 1,-6-15-33,1 0 0,0 0 1,16 21-1,-13-22-9,-1 0 0,-1 1 1,0 0-1,-2 1 0,0 0 1,-1 0-1,-1 1 0,-1 0 0,0 0 1,1 26-1,1 27 141,-7 114-1,-1-90 73,1-97-290,0-24-3446,0 3-1323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26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4185,'0'0'6945,"27"0"-6062,201-5 872,-227 5-1725,1 0 0,0-1-1,0 1 1,-1 0 0,1 0-1,0 1 1,0-1-1,-1 0 1,1 1 0,0-1-1,0 1 1,-1-1 0,1 1-1,-1 0 1,1-1 0,-1 1-1,1 0 1,-1 0 0,1 0-1,-1 1 1,2 0 0,-2 1 20,0 0 1,0 0 0,0 0 0,-1 0 0,1 0 0,-1 1-1,0-1 1,0 0 0,0 0 0,0 4 0,0 1 22,-1 3-26,0 0 1,-1 0-1,0 0 1,-1-1-1,0 1 1,-1-1-1,0 0 1,0 0 0,-10 16-1,-10 12-46,-29 36 0,13-20 123,22-30-25,13-19-23,0 1 0,1 0-1,-1 0 1,1 0 0,0 0 0,1 0 0,0 1 0,0 0 0,0 0 0,1 0 0,-2 8 0,47-15 48,42-2-156,0-5 0,0-3 1,160-40-1,-231 43-726,-12-4-3293,-2 5-3128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33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1 294 3489,'0'0'6270,"4"-27"-986,5 54-5268,2-2-1,0 1 0,2-2 0,1 1 1,1-2-1,17 22 0,29 47 22,-48-66-26,0 1 0,-2 0 0,-1 1 0,-1 0 0,-1 1 0,-2-1 0,-1 1 1,-1 1-1,-1-1 0,-2 38 0,-1-66-15,0-1 1,0 1 0,0-1 0,-1 1-1,1-1 1,0 1 0,0-1 0,0 1 0,0-1-1,0 1 1,1-1 0,-1 1 0,0-1-1,0 1 1,0-1 0,0 1 0,0-1 0,1 1-1,-1-1 1,0 0 0,1 1 0,-1-1-1,0 1 1,0-1 0,1 0 0,-1 1-1,1-1 1,-1 0 0,0 1 0,1-1 0,-1 0-1,1 0 1,-1 1 0,1-1 0,16-9 4,13-25 91,-10 4 5,0-2-1,-2 0 1,-2 0 0,23-64 0,-19 31 70,20-113 0,-27 106-79,3 1 0,29-75 0,-45 220-478,2-33 236,-1 24 159,3 0 0,2 0-1,3-1 1,3 0-1,3 0 1,41 110-1,-55-172 0,-1-1-1,1 0 0,-1 1 1,1-1-1,0 0 0,-1 1 0,1-1 1,0 0-1,0 0 0,0 0 1,0 0-1,0 0 0,0 0 0,0 0 1,2 2-1,-2-3 7,0 0 0,-1 0 0,1 0 0,0 0 0,-1 0 1,1 0-1,-1 0 0,1 0 0,0 0 0,-1 0 0,1 0 0,0-1 0,-1 1 0,1 0 0,-1 0 1,1-1-1,-1 1 0,1 0 0,-1-1 0,1 1 0,-1 0 0,1-1 0,-1 1 0,1-1 0,0 0 0,3-5 75,0 0-1,1 0 0,-2 0 0,7-14 0,-4 7-169,38-76 245,53-146 0,-82 189-78,-3 0 0,-1-1 1,-2 0-1,-2-1 0,0-65 1,-7 98-63,-1 7-26,1 1 1,0 0-1,0-1 1,1 1-1,0 0 1,0 0-1,3-9 1,-4 15-94,2 3-129,0-1 1,0 1-1,-1 0 1,1 0-1,-1 0 1,1 0-1,-1 0 1,0 0-1,1 0 1,-1 0-1,0 0 1,0 1-1,-1-1 1,1 0-1,0 1 0,-1-1 1,0 0-1,1 1 1,-1-1-1,0 5 1,1-1-1091,0 16-5082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36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193 115 808,'0'0'9115,"5"-31"-2340,2 28-6768,1 0 0,-1 0-1,1 1 1,0 0 0,0 0-1,0 1 1,0 0 0,0 0-1,0 1 1,11 1 0,39-26-7,-25 13-48,-19 6 30,0 1 0,0 0 0,1 1 1,-1 1-1,30-3 0,-43 6-106,-6 55 35,3-47 97,1-1 0,0 1-1,1-1 1,-1 0 0,1 1-1,1-1 1,-1 1 0,2-1-1,-1 1 1,1-1 0,-1 0-1,2 0 1,3 8 0,-4-10-11,0-1 0,-1 1-1,1 0 1,-1 0 0,0-1 0,0 1 0,-1 0 0,1 0 0,-1 0 0,0 0 0,0 0 0,-1 0 0,1 0 0,-1 0 0,-1-1 0,1 1 0,0 0 0,-4 6 0,-3 6 11,-2 0-1,0 0 0,-18 22 1,-13 22 10,32-43 5,-1 0 0,0-1 0,-1 0 0,-1-1-1,-20 21 1,26-31 101,0-1 0,-1 0 0,1 0 0,-1-1-1,0 0 1,-1 0 0,1-1 0,0 1 0,-1-2-1,0 1 1,0-1 0,0 0 0,0-1 0,0 0-1,0 0 1,-10-1 0,3 1-59,-1-2 0,1 0-1,0 0 1,-1-2 0,1 0 0,0 0 0,1-2 0,-1 0-1,-16-8 1,29 11-95,0 1-1,0-1 0,0 0 1,1 0-1,-1 0 0,0 0 1,1 0-1,0 0 0,-1-1 1,1 1-1,0 0 1,0-1-1,0 1 0,0-1 1,1 1-1,-1-1 0,1 1 1,-1-5-1,1-54-2281,1 38-917,-1 13-2118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37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96 3529,'0'0'10787,"-7"-3"-10149,-24-18-106,35 22-537,1 0 1,-1 0-1,1-1 0,0 0 1,-1 0-1,1 0 0,9-2 0,5 1 163,71-3 5,122-22 0,-42 4-60,-122 21 47,-48-10-3016,0 4-2619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39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19 1488,'0'0'11271,"0"-3"-10627,0-9-307,0 9-271,0 10-109,0 8 31,1 6 63,-1 1 1,-1-1-1,-1 1 1,-1-1-1,-1 1 1,-8 23-1,-29 61 181,23-66-209,2 0 0,2 1 0,2 1 0,-10 58 0,22-100-4,0 1-1,0 0 1,0-1 0,0 1 0,0-1 0,0 1-1,0 0 1,0-1 0,0 1 0,1-1 0,-1 1-1,0 0 1,0-1 0,0 1 0,1-1 0,-1 1-1,0-1 1,1 1 0,-1-1 0,0 1 0,1-1-1,-1 1 1,1-1 0,-1 0 0,1 1-1,-1-1 1,1 0 0,0 1 0,22 3 257,40-15-159,-37 5-76,183-5 180,-202 9-328,-16-1-700,-16-3-2784,-1 1-4897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39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1 904,'0'0'10053,"3"64"-7216,-2-9-2755,-3 78 24,0-118-111,0 0 0,-1 0 0,0 0 1,-1-1-1,-1 0 0,-10 24 0,13-36-84,1 1 0,0-1 0,-1 0 0,0 0 1,1 0-1,-1 0 0,0 0 0,0 0 0,0 0 0,0-1 0,-1 1 0,-3 1 0,-19 4-4532,13-6-1013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40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 3545,'0'0'10519,"0"-1"-10448,1 0 0,0 1 0,-1-1 0,1 1 0,0-1 0,-1 0 0,1 1 0,0-1 0,0 1 0,-1 0 1,1-1-1,0 1 0,0 0 0,0-1 0,0 1 0,0 0 0,-1 0 0,1 0 0,1 0 0,197-12 415,-191 12-523,0-2-1,0 1 0,-1-1 0,1 0 0,0 0 1,10-6-1,-14 6-346,-1 0-1,0 0 1,0 0 0,1-1-1,-2 1 1,1-1 0,0 0-1,0 1 1,3-7 0,4-9-4951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40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80 9482,'0'0'5065,"167"-80"-4921,-131 80-136,2 0 72,-6 3-80,1 5 0,-1 3-96,-8-6 48,-1 0-264,-5-2-440,2-3-880,-5 0-2617,-3 0-1505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40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 7090,'0'0'7192,"-15"6"-7007,-44 22-130,57-27-53,0 1 0,0-1 0,0 1 0,0-1 0,1 1-1,-1 0 1,1 0 0,-1 0 0,1 0 0,0 0 0,0 0 0,0 0 0,0 0 0,0 0 0,0 1 0,1-1 0,-1 0 0,0 4 0,2 40-77,0-29-33,-1-12 104,1-1 0,-1 1-1,1-1 1,0 1-1,1-1 1,-1 0 0,1 0-1,0 1 1,0-1-1,0 0 1,0 0 0,1-1-1,-1 1 1,1-1 0,0 1-1,0-1 1,0 0-1,1 0 1,-1 0 0,1 0-1,0-1 1,0 1-1,6 2 1,-4-2 8,1 0-1,0 0 1,0-1-1,1 1 1,-1-2 0,0 1-1,1-1 1,-1 0 0,1-1-1,-1 1 1,1-1-1,-1-1 1,14-2 0,-16 1-1,-1 1 0,0-1 0,0-1 0,1 1 1,-1-1-1,-1 1 0,1-1 0,0 0 0,-1-1 0,1 1 1,-1-1-1,0 1 0,0-1 0,-1 0 0,1 0 1,3-8-1,-3 7 34,-1 0 0,0 0 1,0-1-1,0 1 0,0 0 1,-1-1-1,0 1 0,0 0 0,-1-1 1,0 0-1,1 1 0,-2-1 1,1 1-1,-2-10 0,0 13-3,1 0-1,0 0 1,-1 0-1,1 0 0,-1 0 1,1 0-1,-1 0 1,0 0-1,0 1 1,0-1-1,0 0 1,0 1-1,0 0 1,-1 0-1,1 0 1,0 0-1,-1 0 0,1 0 1,-1 0-1,1 1 1,-1-1-1,-3 1 1,-58-5 91,64 5-125,-80 5-773,28 7-5581,34-11-357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41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4425,'0'0'7851,"26"-4"-7475,87-10-221,-106 14-132,0-1 1,-1 2-1,1-1 0,-1 1 1,1 0-1,0 0 1,-1 1-1,0-1 0,1 2 1,-1-1-1,0 1 1,0 0-1,0 0 1,-1 0-1,1 1 0,-1 0 1,1 0-1,-1 0 1,-1 1-1,1 0 0,-1 0 1,1 0-1,-2 0 1,1 1-1,0-1 0,4 12 1,-6-12 76,-1-1 0,0 1 1,0 0-1,0 0 0,0 0 0,-1 0 1,1 0-1,-2 0 0,1 0 0,0 1 1,-1-1-1,0-1 0,0 1 0,0 0 1,-1 0-1,-2 6 0,-3 1 127,1-1 0,-2 0 0,0 0 0,-14 15 0,-24 34 329,46-59-555,-1 0-1,1-1 0,0 1 0,-1 0 1,1-1-1,0 1 0,-1 0 1,1 0-1,0-1 0,0 1 0,0 0 1,0 0-1,0-1 0,0 1 1,0 0-1,0 0 0,0-1 1,0 1-1,0 0 0,0 0 0,1-1 1,-1 1-1,0 0 0,0-1 1,1 1-1,-1 0 0,1-1 0,-1 1 1,0 0-1,1-1 0,-1 1 1,1-1-1,0 1 0,-1-1 1,1 1-1,0 0 0,29 11 3,-18-8 26,20 6-278,1-2 1,0-2-1,1 0 1,0-3-1,65 0 1,-98-3 79,-1 0 0,0 0 0,1-1 0,-1 1 0,0 0 0,1 0 0,-1-1 0,0 1-1,1 0 1,-1 0 0,0-1 0,1 1 0,-1 0 0,0-1 0,0 1 0,1 0 0,-1-1 0,0 1 0,0-1 0,0 1 0,0 0 0,0-1 0,1 1 0,-1-1 0,0 1 0,0-1-1,0 1 1,0 0 0,0-1 0,-1 0 0,2 0-1007,-1-8-7609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5:2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1296,'0'0'7690,"9"37"-6555,-6-25-967,1-1 0,0 0 1,0 0-1,12 19 0,-11-22-61,-1 0-1,0 1 0,0-1 1,0 1-1,-1-1 1,-1 1-1,1 0 1,-1 0-1,0 11 1,-2-20-107,0 0 1,0 1-1,1-1 1,-1 1-1,0-1 1,0 0-1,0 1 1,0-1 0,1 0-1,-1 1 1,0-1-1,0 0 1,1 1-1,-1-1 1,0 0-1,1 1 1,-1-1-1,0 0 1,1 0 0,-1 0-1,0 1 1,1-1-1,-1 0 1,0 0-1,1 0 1,-1 0-1,1 1 1,-1-1-1,0 0 1,1 0 0,-1 0-1,1 0 1,-1 0-1,0 0 1,1 0-1,-1 0 1,1-1-1,-1 1 1,1 0 0,-1 0-1,0 0 1,1 0-1,-1 0 1,0-1-1,1 1 1,-1 0-1,0 0 1,1-1-1,-1 1 1,0 0 0,1 0-1,-1-1 1,0 1-1,0 0 1,1-1-1,20-15 216,-15 9-24,0 1 0,0-1 0,0 0 0,-1-1 0,0 1 0,-1-1 0,1 0 0,-2 0 0,1 0 0,-1-1 0,2-8-1,36-4-3862,-17 9 1561,-3-3-716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41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0 161 4305,'0'0'9419,"19"-4"-8976,40-10 10,104-11 0,384-51 888,-393 48-1314,-106 24 37,-39 4-240,-1-1 1,1 1-1,-1-2 0,1 1 0,11-5 0,-96 45-2606,32-17-1364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42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1664,'0'0'8195,"26"-3"-6736,-8 0-1228,54-7 849,76 0 1,-145 10-1057,0-1 1,1 1 0,-1 1 0,0-1 0,1 0 0,-1 1 0,0 0 0,0-1 0,1 1-1,-1 1 1,0-1 0,0 0 0,0 1 0,0-1 0,-1 1 0,6 4 0,-6-3 45,0 0 1,0 0 0,0 0 0,-1 0 0,1 0 0,-1 1-1,0-1 1,0 1 0,0-1 0,0 1 0,-1-1 0,1 1-1,-1-1 1,0 1 0,-1 5 0,1-1 3,-1-1 1,0 1 0,0 0-1,-1 0 1,0-1-1,-1 1 1,0-1-1,0 0 1,0 1 0,-5 6-1,-51 67 400,16-23-266,28-38-127,10-14-53,1 0 0,-1 0-1,1 1 1,0-1 0,0 1-1,1 0 1,0 0 0,0 0-1,1 0 1,0 0 0,0 1-1,-1 11 1,36-19-1,15 0 43,-1-2 0,-1-2 0,63-14 0,78-21-553,-186 39 386,0-1-1,0 1 1,0 0-1,-1-1 1,1 1-1,0-1 1,0 1-1,0-1 1,-1 1-1,1-1 1,0 1-1,0-1 1,-1 0-1,1 1 1,-1-1-1,1 0 1,0 0 0,-1 0-1,1 1 1,-1-1-1,0 0 1,1 0-1,-1 0 1,0 0-1,0 0 1,1 0-1,-1 0 1,0 0-1,0 1 1,0-1-1,0 0 1,0 0 0,0 0-1,0 0 1,-1 0-1,1-2 1,0 0-1015,0-13-7682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43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70 5569,'0'0'8585,"11"0"-8449,334 0 1135,-344 0-1271,0 0 1,0 0-1,0 0 1,0 0-1,0 0 1,0 0-1,0 0 1,0 0-1,0-1 1,0 1-1,0 0 1,0-1 0,0 1-1,0 0 1,0-1-1,0 0 1,0 1-1,0-1 1,-1 1-1,1-1 1,0 0-1,0 0 1,-1 1-1,2-3 1,1-24-1519,-3 18 455,0-13-3528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43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9218,'0'0'4137,"156"-24"-4081,-121 24 80,-2 0-128,-13 0-16,-8 0-544,-6 0-1465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44.5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298 138 3329,'0'0'7404,"-4"-3"-3927,-8-2-2632,5 5-755,-15-1 85,1 1 0,0 2-1,-1 0 1,-23 6-1,38-6-157,0 0 0,0 1-1,1 0 1,-1 0-1,1 0 1,0 1 0,0 0-1,0 0 1,1 0 0,-1 1-1,1 0 1,0 0-1,0 0 1,1 1 0,0 0-1,-6 9 1,4-3 35,0 1 1,0 0-1,2 0 1,-1 0-1,2 0 1,0 1-1,-3 24 1,4-8-29,2 1 1,4 43-1,-3-68-25,0 0-1,1 0 0,0 1 1,0-1-1,0-1 1,1 1-1,0 0 0,0-1 1,0 1-1,1-1 0,0 0 1,0 0-1,0 0 1,0-1-1,1 1 0,0-1 1,0 0-1,0-1 0,1 1 1,-1-1-1,1 0 1,-1 0-1,1-1 0,0 1 1,7 0-1,11 4 24,0 0-1,0-2 1,1-1 0,-1-1 0,28 0-1,-32-2-5,1 0-1,-1-1 0,0-1 1,0-1-1,1 0 1,-1-2-1,-1 0 0,1-2 1,-1 0-1,30-13 1,-34 10 15,0 0 1,0-1 0,-1 0 0,0-1-1,-1 0 1,0-1 0,17-23 0,-22 26 6,-1-1 0,-1 0 0,1-1 0,-2 0 1,0 0-1,0 0 0,-1 0 0,0-1 0,-1 1 0,0-1 1,2-22-1,-4 23 22,0-1 0,-1 1 1,0-1-1,-1 1 0,0 0 1,-1 0-1,0-1 0,-1 1 1,0 0-1,0 1 0,-2-1 0,1 0 1,-1 1-1,-1 0 0,0 0 1,0 1-1,-1 0 0,0 0 1,0 0-1,-1 1 0,0 0 0,-11-7 1,5 4-45,-1 1 0,0 0 0,0 1 0,-1 1 0,-1 1 0,1 0 0,-1 1 0,0 1 0,0 0 1,-22-2-1,27 5-83,0 1-1,0 1 1,0 0 0,0 0 0,1 1 0,-1 1 0,0 0 0,0 0 0,1 2-1,0-1 1,-1 1 0,1 1 0,0 0 0,1 0 0,0 1 0,-13 9 0,9-3-146,1 0 0,0 1 0,1 0 0,0 1 0,1 0 1,-11 19-1,-1 7-1626,-21 52 1,19-35-3028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48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0 160 5281,'0'0'9317,"0"-4"-8930,0-12-129,0 12-195,2 4-159,-1 1 72,0-1 1,0 1-1,0-1 0,1 1 0,-1 0 1,0 0-1,0-1 0,0 1 0,0 0 1,0 0-1,0 0 0,-1 0 0,1 0 1,1 2-1,11 26 105,-1 1 0,12 47 0,-17-50-9,2 1 1,1-1 0,21 43-1,32 18-60,-45-66-1,-1 1 0,20 37-1,-35-57-7,-1 0-1,0 0 0,1 1 1,-1-1-1,0 0 0,-1 1 1,1-1-1,-1 1 1,1-1-1,-1 1 0,0 0 1,-1 3-1,2-6-10,0-1 0,0 1 0,0 0 0,0-1 0,1 1 0,-1-1 0,0 1 0,0-1-1,0 0 1,0 0 0,1 1 0,-1-1 0,0 0 0,0 0 0,1 0 0,-1 0 0,0 0 0,0 0 0,0-1 0,1 1 0,-1 0 0,0-1 0,2 0 0,2-3 19,1-1 1,-1 0 0,0 0 0,0 0-1,-1-1 1,1 0 0,-1 0 0,0 0-1,-1 0 1,0 0 0,3-9 0,3-7-8,-1 0 1,5-26-1,14-112 17,-19 97 203,19-69 1,-24 239-173,-4-80-43,1 1 0,1-1-1,1 0 1,2 0 0,0 0 0,2 0 0,1-1 0,11 26 0,6 5 34,31 63-14,-54-119-44,3-1 18,0-1-1,-1 0 1,1-1-1,0 1 1,-1-1-1,1 1 1,-1-1 0,1 0-1,-1 0 1,0-1-1,0 1 1,0 0-1,0-1 1,0 0-1,0 0 1,3-4 0,39-58-7,-39 56 7,7-14 10,-1 0 0,0-1 0,-2 0 0,-1-1 0,-1 0 0,-1 0 0,4-33 0,10-186 61,-17 168-46,-5 66-27,1 7 1,0 0 0,0 0 0,0 0 0,0 0 0,0 0 0,1 0-1,-1 0 1,1 0 0,0 0 0,0 0 0,0 0 0,3-4 0,-4 6 10,0 24-4044,0-6-223,0 1-1418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48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14 6705,'0'0'7418,"4"-13"-7478,17 13 180,1 1 0,0 1 0,-1 1 0,31 8 0,-42-8-102,0 0 0,-1 1 0,1 0-1,-1 0 1,0 1 0,0 0 0,-1 1-1,0 0 1,0 0 0,0 1 0,12 13 0,-17-15 0,0 0 1,0 0 0,-1 0 0,1 0 0,-1 0 0,-1 1 0,1-1 0,-1 1 0,0-1 0,0 1 0,0 0 0,-1-1 0,0 1 0,0 0 0,0-1 0,-1 1-1,0 0 1,0-1 0,0 1 0,-1-1 0,0 1 0,0-1 0,0 0 0,-1 0 0,0 0 0,0 0 0,0 0 0,0-1 0,-6 7 0,-4 0 116,-1 0 1,-1-1-1,1-1 1,-1 0-1,-1-1 1,0 0-1,0-1 1,0-1 0,-1-1-1,-17 4 1,-8-2 261,0-2 0,-85 0 0,124-52-3477,3 36 294,0 0-3042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49.2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5393,'0'0'6794,"18"0"-6480,51-1-258,82-1 1223,-89 4-6518,-79-6-1630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49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77 224,'0'0'14274,"8"-5"-14198,5-4-53,1 1 0,1 0 0,-1 2 0,1-1 0,0 2 0,1 0 0,0 1 1,21-3-1,39 0-2500,-71 6-1266,-4-3-1602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50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5 1272,'0'0'10904,"0"-5"-10029,1 23-753,-1-1 1,-1 0-1,0 0 0,-1 0 1,-1 0-1,-1 0 0,-9 27 1,-73 131 417,65-139-304,22-36-225,-1 1-1,0-1 1,1 1 0,-1-1 0,1 1 0,0-1-1,-1 1 1,1-1 0,-1 1 0,1-1 0,0 0-1,-1 0 1,1 1 0,0-1 0,-1 0 0,1 0-1,0 0 1,-1 0 0,1 1 0,0-1 0,-1 0-1,1 0 1,0 0 0,-1-1 0,1 1 0,0 0-1,1 0 1,34 0 255,-28 0-151,253 0 470,-243-2-586,1 0 0,-1-1 0,0-1 0,34-12 0,-25 8-87,-22 4-913,-18 3 132,-18 2-3495,13 4-190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5:4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1490 120 720,'0'0'2261,"6"-1"-1160,-5 1-917,0-1 0,1 1 0,-1 0 0,0-1 0,0 1 0,1-1-1,-1 1 1,0-1 0,0 0 0,0 1 0,0-1 0,0 0 0,0 0 0,0 0 0,0 0 0,0 0-1,0 0 1,0 0 0,-1 0 0,1 0 0,0 0 0,-1-1 0,1-1 0,-1 2-112,1 0 0,-2-1 1,1 1-1,0 0 1,0-1-1,0 1 0,-1 0 1,1 0-1,0-1 0,-1 1 1,1 0-1,-1 0 1,0 0-1,1 0 0,-1 0 1,0-1-1,0 1 0,1 0 1,-1 1-1,0-1 1,0 0-1,0 0 0,0 0 1,0 0-1,-1 1 0,1-1 1,0 1-1,0-1 1,0 1-1,-1-1 0,-1 0 1,-7-2-91,0 0 1,0 0 0,0 1 0,-14-1 0,-36-9 259,26 2-110,0 1 0,-1 2 1,0 1-1,-1 2 0,-59 1 1,20 6-45,-125 20-1,131-7-84,0 3 0,-65 27 0,110-37-38,11-5 33,1 1 1,-1 0 0,1 1 0,0 0 0,1 1 0,0 0 0,0 1 0,0 0 0,1 0 0,0 1 0,1 1 0,0 0 0,-11 14 0,-36 53 426,8-13-141,2 2-1,-62 121 1,35-7 337,65-155-571,1 1 1,1 1-1,1-1 0,2 1 1,-1 31-1,3-14-38,-1-29-24,2-1 0,-1 1 1,2-1-1,0 1 1,0-1-1,2 0 1,0 0-1,0 0 1,10 25-1,0-16 12,0 0 0,2-1 0,1-1 0,0 0-1,1-1 1,2-1 0,0-1 0,1-1 0,0 0 0,1-1 0,25 13 0,-27-18-2,0 0 1,1-2 0,0 0-1,1-1 1,0-1 0,0-1-1,42 7 1,5-3 65,187 25-89,-197-31-44,-1-2-1,84-7 1,-98-1-91,65-20 0,9-1-11,-51 15 371,110-35 1,-145 36-175,-1-2 1,0 0 0,-1-2 0,0-1 0,42-33-1,-54 34 5,0-1 0,-1-1 0,14-19 0,38-38 59,-62 68-84,0-1 0,-1 1 1,0-1-1,0 0 0,0 0 0,-1 0 1,0-1-1,0 1 0,4-15 1,0-5 46,7-45 1,0 0-19,-8 36-13,-1 0 0,-1-1 0,-2-73 0,-4 102 26,-1 0-1,0 0 1,0 0 0,0 0 0,-1 1-1,-1-1 1,1 1 0,-1 0-1,-7-11 1,-13-28 54,15 25-26,0 1 1,-1 0 0,-1 0-1,-1 1 1,-1 0 0,0 1-1,-2 0 1,-26-25-1,-65-69 234,65 66-179,-89-77 0,114 110-179,6 4-36,1 2-1,-1-1 1,-1 1 0,1 0-1,-1 1 1,-15-6 0,26 13-118,-1-1 1,0 0-1,0 0 1,0 0-1,0 0 1,0 0-1,1 1 1,-1-1-1,0 0 1,0 1-1,0-1 1,1 1-1,-1-1 1,0 1-1,1-1 1,-1 1 0,0-1-1,1 1 1,-1 0-1,1-1 1,-1 1-1,1 0 1,-1 0-1,1-1 1,-1 1-1,1 0 1,0 0-1,-1 0 1,1 0-1,0 0 1,-2 3-987,-9 15-3846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51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0 1432,'0'0'13538,"0"8"-13205,-2 0-282,-1 0-1,1 0 0,-2-1 0,1 1 0,-1 0 1,0-1-1,-6 7 0,4-4-9,0 0 0,1 0 0,-7 18 0,-1 19-68,8-28-336,0-1 0,-1 1 0,-1-1-1,0-1 1,-12 20 0,19-37 207,0 1 0,0-1 1,0 0-1,-1 1 0,1-1 1,0 1-1,0-1 0,-1 0 0,1 1 1,0-1-1,-1 0 0,1 1 1,0-1-1,-1 0 0,1 0 0,-1 1 1,1-1-1,0 0 0,-1 0 1,1 0-1,-1 1 0,1-1 0,0 0 1,-1 0-1,1 0 0,-1 0 1,1 0-1,-1 0 0,1 0 0,-1 0 1,1 0-1,-1 0 0,1 0 1,0 0-1,-1-1 0,1 1 0,-1 0 1,1 0-1,-1 0 0,1 0 1,0-1-1,-1 1 0,1 0 1,0-1-1,-1 1 0,1 0 0,0 0 1,-1-1-1,1 1 0,0-1 1,-1 1-1,1 0 0,0-2 0,-9-4 673,-1 3 9245,14 0-9616,0 1 1,1 0 0,-1 0 0,1 0 0,0 1 0,0 0 0,0 0-1,6-1 1,266-42-584,-258 35-390,-18 9 710,-1-1 0,0 1 0,0-1 0,0 1 0,1-1 0,-1 1 0,0-1 1,0 1-1,0-1 0,0 1 0,0-1 0,0 1 0,0-1 0,0 0 0,0 1 0,-1-1 1,1 1-1,0-1 0,0 1 0,0-1 0,-1 1 0,1-1 0,0 1 0,0-1 1,-1 1-1,1 0 0,0-1 0,-2 0 0,-10-11-5218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52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69 8690,'0'0'6088,"25"-6"-5824,184-45 440,-184 47-618,-1 0 0,37 1 1,-13 2-3716,-45 1 3164,9 0-3940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52.8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65 4401,'0'0'9963,"0"-5"-9462,0-30 592,-45 36-874,40 0-221,1 0-1,-1 1 1,1-1 0,0 1 0,-1 0 0,1 0 0,0 1-1,0-1 1,0 1 0,0 0 0,1 0 0,-1 0 0,1 0-1,0 1 1,0 0 0,0-1 0,0 1 0,1 0 0,-4 8 0,2-6-13,2 1 1,-1 0 0,1-1 0,0 1 0,0 0 0,1 0 0,0 0 0,0 1 0,1-1-1,0 0 1,0 0 0,2 10 0,-2-15 15,1-1-1,-1 0 1,1 0 0,0 0-1,-1 0 1,1 0 0,0 0-1,0 0 1,-1-1 0,1 1-1,0 0 1,0 0 0,0-1-1,0 1 1,0 0 0,0-1-1,0 1 1,1-1 0,-1 1-1,0-1 1,0 0 0,0 0-1,0 1 1,1-1 0,0 0-1,35 2 27,-31-2-26,15 0 7,-7 1 18,-1-1 0,0 0 1,1-1-1,-1-1 0,0 0 1,15-5-1,-24 6-18,-1-1 0,1 1 0,-1-1-1,0 0 1,1 0 0,-1-1 0,0 1 0,0-1 0,-1 1 0,1-1 0,0 0-1,-1 0 1,0 0 0,0 0 0,0-1 0,0 1 0,0 0 0,-1-1 0,1 0-1,-1 1 1,0-1 0,0 0 0,0 1 0,-1-1 0,1 0 0,-1-5 0,0 3-3,2-2 83,-2 0-1,1-1 0,-1 1 0,-1-1 0,1 1 0,-4-15 1,3 20-84,0 1 0,0 0 0,0 0 0,0 1 0,-1-1 0,1 0 0,-1 0 0,1 0 0,-1 1 0,1-1 0,-1 1 0,0 0 0,0-1 0,0 1 0,0 0 0,0 0 0,0 0 0,0 0 0,0 0 1,0 1-1,0-1 0,-1 1 0,1-1 0,0 1 0,0 0 0,-1 0 0,1 0 0,0 0 0,-3 0 0,1 1-34,0-1-1,0 0 1,0 1 0,1 0-1,-1 0 1,0 0 0,1 1 0,-1-1-1,1 1 1,-1 0 0,1 0-1,0 0 1,-6 5 0,-35 39-2089,33-33 672,2-2-2522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1:53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3545,'0'0'6663,"25"-9"-6191,78-26-95,-98 32-291,1 1 0,0 0 0,0 0 0,-1 1-1,1-1 1,0 1 0,0 1 0,1-1 0,-1 1 0,0 0 0,0 0-1,0 1 1,0 0 0,0 0 0,0 0 0,0 1 0,6 2 0,-8-2-60,-1-1 0,0 1 0,1-1 0,-1 1 0,0 0 0,0 0 0,0 0 0,0 1 0,0-1 0,0 1 0,-1-1 0,0 1 0,1 0 0,-1 0 0,0 0 0,0 0 0,0 1 0,-1-1 0,1 0 0,-1 1 0,0-1 0,0 1 0,0-1 0,0 1 0,-1 0 0,1-1 0,-1 1 0,0 0 0,0 0 0,0-1 0,-1 1 0,1 0 0,-1-1 0,0 1 0,0-1 0,0 1 0,-3 4 0,-5 12 133,-1-1 0,0-1 0,-2 0 0,0 0-1,-16 17 1,22-28-95,4-5-65,1 0-7,-1 0-1,0 0 0,1 0 1,-1 0-1,1 1 1,0-1-1,-1 0 1,1 1-1,0-1 0,1 1 1,-1-1-1,0 1 1,0 2-1,46-5 242,5 1-125,-1-3 0,54-9-1,-73 10-4262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2:01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3329,'0'0'6634,"14"-5"-3337,505 2-1938,-506 4-1317,1 0 0,0 1 0,19 6 1,-19-5 17,-1 0 1,2 0-1,20 0 1,21-4 341,107-14 0,-132 11-411,0 1 0,0 2 1,0 1-1,55 7 0,-51-5 54,1-1 1,-1-1-1,58-10 0,-86 9-327,-19 2-1147,6-1-292,-2 0-2512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2:02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72 832,'0'0'12486,"0"-14"-12373,0 13-113,0-1 0,0 0 0,0 0 0,1 0 0,-1 1 0,1-1 0,-1 0 0,1 1 0,0-1 0,-1 0 0,1 1 0,0-1 0,0 1 1,0-1-1,0 1 0,0 0 0,1-1 0,-1 1 0,0 0 0,2-2 0,1 1-2,0-1 1,1 1-1,-1 0 1,0 0-1,1 1 0,-1-1 1,9-1-1,8 0-29,0 1 0,37 1 0,-45 1 1,-12 0 2,16 11-104,-15-8 145,-1 0 1,0 0-1,0 0 0,0 0 0,0 0 1,0 0-1,-1 1 0,0-1 0,1 0 1,-1 0-1,0 1 0,0-1 0,-1 0 1,1 0-1,-1 1 0,0-1 0,0 0 1,0 0-1,0 0 0,0 0 0,0 0 1,-1 0-1,0-1 0,1 1 0,-1 0 1,-3 3-1,-5 3 36,0 0 0,0-1-1,-1 0 1,0-1 0,-16 8 0,-3 4-20,18-14-15,11-5 23,1 0 0,-1 1 0,0-1 0,0 0 0,0 1 1,1-1-1,-1 0 0,0 1 0,0-1 0,1 1 0,-1 0 0,0-1 0,1 1 0,-1 0 1,0-1-1,1 1 0,-1 0 0,1-1 0,0 1 0,-1 0 0,1 0 0,-1 0 1,1-1-1,0 3 0,-4 5 35,1 7 233,21-14-153,-2-1-202,22 0 131,-10 1-48,1-1 0,0-2 0,44-7 0,-34-1 49,0 3 1,0 1-1,62-1 0,-35-6-119,-65 13-82,-24 0-4132,8 0-256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2:06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242 17 4385,'0'0'9243,"0"-1"-9151,0 0 1,0 1-1,1-1 0,-1 1 0,0-1 0,0 0 0,0 1 0,-1-1 1,1 1-1,0-1 0,0 0 0,0 1 0,0-1 0,0 1 0,-1-1 1,1 1-1,0-1 0,-1 1 0,1-1 0,0 1 0,-1-1 1,1 1-1,0-1 0,-1 1 0,1-1 0,-1 1 0,1 0 0,-1-1 1,1 1-1,-2-1 0,-9 9-75,0-1 0,1 2 1,0 0-1,0 0 0,1 0 0,-9 13 0,-47 70-34,35-35-406,29-56 210,-1 0 1,1 0-1,0 0 1,-1 0-1,1-1 1,-1 1-1,0 0 1,1-1-1,-1 0 1,1 1-1,-1-1 1,0 0-1,1 0 1,-1 0-1,0 0 1,1 0-1,-1 0 1,0 0-1,-2-1 1,-4 0-2185,-9 1-3672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2:06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4401,'0'0'9534,"6"1"-9137,-1 0-386,0 0-1,0 0 0,0 1 1,-1 0-1,1 0 0,0 0 1,-1 0-1,1 1 0,-1 0 1,0 0-1,6 5 0,38 47 43,1 0-19,-43-54 33,-11-13-8476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22:06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39 1 7274</inkml:trace>
  <inkml:trace contextRef="#ctx0" brushRef="#br0" timeOffset="1">39 1 7274,'-38'82'3168,"41"-77"-2480,17-2-47,7-3-225,5 0-232,0 5-184,1-5 136,-4 5-136,-2-5 0,-7 6-16,-5-6 16,-3 0-232,0 0-497,-7 0-559,-2 0-1600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50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4097,'0'0'6465,"0"20"-6521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6:2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1016,'15'-44'12550,"-13"48"-12557,1 0 0,-1 0 0,1 0 0,-1 1 1,0-1-1,0 1 0,-1-1 0,0 1 1,2 8-1,0-3-9,3 24-42,0 0 0,-2 0 0,-2 1 1,-1-1-1,-5 50 0,2-42 120,1-7-45,-12 148 68,2-83-65,1 167 0,10-62-3882,3-210-590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6:25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7162,'0'0'3600,"-6"0"-3832,12 0-504,0 3 376,-3-3-152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7:23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 3001,'0'0'1869,"-14"0"1527,28 1-3400,-1 0 0,0 1 0,22 7 0,-21-6-67,0 1 0,0-2 1,25 2-1,767-7 536,-768-18-1734,-32 15 19,-6 2-262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7:23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56 144,'0'0'8274,"12"0"-7947,407-13 181,-292 13-513,-68 1-83,-1-3 1,1-1-1,60-13 1,-93 8 0,-18 5 65,-1 1 0,0 0-1,1 1 1,0-1 0,-1 1-1,1 1 1,7-1 0,-9-1-4135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7:25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37 760,'0'0'9015,"45"6"-8837,382-4-280,-423-2 68,0-1-1,1 1 0,-1-1 0,0 0 0,0-1 1,0 1-1,0-1 0,0 0 0,0 0 0,0 0 1,-1 0-1,6-5 0,30-14-231,-36 20-1696,-7 1-139,-6 0-544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7:26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1584,'0'0'3813,"6"-1"-3653,26-2 1081,1 1 0,52 5 0,-48-1-1186,-1-2 0,50-5 0,-71 3-337,0 0 1,-1-1-1,0-1 0,0 0 1,0-1-1,0-1 1,18-10-1,-22 9-1725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7:38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1120,'0'0'1953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8:13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2104,'0'0'10289,"5"3"-10319,9 0 36,-1 0-1,1-1 1,-1-1 0,1 0 0,24-2 0,16 1 20,381 6-1574,-181-16-2062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8:13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2665,'0'0'9151,"21"-1"-9260,89-6 146,136-17 71,-198 15-466,60-9-359,-37 16-4191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50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0 2985,'0'0'7403,"1"5"-4512,3 25-3129,-2-16 233,-1 0-1,-1 0 1,0 0-1,-1 0 0,0 0 1,-1 0-1,0-4 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8:31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1 104,'0'0'5835,"-9"40"-3339,-19 37-150,22-57-2388,-1 0 0,-1-1 0,0 0 0,-14 22 1,-4 17-3982,22-48 2115,1-2-573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6:2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1200,'0'0'4731,"4"1"-3905,36 8 3281,-13-5-3559,53 1 0,167-18 148,3-1-488,-150 14-111,10-2-97,177 21 0,-240-15 47,51 0-1,-69-5-49,-1 2 0,1 0 0,-1 2 0,0 1-1,0 2 1,36 11 0,-56-14-4,1 1 6,1 0 0,-1 0 0,1-1 1,0-1-1,0 0 0,0 0 0,0-1 0,11 0 0,64-1-529,-85 0 348,-4 0-186,-64 0-2788,23 0 560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8:32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4489,'0'0'5848,"8"1"-5991,0 1 0,0 0 1,0 0-1,13 7 0,-16-6 101,-1 0-1,0 1 0,0 0 1,0 0-1,0 0 0,-1 0 0,0 0 1,0 1-1,0 0 0,0-1 1,0 1-1,-1 0 0,0 0 0,2 7 1,-1 3-516,-1-1-1,0 0 1,-1 1 0,-1 17 0,0-19-1001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8:32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4097,'0'0'936,"161"-45"-3344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8:53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1168 185 680,'0'0'5240,"0"-10"-4081,-1 4-902,1-2 120,-1 0 1,1 1 0,1-1-1,-1 0 1,1 0-1,0 1 1,1-1 0,3-9 1537,-40 3-1684,14 5-40,-1 0 0,1 2 0,-1 0 0,-1 1 0,1 2 0,-1 0 0,-32-1 1,-163 12-551,98 0 514,90-6-146,6-1-6,-1 1 1,0 1 0,-25 6-1,43-7-10,1 1-1,-1 0 0,1 1 1,-1-1-1,1 1 0,0 0 1,0 1-1,0-1 0,1 1 0,-1 1 1,1-1-1,0 1 0,0-1 1,0 2-1,-6 9 0,-117 215-31,76-129 58,33-57-39,1 1-1,2 0 1,-17 78-1,-7 24 30,33-128-5,0 1 0,1 0 0,2 0 0,0 0 0,1 1 0,1-1 0,1 1 0,0 0 0,2 0 0,1-1 0,0 1 0,1-1 0,12 37 0,35 107 34,12 34-59,-57-186 20,1 0 1,1 0-1,0 0 0,0-1 0,1 0 1,1-1-1,0 0 0,0 0 0,1-1 0,0 0 1,22 14-1,11 4-21,83 38 0,-91-48-11,3 0 36,1-2 1,0-2-1,0-1 1,2-3 0,-1-1-1,59 4 1,13-7 35,124-9-1,-228 3-34,1 0-1,-1-1 0,0 0 1,0 0-1,1-1 1,-1 0-1,-1-1 0,1 1 1,-1-2-1,1 1 0,8-8 1,11-9 27,37-40 0,-8 8-47,-35 35 25,-1 0-1,-1-2 1,-1 0-1,0-1 1,-2-1 0,0-1-1,-2 0 1,0-1-1,-2 0 1,17-46 0,5-24 157,58-177 86,-82 233-173,-2 1 0,-2-2 0,3-69-1,-12-118 803,2 202-818,-2-9-19,-1 1-1,-2-1 1,-1 1-1,-2 0 0,-1 0 1,-17-36-1,2 13 6,-3 1-1,-50-73 1,73 120-18,0 0 0,0 0 0,-1 0 0,0 0 0,0 1 0,-1 0 0,0 0 0,-11-7 0,14 12-56,1-1 1,-1 0-1,0 1 0,0 0 0,0 0 1,0 0-1,0 0 0,0 1 0,0-1 1,0 1-1,0 0 0,0 0 0,0 1 0,0-1 1,0 1-1,0 0 0,0 0 0,0 0 1,1 1-1,-1-1 0,-7 5 0,-3 3-405,0 1-1,0 0 1,1 1 0,0 0-1,1 1 1,-19 24-1,1-2-1713,-12 12-2905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8:54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0 255 4865,'0'0'7332,"0"-14"-6749,0-35 66,0 45-348,0 9-58,0 36-162,3-5-75,1 0 1,2 0-1,2 0 1,20 59-1,-13-47-16,13 75 0,-23-72-270,-2 65 1,-2-116 270,-1 0 0,0 0 0,0 1 0,0-1 0,0 0 1,0 0-1,0 1 0,0-1 0,1 0 0,-1 0 0,0 0 0,0 1 0,0-1 1,1 0-1,-1 0 0,0 0 0,0 0 0,0 0 0,1 1 0,-1-1 0,0 0 1,0 0-1,1 0 0,-1 0 0,0 0 0,0 0 0,1 0 0,-1 0 0,0 0 1,0 0-1,1 0 0,-1 0 0,0 0 0,1 0 0,-1 0 0,0 0 0,0 0 0,1 0 1,-1 0-1,0 0 0,0-1 0,0 1 0,1 0 0,-1 0 0,0 0 0,0 0 1,1-1-1,12-8-53,1-15 67,0-2 0,-2 0 1,-1 0-1,-1-1 0,8-39 1,20-64 172,86-330 669,-128 590-1408,-9-36 574,-2 127-1,15 28-228,1-249 156,0 0 0,0 0-1,0-1 1,1 1 0,-1 0 0,0 0-1,0 0 1,0-1 0,0 1-1,0-1 1,0 1 0,0-1 0,0 1-1,0-1 1,0 1 0,0-1-1,0 0 1,-1 0 0,3-1 0,19-31 72,-1-1 0,-2-1 0,-1-1 0,14-43 0,-15 40 44,10-28 51,-2-2 0,25-119 0,-45 161 64,-4 14-113,2 1-1,-1 0 1,1 1-1,1-1 1,0 0-1,6-11 0,-10 23-71,0 14-1843,0 40-2686,0-27-732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8:55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2 360,'0'0'7994,"1"9"-7215,-11 219-770,10-227-214,1-11 369,22-68-7,-16 58 275,0-1-1,-2 1 0,0-1 1,-1 0-1,0-26 702,0 46-1129,-1 1 0,1 0 0,-1 0 1,1 0-1,-1 1 0,0-1 0,1 1 0,-1 0 0,0 0 1,1 0-1,-1 0 0,0 0 0,0 1 0,0 0 0,5 3 0,-6-2 0,0 0-1,0 0 1,0 0-1,-1 0 1,1 0-1,-1 0 0,0 1 1,0-1-1,0 1 1,-1-1-1,1 0 1,-1 1-1,0-1 1,1 1-1,-2 6 0,0 0-6,2 13 55,-1-23-59,1 1 0,-1-1 0,0 1 0,1-1 0,-1 1 0,0-1 1,1 0-1,-1 1 0,1-1 0,-1 0 0,0 1 0,1-1 0,-1 0 0,1 1 0,-1-1 0,1 0 0,-1 0 0,1 1 0,0-1 0,-1 0 0,1 0 1,-1 0-1,1 0 0,-1 0 0,1 0 0,-1 0 0,1 0 0,0 0 0,-1 0 0,1 0 0,-1 0 0,1 0 0,-1-1 0,1 1 0,-1 0 1,1 0-1,0-1 0,9-5-25,0-1-1,-1 0 1,0-1 0,0 0 0,0 0 0,-1-1 0,-1 0 0,1 0-1,11-21 1,-19 30 57,0 0 1,-1 0-1,1 0 0,0 0 0,0 0 1,0 0-1,0 0 0,0 0 0,0 0 1,0 0-1,0 0 0,0 0 0,0 0 1,0-1-1,0 1 0,0 0 0,0 0 1,0 0-1,0 0 0,0 0 0,0 0 0,0 0 1,0 0-1,0 0 0,-1 0 0,1 0 1,0 0-1,0 0 0,0-1 0,-11 13 112,-13 23-141,18-21 66,0 0 1,1 0-1,-5 26 1,8-33-265,1-1 1,0 1-1,1 0 1,-1-1-1,1 1 1,1 0-1,-1-1 0,1 1 1,0 0-1,4 11 1,3-11-4379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50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241 205 14179,'-72'69'27,"54"-50"-22,2 0 0,0 1-1,2 1 1,0 1 0,1 0-1,1 0 1,1 1 0,1 1-1,2-1 1,0 2 0,1-1-1,-6 47 1,8-21-7,2 1 0,3-1 0,9 84 0,-2-104-3,1 0-1,1-1 1,1 0 0,2 0 0,28 47-1,93 123 39,-122-184-50,1-1-1,0-1 0,0 0 1,1-1-1,1 0 0,0-1 1,1 0-1,0-2 0,1 1 1,0-2-1,0 0 0,0-1 0,1-1 1,0 0-1,1-1 0,-1-1 1,1-1-1,32 2 0,-9-2-59,0-1 0,0-2 0,0-2 0,0-2 0,-1-2 0,57-14 0,-75 13 42,-1 0 0,0-1 0,-1-2 1,0 0-1,0-1 0,-1-1 1,0 0-1,-1-2 0,-1 0 1,0-1-1,-1-1 0,0 0 0,17-25 1,-10 7 38,-2-2-1,-1-1 1,-2 0 0,20-58 0,40-166 59,-60 191-37,-7 35 55,-1-1 0,-2 0 0,-2-1 0,-1 1 1,-2-1-1,-2-49 0,-2 81-21,-1 0 0,1 0 0,-1 0 0,0-1 0,-1 2 0,1-1 0,-1 0 0,0 0 0,0 1 0,-1 0 0,1 0 0,-1 0 0,0 0 0,0 0 0,0 1 0,0-1-1,-1 1 1,-6-3 0,-12-7-60,0 1 0,-34-13 0,30 15-130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6:56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1783 1464,'0'0'12131,"2"-19"-11795,10 0-328,0 1 0,2 1 1,0 0-1,1 1 0,16-15 0,-27 27-9,397-381-40,-250 238 19,136-139-214,-205 197 183,92-131 0,-139 166 68,28-60 0,-44 74-23,2 1 0,2 1-1,2 1 1,35-41 0,63-36-53,-122 113 6,-2 23-7591,-4-9 3909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6:57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71 122 3753,'0'0'8114,"-12"-20"-7332,-35-61-240,35 61-37,31 33-595,-12-7 79,148 103 41,-85-62 3,119 103 1,342 327-75,-468-425-392,-15-9-92,2-3 0,1-1-1,3-4 1,73 39 0,-137-75-2467,-13-5-999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8:58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965 162 3793,'0'0'6082,"-7"-20"-5071,-24-62-423,29 79-535,0-1 0,-1 0 0,1 1 0,-1-1 0,0 1 0,0 0 0,0 0 0,0 0 0,0 1 0,-1-1 0,0 1 0,1-1 0,-1 1 0,0 0-1,0 1 1,0-1 0,0 1 0,0 0 0,0 0 0,-1 0 0,1 0 0,0 1 0,-1-1 0,-4 1 0,-4-1 172,-6-1-191,1 0 0,0 1 0,-1 1 0,1 1 0,-1 0 0,1 1 0,0 1 0,0 1 0,0 1 0,1 0 0,-1 2 0,1 0 0,-25 14 0,-54 31-38,3 5 1,-144 114-1,227-161 1,-1 1 0,2-1 0,-1 2 0,2-1 0,-1 1 1,2 1-1,0 0 0,0 0 0,1 0 0,1 0 0,0 1 0,0 0 0,2 0 0,-3 19 0,0 19-21,3 0 1,5 89-1,0-42 14,-2-83 9,0 7-13,1 1-1,6 42 1,-5-57 11,0 1 0,1-1 0,1-1-1,-1 1 1,1 0 0,1-1 0,0 0 0,0 0 0,0 0-1,9 8 1,19 18 9,1-3 1,2 0-1,1-2 0,1-2 0,42 22 1,-57-37-4,0-1 0,1-1 1,0-1-1,1-1 1,0-1-1,0-1 1,33 3-1,183 2-44,-237-11 40,34-2-38,-1-1 0,1-2 0,-1-1 0,-1-2 0,46-16 0,-29 5-27,0-3 1,89-51-1,-130 66 64,-1-1 0,1 0 0,-1-1 1,-1-1-1,0 0 0,0 0 0,-1-1 0,-1 0 0,1 0 0,-2-1 0,1 0 0,5-15 1,3-12 71,-2-1 1,15-70 0,-23 85-32,17-67 46,-4-1 1,-4 0 0,5-153 0,-20 238-52,0 0 0,-1 0 1,0 1-1,-1-1 1,1 0-1,-2 1 1,1-1-1,-1 1 1,0 0-1,0 0 1,-1 0-1,-8-12 1,4 9 10,0 2 1,0-1 0,-1 1-1,1 0 1,-2 1 0,1 0 0,-20-10-1,-3 2 14,-1 1 1,0 2-1,-1 1 0,-60-11 0,49 15-109,0 2 0,-76 0-1,108 6-393,-1 1-1,1 0 0,0 1 1,0 0-1,0 1 0,1 0 1,-1 1-1,1 0 0,0 1 1,0 1-1,1 0 0,-20 16 1,19-16-564,-42 31-4840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00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 5449,'0'0'51,"9"5"-519,27 14 516,-34-17 84,0-1 1,0 1 0,-1 0-1,1 0 1,0 1 0,-1-1-1,0 0 1,1 1 0,-1-1-1,0 0 1,0 1 0,0-1-1,-1 1 1,1 0 0,-1-1-1,1 1 1,-1-1 0,0 1-1,0 0 1,0-1 0,0 1-1,0 0 1,-1-1 0,1 1-1,-2 2 1,1 11 200,1-5-295,0-1 0,1 1 0,0-1 0,0 1 0,1-1 0,1 0 0,0 0 0,0 0 0,6 10 0,-6-14-89,1 0-1,-1-1 1,1 1-1,1-1 1,-1 0-1,1-1 1,0 1-1,0-1 1,0 1-1,1-2 0,-1 1 1,1-1-1,0 1 1,0-2-1,11 5 1,-16-6 79,0-1-1,0 1 1,0 0 0,1-1 0,-1 1-1,0-1 1,1 0 0,-1 1 0,0-1-1,1 0 1,-1 0 0,0 0 0,1 0-1,-1 0 1,1 0 0,-1 0 0,0 0-1,1 0 1,-1-1 0,0 1 0,1-1-1,1 0 1,-3-1 42,1 0 0,0 0 1,-1 0-1,1 0 0,-1 0 0,1 0 0,-1 0 0,0 0 0,0 0 1,0 0-1,0 0 0,-1-3 0,1-11 20,1 4-91,1-1 1,0 1-1,1 0 0,0 0 0,1 0 1,1 1-1,7-16 0,-6 14 0,0-1 1,-1 1-1,0-2 0,5-27 1,-8-63 1005,-3 53-294,-11 69-974,12-15 267,-3 32 53,1 0 0,3 36-1,-1-60-53,1 0-1,1 0 1,0 0-1,1-1 0,-1 1 1,2-1-1,0 1 1,0-1-1,0 0 0,1 0 1,9 11-1,-12-16-31,0-1 0,1 0 0,0 0 0,-1 0-1,1 0 1,0 0 0,1-1 0,-1 1 0,0-1 0,1 0 0,-1 0-1,1 0 1,0 0 0,-1-1 0,6 2 0,-6-3 10,0 0 0,-1 0 1,1-1-1,0 1 0,-1-1 0,1 1 1,-1-1-1,1 0 0,-1 0 0,1 0 1,-1-1-1,0 1 0,1 0 0,-1-1 1,0 0-1,0 1 0,0-1 0,0 0 1,0 0-1,-1 0 0,1 0 1,0 0-1,-1 0 0,2-4 0,3-4 41,0 0 0,0 0 0,-1 0-1,-1-1 1,1 0 0,-2 0 0,0 0-1,3-15 1,-3-5 81,0-57-1,-3 85-101,0-5-59,0 1 0,1-1 0,0 1 0,0 0 0,1-1 0,4-12 0,10 0-3285,-11 17 1153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1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 1216,'0'0'8738,"-11"-6"-7742,9 18-795,1 0 0,0 0 0,0 0 0,4 24 0,-2 3-48,-1 257 1071,-8-248-748,56-35-268,-24-9-126,0-1-1,0-1 1,1-1-1,-1-1 1,0-1-1,1-1 1,33-8-1,-41 4 430,-11 3-1140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6:2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64 496,'0'0'8903,"8"-14"-4031,140 15-4730,546-14 800,-250 10-1035,-403 5 93,-14 0 14,0 0-1,0-2 0,1-1 0,-1-2 1,49-10-1,-57 7-405,1 1 0,-1 1 0,1 0 1,26-1-1,-72 21-4058,8-9 1468,-2-1-1553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01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41 7738,'0'0'2121,"11"-6"-2083,36-19 2,-44 24-10,0-1-1,0 1 1,0 0 0,0 0 0,0 0-1,0 0 1,0 0 0,0 1 0,0-1-1,0 1 1,0 0 0,0 0 0,0 0-1,0 0 1,0 1 0,1-1 0,3 2-1,-5-1 0,0 1 0,0-1 0,0 1 0,0-1 0,0 1 0,0-1 0,0 1 0,-1 0 0,1 0 0,-1 0-1,1 0 1,-1 0 0,0 0 0,1 0 0,-1 1 0,-1-1 0,2 3 0,1 8 42,0 1 1,-1 0 0,0 0-1,-1 0 1,-2 24-1,1-24-156,-1-6 112,0-1-1,0 0 1,-1 1-1,0-1 1,0 0-1,-1 0 1,1 0-1,-2-1 1,1 1-1,-1-1 1,0 0-1,-5 7 1,2-4 116,-1 0 0,1-1 0,-1 0 0,-1 0 0,1-1 0,-1 0 1,-14 8-1,22-15-101,0 1 0,0-1 0,0 1 0,0-1 0,0 1 0,0-1 1,0 0-1,0 1 0,0-1 0,-1 0 0,1 0 0,0 0 0,0 0 0,0 0 1,0 0-1,0 0 0,0 0 0,0-1 0,0 1 0,0 0 0,0-1 0,0 1 0,0-1 1,0 1-1,0-1 0,0 1 0,0-1 0,0 0 0,0 1 0,0-1 0,1 0 1,-1 0-1,0 1 0,0-2 0,-20-41-247,3 9-316,17 33 350,0 1 0,1-1 0,-1 1 0,0 0 0,0-1 0,0 1 0,0 0 0,0-1 0,0 1 0,0 0 0,0 0 0,0 0 0,0 0 0,0 0 0,0 0 0,0 0 0,-1 1 0,-4-1-2482,-6 0-3575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40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0 1640,'0'0'10060,"-4"32"-9863,0-16-147,1 0-1,1 0 1,0 0-1,1 0 1,1 21-1,0-17 70,0 1-1,-7 39 0,-20 103 67,21-118-110,-2 47 52,4 119-1,4-146-171,0-64 17,0-14-5841,0 2 813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41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21 1272,'0'0'5915,"-6"-1"-5222,1 1-321,3 0-189,0 0 0,0 0 1,0-1-1,0 1 0,0 0 1,0-1-1,0 1 0,0-1 1,0 1-1,0-1 0,0 0 1,1 0-1,-5-2 1121,10-8-246,556 43-515,-215-6-57,-127-26-168,-94-2-339,-123 1 38,0 1 0,0 0-1,0 0 1,-1 0 0,1 0 0,0 0-1,0 0 1,0 0 0,0 0-1,0 1 1,0-1 0,0 0 0,0 0-1,0 1 1,0-1 0,-1 1 0,1-1-1,0 0 1,0 1 0,0 0 0,-1-1-1,1 1 1,0-1 0,-1 1 0,1 0-1,0 0 1,-1-1 0,1 1 0,-1 0-1,1 0 1,-1 0 0,0 0 0,1-1-1,-1 1 1,0 0 0,0 0-1,1 1 1,-39-2-1955,20-3-807,0-4-2298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42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3569,'0'0'8619,"0"1"-8451,1 0-158,-1 1 0,0-1 0,1 0 0,-1 0-1,1 1 1,0-1 0,-1 0 0,1 0 0,0 0 0,-1 1 0,1-1 0,0 0 0,0 0-1,0 0 1,0 0 0,0-1 0,0 1 0,0 0 0,1 0 0,-1-1 0,0 1 0,0 0-1,1-1 1,-1 1 0,0-1 0,1 0 0,-1 1 0,0-1 0,1 0 0,0 0 0,52 4 87,-41-3-41,69 0 365,-51-2-850,-28 1-638,-13 0-832,-14 0-1174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42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0 3849,'0'0'5054,"0"12"-4544,-6 434 3691,1-395-4003,-1 0 0,-3 0 0,-3-1 0,-26 75 0,-6 71-398,44-245-4659,0 33-349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43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0 4017,'0'0'6908,"-2"1"-6723,0-1 0,0 0 0,-1 1 1,1-1-1,0 1 0,0 0 0,0-1 0,1 1 0,-1 0 0,-3 2 0,-14 27 277,-6 9 114,-30 60 0,49-84-562,0 0 1,0 1-1,2-1 1,0 1 0,1 0-1,0 0 1,0 31-1,3-43-18,0-1-1,0 0 1,1 0 0,-1 0-1,1 1 1,0-1 0,0 0-1,0 0 1,0 0 0,0 0-1,1 0 1,-1 0-1,1-1 1,0 1 0,0 0-1,0-1 1,0 1 0,0-1-1,1 0 1,-1 0 0,1 0-1,-1 0 1,1 0 0,0 0-1,0-1 1,0 1-1,0-1 1,0 0 0,0 0-1,0 0 1,6 1 0,7 0-71,0 0 1,0-1 0,-1 0-1,1-1 1,19-3 0,-23 1-6,0-1 1,0 0-1,-1 0 0,1-1 1,-1-1-1,19-10 1,61-42-533,-83 52 249,-1 0-1,-1 0 0,1-1 0,-1 0 1,1 0-1,-2-1 0,1 1 0,-1-1 1,0 0-1,0-1 0,-1 1 0,0-1 1,0 0-1,-1 0 0,3-9 1,-5-5-2122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44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 4889,'0'0'4410,"36"-1"-3783,-2-7-404,-2-2-1,54-22 0,14-4-129,-97 35-854,-8 1-1285,-10 0-976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44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2881,'0'0'6136,"14"4"-5804,25 5-57,0-2 0,1-2 0,42 1 0,-58-5-342,32-2-245,-22-10-3029,-18 1-1580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45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8546,'0'0'3607,"0"38"-3300,-3 76 555,0-1-2987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45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24 3065,'0'0'6649,"0"15"-6518,0-8-147,0 80 1092,-12 91-1,7-146-1070,-1 14 77,-1 57 0,-28-102 258,34-2-340,0 1 1,0-1-1,0 1 0,0-1 0,0 0 0,1 0 0,-1 0 0,0 1 0,0-1 0,0 0 1,1 0-1,-1 0 0,1 0 0,-1 0 0,1 0 0,-1 0 0,1 0 0,-1 0 0,1-1 1,0 1-1,-1 0 0,1 0 0,0 0 0,0 0 0,0-3 0,0-36-12,0 30 20,0-12 5,1 1-1,1 0 1,1 0-1,1 0 1,1 1-1,0-1 1,2 1 0,15-33-1,-17 42-17,1 1 1,1 0-1,-1 0 1,1 1-1,1 0 0,0 0 1,0 0-1,1 1 0,0 1 1,0-1-1,0 2 0,1-1 1,0 1-1,1 1 0,0 0 1,-1 0-1,16-4 0,155-25-1975,-160 23-918,-17 4 276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6:2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2713,'0'0'8829,"9"-14"-7535,-9 38-1233,1 2 25,-1 1 1,-2 0-1,0-1 0,-13 51 0,11-66-64,1 1 0,0-1-1,0 1 1,1-1 0,0 1 0,1 0-1,1 0 1,0-1 0,2 17 0,-2-26-22,1-1 1,0 1-1,0-1 1,0 1 0,0-1-1,0 0 1,0 1-1,1-1 1,-1 0 0,0 0-1,1 0 1,-1 0-1,0 0 1,1 0 0,-1 0-1,1 0 1,0-1-1,-1 1 1,1 0 0,0-1-1,-1 0 1,1 1-1,0-1 1,1 0 0,48 3 96,-44-3-85,0 0-28,1 1 0,-1-2 0,1 1 0,-1-1 0,0 0 0,0-1 0,1 0 0,-1 0 0,0 0 0,-1-1 0,1 0 0,0-1 0,-1 1 0,1-1 0,-1 0 0,0-1 0,-1 1 0,1-1 0,-1-1 0,0 1 0,6-9 0,-4 7-247,-1-1 1,0-1-1,0 1 1,-1-1 0,0 0-1,-1 0 1,0 0 0,0-1-1,3-14 1,-4 9-888,-1 0 1,0 1-1,-1-21 1,-1 5-2707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47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25 784,'0'0'6568,"-2"-4"-5570,1 3-956,1 1 0,0 0 0,-1-1 1,1 1-1,0-1 0,0 1 0,-1-1 0,1 1 1,0 0-1,0-1 0,-1 1 0,1-1 0,0 1 1,0-1-1,0 1 0,0-1 0,0 1 0,0-1 1,0 1-1,0-1 0,0 1 0,0-1 0,0 1 1,0-1-1,0 1 0,0-1 0,0 1 0,0-1 1,1 1-1,-1-1 0,0 1 0,0-1 0,1 1 1,-1 0-1,0-1 0,1 1 0,-1-1 0,0 1 1,1 0-1,0-1 0,29 0 980,-26 1-1099,465 58 1861,-180-15-1704,-143-25-10,341 24 96,105-27 83,-537-13-244,572 5 27,-588-7-31,-39 0-17,-30 0-5200,16 0-828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48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25 4441,'0'0'5609,"-12"1"-5499,-39 4 48,48-4-148,0 0 0,0 1 0,-1-1 0,1 0 0,0 1 1,1 0-1,-1-1 0,0 1 0,0 1 0,1-1 0,-1 0 0,1 0 0,0 1 0,0 0 0,-3 3 0,-18 39 524,19-36-386,1 0 1,0 1-1,0-1 0,1 1 1,0-1-1,1 1 1,0 0-1,1 0 0,0 0 1,0-1-1,2 13 0,-1-21-141,0 1 0,0-1 0,0 0 0,0 1 0,0-1 0,0 0 0,0 1 0,1-1 0,-1 0 0,0 0 0,1 0 0,-1 0 0,1 0-1,-1-1 1,1 1 0,-1 0 0,1-1 0,0 1 0,-1-1 0,1 1 0,0-1 0,-1 0 0,4 0 0,44 3 9,-43-3-15,22 1-9,-18 0-3,-1 0 0,1-1-1,-1-1 1,18-2 0,-25 3 9,0-1 1,0 1-1,1-1 1,-1 0-1,0 0 1,0 0-1,0 0 1,0 0-1,0-1 1,0 1-1,-1-1 0,1 1 1,0-1-1,-1 0 1,1 1-1,-1-1 1,1 0-1,-1 0 1,0 0-1,0 0 1,0 0-1,0 0 1,0-1-1,0-2 1,4-13 34,-1 0 1,-1-1-1,-1 0 1,0 1-1,-2-1 1,-1-20-1,0 36 22,1 0-1,-1 0 0,-1 0 0,1 0 1,0 0-1,-1 0 0,1 0 0,-1 0 1,0 1-1,0-1 0,0 0 0,0 1 1,-1 0-1,1 0 0,-1 0 0,1 0 1,-1 0-1,0 0 0,1 0 0,-1 1 1,0-1-1,0 1 0,0 0 0,-7-1 1,1-1-11,0 1 0,0 0 0,0 0 0,0 1 1,0 0-1,0 1 0,-18 1 0,24 0-44,1-1-1,0 0 1,0 1-1,0 0 1,0-1-1,0 1 1,0 0 0,0 0-1,1 0 1,-1 0-1,0 1 1,0-1-1,1 0 1,-1 1-1,1-1 1,-1 1-1,1 0 1,-2 3-1,-14 37 45,16-37-672,-1 0 0,1 1 0,-1-1-1,-1 0 1,1 0 0,-1 0 0,-5 8 0,0-7-4176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5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1 184,'0'0'1128,"-41"0"-1056,38 0-72,3 2-56,0 1 48,0 0-592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50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72,'-44'8'232,"35"-6"-232,-3 1-168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52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11 32,'0'0'2599,"-6"-10"-717,-50 10 4666,54-1-6381,-1 1-1,1 0 1,-1 0-1,1 0 1,-1 0 0,1 1-1,0-1 1,-1 1-1,1 0 1,0-1 0,-4 3-1,0 8-119,1 0-1,1 1 1,0-1 0,0 1 0,1 0-1,1 0 1,0 0 0,0 1-1,1-1 1,1 21 0,1-30-45,-1-1 0,1 1 1,0-1-1,0 1 1,0-1-1,0 1 0,0-1 1,0 0-1,0 0 0,1 1 1,-1-1-1,1 0 1,0 0-1,-1-1 0,1 1 1,0 0-1,0 0 1,0-1-1,1 1 0,-1-1 1,0 0-1,0 0 1,1 0-1,-1 0 0,1 0 1,-1 0-1,1-1 1,-1 1-1,1-1 0,-1 1 1,1-1-1,3 0 0,-1 0 6,0 1-1,0-1 0,-1 0 0,1 0 0,0 0 0,-1-1 0,1 0 0,0 0 0,-1 0 0,1 0 0,-1-1 0,0 1 0,1-1 0,-1 0 0,0-1 0,0 1 0,6-6 0,-6 2-17,0-1 0,0 0 0,-1-1 0,0 1 0,0-1 0,-1 1 1,0-1-1,0 0 0,-1 0 0,0 1 0,0-1 0,-1 0 0,0 0 0,0 0 0,-3-15 0,2 20 23,1 1 1,-1-1-1,0 1 0,1 0 0,-1-1 0,0 1 1,0 0-1,0 0 0,-1-1 0,1 1 0,-1 0 0,1 0 1,-1 1-1,1-1 0,-1 0 0,0 0 0,0 1 1,0-1-1,0 1 0,0 0 0,0 0 0,-1-1 0,1 1 1,0 0-1,-5 0 0,7 1-48,-1 2-50,-1 0 52,1 0-1,-1 0 1,1 0 0,-1 0-1,0 0 1,0 0 0,0-1-1,0 1 1,0-1-1,0 1 1,0-1 0,0 0-1,-3 1 1,-9 3-6782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53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27 591 1672,'0'0'6790,"-26"0"-1676,47-17-5278,328-175 401,-339 186-234,83-57 195,25-14-206,-106 70 5,-10 5 4,0 0 1,1 1 0,-1-1 0,1 1-1,-1 0 1,1 0 0,-1 0-1,1 0 1,0 0 0,4-1 0,28-25 150,1 6-138,2 3 1,71-26 0,-96 39 4,1-1 0,-1 0 0,23-15 0,11-5 22,28-8 851,-75 34-889,0-1-1,-1 1 1,1 0-1,0 0 1,0 0-1,0 0 0,0 0 1,0 0-1,0 0 1,0 0-1,0 0 1,0 0-1,-1 0 1,1 0-1,0-1 1,0 1-1,0 0 1,0 0-1,0 0 1,0 0-1,0 0 0,0 0 1,0 0-1,0 0 1,0-1-1,0 1 1,0 0-1,0 0 1,0 0-1,0 0 1,0 0-1,0 0 1,0 0-1,0-1 1,0 1-1,0 0 0,0 0 1,0 0-1,0 0 1,0 0-1,0 0 1,0 0-1,0 0 1,0-1-1,1 1 1,-1 0-1,0 0 1,0 0-1,0 0 1,0 0-1,0 0 0,0 0 1,0 0-1,0 0 1,-19 2-540,-29 10-4952,40-9 2988,1 0-1202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55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36 289 832,'0'0'7398,"-5"1"-6622,5 0-706,-1-1 1,0 0-1,0 0 0,0 1 1,0-1-1,0 0 0,0 0 1,0 0-1,1 0 1,-1 0-1,0 0 0,0 0 1,0 0-1,0 0 0,0 0 1,0-1-1,0 1 1,0 0-1,1-1 0,-1 1 1,0-1-1,0 1 0,0-1 1,1 1-1,-1-1 0,0 1 1,1-1-1,-1 0 1,0 1-1,1-1 0,-1 0 1,0-1-1,-3-37 1609,4 28-1987,2-25 387,0 1 0,2 0 1,12-44-1,-10 34 297,-6 45-108,0 9-173,13 75-50,-6-46 8,2 74 0,-20 57-1011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58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88 328,'0'0'1684,"-1"-1"-1625,-4-4 3831,5 7-4280,-2 12 8622,0-11-7161,-7 1-1030,5-3-37,1 1-1,-1 0 0,0 0 1,0 0-1,1 0 1,-1 0-1,1 1 0,-4 3 1,5-4-7,1 0 0,0 1-1,0-1 1,0 1 0,0 0 0,0-1 0,0 1 0,1 0 0,-1 0 0,1-1 0,0 1-1,0 0 1,0 0 0,0 2 0,0 0 0,0-1-1,0 0 1,0 0 0,0 0-1,1 0 1,0 0-1,0 0 1,0 0-1,0 0 1,1 0 0,-1-1-1,1 1 1,4 6-1,-4-8 2,1 0 0,-1 0 0,1 0 0,-1 0 1,1 0-1,0-1 0,0 1 0,0-1 0,0 0 0,0 0 0,0 0 0,0 0 0,0-1 0,1 1 0,-1-1 0,0 0 0,0 1 0,6-2 0,-6 1-5,1 0-1,0 0 1,0 0 0,0-1 0,-1 1 0,1-1-1,0 0 1,-1 0 0,1 0 0,-1-1-1,1 1 1,6-5 0,-5 2-6,0-1 0,0 0 0,-1 0 0,1-1 1,-1 1-1,4-9 0,-5 9 12,0 0 0,-1 0-1,1-1 1,-1 1 0,0-1 0,-1 1 0,0-1 0,1 1 0,-2-1 0,1 0 0,-1 0-1,0 1 1,0-1 0,0 0 0,-1 0 0,0 1 0,0-1 0,-1 1 0,1-1 0,-5-9-1,4 11 2,0 0 0,0-1 0,-1 1 0,0 0 0,1 0 0,-1 1 0,-1-1-1,1 1 1,0-1 0,-1 1 0,0 0 0,0 0 0,0 1 0,0-1-1,0 1 1,0 0 0,-1 0 0,1 0 0,-1 0 0,1 1 0,-1 0 0,0 0-1,1 0 1,-10 0 0,9 2-1,0 0 1,0 0-1,1 0 0,-1 0 0,0 1 1,0 0-1,1 0 0,-1 0 0,1 0 0,0 1 1,0 0-1,0 0 0,0 0 0,0 0 1,1 1-1,-1-1 0,1 1 0,0 0 0,0 0 1,0 0-1,0 0 0,1 1 0,0-1 1,0 1-1,-2 6 0,-2 4-2,1 0 0,0 1 1,2 0-1,0-1 0,0 1 0,0 29 0,3-44 2,0-1 0,0 1 0,0 0-1,0 0 1,0 0 0,0-1 0,1 1 0,-1 0-1,0 0 1,0 0 0,1-1 0,-1 1 0,0 0 0,1-1-1,-1 1 1,1 0 0,-1-1 0,1 1 0,-1 0-1,1-1 1,-1 1 0,1-1 0,0 1 0,-1-1-1,1 1 1,0-1 0,0 0 0,-1 1 0,1-1 0,0 0-1,0 0 1,-1 1 0,1-1 0,0 0 0,0 0-1,0 0 1,-1 0 0,1 0 0,0 0 0,0 0 0,0 0-1,-1 0 1,1 0 0,0-1 0,0 1 0,-1 0-1,1-1 1,0 1 0,0 0 0,-1-1 0,1 1-1,0-1 1,0 0 0,5-1-8,-1-1 0,0 0 0,0 0 0,0 0-1,0-1 1,7-6 0,-5 3 2,-1 1 0,0 0 0,0-1-1,-1 0 1,1-1 0,-2 1 0,1-1 0,-1 0 0,0 0-1,-1-1 1,0 1 0,0-1 0,-1 1 0,0-1 0,0 0 0,-1 0-1,0 0 1,-1-10 0,0 18 23,0 0 1,-1 0-1,1 0 0,-1 0 0,0 0 1,1 0-1,-1 1 0,0-1 0,1 0 1,-1 0-1,0 0 0,0 1 0,0-1 1,1 0-1,-1 1 0,0-1 0,0 1 1,0-1-1,0 1 0,0-1 0,0 1 1,0 0-1,0 0 0,0-1 0,-1 1 1,1 0-1,0 0 0,0 0 0,0 0 1,0 0-1,-2 1 0,3-1-148,-4 18-5709,-4-13 1756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5:59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82 1096,'0'0'9053,"-1"-37"-6923,8 31-2117,1 1 0,-1 0 1,1 1-1,0 0 0,0 0 1,0 1-1,1 0 0,-1 0 1,1 1-1,0 0 0,-1 0 1,1 1-1,9 0 0,-16 4 56,-1 0 0,0 0 0,0-1 1,0 1-1,0 0 0,-1 0 0,1 0 0,-1 1 0,0-1 0,0 0 0,0 0 0,0 0 0,-1 4 0,1-2 43,-1 2-79,0 0-1,-1 0 0,1-1 1,-1 1-1,-1-1 0,1 1 1,-1-1-1,0 0 0,0 0 1,-1 0-1,-7 8 0,-56 64 74,55-66-85,0 2 20,-1 0-1,-1-1 1,0 0-1,-1-1 1,0-1-1,-32 18 1,45-28-28,1 0 35,29-1 19,-5-2-34,0-1 1,0 0-1,37-12 1,22-4-32,-38 10 58,-26 5-61,1 1-1,29-3 1,-48 6 25,-56 0-5210,30 0-2611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02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96,'-2'5'12346,"-2"20"-12084,6 8 138,1 0 0,12 52 1,-8-53-80,-1 1 0,2 54 1,-5-66-295,0-1 0,2 1 0,0-1 1,1 0-1,1-1 0,1 1 0,14 24 1,-19-38-28,1 0 10,0 0 0,0-1-1,0 1 1,1-1 0,0 0 0,0-1-1,0 1 1,7 4 0,28 28 89,-36-33-94,-1 0-1,1 0 1,0 0 0,1-1 0,-1 0-1,1 1 1,-1-2 0,1 1-1,7 3 1,-4-3 6,0 1-1,-1 1 1,0-1-1,10 9 1,13 2-635,-45-16-5871,3 1 2537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6:2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3185,'0'0'7485,"10"-8"-6922,-3 2-457,2 0 0,-1 0 0,1 1 0,-1 0 0,1 1 0,1 0 0,-1 0 0,0 1 0,1 0 0,13-1 0,26-3-99,74 0 0,-113 5-1900,-20-4-1986,-9 1-1522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03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4625,'0'0'6101,"24"24"-5112,-18-20-910,1-1 1,-1 1 0,1-1 0,-1 0 0,1-1 0,0 0 0,0 0 0,0 0 0,0-1 0,0 0 0,11 0 0,-9-1-30,0 1 0,-1 0 1,1 1-1,-1 0 0,1 0 0,14 7 0,-20-7 11,-1 0 0,1 0 0,-1 0 0,0 1-1,0-1 1,1 1 0,-2-1 0,1 1-1,2 3 1,-3-3-10,0-1-1,0 0 1,1 0 0,-1 1-1,1-1 1,-1 0 0,1 0-1,0 0 1,0-1 0,-1 1-1,2 0 1,-1-1-1,0 1 1,0-1 0,0 0-1,1 0 1,-1 1 0,0-2-1,1 1 1,-1 0 0,6 1-1,-8-2-5,0 0 26,2 0-17,-1 0 48,2-48-46,0 35-54,1 1-1,-2 0 1,1 0 0,-2 0 0,1 0 0,-2 0 0,-1-22 0,-18-6-8,6 17 52,13 22-36,0 0-1,-1 0 1,1 1 0,0-1-1,-1 0 1,1 1 0,-1-1-1,1 0 1,-1 1 0,0-1 0,1 1-1,-1-1 1,1 1 0,-1-1-1,0 1 1,1 0 0,-1-1-1,0 1 1,0 0 0,1-1-1,-1 1 1,0 0 0,-1-1 0,-6 5-4540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05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71 208,'0'0'5152,"0"-9"-4229,0-34 130,0 24 5274,17 178-5055,-17 150-1036,-11-155-310,11-154-77,3-28-8422,-3 17 4440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06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4185,'0'0'5541,"36"0"-3842,299 0 1520,-334 0-3191,0 1 0,1-1 0,-1 1-1,1-1 1,-1 1 0,0-1-1,0 1 1,1 0 0,-1-1-1,0 1 1,0 0 0,0 0-1,0 0 1,1 0 0,-2 0-1,1 0 1,0 0 0,0 0-1,0 1 1,0-1 0,-1 0 0,1 0-1,0 1 1,-1-1 0,0 0-1,1 1 1,-1-1 0,0 1-1,1-1 1,-1 0 0,0 1-1,0 1 1,1 62 178,-1-38-189,17 101 33,-9-91-35,-3 1 0,1 44-1,-8-45-13,-2 0-1,-1 0 1,-20 70-1,11-52-39,11-14-2606,-9-41-1585,6 0 308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1800,'0'0'4968,"-2"4"-4250,-3 23 300,2-1 1,0 1 0,2 0 0,4 51 0,-1-8-883,15 237 1047,-16-305-1179,0-1 0,0 0 0,0 0 0,0 0 1,0 0-1,1 0 0,-1 0 0,0 0 0,0 0 0,0 0 0,1-1 0,-1 1 1,1-1-1,-1 1 0,0-1 0,1 1 0,-1-1 0,1 0 0,-1 1 0,1-1 0,-1 0 1,1 0-1,-1 0 0,4-1 0,52 2 137,-47-1-134,3 0-6,0 1 22,0 0-1,1-1 0,-1-1 0,0 0 1,0-1-1,0-1 0,0 0 1,0 0-1,0-2 0,23-10 0,-16 7-419,-21 8 415,0 0 1,0 1-1,0 0 0,0-1 1,0 1-1,0 0 0,1-1 1,-1 1-1,0 0 0,0 0 1,0 0-1,1-1 0,-1 1 1,1 0-1,-1 0 0,0 0 1,1 0-1,0 0 0,-1 0 1,1 1-1,0-1 0,-1 0 1,1 0-1,0 0 0,0 0 1,0 0-1,0 0 0,0 2 1,-1 42 463,1-38-452,0 32 22,1-3 123,-1 0 0,-2 0 0,-2 0 0,-9 40 0,3-30-209,3 0-1,1 0 1,0 81 0,6-127-196,-1 1-68,0-1 0,0 0 0,0 0 0,0 0 0,1-1 0,-1 1 0,0 0 0,0 0 0,0 0 0,0-1 0,0 1 0,1 0 0,-1-1 0,0 1 0,0-1 0,1 1 0,-1-1 0,0 1 0,-1-2 0,-7-10-6672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10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33 127 40,'0'0'1532,"-5"-7"-1496,1 2-3,1 0-1,0 0 0,0 0 1,0 0-1,1-1 0,-4-10 1,3-14 4712,2 29-4739,1 0-1,0 0 0,0 0 1,0 0-1,0 0 1,0 1-1,0-1 1,0 0-1,1 0 1,-1 0-1,0 0 1,0 0-1,1 0 0,-1 1 1,0-1-1,1 0 1,-1 0-1,1 1 1,-1-1-1,1 0 1,0 1-1,-1-1 0,1 0 1,-1 1-1,1-1 1,0 1-1,0-1 1,-1 1-1,1-1 1,0 1-1,0 0 1,0-1-1,-1 1 0,1 0 1,2-1-1,-2 1 102,0-1 0,0 1 1,0-1-1,0 1 0,0-1 0,0 1 0,0-1 0,0 0 0,0 1 0,0-1 0,0 0 0,0 0 0,-1 0 0,1 0 0,0 0 0,-1 0 0,1 0 0,0 0 0,-1 0 1,1-2 1764,17 11-2032,-14 6 430,-1-1-1,0 1 1,0 0-1,-1 0 1,-1 0-1,0 0 1,-3 24-1,-20 103-56,2-12 64,16-61-202,3 0 0,3 0-1,2 0 1,16 72 0,-5-50 144,-4 1 0,-4 1 1,-4-1-1,-4 1 0,-14 97 1,-2 116 17,16-286-233,-1-1 0,-5 27 0,3-25 279,1 1 0,-1 31-1,49-52-103,1037 0 583,-915 3-730,157-6 109,-106 0-20,-140 3-114,-48 2-5,-1 1 0,37 8 0,-32-5 24,48 4 1,661-2-61,-633-8 60,194-25-15,-105 4-77,-50 1 94,-18 2-56,-116 15 33,0 0-1,0-1 1,0 0 0,19-9-1,-18 7-19,0 0-1,34-7 0,-2 6-435,61-1-1,-107 6-5,1 0-1,0 0 1,-1 0 0,1 0-1,-1-1 1,0 1 0,0-1-1,0 1 1,0-1 0,0 0-1,-1 0 1,1 0 0,1-4-1,1-4-3576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11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1536,'0'0'9902,"0"5"-9676,-7 128 1531,6-114-4368,1-35-3526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11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3993,'0'0'6010,"0"8"-5443,0 427 2994,-1-434-3652,0-1 0,1 1 0,-1 0 1,0 0-1,0-1 0,0 1 0,0 0 0,0-1 0,0 1 0,0-1 0,0 0 0,0 1 1,0-1-1,0 1 0,0-1 0,0 0 0,0 0 0,0 0 0,0 0 0,0 0 1,0 0-1,0 0 0,0 0 0,-2 0 0,-35-2-2926,35 2 2113,-19-2-2937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12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4017,'0'0'4836,"22"-12"-4511,71-37-193,-85 44 33,1 1-1,0 0 1,1 0 0,-1 1-1,1 0 1,-1 1 0,1 0-1,0 0 1,0 1 0,0 1-1,-1-1 1,1 1 0,0 1-1,19 3 1,-20 1-18,-1 0 0,0 0 1,0 0-1,0 1 0,0 0 1,-1 1-1,0 0 0,6 8 0,-11-12-79,-1-1-1,0 0 1,0 1-1,0-1 1,0 1-1,0 0 1,0-1-1,-1 1 1,0 0-1,1-1 1,-1 1-1,0 0 1,0-1-1,0 1 1,-1 0-1,0 4 1,0-1 9,-1 0 1,1 0-1,-1-1 1,0 1-1,0 0 1,-5 8-1,-36 41 54,33-44-92,1 0 0,0 0 0,0 1-1,1 1 1,0-1 0,2 1 0,-1 0 0,1 1 0,-7 27 0,12-37-18,0-1 0,1 0 0,0 1 0,-1-1 0,1 1 0,0-1 0,1 1 0,-1-1-1,1 0 1,1 5 0,-2-7-10,1 0-1,0 0 1,0 0-1,0 0 1,0 0 0,0 0-1,1 0 1,-1 0-1,0 0 1,0 0-1,1-1 1,-1 1-1,0-1 1,1 1-1,-1-1 1,0 1 0,1-1-1,-1 0 1,1 0-1,-1 1 1,1-1-1,-1 0 1,1 0-1,-1-1 1,2 1-1,37 2-179,47-2 730,-82 0-875,1-1-1,-1 1 1,0-1-1,1-1 1,-1 1 0,0-1-1,0 0 1,0 0-1,0 0 1,0-1 0,0 1-1,6-6 1,-5 3-3856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12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6833,'0'0'6386,"0"-8"-5710,0-3-495,0-11 279,0 0 0,6-31 1,5 132-500,-12 11 188,0-56-843,4 59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16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33 136,'0'0'3171,"14"-19"-2277,-7 9 2917,15 7 0,14 3-3649,-29 0-1090,4 0-2039,-5 0 422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6:3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3025,'0'0'9106,"159"-8"-8898,-130-3-208,-8 6 16,-6-3-32,-15 5-400,-15 3-5954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18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1 136 2721,'3'-7'9895,"18"-26"-9510,-12 28-388,-1 0 0,1 0 0,1 1-1,-1 0 1,0 1 0,1 0-1,19-4 1,74-2-38,-37 4 30,163-11 33,42 9-14,129-9 252,-400 16-154,19-4 91,-14 2-3830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20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4721,'0'0'3187,"14"42"-2108,-9-5-319,-1 1-1,-2-1 1,-6 70-1,3-88-656,-19 61 1160,41-80-1083,259-4-113,-154 6-41,620 8 130,-677-10-260,-74-12-1224,-10 3-1613,-3-1-1481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21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2481,'0'0'3402,"22"0"-2929,160 0 2070,531 0 498,-646-6-2593,-55 3-415,1 2-1,-1-1 1,1 2-1,0 0 1,0 0-1,-1 1 1,13 3-1,-22-3-4,-1-1 0,1 1 1,-1 0-1,0 0 0,1 1 0,-1-1 0,0 0 1,0 1-1,0-1 0,0 1 0,0 0 0,0-1 1,-1 1-1,1 0 0,0 0 0,-1 0 0,0 0 1,1 1-1,0 3 0,0-1 53,0 0 0,-1 1 0,1-1 0,-1 1 0,-1 0 0,1-1 0,-1 1 0,-1 8 0,-1 7 107,-1-1 0,-1 0 0,-14 38-1,7-28-156,0 1 0,3 1-1,0-1 1,2 1 0,-3 56 0,9-87-31,0-1 1,0 0-1,0 0 1,0 1-1,-1-1 1,1 0 0,0 0-1,0 0 1,0 1-1,0-1 1,-1 0 0,1 0-1,0 0 1,0 0-1,0 1 1,-1-1-1,1 0 1,0 0 0,0 0-1,-1 0 1,1 0-1,0 0 1,0 0 0,-1 0-1,1 0 1,0 0-1,0 0 1,-1 0-1,1 0 1,0 0 0,0 0-1,-1 0 1,1 0-1,0 0 1,0 0 0,-1 0-1,1 0 1,0 0-1,0 0 1,0 0-1,-1-1 1,1 1 0,0 0-1,0 0 1,0 0-1,-1 0 1,1-1 0,-11-5-376,0-8-1359,-1-4-3108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22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80 968,'0'0'7532,"-12"-14"-6557,13 60-664,-3 0 0,-1 1 0,-3-1-1,-1 0 1,-3-1 0,-16 47-1,23-94-307,-1-15 2,0-22-11,2 5 205,1-1 0,2 0 0,9-56-1,-9 81-239,1 0 0,1 0 0,-1 1 0,2-1 0,-1 1 0,1 0 0,1 0 0,-1 0 0,2 1 0,-1-1-1,1 1 1,0 0 0,1 1 0,0 0 0,0 0 0,1 0 0,12-8 0,-14 12 46,0 0 1,0 0-1,1 1 1,-1 0-1,1 0 1,0 1-1,-1-1 0,1 1 1,0 1-1,0-1 1,9 2-1,-15-1 11,0 1-1,0-1 1,0 1-1,0-1 1,1 1-1,-1 0 1,0-1 0,0 1-1,0 0 1,-1 0-1,1 0 1,0 0-1,0 0 1,0 0-1,-1 0 1,1 0-1,0 0 1,-1 0-1,1 0 1,-1 0 0,1 0-1,-1 1 1,0-1-1,1 0 1,-1 2-1,8 40 281,-6-34-308,2 13 75,-1 0-1,0 0 0,-2 0 0,0 0 1,-5 39-1,3-59-46,0 1 1,-1-1-1,1 1 1,0-1-1,-1 1 1,0-1-1,0 0 1,1 0 0,-1 0-1,0 0 1,-1 0-1,1-1 1,0 1-1,0 0 1,-4 1-1,-44 21 386,33-16-239,11-5-148,0 0 0,0 1 0,1 0 0,-1 0 0,1 0 0,-7 7 0,11-10-14,-1 1 0,1 0 1,-1-1-1,1 1 0,0 0 0,0 0 1,0-1-1,0 1 0,0 0 1,0 0-1,1 0 0,-1 0 1,1 0-1,-1 1 0,1-1 1,0 0-1,0 0 0,0 0 1,0 0-1,0 0 0,0 0 1,1 1-1,-1-1 0,1 2 1,3-2 14,0 0 0,1 0 0,-1 0 1,0-1-1,1 0 0,-1 0 0,0 0 1,1 0-1,-1-1 0,9 0 1,-6 1 32,87 7 153,-19-3 47,139 30 1,-172-27-4992,-30-8 626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23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3697,'0'0'6225,"9"-8"-5511,23 9-283,54 10 1,-51-5 29,43 2-1,283-10 1022,-115-1-957,-244 3-505,-1 1 0,1-1-1,-1 1 1,1-1 0,-1 1 0,1 0 0,-1 0-1,0 0 1,0 0 0,1 0 0,-1 0 0,0 0-1,0 0 1,0 0 0,0 1 0,0-1 0,0 0-1,-1 1 1,1-1 0,0 0 0,-1 1 0,1-1-1,-1 1 1,1-1 0,-1 1 0,0-1 0,1 1-1,-1 0 1,0-1 0,0 1 0,-1 2 0,1 57 890,-1-56-975,-2 165 158,3-99 213,-11 93 1,-23 304-151,30-382-146,1 218 89,3-304-71,6-3-4265,0-4-445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24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54 2833,'0'0'8093,"0"0"-7969,-1-1 0,1 1 0,-1-1-1,1 1 1,0-1 0,-1 1 0,1-1 0,0 1-1,0-1 1,-1 1 0,1-1 0,0 0-1,0 1 1,0-1 0,0 1 0,-1-1 0,1 0-1,0 1 1,0-1 0,0 1 0,0-1-1,1 0 1,-1 1 0,0-1 0,0 1 0,1-2-1,45-6-82,0 2-1,0 2 0,1 2 0,56 4 0,14 0-14,619-20 309,-482 15 106,-254 3-325,-5 0-1817,-55 1-2164,28 6-1507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25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3273,'0'0'7084,"-16"0"-4854,92 3-1008,143 27 0,-135-16-1039,290 18 409,3-32 39,-160-2-422,-215 2 223,-16-1-1282,-1 1 1,1 1-1,-24 4 0,7 0-1106,-10 0-2517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26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6569,'0'0'3233,"4"12"-3156,2 13 275,-1 0-1,-1 0 1,1 45-1,-8 13 996,1-51-1142,1-1-1,2 1 0,1 0 0,9 49 1,0-16-3,-3 0 1,-2 1-1,-4-1 1,-5 69-1,0-7-126,2-69 102,-3 0-1,-20 109 1,20-141 63,-1 51-1,5-43-3527,0-28 1251,0-16-3780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28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99 3729,'0'0'4531,"-15"-9"-1374,20 7-3027,0 1-1,0-1 1,0 1 0,0 0-1,0 1 1,0-1 0,0 1-1,0 0 1,7 1 0,-10-1-63,57 1 536,94 16 0,-58-8-295,0-4 1,134-9 0,10-12-50,117-2-65,-9 27-38,-210-5 140,47 0-132,180 9-93,-197-4-70,171-12 0,-223-8 28,90-3-19,190 1 203,-122 9-116,-157 5-57,-116-1 102,0-53-6027,0 35 249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28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1 440,'-5'-1'12386,"1"5"-11888,-1 17-201,2 1 0,0 0 0,1 0-1,1 0 1,1 0 0,6 39 0,-1-37-216,4-19-422,-7-6 272,-1 0-1,1-1 1,-1 1 0,0 0 0,0-1-1,0 1 1,0-1 0,0 1-1,0-1 1,0 0 0,0 1 0,0-1-1,-1 0 1,1 0 0,-1 0 0,0 1-1,1-4 1,5-32-2688,0 0-3844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6:2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30 864,'0'0'6330,"4"-3"-5309,9-6-387,-12 9-506,-1-1 0,1 1 0,-1 0 0,1 0 0,-1-1 0,0 1 0,1 0 0,-1-1 0,1 1 0,-1-1 0,0 1 0,1 0 0,-1-1 0,0 1 0,0-1 0,1 1 0,-1-1 0,0 1 0,0-1 0,1 1 0,-1-1 0,0 1 0,0-1 0,0 1 0,0-1 0,0 0 0,0 1 0,0-1 0,0 1 0,0-1 1,0 1-1,0-1 0,-1 1 0,1-1 0,0 1 0,-1-2 0,-11 32-199,-30 107 148,23-85-14,3 1 0,2 1 0,3 1 0,-7 81 0,6 0-58,7-97-2,1 0 1,1 0-1,3 0 0,1 0 0,13 76 0,1-28 132,-3 0 1,-4 1-1,-5 130 0,-2-213-138,-1 0-1,1 0 0,0 0 1,0 0-1,1-1 0,-1 1 1,1 0-1,0-1 0,0 1 0,1-1 1,3 6-1,13 30-21,-16-36-2220,-1-15-68,0-16-2902,-2 13 2001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29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51 6025,'0'0'4320,"0"-5"-3644,-1 3-554,0-1 0,0 1 0,0-1 0,-1 1 0,1 0 0,-1 0-1,1-1 1,-1 1 0,0 0 0,0 0 0,0 0 0,0 1 0,0-1 0,0 0 0,0 1 0,-1 0 0,1-1 0,0 1 0,-1 0 0,1 0-1,-1 0 1,0 0 0,1 1 0,-1-1 0,1 1 0,-1 0 0,-4-1 0,-5 0 10,-1 0 0,1 0 0,-1 1 0,1 1 0,-18 2 0,26-2-133,-1 1 0,1 0-1,-1 0 1,1 0 0,0 0-1,0 1 1,0 0 0,0 0-1,1 0 1,-1 0 0,1 0-1,0 1 1,0-1 0,0 1-1,0 0 1,-3 6 0,-5 9-14,1 1 1,-9 23 0,4 2 111,1 1-1,3 1 1,2 0-1,2 1 1,1-1-1,3 94 1,3-137-99,1-1 0,-1 1 0,0 0 1,1-1-1,0 1 0,0-1 0,0 1 0,0-1 0,0 0 1,1 1-1,0-1 0,-1 0 0,1 0 0,0 0 0,1 0 0,-1 0 1,0-1-1,4 4 0,0-2 0,0 1-1,1-1 1,-1-1 0,0 1-1,1-1 1,0 0 0,0-1-1,11 3 1,11 1-110,0-2 0,0-1 0,43-2 0,-70-1 99,12 0-124,1 0 1,-1-2 0,1 1 0,-1-2-1,0 0 1,0-1 0,0 0 0,-1-1 0,1-1-1,22-12 1,-22 8-886,0 1-1,-1-2 1,0 0 0,-1 0 0,16-20-1,1-7-4873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33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1 199 1744,'0'0'5382,"9"-6"-4740,32-22 627,1 2-1,48-23 0,-68 39-1143,1 1-1,0 1 1,1 0 0,0 2-1,0 1 1,43-4-1,279-20 781,-299 25-788,-1 2 0,71 6 1,-95 0-51,0 0 0,0 2 1,34 13-1,19 5-18,-54-18-33,-1 0 0,0 2-1,0 0 1,-1 1 0,0 1 0,0 1-1,-1 1 1,17 14 0,55 33 62,-64-43 27,-1 0 0,0 1 0,-2 1 1,30 30-1,22 22 227,-51-49-311,-1 0 0,21 27 0,-38-40 22,0 0 0,0 0 0,-1 0 0,0 1 0,-1 0 0,0 0 0,0 0 0,-1 0 0,0 1 0,2 17 0,1 3-21,1 0 0,1-1-1,2 0 1,1-1 0,1 0 0,17 29-1,-23-45-20,2 8 38,-1 0 0,-1 1-1,0-1 1,-2 1 0,3 25-1,5 23 33,-10-61 344,-1-4-1271,-4-18-8560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34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4017,'0'0'4385,"2"8"-3833,7 14 59,1 1 1,1-1-1,1-1 1,25 35-1,3 6-138,-38-59-461,3 7 33,0-1-1,1-1 0,0 1 1,1-1-1,9 9 1,-16-17-41,1 1 1,-1-1 0,0 0-1,1 1 1,-1-1 0,1 0-1,-1 0 1,0 1 0,1-1-1,-1 0 1,1 0-1,-1 0 1,1 0 0,-1 0-1,1 1 1,-1-1 0,1 0-1,-1 0 1,1 0 0,-1 0-1,1-1 1,-1 1 0,0 0-1,1 0 1,-1 0-1,1 0 1,-1 0 0,1-1-1,-1 1 1,1 0 0,-1 0-1,0-1 1,1 1 0,-1 0-1,0 0 1,1-1 0,14-22 381,3-33 254,-17 53-631,6-27 160,4-46 0,-7 47 61,10-45-1,-3 21 242,-17 55-433,1 0 0,-1 0 1,1 0-1,-1 1 0,1 0 0,0 0 0,0 1 1,1-1-1,-1 1 0,-7 9 0,-9 4 19,-31 9 485,51-25-335,-21 6-1920,-42 17-3337,29-13-18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40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4097,'0'0'8146,"63"30"-5935,-40-23-2213,1-1 0,1 0 0,-1-2 0,40 2 1,100-6 41,-152-1-22,7 0-64,-1-1-1,1-1 1,35-11 0,-54 14 30,0 0 0,0 0 1,0 0-1,1-1 0,-1 1 1,0 0-1,0 0 0,0 0 1,1 0-1,-1 0 0,0-1 1,0 1-1,0 0 0,0 0 1,0 0-1,1-1 1,-1 1-1,0 0 0,0 0 1,0 0-1,0-1 0,0 1 1,0 0-1,0 0 0,0 0 1,0-1-1,0 1 0,0 0 1,0 0-1,0-1 0,0 1 1,0 0-1,0 0 0,0-1 1,0 1-1,0 0 0,0 0 1,0 0-1,0-1 0,0 1 1,-1 0-1,1 0 0,0 0 1,0-1-1,0 1 0,0 0 1,-1 0-1,1 0 0,0 0 1,0-1-1,0 1 0,0 0 1,-1 0-1,1 0 0,0 0 1,0 0-1,-1 0 0,1 0 1,0 0-1,0 0 0,0 0 1,-1 0-1,1 0 1,0 0-1,-1 0 0,-15-9-1679,-9-2-2319,1 1-768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40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72 3929,'0'0'5594,"-3"-12"-4588,-1 0-713,2 8-80,0-1 0,1 1 0,-1-1-1,1 1 1,0-1 0,1 0 0,-1 1 0,1-8-1,33 12-98,201 11-34,-234-11-42,0 2-43,0-2-150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42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8306,'0'0'3649,"9"-4"-3505,1 0-80,0 0 1,1 0 0,-1 2 0,1-1 0,-1 1 0,1 1 0,0-1 0,19 2 0,-26 2-27,1 0 0,-1 1 0,0 0 1,0-1-1,-1 1 0,1 1 0,-1-1 0,1 0 1,-1 1-1,0 0 0,0 0 0,-1 0 1,1 0-1,2 7 0,4 2 13,21 25-12,1-2 1,2 0-1,1-2 1,45 33-1,-6-4-11,-65-56-33,-1 0 0,-1 0-1,1 0 1,-1 1 0,-1 0-1,9 14 1,-13-20 12,1 1 0,-1-1-1,0 1 1,0-1 0,-1 1 0,1-1-1,-1 1 1,1 0 0,-1-1 0,0 1-1,0 0 1,0-1 0,0 1 0,0 0-1,0-1 1,-1 1 0,0 0 0,1-1-1,-1 1 1,0-1 0,0 1 0,0-1-1,-1 0 1,1 1 0,0-1 0,-1 0-1,0 0 1,-3 4 0,-44 40 152,-80 86-54,115-128-1198,9-4-61,-3 0-2280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01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82 3241,'0'0'5852,"-6"-21"-2674,4 21-3071,-1-1 0,0 0 0,1 1 0,-1-1-1,0 1 1,0 0 0,0 0 0,1 0 0,-1 0 0,0 1 0,0-1 0,1 1 0,-1 0 0,-5 1 0,5 1-117,0-1-1,0 1 1,0-1 0,0 1-1,0 0 1,1 0-1,-1 1 1,1-1-1,-4 7 1,-4 7-13,-20 31 69,-29 66-1,52-99-66,1 0 0,1 0 0,1 1 0,0-1 0,0 1 0,2 0 0,0 0-1,1 0 1,1 21 0,0-34-2,1 0-1,0 0 1,0 0-1,-1-1 0,2 1 1,-1 0-1,0-1 1,0 1-1,1-1 1,0 1-1,-1-1 1,1 0-1,0 0 0,0 1 1,0-1-1,0-1 1,1 1-1,-1 0 1,1 0-1,-1-1 1,1 0-1,-1 1 0,1-1 1,0 0-1,-1 0 1,1 0-1,0-1 1,4 2-1,10 0-23,0 1 0,0-2-1,29-1 1,-31 0 55,-3-1-13,-1-1 1,1 0-1,-1-1 0,1 0 1,-1 0-1,0-2 1,0 1-1,-1-1 0,1-1 1,-1 0-1,18-14 0,-19 13 29,0 0 0,0-1 0,-1 0 0,1 0 0,-2-1 0,1 0 0,-1 0 0,-1-1 0,0 0 0,0 0 0,-1-1 0,5-12 0,-7 12 73,-1-1 0,0 1-1,-1-1 1,0 1 0,-1-1 0,0 0-1,-1 1 1,0-1 0,-1 0 0,0 1-1,-1 0 1,-1-1 0,1 1 0,-2 0-1,1 1 1,-1-1 0,-1 1 0,0 0-1,-14-17 1,19 26-93,-12-18 6,0 1 0,-30-30 0,42 47-99,1 1 1,-1 0 0,1-1 0,-1 1-1,1 0 1,-1 0 0,1 0 0,-1-1-1,1 1 1,-1 0 0,1 0 0,-1 0-1,1 0 1,-1 0 0,1 0 0,-1 0-1,1 0 1,-1 0 0,0 0-1,1 0 1,-1 0 0,1 1 0,-1-1-1,1 0 1,-1 0 0,1 0 0,-1 1-1,1-1 1,-1 0 0,1 1 0,0-1-1,-1 0 1,1 1 0,0-1 0,-1 1-1,1-1 1,0 1 0,-1-1 0,1 1-1,-16 24-2440,10-14 240,-6 3-2919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01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6489,'0'0'6038,"5"22"-5528,28 157 123,-33-176-628,2 16 21,1-1 0,1 1 0,0 0 0,12 31 0,-14-46-27,0 0 0,0 0 1,0 0-1,1 0 0,-1 0 0,1-1 1,0 1-1,0-1 0,0 0 1,0 0-1,0 0 0,1 0 1,0-1-1,-1 1 0,1-1 0,0 0 1,0 0-1,0 0 0,0-1 1,1 1-1,-1-1 0,0 0 0,1 0 1,-1-1-1,1 1 0,5-1 1,-4 0-111,0 0 0,1 0 0,-1 0 0,0-1 0,1 0 0,-1 0-1,0 0 1,0-1 0,10-4 0,-11 3-712,0-1 0,1 0-1,-1 0 1,-1 0-1,10-10 1,4-7-6072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02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45 4385,'0'0'3275,"-4"-2"-2891,2 1-253,0-1 0,0 1 0,-1 0 0,1 0 0,-1 0 0,1 0-1,0 0 1,-1 0 0,1 1 0,-1-1 0,0 1 0,1 0 0,-1 0 0,1 0-1,-1 0 1,0 0 0,1 1 0,-1-1 0,1 1 0,-1-1 0,1 1 0,-1 0-1,1 0 1,0 0 0,0 0 0,-3 3 0,2-2-105,0 1 0,1 0 0,-1 0 0,1 0 0,0 1 0,0-1 0,0 0 0,1 1 1,-1-1-1,1 1 0,-1 0 0,1-1 0,1 1 0,-1 0 0,0 0 0,1 0 0,0-1 0,0 7 0,1-7-31,-1 1-1,1-1 1,0 0-1,0 0 0,0 0 1,1 0-1,-1 0 1,1 0-1,0 0 0,0-1 1,0 1-1,0-1 1,0 1-1,0-1 1,1 0-1,-1 1 0,1-1 1,0-1-1,-1 1 1,1 0-1,0-1 0,0 1 1,0-1-1,6 2 1,-3-1-49,-1 0 1,1 0 0,0-1 0,0 1 0,0-1 0,0-1-1,0 1 1,0-1 0,0 0 0,0 0 0,0-1-1,0 0 1,-1 0 0,8-2 0,-9 0 102,1 0 1,0 0 0,-1-1-1,1 0 1,-1 0-1,0 0 1,-1 0 0,1-1-1,-1 1 1,0-1-1,0 0 1,0 0 0,0 0-1,-1-1 1,0 1-1,0 0 1,-1-1 0,1 1-1,-1-1 1,-1 0 0,1 1-1,-1-1 1,0 0-1,-1-11 1,0 15-8,0 0 1,0 0-1,0 0 1,0 0-1,-1 0 1,1 0-1,-1 0 1,1 1-1,-1-1 1,0 0-1,0 1 1,0-1-1,0 1 1,0 0-1,0 0 1,0-1-1,0 1 1,0 1-1,-1-1 1,1 0-1,-3 0 1,-53-12 88,51 12-233,-4 0 46,0 0 0,0 0 0,-21 3 0,29-2-176,1 0-1,0 1 0,0-1 1,-1 1-1,1 0 0,0 0 1,0 0-1,0 0 0,0 0 1,0 0-1,0 0 0,0 1 1,0-1-1,0 1 0,0-1 1,1 1-1,-1 0 0,1 0 1,-1 0-1,1 0 0,0 0 1,0 0-1,-2 3 0,0 2-2498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02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6969,'0'0'3321,"11"0"-3238,143-2 34,-152 1-181,1 0 0,0 0 1,-1 1-1,1-1 0,-1-1 0,1 1 0,-1 0 0,0-1 0,0 1 1,1-1-1,-1 1 0,0-1 0,0 0 0,-1 0 0,1 0 0,0 0 0,-1-1 1,3-2-1,6-11-2540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6:2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1536,'0'0'8095,"0"13"-7128,1-5-882,-1 9 126,1-1-1,1 0 0,4 18 1,-5-29-174,0-1 1,0 0-1,0 1 1,1-1-1,0 0 0,0 0 1,0 0-1,0 0 1,1 0-1,-1-1 1,1 1-1,0-1 0,0 0 1,0 1-1,0-1 1,1-1-1,0 1 1,6 4-1,-9-7 2,0 0-1,0 0 1,1 0 0,-1 0 0,0-1-1,0 1 1,0 0 0,0 0-1,1-1 1,-1 1 0,0 0 0,0-1-1,0 1 1,0-1 0,0 0 0,0 1-1,0-1 1,0 0 0,0 0-1,0 0 1,0 1 0,-1-1 0,1 0-1,0 0 1,-1 0 0,1 0 0,0 0-1,0-2 1,24-40-289,-17 28 250,4-8-164,0-1 0,-1 0 0,-1 0-1,-1-1 1,-2 0 0,9-48-1,-14 55-724,-1 0 0,0 0 0,-1-1-1,-1 1 1,-1 0 0,-6-27 0,-4 5-3326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03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5817,'0'0'6122,"79"-3"-6122,-55 3 0,-6 0-8,-7 0 8,-2 0-176,-3 0-441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06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297 129 640,'0'0'8605,"12"-4"-4713,-10-8-3863,0 0-1,-1-1 1,0 1-1,-1-17 0,-1 11-19,1 17-7,0 0 0,0 0 0,0 0 0,0 0 0,0 0 0,-1 0 0,1 0 0,0 0 0,-1 0 0,1 0 0,-1 1 0,1-1 0,-1 0 0,1 0 0,-1 0 0,0 1 0,1-1 0,-1 0 0,0 1 0,0-1 0,1 1 0,-1-1 0,0 1 0,-1-1 0,-30-7 51,-32 9-56,57 0 6,1 0 0,-1 0 0,0 1 0,1 0 0,0 0 0,-1 1 0,1-1 0,0 1 0,0 1 0,1-1 0,-1 1 0,1 0 0,-1 0 0,1 1 0,0 0 0,1 0 0,-1 0 0,1 0 0,0 0 0,1 1 0,-6 10 0,-2 9 29,1 0 1,1 1 0,1 0-1,-5 31 1,-2 3 92,11-46-122,1 0 1,1 0 0,0 0-1,0 1 1,2-1 0,0 0-1,2 25 1,0-35-7,-1-1 1,1 1 0,0 0-1,0-1 1,0 1-1,1-1 1,-1 0-1,1 0 1,0 0-1,0 0 1,0 0-1,0 0 1,0-1 0,0 1-1,1-1 1,-1 0-1,1 0 1,0-1-1,7 3 1,1 1-13,1-1 0,-1 0 1,1-1-1,0 0 0,14 0 1,-12-1-493,1 0 1,0-2 0,-1 0-1,1-1 1,-1 0 0,1-1 0,-1-1-1,0-1 1,1 0 0,24-11-1,-6-6-2012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07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0 4065,'0'0'7543,"-1"10"-6972,-23 102 318,4-27-723,-8 89 0,27-171-197,1 0 0,-1-1-1,1 1 1,0 0-1,0 0 1,0 0 0,0 0-1,0 0 1,1 0 0,-1 0-1,1-1 1,0 1 0,0 0-1,0 0 1,0-1 0,0 1-1,1 0 1,-1-1 0,1 0-1,0 1 1,-1-1 0,1 0-1,0 0 1,5 4-1,-2-4-171,0 0 0,0-1 0,0 1 0,0-1 0,0 0 0,0-1 0,0 1 0,0-1 0,1 0 0,-1 0 0,0-1 0,0 1 0,7-3 0,12-5-2131,0-6-1537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07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3 6177,'0'0'6400,"0"-3"-6209,-1 5-132,-32 86 789,20-59-699,2 1-1,-14 61 0,13-14-115,6-28-33,-15 48 1,7-67 70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08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16 4689,'0'0'6217,"-21"-16"-4434,13 17-1702,1 1 0,-1-1 0,1 1-1,-1 1 1,1-1 0,0 1 0,0 1-1,0-1 1,1 1 0,-1 0 0,1 1-1,0-1 1,0 1 0,0 0 0,1 1-1,-1 0 1,2 0 0,-1 0 0,0 0-1,1 1 1,-4 9 0,6-13-85,0 0 0,1 0 1,0 1-1,0-1 0,0 0 1,0 1-1,0-1 0,1 1 1,-1-1-1,1 1 0,0-1 0,0 1 1,0 0-1,1-1 0,-1 1 1,1-1-1,0 0 0,0 1 1,0-1-1,0 1 0,1-1 1,-1 0-1,1 0 0,0 0 0,0 0 1,0 0-1,0 0 0,1-1 1,-1 1-1,1-1 0,-1 0 1,1 1-1,0-1 0,0 0 0,0 0 1,0-1-1,0 1 0,4 0 1,2 2-175,0-1 0,0 0 0,1-1 0,-1 0 1,1-1-1,0 0 0,-1 0 0,1-1 0,0 0 0,16-3 0,-19 2-233,-1-1-1,1 1 0,0-1 1,-1-1-1,0 1 0,1-1 1,-1 0-1,0 0 0,9-7 0,12-13-3347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09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 4913,'0'0'5561,"-4"2"-5343,-13 16 171,0 0 1,1 1-1,0 1 1,2 1 0,1 0-1,0 0 1,-15 37-1,21-36-354,2 0 0,0 0 0,2 1 0,0-1 0,1 1 0,2 0 0,0-1 0,4 29 0,-4-47-123,0-1 0,1 0 0,-1 1-1,0-1 1,1 0 0,0 0 0,0 0 0,0 1 0,0-1-1,0 0 1,1 0 0,-1 0 0,1-1 0,0 1 0,0 0 0,0-1-1,0 1 1,3 2 0,-1-2-407,0-1 0,0 0-1,1-1 1,-1 1 0,0-1-1,0 0 1,1 0 0,-1 0-1,1 0 1,-1-1 0,1 0 0,6 0-1,13 0-4145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09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33 7074,'0'0'3762,"-10"12"-3684,7-6-97,0 1 0,1 0 0,0 0 0,0 0 0,1 0 1,0 0-1,0 0 0,0 12 0,4 58-136,-2-75 165,0 0 0,0 0 0,0-1 0,0 1-1,0 0 1,0-1 0,0 1 0,0 0 0,1-1 0,-1 1 0,0-1 0,1 0 0,-1 0 0,1 1 0,0-1-1,0 0 1,-1 0 0,1 0 0,0-1 0,0 1 0,0 0 0,0-1 0,0 1 0,0-1 0,0 0 0,0 1-1,2-1 1,63 3 121,-58-3-126,-3 1 9,0-1-1,0-1 0,-1 1 1,1-1-1,0 0 0,0 0 1,0-1-1,0 0 0,6-3 1,-9 4 52,-1-1 0,0 1 1,0-1-1,0 0 1,0 1-1,-1-1 0,1 0 1,0 0-1,-1 0 0,0-1 1,1 1-1,-1 0 0,0-1 1,0 1-1,0 0 1,0-1-1,-1 1 0,1-1 1,-1 1-1,1-1 0,-1 0 1,0 1-1,0-1 0,0-2 1,0-5 181,-1 1 1,0-1 0,0 0-1,-1 1 1,0-1 0,0 1-1,-1 0 1,-8-17 0,9 22-268,0 0 0,-1 0 0,1 1 1,-1-1-1,0 0 0,0 1 1,0 0-1,-1 0 0,1 0 0,-1 0 1,1 0-1,-1 1 0,0-1 0,0 1 1,0 0-1,-1 0 0,1 1 0,0-1 1,-1 1-1,1 0 0,-6-1 0,-27 2-2758,21 0-2097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09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1192,'0'0'10884,"14"9"-10664,46 31-60,-57-37-135,0 0 1,1 0-1,-1 1 1,0-1-1,-1 1 1,1 0-1,-1 0 0,1 0 1,-1 0-1,-1 0 1,1 0-1,0 0 1,-1 1-1,0-1 0,0 1 1,0 4-1,0 5 94,0 1-1,-1-1 1,-3 21-1,1-18-4,-1-3-34,0 1 0,-1-1-1,0-1 1,-1 1 0,-1-1-1,0 1 1,-1-2 0,0 1-1,-1-1 1,0 0 0,-16 16-1,22-25-203,-1-1-1,0 0 0,1 0 0,-1 0 1,0 0-1,0 0 0,0-1 0,0 1 1,0-1-1,-1 0 0,1 0 0,-5 1 1,-24 2-3978,5-4-3687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13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3 7034,'0'0'5558,"0"0"-5548,-1 0 0,1-1 0,-1 1-1,1 0 1,-1-1 0,1 1 0,-1 0 0,1 0 0,-1 0-1,1 0 1,-1 0 0,1-1 0,-1 1 0,1 0 0,-1 0-1,1 0 1,-1 0 0,0 0 0,1 1 0,-1-1 0,1 0 0,-1 0-1,1 0 1,-1 0 0,1 1 0,-1-1 0,1 0 0,-1 1-1,-2 4-4,0 0-1,0 0 0,1 1 0,0-1 0,0 1 0,1-1 1,-1 1-1,1 0 0,0-1 0,1 9 0,-4 6 12,-9 55 29,3 0 0,-1 122 1,11-144-904,-27-65 344,21 2 463,0 1 1,0-1 0,1 0 0,0-1-1,1 1 1,0-1 0,1 0 0,0 0 0,0 0-1,-1-22 1,2-12-32,3-62-1,0 85 144,-2 15-34,2 0 0,-1 0 0,1 1 0,0-1 0,0 0 0,1 0-1,0 1 1,0-1 0,0 1 0,1 0 0,0-1 0,0 1 0,1 1 0,0-1-1,0 0 1,0 1 0,0 0 0,1 0 0,0 0 0,0 1 0,1-1-1,-1 1 1,1 0 0,0 1 0,0-1 0,0 1 0,0 1 0,1-1 0,-1 1-1,1 0 1,-1 0 0,1 1 0,13-1 0,-20 2-27,14-1 3,0 0 0,0 1 1,0 1-1,-1 1 0,23 4 0,-33-5 2,0 0 0,0 0 0,0 0 0,-1 1 0,1-1 0,0 1 0,0-1 0,-1 1 0,1 0 0,-1 0-1,1 1 1,-1-1 0,0 0 0,0 1 0,0-1 0,0 1 0,-1 0 0,1-1 0,-1 1 0,1 0 0,-1 0 0,0 0 0,0 0-1,0 0 1,-1 1 0,1-1 0,-1 0 0,0 0 0,0 0 0,0 4 0,0-2 11,0-1 0,0 1 0,-1-1 0,1 1 0,-1-1 0,0 0 0,0 0 0,-1 1 0,1-1 0,-1 0 0,0 0 0,-4 6 0,1-4 62,-1 0-1,1 0 1,-2 0-1,1 0 1,-13 8-1,-41 19 368,48-27-270,1 0-1,0 0 0,0 1 1,0 0-1,0 1 1,-17 17-1,27-25-175,1 1-1,0 0 1,-1-1 0,1 1-1,-1-1 1,1 1-1,0-1 1,0 1 0,-1 0-1,1-1 1,0 1-1,0 0 1,0-1 0,0 1-1,0 0 1,-1-1 0,1 1-1,1 0 1,-1-1-1,0 1 1,0 0 0,0-1-1,0 1 1,0 0-1,0-1 1,1 1 0,-1-1-1,0 1 1,1 0-1,-1-1 1,0 1 0,1-1-1,-1 1 1,1-1 0,0 1-1,18 13 185,-16-12-147,11 6 17,0 0-1,1-1 1,0 0-1,0-2 1,1 1-1,-1-2 1,1 0-1,0-1 1,19 1-1,22 0-87,73-5 1,-47-1-1051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44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3817,'0'0'9753,"0"20"-9692,0 62 1,-14 367 255,4-143-282,11-226-28,-4-51 269,1-13-1462,1-2-4056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6:2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59 2481,'0'0'3599,"-6"1"-3318,4-1-260,0 1-1,0-1 0,1 0 1,-1 1-1,0-1 0,1 1 0,-1-1 1,0 1-1,1 0 0,-1-1 1,1 1-1,-1 0 0,1 0 1,-1 0-1,1 0 0,0 1 0,-2 0 1,-12 34 325,13-28-311,-1 1 278,-1-1 0,0 1-1,0-1 1,-1 0 0,0 0-1,0 0 1,-1-1 0,0 0-1,0 0 1,-13 11 0,18-17-203,8-23-99,31-54-319,-26 56 309,-1-1 0,-1 0 0,9-30 0,-19 50 6,0 1 0,0 0-1,0 0 1,0 0 0,0-1 0,1 1 0,-1 0-1,0 0 1,0 0 0,0-1 0,0 1 0,0 0-1,0 0 1,1 0 0,-1 0 0,0 0 0,0-1 0,0 1-1,0 0 1,1 0 0,-1 0 0,0 0 0,0 0-1,0 0 1,1 0 0,-1 0 0,0-1 0,0 1-1,1 0 1,-1 0 0,0 0 0,0 0 0,0 0 0,1 0-1,-1 0 1,0 0 0,0 1 0,1-1 0,-1 0-1,0 0 1,0 0 0,1 0 0,12 9-9,9 16-119,-20-24 158,57 52-20,-25-24 34,-34-29-19,1 0 0,-1 0 0,0 1 1,1-1-1,-1 0 0,0 0 1,0 1-1,1-1 0,-1 0 1,0 1-1,0-1 0,1 0 0,-1 1 1,0-1-1,0 0 0,0 1 1,0-1-1,1 1 0,-1-1 0,0 0 1,0 1-1,0-1 0,0 1 1,0-1-1,0 0 0,0 1 1,0-1-1,0 1 0,0-1 0,0 0 1,-1 1-1,1-1 0,0 1 1,0-1-1,0 0 0,0 1 0,-1-1 1,1 0-1,0 1 0,0-1 1,-1 0-1,1 1 0,0-1 0,-1 0 1,1 0-1,0 1 0,0-1 1,-1 0-1,1 0 0,-1 0 1,1 1-1,0-1 0,-1 0 0,1 0 1,-1 0-1,1 0 0,0 0 1,-1 0-1,1 0 0,-1 0 0,1 0 1,0 0-1,-1 0 0,0 0 1,-17 2-562,12-4-4003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45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4081,'0'0'5210,"20"0"-4540,71 1 475,177 27 1,-267-28-1124,1 0 1,-1 1-1,1-1 1,0 0-1,-1 0 0,1 1 1,-1-1-1,1 1 1,-1-1-1,1 1 0,-1 0 1,0-1-1,1 1 1,-1 0-1,0 0 0,1 0 1,-1 0-1,0 0 1,0 0-1,0 1 0,0-1 1,0 0-1,0 1 1,0-1-1,-1 0 0,2 3 1,-2 0 63,0 0-1,0-1 1,-1 1 0,1 0 0,-1 0-1,0-1 1,0 1 0,0-1 0,0 1 0,-3 5-1,-4 15-67,2 0 0,1 1-1,0 0 1,2 0 0,1 0-1,1 0 1,3 31 0,-1-18-6,-2-1 0,-7 47 1,-3-23-10,2 1-1,0 64 1,9-125-122,-1-1 0,1 1 0,0 0 0,-1 0 0,1-1 0,0 1 0,-1 0 0,1-1-1,-1 1 1,1-1 0,-1 1 0,0 0 0,1-1 0,-1 1 0,1-1 0,-1 0 0,0 1 0,0-1 0,1 1 0,-1-1 0,0 0 0,0 0 0,1 1 0,-1-1 0,0 0 0,0 0-1,1 0 1,-1 0 0,0 0 0,0 0 0,0 0 0,0 0 0,1 0 0,-1 0 0,0-1 0,0 1 0,1 0 0,-1 0 0,0-1 0,0 1 0,1 0 0,-1-1 0,0 0 0,-11-8-3741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45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4809,'0'0'6271,"0"9"-5677,10 214 653,1 22-510,-13-207-604,-11 67 0,8-76-39,4-13 48,25-16-86,305 0 139,-306-5-1762,-18 1-273,-16 3-598,-8 1-3856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46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5369,'0'0'7206,"1"16"-6782,4 173 328,4 84 180,-6-72-2453,-3-184 764,0-37-3153,0-1-1896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47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16 6249,'0'0'5932,"0"9"-5745,-18 326 727,19-302-888,0-23-43,0 0 0,-1 1 0,0-1 0,0 0 0,-2 1 0,-3 15 0,5-25 6,0-1-1,0 0 0,0 0 0,0 1 0,0-1 1,0 0-1,-1 0 0,1 1 0,0-1 0,0 0 1,0 0-1,0 1 0,-1-1 0,1 0 0,0 0 0,0 0 1,-1 0-1,1 1 0,0-1 0,0 0 0,-1 0 1,1 0-1,0 0 0,-1 0 0,1 0 0,0 0 0,0 0 1,-1 0-1,1 0 0,0 0 0,-1 0 0,1 0 1,0 0-1,0 0 0,-1 0 0,1 0 0,0 0 0,-1 0 1,1 0-1,0 0 0,0-1 0,-1 1 0,1 0 1,0 0-1,0 0 0,0 0 0,-1-1 0,1 1 1,0 0-1,0 0 0,0-1 0,-1 1 0,1 0 0,0 0 1,0-1-1,0 1 0,0 0 0,0 0 0,0-1 1,0 1-1,-1 0 0,1 0 0,0-1 0,0 1 0,-11-23-748,9 20 664,-11-26-281,1-1 0,2-1 0,1 0-1,-9-53 1,11 25 1602,0-96 0,7 153-1218,1 0 0,-1 1-1,1-1 1,0 1 0,-1-1 0,1 1-1,0 0 1,0-1 0,0 1-1,0 0 1,0 0 0,0-1 0,1 1-1,-1 0 1,0 0 0,1 0-1,-1 1 1,0-1 0,1 0 0,-1 0-1,1 1 1,-1-1 0,1 1-1,-1-1 1,1 1 0,0 0-1,-1-1 1,3 1 0,54-6-22,-52 6 37,176 0-52,-180 0 45,0 1 1,1-1-1,-1 1 0,0-1 0,0 1 0,0 0 0,0 0 0,0 0 0,0 0 1,0 0-1,0 0 0,0 1 0,0-1 0,-1 1 0,1-1 0,-1 1 1,1 0-1,-1-1 0,1 1 0,-1 0 0,0 0 0,0 0 0,0 0 0,0 0 1,0 0-1,-1 0 0,1 0 0,-1 1 0,1-1 0,0 3 0,0 10 160,1-1 0,-2 1 0,-1 25-1,0-13-68,0-22-101,0 0 1,0 1-1,0-1 1,0 0-1,-1 0 1,0 0 0,0 0-1,0 0 1,0 0-1,-1-1 1,0 1-1,0-1 1,0 1-1,-7 5 1,-8 9 186,-39 30 0,4-3 740,47-42-882,1 1-1,0 0 1,1 0 0,-1 0 0,1 1 0,0-1 0,0 1-1,1 0 1,0 0 0,0 0 0,0 1 0,1-1-1,0 1 1,0-1 0,0 1 0,0 12 0,2-18-48,1-1 0,-1 1 0,1 0 0,-1-1 0,1 1 0,0-1 0,-1 1 0,1 0 0,0-1 0,-1 1 0,1-1 0,0 0 0,0 1 0,-1-1 0,1 1 0,0-1 0,0 0 1,0 0-1,-1 0 0,1 1 0,0-1 0,0 0 0,0 0 0,0 0 0,1 0 0,26 1 31,-26-1-33,66 3-336,-47-1-6,0-1 1,0 0 0,0-2 0,37-6-1,-45 2-1659,-4-2-2156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47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3185,'0'0'10095,"6"-17"-9236,4-5-599,15-47 583,-28 89-797,2 0 0,0 0 0,4 33 0,-1 6-39,-1-53-16,-1 0 1,0 0-1,0 0 0,0 0 1,-1-1-1,0 1 1,0 0-1,-1 0 1,1 0-1,-1-1 1,-1 1-1,1-1 1,-1 0-1,-6 10 1,9-15-90,0 0 0,0 0 0,-1 0 0,1 0 0,0 0 0,0 0 0,-1 0 0,1 1 0,0-1 0,0 0 0,-1 0 0,1 0 0,0 0 0,0-1 0,-1 1 0,1 0 0,0 0 0,0 0 0,-1 0 0,1 0 0,0 0 0,0 0 0,0 0 0,-1 0 0,1-1 0,0 1 0,0 0 0,0 0 0,-1 0 0,1 0 0,0-1 0,0 1 0,0 0 0,0 0 0,0 0 0,-1-1 0,1 1 0,0 0 0,0 0 0,0-1 0,0 1 0,0 0 0,0-1 0,-3-12-5086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49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34 384,'0'0'4294,"6"-19"3001,8 15-7259,-1 1-1,0 0 1,1 1 0,0 0-1,-1 1 1,1 1 0,0 0-1,15 3 1,17-1 42,1159 45 634,-1105-44-578,-88-4-3717,-29-1-1339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49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5169,'0'0'7246,"0"4"-6896,0 22-266,0 1-1,-1-1 0,-2 0 1,-1 0-1,0 0 0,-2 0 1,-15 38-1,21-64-67,0 1-1,0 0 1,-1-1 0,1 1-1,0-1 1,0 1-1,0 0 1,0-1 0,0 1-1,0 0 1,0-1 0,0 1-1,0 0 1,0-1-1,0 1 1,1-1 0,-1 1-1,0 0 1,0-1-1,1 1 1,-1-1 0,0 1-1,1-1 1,-1 1-1,0-1 1,1 1 0,-1-1-1,1 1 1,-1-1 0,1 1-1,-1-1 1,1 0-1,-1 1 1,1-1 0,-1 0-1,1 1 1,-1-1-1,1 0 1,0 0 0,-1 0-1,2 1 1,32 4 57,-26-4 49,103 9 216,166-6 1,-45 0-4289,-246-6-1507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50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24 144,'0'0'7900,"20"-4"-7279,18-3-276,0 1 1,50-1 0,152 21 1332,1-1-1153,-204-14-488,-25-1 17,0 2-1,1-1 1,-1 2 0,1 0 0,-1 0-1,0 1 1,24 7 0,-35 40 2081,-3-9-2047,-1 1 1,-1-1-1,-3 0 1,-1-1-1,-2 0 0,-1 0 1,-21 45-1,26-75-167,6-20-1460,0 0-403,0-8-3647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51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5217,'0'0'5564,"29"-4"-5044,8-2-401,-11 1-67,1 2 0,0 1 1,27 0-1,-28 2 18,0 0-1,-1 2 0,1 1 1,37 8-1,5 3 245,1-3 1,0-3-1,0-4 1,81-4-1,-111 0-336,37-8 33,-56 4-14,1 1 0,27 0 0,-48 3 6,0 0-10,0 3 725,0 31 17,0 13-537,-2-1 1,-11 62 0,-13 138 200,23-183-349,-3-1-1,-3-1 1,-32 121-1,30-147-36,2 1 0,2-1-1,1 2 1,1-1 0,3 1 0,1 37-1,1 26-134,0-100 75,32-1-4783,-20-6 676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52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1 624,'0'0'6076,"-14"1"-5157,3-1-1781,-24 5 4784,42 2-914,29 4-2180,26 1-687,0-3-1,0-3 1,108-3 0,-82-2-48,-53 0-54,529-2 297,-424-9-321,74-1 11,-162 9 58,-51 2-57,-41 1-2443,-53 18-2382,43-10-317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6:3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67 1168,'0'0'7036,"-8"0"-6490,-2 1-422,7 0-82,0-1 1,-1 1-1,1-1 1,0 0-1,0 0 0,-1 0 1,1-1-1,0 1 1,-5-2-1,-34-35 2579,25 19-2351,16 18-298,1 0-36,-56-11 207,48 11-106,1 0 0,-1 1 0,0 0 0,0 0 0,1 1 0,-1 0 0,1 0 0,-1 0 0,1 1 0,0 1 0,0-1 0,0 1 0,0 0 0,1 1 0,0-1 0,-10 10 0,-19 13 21,17-14 30,1 0-1,1 1 0,0 0 1,-26 33-1,22-22-10,1 1-1,1 0 0,2 2 1,1 0-1,1 0 0,1 1 1,-11 38-1,17-38-40,0 0-1,2 0 1,2 0 0,-1 35 0,4-60-35,1 0 0,0-1 0,0 1 1,0 0-1,0-1 0,0 1 0,1-1 1,0 1-1,0-1 0,0 0 0,0 1 1,0-1-1,1 0 0,-1-1 0,5 5 1,52 41-71,-33-29 72,-9-6-26,0 0 1,2-1-1,-1-2 0,1 1 0,23 7 0,28 18-19,-55-28-109,-1 0 0,1 0 0,1-2 1,-1 0-1,25 6 0,10-5 181,0-3 0,0-1 0,65-6 0,-11 0-21,-56 4 17,-20 0-23,0-1 0,38-5 0,-57 3 7,0 1 0,0-2 0,-1 1 0,1-1 0,0-1 0,-1 1 0,0-1 0,0-1 0,0 1 0,-1-2 0,10-7 0,-11 8-10,16-15-6,32-36 0,-47 47 4,0 0 1,-1-1-1,0 1 0,-1-1 1,0 0-1,0-1 0,4-17 1,13-26 60,-18 46-36,0 1-1,-1-1 0,0 0 0,0 0 0,-1-1 0,0 1 0,0 0 0,1-17 1,-3 10 158,1 3-102,-1 1 1,0 0-1,0 0 0,-1-1 0,-1 1 0,0 0 0,0 0 0,-1 0 0,-1 0 0,0 1 0,0-1 0,-7-11 0,6 13 44,1-1-1,0 1 0,1-1 1,0 0-1,-2-15 0,4 18-85,0 0-1,-1 0 0,0 0 0,0 0 0,0 0 0,-1 1 1,0-1-1,0 1 0,0 0 0,-1-1 0,-9-10 0,0 8 21,-1 0 0,0 1 0,0 0 0,-1 1-1,-29-10 1,-4-1 50,-8-10 107,28 14-180,-58-22 0,74 33-51,0 1-1,0 0 1,-1 0-1,1 1 1,0 1 0,0 0-1,-19 3 1,24-3-14,0 2-1,0-1 0,0 1 1,0 0-1,0 0 1,1 1-1,-1-1 1,1 2-1,0-1 1,0 1-1,0 0 0,0 0 1,0 0-1,-5 6 1,-15 36-1603,1-2-4555,11-31-33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53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1 728,'0'0'5991,"4"0"-5743,272 3 6259,376 23-4890,-493-22-1511,118 10 6,-58 5-67,-242-19-4954,7-3-3191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56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3201,'0'0'8578,"0"-19"-5993,0 295-3777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57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5249,'0'0'6451,"3"-1"-6223,54-4-171,0 3 0,60 4 0,-13 1-33,-63-3-259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6:59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0 120,'0'0'13892,"0"24"-13713,9 234 465,8-31-612,-15-162 45,0-36-10,-2-1 0,0 1 0,-6 31-1,6-59-106,0-1 1,0 1-1,0-1 0,0 1 0,0 0 0,0-1 1,0 1-1,0 0 0,0-1 0,0 1 1,1-1-1,-1 1 0,0-1 0,0 1 0,1 0 1,-1-1-1,0 1 0,1-1 0,-1 1 0,1-1 1,-1 0-1,0 1 0,1-1 0,-1 1 0,1-1 1,-1 0-1,1 1 0,0-1 0,-1 0 0,1 0 1,-1 1-1,1-1 0,-1 0 0,1 0 0,0 0 1,-1 0-1,1 0 0,-1 0 0,1 0 0,0 0 1,0 0-1,29-4-3334,-15-7-951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1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3 3241,'0'0'6686,"-1"0"-6591,0 0 0,0-1 0,1 1 0,-1 0 0,0-1-1,0 1 1,0 0 0,0 0 0,1 0 0,-1 0-1,0 0 1,0 0 0,0 0 0,0 0 0,0 0 0,1 0-1,-1 1 1,0-1 0,-1 1 0,-5 10 46,0 0 1,1 1 0,0 0-1,0 1 1,2-1 0,0 1-1,-3 15 1,-14 102 601,10-54-500,-1 36-98,9-73-70,-12 62 0,2-46 130,2 1 0,2 0 1,-2 82-1,31-168-2017,-14 13-145,-3 3-2332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16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3993,'0'0'5738,"30"1"-3188,81 33-954,31 8-874,-27-23-330,146 6 0,-63-8-108,474 23 188,-264-22-245,411-8 85,-495-12-128,154 2-377,-482-1-213,0 1 1,1-1 0,-1 0-1,0 0 1,0-1-1,1 1 1,-1-1 0,-4-2-1,-18-10-6581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33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36 272 184,'0'0'583,"-23"-3"-18,11 0 6339,12 1-6691,0-1 0,1 1 0,-1-1 0,1 1 0,0-1-1,-1 1 1,1 0 0,0-1 0,1 1 0,-1 0 0,0 0-1,1 0 1,-1 0 0,1 0 0,-1 0 0,1 0 0,0 0-1,4-2 1,47-28-583,-14 9 512,-13 5-142,1 1 0,1 1 0,0 1 1,0 2-1,36-12 0,3 5 19,86-15 0,-123 31-5,-1 2 1,1 1 0,36 3 0,1 0-2,-57-1-9,-1 0 0,1 1 0,0 0 0,0 0 0,-1 1 0,0 1 0,1 0 0,9 6 0,70 43 32,-76-41 45,0 1-1,-1 0 1,0 1 0,-1 0 0,0 1 0,-1 0 0,-1 1 0,13 29 0,14 22-9,-28-51 1,0 0 0,-1 0 0,-1 0 0,0 1 0,-1-1 0,-1 1 0,-1 1-1,2 25 1,-4 149 293,-3-99-469,-1-47 119,-2 0 0,-20 78 0,18-99 19,-2-1-1,-1 0 1,-1 0 0,-1-1 0,-1-1 0,-28 38 0,24-39 97,-35 35 0,12-15-99,-7 0 184,29-30-451,11-11-2185,-3-14-9520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34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0 1480,'0'0'5986,"-4"15"-1781,-19 53-3235,5-31-546,-35 53 0,-4 7-71,55-95-361,1-1 1,0 1-1,0 0 1,0-1-1,1 1 1,-1 0 0,0 0-1,1 0 1,-1 0-1,1-1 1,-1 1-1,1 0 1,0 0-1,0 0 1,0 0-1,0 0 1,0 0 0,1 0-1,-1 0 1,1 2-1,0-3 0,1 0 0,-1 0 0,1 0 0,0 0 0,-1 0 0,1 0-1,0 0 1,0-1 0,-1 1 0,1-1 0,0 1 0,0-1 0,0 1 0,0-1-1,0 0 1,0 0 0,-1 0 0,5-1 0,-4 1 8,31 1 16,-1-2 1,1-1-1,57-12 0,-72 10 11,-12 3-28,0 1 0,0-2 0,-1 1 0,1-1 1,0 1-1,-1-1 0,0-1 0,1 1 0,-1-1 0,0 0 0,0 0 1,0-1-1,-1 1 0,1-1 0,-1 0 0,6-7 0,-9 9 39,-1 0 0,1 0 0,0 0 0,-1 0-1,0-1 1,1 1 0,-1 0 0,0 0 0,0 0-1,0-1 1,0 1 0,0 0 0,-1 0 0,1 0 0,-1-1-1,0 1 1,1 0 0,-1 0 0,0 0 0,0 0 0,0 0-1,0 0 1,-1 0 0,1 1 0,0-1 0,-1 0 0,0 1-1,1-1 1,-1 1 0,0-1 0,1 1 0,-5-2 0,-26-13 353,0 2 0,-2 1 0,-58-15 0,87 27-360,4 1-69,-3 0-2438,-40 0-4291,18 0 1092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39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2497,'0'0'2623,"3"-11"1639,97 9-3999,109 5-207,-106 9-19,-103-12-114,1 1 0,-1-1 0,0 0 0,0 0 0,1 0 0,-1 0-1,0 1 1,1-1 0,-1 0 0,0 0 0,0 1 0,1-1 0,-1 0 0,0 0 0,0 1 0,0-1 0,1 0 0,-1 1-1,0-1 1,0 0 0,0 1 0,0-1 0,0 0 0,0 1 0,0-1 0,0 0 0,0 1 0,0-1 0,0 1 0,0-1-1,0 0 1,0 1 0,0-1 0,0 0 0,0 1 0,0-1 0,0 0 0,0 1 0,0-1 0,-1 0 0,1 1 0,0-1-1,0 0 1,0 0 0,-1 1 0,1-1 0,0 0 0,0 0 0,-1 1 0,1-1 0,0 0 0,-1 0 0,1 0 0,0 1 0,-1-1-1,1 0 1,0 0 0,-1 0 0,0 0 0,-12 6-1939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39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0 464,'0'0'3533,"15"0"-3020,102 0 2455,-115 1-2971,-1-1 1,1 0-1,-1 1 1,0-1-1,1 1 1,-1 0-1,0-1 1,0 1-1,1 0 1,-1 0-1,0 0 1,0 0-1,0 0 1,0 0 0,0 0-1,0 0 1,0 0-1,0 0 1,0 0-1,-1 1 1,1-1-1,0 0 1,-1 1-1,1-1 1,-1 0-1,0 1 1,1-1-1,-1 1 1,0-1-1,0 1 1,0-1-1,0 1 1,0-1 0,0 0-1,0 1 1,-1-1-1,1 1 1,0-1-1,-1 1 1,1-1-1,-1 0 1,1 1-1,-1-1 1,0 0-1,0 0 1,0 1-1,-1 0 1,-11 8 293,0-1 0,0-1 0,-1-1 1,0 0-1,-1 0 0,1-2 0,-1 1 0,-27 4 0,22-5-251,0 1 0,0 1 0,1 0 0,-23 13 1,34-13-751,7-6 544,1-1 0,-1 1 0,1-1 0,-1 1 0,1-1 0,-1 1 0,1-1 0,-1 0 0,0 1 0,1-1 0,-1 0 0,1 1 0,-1-1 0,0 0 0,1 0 0,-1 0 0,0 0 0,1 0 0,-1 0 0,0 0 0,1 0 0,-1 0 0,-1 0 1,-10 0-5322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6:5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1377 408,'0'0'9193,"16"-32"-7682,-4 5-1505,-8 17-6,0 0 1,0 1 0,1 0-1,0 0 1,1 0 0,0 1-1,0-1 1,8-6 0,-10 10 17,0 1 1,-1-1-1,1 1 1,-1-1-1,0 0 1,-1 0-1,1-1 0,-1 1 1,0 0-1,0-1 1,-1 0-1,2-9 1,6-34 676,-9 49-619,9-51 332,10 8-495,-16 38 117,0 0 1,0-1-1,-1 0 0,1 1 0,-1-1 0,-1 0 0,1 0 1,-1 0-1,0 0 0,0-7 0,0 6-19,1 0-1,-1 0 1,1 0-1,1 0 1,-1 1-1,1-1 1,5-8 0,5-12 111,52-92 11,-55 85-52,9-20-31,-19 54-50,4-8-3,1 0 1,-1 0-1,1 1 0,1-1 1,0 2-1,11-12 0,-16 17-16,25-26 23,-17 16 9,3-7 0,2 1-1,0 0 0,17-14 0,-29 30-31,-2 1 9,33-26 43,6-11 79,-37 37-91,6-1 6,1-1 0,-1 0 0,1 0 0,-1-1 0,0 0 0,0 0 0,15-8 0,16-7 64,-9 4-34,-26 12-57,0 0 0,0 0 0,0 1 0,0-1 0,0 1 0,1 0 0,4-1 0,-9 2 23,39-21 125,-32 16-50,-4 2-51,1 0 0,-1 0 1,1 0-1,0 1 0,0-1 0,0 1 0,0 0 1,5-1-1,-8 3 35,34-14-43,-17 7-28,-13 4-1,0 1 0,0 0 0,0 1 0,0-1 0,0 1 0,9-2 0,-9 3 18,-1-1-1,0-1 1,0 1-1,-1-1 0,1 1 1,0-1-1,6-4 0,10-5 57,44-11 15,61-24 194,-61 24-309,-61 22 10,-2 0 52,32-11-98,2 1 26,-20 5 19,1 1 0,0 1 0,0 0 0,21-1 0,604-1-392,-515-3-252,-125 8 719,4-1-69,1 0-1,-1 0 0,0 1 0,1-1 1,-1 1-1,1 1 0,9 0 0,5 1-66,-3-1 68,0-2 0,0 1 0,0-2 0,0 0 0,0-1 0,26-9 0,-41 11-4,2 0 4,-1-1 0,1 1-1,0 0 1,-1 0 0,1 0 0,0 0 0,0 1-1,0-1 1,0 1 0,-1 0 0,1 0-1,0 1 1,6 0 0,-10-1 7,3-1-7,0-1 0,0 1 0,1 0 0,-1 0 0,0 1 1,0-1-1,0 1 0,1 0 0,3-1 0,-1 1 0,63-16-2,-53 11 0,1 1 1,0 1-1,0 0 1,20 0 0,-37 3-3,1 0 0,3 0-106,-16 0-144,-22 0-1684,2 3-2192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41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11 96,'0'0'4909,"-9"-11"300,-8 13-4876,26 3 127,20 9-406,-18-7 44,0 0-1,1-1 1,0 0-1,16 5 1,13 6 572,-41-17-676,0 0 1,1 0-1,-1 0 0,0 0 1,1 0-1,-1 0 1,1 1-1,-1-1 1,0 0-1,1 0 1,-1 1-1,0-1 1,0 0-1,1 0 0,-1 1 1,0-1-1,0 0 1,1 0-1,-1 1 1,0-1-1,0 0 1,0 1-1,1-1 1,-1 1-1,0-1 1,0 0-1,0 1 0,0-1 1,0 0-1,0 1 1,0-1-1,0 1 1,0-1-1,0 0 1,0 1-1,0-1 1,0 1-1,0-1 0,0 0 1,0 1-1,0-1 1,-1 0-1,1 1 1,0-1-1,0 0 1,0 1-1,-1-1 1,1 0-1,0 1 0,0-1 1,-1 0-1,1 0 1,-1 1-1,-17 13-235,14-12 315,-19 12 150,-1 0 0,-44 17 1,37-17-143,1 13-4205,16-19 1100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4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22 968,'0'0'1745,"-30"-22"-1825,30 28-2145,0-1 1817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49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96 208,'0'0'1328,"0"-5"-1312,0 3-13,0 0-1,0-1 1,0 1 0,0-1-1,0 1 1,0-1-1,1 1 1,0 0-1,-1-1 1,1 1-1,0 0 1,0-1-1,0 1 1,0 0 0,0 0-1,1 0 1,-1 0-1,1 0 1,-1 0-1,1 0 1,3-2-1,6-12 500,-10 15-490,-1-1 0,1 1 0,0-1 0,0 1 0,0 0-1,0-1 1,0 1 0,0 0 0,0-1 0,0 1 0,0 0 0,1 0-1,-1 0 1,1 0 0,-1 0 0,0 1 0,1-1 0,-1 0-1,1 1 1,1-2 0,-2 2 356,-7 11-2855,6-8 2343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50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1 128,'0'0'435,"-12"16"180,12-14-615,0-1 48,12 18 265,-12-17-310,0 0-14,0 1 8,0 0 3,5 8-491,-5-10 567,0-1-1,0 0 1,0 1 0,0-1 0,1 0 0,-1 1 0,0-1-1,0 0 1,0 1 0,0-1 0,1 0 0,-1 1 0,0-1-1,0 0 1,1 0 0,-1 1 0,0-1 0,1 0 0,-1 0 0,0 1-1,1-1 1,-1 0 0,0 0 0,1 0 0,-1 0 0,0 0-1,1 1 1,-1-1 0,0 0 0,1 0 0,-1 0 0,0 0-1,1 0 1,-1 0 0,1 0 0,-1 0 0,0 0 0,1 0-1,0-1 1,-1 1 48,34 0-192,-12 1-1528,-13 1 402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53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21 592,'0'0'6635,"0"-20"-348,-2 95-6219,-4-1 0,-22 117 0,22-117-5984,6-87 2011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54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1792,'0'0'5064,"7"-3"-4586,30-8 86,1 1 1,0 2 0,0 1 0,0 2 0,1 2-1,-1 2 1,55 4 0,-91-2-538,0 0 1,0 0-1,0-1 1,0 2-1,0-1 0,0 0 1,0 0-1,-1 1 1,1-1-1,0 1 1,-1-1-1,1 1 1,-1 0-1,1 0 0,-1-1 1,0 1-1,0 0 1,0 0-1,0 0 1,0 0-1,0 1 0,-1-1 1,1 0-1,-1 0 1,1 0-1,-1 1 1,0 1-1,4 71 366,-4-64-349,0-6-33,-1 1 0,0-1 0,0 1 0,-1-1 0,1 1 0,-1-1 0,0 0 0,-1 0 0,1 0 0,-1 0 0,0 0 0,0 0 0,-1-1 0,0 0 0,1 1 0,-1-2 0,0 1 0,-1 0 0,1-1 0,-10 6 0,-11 6 134,0-2 1,-52 20-1,47-21 90,11-6-120,-15 9 66,34-15-234,1 38-194,6-26 250,0 0-1,0-1 1,1 0 0,1 0-1,0-1 1,0 0 0,1 0-1,17 12 1,20 22 77,32 25-307,-76-69-31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54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1 616,'0'0'7566,"0"18"-6713,1 24-45,0-20-885,-1-1 1,-1 1 0,0-1 0,-7 33 0,7-54-34,1 1-1,0-1 1,0 0 0,0 1-1,0-1 1,-1 0 0,1 1-1,0-1 1,0 0 0,-1 1-1,1-1 1,0 0 0,-1 1-1,1-1 1,0 0-1,-1 0 1,1 0 0,0 1-1,-1-1 1,1 0 0,-1 0-1,1 0 1,0 0 0,-1 0-1,1 0 1,-1 0 0,1 0-1,0 0 1,-1 0 0,1 0-1,-1 0 1,0 0 0,0 0-210,-5 0-1908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55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4985,'0'0'2082,"13"-3"-1981,130-16 219,-138 18-550,0 0 0,0 0 0,0 0 0,0-1 0,0 0 0,-1 0 0,1 0 0,5-4 0,3-4-3284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56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45 159 3081,'0'0'6352,"-8"59"-5373,-2-2-814,2 0 0,-1 83 1,5-254-1742,0 69 1815,3 1 0,1 0 0,9-60 0,-8 96-74,0 1 0,1-1 0,0 1 0,0-1 1,1 1-1,0 0 0,6-12 0,-7 16-133,1 1-1,0-1 1,-1 0-1,1 1 1,0-1 0,0 1-1,0 0 1,1 0-1,-1 0 1,0 1-1,1-1 1,-1 1-1,1 0 1,0 0 0,-1 0-1,1 0 1,5 0-1,52-7-153,98 0 0,-159 8 186,-1 17 125,0 0 1,-2 0-1,0 0 0,-1-1 0,0 1 0,-9 18 1,-46 92-77,35-91-55,19-29 31,0-1 0,1 1-1,0 0 1,0 0 0,-6 15 0,10-21-85,0 0 0,-1 0 0,1 0 0,0 0 0,0 0 0,0 0 0,0 0 1,0 0-1,0 0 0,0 0 0,0 0 0,0 0 0,0 0 0,1 0 0,-1 0 0,0 0 1,1 0-1,-1 0 0,1 0 0,-1 0 0,1 0 0,-1 0 0,1 0 0,0 0 0,0-1 1,-1 1-1,2 1 0,1-1-27,-1 1 0,1-1 0,-1 0 0,1 0 0,0 0 0,-1 0 0,1 0 0,0-1 0,0 1 0,4-1 0,2 1-98,-1-1-1,1-1 0,-1 1 0,1-2 1,-1 1-1,16-5 0,-13-1-1197,-10-2-4341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56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4385,'0'0'7544,"9"-18"-6964,38-70 511,-45 165-975,-6-58-91,-1 1-1,-11 30 0,10-35-207,1-1 0,1 1 0,0 0 0,1 0 0,-2 25 0,2-37-1337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7:2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96,'0'0'5861,"3"-9"-1152,-6 257-7773,-3-248-1753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57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508 5 3489,'0'0'6076,"-33"-5"-4036,23 10-1901,0 0 0,1 1 0,0 0 0,0 1 0,1 0 0,0 0 0,0 0 0,-14 18 0,6-8 12,-8 8-66,0 2-1,2 1 1,0 0 0,3 2 0,0 0-1,2 1 1,1 1 0,-15 42 0,-1 13-16,-5 10 87,4 3 0,-26 134 0,54-209-197,2 1 0,1 0 0,1 0 0,1 0 0,1 0 0,8 42 0,-6-57 14,0 0-1,0 1 1,1-2-1,1 1 1,-1 0-1,2-1 1,-1 0-1,2 0 1,-1-1-1,1 1 1,1-2-1,-1 1 1,2-1 0,-1 0-1,1 0 1,0-1-1,12 7 1,-13-11-254,0 1 1,0-1-1,0-1 1,0 1-1,0-1 1,0-1 0,1 0-1,-1 0 1,1 0-1,-1-1 1,12-2 0,-1 2-794,20 0-1964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7:58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5169,'0'0'4464,"6"2"-4120,6 3-213,0 0 1,-1 1 0,0 1-1,-1-1 1,1 2-1,-1 0 1,-1 0 0,1 0-1,-2 1 1,1 1 0,-1-1-1,0 1 1,7 13-1,7 13 180,-2 2-1,28 69 1,-40-84-244,-1 0 0,-2 0 0,0 1 0,-1 0 0,-2 0 0,0 0 1,-2 0-1,-4 41 0,1-47-63,-2-1 0,0 1 0,-2-1 0,1-1 0,-2 1 0,0-1 0,-15 22 0,-11 22-36,23-39 8,-1 0-1,-1-1 1,-27 32 0,33-43-338,0-1 1,-1 0 0,0-1-1,0 0 1,-1 0-1,0-1 1,0 0-1,-1 0 1,0-1-1,-13 5 1,13-7-1518,1-3-539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0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25 4537,'0'0'6007,"0"-4"-5599,0-12-31,0 12 75,-33 4 470,27 1-920,1 0 1,-1 0-1,1 1 0,0 0 1,0 0-1,0 0 1,0 0-1,0 1 0,0 0 1,0 0-1,1 0 1,-1 1-1,1-1 0,0 1 1,0 0-1,1 0 1,-1 1-1,-4 6 0,2-2-6,0 0-1,0 0 1,1 0-1,1 1 0,-1 0 1,1 0-1,1 0 0,-4 20 1,5-19-37,1 0 0,1 0 0,0-1 0,1 1 0,0 0 1,4 18-1,-5-26-41,1 0 1,0-1-1,0 1 1,0 0-1,0-1 1,0 1-1,1-1 1,-1 0-1,1 1 1,0-1-1,-1 0 1,1 0-1,0 0 1,0 0-1,1 0 1,-1 0-1,0-1 1,0 1-1,1-1 1,-1 1-1,1-1 1,0 0-1,-1 0 1,1 0-1,0 0 1,-1-1-1,1 1 1,0-1-1,0 0 1,3 1-1,3-1-158,-1-1-1,0 1 1,1-1-1,-1-1 1,0 1-1,0-1 1,0-1-1,0 0 1,0 0-1,-1 0 1,1-1-1,-1 0 1,0-1-1,0 1 1,0-1-1,-1-1 1,7-6-1,-5 6 88,-1-1 0,0 1-1,0-2 1,-1 1 0,0-1 0,6-9-1,-9 11 377,0 1 0,-1-1 0,0-1-1,0 1 1,0 0 0,-1 0 0,0-1 0,0 1-1,0 0 1,-1-9 0,0 14-157,0 0-1,0 0 1,0 0 0,-1 0 0,1 0 0,0 0-1,-1 0 1,1 0 0,-1 0 0,1 0-1,-1 1 1,1-1 0,-1 0 0,1 0 0,-1 0-1,0 1 1,1-1 0,-1 0 0,0 1 0,0-1-1,0 0 1,0 1 0,1-1 0,-3 0 0,-32-8 591,-35 11-1842,68-2 995,0 1 0,0-1-1,0 1 1,1 0 0,-1-1-1,0 1 1,0 0-1,1 0 1,-1 0 0,0 0-1,1 0 1,-1 1 0,1-1-1,0 0 1,-1 1-1,1-1 1,0 1 0,0 0-1,0-1 1,0 1 0,0 0-1,0 0 1,0 1-1,-3 6-2620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0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7138,'0'0'1991,"0"15"-2207,-2 33 209,-3-1 0,-14 68 0,5-38 281,5-14-99,0 76 0,8-52-3190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1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4777,'0'0'2891,"-2"1"-2882,1 0 0,0 0 0,-1 0 0,1 0-1,0 0 1,0 0 0,-1 0 0,1 0 0,0 1-1,0-1 1,1 0 0,-1 1 0,0-1 0,-1 2-1,-5 27 12,-2-1 197,2 1 1,1 0-1,-3 60 1,10-89-238,0 0-1,0-1 1,1 1 0,-1 0-1,0-1 1,1 1 0,-1 0-1,1-1 1,-1 1 0,0-1-1,1 0 1,-1 0 0,1 1-1,-1-1 1,1 0 0,-1 0-1,1 0 1,-1-1 0,1 1-1,2-1 1,37-7 127,-34 3 8,0-1 0,0 0 0,-1 0 0,0 0-1,0-1 1,0 0 0,-1 0 0,0-1 0,-1 1 0,1-1 0,-1 0 0,-1 0 0,0-1 0,0 1 0,-1-1 0,1 1 0,-2-1 0,0 0 0,0 0-1,0 0 1,-1-10 0,0 19 1,3 35-1267,-4-28 1267,1-1 0,-1 1-1,-1 0 1,1 0-1,-1-1 1,0 1-1,0-1 1,-1 0-1,0 1 1,0-1-1,-1-1 1,1 1-1,-1 0 1,-1-1-1,1 0 1,-1 0-1,-5 5 1,8-8-104,-11 12 74,8-9-58,0-1 0,0 1 1,0 0-1,1 1 0,0-1 0,0 1 0,0 0 0,1 0 0,0 0 0,0 0 0,1 1 0,-1-1 1,-1 10-1,26-10 29,32 1-168,1-3 0,0-3-1,62-5 1,-100 3-115,29-6-1091,-44 7 1089,-1-1 0,1 0 0,-1 1 0,0-1 0,1 0 0,-1 0 0,0 0-1,1 0 1,-1 0 0,0 0 0,0 0 0,0 0 0,0-1 0,0 1 0,0 0 0,1-3 0,-1-1-2814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2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1712,'0'0'8532,"15"0"-8126,437-35 964,-404 24-1163,-38 8-199,1 0 0,-1 1 0,1 0 0,11 0 0,-21 2-335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2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0 3745,'0'0'6342,"-15"9"-5813,-49 29-172,60-35-346,0 0 1,-1 0-1,1 0 1,0 0-1,0 1 0,1 0 1,-1 0-1,1 0 1,0 0-1,0 0 0,0 1 1,1-1-1,-1 1 0,1 0 1,-3 9-1,3-4-81,1 0 0,0 0 0,0 0-1,1 0 1,0 0 0,3 10 0,-3-17 74,1 0 0,0 0 1,-1 0-1,2 0 0,-1 0 1,0 0-1,0-1 0,1 1 1,0 0-1,-1-1 0,1 1 1,0-1-1,0 0 0,1 0 1,-1 0-1,0 0 1,1 0-1,-1 0 0,1 0 1,-1-1-1,1 1 0,0-1 1,0 0-1,0 0 0,0 0 1,0 0-1,4 0 0,-3 1 23,1-1 1,0-1-1,0 1 0,-1-1 0,1 0 0,0 0 0,0 0 0,0-1 0,0 1 1,-1-1-1,1 0 0,0-1 0,-1 1 0,1-1 0,-1 0 0,7-4 0,10-9 48,-2 0-1,1-2 0,27-31 0,-43 43-71,1 0 0,-1-1-1,0 0 1,0 0-1,-1 0 1,0 0 0,0 0-1,0-1 1,-1 1 0,1-1-1,-2 0 1,1 1-1,-1-1 1,0 0 0,0 0-1,-1 0 1,0 0 0,-1-8-1,0 13-4,0 1 0,1 0-1,-1 0 1,0 0 0,0 0 0,0 1-1,0-1 1,0 0 0,0 0 0,0 0 0,0 1-1,0-1 1,0 1 0,0-1 0,-1 1-1,1-1 1,0 1 0,0 0 0,-1-1-1,1 1 1,0 0 0,0 0 0,-1 0-1,1 0 1,-2 0 0,-44 1-433,34-1 169,10 0-43,1 0-1,0 0 1,0 0-1,0 0 1,0 0-1,0 1 0,0-1 1,0 1-1,0-1 1,0 1-1,0 0 1,0 0-1,0 0 1,0 0-1,1 0 0,-4 2 1,-3 2-1702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3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6345,'0'0'3903,"17"-1"-4157,-15 3 252,0 1 1,-1-1-1,0 0 0,0 0 1,1 1-1,-1-1 0,-1 1 1,1-1-1,0 1 0,-1-1 1,1 1-1,-1-1 0,0 1 1,1 2-1,-2 46 76,0-32 133,1 2-8,-2-1 0,0 1 0,-2-1 0,0 0-1,-7 20 1,-12 15-4124,19-47 952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3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6665,'0'0'2858,"3"19"-2867,-4-4 187,0-1 0,-2 1 0,0-1 0,0 1 0,-1-1 0,-7 14 0,6-14-29,0 0 0,0 0-1,2 1 1,0 0 0,0 0 0,0 16-1,4-30-165,0 1-1,-1-1 0,1 0 1,0 1-1,0-1 0,0 0 1,0 0-1,0 0 0,0 0 1,1 0-1,-1 0 0,0 0 1,0 0-1,1 0 0,-1 0 1,0-1-1,1 1 0,-1-1 1,1 1-1,-1-1 0,1 1 1,-1-1-1,1 0 0,-1 0 1,3 0-1,42 5-628,-29-5 260,-8 1-255,0-1 0,0 0 1,0-1-1,0 0 1,0 0-1,16-5 0,-3-4-3584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3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5921,'0'0'3169,"156"0"-3169,-118-5 120,-2-1-112,-10 4-8,-2-1 0,-6 1 0,-7-4 0,4-4-752,-6-4-1377,-3 4-2816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10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1224,'0'0'10733,"-2"18"-10238,1-11-458,-11 164 597,13-69 67,-6 1 0,-17 106 0,16-181-1496,-6-28-3793,3 0-70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7:2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1096,'0'0'6282,"53"-14"-5578,10 1-36,-47 9-439,0 1-1,0 0 1,26 0 0,-42 3-606,10 0 1118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4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9 5473,'0'0'8374,"0"-6"-7338,0 3-590,0 6-262,-1 36-625,-1 1 1,-13 62-1,12-95-1029,-3-4-2329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5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83 0 5233</inkml:trace>
  <inkml:trace contextRef="#ctx0" brushRef="#br0" timeOffset="1">83 0 5233,'-81'112'2451,"81"-112"-2380,-1 1 0,1-1-1,0 0 1,0 0 0,0 0 0,0 0-1,0 1 1,0-1 0,0 0-1,0 0 1,0 0 0,-1 0 0,1 1-1,0-1 1,0 0 0,0 0-1,0 0 1,0 1 0,0-1 0,0 0-1,0 0 1,0 0 0,0 1-1,0-1 1,1 0 0,-1 0 0,0 0-1,0 0 1,0 1 0,0-1-1,0 0 1,0 0 0,0 0 0,0 0-1,1 1 1,-1-1 0,0 0-1,0 0 1,0 0 0,0 0-1,0 0 1,1 0 0,-1 1 0,0-1-1,0 0 1,0 0 0,0 0-1,1 0 1,-1 0 0,18 3 1147,36-5-1845,-30 0 905,-21 2-272,11 1-519,1-2 1,29-4-1,-39 4-56,0-1 0,0 1 0,0-1 0,0 0-1,0 0 1,0-1 0,5-3 0,2-4-3323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7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48 104,'0'0'5240,"-1"-3"-5180,0 0 220,1 1-1,-1-1 1,0 1 0,0 0 0,0 0 0,0-1 0,0 1-1,0 0 1,-1 0 0,1 0 0,-1 0 0,1 0 0,-1 1-1,-3-4 1,2 3-85,-1 1-1,1-1 0,-1 1 1,1 0-1,0 0 0,-1 1 1,0-1-1,1 1 0,-1-1 1,1 1-1,-5 0 0,5 1-198,1-1 0,-1 1-1,1-1 1,-1 1 0,1 0-1,0 0 1,-1 0 0,1 0-1,0 1 1,0-1 0,0 1 0,0-1-1,0 1 1,0-1 0,0 1-1,-3 4 1,-27 41 12,17-25-1,6-11-17,1 0 0,1 1 0,0 0 1,1 0-1,0 0 0,0 1 1,2 0-1,-1 0 0,2 0 0,0 0 1,0 1-1,1-1 0,0 18 1,3-30-41,-1 1 0,1 0 0,-1-1 1,1 1-1,0-1 0,0 1 0,0-1 1,0 1-1,0-1 0,0 0 1,0 1-1,0-1 0,1 0 0,-1 0 1,0 0-1,1 0 0,-1 0 0,1 0 1,-1 0-1,1-1 0,-1 1 1,1 0-1,0-1 0,-1 1 0,1-1 1,0 0-1,-1 1 0,1-1 0,0 0 1,2 0-1,64 2-600,-57-2 617,-3-1-10,-1 0 1,1 0-1,-1-1 0,0 0 1,1-1-1,-1 0 0,0 0 1,0 0-1,-1-1 0,1 0 1,-1 0-1,0-1 0,0 0 1,8-8-1,-3 2-43,0 0 0,-1 0 1,0-2-1,-1 1 0,0-1 0,8-18 1,-12 13 198,-16 24 141,-16 22 168,-32 65-351,33-51 504,-37 46-1,52-75-402,-1 1-1,-1-2 0,0 0 0,-1 0 0,0-1 1,0-1-1,-17 9 0,-72 29 395,101-46-545,1-2 86,38 0-42,1 2-36,0 2 0,72 17-1,-33-6-26,-67-13-290,15 2 951,-18-2-1738,-11-2-2229,-4 0 233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8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11 160,'0'0'8032,"0"-10"-3317,-5 10-4703,1 1-1,-1 0 1,0-1 0,1 2 0,-1-1-1,1 0 1,0 1 0,0 0 0,-1 0-1,1 0 1,0 1 0,1 0 0,-1-1-1,0 1 1,1 0 0,0 1 0,-1-1-1,1 0 1,-3 5 0,-6 11 11,0-1 0,-18 39 0,11-20 82,6-13-140,2 0-1,1 0 0,0 1 1,2 0-1,1 1 0,1 0 1,2 0-1,0 0 0,1 1 1,2 38-1,6-64-555,0 0 0,0 0 0,0-1 0,0 0 0,0 0 0,0 0 0,8-1 0,4-6-2420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9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5 6681,'0'0'4597,"-1"0"-4591,1 0-1,0-1 1,-1 1-1,1 0 1,0-1-1,-1 1 0,1 0 1,0 0-1,-1-1 1,1 1-1,0 0 1,-1 0-1,1 0 0,-1-1 1,1 1-1,-1 0 1,1 0-1,0 0 1,-1 0-1,1 0 0,-1 0 1,1 0-1,-1 0 1,1 0-1,-1 0 1,1 0-1,-1 0 0,-5 8 33,1 0-1,0-1 0,1 2 0,-1-1 1,2 0-1,-1 1 0,1 0 0,-2 10 1,0 3-7,0 0 1,-1 28 0,5-34-88,-1-2 100,2 0-1,-1 1 1,3 22-1,-2-35-93,0 0-1,1 0 1,-1-1-1,0 1 1,1 0 0,-1 0-1,1 0 1,-1 0-1,1 0 1,0-1 0,0 1-1,0 0 1,0-1-1,0 1 1,0-1-1,1 1 1,-1-1 0,0 1-1,1-1 1,-1 0-1,1 0 1,-1 0-1,1 0 1,0 0 0,-1 0-1,1 0 1,0 0-1,0-1 1,0 1 0,-1-1-1,1 1 1,0-1-1,3 1 1,10-1-104,-10 0-179,0 1 0,0-1-1,-1 0 1,1-1 0,0 1 0,0-1 0,0 0-1,-1 0 1,8-3 0,3-8-2637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9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1072,'0'0'8802,"139"-16"-8746,-113 10-56,-2 4-96,-7-6-528,-5 2-1256,-6-2-2953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09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6585,'0'0'4347,"2"18"-4047,7 54 116,0 137 1,-13-193-337,0-1-1,-1 0 1,0 0 0,-2 0-1,1-1 1,-2 0-1,0 0 1,-15 20-1,18-29-302,1 1 1,-1-1-1,-1 0 0,1 0 0,-1 0 0,1-1 0,-1 0 0,0 0 0,-9 4 0,4-2-720,-18 10-2817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10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4729,'0'0'5957,"8"0"-5386,148-11 1217,20-2-1563,-14 15 140,239-9-221,-341-6-358,-47 9 101,1 1 0,-1 0 0,23-1 0,-36 4-307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11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99 5433,'0'0'3812,"5"-10"-3526,17-32 13,-22 41-283,1 0 0,-1 0 0,0 0 0,0 0 1,1 0-1,-1 0 0,0 0 0,0 0 0,0 0 0,0 0 0,0 0 0,-1 0 0,1 0 0,0-1 1,0 1-1,-1 0 0,1 0 0,0 0 0,-1 1 0,1-1 0,-1 0 0,1 0 0,-1 0 0,0 0 1,1 0-1,-1 1 0,0-1 0,0 0 0,1 0 0,-1 1 0,0-1 0,0 1 0,0-1 0,0 1 1,0-1-1,0 1 0,0-1 0,0 1 0,-1 0 0,-37-10 946,26 8-785,0 1 1,0 1 0,0 0 0,0 0-1,0 1 1,0 1 0,0 0-1,1 1 1,-1 0 0,1 1 0,0 1-1,0 0 1,0 0 0,0 1-1,-19 14 1,8-4-59,2 1 1,0 1-1,-20 23 0,35-35-113,1 0 0,0 1-1,0 0 1,0 0 0,1 0 0,0 1 0,1-1-1,0 1 1,0 0 0,0 0 0,1 0 0,0 0 0,1 0-1,-1 14 1,1-16-21,1-1 1,1 0-1,-1 0 0,1 1 0,-1-1 0,2 0 0,-1 0 1,0 0-1,1 0 0,0 0 0,3 5 0,-1-4-1,1-1-1,-1 0 0,1 0 0,0-1 1,0 1-1,1-1 0,-1 0 1,10 4-1,-1 1-109,0-2 0,0 0 0,1-1 0,0 0 0,0-1 0,1-1 0,0 0-1,-1-1 1,1-1 0,0 0 0,0-2 0,0 0 0,0 0 0,0-1 0,0-1 0,0-1 0,0 0 0,0-1 0,-1-1-1,0 0 1,0-1 0,0-1 0,18-11 0,-1-1-1998,38-28-1,-33 15-2835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11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3937,'0'0'9095,"27"0"-7545,45 2-1473,-37 0-360,1-2 0,53-6 0,-84 5-87,0 0 0,0 0 0,-1-1 1,1 0-1,0 0 0,-1 0 1,0-1-1,5-3 0,9-7-4063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7:2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83 728,'0'0'2939,"9"9"323,-5 8-3150,0 0 0,-1 1 0,-1 0-1,-1-1 1,0 1 0,-1 0-1,-4 24 1,4-41-116,0-1 0,0 0 0,0 1 0,0-1 0,0 1 0,0-1 0,0 1 0,0-1 0,0 1 0,0-1 0,0 0 0,-1 1 0,1-1 0,0 1 0,0-1 0,0 1 0,-1-1 0,1 0 0,0 1 0,-1-1 0,1 0 0,0 1 0,-1-1 0,1 0 0,0 0 0,-1 1 0,1-1 0,0 0 0,-1 0 0,1 1 0,-1-1 0,-7-11-1302,-3-25-865,9 10 1776,0 0-1,3-26 1,-1 14 4846,0 38-4174,17-18-42,12-3-215,-25 17-14,1-1 0,0 2 0,0-1 0,0 0 0,1 1 0,-1 0 0,1 0 0,-1 1 0,1 0 0,0 0 0,0 0-1,11-1 1,-16 3 16,0 1-1,0 0 0,1 0 1,-1 0-1,0 1 0,0-1 0,0 0 1,0 0-1,0 0 0,-1 1 1,1-1-1,0 1 0,0-1 1,-1 0-1,1 1 0,-1-1 0,0 1 1,1 1-1,6 30 329,-7-30-242,0 1-1,-1-1 1,0 1 0,1-1-1,-1 0 1,0 1-1,-1-1 1,1 0 0,-1 0-1,1 1 1,-1-1-1,0-1 1,0 1 0,0 0-1,-1 0 1,1-1-1,-1 1 1,1-1 0,-1 0-1,0 0 1,0 0-1,-5 3 1,-2 3 56,-12 11 178,20-16-349,-1-1-1,1 1 0,-1-1 0,1 0 0,-1 0 1,0 0-1,0 0 0,1-1 0,-1 1 1,-1-1-1,1 0 0,0 1 0,0-1 1,0-1-1,-1 1 0,1 0 0,0-1 1,-1 0-1,-4 0 0,8 0-5,2 4-239,1-1 251,0 0 0,0-1 1,0 1-1,0 0 0,0-1 0,1 0 0,-1 1 0,0-1 0,1-1 0,0 1 1,0 0-1,4 0 0,4 4-8,45 21 133,-41-21-69,-1 0 1,0 2-1,-1 0 1,1 0 0,14 13-1,-28-18-787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12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7434,'0'0'5985,"62"-18"-5985,-39 15 64,-5 1-64,-1-1-280,-2 3-160,6-5-761,-6-1-1455,-1-2-2409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12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7698,'0'0'2879,"6"29"-2804,-9 209 2845,3-233-2883,1 0 1,0 0-1,0 0 0,0 0 0,1-1 0,0 1 1,0 0-1,0-1 0,0 1 0,1-1 0,-1 0 1,1 0-1,0 0 0,1 0 0,-1-1 1,0 1-1,1-1 0,0 0 0,0 0 0,0 0 1,0 0-1,1-1 0,-1 1 0,1-1 0,5 2 1,8 2-13,-1 1 1,1-2-1,0-1 1,0 0-1,29 2 0,-16-3-28,0-1-1,0-2 0,1-1 0,36-6 0,-58 5 11,0 0 0,0-1 0,-1 0 0,1-1 0,-1 0 0,1 0 0,-1-1 0,0 0 0,-1-1 0,0 0 0,0-1 0,0 1 0,0-1 0,-1-1 0,0 1 0,9-15 0,-6 6 49,-1 0-1,0-1 0,-1 0 0,-1-1 0,-1 1 0,-1-1 0,0-1 1,3-21-1,-2-13 270,-1-85 0,-5 137-320,0 0 0,-1 0 0,1 0 0,0 0 0,0 0 0,0 0 0,-1 0 0,1 0 0,0 0 0,-1 0 0,1 0 0,-1 0 0,1 0 0,-1 0 0,0 0 0,1 0 0,-1 0 0,0 0 0,0 0 0,1 1 0,-1-1 0,0 0 0,0 1 0,0-1 0,0 1 0,-1-1 0,-2-1-10,1 1 0,-1 0 0,1 1 0,-1-1 0,1 1 0,-1-1 0,1 1 0,-7 1 0,-1 0-66,-1 0-1,1 1 1,-1 1 0,-16 6 0,-150 69-5361,122-54-1080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28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22 1568,'0'0'5088,"-17"-21"1476,8 22-6552,1 0 0,1 1 0,-1 0 0,0 0 1,0 1-1,1 0 0,-1 1 0,1 0 0,0 0 0,0 0 0,1 1 0,-1 0 0,1 0 0,0 0 0,0 1 0,-6 8 1,-13 15 51,-42 65 1,65-91-65,-13 22-21,1 0 1,1 2-1,1-1 1,2 1-1,1 1 1,1 0-1,1 0 0,1 0 1,2 1-1,1 0 1,1 49-1,2-76-30,0-1-1,1 1 1,-1-1-1,1 1 1,-1-1-1,1 0 1,0 1-1,-1-1 1,1 1-1,0-1 1,0 0-1,0 0 1,0 0-1,0 1 1,0-1-1,1 0 1,-1 0-1,0-1 1,0 1-1,1 0 1,-1 0-1,1 0 1,-1-1-1,0 1 1,1-1-1,-1 1 1,1-1-1,0 0 1,-1 0-1,1 1 1,2-1-1,55 1-3157,-56-1 2754,21-2-2564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29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165 114 3529,'0'0'4849,"-3"4"-4819,-7 12 88,0 1-1,1 0 0,1 0 0,0 1 0,1 0 0,-4 18 0,-26 62 172,-19 5-125,50-167-2001,6 44 1961,1-1 1,1 0-1,0 1 0,2-1 0,0 1 0,1 0 0,1 0 0,1 1 1,1 0-1,1 0 0,0 0 0,20-27 0,-21 33-49,2 0 0,0 0 1,0 1-1,12-11 0,-18 19-52,1 1 0,-1-1-1,1 1 1,0 0 0,0 0 0,0 1 0,0 0 0,0 0 0,0 0-1,1 0 1,-1 1 0,1 0 0,-1 0 0,1 0 0,5 0 0,-10 2-8,-1 0 0,1-1 0,-1 1 0,1 0 1,-1-1-1,1 1 0,-1 0 0,1 0 0,-1-1 0,0 1 1,1 0-1,-1 0 0,0 0 0,0-1 0,1 1 1,-1 0-1,0 0 0,0 0 0,0 0 0,0 0 1,0-1-1,-1 3 0,1 30 239,0-24-105,-1-2-70,0 0 0,-1 0 0,0-1 0,0 1 0,0 0 0,-1-1 0,0 1 0,0-1 0,0 0 0,-1 0 0,0 0 0,0-1 0,-8 9 0,7-9-6,0 1 0,0-1 1,1 2-1,0-1 0,0 0 0,1 1 0,-1-1 1,1 1-1,1 0 0,-1 0 0,1 1 0,1-1 1,-2 13-1,3-16-62,0 0 0,0 0 0,1 0 0,-1 0 0,1 0 0,0-1 0,0 1 0,1 0 0,-1 0 0,1-1 0,0 1 1,0-1-1,0 1 0,0-1 0,1 0 0,-1 0 0,1 0 0,0 0 0,0 0 0,6 4 0,3 1 50,1-1 0,0-1-1,0 0 1,21 6 0,10 5-70,-43-16-305,-1-6-2529,0-6-1857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29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 7738,'0'0'4089,"-3"60"-4089,0-30 72,3-4-72,0 1 16,0-6 48,-3-3-64,3-4-40,-6-4 32,-12-5-529,1 1-1415,-4-6-785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30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6425,'0'0'4537,"139"-5"-4481,-110-1 96,-5 1-152,-4-8-976,-2 2-1072,-6-2-2473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30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3041,'0'0'5309,"0"16"-4878,0 137 795,-1-144-1088,-1 1 0,1-1 0,-2 0 0,1 0 0,-1 0 0,0-1 0,-1 1 0,0-1 0,-1 1 0,0-1 0,0-1 0,0 1 0,-1-1 0,0 0 0,-1 0 0,-13 11 0,20-18-170,0 0 0,0 1-1,0-1 1,0 1 0,-1-1 0,1 0-1,0 1 1,0-1 0,-1 0-1,1 1 1,0-1 0,0 0-1,-1 0 1,1 1 0,0-1 0,-1 0-1,1 0 1,0 0 0,-1 1-1,1-1 1,-1 0 0,1 0-1,0 0 1,-1 0 0,1 0 0,-1 0-1,1 0 1,0 0 0,-1 0-1,1 0 1,-1 0 0,1 0 0,0 0-1,-1 0 1,1 0 0,-1 0-1,1 0 1,0-1 0,-1 1-1,1-18-3390,1 2 2645,-1-10-1557,0-1-614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30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75 928,'-45'50'1022,"22"-30"1117,26-31-1589,1 0 0,0 0 0,1 1 0,0-1 0,0 1 0,1 0 0,10-11 0,-12 17-424,-1-1 1,2 2-1,-1-1 1,0 0-1,1 1 1,0 0-1,0 0 0,0 0 1,0 0-1,0 1 1,0 0-1,1 0 1,-1 1-1,1-1 0,0 1 1,10 0-1,72-3 1620,-88 42-588,-1-30-1079,0 0 0,-1 0 0,0 0 0,0 0 0,-1 0 0,0 0 1,0 0-1,-1-1 0,0 0 0,0 0 0,-8 10 0,6-8-62,0 0 0,1 0 0,0 1 0,0 0 0,1 0 0,0 0 0,-2 11 0,2-2-1,2 0-1,0 0 1,1 20 0,3-38 9,1 1 0,0-1 0,-1 0 0,1 0 0,0-1 0,-1 1 0,1-1 0,0 1 0,0-1 0,-1 0 0,1 0 0,0 0 0,3 0 0,-5 0-18,30 1-115,38-2-135,-65 0-220,1 1 0,-1-1 0,0 0 0,0-1 0,0 1 1,0-1-1,7-3 0,-2-1-3825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31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4177,'0'0'8008,"12"-10"-7634,38-34 78,-31 27 518,-18 22-312,-3 9-817,2-8 154,1 4 10,-1 0-1,0 0 1,0 0 0,-1 0-1,-1 0 1,1 0-1,-2 0 1,1-1 0,-1 1-1,-1-1 1,0 1-1,-6 11 1,6-16-13,1 1 0,0-1 1,0 1-1,1 0 0,-1 0 0,1 0 0,1 0 0,-2 9 0,3-15-62,-1 0 0,1 0 0,0 1-1,0-1 1,0 0 0,0 0-1,-1 1 1,1-1 0,0 0-1,0 0 1,-1 0 0,1 0 0,0 1-1,0-1 1,-1 0 0,1 0-1,0 0 1,0 0 0,-1 0-1,1 0 1,0 0 0,0 0-1,-1 1 1,1-1 0,0 0 0,-1 0-1,1 0 1,0 0 0,-1-1-1,1 1 1,0 0 0,0 0-1,-1 0 1,1 0 0,-4 0-1508,-4 0-3327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32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4625,'0'0'6669,"14"5"-6087,40 23-203,-51-26-337,0 0 1,0 1-1,0 0 1,-1-1-1,1 1 1,-1 0-1,0 0 1,0 1 0,0-1-1,0 0 1,0 1-1,-1-1 1,3 8-1,5 46 539,-7-40-349,3 27-9,-2 0 0,-2 1 0,-6 63 0,3-96-467,-1-1 0,-1 0 0,0 0 0,0-1 0,-1 1 1,-1-1-1,1 0 0,-2 0 0,1-1 0,-1 0 0,-1 0 0,0 0 0,0-1 0,0 0 0,-1-1 0,0 0 0,-1 0 0,1-1 1,-1 0-1,-13 5 0,-3-4-5276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7:2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40 1568,'0'0'4129,"14"-13"3158,-14 11-7288,-1 1-1,0 0 0,1 0 1,-1 0-1,0-1 1,0 1-1,0 0 1,0 0-1,0 0 0,0 0 1,0 0-1,0 1 1,0-1-1,0 0 1,-1 0-1,1 1 0,0-1 1,-1 1-1,1-1 1,0 1-1,-1-1 1,1 1-1,-3 0 0,-36-6 144,35 6-164,0 0 0,-1 1 0,1 0 1,0 0-1,0 1 0,0-1 0,0 1 0,0 0 0,0 1 0,1-1 0,-9 6 0,-46 43-78,34-27 647,63-24-456,-9-1-144,-10 0-55,-1 0 1,1 2-1,18 2 1,-33-2 93,-1-1 1,0 1-1,1 0 1,-1-1-1,0 2 0,0-1 1,0 0-1,1 0 0,-1 1 1,0 0-1,-1 0 1,1 0-1,0 0 0,-1 0 1,1 0-1,-1 1 0,1-1 1,-1 1-1,0-1 1,0 1-1,0 0 0,2 5 1,1-1-236,-4-7 244,-1 1-1,0-1 1,1 0 0,-1 0-1,0 0 1,0 1 0,1-1-1,-1 0 1,0 0 0,0 1-1,1-1 1,-1 0 0,0 1-1,0-1 1,0 0 0,0 0-1,1 1 1,-1-1-1,0 0 1,0 1 0,0-1-1,0 0 1,0 1 0,0-1-1,0 1 1,0-1 0,0 0-1,0 1 1,0-1 0,0 0-1,0 1 1,0-1 0,-1 0-1,1 1 1,0-1 0,0 0-1,0 1 1,0-1-1,-1 0 1,1 0 0,0 1-1,0-1 1,0 0 0,-1 0-1,1 1 1,0-1 0,-1 0-1,1 0 1,0 0 0,0 1-1,-1-1 1,-15 13 257,-1-1 1,0-1-1,0 0 0,-1-1 1,0-1-1,-1-1 1,-23 7-1,33-13-100,-1-1 0,1 0-1,-1 0 1,-16-2 0,2 0 209,24 1-426,-2-33-3261,5 18 925,8 0-1769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33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 24 2713,'0'0'9430,"0"-4"-9044,0-12-199,0 12-88,-13 18 348,-48 68-250,-81 150 1,31-46-147,79-138-35,3 2 0,2 0-1,-32 85 1,58-132-57,0-1 0,1 1 0,-1-1 0,0 1-1,-1-1 1,1 1 0,0-1 0,-1 0 0,1 0 0,-1 1 0,0-1 0,1 0 0,-1 0-1,0-1 1,0 1 0,-4 2 0,2-3-507,-1 1 1,1-1-1,-1 0 1,0-1-1,0 1 0,0-1 1,1 0-1,-6-1 0,5 1-101,-21 0-4629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34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22 4369,'0'0'4305,"0"-4"-4118,0 3-149,0 1 0,0-1 0,0 1 0,0-1 1,1 1-1,-1-1 0,0 1 0,0-1 1,0 1-1,0-1 0,0 1 0,0-1 0,-1 0 1,1 1-1,0-1 0,0 1 0,0-1 1,0 1-1,-1-1 0,1 1 0,0 0 1,0-1-1,-1 1 0,1-1 0,0 1 0,-1-1 1,1 1-1,-1 0 0,1-1 0,0 1 1,-1 0-1,1 0 0,-1-1 0,1 1 0,-1 0 1,1 0-1,-1-1 0,1 1 0,-1 0 1,1 0-1,-1 0 0,1 0 0,-1 0 0,1 0 1,-1 0-1,1 0 0,-2 0 0,0 1 51,-1 0 1,1 1-1,-1-1 0,1 1 0,0-1 0,-1 1 0,1 0 0,0-1 1,0 1-1,-2 4 0,0-2-78,0 0 0,1 1 0,0-1 0,0 0 0,0 1 0,1 0-1,0 0 1,0 0 0,0 0 0,0 0 0,1 0 0,0 0 0,0 0 0,0 1 0,0-1 0,1 0 0,0 1 0,0-1 0,2 8 0,-1-8-3,1 1 1,0 0 0,1-1-1,-1 0 1,1 1-1,0-1 1,0 0-1,0-1 1,1 1 0,0 0-1,0-1 1,0 0-1,0 0 1,1 0-1,0-1 1,0 1 0,5 2-1,-2-1-59,0 0 0,0-1-1,1 0 1,-1 0-1,11 2 1,-17-5 43,-1-1 0,1 0 0,-1 1 1,1-1-1,0 0 0,-1 0 0,1 0 0,-1 0 0,1 0 0,-1-1 0,1 1 0,0 0 0,-1-1 1,1 1-1,-1-1 0,0 0 0,1 1 0,-1-1 0,1 0 0,-1 0 0,0 0 0,0 0 1,1 0-1,-1 0 0,0 0 0,0 0 0,0 0 0,0-1 0,0 1 0,0 0 0,-1-1 1,1 1-1,0-1 0,-1 1 0,1 0 0,0-4 0,4-16 266,-1-1 1,-1 0-1,-1 0 1,-1 1-1,-1-27 0,0 23 53,-1 24-322,1 1 1,0-1-1,0 0 1,0 0-1,-1 1 1,1-1-1,0 0 1,-1 0-1,1 1 1,-1-1-1,1 0 1,-1 1-1,1-1 1,-1 1 0,1-1-1,-1 0 1,1 1-1,-1-1 1,0 1-1,1 0 1,-1-1-1,0 1 1,0-1-1,1 1 1,-1 0-1,0 0 1,0-1-1,1 1 1,-1 0 0,0 0-1,0 0 1,0 0-1,1 0 1,-1 0-1,0 0 1,-1 1-1,1-2-146,-1 1 0,1 0 0,0 1 0,-1-1 0,1 0 0,0 0 0,-1 1 0,1-1 0,0 1 0,-1-1 0,1 1 0,0-1 0,0 1 0,0 0 0,-1-1 0,1 1 0,0 0 0,0 0 0,0 0 0,-1 2 0,-1 6-2600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34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40 6793,'0'0'7182,"-3"-6"-6902,0 3-239,1 1-26,1 1 0,-1-1 0,1 0 1,-1 0-1,1 0 0,0 0 0,-1 0 0,1 0 0,0 0 0,0 0 0,1-1 0,-2-3 0,-13 18-176,15-12 161,-19 29 22,1 1-1,1 1 1,2 0-1,1 2 1,2-1-1,-10 40 1,15-35-34,-26 101 92,28-120-123,-1-1 1,-1 0 0,-1-1 0,0 0 0,-19 26-1,24-31-4347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35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92 3025,'0'0'7847,"2"-7"-7738,6-21-97,-6 34 13,0 0-1,0 0 1,1-1 0,0 1-1,0 0 1,1-1-1,0 0 1,-1 0 0,2 0-1,-1 0 1,0-1-1,8 7 1,-8-9 7,1 0-1,-1-1 1,0 1-1,1-1 1,-1 0-1,1 0 1,-1 0 0,1 0-1,-1-1 1,1 0-1,0 0 1,-1 0-1,1 0 1,-1-1 0,1 0-1,-1 0 1,1 0-1,-1-1 1,1 1-1,-1-1 1,0 0-1,0 0 1,0 0 0,0-1-1,0 0 1,-1 1-1,1-1 1,-1-1-1,1 1 1,-1 0 0,0-1-1,-1 0 1,1 1-1,-1-1 1,1 0-1,-1 0 1,0-1-1,-1 1 1,1 0 0,-1-1-1,1 1 1,-1-1-1,-1 1 1,1-8-1,-4-21 857,-3 25-1200,-5 19-133,5 4 427,0 0-1,1 0 0,0 1 1,1-1-1,1 1 1,-2 30-1,2-24 26,0 1 0,-11 36 0,6-37 14,-2-1 0,0 0 0,-1 0 0,-1-1 0,-1 0 0,-18 19 0,-4 2 22,-63 55-1,103-95 150,1 1 0,0-1 0,0-1 0,-1 1 0,1-1 0,0 0 0,0-1 0,7 0 0,15-3-136,98-10 19,-112 14-66,-1 0 0,1 0 0,0 1 0,-1 1 0,1 0 0,-1 1 0,13 5 0,-13-1-1180,-25-7-733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39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34 1360,'0'0'7083,"0"-4"-6588,0 2-478,1 1 81,-1 1 1,0-1-1,0 0 1,0 0-1,0 0 1,1 0 0,-1 1-1,0-1 1,-1 0-1,1 0 1,0 0 0,0 0-1,0 1 1,0-1-1,-1 0 1,1 0-1,0 0 1,-1 1 0,1-1-1,0 0 1,-1 1-1,1-1 1,-1 0 0,1 1-1,-1-1 1,0 0-1,1 1 1,-1-1-1,1 1 1,-3-1 1319,3 1-1410,0-1 0,0 1 1,0 0-1,0 0 1,0-1-1,0 1 1,0 0-1,0 0 1,-1 0-1,1-1 1,0 1-1,0 0 1,0 0-1,0 0 1,-1 0-1,1-1 0,0 1 1,0 0-1,0 0 1,-1 0-1,1 0 1,0 0-1,0 0 1,0 0-1,-1 0 1,1 0-1,0 0 1,0-1-1,-1 1 1,1 0-1,0 0 0,0 0 1,-1 0-1,1 1 1,0-1-1,0 0 1,0 0-1,-1 0 1,1 0-1,0 0 1,0 0-1,-1 0 1,1 0-1,0 0 1,0 1-1,0-1 0,-1 0 1,1 0-1,0 0 1,0 0-1,0 1 1,-1-1-1,-9 8-139,-6 20 237,2 0-1,1 2 1,1 0 0,1 0 0,2 1-1,-7 45 1,13-4-173,6-71 1,1 1-1,0-1 1,0 0-1,0 0 1,0-1-1,0 1 1,0-1-1,0 0 1,0 0-1,0 0 1,5-2-1,-2 2-248,0 0 23,-1 0 1,1-1 0,-1 0-1,1-1 1,-1 1 0,0-1-1,0 0 1,1-1 0,-2 1-1,1-1 1,0-1 0,7-4-1,16-10-3390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0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24 6209,'0'0'6050,"0"-23"-6058,0 28-1945,0 6 321,-3-4-537,0 1-2240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1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61 392,'0'0'10278,"0"-3"-10000,1 0-1,-1 1 0,0-1 0,1 0 1,0 0-1,0 1 0,0-1 0,0 0 1,0 1-1,2-3 0,13-1-287,0 0 0,0 2 1,1 0-1,0 0 0,0 2 0,20-1 0,-36 3-73,-13 27-232,-41 21 642,39-38-289,1 2-1,0 0 0,0 0 1,2 1-1,0 0 0,-13 20 1,24-31-29,0-1 7,0 1 21,0-1-31,36 3 378,-8 0-234,0-1 1,0-1-1,54-5 1,-11 1 184,-71 2-211,-17 0-1549,0 0-377,1 0-2332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1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17 5473,'0'0'5448,"-6"-13"-4044,3 13-1384,-1 0 0,0 0 0,0 1 0,0-1 0,1 1-1,-1 0 1,0 0 0,1 1 0,-1-1 0,1 1 0,0 0 0,-1 0 0,1 0-1,0 0 1,0 0 0,-4 5 0,2-2 3,1 0 0,0 1 0,0-1 0,0 1 0,1 0 0,-1 0 0,2 1 0,-5 10 0,3-2-25,0 0 0,1 0 0,1 1 0,0 0 0,1-1 1,1 1-1,2 22 0,-1-37-6,-1 0 1,1 1 0,-1-1-1,1 0 1,-1 0-1,1 0 1,0 0-1,0 0 1,-1 0 0,1 0-1,0 0 1,0 0-1,0 0 1,0 0 0,0-1-1,0 1 1,1 0-1,-1-1 1,0 1 0,0-1-1,0 1 1,1-1-1,-1 1 1,0-1 0,0 0-1,1 0 1,-1 0-1,2 0 1,47 1-294,-36-2 101,-7 1 169,0-1 0,0-1 0,0 1 1,-1-1-1,1 0 0,-1-1 0,0 0 1,1 0-1,-1 0 0,0-1 0,-1 0 1,1 0-1,-1 0 0,0 0 0,0-1 1,7-9-1,-6 8 55,-1 0 0,0 0 0,0-1 0,-1 0 0,0 0 0,0 0 0,-1-1 0,1 1 0,-2-1 0,1 0 0,-1 1 0,0-1 0,1-15 0,-3 19 45,0-1-1,1 1 1,-2 0 0,1 0 0,0 0-1,-1 0 1,0-1 0,0 1 0,0 0-1,0 0 1,-1 0 0,0 1 0,1-1-1,-5-6 1,3 8-91,0 0 1,-1 0-1,1 0 0,0 0 0,-1 0 1,1 1-1,-1 0 0,0 0 0,1 0 1,-1 0-1,0 0 0,0 1 0,0-1 1,1 1-1,-1 0 0,-7 1 0,5-2-283,0 1-1,0 0 0,0 1 0,0-1 0,0 1 0,0 1 1,0-1-1,1 1 0,-1 0 0,0 0 0,1 0 1,-1 1-1,1 0 0,0 0 0,-10 7 0,0 4-3341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2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78 5265,'0'0'5959,"11"-14"-5826,36-41 159,-47 55-198,1-1 1,-1 0-1,1 1 0,-1-1 0,1 1 0,-1-1 1,1 0-1,-1 1 0,1 0 0,0-1 0,-1 1 1,1-1-1,0 1 0,-1 0 0,1-1 0,0 1 1,0 0-1,-1 0 0,1 0 0,0-1 0,-1 1 1,1 0-1,1 0 0,5 13 581,-8 34-1037,1-36 605,-5 58-138,-4 0 1,-2-1-1,-3 0 0,-23 68 1,36-135-106,-8 33-22,-8 50 1,14-32-6665,3-46 2007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2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2 3425,'0'0'6759,"0"0"-6746,0 0 0,0 0 0,0 0 1,0 0-1,0 0 0,0 0 0,0 0 1,0 0-1,0 0 0,0 0 1,1 0-1,-1 0 0,0 0 0,0 0 1,0 0-1,0 0 0,0 0 0,0 0 1,0 0-1,0 0 0,0 0 1,0 0-1,1 0 0,-1 0 0,0 0 1,0 0-1,0 0 0,0 0 0,0 0 1,0 0-1,0 0 0,0 0 1,0-1-1,0 1 0,0 0 0,0 0 1,0 0-1,0 0 0,0 0 0,0 0 1,0 0-1,-2 37 720,-2 1 1,-2-1-1,-17 61 1,13-61-729,2 0 0,1 1 0,-3 64 0,9-86 13,4 13-169,-2-28 126,0 0 0,-1 0 1,1 0-1,0 0 0,0 0 1,0-1-1,0 1 0,0 0 1,0-1-1,0 1 0,0-1 1,0 1-1,0-1 1,0 1-1,0-1 0,1 0 1,-1 1-1,0-1 0,0 0 1,0 0-1,1 0 0,-1 0 1,0 0-1,2-1 0,0 1-61,3 1-259,-1-1 1,1 0 0,0 0 0,0 0-1,-1-1 1,1 0 0,-1 0 0,1-1-1,-1 1 1,1-1 0,-1 0 0,0-1-1,7-3 1,9-10-4918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7:2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4 968,'0'0'7966,"0"-3"-7302,-3 170 516,3-166-980,0-28-4579,0 14 181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3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5401,'0'0'4385,"115"-50"-4001,-95 47-272,-2 3-104,-9-2-8,-3-1-248,-6-2-1632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3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1 328,'0'0'9057,"-1"7"-8396,-39 258 2238,39-252-3833,1-7-1994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4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6313,'0'0'6602,"94"-2"-6266,-56 2-208,-3 0 80,4 0-208,-7 0 0,-5 0-152,-4 0-264,-5 0-40,-9-3-601,-4-5-1127,-5 0-2105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5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0 230 1512,'0'0'9893,"15"-27"-8011,74-87-566,-23 26-1109,-71 167-302,1 97 141,5-109-1197,-45-44-5847,38-20 3891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6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3041,'0'0'7939,"22"1"-7423,171 3 251,-124-4-537,-38 0-3997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6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273 125 1320,'0'0'5028,"2"-9"-4924,0 4-739,12-47 3464,-13 51-2710,-1-1 0,0 0-1,1 1 1,-1-1-1,0 0 1,0 0 0,0 1-1,0-1 1,0 0 0,-1 1-1,1-1 1,-1 0 0,1 1-1,-1-1 1,1 0-1,-1 1 1,0-1 0,0 1-1,1-1 1,-1 1 0,0 0-1,-1-1 1,1 1-1,0 0 1,0 0 0,0-1-1,-1 1 1,1 0 0,-3-1-1,-3-1-103,0 1 0,1 0 0,-1 0 0,0 1 0,-1 0 0,1 0 0,0 0-1,0 1 1,0 0 0,-1 1 0,1-1 0,0 2 0,0-1 0,0 1 0,0 0 0,0 0-1,1 0 1,-1 1 0,0 0 0,1 1 0,0 0 0,0-1 0,0 2 0,0-1 0,1 1-1,-9 9 1,6-4 15,-1 0-1,2 1 1,-1 1 0,1-1-1,1 1 1,0 0-1,1 0 1,0 1 0,1-1-1,0 1 1,1 0-1,1 0 1,-2 23-1,2 0-7,0-1-37,3 65-1,0-98 22,-1 0 1,1 0-1,0 0 1,0-1-1,0 1 0,0 0 1,0 0-1,0-1 1,0 1-1,0-1 0,1 1 1,-1-1-1,1 1 0,-1-1 1,1 0-1,-1 0 1,1 1-1,0-1 0,0-1 1,-1 1-1,1 0 0,0 0 1,0-1-1,0 1 1,0-1-1,0 1 0,0-1 1,3 0-1,65 3 61,-55-3-84,-1 0-193,0-1 0,-1 0 0,1 0 0,0-2 0,-1 0 0,0 0 0,0-1-1,0-1 1,0 0 0,0-1 0,11-8 0,13-9-3362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8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17 2921,'0'0'6978,"-18"-16"-5745,13 16-1184,0 1 1,1-1 0,-1 1-1,0 0 1,1 0 0,-1 1 0,1 0-1,-1-1 1,1 2 0,0-1-1,0 0 1,0 1 0,0 0-1,0-1 1,0 2 0,1-1-1,-1 0 1,1 1 0,0 0 0,0-1-1,1 1 1,-1 0 0,-3 8-1,1-2 6,0 1 0,1 0 0,1 0-1,-1 0 1,2 0 0,0 0 0,0 1 0,0 21-1,2-13-17,-1-8-28,1 1 0,0-1 0,1 0 0,1 1 0,4 20 0,-5-30-18,1 0 0,-1 0 0,0 0 0,1-1 0,0 1-1,-1 0 1,1-1 0,0 1 0,0-1 0,0 0 0,1 1 0,-1-1-1,1 0 1,-1 0 0,1-1 0,0 1 0,-1 0 0,1-1-1,0 0 1,0 0 0,0 0 0,0 0 0,0 0 0,0 0 0,1-1-1,-1 1 1,5-1 0,3 0-3,0 0 0,0 0 0,-1-1 0,1 0-1,0-1 1,-1 0 0,1-1 0,-1 0 0,0-1 0,0 0 0,0 0 0,0-1-1,-1-1 1,0 1 0,0-2 0,0 1 0,-1-1 0,0 0 0,0-1 0,-1 0 0,0 0-1,8-12 1,-11 13 9,0 1-1,-1-1 1,1 1 0,-1-1-1,-1 0 1,1 0-1,-1 0 1,-1 0 0,2-11-1,-2 15 16,-1-1-1,0 1 0,0 0 1,0 0-1,0-1 1,0 1-1,-1 0 0,0 0 1,1-1-1,-1 1 1,0 0-1,-1 0 0,1 0 1,0 0-1,-1 1 1,0-1-1,0 0 0,1 0 1,-2 1-1,1-1 1,0 1-1,-4-4 0,-3 2-32,6 3-3,1-1 0,-1 1 0,0 0 0,1-1 0,0 1 0,-1-1 1,1 0-1,0 0 0,0 0 0,0 0 0,-2-3 0,6 5-14,0 0 0,0 0-1,0 0 1,0 0-1,0 1 1,0-1 0,0 0-1,0 1 1,0-1-1,0 1 1,-1 0 0,1 0-1,2 1 1,-1 4 35,-1 0 0,0 0-1,-1 0 1,0 0 0,1 0 0,-2 1 0,1-1-1,-1 0 1,0 1 0,0-1 0,-2 8 0,1 9 21,0-12 10,-1-1 1,0 1-1,0-1 1,-1 0-1,0 0 1,-1 0-1,0 0 1,-1-1 0,0 1-1,-1-1 1,1 0-1,-2-1 1,1 1-1,-11 8 1,-8 10 155,-2-2 1,-52 39-1,55-46-78,-1 1 84,-1-1 0,-1 0 1,-35 15-1,61-32 28,28-1-349,325 0-1765,-374-1-1891,1-1-1776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9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43 4113,'0'0'4038,"-8"0"-3929,-29-1 190,35 1-239,0 1 0,0 0 0,-1 0 0,1 0 1,0 0-1,0 1 0,0-1 0,0 0 0,0 1 0,0 0 0,1-1 0,-1 1 0,1 0 0,-1 0 0,1 0 0,-1 0 0,1 0 1,0 0-1,0 0 0,0 0 0,0 1 0,0-1 0,1 0 0,-1 3 0,-4 6 267,-4 7-13,-1-2-156,1 0 0,1 1 1,0 0-1,1 1 0,1 0 0,1 0 0,0 0 0,-3 36 0,9-53-163,0 0 0,0 0 0,1 0 0,-1-1-1,0 1 1,1 0 0,-1-1 0,1 0 0,-1 1-1,1-1 1,-1 0 0,1 1 0,-1-1 0,1 0-1,-1 0 1,1 0 0,-1-1 0,1 1 0,1 0-1,0 0 4,16-1-97,1 1 1,0-2 0,0-1 0,-1 0 0,1-2 0,18-6-1,-29 8 59,-1 0-1,0-1 0,-1 0 0,1 0 1,0-1-1,-1 0 0,0 0 0,0-1 0,-1 1 1,0-2-1,0 1 0,0-1 0,-1 1 1,0-2-1,0 1 0,5-11 0,-7 12 39,-1 0 0,0 1-1,-1-1 1,0 0-1,0-1 1,0 1 0,0 0-1,-1 0 1,0 0-1,0 0 1,-1-1 0,0 1-1,0 0 1,-2-6 0,2 7 4,0 1 0,-1 0 0,0 0 0,0 0 1,0-1-1,0 2 0,-1-1 0,1 0 0,-1 0 0,0 1 1,0 0-1,-1-1 0,1 1 0,-1 0 0,1 1 1,-1-1-1,0 1 0,0-1 0,-5-1 0,-2 0-222,-1 1-1,1 0 1,-1 0-1,0 2 1,0-1-1,0 1 1,0 1-1,0 0 1,0 1-1,0 0 1,0 1-1,1 0 1,-1 1-1,-18 7 1,11 0-2110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49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8282,'0'0'4978,"0"3"-4615,-4 36-343,1 0 0,4 51 1,1-64-1,-1 0 0,-1 0 0,-1 0 1,-2 0-1,0 0 0,-2 0 0,-16 49 1,4-34-196,1-5 269,-17 59 0,29-79-1059,1-1 0,1 1 0,-2 30 0,6-41-1350,8-4-656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50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57 3713,'0'0'4705,"0"-10"-4561,0-36 80,-1 46-221,0 0-1,0 0 1,0 0 0,1 0-1,-1 0 1,0 1 0,0-1-1,0 0 1,0 0 0,0 1-1,0-1 1,0 1 0,0-1-1,1 1 1,-1-1 0,0 1-1,0 0 1,0-1 0,1 1-1,-1 0 1,1-1 0,-1 1-1,0 1 1,-3 8 32,0 1 1,1-1-1,1 1 0,0 0 1,0 0-1,1 0 0,0 0 1,1 0-1,0 0 0,1 0 1,4 17-1,-4-24-57,0-1 0,1 0-1,0 0 1,0 0 0,-1 0 0,2 0-1,-1-1 1,0 1 0,1-1 0,-1 1-1,1-1 1,0 0 0,-1 0 0,1 0-1,0 0 1,0-1 0,1 1 0,-1-1 0,0 0-1,0 1 1,1-2 0,-1 1 0,1 0-1,-1-1 1,1 1 0,-1-1 0,1 0-1,5-1 1,-4 1-17,1 0 1,-1 0-1,1-1 0,-1 1 1,1-1-1,-1-1 0,1 1 0,-1-1 1,0 0-1,0 0 0,0 0 1,0-1-1,0 0 0,0 0 0,-1 0 1,0-1-1,7-5 0,-9 6 46,0 0 0,0-1-1,0 0 1,0 1 0,0-1 0,-1 0-1,1 0 1,-1 0 0,0 0-1,0 0 1,-1 0 0,1 0-1,-1 0 1,0 0 0,0 0 0,0 0-1,-1-6 1,0 8 31,0-1 0,1 1-1,-1-1 1,0 1 0,-1-1 0,1 1 0,0 0-1,-1-1 1,1 1 0,-1 0 0,0 0 0,0 0 0,0 0-1,0 0 1,0 1 0,0-1 0,0 0 0,-1 1-1,1 0 1,0-1 0,-1 1 0,1 0 0,-1 1 0,0-1-1,1 0 1,-4 0 0,-62-5-31,66 6-170,2 1 130,0 0 0,1 0 0,-1 1 0,0-1 0,1 0 0,0-1 0,-1 1 0,1 0-1,-1 0 1,1 0 0,0 0 0,0 0 0,0-1 0,-1 1 0,1 0 0,0-1 0,0 1 0,0 0 0,0-1 0,0 1 0,1 0 0,29 11 239,-20-8-221,-6-2 37,0 0 0,0 1 1,-1-1-1,1 1 0,-1 0 0,0 0 1,0 1-1,0-1 0,0 1 0,-1 0 1,1 0-1,-1 0 0,0 0 0,0 1 1,0-1-1,1 6 0,-3-7 82,0 1 0,0-1 1,-1 1-1,1 0 0,-1-1 0,0 1 0,0 0 1,0-1-1,-1 1 0,1-1 0,-1 1 0,0 0 1,0-1-1,0 1 0,0-1 0,-1 0 0,1 1 1,-1-1-1,0 0 0,0 0 0,0 0 0,0 0 1,-1-1-1,-2 4 0,-18 17 133,2 1 0,1 1 0,1 0 0,1 2 0,1 0 0,-20 44 0,-7 22 35,43-91-190,1-1 55,158-13 1001,-2 0-1188,-155 12-44,0-1-1,0 1 1,1 0 0,-1 0 0,0-1-1,-1 1 1,1 0 0,0-1-1,0 1 1,0-1 0,0 1-1,0-1 1,0 0 0,0 1-1,-1-1 1,1 0 0,0 1-1,-1-1 1,1 0 0,0 0 0,-1 0-1,1 0 1,-1 0 0,1-2-1,3-7-3836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7:2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2537,'0'0'5510,"4"-22"-720,201 7-4779,-182 8-1302,4 0-3511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50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6489,'0'0'7242,"174"-8"-7050,-139 8-192,-3-2 0,-2 2-8,-4-3-152,-5-7-496,-9 2-1297,-3-6-3064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51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7098,'0'0'6113,"173"-3"-6105,-126 3-8,-2-5 0,5-6-944,-12-2-1529,-9 0-4216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51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0 114 3577,'0'0'10130,"0"18"-10393,0 154 238,0-168 29,1 0-1,-1 0 1,0 0 0,1 0-1,0-1 1,0 1 0,0 0 0,0 0-1,0-1 1,1 1 0,0-1 0,0 1-1,0-1 1,0 0 0,0 0-1,1 0 1,2 3 0,1-1 11,-1-1 0,0-1 1,1 1-1,-1-1 0,1 0 1,0 0-1,0 0 0,1-1 0,8 2 1,11 2 52,1-2 0,0-2-1,52 0 1,-64-2-59,-8 0 6,0-1 0,-1 0-1,1-1 1,0 1 0,-1-1 0,0 0 0,1-1-1,-1 1 1,0-1 0,0-1 0,0 1-1,-1-1 1,1 0 0,-1 0 0,0-1 0,0 1-1,0-1 1,-1 0 0,4-6 0,-1 2 130,-1 0 1,-1 1 0,0-2 0,0 1-1,-1-1 1,0 1 0,-1-1 0,0 0-1,0-1 1,-1 1 0,1-18-1,-2 25-102,0-17 140,-1 0 0,0 0 0,-1 1 0,-7-35 1,7 50-181,0 0-1,-1-1 1,1 1 0,-1 0 0,0 0 0,0 0 0,0 0 0,0 0 0,-1 1 0,1-1 0,-1 1 0,0-1 0,0 1 0,0 0 0,-1 0-1,1 1 1,-1-1 0,0 0 0,1 1 0,-1 0 0,0 0 0,0 0 0,-1 1 0,1 0 0,0-1 0,0 1 0,-6 0 0,0 0-45,1 0 0,0 1 0,-1 0 1,1 1-1,-1 0 0,1 1 0,0-1 1,0 2-1,0-1 0,0 1 0,-15 8 0,-1 3-743,0 1 0,-33 27-1,20-13-1331,-2-2-3951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58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30 624,'0'0'3398,"-5"0"-2610,0-1-430,0 1 0,0-1-1,0 1 1,0 1 0,1-1-1,-1 1 1,0 0 0,0 0-1,1 0 1,-1 1-1,1-1 1,-1 1 0,1 0-1,-1 1 1,1-1 0,-5 4-1,-3 3-139,0 1 0,1 0 0,0 0 0,1 1 0,-17 23-1,23-29-208,1 1-1,-1 0 0,2 0 0,-1-1 1,1 2-1,0-1 0,0 0 0,0 0 0,1 1 1,0-1-1,0 1 0,1-1 0,0 1 1,0-1-1,0 1 0,2 6 0,-1-10-12,1 1 0,-1-1 0,1 0-1,0 0 1,-1-1 0,1 1 0,1 0-1,-1-1 1,0 1 0,0-1 0,1 1 0,0-1-1,-1 0 1,1 0 0,0 0 0,0-1-1,0 1 1,0-1 0,0 0 0,0 1-1,1-1 1,-1-1 0,0 1 0,5 0-1,9 2 38,0 0 0,1-1 0,21-1 0,-27-1-27,-1 0 0,1-1-1,0-1 1,0 0 0,-1-1 0,1 0 0,-1 0 0,0-1 0,0-1 0,0 0 0,0 0 0,-1-1 0,0-1 0,0 1 0,-1-2 0,0 1 0,0-1-1,-1-1 1,13-16 0,-17 21 26,0-1-1,-1 0 1,0 0 0,0 0-1,-1 0 1,0-1-1,1 1 1,-2-1-1,1 1 1,-1-1 0,0 0-1,0 0 1,0 1-1,-1-1 1,0 0-1,0 0 1,0 0 0,-1 1-1,0-1 1,0 0-1,-4-10 1,3 11-37,0 1-1,0 0 1,-1 0-1,0 0 1,0 0 0,0 0-1,0 0 1,-1 1 0,1 0-1,-1-1 1,0 1-1,0 1 1,0-1 0,0 0-1,-1 1 1,1 0 0,-1 0-1,1 1 1,-1-1-1,0 1 1,0 0 0,0 0-1,1 0 1,-1 1 0,0 0-1,-5 0 1,6 0-117,0 0-1,1 0 1,-1 0 0,1 1 0,-1-1 0,0 1 0,1 0 0,-1 0-1,1 1 1,0-1 0,-1 1 0,1-1 0,0 1 0,0 0 0,0 0-1,0 0 1,0 1 0,1-1 0,-1 1 0,1-1 0,-1 1-1,1 0 1,0 0 0,0 0 0,0 0 0,1 1 0,-1-1 0,1 0-1,0 1 1,0-1 0,-2 8 0,-3 12-2819,3-8-2128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58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32 7362,'0'0'5949,"-2"-6"-5833,-6-15-109,6 16-46,11 17 24,-3-2 21,-1 1 1,-1 0-1,1 0 0,-2 0 0,0 1 0,3 17 0,5 78 104,-4-24 7,28 75-111,0 3 36,-33-153 199,0-2-3603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8:59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6 154 6433,'0'0'5559,"0"0"-5557,0 0-1,0 0 1,0 1-1,0-1 1,0 0 0,0 0-1,0 0 1,0 0 0,0 0-1,0 0 1,0 1 0,0-1-1,0 0 1,0 0 0,0 0-1,0 0 1,0 0-1,0 1 1,0-1 0,0 0-1,0 0 1,0 0 0,0 0-1,-1 0 1,1 0 0,0 0-1,0 1 1,0-1 0,0 0-1,0 0 1,0 0-1,0 0 1,0 0 0,0 0-1,-1 0 1,1 0 0,0 0-1,0 0 1,0 0 0,0 0-1,0 0 1,0 1-1,-1-1 1,1 0 0,0 0-1,0 0 1,0 0 0,0 0-1,0 0 1,-1 0 0,1 0-1,0-1 1,0 1 0,0 0-1,0 0 1,0 0-1,0 0 1,-1 0 0,1 0-1,0 0 1,0 0 0,0 0-1,0 0 1,0 0 0,4 15 7,1 1 0,13 25 0,-13-29 0,1 1 0,-1-1-1,-1 1 1,0 0 0,3 20 0,-5 88 96,-3-83-91,6 59 0,-5-96-18,1 0 0,-1 0 1,0 0-1,1-1 0,-1 1 0,1 0 1,-1 0-1,1-1 0,-1 1 0,1 0 0,-1-1 1,1 1-1,0 0 0,-1-1 0,1 1 1,0-1-1,0 1 0,-1-1 0,1 0 1,0 1-1,0-1 0,0 0 0,-1 1 0,1-1 1,0 0-1,0 0 0,0 0 0,0 0 1,0 0-1,0 0 0,0 0 0,-1 0 1,1 0-1,0 0 0,0 0 0,0-1 0,0 1 1,0 0-1,-1-1 0,1 1 0,0 0 1,0-1-1,1 0 0,36-20 77,-19 5-49,-1-1 1,0 0-1,-2-1 1,0-1-1,-1 0 1,0-1 0,-2-1-1,-1 0 1,0-1-1,10-29 1,-8 11 321,-1-1-1,-3-1 1,-1 0 0,-2-1-1,1-44 1,-5 60 177,-1 19-414,-1 18-438,-18 197 457,14-179-131,2 0 1,0 0-1,2 0 1,1 0-1,1 0 1,1 0-1,2 0 1,18 52-1,-24-79-7,0-1 0,0 1 0,0 0 0,0 0 0,0 0 0,1-1 0,-1 1 0,0 0 0,1 0 0,-1-1 0,1 1 0,-1 0 0,0-1 0,1 1 0,0-1 0,-1 1 0,1 0 0,-1-1 0,1 1 0,0-1 0,-1 1 0,1-1 0,0 0 0,-1 1 0,1-1 0,0 0-1,0 1 1,-1-1 0,1 0 0,0 0 0,0 0 0,0 0 0,-1 0 0,1 0 0,0 0 0,0 0 0,0 0 0,-1 0 0,1 0 0,0 0 0,0-1 0,0 1 0,-1 0 0,1 0 0,0-1 0,-1 1 0,1-1 0,0 1 0,-1-1 0,1 1 0,0-1 0,-1 1 0,1-1 0,-1 1 0,1-2 0,154-150 27,-140 137 19,-1 0 1,-1-1-1,-1-1 0,0 0 1,-1 0-1,0-1 0,11-29 0,-12 20 221,-1-1-1,-2-1 1,-1 1-1,5-50 0,-11 78-322,1-1 0,-1 0 0,0 0 0,1 1 0,-1-1-1,0 0 1,0 0 0,0 0 0,0 1 0,0-1-1,0 0 1,0 0 0,0 0 0,0 0 0,0 1 0,0-1-1,0 0 1,0 0 0,-1 0 0,1 1 0,0-1-1,-1 0 1,1 0 0,-1 1 0,1-1 0,-1 0-1,1 1 1,-1-1 0,1 1 0,-1-1 0,-1 0 0,-22 14-4421,16-7 4169,-18 12-3446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00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9 6001,'0'0'6162,"-3"-1"-5978,-3-1-90,0 1 1,0 0-1,1 0 1,-1 0 0,0 0-1,0 1 1,0 0 0,0 0-1,0 1 1,0 0-1,0 0 1,1 0 0,-1 0-1,0 1 1,1 0-1,-1 1 1,1-1 0,0 1-1,-1 0 1,1 0 0,1 0-1,-6 5 1,4-3-60,0 0 1,1 0-1,-1 1 1,1 0 0,0 0-1,1 0 1,-1 1-1,1 0 1,1-1-1,-1 1 1,1 1-1,0-1 1,1 0 0,0 1-1,0-1 1,-1 15-1,2-16-56,0-1-1,1 1 0,0-1 1,0 1-1,0-1 0,1 1 1,0-1-1,0 0 1,0 1-1,1-1 0,0 0 1,0 0-1,0 0 0,1 0 1,-1 0-1,1-1 0,0 1 1,1-1-1,-1 0 1,1 0-1,-1 0 0,1 0 1,1 0-1,-1-1 0,0 0 1,1 0-1,0 0 0,-1 0 1,1-1-1,0 0 1,0 0-1,1 0 0,-1-1 1,0 0-1,10 2 0,4 0-429,0-1 0,0 0 0,1-1 0,-1-1 0,1-1 0,-1-1 0,0 0 0,0-2 0,0 0-1,0-1 1,27-11 0,-7-3-2363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00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7378,'0'0'3296,"120"0"-3192,-90 0-104,-4 3 0,-2-3 0,-3 0 8,-1 0 64,-2 0-72,-1 0-176,4 0-416,-3-13-1128,-7-3-1545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01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5009,'0'0'8522,"82"-24"-8522,-53 24 0,4 0-160,2-8-528,-11 3-961,-4-1-2416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01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0 202 5937,'0'0'6964,"14"-6"-6782,-13 5-178,20-9 126,-1-1 0,0 0 0,30-24-1,-44 30-69,0 1 0,-1-1-1,0 0 1,0-1-1,0 1 1,-1-1 0,0 0-1,0 0 1,0-1 0,-1 1-1,0-1 1,0 1-1,0-1 1,-1 0 0,0 0-1,-1 0 1,1-1 0,-1-10-1,-18 141-172,14-69 120,2-27-2,-1 0 0,-1 0 1,-1 0-1,-1-1 0,-9 26 0,10-36-6199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7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1424,'0'0'3390,"0"0"-3096,0-1-1,1 1 0,-1-1 1,0 1-1,1-1 0,-1 1 1,1-1-1,-1 1 0,0-1 1,1 1-1,-1 0 0,1-1 1,-1 1-1,1 0 0,0-1 1,-1 1-1,1 0 0,-1 0 1,1-1-1,0 1 0,-1 0 1,2 0-1,15 313-172,-17-266-1242,0-46 969,0-37 217,-1-31 10,1-69 166,1 119-70,1-1-1,1 1 1,1 0-1,0 0 1,10-26-1,-10 35-163,0 1 0,1 0-1,0 0 1,0 0 0,0 1 0,1 0-1,0 0 1,1 0 0,9-7 0,0 2-6,0 1 1,1 0-1,18-8 1,-21 15-72,-13 3 56,10 17-425,6 40 544,-2 0-1,-4 1 1,-1 0 0,2 95 0,-13-147-282,-1-1 0,0 1 0,0-1 0,0 1 0,-1-1 0,1 0 0,-1 0 0,-4 5 0,-9 19-2147,9-8-246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02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4905,'0'0'7362,"159"0"-7306,-139 0-56,-2 0 0,-6 3-152,-3-3-521,-6 0-1775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02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91 5569,'0'0'6686,"3"-12"-6562,11-39 38,-14 50-166,1 0 0,-1 0-1,0 1 1,0-1 0,0 0-1,0 0 1,0 0 0,0 0-1,0 0 1,0 0 0,-1 0-1,1 1 1,0-1 0,0 0-1,-1 0 1,1 0 0,-1 0-1,1 1 1,0-1 0,-1 0-1,0 0 1,1 1 0,-1-1-1,1 0 1,-1 1-1,0-1 1,1 1 0,-1-1-1,0 1 1,0-1 0,1 1-1,-1-1 1,0 1 0,0 0-1,0-1 1,0 1 0,1 0-1,-1 0 1,0 0 0,-2 0-1,-39-1 98,34 1 6,1 0-41,0-1-1,1 1 1,-1 1 0,0-1 0,0 1 0,1 0 0,-1 1-1,1-1 1,-1 1 0,1 1 0,-1-1 0,1 1 0,0 0-1,0 1 1,1-1 0,-1 1 0,1 0 0,0 1 0,0-1-1,0 1 1,0 0 0,1 0 0,0 1 0,0-1 0,0 1 0,-5 11-1,3-3-46,-1 1 0,2 0 0,0 0 0,1 0 0,0 1 0,1-1 0,1 1 0,0 26 0,2-40 10,0 0 1,0 0-1,0-1 0,1 1 1,-1 0-1,1-1 0,-1 1 1,1-1-1,0 1 0,-1-1 1,1 1-1,0-1 0,0 1 1,0-1-1,0 1 0,1-1 1,-1 0-1,0 0 0,0 0 1,3 2-1,1 0 8,-1-1 1,1 1-1,0-1 1,0 0-1,0 0 0,9 2 1,6 0 24,0-2 0,33 2 0,-45-4-95,31 2-9,1-3 0,49-5 0,-76 4-420,0-1 0,0 0 0,-1-1 1,1 0-1,-1-1 0,0-1 1,0 0-1,0 0 0,-1-1 0,16-13 1,5-9-6291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03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23 4233,'0'0'6067,"-2"-3"-5381,2 2-661,-1-1 0,0 1 0,0 0 0,1 0 0,-1-1 0,0 1 0,-1 0-1,1 0 1,0 0 0,0 0 0,0 0 0,0 1 0,-1-1 0,1 0 0,0 0 0,-1 1-1,1-1 1,-1 1 0,1-1 0,-1 1 0,1 0 0,-1 0 0,1-1 0,-1 1 0,1 0 0,-1 0-1,1 1 1,-1-1 0,1 0 0,-1 0 0,1 1 0,0-1 0,-1 1 0,1-1 0,-1 1-1,1-1 1,0 1 0,-1 0 0,1 0 0,0 0 0,0 0 0,-1 1 0,-3 2-6,1 0 0,0 0 0,0 0 0,0 1 0,0 0 0,1 0 0,0 0 0,0 0 0,0 0 1,-3 10-1,1 9 9,0 1 0,2 0 1,0 0-1,2 0 1,0 0-1,5 33 0,-4-55-30,1-1 1,-1 1-1,0-1 0,1 0 0,0 1 0,-1-1 0,1 0 1,0 0-1,0 1 0,0-1 0,1 0 0,-1 0 0,0 0 0,1 0 1,-1 0-1,1-1 0,0 1 0,0 0 0,0-1 0,-1 1 1,1-1-1,1 0 0,-1 0 0,0 0 0,0 0 0,0 0 0,1 0 1,-1 0-1,0-1 0,1 1 0,-1-1 0,0 0 0,1 1 1,-1-1-1,1 0 0,-1 0 0,0-1 0,1 1 0,2-1 0,5 0-1,-1-1-1,0 0 1,0 0-1,0-1 1,0 0-1,0-1 1,-1 0-1,1 0 1,7-6-1,-1 0-32,-1 0 1,-1-2-1,0 1 1,-1-1-1,0-1 1,0 0-1,-2-1 0,15-23 1,-20 24 115,-11 18 84,-13 19 71,6 3-200,-17 47 0,20-46 36,-21 41 0,26-60-57,-1 1-1,0-2 1,0 1 0,-1-1-1,0 1 1,-1-2-1,1 1 1,-10 6-1,-14 6 182,0-1 0,-1-1 0,-43 16 0,66-30-160,8-4 37,11 0 162,37-14-337,-37 10 58,1 1 1,0 0-1,0 1 1,-1 0 0,22-1-1,340 22 775,-357-17-704,-14-2 80,-15-1-428,-5-4-1433,-1-5-2692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04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145 113 6673,'0'0'5908,"-7"-2"-5744,4 0-152,0 1 0,0 0 0,0 0-1,0 0 1,0 0 0,0 0 0,0 1-1,-1-1 1,1 1 0,0 0 0,0 0 0,0 0-1,0 1 1,-1-1 0,1 1 0,0-1-1,0 1 1,0 0 0,0 0 0,0 0-1,0 1 1,0-1 0,1 1 0,-1 0-1,0-1 1,1 1 0,0 0 0,-1 1-1,1-1 1,0 0 0,0 1 0,-2 2-1,-3 4 37,1 1 0,1 0 0,-9 21 0,12-28-55,1 1-1,-1-1 1,1 1 0,0 0 0,0 0-1,1-1 1,-1 1 0,1 0-1,0 0 1,0 0 0,0 0-1,0-1 1,1 1 0,0 0-1,1 5 1,0-7 2,-1-1 1,1 1-1,-1-1 0,1 1 0,0-1 1,0 0-1,-1 0 0,1 0 0,0 0 1,0 0-1,0 0 0,1 0 0,-1-1 1,0 1-1,0-1 0,0 1 0,3-1 1,40 4-55,-43-4 60,17 1-29,-1-1-1,1-1 0,-1-1 0,0-1 0,0 0 0,0-1 1,21-8-1,-31 9 25,0-1 1,0 0-1,0 0 1,-1 0 0,1-1-1,-1 0 1,0 0-1,-1-1 1,1 0 0,-1 0-1,0-1 1,-1 1-1,1-1 1,-1 0 0,-1-1-1,1 0 1,4-11-1,-7 13 106,0 1-1,0-1 0,-1 0 0,1 0 1,-2 0-1,1 0 0,0 0 0,-1 0 1,0 0-1,-1 0 0,1 0 0,-1 0 1,-2-8-1,2 11-62,0 1 0,-1-1 0,1 0 0,0 0 0,-1 0 0,0 1 0,0-1 0,1 1 0,-2-1 0,1 1 0,0 0 0,0 0 0,-1 0 0,1 0 0,-1 0-1,1 1 1,-1-1 0,0 1 0,0-1 0,0 1 0,0 0 0,0 0 0,0 1 0,0-1 0,0 0 0,-5 1 0,-1-1-67,-1 0 0,0 0-1,1 2 1,-1-1 0,0 1-1,1 0 1,-1 1 0,1 0-1,0 1 1,0 0 0,-1 0-1,2 1 1,-1 0 0,-9 7-1,10-5-774,0 0 0,1 1-1,0 0 1,0 0 0,0 0-1,1 1 1,0 0 0,-8 16-1,7-7-5520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04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10 8546,'0'0'6508,"-5"-3"-6484,4 3-26,1-1 1,0 1 0,-1-1-1,1 1 1,-1-1-1,1 1 1,-1-1 0,1 1-1,-1 0 1,1-1-1,-1 1 1,0 0 0,1 0-1,-1-1 1,1 1-1,-1 0 1,0 0-1,1 0 1,-1 0 0,1-1-1,-1 1 1,0 0-1,1 0 1,-1 0 0,0 1-1,1-1 1,-1 0-1,0 0 1,1 0-1,-1 0 1,1 1 0,-1-1-1,1 0 1,-1 0-1,0 1 1,0 0 0,-2 32-56,3-24 58,7 127 65,-3-82-15,-4 96 1,-2-138-154,-1 0 0,0 0 0,-1 0 1,0 0-1,-1-1 0,0 0 0,-8 13 0,7-13-161,0 0 0,1 0 0,0 1 0,0 0 1,-4 23-1,9-22-6405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05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8 6993,'0'0'5790,"-28"-8"-5688,23 9-66,1 0 0,-1 0 0,1 0-1,-1 0 1,1 1 0,-1 0 0,1 0-1,0 0 1,0 0 0,0 1 0,-5 3-1,-44 39 457,42-34-366,5-6-114,1 0-1,-1 0 0,2 0 1,-1 1-1,0-1 0,1 1 0,0 0 1,1 1-1,-1-1 0,1 1 1,0-1-1,1 1 0,0 0 1,0 0-1,0 0 0,1 1 0,0-1 1,0 8-1,1-14-17,0 1-1,1-1 1,-1 1-1,1-1 1,-1 1-1,1-1 1,-1 0-1,1 1 1,0-1-1,0 0 1,0 1-1,0-1 1,0 0-1,0 0 1,0 0-1,0 0 1,0 0-1,0 0 1,1 0-1,-1 0 1,0 0-1,1 0 1,-1-1-1,0 1 1,1-1-1,-1 1 1,1-1-1,-1 0 1,1 1-1,0-1 1,1 0-1,56 4-158,-50-4 141,7 0 1,-7 0-80,1 1 0,-1-1 1,1 0-1,-1-1 1,1 0-1,-1-1 1,0 0-1,1 0 0,-1-1 1,0 0-1,-1-1 1,1 0-1,14-8 1,-17 8 120,-1 1 0,0-1 0,1-1 0,-1 1 0,0-1 0,-1 1 0,1-2 0,-1 1 0,0 0 0,-1-1 0,1 0 0,-1 1 0,0-1 0,0-1 0,-1 1 0,0 0 0,0-1 0,0 1 0,-1-1 0,1-12 0,-3 18 0,1 1 0,-1-1-1,0 1 1,0-1-1,0 1 1,0-1-1,0 1 1,0 0 0,0-1-1,0 1 1,0 0-1,0 0 1,0 0 0,0 0-1,0 0 1,0 0-1,0 0 1,0 0-1,0 0 1,0 0 0,0 1-1,0-1 1,-2 1-1,-28 9-68,24-2 51,0 1 0,0 0 0,1 0 0,0 1-1,0-1 1,1 1 0,1 1 0,-1-1 0,-4 20 0,6-18 4,-1-1 0,0 1 0,-1-1 0,0 0 0,0-1 0,-2 1 0,1-1 0,-13 14 0,11-17 14,5-5 13,1 0 1,-1 0-1,0 1 1,1-1-1,-1 1 1,1-1-1,0 1 1,-3 4-1,8-5-17,-1 1-1,1-1 1,-1 0-1,1 0 1,0 0-1,0 0 1,0-1-1,0 1 1,5 1-1,-2 0 11,10 5 36,0 0 1,1-1-1,0-1 1,0-1-1,0-1 1,27 4-1,4-3 162,54-3 0,-91-2-230,4-1-47,-1 0 1,0-1-1,1 0 1,-1-1-1,17-6 1,-42 6-7316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09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0 185 704,'0'0'9556,"0"-9"-8500,0-46 1702,3 72-2512,1 0 0,0-1 1,13 30-1,11 41 242,-16-14-481,-8-45-1,12 48 0,-15-74-9,-1-1 0,1 1 0,-1 0 0,1-1-1,0 1 1,0-1 0,0 0 0,-1 1 0,1-1 0,1 1 0,-1-1 0,0 0 0,0 0 0,0 0-1,1 0 1,-1 0 0,0 0 0,1 0 0,-1 0 0,1 0 0,-1-1 0,1 1 0,-1 0 0,1-1-1,0 0 1,-1 1 0,1-1 0,0 0 0,-1 0 0,1 0 0,0 0 0,-1 0 0,1 0 0,0 0-1,-1 0 1,1-1 0,0 1 0,-1-1 0,1 1 0,-1-1 0,1 0 0,-1 0 0,1 0-1,1-1 1,10-5-41,-1-1-1,1 0 0,22-20 0,-25 20 36,21-20 1,-1-2-1,-1 0 1,-1-2-1,-2-1 1,-1-2 0,22-40-1,-42 66 33,-1 1-1,0-1 1,0 0-1,-1 0 1,0 0-1,-1-1 1,0 1-1,0-1 1,-1 1-1,0-20 1,-1 28-19,0 34-619,0 162 883,-3-79-233,3-113-35,0 0 0,0-1-1,0 1 1,1 0 0,-1-1 0,1 1 0,0 0-1,0-1 1,0 1 0,0-1 0,0 1 0,0-1 0,0 0-1,3 3 1,6 12-12,-7-16 18,-1-1 0,1 0-1,0 1 1,-1-1 0,1 0 0,0 0-1,-1-1 1,1 1 0,0 0 0,-1-1-1,1 0 1,-1 1 0,1-1 0,-1 0 0,5-3-1,20-12 42,-1-2-1,-1-1 1,-1-1-1,-1-1 1,0 0-1,-2-2 0,-1-1 1,0 0-1,-2-2 1,-1 0-1,-1-1 1,-1-1-1,-2 0 1,0-1-1,-2 0 1,10-44-1,-24 70-617,-8 10 182,-23 23-590,7-7-1000,-6 1-2492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10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9 6041,'0'0'7637,"-12"-8"-6904,4 8-671,1 1 1,-1 0-1,1 1 0,-1-1 0,1 1 1,0 1-1,0 0 0,0 0 0,0 0 1,1 0-1,-1 1 0,1 0 1,0 1-1,0 0 0,0 0 0,-7 8 1,9-8-58,0-1 0,0 1 1,0 0-1,1 0 1,0 0-1,0 0 0,1 1 1,-1-1-1,1 1 1,0-1-1,1 1 1,-1 0-1,1 0 0,1 0 1,-1 0-1,1 0 1,0 0-1,0 0 0,0 0 1,1-1-1,0 1 1,2 6-1,-2-8-11,1-1 0,1 1 0,-1-1 0,0 0 0,1 0 1,0 0-1,0 0 0,-1 0 0,2-1 0,-1 1 0,0-1 0,0 0 0,1 0 0,0 0 0,-1 0 1,1-1-1,0 1 0,0-1 0,7 2 0,3 0-113,0 0 0,1 0 0,0-1 1,16-1-1,-16-1-158,6 1-443,-1-2 0,28-4-1,-40 3-60,1 0-1,-1 0 0,-1-1 0,1 0 0,9-5 1,10-9-4661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10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6953,'0'0'5778,"10"-1"-5714,214-3-275,-223 4 115,-1-1 1,0 1-1,1 0 0,-1 0 0,0 0 0,1 0 1,-1-1-1,0 1 0,1 0 0,-1 0 1,0 0-1,0-1 0,1 1 0,-1 0 1,0-1-1,0 1 0,0 0 0,0 0 1,1-1-1,-1 1 0,0 0 0,0-1 1,0 1-1,0 0 0,0-1 0,0 1 1,0 0-1,0-1 0,0 1 0,0 0 0,0-1 1,0-1-642,1-6-5381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10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4201,'0'0'10026,"59"-24"-10066,-21 22-24,3-4-152,-5 1-560,-13 2-1305,-11-2-3112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0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95 1304,'0'0'4473,"-9"-26"272,4 22-4649,0 2-1,-1-1 0,1 0 1,0 1-1,-1 0 1,1 0-1,-1 1 0,0-1 1,0 1-1,0 1 1,1-1-1,-10 1 1,-74 4 1144,81-2-1237,0 0 1,1 1-1,0-1 1,-1 2-1,1-1 1,-7 5-1,-30 13 13,30-15 44,1 0 0,-1 1 0,1 0 0,-18 14 0,-2 1 23,20-13-70,1 1 1,1 1 0,-1 0 0,2 0-1,-18 26 1,-1-2 54,18-23-31,0 0 0,1 1 1,0 1-1,1 0 0,1 0 0,0 1 0,1 0 0,0 0 0,1 1 0,1 0 1,-6 32-1,-4 31 197,10-59-234,0 1 1,2-1-1,0 1 1,1 0-1,2 0 1,1 25-1,1-41 0,0 0 1,0 1-1,0-2 0,1 1 0,0 0 0,0 0 1,0-1-1,0 1 0,1-1 0,0 0 1,-1 0-1,9 5 0,53 40 5,-40-33-46,-5-4-67,0 1-1,-1 1 1,33 31-1,-50-43 109,1 0 0,-1 1 0,1-2 0,-1 1 0,1 0 0,0-1 0,0 1 0,0-1 0,0 0 0,0 0 0,0 0 0,0 0 0,5 0 0,49 2 21,-2 1-7,-37 1 6,0 1-1,0 1 1,27 14 0,-30-13-4,0-1 0,0 0 0,1-2 1,0 1-1,23 3 0,28-2 20,0-3 0,98-7 0,-146 1-50,-1-1-1,0-1 1,0 0-1,0-2 1,33-13-1,-16 2-131,58-36-1,-78 41 144,0 1 1,-2-2-1,1 0 0,-1 0 1,-1-2-1,-1 1 0,0-1 1,13-25-1,-21 33 19,0-1-1,0 1 1,-1-1-1,-1 0 1,1 0 0,-1 1-1,0-11 1,7-33 59,-1 23 72,-2 0 0,4-46-1,5-29 167,-10 80-114,-1-1-1,-1-1 1,0 1-1,-2 0 1,-5-42-1,2 56-183,0 0-1,0 0 1,0 1-1,-1-1 1,-1 1-1,0 0 0,0 0 1,0 1-1,-1 0 1,-1-1-1,1 2 1,-1-1-1,-1 1 1,-9-7-1,-31-37 89,43 46-93,0 0-1,0 0 0,0 0 0,-1 0 0,0 1 1,0 0-1,0 0 0,0 1 0,-1-1 0,-7-1 0,-6-2 15,0 2 0,-24-4 0,-2 0-34,16 5 10,0 1-1,-1 1 1,-41 2-1,23 1-58,43-1-220,0 1 1,0 0 0,1 0-1,-1 0 1,0 1-1,1 0 1,-1 0 0,-8 4-1,10-3-245,-20 7-3893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11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7 160 6993,'0'0'6863,"11"-22"-6668,2-4-168,-2 4-21,2 0 1,17-25 0,-25 38 23,1-2-49,-6 13 1536,-26 69-1499,14-43-2,1 1 1,-11 52 0,12-27-851,3 1-1,0 64 1,13-114-2882,-1-4-62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11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4281,'0'0'10071,"30"-1"-9653,10 0-324,101-5 256,-62 3-283,-78 3-145,-1-8-2585,0 3-1659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12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49 1328,'0'0'12539,"2"-3"-12070,-2 2-411,1 0 0,-1 0 0,1 0 0,-1 0 1,0 0-1,1 0 0,-1 0 0,0 0 0,0 0 0,0-1 0,0 1 0,0 0 0,0 0 0,0 0 0,0 0 0,0 0 0,0 0 0,-1 0 0,1 0 0,0 0 0,-1 0 0,1 0 0,-1 0 0,1 0 0,-1 0 0,1 0 0,-1 0 0,0 0 0,-1-1 0,0 1-9,-1-1 0,0 1-1,0-1 1,0 1 0,0 0 0,0 0-1,0 0 1,0 0 0,0 1 0,0-1-1,-6 1 1,-2-1-41,1 1-1,-1 0 1,1 0-1,-1 1 1,1 1-1,0 0 1,-1 0-1,1 1 1,-11 4-1,14-4-9,1 1-1,0-1 1,0 1-1,0 1 1,0-1-1,1 1 1,0 0-1,0 0 1,0 0-1,0 1 1,1-1-1,0 1 1,0 0-1,-4 10 1,-4 8-3,2 0 0,-9 28-1,17-44-17,-1 0 0,2 0 0,-1 0 0,1 0-1,0 0 1,1 1 0,0-1 0,0 0-1,1 1 1,3 15 0,-3-22 7,1 1 0,-1-1 1,0 1-1,1-1 0,-1 0 1,1 0-1,0 0 0,0 0 1,0 0-1,0 0 0,0 0 1,0 0-1,0-1 0,1 1 0,-1-1 1,1 0-1,-1 0 0,1 0 1,-1 0-1,1 0 0,0 0 1,-1-1-1,5 1 0,9 1-32,-1 0-1,0-1 0,17-2 1,-14 1-81,4-1-502,1-1 0,0-1 0,-1-1 0,0-1 1,0-1-1,0 0 0,-1-2 0,33-16 0,-6 0-4323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13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701 60 3097,'0'0'7296,"-13"-8"-6916,-1-3-269,8 6-77,1 1 1,-1-1-1,0 2 0,0-1 1,-1 1-1,1-1 0,-10-2 0,5 4 278,1 0 0,-1 1 0,1 0 0,-1 0 0,1 1 0,-19 3 0,-6-2 210,26 0-472,1 1 1,0-1-1,-1 1 0,1 0 0,0 1 0,0 0 1,1 0-1,-1 1 0,1 0 0,-1 0 0,1 1 1,1 0-1,-13 12 0,-3 2-43,2 2 0,-30 40 0,41-48 7,1 0-1,0 0 1,1 1-1,1 0 1,0 1-1,0-1 0,2 1 1,0 0-1,1 1 1,0-1-1,1 0 0,1 1 1,0-1-1,1 1 1,4 27-1,-1-33 37,0-1 0,0 1-1,1 0 1,1-1 0,0 0 0,0 0-1,0 0 1,13 14 0,12 21 12,12 28-1,-13-23-46,35 80-1,-61-123-2,-1-1 0,0 1 0,0 0 0,-1 0 0,0 0 0,0 0 0,0 1 0,-1-1 0,0 0 0,0 0 0,0 0 0,-1 1 0,0-1 0,0 0-1,0 0 1,-1 0 0,0 0 0,0-1 0,-1 1 0,0-1 0,0 1 0,0-1 0,0 0 0,-1 0 0,0 0 0,0 0 0,0-1 0,-1 1 0,1-1 0,-1-1 0,0 1 0,0 0-1,-1-1 1,1 0 0,-1-1 0,1 1 0,-1-1 0,0 0 0,0 0 0,0-1 0,0 1 0,0-2 0,0 1 0,0 0 0,-10-2 0,9 1 59,-1-1 0,0 0 0,0 0 0,0 0 0,1-1 0,-1-1 0,1 1 0,0-1 0,0-1 1,0 1-1,0-1 0,0 0 0,1-1 0,-11-8 0,-2-1-96,10 8-13,0 1 0,0 0 0,-1 1 0,0 0-1,0 0 1,0 1 0,0 1 0,0-1 0,-1 2-1,1-1 1,-1 1 0,1 1 0,-14 1 0,24-3-181,0-1 0,1 1 0,-1 0 0,0 0 0,0 0 0,1 0 0,-1 0 0,1 0 0,0 0 0,0 0 1,0 0-1,0 0 0,1-2 0,39-37-5330,-20 23-121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15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25 1328,'0'0'7495,"-3"-15"-5214,-2 13-2144,-1 0 0,0 1 0,1 0 0,-1 0 0,0 0 0,0 0 0,0 1 0,1 0 0,-1 0 1,0 1-1,0-1 0,0 1 0,1 1 0,-1-1 0,0 1 0,1 0 0,-1 0 0,-8 5 0,5-2-124,0 1 0,0-1 0,1 2 1,0-1-1,0 1 0,0 0 0,1 1 0,0 0 0,-11 16 0,17-24-24,1 1 1,-1 0-1,0 0 1,0 0-1,1 0 1,-1 0-1,1 0 1,-1 0-1,1 0 1,-1 0-1,1 0 1,-1 0-1,1 0 0,0 0 1,0 0-1,0 0 1,-1 1-1,1-1 1,0 0-1,0 0 1,1 0-1,-1 0 1,0 0-1,0 0 1,0 1-1,1-1 0,-1 0 1,1 0-1,-1 0 1,1 0-1,-1 0 1,1 0-1,-1 0 1,1 0-1,0-1 1,0 1-1,-1 0 1,1 0-1,0 0 0,0-1 1,0 1-1,0-1 1,0 1-1,0 0 1,0-1-1,0 0 1,0 1-1,0-1 1,0 1-1,0-1 1,1 0-1,-1 0 0,1 0 1,10 2-23,1-1 1,-1 0-1,0-1 1,13-1-1,-10 1-86,-9 0 95,0 0 1,1 0-1,-1-1 0,0 0 0,0 0 1,1 0-1,-1-1 0,0 0 0,0 0 1,-1 0-1,1-1 0,0 0 0,-1 0 1,1 0-1,-1-1 0,0 0 0,0 0 1,-1 0-1,1 0 0,-1-1 0,0 0 1,0 0-1,0 0 0,-1 0 0,4-8 1,-6 10 33,0 0 1,0 0-1,0 0 1,0 0-1,0 0 0,-1-1 1,1 1-1,-1 0 1,0 0-1,-1-5 1,1 2 24,0 6 316,-18 29-380,8-16 84,-1 0 0,0-1 1,-1 0-1,-1-1 0,-20 15 0,-77 42 435,70-44-419,37-23-14,2-1 151,8 8-423,-7-8 222,1 1 0,-1 0-1,1 0 1,-1-1 0,1 1 0,-1-1 0,1 1 0,0 0 0,-1-1 0,1 1 0,0-1 0,0 0 0,-1 1 0,1-1 0,0 0 0,0 1 0,0-1 0,-1 0 0,1 0-1,0 0 1,0 1 0,1-1 0,45 4 287,67-2 0,-70-2-271,-43 0-35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16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 6305,'0'0'4269,"-25"21"-2599,15-12-1610,0 1 0,1 0 0,0 1 1,1 0-1,0 0 0,1 1 0,0 0 0,1 0 0,0 1 1,1 0-1,1 0 0,0 0 0,0 1 0,1-1 1,1 1-1,-1 19 0,3-32-606,44-3-4991,-23-9 217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16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25 3913,'0'0'7529,"-6"1"-7495,4-1-31,0 0 0,0 1 0,-1-1 0,1 1 0,0-1 0,0 1 0,0 0 0,0 0 0,0 0 0,0 0 0,0 1 0,0-1 0,0 0 0,1 1 0,-1 0 0,0-1 0,1 1 0,-1 0 0,1-1 0,0 1 0,0 0 0,0 0 0,0 0 0,0 0 0,0 0 0,0 1 0,0-1 0,1 0 0,-1 0 0,1 1 0,0-1 0,0 0 0,0 0 0,0 1 0,0 3 0,0 8-67,0-10 84,-1-1 0,1 1 1,0-1-1,1 0 0,-1 1 0,0-1 0,1 1 1,0-1-1,2 6 0,-2-8-16,0 1 0,1-1 0,-1 0 0,0 0 0,1 0 0,-1 0 0,1 0 0,0 0 0,-1 0 0,1 0 0,-1 0 0,1-1 0,0 1 0,0-1 0,-1 1 0,1-1 0,0 0 0,0 0 0,0 0 0,0 0 0,-1 0 1,4-1-1,14 2-156,-14-1 57,1 1 1,0-1-1,0-1 0,0 1 1,-1-1-1,1 0 0,7-2 1,-12 2 92,1 0 1,0 0-1,0 0 0,-1 0 1,1-1-1,0 1 1,-1 0-1,0-1 1,1 1-1,-1-1 1,0 0-1,1 1 1,-1-1-1,0 0 1,0 0-1,-1 0 1,1 0-1,0 0 1,-1 0-1,1 0 1,-1 0-1,1 0 1,-1 0-1,0-4 1,0 5 8,1-8 234,0 0-1,-1 0 1,0 0-1,-2-15 1,2 22-210,0 0-1,-1 0 1,1 0-1,-1 0 1,0 0-1,0 0 1,0 1-1,0-1 1,0 0-1,0 1 1,0-1 0,0 1-1,0-1 1,-1 1-1,1-1 1,-1 1-1,1 0 1,-1 0-1,0 0 1,1 0 0,-1 0-1,0 0 1,0 0-1,1 0 1,-1 1-1,0-1 1,-2 0-1,0 0-214,-1 0 0,1 0-1,0 1 1,0-1 0,0 1-1,-1 0 1,1 0-1,0 0 1,0 0 0,-1 1-1,1 0 1,0 0 0,0 0-1,0 0 1,-6 4-1,-3 3-3349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17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5633,'0'0'6555,"5"8"-6386,2 6-66,0 0 1,0 1-1,-1 0 0,-1 0 0,-1 1 0,0-1 0,-1 1 0,2 28 1,-5-40-77,1-1 0,-1 1 0,-1-1 0,1 1 0,0-1 0,-1 0 1,0 1-1,0-1 0,0 0 0,0 0 0,0 0 0,-1 1 1,1-1-1,-1 0 0,0-1 0,0 1 0,0 0 0,0-1 1,-1 1-1,1-1 0,-1 1 0,1-1 0,-1 0 0,0 0 1,0 0-1,0-1 0,0 1 0,0-1 0,0 1 0,0-1 1,0 0-1,-1 0 0,1-1 0,0 1 0,-1-1 0,1 1 1,-5-1-1,-37 0-3620,27 0-1667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19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59 1824,'0'0'7374,"1"-5"-6475,3-15-80,-3 16 1250,-11-17-1263,0 18-854,0 2 0,0-1 1,-1 1-1,1 1 0,-1 0 0,-11 1 1,18-1 42,0 0 1,-1 1 0,1-1 0,0 1 0,-1 0-1,1 0 1,0 1 0,0-1 0,0 1 0,0 0 0,0 0-1,0 1 1,1-1 0,-1 1 0,1-1 0,-7 7 0,9-5-64,-1 0 0,1 0 1,0 0-1,1 0 1,-1 1-1,1-1 0,-1 0 1,1 0-1,0 0 1,1 1-1,-1-1 0,1 0 1,0 0-1,0 0 1,0 0-1,1 0 1,-1 0-1,1 0 0,0 0 1,0-1-1,0 1 1,0-1-1,1 1 0,3 3 1,-2-4-49,0 0 1,0-1-1,1 0 1,-1 1-1,0-1 0,1-1 1,-1 1-1,1-1 1,0 0-1,0 0 1,-1 0-1,1 0 0,0-1 1,0 0-1,0 0 1,-1 0-1,1-1 1,0 0-1,0 0 0,-1 0 1,1 0-1,0-1 1,-1 1-1,7-5 1,13-5-199,-1-1 1,-1-1 0,27-20 0,-38 25 55,-7 5 308,32-26-721,-35 28 749,0 0 1,0 0-1,0 0 0,0 0 1,0 0-1,0 0 1,-1 0-1,1 0 0,0 0 1,-1-1-1,1 1 1,-1 0-1,1 0 0,-1-1 1,1 1-1,-1 0 1,0-1-1,0 1 0,0-1 1,0 1-1,0 0 1,0-1-1,0 1 0,0 0 1,0-1-1,-1 1 1,0-3-1,-39 3 1236,31 1-991,-24 4-1361,29 4 119,14 10 657,-9-17 290,-1 0-1,1 1 0,0 0 0,0-1 0,-1 1 0,1-1 0,-1 1 0,1 0 0,-1-1 0,0 1 0,1 0 0,-1 0 0,0-1 0,0 1 1,0 0-1,-1 0 0,1-1 0,0 1 0,-1 0 0,1-1 0,-1 1 0,1 0 0,-1-1 0,0 1 0,0-1 0,1 1 0,-1-1 1,0 1-1,-1-1 0,1 0 0,0 1 0,0-1 0,0 0 0,-3 1 0,-5 7 125,-1-1-1,0 0 1,-15 9 0,19-14-156,-55 35 1278,-92 40 0,150-77-1273,3-1 3,6 0-77,0 1 75,0-1 0,0 1 0,0 1-1,-1-1 1,1 1 0,0 0 0,0 1 0,7 4 0,31 10 25,-14-12-676,1-2 1,1-1-1,-1-1 1,34-5 0,-88-2-5600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19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 3913,'0'0'5434,"-36"3"-2812,20 12-2447,0 1-1,0 0 0,2 1 1,0 1-1,1 0 0,1 1 1,-15 31-1,23-43-271,1 0 0,0 1-1,0-1 1,1 1 0,0-1 0,0 1-1,1 0 1,0 0 0,0 0 0,1-1 0,1 15-1,0-21-69,-1 0 0,1-1 0,-1 1 0,1 0 0,0 0 0,-1-1 0,1 1 1,0 0-1,0-1 0,-1 1 0,1 0 0,0-1 0,0 1 0,0-1 0,0 0 0,0 1 0,0-1 0,0 0 0,0 0 0,0 1 0,0-1 0,0 0 0,-1 0 0,1 0 0,0 0 0,0 0 0,2-1 0,-3 1 135,7 0-5073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1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75 864,'0'0'6024,"0"-3"-5170,0 1-1,0 0 1,0 0-1,0 0 1,0-1-1,1 1 1,-1 0-1,1 0 1,0 0-1,0-3 1,275 10-3189,-274-5 2265,0 0 1,0-1 0,0 1 0,0-1-1,0 0 1,0 1 0,0-1-1,0 0 1,0 0 0,0-1 0,0 1-1,-1 0 1,1 0 0,0-1-1,-1 1 1,2-3 0,-2 4-76,-1-1-1,1 1 1,-1-1 0,1 0 0,-1 1 0,0-1-1,1 1 1,-1-1 0,0 0 0,1 1-1,-1-1 1,0 0 0,0 0 0,0 1-1,1-1 1,-1 0 0,0 1 0,0-1 0,0 0-1,0 0 1,0 1 0,-1-1 0,1 0-1,0 0 1,0 1 0,0-1 0,-1 0 0,1 1-1,0-1 1,-1 0 0,1 1 0,0-1-1,-1 1 1,1-1 0,-1 0 0,1 1-1,-1-1 1,1 1 0,-1-1 0,1 1 0,-1 0-1,0-1 1,1 1 0,-1 0 0,0-1-1,1 1 1,-1 0 0,0 0 0,0-1 0,-18-5-5166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20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3345,'0'0'4485,"4"3"-4180,18 21 48,-8-9-147,0-1-1,0 0 1,18 11 0,-25-20-152,0-1 0,0 0 0,0 0 0,1-1 0,0 0 0,-1 0 0,1-1 0,0 0 0,0-1 0,1 1 0,8-1 0,-4 0-61,1 0 0,-1-1 0,1-1-1,-1 0 1,0-1 0,21-5 0,-30 6 14,-1 0 0,0-1 0,1 0 0,-1 0 0,0 0 0,0 0 0,0 0 0,-1 0 0,1-1 0,0 1 0,-1-1 0,1 0 0,-1 0 0,0 0 0,0 0 0,0 0 0,-1 0 0,1 0 0,-1-1 0,0 1 0,0-1 0,0 1 0,0-1 0,0 1 0,-1-1 0,1 0 0,-1 1 0,0-1 0,-1-3 0,1 5 51,0 1 0,-1 0 0,1 0 0,-1 0-1,1 0 1,-1 0 0,0 0 0,1 0-1,-1 0 1,0 0 0,0 0 0,1 0-1,-1 1 1,0-1 0,0 0 0,0 0-1,0 1 1,0-1 0,0 1 0,0-1-1,0 1 1,0-1 0,-1 1 0,1 0-1,0-1 1,0 1 0,0 0 0,0 0-1,0 0 1,-1 0 0,0 0 0,-49-1 595,39 1-541,6 0-100,-1 1-1,0-1 1,0 1-1,1 0 1,-1 1-1,1-1 1,-1 1-1,1 1 1,-1-1-1,1 1 1,0 0-1,0 1 1,1-1 0,-9 7-1,3 1-2,0 0 0,1 0 0,0 1 0,1 1 0,-10 16 0,17-26 22,0 0 0,0-1-1,0 1 1,0 0 0,-1-1-1,0 0 1,1 1 0,-1-1-1,0 0 1,0 0 0,0 0 0,0-1-1,0 1 1,-1-1 0,1 0-1,-6 2 1,-2-2 18,0 1 0,-1-2-1,-21 0 1,6-1-160,25 1 94,0 0 0,0 0 1,0 0-1,0 0 1,0-1-1,0 1 1,0-1-1,0 1 1,0-1-1,1 0 1,-1 1-1,0-1 0,0 0 1,1 0-1,-1-1 1,0 1-1,1 0 1,-1 0-1,1-1 1,-3-2-1,-1-15-6912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21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5041,'0'0'4764,"9"22"-4336,4 5-258,-6-14-66,-1 0-1,-1 0 1,0 0 0,-1 1-1,5 25 1,-6-26 167,-1 0 0,-1 0 0,-1 0 0,1 1 0,-2-1 0,0 0 0,-1 0 0,-4 18 0,5-25-430,-1 0 1,0 1-1,-1-1 0,0 0 0,0 0 0,0-1 0,0 1 0,-1-1 0,0 1 0,0-1 0,0 0 0,-1-1 0,0 1 0,0-1 1,0 0-1,0 0 0,-1 0 0,-8 4 0,-1-2-4013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23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41 3937,'0'0'5010,"-9"-6"-4931,-25-19 70,32 24-4,0 0 0,-1-1-1,1 1 1,-1 0 0,1 0-1,-1 1 1,0-1 0,1 1 0,-1-1-1,0 1 1,1 0 0,-1 0-1,0 0 1,0 0 0,1 0-1,-6 2 1,-4-1 101,7 0-176,0-1-1,0 2 1,0-1-1,0 0 1,0 1-1,0 0 1,1 0-1,-1 0 1,1 1-1,-1-1 1,1 1 0,0 0-1,0 0 1,0 1-1,0-1 1,1 1-1,-7 8 1,9-10-103,-1 0 0,0 0 1,0 1-1,1-1 0,0 1 0,-1-1 1,1 1-1,0 0 0,0-1 0,0 1 1,1 0-1,-1 0 0,1-1 1,-1 1-1,1 0 0,0 0 0,0 0 1,0 0-1,0 0 0,1-1 0,-1 1 1,1 0-1,0 0 0,0-1 0,0 1 1,0 0-1,0-1 0,0 1 1,1-1-1,0 1 0,-1-1 0,1 0 1,2 3-1,2 1-77,1-1-1,-1 0 1,1 0 0,0-1 0,0 0 0,1 0-1,-1 0 1,1-1 0,0 0 0,-1-1-1,11 2 1,-13-3 99,-1 0 0,1 0 0,0-1 0,0 0 0,0 0 1,0 0-1,0-1 0,-1 1 0,1-1 0,0 0 0,0-1 0,-1 1 0,1-1 0,-1 0 0,1 0 0,-1 0 0,0-1 0,0 1 0,0-1 1,4-4-1,6-6 113,0-1 1,-1 0 0,-1-1-1,17-28 1,-28 42 528,-34 4-1671,15 32 1028,-6 7 321,-2-15 38,-1-2 0,-1-2 1,-1 0-1,-59 34 0,23-15 43,151-39 2,282 0 607,-437-3-4112,34 0-2183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23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11 5553,'0'0'8731,"-5"-1"-8540,2 0-171,1 1-12,-1-1 0,1 0 0,-1 1 0,0-1 0,1 1 0,-1 0 0,0 0 0,1 0 0,-1 0 0,0 1 0,1-1 0,-1 1 0,0-1-1,1 1 1,-1 0 0,1 0 0,-1 0 0,1 0 0,0 1 0,-1-1 0,1 1 0,0-1 0,-3 3 0,-2 5-18,1 0 0,0 0 0,0 0 0,1 0 1,0 1-1,0 0 0,1 0 0,1 0 0,0 1 0,0-1 1,1 1-1,0 0 0,1 0 0,0 0 0,1 17 0,1-26-3,-1-1 0,0 0-1,1 0 1,-1 0 0,0 0-1,1 0 1,-1 0 0,1 1-1,0-1 1,-1 0 0,1-1-1,0 1 1,0 0 0,-1 0-1,1 0 1,0 0 0,0 0-1,0-1 1,0 1 0,0-1-1,0 1 1,0 0 0,0-1 0,1 0-1,-1 1 1,0-1 0,0 0-1,0 1 1,0-1 0,1 0-1,-1 0 1,2 0 0,48 1-176,-37-2 95,-1 0 46,0-1 1,-1-1 0,1 0 0,-1-1 0,1 0 0,-1-1-1,0-1 1,-1 1 0,0-2 0,0 0 0,0 0 0,0-1-1,-1 0 1,-1-1 0,13-13 0,-20 20 73,0 0-1,0-1 1,0 1 0,0-1 0,-1 1-1,1-1 1,-1 1 0,0-1 0,1 0 0,-1 0-1,0 0 1,-1 0 0,1 0 0,0 0 0,-1 0-1,0 0 1,0 0 0,0 0 0,0 0-1,0 0 1,0 0 0,-1 0 0,0 0 0,1 0-1,-1 0 1,0 0 0,0 1 0,-1-1 0,1 0-1,-1 1 1,1-1 0,-1 0 0,0 1-1,0 0 1,0-1 0,0 1 0,0 0 0,-1 0-1,1 0 1,-1 1 0,1-1 0,-1 0-1,1 1 1,-1 0 0,0 0 0,0 0 0,0 0-1,0 0 1,0 0 0,-5 0 0,-10-1-324,0 0 0,-30 2 0,15 3-2548,27-1-654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2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0 8426,'0'0'3886,"0"7"-3882,1 96 16,1 10 37,-3-101-45,0 1 0,-1-1 0,0 0 0,-1 0 0,-1 0 0,0 0 0,-5 11 0,-13 17 27,-2-1 0,-30 37-1,22-32-32,29-40-43,-1 1 0,1-1 0,0 1 0,0 0 0,0 0 0,1 0 1,0 0-1,0 0 0,0 1 0,0-1 0,1 1 0,0-1 0,0 1 1,1-1-1,-1 1 0,2 11 0,-1-17-55,1 1 0,-1 0-1,1-1 1,0 1 0,-1-1 0,1 1 0,-1-1 0,1 1-1,0-1 1,-1 1 0,1-1 0,0 1 0,0-1 0,-1 0 0,1 0-1,0 1 1,0-1 0,0 0 0,-1 0 0,1 0 0,0 0-1,0 0 1,0 0 0,-1 0 0,1 0 0,0 0 0,0 0-1,1-1 1,2 1-484,19 0-1926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25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8 6569,'0'0'5723,"-16"-7"-5560,15 8-162,-1 0 1,1 0 0,0 0 0,0 0-1,0 0 1,0 0 0,0 0 0,0 0-1,0 1 1,0-1 0,1 0 0,-1 1-1,0-1 1,1 0 0,-1 1 0,0 2-1,-10 32 32,9-32-18,-1 8-9,0-1 0,0 1 0,1 0 0,1 0 0,-1 12 0,2-22-18,0 0 0,0 1 1,0-1-1,0 0 1,1 0-1,-1 0 1,0 1-1,1-1 1,0 0-1,-1 0 0,1 0 1,0 0-1,0 0 1,0 0-1,1 0 1,-1 0-1,0-1 1,1 1-1,-1 0 0,1-1 1,-1 1-1,1-1 1,0 1-1,-1-1 1,1 0-1,0 0 1,0 0-1,0 0 0,0 0 1,0 0-1,0-1 1,1 1-1,2 0 1,5 0-32,-1 0 1,1-1 0,-1 0-1,0-1 1,1 0 0,-1 0 0,0-1-1,1 0 1,-1-1 0,0 0-1,0 0 1,-1-1 0,1 0 0,-1 0-1,0-1 1,0 0 0,0-1-1,-1 0 1,0 0 0,0 0 0,0-1-1,-1 0 1,0-1 0,-1 1-1,1-1 1,-1 0 0,-1 0 0,0-1-1,0 1 1,5-17 0,-9 24 102,1 0 0,-1 0 0,1 0 0,-1-1 0,1 1 0,-1 0 0,0 0 0,0-1 0,0 1 0,0 0 0,0 0 1,0-1-1,0 1 0,0 0 0,0 0 0,0-1 0,-1 1 0,1 0 0,0 0 0,-1 0 0,1-1 0,-1 1 0,0 0 0,1 0 1,-1 0-1,0 0 0,0 0 0,0 0 0,1 0 0,-1 0 0,0 1 0,0-1 0,0 0 0,0 0 0,0 1 0,-2-1 0,0 0-33,-1 1 0,0 0-1,1 0 1,-1 0-1,0 0 1,1 1 0,-1-1-1,1 1 1,-1 0-1,1 0 1,-1 1 0,-3 1-1,5-2-41,-1 0 0,1 0-1,-1 0 1,1 1-1,0-1 1,0 0 0,0 1-1,0 0 1,0 0 0,0-1-1,0 1 1,0 0 0,1 1-1,-1-1 1,1 0 0,0 0-1,-1 1 1,1-1 0,-1 3-1,1 2-114,-1 1-1,1-1 0,1 0 1,-1 0-1,2 11 0,-1 0 137,-1-12 63,-1-1 0,1 1 1,-1-1-1,-1 0 0,1 0 1,-1 0-1,0 0 1,0 0-1,-1-1 0,1 1 1,-1-1-1,0 0 0,0 0 1,-8 6-1,-7 9 72,-105 135 398,114-145-515,1-1 995,20-5-576,235 14-299,-228-16-155,-18 0-1,3-1-184,0 1 0,-1-1 0,1 0 1,0 0-1,0 0 0,-1 0 0,1 0 0,0 0 1,0-1-1,-1 1 0,1-1 0,-1 0 1,1 0-1,0 0 0,2-2 0,2-9-4759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25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5873,'0'0'8186,"91"-11"-8106,-55 9-80,-4-1 72,-2 0-72,-1 1-16,-8-1-72,-4 3-192,-5-13-552,-3 5-833,-9-5-3432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25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9554,'0'0'5825,"71"-8"-5769,-42 8-48,-2 0-16,-4 0 8,-5 0-360,-3 0-472,-6 0-896,-3-8-1073,-4 0-3592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27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5169,'0'0'6703,"19"0"-6428,150 0 1022,-121 1-1237,-12 0-19,49-5 0,-84 4-48,-1 0 0,0 0 0,0 0 0,1 0 1,-1 0-1,0 0 0,1 0 0,-1 0 0,0 0 1,1 0-1,-1 0 0,0 0 0,0 0 0,1-1 1,-1 1-1,0 0 0,0 0 0,1 0 0,-1 0 1,0-1-1,0 1 0,0 0 0,1 0 0,-1 0 1,0-1-1,0 1 0,0 0 0,0-1 0,1 1 1,-1 0-1,0 0 0,0-1 0,0 1 0,0 0 1,0-1-1,0 1 0,0 0 0,0 0 0,0-1 1,0 1-1,0 0 0,0-1 0,0 1 0,0 0 1,0 0-1,0-1 0,-11-12-2702,-8 3-2831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28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0 305 1768,'0'0'8274,"25"-29"-6171,31-22-1181,-34 33-863,-1-2 1,29-33-1,-44 46 53,-2 1 0,1-1 1,-1 0-1,0 0 0,0-1 0,-1 1 1,0-1-1,0 0 0,-1 0 0,0 0 1,-1 0-1,1 0 0,-1-12 1,0 4 197,0 16-315,-4 30-199,-13 37 252,-32 77 0,-13 54 17,59-178-187,-4 14 194,5-33-250,1 0 0,-1 0 0,1 0 1,-1 0-1,1-1 0,-1 1 1,1 0-1,-1 0 0,0-1 0,1 1 1,-1 0-1,0-1 0,0 1 0,0-1 1,1 1-1,-1-1 0,0 1 1,-1 0-1,-29 11-5343,16-7-178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1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2761,'0'0'9574,"24"-3"-9201,165 3-422,-187 0-176,0 0 1,1 0 0,-1 0 0,0-1 0,1 1-1,-1-1 1,0 1 0,1-1 0,-1 0-1,0 0 1,0 0 0,0 0 0,3-3-1,10-8-4717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31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2417,'0'0'6361,"12"0"-28,47 0-6379,419 0-460,-477 0 178,-4 0-724,-39 0-3735,13 0-1108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3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38 2689,'0'0'8835,"27"-8"-7031,-22 4-1791,1 0-1,0 1 0,0 0 1,0 0-1,1 0 1,-1 1-1,0 0 0,1 1 1,0-1-1,-1 1 1,1 0-1,12 0 1,69 1-117,-87 1 106,0-1 0,0 0 0,0 1 1,0-1-1,0 1 0,0-1 0,0 1 1,-1-1-1,1 1 0,0 0 1,0-1-1,-1 1 0,1 0 0,0 0 1,-1 0-1,1-1 0,0 1 0,-1 0 1,0 0-1,1 0 0,-1 0 1,1 0-1,-1 0 0,0 0 0,0 0 1,0 0-1,1 0 0,-1 0 0,0 0 1,0 2-1,0 39 175,0-33-115,0-1-50,0-1 1,-1 1-1,0-1 0,0 0 1,-1 0-1,0 1 1,0-1-1,-1 0 0,0-1 1,0 1-1,0 0 1,-1-1-1,0 0 0,0 0 1,-1 0-1,0 0 0,0-1 1,0 1-1,0-1 1,-11 7-1,-9 7 49,-14 9 136,1 2 0,2 2-1,-37 41 1,73-73-193,0 0 1,0 0-1,-1 1 1,1-1-1,0 0 0,0 0 1,0 0-1,0 0 0,0 0 1,0 1-1,0-1 0,0 0 1,0 0-1,0 0 0,0 0 1,0 1-1,0-1 0,0 0 1,0 0-1,0 0 0,0 0 1,0 1-1,0-1 0,0 0 1,0 0-1,0 0 0,0 0 1,0 1-1,0-1 0,0 0 1,0 0-1,0 0 0,0 0 1,0 0-1,0 1 0,1-1 1,-1 0-1,0 0 0,0 0 1,0 0-1,0 0 0,0 0 1,0 0-1,1 0 0,-1 1 1,0-1-1,0 0 1,0 0-1,1 0 0,13 3 84,20-2 56,-31-1-66,205 16 434,-198-15-581,-13 3-726,-21-3-3534,9-10-1231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33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55 3833,'0'0'7716,"0"-48"-3694,-5 46-4002,-1 1 0,1 0 0,-1 0 0,1 0 0,-1 1 0,1 0 0,-1 0 0,1 1 0,-8 0 0,6 2-13,1 0 0,-1 0 0,1 1-1,0 0 1,0 0 0,1 0 0,-1 0-1,1 1 1,0 0 0,0 0 0,0 1-1,1-1 1,0 1 0,0 0 0,0 0-1,1 0 1,-4 10 0,-1 4 0,1 0 0,1 0 0,0 1 1,-4 33-1,9-51-6,1 1 0,-1-1 0,1 1 0,-1-1 1,1 1-1,0-1 0,1 1 0,-1-1 0,1 1 1,-1-1-1,1 1 0,2 5 0,-1-7-1,0 0 0,-1-1 1,1 1-1,0 0 0,0-1 0,0 1 0,1-1 1,-1 0-1,0 0 0,0 0 0,1 0 0,-1 0 0,0 0 1,1-1-1,-1 1 0,1-1 0,4 1 0,16 2-279,1 0 0,-1-2 0,36-1 1,-50-1-2,-1 0 0,0 0 0,0-1 0,0 0 0,0 0 0,0 0 0,0-1 0,0-1 0,-1 1 1,0-1-1,0-1 0,0 1 0,9-8 0,9-16-7520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38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1344,'0'0'11657,"36"-11"-11717,64 3 137,-65 7-1788,53-9 1,-62-1-1506,-17 4 1244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38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1464,'0'0'3257,"59"0"-3097,-56 0-104,0 0 24,0 0-72,12 0-8,-1 0-1112,1-6-1529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39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0 3569,'0'0'3388,"-21"11"-1814,17-6-1536,1-1 0,0 1 1,0 0-1,0 0 0,1 0 0,-1 0 0,1 0 0,1 0 1,-1 1-1,1-1 0,0 1 0,0-1 0,0 1 0,1-1 0,0 1 1,0-1-1,1 9 0,-1-3-22,1-9-18,-1-1 0,0 1 1,1-1-1,-1 1 0,1-1 0,0 0 0,0 1 1,-1-1-1,1 0 0,0 0 0,0 1 0,0-1 1,0 0-1,0 0 0,0 0 0,1 0 1,-1 0-1,0 0 0,1-1 0,-1 1 0,0 0 1,1-1-1,-1 1 0,1-1 0,-1 1 0,0-1 1,1 0-1,0 1 0,-1-1 0,1 0 0,1 0 1,60 1-96,-48-1 108,-14 0-8,1 0 1,0-1-1,0 1 0,0 0 0,0-1 0,-1 1 0,1-1 0,0 0 0,0 1 0,-1-1 1,1 0-1,0 0 0,-1 0 0,1 0 0,-1-1 0,1 1 0,-1 0 0,0-1 0,0 1 1,1 0-1,-1-1 0,0 0 0,0 1 0,0-1 0,-1 0 0,1 1 0,0-1 1,-1 0-1,1 0 0,0-2 0,1-7 75,-1 1 0,1-1 0,-2 1 0,0-13 0,0 14 123,0 8-189,0 1 0,0-1-1,0 1 1,0-1-1,0 0 1,0 1-1,0-1 1,-1 1-1,1-1 1,0 0 0,0 1-1,0-1 1,-1 1-1,1-1 1,0 1-1,-1-1 1,1 1 0,-1-1-1,1 1 1,0 0-1,-1-1 1,1 1-1,-1-1 1,1 1 0,-1 0-1,1-1 1,-1 1-1,0 0 1,1 0-1,-1 0 1,1-1-1,-1 1 1,1 0 0,-1 0-1,0 0 1,1 0-1,-1 0 1,0 0-1,1 0 1,-1 0 0,1 0-1,-1 0 1,0 0-1,1 1 1,-1-1-1,1 0 1,-2 1-1,0-1-22,1 1-1,-1 0 0,0-1 0,0 1 0,1 0 0,-1 0 0,1 0 1,-1 0-1,1 0 0,-1 0 0,1 1 0,-1-1 0,1 0 1,0 1-1,-1 1 0,-3 11-27,2 0 1,0 0-1,1 0 0,0 0 1,1 0-1,1 1 1,0-1-1,1 0 0,3 15 1,0 38 33,-4-63 9,-1 1 0,0 0 0,-1-1 0,1 1 1,-1-1-1,1 0 0,-1 0 0,-1 1 0,1-1 0,0 0 0,-1-1 0,0 1 0,0 0 0,0-1 0,0 0 1,-1 1-1,-4 2 0,-13 10 180,-42 25 1,38-25 31,-31 18 648,-93 43 0,148-77-153,12-1-625,0 0-1,0-1 0,-1 0 1,1-1-1,19-8 1,-19 7-32,1 0 0,-1 1 0,1 0 0,23-2 0,-24 3-43,0 2 0,0-1 1,0 2-1,1-1 0,-1 2 0,0-1 0,0 2 1,-1-1-1,1 1 0,0 1 0,-1 0 0,0 0 1,0 1-1,12 8 0,-11-6-86,-7-3 4,1-1 1,0 1-1,0-1 1,0 0-1,1-1 1,-1 1-1,1-1 1,-1 0-1,12 2 1,-17-17-6920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40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 1424,'0'0'8523,"-7"0"-8045,5 0-412,-1 0-1,0 0 1,0 0 0,0 0-1,1 1 1,-1-1-1,0 1 1,0 0 0,1-1-1,-1 1 1,1 1 0,-1-1-1,1 0 1,-1 1 0,-1 1-1,-1 1 23,0 1 0,1-1 1,0 1-1,0 0 0,0 0 0,0 0 0,-3 8 0,-12 24 58,1 1 0,2 0 0,-21 77 0,19-14-4739,17-89 2063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40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92 5281,'0'0'4804,"-4"-2"-4752,4 2-64,0-1 1,-1 1-1,1-1 0,0 1 1,-1 0-1,1-1 0,-1 1 1,1 0-1,0 0 0,-1-1 1,1 1-1,-1 0 0,1 0 1,-1-1-1,1 1 1,-1 0-1,1 0 0,-1 0 1,1 0-1,-1 0 0,1 0 1,-1 0-1,1 0 0,-1 0 1,1 0-1,-1 0 0,0 0 1,1 0-1,-1 1 1,1-1-1,0 0 0,-1 0 1,1 0-1,-1 1 0,0-1 1,9 19-20,28 25 390,-28-37-278,0 0 0,0 0 0,1 0 0,0-1 0,0 0 0,19 8 0,-25-13-72,-1 0-1,0 0 1,1 0 0,-1 0 0,1-1 0,-1 1-1,1-1 1,0 0 0,-1 0 0,1 1 0,-1-2-1,1 1 1,0 0 0,-1 0 0,1-1-1,-1 0 1,1 1 0,-1-1 0,1 0 0,-1 0-1,0-1 1,0 1 0,1 0 0,-1-1 0,0 1-1,0-1 1,0 0 0,0 1 0,-1-1 0,1 0-1,0 0 1,-1 0 0,3-4 0,3-6 168,0 0 1,0 0-1,-2-1 1,1 0-1,-2 0 1,1 0-1,-2 0 1,0-1-1,0 0 0,-2 1 1,1-17-1,-3 29-169,1 1 0,-1-1 0,0 0 0,0 1 0,0-1 0,0 1 0,0-1 0,0 1 0,0 0 0,0-1 0,0 1 0,0 0 0,0 0 0,0-1 0,0 1 0,-1 0 0,1 0 0,0 0 0,0 0 0,0 1 0,0-1 0,-2 1 0,1-1-5,-2 0-60,-6-1-413,1 1 0,0 1 0,0-1 1,0 1-1,0 1 0,1 0 1,-1 0-1,-9 4 0,-8 5-3168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40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8618,'0'0'4498,"14"1"-4375,-4 0-107,-6-1-10,1 0 0,-1 0 0,1 0-1,-1 1 1,0 0 0,1 0-1,-1 0 1,0 0 0,0 1 0,1-1-1,-1 1 1,-1 0 0,1 1 0,0-1-1,0 0 1,-1 1 0,1 0-1,4 5 1,3 8 109,-1 0 1,0 0-1,-1 1 0,-1 0 1,-1 0-1,0 1 0,-2 0 0,0 0 1,0 1-1,-2-1 0,0 1 0,-2 0 1,0-1-1,-1 1 0,-3 28 1,2-43-121,0 1 0,0-1 0,0 0 0,-1 0 0,0 0 0,0 0 0,0-1 0,0 1 1,0 0-1,-1-1 0,0 1 0,1-1 0,-1 0 0,-6 5 0,-54 40-1532,40-33 432,-8 9-2237,2-5-2640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43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6 704,'0'0'7806,"10"0"-3889,-14 0-3912,-1 0 0,1 1 0,-1 0-1,1 0 1,-1 0 0,1 0 0,0 1 0,-1 0 0,1 0 0,0 0 0,0 0 0,0 0 0,1 1 0,-8 6 0,4-2 9,0 1-1,0-1 1,1 2 0,0-1-1,0 1 1,-6 12 0,2 0 5,1 1 1,1 0 0,1 0-1,1 1 1,-4 31 0,7-24 146,1 1 0,2 0 0,7 57 0,-7-87-167,1 1 0,-1-1 0,1 1 0,-1-1 0,1 0 0,0 1 0,-1-1 0,1 0 0,0 1 0,0-1 0,0 0 0,0 0 0,0 0 0,0 0 0,0 0 0,0 0 0,0 0 0,1 0 0,-1 0 0,0-1 0,1 1 0,-1 0 0,1-1-1,-1 1 1,0-1 0,1 1 0,1-1 0,51 3-50,-6 0 25,-35-1 52,0 0-1,1-2 0,-1 0 0,1 0 0,-1-1 1,0-1-1,21-4 0,-20 1-10,0 0-1,0-2 1,0 1-1,0-2 1,12-8 0,14-8 9,-33 21 2,0-1 0,-1-1 0,1 1 0,-1-1-1,0 0 1,0 0 0,0-1 0,-1 0 0,1 0 0,-2 0 0,1 0 0,-1-1 0,0 0 0,0 0 0,5-14-1,-4 3 149,-1 0 0,-1-1 0,-1 1 0,0-1 0,-2-29 0,1 17 16,0 20-126,-1 0 1,0 0 0,0 0 0,-1 1 0,-1-1-1,-3-13 1,4 21-70,0 1 1,0-1-1,0 1 0,-1-1 0,1 1 1,-1 0-1,1 0 0,-1-1 0,0 1 1,0 0-1,0 1 0,0-1 1,0 0-1,-1 1 0,1-1 0,-1 1 1,1-1-1,-1 1 0,1 0 0,-1 0 1,1 0-1,-1 1 0,0-1 0,0 1 1,1-1-1,-1 1 0,0 0 0,0 0 1,-3 1-1,-25-2-600,0 3-1,-33 4 1,47-2-1151,0 0 0,-31 12 0,18-2-3233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1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81 125 7210,'0'0'5387,"-3"-4"-5236,3 3-151,-1-1 0,0 1 0,0 0 0,1 0 0,-1-1 0,0 1 0,0 0 0,0 0 0,0 0 0,0 0 0,0 0 0,0 0 0,-1 0 0,1 1 0,0-1 0,0 0 0,-1 1 0,-1-1 0,1 4 15,-1 0 0,1 0 0,-1 0 0,1 1 1,0-1-1,0 1 0,0 0 0,1 0 0,-1-1 0,1 1 0,0 0 0,-1 5 0,-2 5 169,-2 0-157,1 0 0,1-1 1,0 2-1,1-1 0,1 0 0,-2 28 0,4-38-29,0 0 0,1-1 0,-1 1 0,1 0 0,-1-1 0,1 1 0,0-1 0,0 1 0,1-1 0,-1 1 0,1-1 0,0 0 0,0 0 0,0 0 0,0 0 0,0 0 0,1 0 0,-1 0 0,1-1 0,0 1 0,0-1 0,0 0 0,0 0 0,0 0 0,0 0 0,0 0 0,1-1 0,-1 0 0,1 1 0,-1-1 0,7 1-1,2 0 42,0 0 0,0 0 0,1-2 0,-1 1 0,0-1-1,1-1 1,-1 0 0,0-1 0,0 0 0,0-1-1,0-1 1,0 0 0,0 0 0,-1-1 0,0 0-1,0-1 1,0-1 0,-1 1 0,0-2 0,0 1 0,-1-1-1,0-1 1,0 0 0,-1 0 0,0-1 0,-1 1-1,0-2 1,0 1 0,-1-1 0,-1 0 0,0 0-1,0-1 1,-1 0 0,-1 1 0,0-1 0,0-1 0,-1 1-1,0-19 1,-1 25 86,-1 1 0,0-1-1,-1 1 1,0-1 0,1 1-1,-2-1 1,1 1 0,-1 0 0,-3-10-1,3 12-97,-1 0 0,1 0-1,0 0 1,-1 1 0,0-1-1,0 1 1,1 0 0,-1 0-1,0-1 1,-1 2 0,1-1-1,0 0 1,-1 1 0,1 0-1,0-1 1,-5 1 0,-1-2-119,0 0 0,-1 1 0,1 1 0,-1 0 0,1 0 0,-1 0 0,0 1 0,1 1 0,-1 0 0,0 0 0,1 1 0,0 0 0,-1 1 0,1 0 0,0 0 0,0 1 0,0 0 0,1 1 0,0-1 0,0 2 0,0-1 0,0 1 0,1 0 0,-8 9 0,-70 80-4123,51-57-641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43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7034,'0'0'4352,"8"19"-4161,61 165 33,-48-147 355,-2-17-1444,-6-15-2503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44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28 5937,'0'0'3781,"-7"3"-3742,5-2-37,0-1 0,-1 1 1,1 0-1,0 1 0,0-1 0,0 0 1,1 0-1,-1 1 0,0-1 0,0 1 1,1 0-1,-1-1 0,1 1 0,0 0 1,-1 0-1,1 0 0,0 0 0,0 0 1,-1 5-1,0 2 42,0 0 1,1 0 0,0 1-1,1 16 1,-1-24 20,1 0-1,0 1 1,0-1 0,0 0-1,0 0 1,0 0 0,0 0 0,1 0-1,-1 0 1,1 0 0,-1 0-1,1 0 1,0 0 0,0 0 0,0 0-1,0 0 1,0 0 0,0 0 0,0-1-1,1 1 1,-1-1 0,2 2-1,2-1 58,-1-1 0,0 0-1,1 0 1,-1 0-1,0 0 1,1-1 0,-1 1-1,1-1 1,5-1-1,-1 1-161,-7 0 72,14 0 13,0 0 0,0 0 0,0-2 0,0 0 0,28-8 0,-41 9-14,1-1 0,0 1 0,-1-1 0,1 0 0,-1 0 0,0-1 0,1 1 0,-1-1 0,0 1 0,-1-1 0,1 0 0,0 0 0,-1 0 0,0-1 0,1 1 0,-1-1 0,-1 1 0,1-1 0,0 1 1,-1-1-1,0 0 0,0 0 0,0 0 0,0 0 0,-1 0 0,1 0 0,-1 0 0,0-7 0,0 8 87,0-1 1,0 0-1,0 0 1,0 1-1,-1-1 1,1 0-1,-1 0 1,0 1-1,0-1 1,0 1-1,-1-1 1,-3-6-1,3 8-132,0 1-1,0-1 0,-1 0 1,1 1-1,-1-1 0,1 1 1,-1 0-1,1 0 0,-1 0 1,0 0-1,1 1 0,-1-1 1,0 1-1,0-1 0,0 1 1,0 0-1,1 0 0,-6 1 1,1-1-336,0 0 1,0 1-1,0 0 1,0 0 0,0 1-1,0 0 1,0 0-1,0 1 1,1 0-1,-1 0 1,1 0 0,0 1-1,0 0 1,0 0-1,-7 7 1,-9 6-3596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45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51 800,'0'0'11081,"0"-1"-10882,0 0 0,0-1 0,0 1-1,1 0 1,-1 0 0,0-1 0,1 1 0,-1 0-1,1 0 1,-1 0 0,1 0 0,0 0 0,-1-1-1,2 0 1,14-4-151,1 0 0,-1 1 1,1 1-1,0 1 0,31-3 0,92 4-221,-84 3 88,-54-1 69,0 0 0,0 0 1,1 0-1,-1 0 0,0 0 1,0 1-1,0-1 0,0 1 1,0-1-1,0 1 0,0 0 0,0 0 1,0 0-1,0 0 0,-1 0 1,1 0-1,0 1 0,-1-1 1,1 0-1,-1 1 0,1-1 0,-1 1 1,0 0-1,1-1 0,-1 1 1,0 0-1,0 0 0,0 0 1,-1 0-1,1 0 0,0 0 0,-1 0 1,1 0-1,-1 0 0,0 0 1,1 0-1,-1 0 0,0 0 0,0 1 1,-1-1-1,1 0 0,0 0 1,-1 0-1,1 0 0,-1 0 1,0 0-1,0 0 0,1 0 0,-1 0 1,-1 0-1,1-1 0,-2 4 1,-8 7 94,0-1 1,-1 0-1,0 0 1,-1-2-1,0 1 1,0-1-1,-17 7 1,-1 3 9,1-1-28,12-7 62,1 0 0,-32 26 0,45-34-115,0 1 0,1-1 0,-1 1 0,1 0 1,0 0-1,0 0 0,0 1 0,1-1 0,0 1 0,0-1 0,0 1 0,0 0 1,1 0-1,-1 0 0,1 0 0,1 0 0,-1 6 0,0-8-4,1-1-1,0 1 1,0-1 0,0 1-1,1-1 1,-1 1-1,0-1 1,1 0-1,0 1 1,0-1 0,-1 1-1,1-1 1,1 0-1,-1 0 1,0 0-1,0 1 1,1-1 0,-1 0-1,1-1 1,0 1-1,0 0 1,0 0-1,-1-1 1,2 1 0,-1-1-1,0 0 1,0 1-1,0-1 1,0 0-1,1 0 1,-1-1 0,1 1-1,3 1 1,26 6 69,1-1 0,-1-2 0,1-1 0,0-1 0,1-2 0,36-3 0,-8 1-75,-60 1-8,-1 0 0,0 0 0,0 0 0,1 0 0,-1 0 0,0 0-1,0 0 1,0-1 0,1 1 0,-1 0 0,0-1 0,0 1 0,0 0 0,0-1 0,0 0 0,0 1-1,1-1 1,-1 0 0,-1 1 0,1-1 0,0 0 0,2-2 0,1-26-2613,-4 16-2218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52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92 1824,'0'0'6176,"-9"-5"-4922,-29-16-172,38 21-1033,-1 0 1,0-1 0,0 1 0,1-1 0,-1 1 0,1-1 0,-1 1-1,0-1 1,1 1 0,-1-1 0,1 1 0,-1-1 0,1 0 0,-1 1-1,1-1 1,0 0 0,-1 0 0,1 1 0,0-1 0,0 0 0,-1 0-1,1 1 1,0-1 0,0 0 0,0 0 0,0 0 0,0 1 0,0-1-1,0 0 1,0 0 0,0 0 0,1 1 0,-1-2 0,0 1-8,1 1 1,-1-1 0,0 1-1,0-1 1,0 1 0,0-1-1,0 1 1,0-1-1,0 1 1,0-1 0,0 1-1,0-1 1,0 1 0,0-1-1,0 1 1,0-1-1,0 1 1,0-1 0,-1 1-1,1-1 1,0 1 0,0-1-1,-1 1 1,1-1-1,0 1 1,-1-1 0,1 1-1,-1 0 1,1-1 0,-9-4 63,0 1 0,0 1 0,0-1 0,0 1 1,0 1-1,-1 0 0,1 0 0,-1 1 1,1 0-1,-1 0 0,-17 2 0,25 0-111,-1 0 0,1 0-1,-1 0 1,1 0-1,0 0 1,-1 1-1,1-1 1,0 1-1,0-1 1,0 1-1,0 0 1,0 0-1,1 0 1,-1 0 0,1 0-1,-1 0 1,1 0-1,-2 4 1,-26 48-1,27-48 7,-3 4-30,1 0-1,0 1 0,1-1 0,0 1 0,1 0 0,0 0 0,1 0 0,0 1 0,1-1 0,0 0 1,3 20-1,-2-27-20,1 0 1,0-1-1,0 1 1,0-1 0,0 0-1,0 1 1,1-1-1,-1 0 1,1 0-1,0-1 1,0 1-1,0 0 1,0-1 0,1 0-1,-1 0 1,1 0-1,-1 0 1,1-1-1,0 1 1,0-1 0,-1 0-1,1 0 1,5 1-1,8 2-179,1-1-1,0-1 1,32 1-1,-38-3-1,-1 0-1,1-1 1,0-1 0,-1 1-1,1-2 1,-1 0-1,0 0 1,14-6 0,-19 6 225,-1 0 1,1 0 0,-1-1-1,0 0 1,0 0 0,0 0 0,-1-1-1,0 1 1,0-1 0,0 0-1,0 0 1,-1-1 0,1 1 0,-1-1-1,-1 1 1,1-1 0,1-7-1,-2 7 154,0-1-1,0 0 0,0 0 0,-1 0 0,0 0 0,-1 0 1,0 0-1,0-1 0,0 1 0,-1 0 0,0 0 0,-1 0 1,1 0-1,-1 0 0,0 1 0,-6-12 0,6 14-182,-1 0-1,1 1 1,-1-1 0,0 0-1,-1 1 1,1 0-1,0 0 1,-1 0-1,0 0 1,1 0-1,-1 1 1,0-1 0,-1 1-1,1 0 1,0 1-1,-1-1 1,1 1-1,-1 0 1,1 0-1,-1 0 1,1 0 0,-1 1-1,0 0 1,1 0-1,-10 1 1,12-1-186,1 1 1,-1-1-1,0 1 1,0-1-1,0 1 1,0 0-1,1-1 1,-1 1-1,0 0 1,1 0-1,-1 1 1,0-1-1,1 0 1,-3 3-1,-6 7-2422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52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11 4481,'0'0'8600,"-13"-10"-8461,17 13-132,0 1-1,0-1 1,0 1-1,0 0 1,-1 0-1,1 0 1,-1 1-1,0-1 1,-1 1-1,1 0 1,-1 0 0,0 0-1,0 0 1,0 0-1,-1 0 1,1 0-1,-1 7 1,3 13 57,-2 1 1,-1 33-1,-1-50-32,0 37-24,-1 4 20,2-1 1,11 67-1,-12-115-74,0-1-1,0 1 1,1-1-1,-1 1 1,0 0-1,0-1 1,1 1-1,-1-1 1,1 1-1,-1 0 1,1-1-1,-1 1 1,1-1-1,-1 0 1,1 1-1,-1-1 1,1 1-1,-1-1 1,1 0-1,0 1 1,-1-1-1,1 0 1,0 0-1,-1 0 0,1 1 1,0-1-1,-1 0 1,1 0-1,0 0 1,-1 0-1,1 0 1,0 0-1,-1 0 1,1 0-1,0-1 1,-1 1-1,1 0 1,0 0-1,-1-1 1,1 1-1,0 0 1,-1-1-1,1 1 1,-1 0-1,1-1 1,-1 1-1,1-1 1,-1 1-1,1-1 1,-1 1-1,1-1 1,-1 1-1,1-1 1,-1 1-1,1-2 1,10-12-3468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53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3849,'0'0'8399,"2"-3"-7878,22 197 96,-21-174-629,-1 0 1,-2 37 0,-1-22 95,1-35-85,1 1 0,-1 0 0,0-1 0,1 1 0,-1-1 0,1 1 0,-1-1 0,1 1 0,0-1 0,-1 1 0,1-1 0,-1 0 0,1 1-1,0-1 1,-1 0 0,1 0 0,0 1 0,-1-1 0,1 0 0,0 0 0,-1 0 0,1 0 0,0 0 0,0 0 0,-1 0 0,1 0 0,0 0 0,-1 0 0,1 0 0,0 0 0,-1-1 0,1 1 0,0 0-1,-1 0 1,1-1 0,1 0 0,27-9-52,-16 2 55,-2-1 0,1 0-1,-1-1 1,-1 0-1,0 0 1,0-1 0,-1 0-1,0-1 1,-1 0 0,0 0-1,10-24 1,-10 17 230,-1 0 0,-1-1 0,-1 0 0,-1 0 0,0-1-1,-2 1 1,1-35 0,-3 55-208,0 42-704,-2-8 685,-1 0-1,-9 37 1,6-38 4,2 1-1,-2 37 1,6-28-25,6-43 15,-1 0 0,1 0 0,-1 0 0,0 0-1,1-1 1,5-1 0,1-4 6,0 0-1,-1 0 1,0-1 0,0-1-1,-1 0 1,0 0 0,-1-1-1,11-11 1,7-11 23,28-41-1,-48 63 71,0 0 0,-1-1-1,0 0 1,-1 1-1,0-2 1,0 1 0,-1-1-1,0 1 1,-1-1-1,0 0 1,2-21-1,-2 31-708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54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17 5313,'0'0'5487,"12"-4"-5409,-1 1-64,0 0 0,1 0 0,-1 1 0,1 1 0,0 0 0,21 1 0,-30 0 21,0 0 0,1 1 0,-1-1 1,0 1-1,0-1 0,0 1 0,0 0 1,0 0-1,0 0 0,0 1 0,0-1 1,-1 1-1,1-1 0,0 1 0,-1 0 1,1 0-1,-1 0 0,0 1 0,0-1 1,0 0-1,0 1 0,0 0 0,0-1 1,0 1-1,-1 0 0,0 0 0,1 0 1,-1 0-1,0 0 0,-1 0 0,1 0 1,0 0-1,-1 0 0,0 0 0,0 0 1,0 4-1,0 14 116,1-9-105,-1 1 0,-1 0 0,-3 22 0,2-30-39,1 0-1,-1-1 1,0 1-1,0 0 0,-1 0 1,1-1-1,-1 0 1,0 1-1,-1-1 0,1 0 1,0 0-1,-6 4 1,1-2 164,0 0-1,0 0 1,-1-1 0,1 0 0,-1 0-1,0-1 1,0 0 0,-1-1 0,1 0 0,-1 0-1,0-1 1,0 0 0,1-1 0,-1 0 0,-14-1-1,23 0-152,0 0 1,-1-1-1,1 1 0,0-1 0,0 1 0,0-1 1,-1 1-1,1-1 0,0 0 0,0 1 0,0-1 1,0 0-1,0 0 0,0 0 0,0 0 0,1 0 1,-1 0-1,0 0 0,0 0 0,1 0 0,-1 0 0,0-2 1,0 1-140,1 1 0,-1 0 0,0-1 1,0 1-1,0 0 0,0-1 0,0 1 0,0 0 1,0 0-1,0 0 0,0 0 0,-1 0 0,1 0 1,0 0-1,-1 0 0,1 0 0,-1 1 0,1-1 1,-1 0-1,1 1 0,-1 0 0,1-1 1,-3 1-1,-21 0-6345,13 0 1525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55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4865,'0'0'6575,"-4"6"-6413,0 2-102,0 1 0,0 0 0,1-1 0,0 1 0,0 1 0,1-1 0,1 0 0,-2 17 0,-1 9 75,0-13-82,-1 0 0,-8 25 0,11-41-64,0-1 0,-1 1 0,1 0 0,-1-1 0,0 1 0,0-1 0,-1 0 0,1 0-1,-1 0 1,0 0 0,-1-1 0,-8 8 0,10-12-2448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55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5457,'0'0'6938,"71"-27"-6882,-48 24-48,4 3 32,-1-2-40,1-1-16,-4 0-72,1 1-296,-7-1-425,7-5-1079,-6 3-945,-7-3-1784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56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47 6145,'0'0'4263,"-8"3"-4234,6-2-23,-1 0 0,0 0 1,1 0-1,-1 0 0,1 1 0,-1-1 1,1 1-1,-1 0 0,1-1 0,0 1 1,0 0-1,0 0 0,0 1 0,0-1 0,1 0 1,-1 1-1,1-1 0,-1 1 0,1-1 1,0 1-1,0 0 0,0-1 0,0 1 1,1 0-1,-1 0 0,1 0 0,-1 4 1,-2 24 285,0 51 0,3-71-276,1-10-7,-1 1-1,1-1 1,-1 0 0,1 1 0,0-1 0,0 0-1,-1 1 1,1-1 0,0 0 0,0 0 0,0 1 0,0-1-1,1 0 1,-1 0 0,0 0 0,0-1 0,1 1 0,-1 0-1,0 0 1,1-1 0,-1 1 0,1-1 0,-1 1-1,1-1 1,-1 1 0,1-1 0,-1 0 0,1 0 0,-1 0-1,4 0 1,58 1 10,-50-1 6,-1-1-56,-1 0 1,1 0-1,-1-2 0,1 1 1,-1-1-1,0-1 0,0 0 1,0-1-1,-1 0 0,11-6 1,-16 8 44,0 0 1,0-1-1,0 1 0,0-1 1,-1 0-1,0 0 1,1 0-1,-2 0 1,1-1-1,0 0 0,-1 0 1,0 0-1,0 0 1,0 0-1,-1-1 1,0 1-1,0-1 0,0 1 1,-1-1-1,0 0 1,1-8-1,-1 10 41,-1 0-1,0 0 1,0 0-1,-1 0 1,1 1-1,-1-1 1,1 0-1,-1 0 0,-1 0 1,1 1-1,0-1 1,-1 0-1,0 1 1,0 0-1,0-1 1,0 1-1,0 0 1,-1 0-1,1 0 1,-1 0-1,0 0 1,0 1-1,0-1 1,0 1-1,0 0 1,-1 0-1,1 0 1,-1 0-1,1 1 1,-1 0-1,0-1 1,1 1-1,-8-1 1,-1-1-55,-1 0 1,0 0-1,0 2 1,0-1-1,0 2 1,0-1-1,-15 3 1,19-1-294,1 1 0,-1-1 0,0 2 0,-14 5 0,18-6-280,0 0 1,1 1-1,-1 0 1,0 0-1,1 0 1,0 0-1,0 1 1,-6 5-1,3 2-4703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12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0 266 1200,'0'0'7354,"3"-4"-6503,2-6-1209,-5 9 602,0-1 1,1 1-1,-1 0 1,1 0 0,-1 0-1,1-1 1,0 1-1,-1 0 1,1 0 0,0 0-1,0 0 1,-1 0-1,1 0 1,0 1 0,0-1-1,0 0 1,0 0-1,0 1 1,1-1 0,-1 0-1,0 1 1,0-1-1,0 1 1,0 0 0,1-1-1,-1 1 1,2 0-1,732-14 453,1-12-437,-189-5-267,-217 20-42,-86 7 114,-61-22-38,-58 11-89,-83 8-23,66-2 0,-51-3 70,-18 2 18,140-22-171,-135 27 676,-44 5-518,0-1 0,0 1 0,0 0 0,0-1 1,0 1-1,0-1 0,0 1 0,-1-1 0,1 1 0,0 0 1,0-1-1,0 1 0,-1-1 0,1 1 0,0 0 0,0-1 1,-1 1-1,1 0 0,0-1 0,0 1 0,-1 0 1,1-1-1,-1 1 0,1 0 0,0 0 0,-1-1 0,1 1 1,0 0-1,-1 0 0,-51-11-2595,26 6-1429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1168,'0'0'7392,"0"-4"-6687,0-26 1899,24 31-2506,22 16 76,-35-13-131,1 1 1,-1-1-1,1-1 0,-1 0 1,1-1-1,0-1 1,13 1-1,6 4 582,-15-1-2606,-10-5-396,0 0-1785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56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6905,'0'0'6459,"2"-8"-6095,7-28-194,-5 25-1,-1 15-57,0 13-20,-3-16-88,0 67 70,-2 1 131,4-1 0,16 110-1,-3-70-780,-14-108 247,0 1 0,0 0 0,0-1 0,0 0 0,1 1 0,-1-1 0,0 0 0,0 1 0,0-1 0,1 0 0,-1 0 0,0 0 0,0 0 0,1 0 0,-1 0 0,0 0 0,0-1 0,0 1 0,1 0 0,0-1 0,7-6-4909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57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9 3513,'0'0'6062,"2"7"-5683,2 19 61,-1 0-1,-1 0 0,-1 1 1,-6 48-1,-25 111 91,27-138-606,42-50-212,-26-5 305,0 0-1,0-1 1,0 0-1,-1-1 1,-1-1-1,1 0 0,-2 0 1,12-14-1,1-4 394,-1-1-1,-1-1 0,-2-1 1,-1-1-1,24-57 0,-7 13 60,-22 57-458,-11 32-431,-14 35 215,-10 8 280,2 1-1,-14 71 0,30-109-127,1-1-1,0 1 0,1 25 0,41-45-208,-30-3 280,0 0 0,1 0 0,-1-1 0,-1 0 0,1-1-1,-1 0 1,0 0 0,10-11 0,54-63 277,-63 71-161,-1 0 1,-1-1-1,1 0 1,-1-1-1,-1 0 1,0 0-1,-1 0 1,0 0-1,-1-1 1,0 0-1,0 0 1,-2 0-1,4-23 1,-6 34-123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57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14 4761,'0'0'8331,"-18"-13"-6919,11 14-1390,-1 0 0,1 1 0,-1 0 0,1 0 0,0 0 0,0 1 0,0 1 0,0-1-1,0 1 1,1 0 0,0 0 0,0 1 0,0 0 0,0 0 0,1 1 0,-1-1 0,2 1 0,-1 0-1,1 0 1,-1 1 0,2-1 0,-1 1 0,1 0 0,0 0 0,0 0 0,1 1 0,0-1-1,0 1 1,1-1 0,0 1 0,0-1 0,1 1 0,0 0 0,0-1 0,2 8 0,-1-11-39,1-1 0,0 0 1,0 1-1,-1-1 1,2 0-1,-1 0 1,0-1-1,1 1 1,-1 0-1,1-1 0,0 1 1,0-1-1,0 0 1,0 0-1,0 0 1,0-1-1,0 1 0,1-1 1,-1 1-1,1-1 1,-1 0-1,1 0 1,5 0-1,4 1-244,1 0 0,0-1 0,0 0 0,-1-1 0,16-2 1,-21 1-363,-1-1 1,1 0-1,-1 0 1,0 0 0,0-1-1,0 0 1,0 0 0,9-7-1,14-11-5313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58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4153,'0'0'8795,"9"-1"-8756,5 1-22,1 0 0,-1 1 1,0 0-1,0 1 0,24 7 1,-29-6-271,28 8 552,-13-8-3783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58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 7682,'0'-133'2536,"0"130"-631,0 1-449,0-1-640,0 1-688,9 2-128,3 0-96,6 0-8,2 0-168,1 0-216,5 0-632,-2 0-1249,-7 0-2688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49:59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19 4505,'0'0'9695,"0"0"-9595,-1 2-91,-1 0 1,1 0-1,0 1 0,1-1 0,-1 1 0,0-1 0,1 0 0,-1 1 0,1-1 0,0 1 1,0 3-1,-1 0-7,-17 57 12,14-52-10,0-1-1,1 1 0,0 0 1,1 0-1,0 1 0,1-1 0,0 0 1,1 1-1,1 12 0,-1-23 4,1 0-1,0 1 1,0-1-1,0 0 1,0 0 0,0 1-1,0-1 1,0 0-1,1 0 1,-1 0 0,0 0-1,1-1 1,-1 1-1,0 0 1,1 0 0,-1-1-1,1 1 1,-1-1-1,1 1 1,0-1 0,-1 0-1,3 0 1,39 5 146,-31-5-121,2 0-45,-1 1 0,1-2 0,-1 0-1,0-1 1,27-7 0,-36 8 47,0-1 1,0 0-1,0 0 0,-1 0 0,1-1 0,0 0 0,-1 1 1,0-1-1,0 0 0,0-1 0,0 1 0,0 0 1,0-1-1,-1 0 0,0 1 0,0-1 0,0 0 0,0 0 1,0-1-1,-1 1 0,0 0 0,2-9 0,0-8 277,0 0 1,-1 0-1,-1 0 0,-1 0 0,-3-23 0,2 43-301,1 0 0,0 0-1,-1 0 1,1 0 0,0 0-1,-1 0 1,1 0-1,-1 0 1,1 0 0,-1 0-1,0 0 1,1 0 0,-1 1-1,0-1 1,0 0-1,1 0 1,-1 1 0,0-1-1,0 0 1,0 1-1,0-1 1,0 1 0,0 0-1,-1-1 1,-33-3-406,-29 14-1060,28 0-867,4 1-2679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02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50 720,'0'0'5721,"5"-7"-4496,17-20-44,-14 12 2524,-11 28-3278,5 93-228,-5 132-25,-2-207-127,-2-1 0,0-1 0,-2 1 1,-15 32-1,10-28-3,2 0 1,-11 56 0,3 33-12,-38 195 104,37-209-116,4 1 0,-3 116 0,14-160-40,-19 81-1,-3 23 22,-14 149 95,-8 94 51,29-277-150,13-99 1,2 1 0,-2 57 0,8-94-10,1-1-477,0-1 338,0 1 1,1 0 0,-1-1-1,0 1 1,0-1-1,0 1 1,0-1-1,1 0 1,-1 0 0,0 1-1,0-1 1,0 0-1,0 0 1,-1 0-1,1 0 1,0 0 0,0 0-1,-1 0 1,1 0-1,0 0 1,-1-1-1,1 1 1,-1 0 0,1 0-1,-1-1 1,0 1-1,0 0 1,1 0-1,-1-1 1,0 0 0,1-2-734,2-12-4660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04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3 656,'0'0'6578,"6"0"-6234,193-2 4261,240 5-2141,-243 21-2184,-17-1 70,524 47 314,-474-50-450,331-12 0,-314-11-85,1072 84 1,-1133-66-641,-210-20-2624,-46-17 0,19 1-5288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05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84 1320,'0'0'7963,"3"-10"-7491,-1 5-356,0-2 93,0 1-1,0 0 1,1 0 0,0 0-1,0 0 1,0 0-1,1 0 1,0 1 0,9-10-1,-210 191 2467,187-168-2670,0 1-1,0 0 1,0 0-1,1 1 0,1 0 1,0 0-1,0 1 1,1 0-1,-7 14 0,52-55 42,58-55-551,-45 41 42,45-51 0,-95 95 466,0-1-1,-1 0 1,1 0 0,0 1 0,0-1 0,0 0-1,0 1 1,0-1 0,0 1 0,0-1 0,0 1-1,0-1 1,0 1 0,0 0 0,0-1-1,0 1 1,0 0 0,0 0 0,0 0 0,0 0-1,0 0 1,0 0 0,0 0 0,1 0 0,-1 0-1,1 1 1,1 0 14,0 1-1,0-1 1,0 1-1,0 0 1,0 0 0,-1 0-1,1 0 1,-1 0-1,3 3 1,4 6 44,0 0-1,-1 0 1,9 17 0,-11-17 104,-2-5 80,0 1 0,0 0 1,0 0-1,-1 0 0,-1 0 0,4 10 1,-29-17 473,-33-2-652,32 0-232,0 1 1,1 2 0,-39 4 0,60-4-48,-1 1 0,0-1 0,1 0 0,0 1 0,-1 0-1,1-1 1,0 1 0,0 0 0,0 0 0,0 0 0,0 0 0,0 1 0,0-1 0,1 1-1,-1-1 1,1 1 0,0-1 0,0 1 0,0-1 0,0 1 0,0 3 0,-3 10-4211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06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0 3577,'0'0'1404,"-10"4"-1032,3-1-199,-1 0-1,1 1 1,0-1-1,0 2 1,0-1-1,1 1 1,-1 0 0,1 0-1,0 1 1,1 0-1,-1 0 1,1 0-1,0 1 1,1-1-1,0 1 1,0 0-1,0 1 1,1-1-1,0 1 1,-2 8 0,4-12-149,0 1 0,0 0 0,0 0 0,1 0 0,-1 0 1,1 0-1,1 0 0,-1 0 0,1 0 0,1 7 0,-1-10-33,0 0-1,0 0 1,0 0-1,1 0 1,-1 0-1,0 0 1,1 0-1,-1-1 1,1 1-1,0-1 1,-1 1-1,1-1 1,0 0-1,0 1 1,0-1-1,0 0 1,0 0-1,0-1 1,0 1-1,0 0 1,1-1-1,-1 1 1,0-1-1,5 1 1,4 0-21,0-1 1,1 0 0,-1 0-1,0-1 1,1 0 0,-1-1-1,0-1 1,0 0 0,0 0 0,0-1-1,-1 0 1,0-1 0,0 0-1,18-12 1,-21 12 129,-1 0 0,1 0 1,-1-1-1,0 0 0,0-1 0,-1 1 1,1-1-1,-1 0 0,-1 0 1,0 0-1,0-1 0,0 1 0,-1-1 1,0 0-1,0 0 0,-1-1 0,0 1 1,-1 0-1,0-1 0,0-9 0,-2 18-81,0-1-1,-1 1 1,1 0 0,0-1-1,-1 1 1,1 0 0,-1 0-1,1 0 1,-1 0-1,1 0 1,-1 0 0,1 0-1,0 1 1,-1-1-1,1 0 1,0 1 0,-1-1-1,1 1 1,-2 0-1,-4 5-13,0 0 0,1 0 1,0 0-1,0 1 0,0-1 0,1 1 0,0 1 0,0-1 0,1 1 0,0 0 0,0 0 0,1 0 0,-5 16 0,4-10 29,-2 0 1,0-1-1,-14 24 0,15-31-9,-1-1 0,1 0-1,-1 0 1,0-1 0,0 0-1,0 0 1,-1 0-1,1-1 1,-1 0 0,0 0-1,0-1 1,0 0 0,0 0-1,-1 0 1,1-1 0,-13 0-1,20-1-104,13 0-771,0 0 734,-4 0 77,0 0 0,0 0 0,0 1 0,0 0 0,0 0 0,10 4 0,-16-4 40,1 1 0,-1 0 0,1 0 0,-1 0 0,0 1 0,0-1 0,0 1 0,0 0-1,0-1 1,-1 1 0,1 0 0,-1 1 0,1-1 0,-1 0 0,-1 1 0,1-1 0,2 6 0,8 39 473,-12-41-369,2 0 1,-1 0-1,1 0 1,0 0-1,5 9 1,-7-15-89,9-6-4341,-6-8-2206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1 544,'0'0'3211,"6"0"-2954,10 0-152,-3 0 3817,-31 30-2296,13-20-1557,0 0 0,1 1 0,1-1 0,0 1 0,0 0 0,1 0 0,-1 21 1,3 84 377,2-53 352,-2-61-788,0 1 1,0 0 0,0-1-1,1 1 1,-1 0-1,1-1 1,0 1-1,0-1 1,0 1 0,0-1-1,0 0 1,0 1-1,1-1 1,-1 0-1,1 0 1,-1 0 0,1 0-1,0 0 1,0 0-1,0 0 1,0-1-1,0 1 1,0-1 0,1 0-1,-1 1 1,0-1-1,1 0 1,-1 0-1,1 0 1,3 0 0,3 1-73,0 0 1,0-1 0,-1-1-1,1 1 1,0-2 0,0 1-1,0-1 1,9-2 0,-12 1-345,-1 0 0,0-1 0,0 1 0,0-1 0,0 0 0,0-1 0,-1 1 1,0-1-1,1 0 0,-1 0 0,0 0 0,-1-1 0,1 1 0,-1-1 0,0 0 0,0 0 0,3-9 1,6-12-3428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06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 3121,'0'0'3671,"-6"7"-2744,-12 19-215,1 0-1,2 1 1,0 1-1,2 0 1,-11 32-1,18-39-1076,0-1-1,2 1 1,0 1-1,2-1 1,-1 27-1,3-1-2932,0-31 1194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0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6361,'0'0'5140,"-8"4"-5083,6-4-56,0 1 1,-1-1 0,1 1-1,0 0 1,0 0 0,0 0 0,0 0 0,0 0 0,0 0-1,0 1 1,0-1 0,0 1 0,0-1 0,1 1 0,-1 0 0,1 0-1,-1-1 1,1 1 0,0 0 0,-1 0 0,1 0 0,0 1-1,1-1 1,-1 0 0,0 0 0,0 0 0,1 1 0,0-1 0,-1 0-1,1 1 1,0-1 0,0 0 0,0 4 0,-3 224 510,4-229-572,-1 0 1,0 0-1,1 0 0,-1 0 1,1 0-1,-1 0 0,1 0 1,-1 0-1,1 0 1,-1 0-1,1 0 0,0 0 1,0 0-1,-1-1 0,1 1 1,0 0-1,0-1 1,0 1-1,0 0 0,0-1 1,0 1-1,0-1 0,0 0 1,0 1-1,0-1 0,0 0 1,0 1-1,0-1 1,0 0-1,1 0 0,-1 0 1,1 0-1,44 0-1256,-38 0 1093,33-5-1959,-5-8-1796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07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4625,'0'0'2729,"176"0"-1665,-120-2-568,0-9-496,-12 1-184,-14-1-2513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07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 6385,'0'0'5848,"3"14"-5086,20 57-30,19 63-132,-39-120-577,0 0 1,0 0-1,-2 0 1,0 0-1,0 0 1,-1 0 0,-3 19-1,2-28-57,-1 0 0,0 0 0,-1-1 0,1 1 1,-1-1-1,0 1 0,0-1 0,-1 0 0,1 0 0,-1 0 0,0 0 0,0-1 0,0 1 0,0-1 0,0 0 1,-1-1-1,-6 4 0,-14 7-1309,-53 18 0,59-24 341,-44 13-6438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10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42 1560,'0'0'4523,"-15"-35"719,15 35-5170,-1-1-1,1 1 0,0-1 1,0 1-1,-1 0 1,1-1-1,0 1 1,-1-1-1,1 1 1,-1 0-1,1-1 1,0 1-1,-1 0 1,1 0-1,-1-1 1,1 1-1,-1 0 0,1 0 1,-1 0-1,1-1 1,-1 1-1,1 0 1,-1 0-1,1 0 1,-1 0-1,1 0 1,-1 0-1,1 0 1,-1 0-1,1 0 0,-1 0 1,1 1-1,-1-1 1,1 0-1,-1 0 1,1 0-1,-1 1 1,1-1-1,-1 0 1,1 0-1,-1 1 1,1-1-1,0 0 1,-1 1-1,-4 30 637,15 40-520,34 101 429,-25-97-231,-15-53-378,1 0 1,1 0-1,1 0 0,1-1 1,20 36-1,12 24 43,-33-63-51,1-1 0,1 0 0,0 0 0,1-1 0,22 26 0,6 2 29,-1 1 1,41 68-1,51 57 18,218 357 265,-334-509-308,139 186 171,-121-168-148,1 0-1,2-2 1,48 37 0,-29-29-57,-21-16 62,72 44 0,-33-30-32,147 77 90,112 26 80,-192-98-128,91 22-24,22-31-6,-191-30-7,373 46 66,-238-20-87,-151-24 26,-17 2-119,-27-9 65,-26-3-7273,11-4-1939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11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7242,'0'0'7072,"0"0"-7072,0 0-1,0 0 1,0 0 0,0 1 0,0-1 0,0 0 0,0 0 0,0 0-1,0 0 1,0 0 0,0 0 0,0 0 0,0 1 0,0-1 0,0 0-1,0 0 1,0 0 0,0 0 0,0 0 0,0 0 0,0 1 0,0-1-1,0 0 1,0 0 0,0 0 0,0 0 0,0 0 0,0 0 0,0 1-1,0-1 1,0 0 0,0 0 0,0 0 0,0 0 0,-1 0-1,1 0 1,0 0 0,0 0 0,0 0 0,0 0 0,0 1 0,0-1-1,0 0 1,0 0 0,-1 0 0,1 0 0,0 0 0,0 0 0,0 0-1,0 0 1,0 0 0,0 0 0,-1 0 0,1 0 0,0 0 0,0 0-1,0 0 1,0 0 0,0 0 0,0 0 0,-1 0 0,1 0 0,0-1-1,44 30 414,1-3-1,1-1 1,2-3-1,65 22 1,-50-19-454,-62-25 47,0 0 0,-1 0-1,1 0 1,0 0 0,-1 0 0,1 1-1,-1-1 1,1 0 0,0 0-1,-1 1 1,1-1 0,-1 0 0,1 1-1,0-1 1,-1 1 0,1-1 0,-1 1-1,1-1 1,-1 1 0,0-1-1,1 1 1,-1-1 0,0 1 0,1-1-1,-1 1 1,0 0 0,1-1 0,-1 1-1,0 0 1,0-1 0,0 1-1,0 0 1,0-1 0,0 1 0,0 0-1,0-1 1,0 1 0,0 0 0,0-1-1,0 1 1,0 0 0,0-1-1,-1 1 1,1 0 0,0-1 0,0 1-1,-1-1 1,1 1 0,-1-1 0,1 1-1,0-1 1,-1 1 0,1-1-1,-1 1 1,1-1 0,-1 1 0,1-1-1,-1 1 1,0-1 0,1 0 0,-1 0-1,1 1 1,-2-1 0,-50 28 162,38-22-156,-54 28 40,40-21 71,0 2 0,1 0-1,0 1 1,-32 28-1,29-44-3428,15 0-1620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13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440 62 5001,'0'0'4888,"-28"1"-4475,-90 8-90,109-8-221,0 1 1,0 0 0,0 0-1,1 1 1,-1 0-1,1 1 1,-1 0-1,1 0 1,0 1 0,0 0-1,1 0 1,0 1-1,0 0 1,-9 9-1,-4 4 147,4-5-147,1 1-1,0 1 1,1 0 0,1 0-1,-19 32 1,27-39-108,0 1-1,0-1 1,1 1 0,0 0-1,1 0 1,0 0 0,0 0-1,1 0 1,1 1 0,0-1-1,0 1 1,1-1 0,1 17-1,0-25-14,0 0 0,-1-1-1,1 1 1,0-1 0,0 0 0,0 1-1,0-1 1,0 0 0,0 1-1,1-1 1,-1 0 0,0 0-1,1 0 1,-1 0 0,0 0-1,1 0 1,-1-1 0,1 1-1,0 0 1,-1-1 0,1 1 0,-1-1-1,1 0 1,0 1 0,-1-1-1,4 0 1,54 2-174,-44-3 184,4 1-204,0-2-1,0 0 1,0-1 0,0-1 0,-1-1 0,1 0-1,-1-2 1,-1 0 0,1-1 0,-1 0 0,0-2-1,24-17 1,-31 19 181,0 0 1,0-1-1,-1 0 0,0 0 1,0-1-1,-1 0 0,-1 0 1,0-1-1,0 0 0,-1-1 1,0 1-1,-1-1 0,0 0 1,-1-1-1,-1 1 0,0-1 1,0 1-1,-1-1 0,0-19 1,-3 26 140,1 0 0,-1 0 1,-1 0-1,1 0 1,-1 0-1,0 0 0,-1 1 1,1-1-1,-1 1 1,0-1-1,0 1 0,-1 0 1,0 0-1,0 0 1,0 1-1,0-1 0,-1 1 1,1 0-1,-1 0 1,0 1-1,-1 0 0,1-1 1,0 2-1,-1-1 1,0 1-1,1-1 0,-12-1 1,9 1-382,-1 0 0,-1 1 1,1 0-1,0 1 0,0 0 1,-1 0-1,1 1 0,-1 1 1,1-1-1,0 1 0,-1 1 1,1 0-1,0 0 0,0 1 0,0 0 1,0 0-1,-12 8 0,-5 10-2806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13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4913,'0'0'5577,"0"145"-4985,24-113-304,-1-3-232,-2 0 8,2-2-128,-5-9-568,0-2-944,-3 0-729,-4-8-327,-8-2-705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14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1 4425,'0'0'4285,"-13"7"-4208,-1 2 156,0 0-1,1 1 1,0 0-1,-18 19 1,28-25-179,-1 0 1,0 0 0,1 1 0,0-1-1,0 1 1,0 0 0,0 0-1,1 0 1,0 0 0,0 1-1,0-1 1,1 1 0,0-1 0,0 1-1,0-1 1,1 1 0,-1-1-1,1 1 1,1 0 0,1 8-1,-1-11-47,0 0 1,1 0-1,-1 0 0,1 0 0,0-1 0,0 1 0,0-1 0,0 1 0,0-1 1,1 0-1,-1 1 0,1-1 0,0 0 0,-1-1 0,1 1 0,0 0 0,0-1 0,0 0 1,0 0-1,0 0 0,0 0 0,1 0 0,3 0 0,12 3 61,-1-1 0,32 0 1,-48-3-67,0 0 2,14 1 10,-1 0 0,1-1-1,0-1 1,-1-1 0,27-5-1,-38 6-13,-1-1-1,0 1 1,1 0-1,-1-1 0,0 0 1,0 0-1,0 0 1,0 0-1,0 0 1,0-1-1,-1 1 1,1-1-1,-1 0 1,0 0-1,1 0 0,-1 0 1,-1 0-1,1 0 1,0 0-1,-1-1 1,0 1-1,1-1 1,-1 1-1,-1-1 0,1 1 1,0-1-1,-1 0 1,0 1-1,0-1 1,0-3-1,0 1 75,-1 0 0,1 1 0,-1-1 0,0 1 0,0-1 1,0 1-1,-1 0 0,0 0 0,0-1 0,0 1 0,-1 0 0,0 0 0,0 1 0,0-1 0,0 1 0,-1-1 0,1 1 0,-1 0 0,0 1 0,-1-1 1,1 1-1,-1-1 0,1 1 0,-1 1 0,-8-5 0,7 4-134,0 0-1,-1 1 1,1-1-1,-1 1 1,1 0 0,-1 1-1,0 0 1,1 0 0,-1 0-1,0 1 1,-10 0 0,16 1-92,-1-1 1,0 1 0,0 0 0,1 0-1,-1-1 1,0 1 0,1 0-1,-1 0 1,1 1 0,0-1 0,-1 0-1,1 0 1,0 1 0,-1-1 0,1 1-1,0-1 1,0 1 0,0-1-1,1 1 1,-1 0 0,0 0 0,1-1-1,-1 1 1,1 0 0,-1 0-1,1 0 1,-1 2 0,-2 8-1699,-6 10-3523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15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2 7634,'0'0'6534,"-8"0"-6346,6 0-185,1-1-2,-1 1 0,1 0 0,-1 0 0,1-1 0,-1 1 0,1 0 0,-1 0 0,1 0 0,-1 1 0,1-1 0,-1 0 0,1 0 0,0 1 0,-1-1 0,1 1 0,0-1 0,-1 1 0,1 0 0,0 0 0,-1-1 0,1 1 0,0 0 0,0 0 0,0 0 0,0 0 0,0 0 0,0 1 0,0-1 0,0 0 0,1 0 0,-1 1 0,0-1 0,1 0 0,-1 1 0,1-1 0,-1 0 0,1 1 0,0-1 0,-1 1 0,1-1 0,0 1 0,0-1 0,0 2 0,-42 155 76,32-125 18,5-16-72,2 0 1,0 0-1,1 1 0,0 29 0,2-46-23,1 1 0,-1 0-1,0 0 1,1-1 0,0 1 0,-1 0-1,1-1 1,0 1 0,0 0 0,0-1-1,0 1 1,0-1 0,0 0 0,0 1 0,1-1-1,-1 0 1,0 0 0,1 0 0,-1 0-1,1 0 1,-1 0 0,1 0 0,-1 0-1,1 0 1,0-1 0,-1 1 0,1-1-1,0 1 1,0-1 0,0 0 0,2 0-1,65 4-61,-56-4 45,6 0-84,-12 1 4,0-1 0,-1 0 0,1-1-1,0 1 1,0-1 0,8-3 0,-12 3-71,-1 0 0,0 0 0,1-1 1,-1 1-1,0-1 0,0 1 0,0-1 1,0 0-1,0 0 0,-1 0 0,1 0 1,-1 0-1,1 0 0,-1 0 0,0 0 0,1-1 1,-1 1-1,0 0 0,-1-1 0,2-3 1,2-18-4684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1032,'0'0'5404,"21"-9"-5041,15-4-172,0 0 1,1 3 0,49-9 0,-44 14-1942,-50 5 247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15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8530,'0'0'5065,"176"0"-5073,-126-6-144,-3-2-624,-11 0-1761,-16 0-2432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1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6513,'0'0'4836,"0"7"-4324,-3 4-305,0-1 0,-1 0-1,0 0 1,0-1 0,-1 1 0,-1-1-1,-11 16 1,8-12-79,1 0-1,0 1 1,-6 15 0,9-13-118,1 1 1,0 0-1,1 1 1,1-1-1,1 0 1,0 1-1,3 33 1,-1-49-14,-1-1 0,0 1 0,1 0 0,-1 0 0,1 0 0,-1 0 0,1 0 0,0 0 0,0-1 0,0 1 0,0 0 0,0-1 0,0 1 0,0-1 0,0 1 0,1-1 0,-1 1 0,1-1 0,-1 0 0,1 0 0,2 2 0,0-2-61,-1 1 1,1-1-1,0 1 1,0-1-1,0 0 1,0-1-1,1 1 1,-1-1-1,7 1 1,-2-2-208,1 0 1,-1 0-1,0 0 0,0-1 1,0-1-1,-1 1 0,1-1 1,12-7-1,11-12-2727,-7 0-2152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1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6913,'0'0'5818,"126"-34"-5770,-102 34 8,-3 0-32,-7 0-24,-5 0-8,-6 0-8,0 0-296,0 0-72,3 0-593,3 0-1735,-1 0-1457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1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6105,'0'0'6347,"10"1"-6011,80 3 346,-76-2-587,-14-2-146,1 0 0,0 0 1,0 0-1,0 0 0,0 1 0,0-1 0,0 0 0,0-1 0,0 1 0,0 0 0,0 0 0,0 0 0,0-1 0,0 1 0,0 0 0,0-1 0,0 1 0,1-1 0,8-17-3723,-6 3-2833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2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6993,'71'-106'1785,"-71"104"-537,0-1-136,0 0-519,9 1-545,8-1-48,1-2-81,3 5-607,-4 0-1072,-5-6-1417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2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6329,'0'0'7569,"-24"27"-7043,19-16-528,0 0 1,1 1-1,0-1 0,0 1 0,2 0 0,-1 0 0,2 1 0,-1-1 0,2 0 0,1 25 0,-1-37 2,0 2 1,0 0 1,0 0-1,0 0 0,1 0 0,-1 0 1,1 0-1,-1 0 0,1 0 0,0 0 1,0 0-1,0 0 0,0-1 0,0 1 1,0 0-1,1-1 0,-1 1 0,0 0 1,1-1-1,-1 0 0,4 3 0,-1-2 5,0 0-1,0 1 0,0-1 1,0-1-1,1 1 0,-1-1 1,1 0-1,-1 0 0,6 1 1,-3-1 8,-1-1 1,1 1 0,0-1-1,-1 0 1,1-1 0,-1 0 0,1 0-1,-1 0 1,1-1 0,-1 0-1,0 0 1,0 0 0,8-5-1,-10 3 23,1 0-1,-1 1 1,0-2-1,-1 1 1,1 0-1,-1-1 1,0 1-1,0-1 1,0 0-1,-1 0 1,1 0-1,-1-1 1,-1 1-1,1 0 1,-1-1-1,0 1 1,0-1-1,0 0 1,-1 1-1,0-1 1,0 1-1,0-1 1,-1 0-1,-1-6 1,1 10-18,0 1 0,1-1 0,-1 1 0,0-1-1,0 1 1,0-1 0,0 1 0,0-1 0,0 1 0,0 0 0,-1 0 0,1-1 0,0 1 0,-1 0 0,1 0 0,-1 0 0,1 1 0,-1-1 0,0 0 0,1 0 0,-1 1 0,0-1 0,1 1 0,-1 0 0,0-1 0,-3 1 0,-55-2-93,45 3 24,4-1-309,1 2 1,0 0-1,-1 0 1,1 1-1,0 0 1,0 0 0,0 2-1,1-1 1,-17 11-1,12-8-1267,-8 5-3991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19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9 192 4705,'0'0'7232,"-6"-10"-4278,4 10-2758,4 25-100,39 40-77,-32-53 3,-1 0-1,0 0 1,-1 1-1,0 0 1,7 20-1,7 49 168,-16-59-181,1 0-1,0 0 0,2-1 1,0 0-1,2 0 0,20 33 0,-24-49-32,3 7 76,-9-12-23,2-1-19,-1 0 0,1-1 0,-1 1 1,1 0-1,-1 0 0,1-1 0,-1 1 1,1-1-1,-1 0 0,0 1 0,1-1 1,-1 0-1,2-1 0,21-22 3,-1 0 0,-1-2 0,-1 0 0,-2-2 0,31-57 0,-16 17 31,37-111-1,-68 170-30,0 1-1,0-1 0,1 1 0,0 0 1,0 1-1,10-14 0,-12 64-200,-3 42 206,3 0-1,15 103 1,-17-187-24,0 0 0,0 0-1,0 0 1,1 0-1,-1-1 1,0 1-1,0 0 1,1 0 0,-1 0-1,1-1 1,-1 1-1,1 0 1,-1 0 0,1-1-1,-1 1 1,1 0-1,-1-1 1,1 1 0,0-1-1,-1 1 1,1-1-1,0 1 1,0-1-1,-1 1 1,1-1 0,0 0-1,0 1 1,0-1-1,1 0 1,30-3-41,-22-1 53,1 0 0,-1-1 0,17-10 0,-5-1 16,1-2 1,-2 0-1,0-1 1,-1-1-1,-1-1 1,30-44-1,-26 28 90,-2-1 0,-1 0-1,26-73 1,-36 82-84,11-31 462,-15 42-744,-6 16-150,-2 6-243,-33 44-3725,14-27-1567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19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73 3081,'0'0'10555,"-4"-12"-9845,-16-34-344,19 45-358,0 0-1,0 0 1,0 0-1,0 0 1,0 0-1,0 0 1,0 0-1,0 0 0,0 0 1,0 1-1,-1-1 1,1 0-1,0 1 1,-1-1-1,1 1 0,0-1 1,-1 1-1,1 0 1,-1 0-1,1-1 1,-1 1-1,1 0 0,0 0 1,-1 0-1,1 1 1,-1-1-1,1 0 1,0 0-1,-2 1 1,-1 0-3,1 0 0,-1 0 0,1 1 0,0-1 0,-1 1 0,1-1 0,0 1 0,-4 4 0,-4 5 8,1 1 1,1 0 0,0 0 0,1 1 0,0 1 0,1-1-1,0 1 1,1 0 0,1 1 0,0-1 0,1 1-1,1 0 1,0 0 0,1 1 0,0-1 0,2 0 0,0 1-1,3 25 1,-2-37-13,0-1-1,1 1 1,-1-1-1,1 0 1,0 0-1,0 0 1,0 0-1,0 0 1,1 0-1,-1-1 1,1 1-1,0-1 0,0 1 1,0-1-1,0 0 1,0 0-1,0 0 1,0-1-1,1 1 1,-1-1-1,1 0 1,-1 0-1,5 1 1,6 2-185,1-1 0,-1 0 1,1-1-1,23 0 0,-33-2-189,0 0 0,0 0 0,0 0 0,0-1-1,0 0 1,0 0 0,0 0 0,-1-1 0,1 1-1,0-1 1,6-4 0,14-14-5084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1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8874,'0'0'4984,"6"70"-4698,-3-41-186,-2 54-1,-2-46-191,1-34 13,0-1 0,0 0 1,0 1-1,-1-1 0,1 0 0,-1 0 0,1 0 0,-1 1 1,0-1-1,0 0 0,0 0 0,0 0 0,0 0 1,-1 0-1,1-1 0,-3 3 0,-20 13-3851,4-10-2538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20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6129,'0'0'6618,"109"0"-6442,-62 0-96,0 0-40,-3 0-40,-5-8-120,-4-8-1321,-11 3-2727,-7-1-1946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5049,'0'0'5033,"94"-13"-5025,-71 13 120,4 0-128,-7 0 8,-2 0-80,-6 0 32,-12 5-2544,0 1 271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21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2 130 7890,'0'0'4999,"0"12"-4975,-1 24 11,1 1-1,10 61 0,-3-54-4,-2 0 0,1 71-1,-6-114-25,0 1 0,0 0 0,0-1 0,0 1 0,0 0 0,0-1 0,1 1-1,-1 0 1,1-1 0,-1 1 0,1-1 0,0 1 0,-1-1 0,1 1 0,0-1-1,0 1 1,0-1 0,0 0 0,1 0 0,-1 1 0,0-1 0,0 0 0,1 0-1,-1 0 1,0 0 0,1-1 0,-1 1 0,1 0 0,-1-1 0,1 1 0,0-1-1,-1 1 1,1-1 0,0 0 0,-1 1 0,1-1 0,0 0 0,-1 0 0,1 0-1,0 0 1,-1-1 0,1 1 0,0 0 0,-1-1 0,3 0 0,3-1 19,0 1 1,1-2-1,-1 1 1,0-1-1,0 0 0,0-1 1,0 0-1,10-8 1,10-12 190,-2-2 0,-1 0-1,0-2 1,-3-1 0,0-1 0,-2 0 0,-1-2-1,-1 0 1,-2 0 0,-1-2 0,-2 0 0,-2 0 0,0-1-1,6-51 1,-17 119-714,1-14 459,0 0 0,-1 0 0,-5 26 0,-7-4 30,-1-1-1,-22 41 1,23-57 9,2 0 0,0 1 0,2 0 0,1 1-1,1 0 1,1 0 0,1 0 0,-1 32 0,6-56-1,0 0 1,-1 0 0,2 0 0,-1 0-1,0-1 1,0 1 0,1 0-1,-1 0 1,1 0 0,-1 0-1,1-1 1,0 1 0,0 0 0,-1 0-1,1-1 1,1 1 0,-1-1-1,0 1 1,0-1 0,0 1 0,1-1-1,-1 0 1,4 2 0,-2-1 2,0-1 1,0-1-1,0 1 1,0 0-1,0-1 1,1 1 0,-1-1-1,0 0 1,1 0-1,-1 0 1,0-1-1,0 1 1,0-1 0,5-1-1,-1 0 9,1-1 0,-1 0 0,0-1 0,0 0 0,-1 0 0,1 0 0,-1-1 0,11-10 0,46-50 85,-55 56-92,17-25 54,-1 0-1,-1-2 0,-2-1 0,-2-1 0,-1 0 0,14-46 0,52-106 138,-84 193-849,1 5 181,-1 0-1,-1 0 0,0 0 0,0-1 0,0 1 1,-1 0-1,-4 12 0,-9 2-3410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21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8322,'0'0'3801,"26"-11"-3621,86-30-18,-103 38-111,-1 1 0,0-1 0,1 1 0,-1 1 0,1 0 0,0 0 0,-1 0 0,17 2 0,-1 0-18,-22-1-13,1 1-1,0-1 0,-1 1 0,1-1 0,-1 1 1,1 0-1,-1 0 0,1 0 0,-1 1 1,0-1-1,1 0 0,-1 1 0,0 0 0,0-1 1,0 1-1,0 0 0,-1 0 0,1 0 0,0 0 1,-1 0-1,1 1 0,-1-1 0,0 0 0,0 1 1,0-1-1,0 1 0,0-1 0,0 1 0,-1-1 1,1 1-1,-1 0 0,0 2 0,3 15 114,-1 0 0,-1 0 0,-3 27-1,2-21-107,0-15 19,0 0 0,-1-1 0,0 1 1,-1 0-1,0-1 0,0 1 0,-1-1 0,-6 15 0,6-19-1,-1 0-1,0 0 0,0 0 1,-1 0-1,0-1 1,0 0-1,0 0 0,0 0 1,-1 0-1,0-1 1,0 0-1,0 0 0,-11 4 1,9-4 9,-1 0 1,0 0-1,0-1 0,0-1 1,-1 1-1,1-1 1,0-1-1,-1 0 0,0 0 1,1-1-1,-1 0 1,1-1-1,-15-2 0,23 2-60,-1 0-1,1 1 0,-1-1 0,1 0 1,-1 0-1,1 0 0,0 0 1,-1 0-1,1 0 0,0 0 0,0-1 1,0 1-1,0 0 0,0-1 0,0 1 1,0-1-1,1 1 0,-1-1 0,0 1 1,0-4-1,-4-34-1770,4 28 545,-1-8-3199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21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1736,'0'0'12944,"4"0"-12849,22-1-33,0 2-1,-1 1 0,46 8 1,-37-4-706,59 3 1,-93-9 566,1 0 0,-1 0 0,0 0 0,0 0 0,1 0 0,-1 0 0,0 0 0,0 0 0,1 0 0,-1 0 0,0 0 0,0 0 0,1-1 0,-1 1 0,0 0 0,0 0 0,1 0 0,-1 0 0,0 0 0,0 0 0,0-1 0,0 1 0,1 0 0,-1 0 0,0 0 0,0-1 0,0 1 0,0 0 0,1 0 0,-1-1 0,0 1 1,0 0-1,0 0 0,0 0 0,0-1 0,0 1 0,0 0 0,0-1 0,0 1 0,0 0 0,0 0 0,0-1 0,0 1 0,0 0 0,0 0 0,0-1 0,0 1 0,0 0 0,0 0 0,-1-1 0,1 1-168,0-15-6845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22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9690,'0'0'5289,"68"-5"-5297,-33 5-288,16-8-704,-10 2-832,-6-4-4242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22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90 8906,'0'0'6693,"-8"7"-6606,3-4-89,0 1-1,1 0 1,-1 0 0,1 0-1,0 1 1,0 0 0,1-1-1,-1 1 1,1 0 0,0 1-1,1-1 1,-1 0-1,1 1 1,0 0 0,1-1-1,-1 1 1,1 0 0,0 0-1,0 0 1,1 9 0,0-1 13,1-1 0,0 1 0,1-1 0,1 0 0,0 0 0,0 0 0,2 0 0,0 0 0,10 19 1,-10-23-16,0-1 1,0 0 0,1-1 0,0 1 0,1-1-1,0 0 1,0-1 0,0 0 0,1 0-1,0 0 1,0-1 0,0 0 0,1-1 0,13 6-1,-13-7 11,0 0 0,0 0 0,0-1 0,1-1 0,-1 1 0,1-2 0,-1 1 0,1-1 0,-1 0 0,1-1 0,-1-1 0,1 1 0,-1-1 0,0-1 0,0 0 0,0 0 0,0-1 0,0 0 0,-1 0 0,1-1 0,-1 0 0,-1 0 0,10-8 0,-8 4 94,0-1 0,0 1 0,-1-2-1,0 1 1,-1-1 0,0 0 0,-1 0 0,0-1 0,0 0-1,-2 0 1,1 0 0,-2-1 0,1 1 0,-2-1-1,0 0 1,1-19 0,-3 20 18,0 1 1,0-1-1,-2 1 0,1 0 0,-1 0 0,-1-1 1,0 1-1,-1 1 0,0-1 0,-7-14 1,8 20-111,-1 0 0,1 0 1,-1 0-1,0 0 0,0 0 1,0 1-1,0 0 1,-1 0-1,0 0 0,0 0 1,0 1-1,0 0 0,-1 0 1,1 0-1,-1 1 1,0-1-1,0 1 0,1 1 1,-1-1-1,0 1 0,-7 0 1,4 0-117,0 2 0,0-1 1,1 1-1,-1 0 0,0 1 1,0 0-1,1 1 0,-1-1 1,1 2-1,0-1 0,0 1 1,0 0-1,-10 8 0,-11 9-698,1 1 1,-27 28-1,3-3-2837,13-14-4746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27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2 136 5097,'0'0'6780,"0"-16"-5013,0 62-1699,-2-8-37,2 0 0,2 0 0,1 0 1,2 0-1,19 70 0,-7-52-19,-10-32 0,1 0 0,19 43 0,-26-66-17,1 0 1,-1 0-1,0-1 0,0 1 0,0 0 1,0-1-1,0 1 0,1-1 1,-1 0-1,0 1 0,0-1 1,1 0-1,-1 0 0,0 0 0,1 1 1,-1-1-1,0-1 0,1 1 1,-1 0-1,0 0 0,0 0 0,1-1 1,-1 1-1,0-1 0,2 0 1,32-14-121,-12-2 121,0-1-1,-1-1 1,-2 0-1,0-2 0,0-1 1,-2 0-1,-1-1 1,-1-1-1,-1-1 0,-1 0 1,-1-1-1,-2 0 1,0-1-1,-2 0 0,6-30 1,40-144 1603,-60 278-1646,-6 11 59,3 1 0,6 117 0,2-130-12,0-74-6,0 0-1,0 0 1,0 0 0,0 0-1,1 0 1,-1 0-1,0 0 1,1 0-1,-1 0 1,1 0 0,0 0-1,0 0 1,0 0-1,0-1 1,0 1-1,0 0 1,0-1 0,2 3-1,-1-3 5,-1 0 0,0-1 0,1 1 0,-1 0-1,1-1 1,-1 1 0,1-1 0,-1 1 0,1-1 0,0 0-1,-1 0 1,1 1 0,-1-1 0,1 0 0,0-1 0,-1 1-1,1 0 1,1-1 0,5-1 9,0 0 0,-1-1 0,1-1 0,-1 1 0,0-1-1,0 0 1,11-9 0,17-17 119,-1-1 0,-1-2-1,-1-1 1,-3-1 0,0-2-1,-3-1 1,-1-1 0,-2-1-1,-1-1 1,-3-1 0,-1-1-1,17-60 1,-32 81-9,-3 21-169,6 20-2570,-6-7 32,-3-3-2827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27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66 6329,'0'0'5187,"28"-12"-4648,84-34-209,-108 45-301,0-1 0,0 1 0,1 0 0,-1 0-1,0 0 1,1 1 0,-1-1 0,8 1 0,-10 0-23,0 1 0,0-1 0,-1 0 0,1 1 0,0-1 0,-1 1 0,1 0 0,-1 0 0,1-1 0,0 1 0,-1 0 0,0 0 0,1 0 0,-1 1 0,2 0 0,-1 2 2,1 0-1,-1 0 1,0 1-1,0-1 1,0 0-1,-1 1 1,1-1-1,-1 1 1,0 0-1,0 6 1,2 6 101,3 14 24,-1 0-1,-2 1 0,-1 60 0,-2-73 5,-1-11-88,-1-1 0,1-1 0,-1 1 0,0 0 0,-1 0 0,1-1 0,-1 1 0,-1-1 0,1 0 0,-1 0 0,0 0 0,0 0 1,-1-1-1,0 0 0,0 0 0,0 0 0,0 0 0,-1-1 0,-11 7 0,3-2 61,0 0 0,-1-1 1,0-1-1,-1 0 0,0-1 0,0-1 1,-22 4-1,37-8-102,-68 8 275,63-9-257,1 1 0,0-1 0,-1 0 0,1-1 0,-1 1 0,1-1 0,-1 0 0,1-1 0,-11-3 0,13 2-43,-1-1 0,0 1 0,1-1 0,0 0 0,0 0 0,0 0 0,0-1 0,0 1 1,1-1-1,-3-5 0,-18-29-2899,14 30-965,3 1-2012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28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5001,'0'0'5552,"16"-3"-4963,5-1-384,-11 1 12,1 1 0,0 0 0,0 1 0,21 0 0,43 12 488,-14-1-499,102-2-126,-162-8-143,0 0 0,0 0 0,0 0 0,0 0 0,0-1 0,0 1 0,0 0 0,0-1 0,0 1 0,0-1 0,0 1 0,0-1 1,0 1-1,-1-1 0,1 1 0,0-1 0,0 0 0,-1 0 0,1 1 0,0-1 0,-1 0 0,1 0 0,0 0 0,-1 0 0,1 0 0,-1 0 0,0 0 0,1 0 0,-1 0 0,0 0 0,0 0 0,1 0 1,-1 0-1,0 0 0,0 0 0,0 0 0,0 0 0,0 0 0,-1 0 0,1 0 0,0 0 0,-1-2 0,1 2-159,0-18-5055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28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9194,'0'0'6464,"2"-4"-6435,0 3-27,-1-1-1,1 0 0,0 1 1,-1-1-1,1 1 1,0 0-1,0-1 0,0 1 1,0 0-1,1 0 0,-1 0 1,0 0-1,0 1 0,1-1 1,-1 1-1,0-1 1,0 1-1,1 0 0,2 0 1,63-1 34,-37 1-46,3 0-59,-18 0-130,1 0 0,-1-1 0,1-1 0,-1 0 0,0-1 0,25-8 0,-40 10 40,0 1 0,0 0 0,0-1 0,0 1 0,0-1 0,0 1 0,0-1-1,0 0 1,0 0 0,-1 1 0,1-1 0,0 0 0,0 0 0,-1 0 0,1 1 0,0-1 0,-1 0 0,1 0 0,-1 0 0,1 0-1,-1 0 1,0-1 0,1 1 0,-1 0 0,0 0 0,0 0 0,0 0 0,0 0 0,0 0 0,0 0 0,0-2 0,0-8-4813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0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564 96 5049,'0'0'3162,"2"-5"-2839,0 3-222,-1 0 0,0 0 1,0 0-1,0 0 0,-1 0 1,1 0-1,0 0 0,-1 0 0,1-1 1,-1 1-1,0 0 0,0 0 1,0 0-1,0 0 0,0-1 0,0 1 1,-1 0-1,1 0 0,-1 0 1,1 0-1,-1 0 0,0 0 0,0 0 1,0 0-1,0 0 0,0 0 1,0 0-1,0 0 0,-1 1 1,1-1-1,-1 0 0,1 1 0,-1 0 1,0-1-1,0 1 0,1 0 1,-1 0-1,0 0 0,0 0 0,-4-1 1,2-1-50,-2 1 0,1 0 0,0 0 0,0 1 0,-1-1-1,1 1 1,0 0 0,-1 1 0,1-1 0,-1 1 0,1 0 0,-1 1 0,1-1 0,-1 1 0,1 0 0,-1 1 0,-6 2 0,4-1-55,1 2 1,-1-1-1,1 1 0,0 0 0,0 1 1,1 0-1,-1 0 0,1 0 1,-10 15-1,-1 1 8,2 1 0,0 1 1,1 0-1,2 1 0,0 1 1,-13 45-1,21-56-1,0 0 0,1 0-1,1 1 1,0-1 0,1 1 0,1-1 0,0 1 0,1 0-1,1-1 1,0 1 0,1-1 0,1 0 0,8 22 0,19 32 7,-15-37-4,-2 0 0,-1 1 0,-1 0 0,-2 1 0,8 50 0,-9 98 89,-10-179-47,1-1-1,-1 1 1,0 0 0,0-1-1,0 0 1,0 1 0,0-1-1,0 0 1,0 1 0,-1-1 0,0 0-1,1 0 1,-1 0 0,0 0-1,0 0 1,0-1 0,0 1-1,0-1 1,0 1 0,0-1-1,0 0 1,-5 2 0,-55 21 739,59-23-761,-13 2 135,0 0 0,-1-1 0,1-1 0,-1-1 0,1 0 0,-30-4 0,42 2-146,-1 1 0,1 0-1,0-1 1,0 0 0,0 0 0,-1 0 0,2-1 0,-1 1 0,0-1 0,-3-3 0,4 3-87,0 1 1,0-1-1,-1 1 0,1-1 0,-1 1 1,1 0-1,-1 1 0,0-1 0,1 1 1,-1-1-1,0 1 0,0 0 1,-8 0-1,-12 1-1655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24 904,'0'0'3904,"4"-4"-3384,-1 1-463,0 1 1,0 0 0,0 0-1,1 1 1,-1-1-1,0 1 1,1-1 0,-1 1-1,1 0 1,-1 0 0,1 1-1,0-1 1,-1 1-1,1 0 1,0 0 0,-1 0-1,1 0 1,0 1-1,-1-1 1,1 1 0,-1 0-1,1 0 1,-1 0 0,7 4-1,6 3-83,0 2 0,0 0 0,-1 1 0,0 0 0,-1 2-1,0-1 1,-1 2 0,-1-1 0,0 2 0,-1 0 0,0 0 0,11 24 0,-11-17-65,-2 0 0,0 1 0,-2 0 1,0 0-1,-2 1 0,0 0 0,-2 0 1,1 48-1,-3-14-93,1-28 15,-2 1 0,-4 33 0,4-62 109,0 0 0,-1 0 0,1 0 0,-1 0 0,1 0 0,-1 0 0,0 0 1,0 0-1,0 0 0,0 0 0,0 0 0,0 0 0,-1 0 0,1-1 0,0 1 0,-1-1 0,0 1 0,1-1 0,-1 1 0,0-1 0,1 0 0,-1 0 1,0 0-1,0 0 0,0 0 0,0 0 0,0-1 0,0 1 0,0-1 0,-1 1 0,1-1 0,0 0 0,0 0 0,-4 0 0,-1 0-2067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3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30 4577,'0'0'8030,"1"-5"-7350,3-14-128,-3 14-204,-16 11-341,7 2 10,1 1 1,1-1 0,-1 1 0,1 0-1,1 1 1,0-1 0,0 1-1,1 0 1,0 1 0,1-1-1,-4 20 1,1 0 78,2 1-1,-1 59 0,4-86-96,1 0-1,0 0 0,0 0 0,1 0 0,-1-1 1,1 1-1,0 0 0,-1 0 0,2-1 0,-1 1 1,0 0-1,1-1 0,3 6 0,-3-7-44,1 1 0,0-1 1,0 0-1,0 0 0,0 0 0,1-1 0,-1 1 0,0-1 0,1 0 0,-1 0 1,1 0-1,-1 0 0,1-1 0,6 1 0,81 3-2034,-59-5-33,6 1-2264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3745,'0'0'6809,"153"-48"-6625,-124 45-40,-5 3-104,-10 0-32,-2 0-16,-9 0-64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4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5537,'0'0'5721,"44"2"-5713,-23 1 48,2-3 32,4 2-72,-4-2 24,-2 0-40,-6 3-128,-3-3-168,-10 0-960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4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1616,'0'0'6778,"22"2"-6303,69 7 109,-85-8-499,-1 0 0,1 0 1,0 0-1,-1 1 1,1 0-1,-1 0 0,0 0 1,1 1-1,-1 0 0,0 0 1,-1 0-1,6 5 0,18 10 103,-7-12-34,0 0 1,1-2-1,-1 0 0,1-1 0,0-1 0,0-2 0,39-2 1,-4 0 49,-57 2-167,-1 0-1,0 0 1,0-1 0,0 1-1,1-1 1,-1 1 0,0-1-1,1 1 1,-1-1 0,1 1-1,-1-1 1,0 1 0,1-1 0,-1 0-1,1 1 1,-1-1 0,1 0-1,0 1 1,-1-1 0,1 0-1,0 0 1,-1 0 0,1 1-1,0-1 1,0 0 0,0 0-1,0 0 1,0 1 0,0-1-1,0 0 1,0 0 0,0 0 0,0 0-1,0 1 1,1-1 0,-1 0-1,0 0 1,0 1 0,1-1-1,-1 0 1,1 0 0,-1 1-1,0-1 1,1 0 0,-1 1-1,1-1 1,0 1 0,-1-1-1,1 0 1,0 1 0,-1-1 0,1 1-1,0 0 1,-1-1 0,1 1-1,0 0 1,0-1 0,-1 1-1,1 0 1,0 0 0,0 0-1,0-1 1,-1 1 0,3 0-1,-12-3-25,-1 0-1,1 0 1,-1 1-1,1 0 1,-1 0-1,0 1 0,1 1 1,-1-1-1,-16 3 1,20-1-8,-1 0 0,1 0-1,0 1 1,0-1 0,0 1 0,0 1 0,1-1 0,-1 1 0,1 0 0,-1 0 0,1 1 0,0 0-1,0-1 1,0 2 0,-6 7 0,-17 27 10,22-28 0,-1 0 1,-1-1-1,-14 15 0,20-22-9,-1-1 0,0 1-1,-1-1 1,1 0 0,0 0 0,-1 0-1,1-1 1,-1 1 0,1-1-1,-1 1 1,0-1 0,1 0 0,-1-1-1,0 1 1,0-1 0,-4 1 0,4-1 7,0 0 0,0 0 0,0 0 0,0-1 0,0 1 0,0-1 0,1 0 0,-1 0 0,0 0 0,0-1 0,1 1 0,-1-1 0,0 0 0,1 0 0,-4-3 0,5 3-8,0-1 0,0 0 0,0 0 0,0 0 0,0 0 0,0-1 0,1 1-1,0 0 1,0-1 0,0 1 0,0-1 0,0 1 0,1-1 0,-1 1 0,1-1 0,0 1 0,0-5 0,0 5-20,1 0 0,-1 0 0,0 0 0,1 1 0,-1-1 0,1 0 0,0 1 0,0-1 0,0 1 0,0-1 1,0 1-1,1-1 0,-1 1 0,1 0 0,-1-1 0,1 1 0,0 0 0,0 0 0,0 0 0,0 1 0,0-1 0,0 0 0,1 1 0,-1 0 0,1-1 0,-1 1 1,1 0-1,-1 0 0,1 0 0,0 1 0,2-2 0,7 0-130,1 0 1,-1 1-1,0 0 0,1 1 1,21 3-1,-31-3 81,0 0 0,0 1 0,1 0 0,-1 0 0,0 0 0,0 0 0,0 0 0,-1 1 0,1-1 0,0 1-1,0 0 1,-1 0 0,1 0 0,-1 0 0,0 0 0,1 0 0,-1 1 0,0-1 0,2 4 0,-2-2-599,0 0 0,0 0 1,0 0-1,-1 0 0,1 0 0,-1 0 1,0 1-1,1 5 0,-2 2-4403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6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4913,'0'0'6815,"0"17"-6426,1 73 238,-2 104-728,0-184 70,-1 0 0,0-1 0,-1 1 0,0-1 1,-1 0-1,1 0 0,-11 17 0,9-17 36,0 0 0,1 0-1,0 1 1,1 0-1,-5 18 1,7-18-3005,2-22-512,-1-7-1144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6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 3753,'0'0'5466,"15"-24"-4549,50-75-429,-61 93-441,1 0 1,0-1 0,0 2 0,0-1-1,1 1 1,0-1 0,0 2 0,0-1-1,1 1 1,0 0 0,-1 0 0,1 0 0,10-2-1,-5 3-2,0 0 0,0 1-1,1 1 1,-1 0 0,20 1-1,-16 1 49,-15-1-72,0 0 0,0 0 0,0 0 0,0 0 0,0 0 0,0 1 0,-1-1 0,1 0 0,0 1 0,0-1 0,0 1 0,-1-1 0,1 1 0,0-1 0,-1 1 0,1-1 0,0 1 0,-1 0 0,1-1 0,0 1 0,-1 0 0,1 0 0,-1-1 0,0 1 0,1 1 0,6 29 374,-9 34 192,2-63-557,-4 12 28,-1 1 0,0-1 0,-1 0 0,-1 0 0,0-1 0,-1 0 0,0 0 0,-1-1 0,0 0 0,-1 0 0,-12 11 0,11-15-7,-1 0 1,1 0-1,-15 6 0,14-8 47,1 1 1,-1 0-1,-18 16 0,27-20-86,0 0 0,1 0 0,-1 0-1,1 0 1,0 0 0,-1 0 0,2 1 0,-1-1-1,0 1 1,1 0 0,-1-1 0,1 1 0,0 0 0,0 0-1,1-1 1,-1 1 0,1 6 0,0-5-13,0 0-1,0-1 1,0 1 0,1 0 0,0 0 0,0-1 0,0 1 0,1-1-1,0 1 1,-1-1 0,1 0 0,1 1 0,-1-1 0,1 0-1,4 5 1,-4-4 1,16 29-17,-15-27 4,-1 0 0,1-1-1,0 1 1,0-1-1,5 6 1,-6-10 4,-1 0 0,1 0 1,-1 0-1,1 0 0,-1-1 0,1 1 1,0-1-1,0 0 0,0 1 0,0-1 1,0 0-1,0-1 0,0 1 0,0-1 1,6 1-1,4 0-644,0 0 1,-1-1 0,1-1-1,0 0 1,24-5 0,-6-6-5167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7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5937,'0'0'6551,"-3"59"-4325,-4-27-2115,2 1-1,2 0 1,1 1 0,2 36-1,0-67-141,0 0 0,1-1 0,-1 1 0,1 0 0,-1-1 0,1 1 0,0 0 0,0-1 0,0 1 0,0-1 0,1 1 0,-1-1 0,1 0-1,-1 0 1,1 1 0,0-1 0,0 0 0,0 0 0,0-1 0,0 1 0,0 0 0,0-1 0,1 1 0,-1-1 0,1 0 0,-1 0 0,1 0 0,-1 0 0,1 0 0,0 0-1,-1-1 1,1 0 0,0 1 0,-1-1 0,6 0 0,0 0-447,-1-1 0,0 0 0,0 0 0,0 0 0,0-1 0,0 0-1,0 0 1,-1-1 0,1 0 0,-1 0 0,1 0 0,9-8 0,11-13-5456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7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6617,'0'0'5578,"41"-38"-5578,-53 44-6058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8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1 1 7178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8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7178,'124'17'2173,"-120"-16"-2051,0-1 0,0 1 0,1-1 0,-1 1 0,0-1 0,1-1-1,-1 1 1,0 0 0,1-1 0,-1 0 0,0 0 0,5-2 0,11-2 16,-3 3-58,-7 1-50,1 0 1,-1 1-1,0 0 0,14 2 0,-22-2 7,-1 1-1,1-1 1,0 0 0,-1 1-1,1-1 1,-1 1 0,1-1-1,-1 1 1,1 0 0,-1-1 0,0 1-1,1 0 1,-1 0 0,0 0-1,0 0 1,0 1 0,1-1-1,-1 0 1,0 0 0,0 1-1,-1-1 1,1 0 0,0 1-1,0-1 1,-1 1 0,1-1-1,-1 1 1,1-1 0,-1 1-1,0 0 1,1-1 0,-1 1-1,0 2 1,0 4 93,0 0 0,-1 0 0,0 0 0,0 0 0,-1 0 0,0 0 0,0 0 0,-1-1 0,0 1-1,0-1 1,-1 0 0,0 1 0,0-2 0,-1 1 0,-7 8 0,-3 6-10,0 0 0,-13 26 0,23-38-123,1 0 1,0 0-1,1 0 1,0 0-1,1 1 1,0 0-1,0-1 1,-1 19 0,31-28 242,-17-1-227,0 0 0,0-1 1,0 0-1,0-1 0,0 0 1,0-1-1,-1 0 0,0-1 1,16-9-1,19-16-4131,-38 22-1105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3409,'0'0'2546,"0"14"-2050,0-7-461,12 293 2174,-4-203-2062,-6 144 1,-3-120-179,-8 563-1919,8-667 1691,-1 0 0,0-1 0,-2 1 0,-9 29 0,2-8-1301,5-18-354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8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6 4849,'0'0'10474,"-11"-1"-10420,6 0-51,3 0-2,-1 0-1,1 1 1,-1-1-1,1 1 1,-1-1-1,0 1 1,1 0-1,-1 0 0,1 0 1,-1 1-1,0-1 1,1 0-1,-1 1 1,1 0-1,-1 0 1,1 0-1,-1 0 0,1 0 1,0 0-1,-1 0 1,1 1-1,0-1 1,0 1-1,0 0 1,0-1-1,0 1 1,1 0-1,-1 0 0,0 0 1,1 1-1,0-1 1,-1 0-1,1 0 1,0 1-1,-1 2 1,-5 13-51,1 0 0,0 0 0,1 1 0,1 0 0,1 0 0,1 0 0,0 0 0,2 29 0,0-46 41,1 0 0,0-1 0,-1 1 0,1 0 1,0 0-1,0-1 0,0 1 0,0-1 0,0 1 0,0-1 0,0 1 0,1-1 0,-1 0 0,0 1 0,1-1 0,-1 0 0,1 0 0,0 0 0,-1 0 0,1 0 1,0-1-1,-1 1 0,1 0 0,0-1 0,0 1 0,0-1 0,0 0 0,-1 1 0,1-1 0,0 0 0,0 0 0,2-1 0,10 2 4,-1-1 0,0 0-1,17-3 1,-22 1 15,0 0 0,-1 0 0,1-1 1,-1 0-1,0 0 0,0-1 0,0 0 0,0 0 0,-1-1 0,1 1 0,-1-2 1,0 1-1,-1-1 0,1 1 0,-1-1 0,0-1 0,-1 1 0,0-1 0,0 0 0,0 0 1,-1 0-1,0 0 0,0-1 0,0 1 0,-1-1 0,-1 0 0,1 0 0,0-12 1,-2 13 51,0 1 0,0 0 0,0-1 0,-1 1 0,0 0 0,0 0 0,-1-1 0,-4-10 0,5 15-72,-1 0 1,1 0-1,-1 0 0,0 0 1,0 0-1,0 0 0,0 0 1,0 1-1,-1-1 0,1 1 0,0 0 1,-1 0-1,1 0 0,0 0 1,-1 0-1,0 0 0,1 0 0,-1 1 1,1 0-1,-1-1 0,0 1 1,1 0-1,-1 0 0,-3 1 1,-3-1-134,0 0 0,0 1 1,0 0-1,0 1 1,0 0-1,-14 5 0,-25 16-5592,38-17-243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9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87 7466,'0'0'7697,"5"-17"-7286,15-52-227,-12 148-128,-7-9 1,-2 0 0,-4-1-1,-3 1 1,-21 90 0,19-126-100,1 2 0,2-1 0,2 1 0,-2 50 0,7-86-38,0 1-1,0-1 0,0 0 0,1 1 0,-1-1 0,0 0 0,0 0 1,0 1-1,0-1 0,0 0 0,1 1 0,-1-1 0,0 0 1,0 0-1,1 1 0,-1-1 0,0 0 0,0 0 0,1 0 0,-1 1 1,0-1-1,0 0 0,1 0 0,-1 0 0,0 0 0,1 0 1,-1 0-1,0 1 0,1-1 0,-1 0 0,0 0 0,1 0 0,-1 0 1,0 0-1,1 0 0,-1 0 0,0-1 0,1 1 0,-1 0 1,0 0-1,1 0 0,-1 0 0,3 0-829,7 0-4389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39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6977,'0'0'6402,"0"4"-6386,-41 195 643,12-71-293,28-122-344,-1-1-1,1 1 1,1 0-1,-1 0 1,1 0-1,0 0 1,0 0-1,1-1 1,2 11-1,-2-14-20,0 1 0,0-1-1,1 0 1,-1 0 0,0 0 0,1 0-1,0 0 1,-1 0 0,1-1 0,0 1-1,0 0 1,0-1 0,0 0 0,0 1-1,0-1 1,1 0 0,-1 0 0,0 0-1,1 0 1,-1-1 0,0 1 0,1-1-1,-1 1 1,4-1 0,7 2-141,1 0 0,0-1 0,0-1 1,-1 0-1,23-3 0,-29 2-266,-1-1 0,0 1 0,0-1 1,0 0-1,0-1 0,0 0 0,0 1 0,7-7 0,9-7-3675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40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7514,'0'0'6897,"97"0"-6897,-64 3 0,-1 0 0,-2-3 8,-1 0-16,6 0-544,-8-6-1032,-4-9-2961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40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1 149 488,'0'0'13755,"65"0"-13747,-36 0 88,-2 0-96,2 0 0,-5 0 0,-7 0 0,-2 0-184,-9 0-456,-3 0-584</inkml:trace>
  <inkml:trace contextRef="#ctx0" brushRef="#br0" timeOffset="1">116 48 10314,'0'0'5401,"53"-5"-5401,-24 0-24,1 2-480,11-7-448,-9-1-1833,-2-2-5880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41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78 4905,'0'0'4777,"-3"-2"-4534,1 1-213,0 1-1,-1-1 1,1 0 0,0 1 0,-1-1-1,1 1 1,-1 0 0,1-1 0,0 1-1,-1 1 1,1-1 0,-1 0 0,1 0-1,0 1 1,-1 0 0,1-1 0,0 1-1,-1 0 1,-2 1 0,0 2 55,0-1 0,0 1 0,0 0 0,0 0 0,0 0 0,1 1 0,-6 6 0,-3 6 124,1 1 0,1 0 0,-15 34 0,13-23-71,-4 9 17,-14 43 0,28-70-170,0 0 0,0 0 0,1 1 0,1-1 0,0 0 0,0 1 0,1 0 0,3 21 0,-2-31 17,0 1-1,0-1 1,1 1-1,-1-1 0,1 1 1,-1-1-1,1 0 1,0 1-1,0-1 1,0 0-1,0-1 0,1 1 1,-1 0-1,0 0 1,1-1-1,-1 0 1,1 1-1,0-1 0,-1 0 1,1 0-1,0 0 1,3 0-1,65 12 80,-43-10-56,-1-2 1,0 0-1,1-2 1,-1-1-1,43-9 1,-53 7-11,0-1-1,0-1 1,-1 0 0,0-1-1,0-1 1,-1 0 0,0-2-1,-1 1 1,25-22 0,-28 21 91,0 0 1,-1-1-1,0 0 1,-1-1 0,0 0-1,-1 0 1,-1-1-1,0 0 1,0 0-1,-1-1 1,-1 0 0,0 0-1,-1 0 1,-1 0-1,0-1 1,-1 0-1,0 1 1,-1-1 0,-1 0-1,0 0 1,-5-27-1,3 35-122,1 0 0,-2 1 0,1 0 0,-1-1 0,0 1 0,0 0 1,-1 0-1,1 1 0,-1-1 0,-1 1 0,1 0 0,-1 0 0,0 0 0,0 1 0,0-1 0,-1 1 0,0 0 0,1 1 0,-1 0 0,0 0 0,-1 0 0,1 0 0,-1 1 0,1 0 0,-1 1 0,-9-2 0,5 1-276,0 0-1,0 1 0,-1 0 0,1 1 0,0 1 1,0 0-1,0 0 0,0 1 0,0 0 0,0 1 0,0 0 1,0 1-1,1 0 0,0 1 0,-13 7 0,-12 14-3873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42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8482,'0'0'4117,"-1"28"-3813,2 87-39,0-107-254,-1-1 0,1 1 0,1-1 0,-1 1 0,1-1 0,1 0 0,-1 0 0,1 0 0,1 0 0,-1-1 0,1 1 0,0-1 0,1 0-1,-1 0 1,1 0 0,6 5 0,-1 0 6,5 6 34,0-1 0,2 0 0,0-1 0,20 14 1,-28-23-435,-1-1 1,1-1-1,0 1 1,0-1-1,0-1 1,1 0-1,-1 0 1,1-1-1,0 0 1,-1 0-1,18-1 1,-6-1-3830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42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41 5401,'0'0'6943,"-3"-2"-6691,3 1-252,0 1 0,-1 0 0,1-1 1,-1 1-1,1 0 0,0-1 0,-1 1 0,1 0 0,-1 0 1,1-1-1,-1 1 0,1 0 0,-1 0 0,1 0 0,-1 0 0,1 0 1,-1 0-1,1 0 0,-1 0 0,1 0 0,-1 0 0,1 0 1,-1 0-1,1 0 0,-1 0 0,1 0 0,-1 0 0,1 0 0,-1 1 1,1-1-1,-1 0 0,1 0 0,-1 1 0,1-1 0,-1 0 1,1 1-1,0-1 0,-1 0 0,1 1 0,0-1 0,-1 1 0,1 0 1,-9 31 37,8 44 44,2-73-82,0 0 1,0 0-1,0 0 1,1 0 0,-1-1-1,1 1 1,-1 0-1,1-1 1,0 1 0,0-1-1,0 1 1,1-1-1,-1 0 1,0 0-1,1 0 1,-1 0 0,1-1-1,0 1 1,-1-1-1,1 1 1,0-1 0,0 0-1,0 0 1,0 0-1,0-1 1,0 1 0,4 0-1,11 2 20,0 0-1,0-1 1,23-1-1,-32-1-34,-1 0 0,0 0-1,0-1 1,0 0 0,1 0-1,-1-1 1,0-1 0,-1 1-1,14-6 1,-18 5 31,1 1-1,-1-1 1,0 1 0,1-1 0,-1 0-1,-1 0 1,1-1 0,0 1-1,-1-1 1,1 1 0,-1-1-1,0 0 1,0 1 0,-1-1-1,1 0 1,-1-1 0,0 1-1,0 0 1,0 0 0,0-7-1,0 5 136,0-1 0,-1 1-1,0-1 1,0 0 0,0 1-1,-1-1 1,0 1 0,0-1-1,0 1 1,-4-7-1,4 10-116,0 1-1,-1 0 1,1-1-1,-1 1 1,1 0-1,-1 0 0,0 0 1,0 0-1,0 0 1,0 1-1,0-1 0,-1 1 1,1-1-1,0 1 1,-1 0-1,1 0 0,-1 0 1,1 0-1,-1 0 1,0 0-1,1 1 1,-1-1-1,0 1 0,0 0 1,1 0-1,-5 0 1,-2 0-99,0 0 0,-1 1 0,1 0 1,-1 0-1,1 1 0,0 0 1,0 1-1,-17 6 0,16-3-666,1-1-1,0 2 1,0-1-1,-11 11 1,7-5-3332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43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8210,'0'0'4163,"24"-2"-3928,77-3-15,-98 5-189,1-1-1,-1 1 1,1 0 0,-1 0-1,0 0 1,1 1 0,-1-1-1,0 1 1,1 0 0,-1-1-1,0 2 1,1-1 0,-1 0-1,0 1 1,0-1 0,0 1-1,0 0 1,-1 0 0,1 0-1,0 0 1,-1 1-1,0-1 1,1 1 0,-1-1-1,0 1 1,0 0 0,0 0-1,-1 0 1,1 0 0,-1 0-1,1 0 1,-1 0 0,0 0-1,0 6 1,0-3 61,0 1 0,-1 0 1,0 0-1,0-1 0,-1 1 0,0 0 1,0-1-1,-1 1 0,0-1 0,0 1 1,0-1-1,-1 0 0,0 0 0,-3 6 1,-16 19 167,5-6-22,-22 42 1,34-58-232,1 1 0,1 0-1,-1 0 1,2 0 0,-1 0 0,2 0 0,-1 0 0,1 16-1,0-22-10,1 0-1,0 0 1,0 0-1,1-1 0,-1 1 1,1 0-1,0 0 1,0 0-1,0-1 0,0 1 1,1 0-1,-1-1 1,1 1-1,0-1 1,0 0-1,0 1 0,1-1 1,-1 0-1,1 0 1,0-1-1,-1 1 0,1 0 1,1-1-1,-1 0 1,0 0-1,0 0 0,1 0 1,-1 0-1,1-1 1,0 1-1,-1-1 0,1 0 1,0 0-1,0-1 1,6 1-1,5 2-48,-1-1-1,0 0 1,1-1 0,0-1-1,-1 0 1,1-1 0,-1-1-1,0 0 1,1-1 0,-1 0-1,20-8 1,-24 6-415,1 0 0,-1-1-1,0 0 1,-1 0 0,1-1 0,-1 0-1,0-1 1,-1 0 0,9-11 0,-1-2-4103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43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5905,'0'0'7286,"28"1"-6942,211 19 400,90-11 125,-214-10-771,-38-3-3,132-23-1,-80 8-631,-125 19-5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3185,'0'0'5003,"3"3"-4773,-2-1-215,0-1-1,0 1 1,1-1 0,-1 1-1,1-1 1,-1 0 0,1 0 0,-1 0-1,1 0 1,0 0 0,0 0-1,-1-1 1,1 1 0,0 0 0,0-1-1,0 1 1,0-1 0,0 0 0,-1 0-1,1 0 1,0 0 0,0 0-1,0 0 1,0 0 0,3-1 0,-2 0 36,-1 0 1,1-1 0,-1 1 0,1-1 0,-1 1 0,1-1 0,-1 0 0,0 0-1,0 0 1,0 0 0,0 0 0,0 0 0,-1 0 0,1-1 0,0 1-1,-1-1 1,0 1 0,2-6 0,5-21-236,-1 0 0,-2-1 0,-1 0 0,-1 0 0,-1 0 1,-5-52-1,1 15-2930,2 27-943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44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93 4841,'0'0'7228,"23"-14"-7128,75-42-74,-92 53-21,0 0 1,0 0 0,0 0 0,0 1 0,1 0-1,-1 0 1,1 1 0,-1-1 0,1 2 0,0-1-1,-1 1 1,1-1 0,0 2 0,-1-1 0,8 2-1,7 1 48,-18-3-39,-1 1-1,1 0 1,-1 0 0,1 0 0,-1 0-1,1 0 1,-1 0 0,0 0-1,0 1 1,0 0 0,0-1 0,0 1-1,0 0 1,0 0 0,0 0-1,-1 0 1,1 0 0,-1 0 0,1 0-1,-1 1 1,0-1 0,0 1-1,0-1 1,0 1 0,0-1 0,-1 1-1,1-1 1,-1 1 0,0-1 0,1 1-1,-1 2 1,0 3-5,1-1 0,-1 1 0,0-1 0,-1 1 0,0-1 0,0 1 0,-1-1 1,1 0-1,-2 0 0,-4 11 0,-10 8 33,-2-1 0,0 0 0,-2-2 1,-1 0-1,-43 34 0,6-4 210,21-18-103,6-5 32,0 1 0,-34 44 0,66-74-65,24-1 108,-3-2-101,0 0-1,0-2 0,0 0 0,35-14 0,38-7-7,-52 20-110,1 2-1,-1 2 1,1 2 0,-1 2-1,49 9 1,-32-11-400,-59-1 303,1 0 1,-1 0-1,0 0 0,0 0 0,1 0 0,-1 0 1,0 0-1,0 0 0,0 0 0,1 0 0,-1-1 1,0 1-1,0 0 0,1 0 0,-1 0 1,0 0-1,0 0 0,1 0 0,-1 0 0,0-1 1,0 1-1,0 0 0,0 0 0,1 0 0,-1 0 1,0-1-1,0 1 0,0 0 0,0 0 1,0 0-1,1-1 0,-1 1 0,0 0 0,0 0 1,0-1-1,0 1 0,0 0 0,0 0 0,0-1 1,0 1-1,0 0 0,0 0 0,0-1 1,0 1-1,0 0 0,0 0 0,0-1 0,0 1 1,-1 0-1,1-1-195,0-9-7788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50:44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319 103 5369,'0'0'10428,"3"-17"-10084,1-2-235,-1 9-27,-1 0 1,-1 0-1,0-1 1,0-15-1,-40 29 54,15 9-101,0 2 0,1 0-1,0 2 1,-26 23 0,32-25 23,1 1 1,1 1-1,0 0 1,1 1-1,-15 22 1,23-29-39,0 0 0,1 1 1,0 0-1,0 0 0,1 1 0,1-1 0,0 1 0,0 0 1,1-1-1,1 1 0,0 13 0,0-17-16,0 0 0,1-1 0,1 1 0,-1 0 0,1 0 0,1-1 0,-1 1 0,1 0 0,1-1-1,-1 0 1,1 1 0,0-1 0,1 0 0,0-1 0,0 1 0,0-1 0,1 1 0,0-1 0,0-1 0,1 1 0,10 8 0,-3-5-15,0 0 0,1-1 0,0-1 0,0 0 0,1 0 1,0-2-1,0 0 0,0 0 0,31 3 0,3-3-196,92-3 0,-131-2 175,14-2-266,0-1-1,-1-1 1,1-1 0,-1-1-1,-1-1 1,1-1-1,-1-1 1,0-1 0,-1-1-1,38-26 1,-7 2-3435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2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14 728,'0'0'5693,"9"-14"-2309,-10 28-3351,0-1 1,-1 0-1,-1 0 0,0 0 1,-1 0-1,0 0 0,-1-1 1,-1 0-1,-10 18 0,3-3 157,-26 73 73,29-70-155,-2 0 0,-15 30-1,14-40 101,-16 34 318,28-51-524,-1 0 0,1 0 1,0 0-1,0 0 0,0 0 1,1 1-1,-1-1 0,1 0 1,0 0-1,0 1 0,0-1 1,0 0-1,1 0 0,1 6 0,1-6-5,0-2-1,1 1 1,-1 0-1,1-1 0,-1 1 1,1-1-1,0 0 0,0 0 1,-1-1-1,1 1 1,0-1-1,0 0 0,4 0 1,1 1 12,51 3-49,81-4 1,-54-1-77,-60-1-219,49-8 0,-50 5-345,51-2 1,-77 7 603,0 0 0,1 0 0,-1 0 0,0 0 0,0 0 0,1 0 0,-1 0 0,0 0 0,1-1 0,-1 1 0,0 0 0,0 0 0,1 0 0,-1 0 0,0 0 0,0 0 0,1-1 0,-1 1 0,0 0 0,0 0 0,0 0 0,1-1 0,-1 1 0,0 0 0,0 0 0,0-1 0,0 1 0,0 0 0,1 0 0,-1-1 0,0 1 0,0 0 0,0-1 0,0 1 0,0 0 1,0 0-1,0-1 0,0 1 0,0 0 0,0-1 0,0 1 0,0 0 0,0 0 0,0-1 0,0 1 0,0 0 0,-1-1 0,1-3-898,0-3-1854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2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1 157 720,'0'0'7538,"5"-9"-7362,1 2-161,0 1 1,0-1-1,1 1 1,-1 1-1,1-1 1,0 1-1,1 0 1,0 1-1,-1-1 1,1 2-1,0-1 1,15-3-1,43-13 267,1 4 0,0 2 0,99-6 0,-147 18-718,-16 0-996,-12 1-584,-6-2-1607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2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4689,'0'0'3225,"3"4"-3036,0-1-91,-1 0 0,1-1 1,1 1-1,-1 0 0,0-1 0,1 0 0,-1 0 0,1 0 1,0 0-1,-1 0 0,1-1 0,0 0 0,0 0 0,0 0 1,0 0-1,0 0 0,8-1 0,87 2 1256,-64-3-1537,-15 1 99,-1 1-128,0-2-1,0 0 1,0 0 0,31-8-1,-48 7-855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2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5089,'0'0'2947,"6"1"-2885,38 7-107,0-2 1,0-2 0,1-2 0,65-6-1,-106 4-280,0 0-1,0-1 0,0 0 0,0 0 1,0 0-1,0 0 0,6-4 0,-3-2-2167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2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3145,'0'0'6997,"8"-1"-6787,160-4-152,-124 5-587,-43 0 441,-1 0 0,0 0 1,1 0-1,-1 0 0,0 0 0,1 0 1,-1 0-1,0 0 0,1 0 1,-1 0-1,0 0 0,1 0 0,-1 0 1,0-1-1,1 1 0,-1 0 0,0 0 1,0 0-1,1-1 0,-1 1 1,0 0-1,0 0 0,1-1 0,-1 1 1,0 0-1,0-1 0,0 1 0,1 0 1,-1-1-1,0 1 0,0-1 1,1-8-4602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2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16 4233,'0'0'5412,"0"-4"-5160,-1-7 3,-3 12 328,-6 26 562,1-2-1348,-84 250 385,87-250-175,1 0 0,1 0 0,1 0 0,1 1 0,2 0 0,0-1 0,5 31 0,-4-54-105,0 0 1,0 0 0,-1 1 0,1-1-1,1 0 1,-1 0 0,0 0 0,0 0-1,1 0 1,-1 0 0,1-1 0,0 1-1,-1 0 1,1-1 0,0 1 0,0-1-1,0 0 1,0 1 0,0-1 0,0 0-1,0 0 1,1 0 0,-1-1 0,0 1-1,1-1 1,-1 1 0,0-1 0,1 0-1,-1 1 1,0-1 0,1 0 0,-1-1-1,0 1 1,1 0 0,2-1 0,4-1-408,1 1-1,0-1 1,-1-1 0,1 0 0,-1 0 0,0-1 0,11-5 0,13-12-2204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6 2665,'0'0'7696,"-4"-2"-7593,3 2-103,1-1 0,-1 1 0,1 0 0,0-1 1,-1 1-1,1 0 0,-1 0 0,1-1 0,-1 1 1,1 0-1,-1 0 0,1 0 0,-1-1 0,0 1 1,1 0-1,-1 0 0,1 0 0,-1 0 1,1 0-1,-1 0 0,1 0 0,-1 0 0,1 0 1,-1 0-1,0 1 0,1-1 0,-1 0 0,1 0 1,-1 0-1,1 1 0,-1-1 0,1 0 0,0 1 1,-1-1-1,1 0 0,-1 1 0,1-1 0,0 1 1,-1-1-1,1 0 0,0 1 0,-1-1 0,1 1 1,0-1-1,0 1 0,-1 0 0,0 36-2,2-16 5,-1-14-3,1 6 12,-1-1 0,0 1 1,-1 0-1,0 0 1,-1 0-1,0-1 0,-1 1 1,-1-1-1,0 1 0,0-1 1,-9 15-1,-19 27 391,-112 211 153,139-254-635,3-6-414,0-1 1,0 1-1,-1-1 0,1 0 0,-1 0 0,-5 7 0,2-8-2454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2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73 776,'0'0'10157,"-9"-26"-9199,8 23-915,-1 0 0,0 0 0,0 0 0,-1 0 0,1 0 0,0 1 1,-1-1-1,0 1 0,0 0 0,1-1 0,-1 1 0,-1 1 1,1-1-1,0 0 0,0 1 0,-6-2 0,2 1-9,-1 1 0,0 0-1,1 0 1,-1 1 0,0 0-1,-13 1 1,18 0-34,0 0 0,0 1 0,0-1 0,0 1 0,1-1-1,-1 1 1,1 0 0,-1 0 0,1 0 0,0 0 0,0 0 0,-1 1 0,2-1-1,-1 1 1,0-1 0,-1 4 0,-25 46 11,22-38-9,1 1-1,0 0 0,2 0 1,-1 1-1,2-1 0,0 1 1,1-1-1,1 1 0,0-1 1,3 23-1,-2-36-1,0 0-1,-1 0 1,1 0 0,0 0-1,0 0 1,0 0 0,0 0-1,0 0 1,1-1 0,-1 1-1,1 0 1,-1-1 0,1 1-1,-1-1 1,1 0 0,0 1-1,-1-1 1,1 0 0,0 0-1,0 0 1,0 0 0,0 0-1,0-1 1,0 1 0,0-1-1,1 1 1,-1-1 0,2 0-1,11 2-147,0-1 0,0 0 0,16-2 0,-9 0-378,-15 1 154,1 0-1,0-1 1,-1 0 0,1 0-1,-1-1 1,1 1 0,-1-2-1,0 1 1,1-1 0,-1 0 0,6-5-1,15-10-2586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1360,'0'0'5475,"0"1"-5401,0-1 0,1 1 0,-1-1 0,0 1 0,0 0 1,0-1-1,0 1 0,1-1 0,-1 1 0,0 0 0,0-1 0,0 1 0,-1-1 1,1 1-1,0 0 0,0-1 0,0 1 0,0-1 0,0 1 0,-1-1 1,1 1-1,0-1 0,-1 1 0,1-1 0,0 1 0,-1-1 0,1 1 0,-1 0 1,-8 10 225,-1-1 0,0 0 0,-22 16 0,21-17-202,0 0 0,1 0 0,0 1 1,-15 19-1,25-29-106,0 0 1,0 0-1,-1 0 1,1 0 0,0 1-1,0-1 1,0 0 0,0 0-1,0 0 1,0 1 0,0-1-1,0 0 1,0 0-1,0 0 1,0 1 0,0-1-1,0 0 1,0 0 0,0 0-1,0 1 1,0-1-1,0 0 1,0 0 0,0 1-1,0-1 1,0 0 0,0 0-1,0 0 1,0 0-1,1 1 1,-1-1 0,0 0-1,0 0 1,0 0 0,0 0-1,0 1 1,1-1 0,-1 0-1,0 0 1,0 0-1,0 0 1,0 0 0,1 0-1,-1 0 1,0 1 0,16 2-6,26-3 261,-34 0-274,7 1 70,-11-1-23,-1 0 0,0 1-1,0-1 1,0 0 0,0 0-1,0-1 1,0 1 0,0-1-1,0 1 1,0-1 0,0 0-1,0 0 1,0 0 0,0-1-1,5-2 1077,-8 16-4708,0-1 986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2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9 151 1736,'0'0'9852,"-2"-5"-9439,1 2-381,0-1-1,0 1 1,0 0-1,0-1 1,0 1-1,1-1 1,0 1-1,0-1 1,0 1-1,0 0 1,0-1-1,1 1 1,-1-1-1,1 1 1,0 0-1,0-1 1,0 1-1,0 0 1,1 0-1,0 0 1,-1 0 0,1 0-1,0 0 1,0 0-1,1 1 1,2-4-1,7-6-36,-8 8-22,0 0 0,0 0 0,0 0 0,0 0 0,0 1 0,1 0 0,-1 0 0,1 0 0,0 0 0,0 1 0,0 0 0,10-3 0,-12 50-489,-4-28 500,-1-1 1,0 1 0,-2-1-1,1 0 1,-9 20-1,-8 39 106,20-75-89,0 0 0,0 0 0,0 0 1,0 1-1,0-1 0,0 0 0,0 0 0,0 1 0,0-1 0,0 0 0,0 0 0,0 1 0,0-1 0,0 0 0,0 0 0,0 1 0,0-1 0,0 0 1,0 0-1,0 1 0,0-1 0,0 0 0,0 0 0,1 0 0,-1 1 0,0-1 0,0 0 0,0 0 0,0 0 0,1 0 0,-1 1 0,0-1 1,0 0-1,0 0 0,1 0 0,-1 0 0,0 0 0,0 0 0,1 0 0,-1 0 0,0 1 0,0-1 0,1 0 0,-1 0 0,16-4 72,13-14 21,-25 15-94,12-9 1,0-1 0,-1-1 0,-1 0-1,0-1 1,0 0 0,-2-1 0,0 0 0,11-23 0,-19 17 766,-4 22-757,-1 22-104,-10 99 39,11-121-97,5 0 124,1 0 0,-1-1 0,0 1 1,0-1-1,1 0 0,-1-1 0,0 1 0,0-1 0,0 0 0,0 0 0,-1-1 0,1 1 1,-1-1-1,1 0 0,-1 0 0,0-1 0,0 1 0,0-1 0,-1 0 0,1 0 0,-1 0 1,0 0-1,0-1 0,0 1 0,-1-1 0,0 0 0,0 0 0,0 0 0,0 0 0,-1 0 1,0 0-1,1-6 0,-1 7 163,-2 15-37,1 38-33,1-42-84,0-1 0,0 0 0,0 1 0,1-1-1,0 0 1,0 0 0,3 7 0,-4-11 0,1 0 1,-1 0 0,0 0-1,1-1 1,-1 1 0,1 0-1,-1-1 1,1 1-1,0-1 1,-1 1 0,1-1-1,0 0 1,0 1 0,0-1-1,0 0 1,0 0 0,0-1-1,1 1 1,-1 0 0,0-1-1,0 1 1,3-1-1,1 1 14,-1-1-1,1 0 0,0 0 1,-1 0-1,1 0 0,-1-1 0,1 0 1,-1-1-1,1 1 0,-1-1 0,0 0 1,1 0-1,-1 0 0,0-1 1,0 0-1,-1 0 0,1 0 0,-1-1 1,1 1-1,-1-1 0,0 0 0,-1-1 1,1 1-1,-1 0 0,1-1 1,-1 0-1,-1 0 0,1 0 0,-1 0 1,0 0-1,0 0 0,0-1 0,1-6 1,-1 5 158,-1 0 1,0 0 0,0 0-1,0 0 1,-1 0 0,0 0-1,0 0 1,-3-11 0,0 16-154,-1 1 0,0 0 1,1 0-1,-1 0 0,0 0 1,0 0-1,0 1 0,0 0 1,1 0-1,-1 0 0,0 0 1,-8 2-1,2-2-99,-7 12-3426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2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1 200,'0'0'4745,"3"34"-4609,3-29-88,0 1-48,3-4 0,2 4-72,1-4-344,12-2-416,-7 0-705,4 0-15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2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7138,'0'0'7576,"-24"7"-7369,-76 24-115,95-29-193,0-1 0,0 1 0,0 0 0,1 1 0,-1-1 0,1 1 1,-1 0-1,1 0 0,0 1 0,0-1 0,0 1 0,1 0 1,-1 0-1,1 0 0,0 0 0,0 0 0,0 1 0,1 0 1,0-1-1,0 1 0,0 0 0,0 0 0,1 0 0,0 0 1,0 1-1,0-1 0,0 0 0,1 6 0,0-8-195,0-3 116,0 1 1,0-1-1,0 1 1,0-1-1,0 1 0,0-1 1,-1 1-1,1-1 1,0 1-1,0-1 1,0 1-1,0-1 0,-1 1 1,1-1-1,0 0 1,0 1-1,-1-1 1,1 1-1,0-1 0,-1 0 1,1 1-1,-1-1 1,1 0-1,0 1 1,-1-1-1,1 0 0,-1 1 1,1-1-1,-1 0 1,1 0-1,-1 0 1,1 0-1,-1 1 0,1-1 1,-1 0-1,0 0 1,-5 0-4345</inkml:trace>
  <inkml:trace contextRef="#ctx0" brushRef="#br0" timeOffset="1">0 51 7009,'0'0'7218,"12"50"-7218,3-23 48,3-6-48,8 3 0,-2-8-640,2 0-280,-5-3-457,-7-5-1023,-8-6-1849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3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77 2513,'0'0'8005,"1"-13"-7170,7-51 293,-8 89-984,-1-17-136,0 0 0,0-1 0,-1 1 0,0 0 0,0-1 0,-1 0 0,0 1 0,0-1 0,-5 8 0,-46 68 1,15-27 182,24-31-105,1 1-1,-18 48 1,28-64-77,1-1 0,1 1 1,-1 0-1,2 0 0,-1 0 1,2 0-1,-1 0 0,1 0 1,1 0-1,-1 0 0,2 0 1,2 10-1,2-7-8,1 0 0,0 0 1,1-1-1,0 0 0,1-1 0,0 0 0,1 0 1,1-1-1,-1 0 0,1 0 0,17 9 1,-23-16-84,1 0 1,0 0 0,-1-1 0,1 0 0,0 0 0,0-1 0,1 0 0,-1 0 0,0 0 0,0-1 0,0 0 0,1 0 0,-1 0 0,0-1 0,0 0 0,0 0 0,0 0 0,0-1 0,0 0 0,0 0 0,0-1 0,0 0 0,-1 0 0,10-7 0,7-6-1019,-1-1 1,0-1 0,-1-1 0,20-25-1,-35 39 771,37-45-2420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3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4337,'0'0'8454,"-1"-3"-8217,-3-9-145,4 19-93,0 0 1,-1-1-1,0 1 0,-1 0 1,-3 12-1,-2 7 6,-48 231 157,51-239-268,-1 7-1332,-1-7-3552,3-10-1223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3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37 8146,'0'0'4535,"-6"-4"-4269,2 0-193,0 1 0,0 0 1,0 0-1,0 0 1,-1 1-1,1-1 0,-1 1 1,1 0-1,-1 0 0,0 1 1,0 0-1,0-1 0,0 2 1,0-1-1,-6 0 0,7 1-66,1 1 0,-1-1-1,1 0 1,0 1-1,-1 0 1,1 0 0,0 0-1,0 0 1,-1 1-1,1-1 1,0 1 0,0 0-1,0-1 1,1 1-1,-1 1 1,0-1 0,-2 3-1,1 0-2,-1 1 0,1 0 0,0 0 0,0 0 0,1 1-1,0-1 1,-4 14 0,2-5 6,1 1-1,1-1 1,1 1 0,0 0-1,1 0 1,1 0-1,1 16 1,0-31-43,0 1 0,-1-1 1,1 1-1,0-1 0,0 0 0,0 1 0,0-1 0,0 0 1,0 0-1,0 0 0,0 0 0,0 0 0,0 0 0,1 0 0,-1 0 1,1 0-1,-1-1 0,0 1 0,1 0 0,-1-1 0,1 1 1,-1-1-1,1 0 0,0 1 0,-1-1 0,1 0 0,-1 0 1,1 0-1,-1 0 0,1 0 0,2-1 0,2 1-251,1 0 0,-1-1 1,1 0-1,-1 0 0,1-1 0,7-2 0,13-15-2659,0-4-2846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3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0 196 4425</inkml:trace>
  <inkml:trace contextRef="#ctx0" brushRef="#br0" timeOffset="1">0 196 4425,'37'-128'2530,"-30"103"264,2 25-2385,211 0 1023,-219 0-1461,0-1 0,-1 1-1,1 0 1,0 0-1,-1 0 1,1-1-1,0 1 1,-1 0-1,1-1 1,-1 1 0,1-1-1,-1 1 1,1 0-1,-1-1 1,1 1-1,-1-1 1,1 0-1,-1 1 1,1-1-1,-1 1 1,0-1 0,1 0-1,-1 1 1,0-1-1,0 0 1,1 1-1,-1-1 1,0 0-1,0 1 1,0-1-1,0 0 1,0 1 0,0-1-1,0 0 1,0 1-1,0-1 1,0 0-1,-1 1 1,1-1-1,0 0 1,0-4-637,0-11-3378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3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6161,'0'0'6662,"1"-4"-6504,0 2-151,0 0 0,0 0 0,0 1 0,1-1 0,-1 0 0,0 1 0,1-1 0,-1 1 0,1-1 0,-1 1 0,1 0 0,-1 0 0,1 0 0,0 0 0,0 0 0,0 0 0,0 0-1,-1 0 1,1 1 0,0-1 0,0 1 0,0-1 0,0 1 0,0 0 0,4 0 0,71-1-687,-48 2-1094,-25-5-1987,-5 2 2918,1-8-3629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3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3881,'0'0'6343,"-24"8"-5503,7 2-716,0 1 0,1 0-1,1 1 1,0 0 0,0 2 0,1 0 0,1 0 0,0 1 0,-12 19 0,10-12-103,2-1 1,0 2-1,2 0 0,0 0 0,1 1 1,-9 39-1,17-54-13,-1 1-1,2-1 1,0 1 0,0 0-1,0 0 1,2-1 0,-1 1-1,1 0 1,0-1 0,3 11 0,-2-15-8,0 0 0,0 0 1,1 0-1,0 0 1,0 0-1,0-1 1,0 1-1,1-1 1,-1 0-1,1 0 1,0 0-1,0-1 1,1 1-1,-1-1 0,1 0 1,0 0-1,-1-1 1,12 5-1,-8-4-7,0-1 0,1 0 0,0 0 0,0-1 0,-1 1 0,1-2 1,0 0-1,0 0 0,0 0 0,0-1 0,0 0 0,-1-1 0,1 0 0,0-1 0,-1 1 0,0-2 0,1 1 0,-1-1 0,-1 0 0,1-1 0,-1 0 0,1 0 0,-1 0 0,-1-1 0,11-11 0,6-6 55,-1-1 0,-1 0 1,-1-2-1,32-54 0,-44 66 16,-1-1-1,-1 0 0,0-1 1,-1 1-1,-1-1 1,0 0-1,-2 0 1,1 0-1,-2-1 1,0 1-1,-3-30 1,2 43-33,-1 0 0,0 0 0,0-1 0,0 1-1,0 0 1,-1 0 0,1 0 0,-1 0 0,0 0 0,0 1 0,0-1 0,0 0 0,0 1 0,-1-1 0,1 1 0,-1 0-1,1 0 1,-1 0 0,0 0 0,0 0 0,0 1 0,0-1 0,0 1 0,-6-2 0,2 1-66,0 0-1,0 1 1,0-1 0,0 1 0,0 1-1,-1-1 1,1 1 0,0 1 0,0-1 0,-13 3-1,18-2-49,1 0 0,-1-1 0,0 1 0,1 0 0,-1-1-1,1 1 1,-1 0 0,1 0 0,-1 0 0,1 1 0,-1-1-1,1 0 1,0 0 0,0 1 0,0-1 0,0 1 0,0-1 0,0 1-1,0-1 1,0 1 0,1 0 0,-1-1 0,1 1 0,-1 0-1,0 2 1,-1 28-5413,2-18 858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3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6905,'0'0'2785,"0"149"-2209,0-104-376,0-6-104,20-4-96,4-6-16,5-10-72,6-9-496,1-5 144,-4-5 0,-5 0-568,-7 0-177,-8 0-391,-6 0-1080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3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1672,'0'0'5546,"-8"0"755,-31 2-6488,29-2 185,0 0-1,0 0 0,0 1 1,0 0-1,0 1 0,1 0 1,-16 5-1,22-5 19,0 0-1,0 0 1,0 0 0,0 0 0,0 1-1,0-1 1,1 1 0,-1 0-1,1-1 1,0 1 0,-1 0 0,1 0-1,1 1 1,-1-1 0,0 0 0,1 1-1,0-1 1,0 1 0,0-1-1,0 1 1,0 0 0,1-1 0,-1 7-1,-1 18 80,2 58 0,0-77-97,1 0 0,0 0 1,1 0-1,0 0 0,0 0 0,1 0 0,0 0 0,1-1 0,0 0 0,5 10 1,-6-14-27,1 0 0,-1 0 0,1-1 0,0 1 0,0-1 0,0 0 0,1 0 0,-1 0 0,1-1 0,-1 1 0,1-1 0,0 0 0,0 0 0,0-1 0,0 0 0,0 0 1,0 0-1,0 0 0,1-1 0,-1 1 0,0-2 0,0 1 0,0 0 0,1-1 0,-1 0 0,0 0 0,0-1 0,5-1 0,6-3-647,0-1 0,0 0 1,-1-1-1,0 0 0,-1-1 0,0-1 0,14-13 0,2-4-2328,-5 3-1642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3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 5249,'0'0'5068,"-11"-15"-4831,7 62-107,3-33-74,0 0 0,0 0 0,2 18 0,0-30-62,0 0 0,0 1 0,0-1 1,0 0-1,0 0 0,0 0 1,1-1-1,-1 1 0,1 0 0,-1 0 1,1-1-1,-1 1 0,1-1 1,0 1-1,0-1 0,0 0 0,0 0 1,0 0-1,0 0 0,0 0 0,0 0 1,1-1-1,-1 1 0,0-1 1,0 1-1,1-1 0,-1 0 0,0 0 1,4 0-1,-1 0-4,-1 1 0,0-1-1,0 0 1,0-1 0,0 1 0,0-1-1,0 0 1,0 0 0,0 0 0,0 0 0,0-1-1,0 1 1,-1-1 0,1 0 0,0 0-1,2-3 1,0-2 114,0 0 0,-1-1 0,0 1 0,0-1 0,-1 0 0,0 0 0,0 0 0,-1-1 0,0 0 0,-1 1 0,0-1 0,0 0 0,-1 0 0,0 0-1,0 0 1,-1 0 0,-1-13 0,0 21-94,1 1-1,0-1 1,-1 0-1,1 0 1,-1 0-1,1 0 1,-1 1-1,0-1 1,1 0 0,-1 1-1,0-1 1,1 0-1,-1 1 1,0-1-1,0 1 1,0-1-1,1 1 1,-1 0-1,0-1 1,0 1-1,0 0 1,0-1-1,0 1 1,0 0-1,0 0 1,0 0-1,-1 0 1,-34-1-41,26 2 27,-45 8 433,28 5-1320,26-13 616,0-1 0,0 1-1,0 0 1,0 0 0,1 0 0,-1 0 0,0 0 0,0 0 0,1 0 0,-1 0 0,1 0 0,-1 0 0,1 1 0,0-1-1,-1 0 1,1 0 0,0 0 0,-1 3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3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7634,'0'0'2847,"16"0"-2723,108-12 17,-115 11-462,-9 2 198,1-1 0,0 0 0,-1 0 0,1 0 0,0 0 0,0 0 0,-1 0 0,1 0 0,0 0 1,0 0-1,-1 0 0,1 0 0,0-1 0,-1 1 0,1 0 0,0 0 0,-1-1 0,1 1 0,0-1 0,-1 1 0,1 0 1,0-2-1,-1-5-3522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3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8042,'92'-138'3416,"-75"138"-3408,10 0 56,2 0-64,1 0-544,-7 0 56,-5-2-416,-9-1-696,-6 3-561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4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304 178 720,'0'0'7530,"15"-16"-1633,-10 11-5892,-1-1 0,1 1 0,-1-1 0,0 0 0,-1 0 0,0 0 0,0-1 0,0 1 0,-1-1 0,0 0 0,0 1 0,0-1 0,-1 0 0,0 0 0,0 0 0,-1 0 0,0 0 0,-2-12 0,2 18-1,-1-1 0,0 1 1,0-1-1,1 1 1,-1 0-1,0-1 0,0 1 1,-1 0-1,1-1 0,0 1 1,0 0-1,-1 0 0,1 0 1,0 0-1,-1 1 1,1-1-1,-1 0 0,1 0 1,-1 1-1,1-1 0,-1 1 1,0-1-1,1 1 0,-1 0 1,0 0-1,-1 0 1,-51-3 205,48 3-205,-2 0-5,1 1 0,0-1 0,0 2 0,0-1 0,0 1 0,0 0 0,0 0 0,1 1 0,-1 0 0,0 0 0,1 1 0,-11 8 0,6-4 19,1 1 0,1 0 0,0 1 0,0 0 0,1 0 0,-11 19 0,4-2 12,1 1-1,1 1 0,2 0 0,1 1 1,-8 38-1,15-58-27,1 0-1,0 1 1,1-1 0,0 1 0,1-1-1,0 0 1,1 1 0,0-1 0,0 1 0,4 10-1,-3-15-4,1 0-1,0 0 1,0 0-1,0 0 1,1-1-1,-1 1 1,1-1-1,1 0 1,-1-1-1,1 1 1,0-1-1,0 1 1,0-2-1,0 1 1,1 0-1,-1-1 1,9 3-1,-3-2-76,1 0 1,0-1-1,0 0 0,0-1 0,0-1 0,1 0 0,-1-1 0,21-1 1,-4 0-457,-20 1 167,0-1 0,0-1 1,-1 1-1,1-2 0,0 1 1,-1-1-1,0 0 0,1-1 0,-1 0 1,11-8-1,-17 11 145,26-16-3467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4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3697,'0'0'7103,"-1"0"-6881,-1 0-111,2 0-26,-2 1-15,0 0 0,0 0 0,0 1 0,0-1 0,0 0 1,0 1-1,1-1 0,-1 1 0,0 0 0,1 0 0,0 0 0,-1-1 0,1 1 0,0 0 0,-1 3 0,-4 4 199,-4 5-208,2 0 0,-1 0 0,2 0-1,0 1 1,1 0 0,0 0 0,1 1 0,1 0 0,0 0-1,1 0 1,1 0 0,1 0 0,0 1 0,1-1 0,3 24 0,-3-37-65,0-1 0,0 1 0,1-1 0,-1 1 0,1-1 0,-1 1 0,1-1 0,0 1 0,0-1 1,0 0-1,0 1 0,1-1 0,-1 0 0,0 0 0,1 0 0,0 0 0,-1 0 0,1 0 0,0-1 1,0 1-1,0 0 0,0-1 0,3 2 0,-1-1-152,1-1 0,-1 0-1,1 0 1,-1 0 0,1 0 0,0-1 0,-1 0 0,1 0 0,0 0 0,-1 0-1,9-2 1,7-3-1270,0-1 1,-1 0-1,0-1 0,29-16 0,-24 10-1155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4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91 2897,'0'0'9558,"0"-15"-8942,0-45-247,0 45-10,0 27-370,-7 23-7,0 1-1,-3-1 1,-1-1-1,-20 45 0,-18 58 24,47-126-227,-8 13-4881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4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1040,'0'0'8287,"-9"1"-3749,-32 3-4137,35-3-375,1 0 1,0 1-1,0-1 1,0 1-1,1 0 0,-1 1 1,0-1-1,1 1 1,-1 0-1,1 0 1,0 0-1,0 0 1,0 1-1,0 0 1,1-1-1,0 2 1,-1-1-1,1 0 1,1 0-1,-1 1 0,-2 6 1,2-3-36,0 0 1,1 1-1,0-1 1,0 1-1,0 0 1,2 0-1,-1 0 1,1-1-1,0 1 1,1 0-1,2 16 1,-2-23-29,0 1 1,0-1 0,0 0-1,0 0 1,0 0-1,1 0 1,-1 0-1,0 0 1,1-1 0,0 1-1,-1 0 1,1-1-1,0 1 1,0-1-1,0 1 1,0-1 0,0 0-1,0 0 1,0 0-1,0 0 1,0 0-1,4 0 1,-2 0-70,-1 0 0,0 0 0,1-1 0,-1 1 0,1-1 0,0 0 1,-1 0-1,1 0 0,-1-1 0,1 1 0,-1-1 0,0 0 0,1 0 0,-1 0 0,6-3 0,56-49-3668,-35 24-456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4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16 6393,'0'0'7001,"-5"-3"-6535,2 1-429,2 1-20,-1 0 0,1 0 0,-1 0 0,0 0 0,1 0 0,-1 0 0,1 1 0,-1-1 0,0 0 0,0 1 1,1-1-1,-1 1 0,0 0 0,0 0 0,0-1 0,0 1 0,1 1 0,-1-1 0,0 0 0,0 0 0,0 1 0,1-1 1,-1 1-1,0-1 0,0 1 0,1 0 0,-1-1 0,1 1 0,-1 0 0,1 0 0,-1 0 0,-1 2 0,-11 13-13,1 0 0,0 0 0,1 2-1,1-1 1,1 2 0,1-1 0,0 1-1,1 1 1,1-1 0,1 1-1,1 1 1,1-1 0,0 1 0,0 25-1,4-45-32,0 0-1,0 1 0,1-1 0,-1 0 0,1 1 0,-1-1 0,1 0 1,-1 1-1,1-1 0,0 0 0,-1 0 0,1 0 0,0 0 0,0 1 1,0-1-1,0 0 0,0 0 0,0-1 0,0 1 0,0 0 0,0 0 1,1-1-1,-1 1 0,0 0 0,1-1 0,-1 1 0,0-1 0,1 0 1,-1 1-1,0-1 0,3 0 0,48 3-1600,-42-3 1195,23 0-2386,0 0-1413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4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19 102 7762,'0'0'3867,"-12"14"-3843,10-6-63,0 1 1,1-1-1,0 0 0,1 0 0,0 0 0,0 1 1,2 12-1,0 7-112,-3-8-37,3 20 87,-2-39 76,1 1 1,0-1-1,-1 0 0,1 0 0,0 0 0,-1 0 0,1 0 1,0 0-1,0 0 0,0-1 0,0 1 0,0 0 1,0 0-1,0-1 0,0 1 0,0 0 0,1-1 0,-1 1 1,0-1-1,0 0 0,0 1 0,1-1 0,-1 0 1,0 0-1,0 0 0,1 0 0,-1 0 0,2 0 1,5 0-27,0 0 1,0 0 0,0-1-1,0 0 1,0-1 0,-1 1-1,1-1 1,-1-1 0,1 0-1,-1 0 1,0 0 0,0-1-1,0 0 1,-1 0 0,1-1-1,-1 0 1,0 0 0,0 0 0,-1-1-1,1 0 1,7-11 0,-9 11 136,-1 0 0,0-1 0,0 1 1,-1-1-1,1 1 0,-1-1 0,-1 0 0,1 0 1,0-12-1,-3-64 2247,1 81-2312,-1-1 1,1 0-1,-1 1 1,1-1-1,-1 0 1,0 1-1,0-1 1,0 1-1,-1-1 1,1 1-1,-1 0 1,1 0-1,-1-1 1,0 1-1,1 0 1,-1 0-1,0 1 1,0-1-1,-1 0 1,1 1-1,0-1 1,0 1-1,-1-1 1,1 1-1,-1 0 1,1 0-1,-1 1 1,-4-2-1,4 1-46,0 1-1,-1-1 1,1 1 0,-1 0-1,1 0 1,0 0-1,-1 0 1,1 1-1,-1-1 1,1 1 0,0 0-1,-1 0 1,1 0-1,0 1 1,0-1 0,0 1-1,0-1 1,0 1-1,0 0 1,0 0-1,1 0 1,-5 5 0,-5 8-1424,1 1 1,-18 32 0,19-28-2261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4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5433,'0'0'2443,"17"22"-2177,4 6-220,8 11-5,35 36 1,-58-69-17,-1 1 0,-1-1 0,1 1 0,-1 0 0,-1 1 0,1-1 0,-1 0 0,-1 1 0,1 0 0,-1 0 0,0 0 0,0 13 0,-1-15 106,-1 0 0,0 1-1,0-1 1,0 0 0,-1 0 0,0 1-1,0-1 1,-1 0 0,0 0-1,0 0 1,0 0 0,-1-1-1,0 1 1,0-1 0,0 1 0,-7 7-1,-9 8-549,-1-2-1,-26 19 0,28-26-2514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4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1320 304,'7'-2'12417,"19"-5"-12449,12-48 855,-36 55-792,-1 0 8,3-18 147,0 39-558,-3-9 330,-3 39 17,2-50 24,0 1 0,-1-1 0,1 0 1,0 0-1,0 1 0,-1-1 0,1 0 0,-1 0 1,1 1-1,-1-1 0,1 0 0,-1 0 0,0 0 0,0 0 1,1 0-1,-1 0 0,0 0 0,0 0 0,0 0 1,0-1-1,0 1 0,0 0 0,0 0 0,0-1 1,-1 1-1,1-1 0,0 1 0,0-1 0,-1 1 0,1-1 1,-3 0-1,4 1-61,0 4 54,0 0-1,0 0 1,-1 0-1,0 0 1,1-1-1,-2 1 1,1 0-1,-1 0 0,1-1 1,-1 1-1,-5 8 1,5-3 18,2-9-10,0 1 0,0-1 0,-1 0 1,1 1-1,0-1 0,0 1 0,-1-1 1,1 0-1,-1 0 0,1 1 0,-1-1 1,0 0-1,0 0 0,1 1 0,-1-1 1,0 0-1,0 0 0,0 0 0,-2 2 699,-6-49-324,7 35-399,1 0 0,0 0 0,1 0 0,0 0 1,3-20-1,-2 20 19,3-14 17,0 1 0,2 0 1,10-29-1,9-39 183,-24 84-188,1 0 0,-1 1-1,1-1 1,1 0 0,-1 1 0,2-1-1,-1 1 1,1 0 0,0 0 0,0 0-1,1 0 1,-1 1 0,8-7 0,9-19 156,-10 13-173,13-29 39,-22 41-13,1 1 0,-1 0-1,1 0 1,0 0 0,1 0 0,-1 0 0,9-8 0,-10 11 11,-1 0 0,1 0 0,-1 1-1,0-1 1,0 0 0,0 0 0,0 0-1,0 0 1,-1 0 0,1-5 0,-1 7-48,2 1 14,-1 0-12,-3 17-1228,0-12 1234,-1 1 0,0-1-1,-1 0 1,1 0 0,-1 0-1,-8 7 1,-14 21 9,24-28-3,1-1 1,-1 1-1,1 0 0,0-1 1,0 1-1,0 0 0,0 9 1,1-9-1,0 1 0,-1-1 0,1 0 0,-1 0 0,-1 0 0,1 0 0,-1 0 0,-2 5 0,2-9 61,0-8 88,3-23 289,0 15-273,1 1 1,0 0-1,6-16 0,10-13-86,38-64-1,-10 22-50,-11 29 82,-29 49-76,0 0 0,0-1-1,-1 0 1,-1 0 0,1-1 0,-1 0-1,0 1 1,-1-1 0,0 0 0,-1-1 0,3-16-1,-4 25 5,1 1-40,3-2 8,0 0 1,0-1 0,0 1-1,-1-1 1,1 0 0,-1 0-1,1-1 1,-1 0 0,0 1-1,0-1 1,5-8 0,-9 12 13,2 0 8,3-2-26,0-1-1,0 1 0,0-1 1,0 0-1,-1 0 1,0-1-1,1 1 0,4-7 1,-5 6-6,3 0 23,-1-1 0,0 1 0,1 0 0,0 0 0,13-4 0,-8 3-3,11-4 170,1 0 0,36-6 0,0-1 26,-25 4-218,-25 8 14,1 0-1,-1 0 1,1 1-1,0 1 1,19-3-1,14-5 18,-37 8-29,0 0-1,0 0 1,1 0 0,-1 1-1,10-1 1,5 2 24,-1-2-1,1 0 1,-1-1 0,31-9 0,-20 5-42,0 1 0,0 2 0,0 1 0,57 2 0,-79 1 28,6-1 9,-1-2 0,1 0 0,-1 0-1,0-2 1,0 0 0,15-7 0,27-9 9,-28 13-25,1 1 0,-1 1-1,1 1 1,1 2-1,35 1 1,-14-9-1,-9 1 56,24 6-99,-40 3 73,1-1 1,39-8-1,182-37 27,-188 32-80,-46 10 34,0 1 0,0 0 0,0 2 0,0 0 0,20-1 0,-35 3-24,-10 0-1200,-7 0 142,-6 0-1169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4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4385,'0'0'6885,"-7"19"-6311,-39 54 34,32-51-511,0 0 0,-16 37 0,26-32-1399,4-21-2236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4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6769,'0'0'5116,"-6"13"-4806,7-5-301,1 1 0,0-1 1,1 0-1,0-1 0,0 1 1,1 0-1,0-1 0,0 0 1,0 0-1,11 13 0,7 13 9,-4 0-18,-2 1 0,-1 0 0,16 55 0,-31-86 225,-12-18-8004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4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5521,'0'0'5153,"-24"11"-5129,53-8-16,7-3 88,2 0-88,-3 0-8,-5 0-1008,-10 0-488,-11-3-673,-6-8-2168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5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1768,'0'0'6198,"0"-23"769,0 49-6730,6 206 917,-2-188-1072,2 0 0,2 0 0,16 52 0,-13-62-75,1 0 0,2-1 1,35 61-1,-42-82-7,1 0 1,0-1-1,1 0 0,0-1 1,1 1-1,0-2 1,1 0-1,0 0 0,0-1 1,1 0-1,0-1 0,0 0 1,15 6-1,47 28-18,-71-44-623,-9-9 148,-9-12-1067,-29-31-2659,-5 5 5364,49 49-1065,0 1 0,-1-1 0,1 1 0,0 0 0,-1-1 0,1 1 0,0 0 0,-1-1 0,1 1 1,0 0-1,-1 0 0,1-1 0,-1 1 0,1 0 0,-1 0 0,1 0 0,0 0 0,-1 0 0,1-1 0,-1 1 0,1 0 1,-1 0-1,1 0 0,-1 0 0,1 0 0,-1 0 0,1 0 0,-1 1 0,1-1 0,0 0 0,-1 0 0,1 0 0,-1 0 1,-4 16 345,9 17-680,-1-29 254,0 0 1,1 0-1,-1 0 1,1 0-1,0-1 1,0 1-1,0-1 0,1 0 1,-1 0-1,1-1 1,0 1-1,0-1 1,-1 0-1,10 2 0,4 2 17,1-1-1,32 3 1,-20-4 5,1-2 0,32-1 0,-54-2-11,-1 1-1,0-2 1,1 1 0,-1-1-1,0 0 1,0-1-1,0 0 1,0-1 0,-1 1-1,1-2 1,11-7-1,-19 12 4,0-1-1,0 0 0,0 0 0,0 0 1,0 0-1,0 0 0,0 0 0,0 0 1,0 0-1,0-1 0,-1 1 0,1 0 1,0 0-1,-1-1 0,1 1 0,-1 0 1,0-1-1,1 1 0,-1 0 0,0-1 1,0 1-1,0-1 0,0 1 0,0-1 1,0-1-1,-1 0 31,0 1 0,0-1 0,0 1 0,0-1 0,-1 1 0,1-1 0,-1 1 0,0 0 0,0 0 0,1 0 0,-1 0 0,-3-2 0,-3-2 58,0 0 0,0 1-1,0 0 1,-1 0 0,1 1 0,-15-5 0,13 7-76,0 0 1,-1 1-1,1 0 0,-15 1 1,15 0-48,9 30-738,1-27 487,0-1 1,0 0-1,1 1 1,-1-1-1,0 1 0,1-1 1,0 1-1,0-1 1,0 0-1,0 0 0,0 1 1,0-1-1,2 3 1,7 9-5024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7:5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54 512,'0'0'4169,"-6"-40"1077,6 39-5138,0 0 0,-1 0 0,1 1 0,-1-1 0,1 0-1,-1 0 1,1 1 0,-1-1 0,1 0 0,-1 1 0,0-1-1,1 1 1,-1-1 0,0 1 0,0-1 0,1 1-1,-1-1 1,0 1 0,0 0 0,0-1 0,0 1 0,-1 0-1,-13 12 433,4 0-578,-47 39 195,45-41-138,-1 1 1,1 0-1,1 1 1,0 0-1,1 1 1,0 1-1,1 0 1,-12 20-1,20-28-31,1-4 11,1-1 43,13-1-5,136-6 117,-128 3-155,-1 0 1,0-2-1,0 0 1,0-1-1,22-11 1,-33 14-26,0 1 1,0-1 0,0 2 0,1-1 0,-1 1 0,0 1 0,1 0 0,9 1 0,4-1-214,-23 0 256,0 0-1,0 0 1,0 0-1,0-1 1,0 1-1,0 0 1,1 0-1,-1 0 0,0 0 1,0-1-1,0 1 1,0 0-1,0 0 1,0 0-1,0-1 1,0 1-1,0 0 0,0 0 1,0 0-1,0 0 1,0-1-1,0 1 1,0 0-1,0 0 0,0 0 1,0-1-1,0 1 1,0 0-1,0 0 1,0 0-1,0-1 1,0 1-1,-1 0 0,1 0 1,0 0-1,0 0 1,0 0-1,0-1 1,0 1-1,0 0 1,-1 0-1,1 0 0,0 0 1,0 0-1,0 0 1,0 0-1,-1-1 1,1 1-1,0 0 1,0 0-1,0 0 0,-1 0 1,1 0-1,-9-8 119,-12-2 171,0 2 0,0 0 0,-1 1 0,-31-5-1,-10 1-3487,52 9-859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8:0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3241,'0'0'6905,"2"-13"-6335,4 18-502,0-1 0,1 0 1,0 0-1,-1 0 1,1-1-1,1 0 0,-1-1 1,0 0-1,1 0 1,-1 0-1,1-1 0,9 1 1,18 0 369,50-4 1,-32 0-208,42 2-341,-116-32-4987,-3-22 1987,21 43 4090,-1 1-1,-1 0 1,0 0 0,-10-16 0,15 26-908,0 0-1,-1-1 1,1 1-1,0 0 0,-1-1 1,1 1-1,0 0 1,0-1-1,0 1 1,-1 0-1,1-1 0,0 1 1,0-1-1,0 1 1,0 0-1,0-1 1,0 1-1,0-1 0,0 1 1,0 0-1,0-1 1,0 1-1,0-1 1,0 1-1,0 0 0,0-1 1,0 1-1,0-1 1,0 1-1,1 0 0,-1-1 1,0 1-1,0-1 1,1 1-1,16-6 599,32 6-1234,-37 0 834,1 2-230,1 1 0,-1 0 1,0 0-1,0 1 1,0 1-1,-1 0 0,1 1 1,-1 0-1,0 1 1,18 15-1,-21-17-3,-7-3-24,-1-1 1,1 1-1,-1-1 1,1 1-1,-1 0 1,1-1-1,-1 1 0,0 0 1,0 0-1,0 0 1,0 0-1,0 0 0,0 0 1,-1 0-1,1 1 1,-1-1-1,1 0 0,-1 0 1,0 0-1,0 1 1,0-1-1,0 0 1,0 0-1,-1 0 0,1 1 1,-1-1-1,1 0 1,-1 0-1,-2 4 0,0 3 177,-1 0 0,0 0 0,-1-1 0,0 1 0,-9 11 0,-35 35 468,34-40-617,1 1-1,1 0 1,0 1 0,1 0 0,0 0 0,-12 28 0,23-45 35,0-1 1,0 1 0,0-1-1,0 0 1,0 1-1,0-1 1,0 0-1,0 0 1,0 0-1,0 0 1,0 1-1,0-1 1,0-1-1,1 1 1,-1 0-1,0 0 1,1 0 0,-1 0-1,1 0 1,0 0-1,-1-1 1,0-1-1,-19-37-60,15 30-11,-5-10-2,1-1 0,1 0 1,-7-28-1,13 45-13,1-1-1,0 0 1,1 0-1,-1 0 1,1 1 0,0-1-1,0 0 1,0 0 0,1 0-1,-1 0 1,1 0-1,0 1 1,1-1 0,-1 0-1,1 1 1,0-1-1,0 1 1,1-1 0,-1 1-1,1 0 1,3-4 0,3-2 4,0 1 1,1 0 0,-1 1-1,1 0 1,17-9 0,-22 16 132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1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1 984,'0'0'5715,"-2"-1"-5228,-1 1 0,0 0 0,0 1 0,0-1 1,1 1-1,-1-1 0,0 1 0,0 0 0,-4 2 0,3 1-489,0 0 0,0 0-1,0 1 1,1 0 0,0-1-1,-1 1 1,2 0 0,-1 1-1,1-1 1,0 0-1,0 1 1,-2 10 0,1 2-9,1-1 0,1 33 1,1-44 10,26-5 25,-19-2-10,-1 0 0,1 0 0,-1-1 0,1 0 0,-1 0 0,0 0 0,0-1 0,0 0 0,0 0 0,0 0 0,-1-1 0,7-5 0,-4 3 5,0-1 0,0-1 1,0 1-1,-1-1 1,0 0-1,10-18 1,-16 25-17,0 0 0,0 0 0,0 0 0,-1 0 0,1 0 0,-1 0 1,1 0-1,-1 0 0,1 0 0,-1 0 0,1 0 0,-1 0 1,0 0-1,0 0 0,1 0 0,-1-1 0,0 1 0,0 0 1,0 0-1,0 0 0,-1 0 0,1 0 0,0-1 0,0 1 0,-1 0 1,1 0-1,0 0 0,-1 0 0,1 0 0,-1 0 0,0 0 1,1 0-1,-1 0 0,0 0 0,0 0 0,1 1 0,-1-1 1,0 0-1,0 0 0,0 1 0,0-1 0,0 1 0,0-1 0,0 1 1,-2-1-1,-3-1 11,-1 0 0,0 1 0,0 0 0,-1 0 0,-12 1 0,16 0-22,2 1 6,0 0-1,0-1 1,0 1-1,0 0 0,1 0 1,-1 0-1,0 0 1,0 0-1,1 1 1,-1-1-1,1 0 1,-1 1-1,1-1 0,-1 1 1,1 0-1,0-1 1,0 1-1,0 0 1,0 0-1,0 0 0,0 0 1,0 0-1,0 3 1,-16 53-192,16-54 141,-12 88-2774,11-70 2388,-1 0 0,0 1 1,-2-1-1,-14 41 0,-34 47 385,46-99 322,1 0-1,-2-1 0,0 1 1,0-2-1,0 1 0,-1-1 1,-15 11-1,24-19-181,-1 0-1,0 0 1,0 0 0,1-1-1,-1 1 1,0 0 0,0-1 0,0 1-1,0-1 1,0 1 0,0-1-1,0 1 1,0-1 0,0 0 0,0 1-1,0-1 1,0 0 0,0 0-1,0 0 1,0 0 0,0 0 0,0 0-1,0 0 1,0 0 0,0 0-1,0 0 1,0-1 0,0 1 0,0 0-1,0-1 1,0 1 0,0-1-1,0 1 1,0-1 0,0 1-1,0-1 1,1 0 0,-1 1 0,0-1-1,0 0 1,1 0 0,-1 0-1,0 1 1,1-1 0,-1 0 0,1 0-1,-1 0 1,1 0 0,-1 0-1,1 0 1,0 0 0,0 0 0,-1 0-1,1 0 1,0-2 0,-2-8-131,1 0-1,0-1 1,0 1 0,2-13 0,-1 14 214,0 6-205,0 1-1,0 0 1,0 0 0,0-1 0,1 1-1,-1 0 1,1 0 0,0 0-1,0-1 1,0 1 0,0 0 0,0 0-1,1 0 1,-1 1 0,1-1-1,0 0 1,0 1 0,0-1 0,0 1-1,1-1 1,-1 1 0,1 0-1,-1 0 1,1 0 0,0 0 0,-1 1-1,1-1 1,0 1 0,0 0-1,6-2 1,-4 2-18,1 0-1,0 1 1,0-1-1,0 1 1,-1 1 0,1-1-1,0 1 1,0 0-1,-1 0 1,1 1 0,-1 0-1,1 0 1,-1 0-1,0 0 1,1 1 0,8 6-1,8 7 40,58 34 20,-72-46-13,0 0 1,0-1 0,0 0 0,1-1 0,-1 1 0,1-2-1,-1 1 1,16 0 0,-22-2-41,-1 0-72,0 0-1,0 0 1,-1 0-1,1 1 1,0-1-1,0 0 1,0 0-1,-1 0 1,1 0-1,0 0 1,0 0-1,0-1 1,-1 1-1,1 0 1,0 0-1,0 0 1,-1-1-1,1 1 1,0 0-1,-1-1 1,1 1-1,0-1 1,-1 1-1,1-1 1,0 1-1,-1-1 1,1 1-1,-1-1 1,1 1-1,-1-1 1,1 0-1,-1 1 1,0-1-1,1 0 0,-1 0 1,0 1-1,0-1 1,1-1-1,0-11-4893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1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5553,'0'0'4956,"-3"28"-4080,-13 36-332,-12 102 0,16-86-3012,7-55-1632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1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5617,'0'0'1078,"6"3"-816,11 2-41,-1-1-1,1-1 0,0 0 0,0-1 0,23 0 0,99-5 161,-112 2-462,-18 0 84,-1-1 0,0 1 0,0-2 0,0 1 0,0-1 0,0 0 0,-1-1 1,1 0-1,-1 0 0,0-1 0,0 1 0,-1-2 0,1 1 0,-1-1 0,8-9 0,-14 15 28,1 0 1,-1-1-1,0 1 0,1 0 0,-1-1 0,0 1 1,1 0-1,-1-1 0,0 1 0,0-1 0,1 1 1,-1-1-1,0 1 0,0 0 0,0-1 0,0 1 1,1-1-1,-1 1 0,0-1 0,0 1 0,0-1 1,0 1-1,0-1 0,0 1 0,0 0 0,0-1 1,0 1-1,-1-1 0,1 1 0,0-1 0,0 1 1,0-1-1,0 1 0,-1 0 0,1-1 0,0 1 1,0-1-1,-1 1 0,1 0 0,0-1 0,-1 1 1,-25-6 309,18 6-346,1 0 0,-1 1 0,0 0 0,0 0 0,-9 4 0,12-3-10,1 0 0,-1 1-1,1 0 1,0-1 0,0 2 0,0-1 0,0 0 0,1 1 0,-1 0 0,1 0-1,0 0 1,0 0 0,-3 7 0,-1 4-33,1-1 0,1 1 0,-4 16 1,5-16 71,-1 0 1,0 0-1,-10 20 0,-18 17 429,31-48-361,-1 0 0,-1 0 0,1 0 1,0-1-1,-1 0 0,0 0 0,1 0 1,-1 0-1,-1 0 0,-6 3 0,10-6-56,1 0 0,-1 1-1,0-1 1,1 0 0,-1 0-1,0 0 1,0 0 0,0 0-1,1 0 1,-1 0 0,0 0 0,0 0-1,1 0 1,-1-1 0,0 1-1,1 0 1,-1 0 0,0-1-1,0 1 1,1 0 0,-1-1-1,1 1 1,-1-1 0,0 1-1,1-1 1,-1 1 0,1-1-1,-1 1 1,1-1 0,-1 1-1,1-1 1,-1 0 0,1 1-1,0-1 1,-1 0 0,1 1-1,0-1 1,0 0 0,0 0-1,-1 1 1,1-1 0,0-1-1,-3-36-55,3 34 83,-1-34-75,-1 28-40,1 0 0,1 0 0,0 1 0,0-1 0,1 0 0,0 0 0,1 0 1,0 1-1,1-1 0,4-12 0,5 19-2643,-6 3-2081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1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4889,'0'0'1403,"11"26"-1339,3 6-48,4 10 35,33 55 1,-49-93 53,0 0 0,0 0 0,-1 0 0,1 1-1,-1-1 1,0 0 0,0 1 0,0-1 0,-1 1 0,1-1 0,-1 1 0,0-1 0,0 1 0,-1-1 0,0 0 0,1 1 0,-1-1 0,-1 1 0,1-1 0,-1 0 0,1 0 0,-1 0 0,0 0-1,-1 0 1,1 0 0,-1-1 0,-6 7 0,0 0-471,-1 0 0,-1-1 0,0 0 0,0-1 0,0 0-1,-1-1 1,-22 10 0,18-11-4886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1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1480,'0'0'7791,"-2"6"-7685,0 13 131,0-1 1,0 29-1,2-30 314,0 1 1,-1 0-1,-1-1 0,-8 32 0,3-29-632,1 0 0,1 0-1,1 1 1,-3 40 0,7-60-34,0 0 1,-1 0-1,1 0 1,0 0-1,0 0 1,-1-1-1,1 1 1,-1 0-1,1 0 1,-1 0-1,1 0 1,-1-1-1,1 1 0,-1 0 1,0-1-1,1 1 1,-1 0-1,0-1 1,0 1-1,1-1 1,-1 1-1,0-1 1,0 1-1,0-1 1,0 0-1,1 1 1,-1-1-1,0 0 1,0 0-1,0 1 1,0-1-1,0 0 1,0 0-1,0 0 1,0 0-1,0-1 1,0 1-1,0 0 1,0 0-1,0 0 1,1-1-1,-3 0 1,-6 1-2605,0 0-1693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4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1344,'0'0'10435,"6"0"-9927,465 0 2130,-482 0-4564,-23 2-1884,-45 8 1,44-5 1722,-50 2 0,74-7 2276,-10 0 6540,12 0-1044,24 0-5583,60-3-18,111-20 0,-34 2-181,-265 20-1526,95 1-2102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1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3873,'0'0'4081,"144"-16"-4081,-120 6 0,-4 5-400,-2-6-145,-15 3-191,-3 3-488,0-1-1849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1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4945,'76'-161'2721,"-73"161"-2129,0 0-584,3 0 8,0 0-16,6 0 0,8 0-696,1 5-1217,-6-5-2624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1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85 7009,'0'0'4180,"-11"25"-4027,-32 80-75,40-99-81,0 0 0,1 1 1,0 0-1,1-1 1,0 1-1,0 0 0,0 0 1,1 0-1,0 9 0,0-2-41,1-11-15,-1 0 0,1 0 0,-1 1 0,1-1-1,0 0 1,0 0 0,0-1 0,1 1 0,-1 0 0,1 0-1,-1-1 1,1 1 0,0 0 0,0-1 0,0 0 0,0 0 0,1 1-1,-1-1 1,1 0 0,-1-1 0,1 1 0,-1 0 0,1-1 0,0 0-1,0 1 1,0-1 0,0 0 0,0-1 0,0 1 0,0 0-1,0-1 1,4 1 0,7 1-46,1-1 0,-1 0 0,1-1 0,-1-1 0,25-3 0,-32 3 153,-1-1 1,0 0-1,0 0 0,0 0 1,-1 0-1,1-1 0,0 0 0,-1 0 1,0-1-1,0 0 0,0 0 0,0 0 1,-1 0-1,1-1 0,-1 1 1,0-1-1,0 0 0,-1 0 0,0-1 1,1 1-1,-2-1 0,1 0 0,-1 0 1,0 0-1,2-6 0,0-8 548,0 1 0,-2 0 1,0-1-1,-1 0 0,0 1 0,-6-37 0,5 53-536,-1-1-1,0 0 1,0 0-1,0 1 0,0-1 1,-1 0-1,1 1 1,-1 0-1,0-1 1,0 1-1,0 0 1,-1 0-1,1 0 1,-1 0-1,0 0 1,0 1-1,1-1 1,-2 1-1,1 0 1,0 0-1,0 0 1,-6-2-1,1 0-55,0 2-1,0-1 1,-1 1-1,1 0 0,-1 0 1,1 1-1,-1 1 1,-16 0-1,22 0-48,1 0 0,-1 1 0,0 0 1,0 0-1,0 0 0,1 0 0,-1 0 0,1 1 0,-1-1 0,1 1 1,-1-1-1,1 1 0,0 0 0,0 0 0,0 0 0,0 0 0,0 1 0,0-1 1,1 0-1,-1 1 0,-1 2 0,-4 9-547,1 0 0,-10 27 1,9-21-388,-8 23-2768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3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3001,'0'0'6129,"-19"0"-1135,127 1-4929,193-7 245,67-2-988,-313 8 469,-171 0-5712,72 0 310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3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3041,'0'0'6248,"6"1"-3547,36 1-2247,182-1 86,-136-3-245,1 4 0,-1 3-1,98 20 1,-150-19-261,-1-1 0,63 1-1,-97-7-19,1 1-1,-1 0 0,1-1 0,0 1 0,-1-1 1,1 1-1,-1-1 0,1 0 0,-1 1 0,1-1 1,-1 0-1,0 0 0,2-2 0,0-4-734,-14 3-1119,-6 4-2325,-1 0-1814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4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896 181 1272,'0'0'6347,"-8"-13"-5526,-23-37-98,7 0 2600,24 47-3221,-1-1 0,0 1 0,0-1 0,-1 1-1,1 0 1,-1-1 0,1 1 0,-1 0 0,0 0 0,0 0-1,-1 0 1,1 1 0,0-1 0,-1 0 0,0 1 0,0 0-1,1 0 1,-1 0 0,-1 0 0,1 0 0,0 0 0,-6-1 0,-6 1-106,1 1 1,-1 0 0,0 2 0,0 0 0,0 0 0,1 1 0,-1 1-1,-18 6 1,-29 4-47,47-11 60,-173 33 57,164-28-71,-1 1 1,1 1-1,1 1 1,0 0-1,-33 22 1,37-19-9,2 1 1,-1 0 0,2 2-1,0 0 1,-17 21 0,25-27 10,0 1 0,1-1 1,0 1-1,1 1 1,0-1-1,1 1 1,0 0-1,1 0 0,1 1 1,-4 18-1,5 93-37,3-69 9,0-46 29,0 0-1,0-1 1,1 1-1,0-1 0,1 1 1,0-1-1,0 0 1,1 0-1,0 0 0,6 9 1,4 4 0,1 0 1,23 23-1,-26-32 1,0 0 0,1-1-1,1-1 1,-1 0 0,2-1-1,-1 0 1,1-1 0,1-1 0,-1 0-1,1-1 1,0-1 0,1-1-1,19 4 1,20-1 3,0-2 0,93-5 1,-70-1-5,-65 0 0,0-1 1,0 0 0,-1-1-1,1-1 1,-1 0 0,1-1-1,-1 0 1,0-1 0,-1 0-1,0-1 1,22-17-1,-11 7 2,-1-1 0,-1-2 0,0 0 0,32-43 0,-44 49 47,-1 0-1,0 0 1,-1-1 0,0 0 0,-1-1-1,-1 0 1,-1 0 0,0 0-1,-1 0 1,-1 0 0,0-1-1,-1 1 1,-1-1 0,-1 1-1,-3-22 1,3 31-38,0 0 0,0 0 0,-1 1 0,0-1 1,0 0-1,-1 1 0,0-1 0,0 1 0,-1 0 0,1 0 0,-1 0 1,-1 1-1,1-1 0,-1 1 0,0 0 0,0 0 0,0 1 0,-1-1 0,0 1 1,0 0-1,0 1 0,0-1 0,0 1 0,-9-2 0,6 2-55,0 0 0,0 1-1,0 0 1,-1 0-1,1 1 1,-1 0 0,0 1-1,1 0 1,-1 1 0,1 0-1,-1 0 1,1 1 0,0 0-1,-1 0 1,1 1 0,0 1-1,-14 7 1,-6 7-786,1 2 0,0 1 0,2 2 0,0 0 0,-24 30 0,10-13-1462,-29 31-3082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4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16 4217,'0'0'2427,"-29"-3"-1793,4 1-344,-163-9 2184,179 12-2448,-1 0 1,0 0-1,0 1 0,1 1 1,-1-1-1,1 1 0,0 1 0,0 0 1,0 0-1,0 1 0,1 0 0,0 1 1,0-1-1,0 2 0,1-1 0,-13 15 1,-7 11 71,1 1-1,-37 63 1,20-29-62,39-62-36,-43 63 37,-51 97-1,86-140-27,1 1 0,1 0 0,1 1 0,1 0 0,1 0 0,2 1-1,-4 50 1,9-72-9,-2 28 2,6 60 0,-3-82-1,1-1-1,1 1 1,0-1-1,0 0 1,1 0-1,1 0 0,0-1 1,11 20-1,-4-13-60,1-1 0,1 0-1,0-1 1,0 0 0,2-1-1,0 0 1,0-2 0,2 0-1,-1-1 1,1 0 0,1-2-1,25 10 1,-11-8-61,1-1 0,1-1 0,0-2 0,0-2 0,0-1 0,51-1 0,-57-4 42,0-1 0,-1-1 0,1-1-1,0-2 1,-1-1 0,-1-1-1,1-1 1,51-26 0,-49 20 86,-1-1 0,0-2 0,-1 0 0,-1-2 0,-1-2 1,-1 0-1,-1-1 0,31-39 0,-40 42 116,0-1 0,-1-1 0,-1-1 0,-1 1-1,-1-2 1,-1 0 0,-1 0 0,-1-1 0,-2 0 0,0 0 0,3-39 0,-6 34 293,-2 0 0,-1 1 0,-2-1 0,-9-53 0,7 67-306,0 1 0,-1-1 0,-1 1 0,0 0-1,-2 0 1,1 0 0,-2 1 0,1 1 0,-2-1 0,-14-15 0,10 16-62,0 0 0,0 0 0,-1 2 1,-1 0-1,0 0 0,0 1 1,-1 2-1,0-1 0,-1 2 0,1 0 1,-33-7-1,38 11-89,0 1 0,0 1 0,0-1 0,-1 2 0,1 0 0,0 0 0,0 1 0,0 1 0,0 0 0,0 0 0,0 1-1,0 1 1,1 0 0,0 1 0,-1 0 0,2 0 0,-1 1 0,1 1 0,-18 14 0,-3 10-858,1 1 0,-46 63 1,27-20-3049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4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78 1408,'0'0'7337,"-14"-19"-928,17 16-6411,1 1 1,-1 0-1,1 1 0,-1-1 1,1 1-1,0-1 0,0 1 1,0 0-1,0 0 0,0 1 1,6-1-1,-1 0-2,28-7-116,0 2 1,49-2-1,-81 8 127,-4 0-20,-1 0-1,0 0 1,0 0 0,0 0 0,0 0-1,1 0 1,-1 0 0,0-1 0,0 1-1,0 0 1,0 0 0,0 0 0,1 0-1,-1 0 1,0 0 0,0 0 0,0-1-1,0 1 1,0 0 0,0 0 0,0 0-1,0 0 1,0 0 0,1-1 0,-1 1-1,0 0 1,0 0 0,0 0 0,0 0-1,0-1 1,0 1 0,0 0 0,0 0 0,0 0-1,0 0 1,0-1 0,0 1 0,0 0-1,0 0 1,-1 0 0,1 0 0,0-1-1,0 1 1,0 0 0,0 0 0,0 0-1,0 0 1,0 0 0,0-1 0,0 1-1,-1 0 1,1 0 0,0 0 0,0 0-1,0 0 1,0 0 0,0 0 0,-1 0-1,1 0 1,0-1 0,0 1 0,0 0-1,0 0 1,-1 0 0,1 0 0,0 0-1,0 0 1,-13-5-1018,13 5 841,-16-2-2298,-1-1-2247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4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0 1 4761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6:39:4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72 4761,'-4'-60'2375,"3"48"-1357,0 12-1000,1 1-1,0-1 1,0 0 0,0 1 0,0-1-1,0 0 1,-1 1 0,1-1 0,0 0-1,0 1 1,0-1 0,0 1 0,0-1-1,0 0 1,0 1 0,0-1 0,0 0-1,1 1 1,-1-1 0,0 0 0,0 1-1,0-1 1,0 0 0,0 1 0,0-1-1,1 0 1,-1 1 0,0-1 0,0 0-1,1 0 1,-1 1 0,0-1 0,0 0 0,1 0-1,-1 1 1,0-1 0,1 0 0,10 14-33,-11-13 63,25 17 79,-20-14-23,1-1 0,-1 1 0,0 0 1,0 0-1,0 1 0,-1-1 0,1 1 0,-1 0 0,0 0 0,5 10 0,-8-10 34,0 0 1,0 0-1,-1 1 0,0-1 0,0 0 1,0 0-1,-1 0 0,1 0 0,-1 0 0,0 0 1,-1 0-1,1-1 0,-1 1 0,-4 8 1,-4 5-92,-1-1 0,-17 23 1,4-7 71,-114 172 436,153-202-526,0-1 1,0 0-1,0-1 0,21-2 0,-33 1-28,2 0-132,1-1 1,-1 1-1,1-1 0,-1-1 1,1 1-1,-1-1 1,0 0-1,1 0 0,-1 0 1,0-1-1,0 0 1,5-4-1,48-45-3215,-43 35-404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5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1376,'0'0'3432,"7"-2"-3071,-1 0-33,9-2-440,-2 4 5643,-11 5-5330,-1 1 0,0-1 0,-1 1 0,0-1 0,1 1 1,-3 10-1,2-10 64,0 4-215,-1-1 0,2 0 0,-1 1 0,1-1 0,1 0 0,-1 0 0,2 0 0,-1 0-1,1 0 1,1 0 0,4 9 0,-5-11-4,-1 0 0,0 1-1,0-1 1,0 1 0,-1-1 0,0 1-1,-1 0 1,0-1 0,0 1 0,-2 13-1,1-10 11,1-1 0,-1 1 0,2-1 0,0 1 0,3 14 0,2 0-20,-1 1 1,0 0-1,-2 0 1,-1 1-1,-1-1 0,-3 28 1,-8-9 150,7-38-179,1 1-1,0 0 1,1 0 0,-1 15-1,-10 207 416,9 83 103,6-165-363,-3-72-112,0-75-43,9-25-4362,2 13 1096,1 1-2287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9:58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30 2497,'0'0'5050,"0"-4"-4430,0-10-312,0 3 3146,-31 12-1897,24 4-1549,-1-1 0,1 1 0,0 1 1,0-1-1,1 1 0,0 0 0,0 1 1,-9 12-1,-3 2 2,-38 47-196,30-35 355,-33 32 1,51-57-690,0 0 0,-1-1 0,1 0 0,-2-1 1,1 0-1,-1 0 0,0-1 0,-20 8 1,14-10-2445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9:58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8314,'0'0'6010,"-1"2"-5983,10 9-35,80 49-96,15 11-479,-94-64 521,-1 1 0,-1 0 1,1 1-1,-1 0 0,-1 0 0,0 1 1,0-1-1,6 13 0,-12-20 47,0 0-1,0 0 1,0 0-1,0 0 0,0 0 1,0 1-1,0-1 1,-1 0-1,1 1 1,-1-1-1,0 1 1,0-1-1,1 1 1,-2-1-1,1 5 1,-1-6-128,0 0 0,0 0 1,0 0-1,0 0 1,0 0-1,-1 0 1,1 0-1,0 0 0,0-1 1,-1 1-1,1 0 1,0-1-1,-1 1 1,1-1-1,-1 0 0,1 1 1,0-1-1,-1 0 1,1 0-1,-1 0 1,1 0-1,-1 0 0,1 0 1,-2-1-1,-15 1-4791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9:58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6385,'0'0'3553,"126"-50"-3665,-99 50-160,-4 0 144,-8 0-48,-3 5 144,-3 6-64,-9 8-88,0-4-720,0-4-2113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31:31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1344,'304'-18'3440,"-2"1"-1100,-185 12-1934,129-22 0,-58 4-347,538 0 626,-297 18-340,-73-29 359,61-2-368,13 57-280,43-8 2,-355-13-20,-118 0-51,0 33-2291,1-6-1139,1-18-46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1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8 144,'0'0'7271,"-6"-1"-6794,-2 0 144,-9-2 194,0 1 0,0 1 0,-25 1-1,38 1-777,0-1-1,0 0 0,0 1 0,1-1 0,-1 1 0,0 0 0,1 1 0,-1-1 0,1 0 0,-1 1 0,1 0 0,-1 0 0,1 0 0,0 0 0,0 1 0,0-1 0,0 1 0,1 0 0,-1-1 0,1 1 0,-1 0 0,-3 7 0,5-7-21,0-1 0,0 1 0,0 0 0,0 0 0,1 0 0,-1 0-1,1 0 1,0 0 0,0-1 0,0 1 0,0 0 0,0 0 0,0 0-1,1 0 1,-1 0 0,1 0 0,0 0 0,0 0 0,0-1 0,2 4 0,2 1 68,-1 0 1,1-1 0,1 1 0,-1-1-1,12 9 1,-17-15-82,1 1 0,-1-1 0,0 0 0,0 0 0,1 0 0,-1 0 0,0 1 0,1-1-1,-1 0 1,0 0 0,1 0 0,-1 0 0,0 0 0,0 0 0,1 0 0,-1 0 0,0 0 0,1 0 0,-1 0-1,0 0 1,1 0 0,-1 0 0,0 0 0,1 0 0,-1 0 0,0 0 0,1-1 0,-1 1 0,0 0 0,0 0 0,1 0-1,-1 0 1,0-1 0,0 1 0,1 0 0,-1 0 0,0-1 0,0 1 0,1 0 0,-1 0 0,0-1 0,0 1-1,10-21 49,1-24-10,-5-8 1191,-18 69-1455,9-4 191,1 1-1,0-1 0,1 1 1,0 19-1,3-32 33,-1 0 0,1 0 1,-1 1-1,1-1 0,0 0 0,-1-1 0,1 1 1,-1 0-1,1 0 0,-1-1 0,1 1 0,-1-1 1,1 1-1,-1-1 0,1 0 0,-1 1 0,0-1 1,1 0-1,1-2 0,-1-6 135,-1-1 1,0 0-1,-1 0 0,0 0 1,-1 0-1,-2-15 0,1 23 102,2 1-233,22 35-3514,-21-23-1150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1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3225,'0'0'3838,"-7"0"-3739,-33 0-91,36 2 258,-1 0 1,1 1 0,0-1-1,-1 1 1,1-1 0,0 1-1,1 1 1,-1-1 0,-6 7 0,-6 5 640,10-11-751,-7 6 115,1-1 1,0 2-1,-19 20 0,28-26-310,0-1 0,0 1-1,0 0 1,0 0 0,1 0-1,0 1 1,0-1 0,0 1-1,0-1 1,1 1 0,0-1-1,1 1 1,-1 11-1,5 19-411,-3-35 409,-1 0 0,1 0-1,0 0 1,-1 0 0,1 0 0,0 0 0,-1 0-1,1 0 1,0 0 0,0-1 0,0 1-1,0 0 1,0 0 0,0-1 0,0 1-1,0-1 1,0 1 0,0-1 0,0 1 0,0-1-1,1 0 1,-1 1 0,0-1 0,0 0-1,0 0 1,0 0 0,3 0 0,0-4 20,0-1 0,-1 1 0,1-1 0,-1 0 0,0 0 0,0 0 0,3-10 0,2 2-246,3-7-67,-5 8 108,2-1 0,0 1-1,0 0 1,1 0-1,13-13 1,-38 68 2847,13-37-2600,0 0 0,0 1 0,1 0 0,0-1 0,0 1-1,1 0 1,0 0 0,0 0 0,0 12 0,-2 18-7,2-32 63,0-1 0,-1 0 0,1 0 0,-1 1-1,0-1 1,0 0 0,-1-1 0,1 1 0,-1 0 0,0-1-1,0 1 1,0-1 0,-1 0 0,1 0 0,-1 0 0,1 0-1,-7 3 1,3-3 79,1 1-1,-1-1 1,0 0-1,0 0 1,0 0-1,0-1 1,0 0-1,-1-1 1,-13 2-1,20-3 280,30 26-1927,-23-19 1487,-5-6 31,0 1 0,1 0 1,-1-1-1,0 1 0,1-1 0,-1 1 1,1-1-1,-1 0 0,1 0 0,-1 0 1,1 0-1,0 0 0,0 0 1,0 0-1,-1 0 0,1-1 0,0 1 1,0-1-1,4 1 0,78-1-200,-84 0 77,1 0 0,-1 1 0,1-1 0,-1 0 0,0 0 1,1 0-1,-1 1 0,1-1 0,-1 0 0,0 1 0,0-1 0,1 0 0,-1 1 0,0-1 0,1 0 0,-1 1 0,0-1 0,0 0 0,0 1 0,1-1 0,-1 1 0,0-1 0,0 0 0,0 1 0,0-1 0,0 1 0,0-1 0,0 1 0,0-1 0,0 0 0,0 1 0,0-1 0,0 1 0,0-1 0,0 1 0,-1 0 0,1 1-1519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 4113,'0'0'4781,"-1"-1"-4596,-1 0 0,0 0-1,1 0 1,-1 0 0,0 1 0,1-1 0,-1 0-1,0 1 1,0 0 0,0-1 0,0 1 0,1 0-1,-4 0 1,-1 5-165,-1 1 0,1 0-1,1 0 1,-1 1 0,1 0-1,0 0 1,1 0 0,0 0 0,0 1-1,0 0 1,1-1 0,0 1-1,1 1 1,0-1 0,0 0 0,0 0-1,1 1 1,1-1 0,-1 1-1,1-1 1,1 1 0,1 9 0,-1-15-63,0 0 0,1 1 1,0-1-1,-1 0 0,1 0 0,0-1 1,0 1-1,1 0 0,-1-1 1,0 1-1,1-1 0,0 0 1,-1 0-1,1 0 0,6 3 1,11 10-1825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7162,'0'0'2100,"-5"3"-2299,3-3 190,0 1 0,1 0 0,-1-1 0,1 1 0,0 0 0,-1 0 0,1 0 0,0 0 0,0 1 0,-1-1 0,1 0 0,0 0 0,0 1 1,0-1-1,1 0 0,-1 1 0,0-1 0,0 1 0,1 0 0,-2 2 0,-1 42-88,4-32 73,-2-13-39,1 1-1,0-1 1,0 0 0,0 0 0,0 0-1,0 0 1,0 0 0,1 0 0,-1 0-1,0 0 1,1 0 0,-1 0 0,0 0-1,1 0 1,-1 0 0,1 0-1,-1 0 1,1 0 0,0 0 0,-1 0-1,1-1 1,0 1 0,0 0 0,0 0-1,0-1 1,-1 1 0,1-1 0,0 1-1,0-1 1,0 1 0,0-1 0,0 1-1,0-1 1,0 0 0,0 0 0,1 1-1,-1-1 1,0 0 0,0 0 0,0 0-1,0 0 1,0 0 0,0 0 0,0-1-1,0 1 1,0 0 0,0-1-1,0 1 1,0 0 0,0-1 0,0 1-1,0-1 1,0 1 0,0-1 0,0 0-1,0 1 1,-1-1 0,1 0 0,1-1-1,0-1-83,1 0 0,-1 0-1,0 0 1,1 0 0,-1-1-1,-1 1 1,1-1 0,0 0-1,-1 1 1,0-1 0,1-5-1,1-28 2194,-3 37-1977,-1-1 1,1 1-1,-1-1 0,1 1 1,-1-1-1,0 1 1,1-1-1,-1 1 0,1-1 1,-1 1-1,0 0 0,1-1 1,-1 1-1,0 0 1,0 0-1,1 0 0,-1-1 1,0 1-1,1 0 1,-1 0-1,0 0 0,0 0 1,1 0-1,-1 0 0,0 1 1,0-1-1,-1 0 1,-1 1-1692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2601,'0'0'3564,"15"6"-3041,-13-4-376,-1 0 0,0 0-1,0 0 1,0 0 0,0 0 0,0 0-1,0 0 1,-1 1 0,1-1-1,-1 0 1,1 0 0,-1 1 0,0-1-1,0 3 1,-1 42 2403,0-27-1876,1 0-493,1-13-213,-1-1-1,1 0 1,-1 0 0,0 0 0,-1 0 0,0 0-1,0 0 1,0 0 0,0 0 0,-1 0 0,0-1 0,0 1-1,-1 0 1,0-1 0,0 0 0,0 1 0,-5 5 0,-45 34-3599,29-30-828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0 144,'0'0'8044,"-9"9"-8000,-26 28-78,33-36 1,1 0 0,0 1 1,0-1-1,0 1 0,0-1 0,0 1 1,1-1-1,-1 1 0,0 0 0,1-1 1,-1 1-1,1 0 0,0-1 0,-1 1 1,1 0-1,0 0 0,0-1 0,0 1 1,0 0-1,1 0 0,0 3 0,0 3 2631,63-8-3742,-64 0 1036,1-1 0,-1 1-1,1-1 1,-1 1 0,0-1-1,1 1 1,-1-1 0,0 0 0,0 1-1,1-1 1,-1 1 0,0-1-1,0 0 1,0 1 0,0-1-1,0 0 1,0 1 0,0-1 0,0 1-1,0-1 1,0 0 0,0 1-1,0-1 1,0-1 0,-1 0-292,1-9-1751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1 0 3369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8:2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3369,'9'-95'5438,"26"80"-3675,-29 13-1831,0 0 1,0 1-1,0 0 0,0 1 0,0 0 0,9 0 1,-13 0 81,-2 2 33,-1 1 0,1 0 1,-1-1-1,1 1 0,-1-1 0,0 1 0,0-1 0,0 1 1,-1-1-1,-1 5 0,-2 1-38,2 0-1,-1 1 1,1-1-1,0 1 1,1 0 0,0 0-1,1 0 1,0 0 0,0 0-1,1 1 1,1 13-1,-1-22-7,0 0-7,0 0 0,0 0 0,0-1 0,1 1 0,-1 0 0,0 0 1,1 0-1,-1 0 0,1 0 0,-1 0 0,1 0 0,0-1 0,-1 1 0,1 0 0,0 0 0,-1-1 0,1 1 0,0 0 1,0-1-1,0 1 0,0-1 0,0 1 0,-1-1 0,1 0 0,0 1 0,0-1 0,0 0 0,0 0 0,0 1 0,0-1 1,1 0-1,34-1-152,-35-4 273,0 1 0,0 0-1,0 0 1,0-1 0,-1 1 0,0-1-1,0 1 1,0 0 0,-1-7 0,0 3 79,1-47-1662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1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4353,'0'0'5932,"11"-21"-5631,34-67-154,-44 85-121,1 0 0,-1 0 1,1 0-1,0 1 0,0-1 0,0 1 1,0-1-1,0 1 0,1 0 0,-1 0 1,1 0-1,-1 0 0,1 0 0,0 1 1,-1-1-1,1 1 0,0-1 0,0 1 1,0 0-1,1 0 0,-1 1 0,0-1 1,0 1-1,0-1 0,0 1 0,1 0 1,-1 0-1,3 1 0,16-2 21,78-26 785,-80 19-680,1 2-1,0 0 1,0 1 0,1 2-1,27-2 1,-44 7-120,1 0 0,-1 0 0,0 1 0,0 0 0,0 0 0,0 1 0,7 6-1,9 5-22,-18-13-3,0-1 0,0 1 1,0 0-1,-1 0 0,1 0 1,-1 0-1,0 0 0,1 1 1,-1-1-1,0 1 0,0 0 0,0-1 1,-1 1-1,1 0 0,1 5 1,-1-1 32,-1 0 0,0 0 0,0 0 0,-1 0 0,-1 13 1,1 2 7,-1-20-44,1 0 1,-1-1-1,0 1 1,0 0-1,0-1 1,1 1-1,-2-1 1,1 1-1,0-1 1,0 0-1,0 0 1,-1 1-1,1-1 1,-1 0-1,1 0 1,-1 0-1,1 0 1,-1-1-1,1 1 1,-3 1-1,-39 15 73,38-16-40,-31 10 218,0-2-1,-1-1 1,0-2-1,-1-1 1,1-2-1,-41-3 1,78 2-284,0 0 0,1 0 1,-1-1-1,1 1 0,-1 0 0,1-1 0,-1 1 0,1 0 1,0-1-1,0 1 0,-1-1 0,1 1 0,1-1 0,-1 1 0,1 1 1,13 12 62,-1-1 1,2 0-1,0-1 1,0 0 0,1-2-1,1 0 1,0 0-1,0-2 1,1 0-1,0-2 1,1 0 0,0-1-1,0-1 1,0 0-1,1-2 1,27 2-1,-48-5 163,6-16-3895,-3 8-1788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9:1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 2921,'0'0'3868,"3"-15"3305,-3 48-7300,-3 0 1,-1 0 0,-1 0 0,-12 40 0,17-111-7740,0 21 3913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9:1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7138,'1'-1'74,"0"1"1,-1-1-1,1 0 1,0 0 0,0 1-1,-1-1 1,1 1 0,0-1-1,0 1 1,0-1-1,0 1 1,0-1 0,-1 1-1,1 0 1,0 0 0,0-1-1,0 1 1,0 0-1,0 0 1,0 0 0,0 0-1,0 0 1,0 0 0,2 1-1,35-1 1206,-29 0-1145,17 0-265,-22-1 183,0 0 0,0 0 1,0-1-1,-1 1 1,1-1-1,0 0 1,-1 0-1,6-4 1,10-5-1004,23-9-3214,-27 14 1014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9:1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25 5617,'0'0'5157,"0"35"-5162,0-16 48,1-11-34,-1-1 0,0 0 1,0 0-1,0 0 1,-1 0-1,0 0 1,-1 0-1,0 0 1,-5 13-1,7-20-102,0 0-1,0 1 1,0-1-1,0 1 1,0-1-1,0 0 1,-1 1-1,1-1 1,0 0-1,0 1 1,-1-1-1,1 0 1,0 0-1,-1 1 1,1-1-1,0 0 1,0 0-1,-1 1 1,1-1-1,-1 0 1,1 0-1,0 0 1,-1 1-1,1-1 1,0 0-1,-1 0 1,1 0-1,-1 0 1,1 0-1,0 0 1,-1 0-1,1 0 1,-1 0-1,1 0 1,-1 0-1,-9-13-570,-1-21 1254,10 26-539,0 0 1,1 0 0,0 0 0,0-1-1,1 1 1,0 0 0,0 0-1,3-8 1,-3 13-77,0 1-1,0-1 1,0 1 0,1 0-1,-1 0 1,1 0-1,-1-1 1,1 1 0,0 1-1,-1-1 1,1 0 0,0 0-1,0 1 1,0-1-1,1 1 1,-1-1 0,0 1-1,1 0 1,-1 0-1,0 0 1,1 0 0,-1 1-1,1-1 1,0 1-1,-1-1 1,1 1 0,-1 0-1,5 0 1,-7 0 60,-1 0 0,1 1 1,-1-1-1,1 0 0,-1 1 0,1-1 0,0 0 1,-1 1-1,1-1 0,0 1 0,-1-1 1,1 1-1,0-1 0,-1 1 0,1-1 0,0 1 1,0-1-1,-1 1 0,1-1 0,0 1 1,0-1-1,0 1 0,0-1 0,0 1 0,0 0 1,0-1-1,0 1 0,0-1 0,0 1 1,0-1-1,0 1 0,0-1 0,0 1 0,1-1 1,-1 1-1,0-1 0,0 1 0,1-1 1,-1 1-1,0-1 0,1 1 0,-1-1 0,0 1 1,1-1-1,-1 0 0,1 1 0,-1-1 1,1 0-1,-1 1 0,0-1 0,1 0 0,-1 0 1,1 1-1,0-1 0,-1 0 0,1 0 1,-1 0-1,1 0 0,-1 0 0,1 0 0,-1 0 1,1 0-1,0 0 0,-1 0 0,1 0 1,-1 0-1,2 0 0,-18 18-1826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9:1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 3081,'0'0'5668,"0"-1"-5406,0 0 0,-1 1 0,1-1 0,0 0 0,0 0 1,0 0-1,-1 0 0,1 0 0,0 0 0,-1 0 0,1 0 1,-1 0-1,1 1 0,-1-1 0,1 0 0,-2 0 0,-6 1-220,0 0 0,0 1 0,0 1-1,0-1 1,0 1 0,1 1-1,-1-1 1,1 1 0,-15 8-1,6-1 20,0 1 1,1 1-1,-15 13 0,29-24-75,0-1 0,0 1 0,0-1-1,0 1 1,1 0 0,-1-1 0,0 1 0,0 0 0,0-1 0,1 1 0,-1 0 0,0 0-1,1 0 1,-1 0 0,1 0 0,-1 0 0,1 0 0,0 0 0,-1 0 0,1 0-1,0 0 1,-1 0 0,1 0 0,0 0 0,0 0 0,0 0 0,0 0 0,0 0 0,0 0-1,0 0 1,1 0 0,-1 0 0,0 0 0,1 0 0,-1 0 0,0 0 0,1 0-1,-1 0 1,1 0 0,0 0 0,-1 0 0,1-1 0,0 1 0,-1 0 0,1 0 0,0-1-1,0 1 1,-1 0 0,1-1 0,0 1 0,0-1 0,0 1 0,0-1 0,0 1-1,2-1 1,8 5-208,0-1 0,1-1-1,-1 0 1,13 1 0,-10-1 108,-5-2 96,0 1 1,0 0 0,0 1 0,0 0 0,0 1 0,-1 0 0,1 0 0,-1 1 0,0 0 0,8 6-1,-16-11 49,0 1-1,0-1 0,1 0 0,-1 1 0,0-1 1,0 0-1,0 1 0,0-1 0,0 0 0,0 1 1,0-1-1,0 0 0,1 1 0,-1-1 0,0 1 1,-1-1-1,1 0 0,0 1 0,0-1 0,0 0 1,0 1-1,0-1 0,0 0 0,0 1 0,0-1 1,-1 0-1,1 1 0,0-1 0,0 0 0,0 1 1,-1-1-1,1 0 0,0 0 0,-1 1 0,1-1 1,0 0-1,0 0 0,-1 0 0,1 1 0,0-1 1,-1 0-1,1 0 0,0 0 0,-1 0 0,1 0 1,0 0-1,-1 0 0,1 0 0,-1 0 0,-21 8-169,21-7 215,-32 9 109,-111 28 1414,140-37-1844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4:49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38 6265,'0'0'6058,"-8"-4"-6002,-2-2-27,0 1 0,0 0 1,-1 0-1,-12-3 1,21 7-3,0 1 1,0-1-1,0 0 0,0 1 1,0-1-1,0 1 1,-1 0-1,1-1 1,0 1-1,0 0 1,0 0-1,0 1 0,-1-1 1,1 0-1,0 1 1,0-1-1,0 1 1,0 0-1,0 0 1,0 0-1,0 0 1,0 0-1,0 0 0,0 0 1,1 0-1,-1 1 1,0-1-1,1 1 1,-1 0-1,1-1 1,0 1-1,-1 0 0,-1 3 1,0 2-57,1-1 1,0 1-1,0-1 0,0 1 1,1 0-1,-1 0 1,2 0-1,-1 0 0,1-1 1,1 14-1,1-17-37,1 0 0,-1 0 0,1-1 0,0 0 1,0 1-1,0-1 0,0 0 0,0 0 0,0 0 0,1-1 0,-1 1 0,1-1 0,-1 0 0,1 0 0,6 1 0,13 6-36,-16-4 92,0 1 0,0 0 0,0 0 0,-1 0 0,0 0 0,0 1 0,0 0 0,0 1 1,-1-1-1,0 1 0,6 11 0,-11-17 44,0 0 1,1-1-1,-1 1 1,0-1-1,0 1 0,0 0 1,0-1-1,0 1 1,0-1-1,0 1 1,0 0-1,0-1 0,0 1 1,-1-1-1,1 1 1,0 0-1,0-1 1,-1 1-1,1-1 0,0 1 1,0-1-1,-1 1 1,1-1-1,-1 1 1,1-1-1,0 1 0,-1-1 1,1 0-1,-1 1 1,1-1-1,-1 0 0,1 1 1,-1-1-1,-1 1 1,-22 10 165,18-9-26,-5 4 39,0-1 1,-1-1-1,0 1 0,0-2 1,0 0-1,-25 3 1,37-17-1412,1 8 659,-1-1 0,1 0 0,1 0 0,-1 1 0,1-1 1,-1 1-1,1-1 0,0 1 0,0 0 0,4-4 0,9-17-6500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7:3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1218 87 1088,'0'0'5844,"-6"-3"-5298,-1 0-507,3 1 77,0 1-1,0-1 0,0 0 1,1 0-1,-1-1 0,0 1 1,1-1-1,0 0 0,-1 0 1,1 0-1,0 0 0,0 0 1,1-1-1,-5-6 0,6 8-36,0 1 0,0-1 0,0 0 0,0 1 0,0 0 0,-1-1 0,1 1 0,0 0 0,-1-1 0,1 1 0,-1 0 0,0 0 0,1 0 0,-1 1 0,0-1 0,1 0-1,-1 0 1,0 1 0,0 0 0,0-1 0,0 1 0,-2-1 0,-51 0 273,32 1-322,-318-10 669,329 12-700,0-1-1,-1 1 1,1 1 0,0 1-1,0-1 1,0 2 0,1 0-1,-1 0 1,-12 9 0,-15 11 13,-43 35 0,18-11-35,29-23 63,0 3-1,2 0 1,1 2 0,2 2 0,-29 39 0,46-53-36,2 0-1,0 1 1,1 0 0,1 1 0,1 0 0,1 1 0,-5 23 0,-23 166 33,21-109-51,10-75 20,-3 15-36,1 0-1,0 83 1,8-116 28,-1 1 1,2-1-1,-1 1 1,1-1-1,0 0 0,1 0 1,0-1-1,1 1 1,7 11-1,60 75-15,-47-65 19,32 47 32,-35-45-84,2 0 1,1-2-1,2-1 0,50 44 1,-16-27-5,61 49-32,-101-77 32,1-1 0,0-1 0,2-1 0,0-1 1,0 0-1,1-3 0,48 17 0,-36-18-66,0-1 0,1-2 0,0-1 0,0-2 0,42-1 0,256-31 169,-152 8-20,-166 19-128,0-1-1,1-1 1,-2-1 0,1 0-1,0-2 1,-1 0-1,0 0 1,0-2-1,-1 0 1,0-1 0,0-1-1,-1 0 1,0-1-1,-1 0 1,13-14-1,-7 5 73,5-2-86,30-38-1,-47 51 95,-2-1 0,1 0 0,-1 0 0,-1 0 0,1-1 0,-2 0 0,7-21 0,26-85 445,-26 87-214,-1-1 0,-1 1 0,-1-2 0,-2 1-1,4-58 1,-10 66-234,1 8 176,-1 1 0,-1 0-1,0 0 1,0 0 0,-1 1 0,-1-1 0,-8-24 0,1 10-124,1-1 0,1 0 1,2 0-1,-3-41 0,-6-25 7,12 83 15,0 0 0,-1 0 1,0 0-1,-1 0 1,0 1-1,-1 0 0,0 0 1,-1 0-1,0 1 1,-1 0-1,0 0 1,0 1-1,-18-15 0,-3 2 175,-1 1 0,-1 2 0,-48-22 0,64 34-181,1 0 0,0-1 0,0 0 0,1-1 0,0 0 0,0-1 0,1-1 0,1 0 0,-1 0 0,2-1 0,0-1 0,0 0 0,-12-23 0,18 27-66,3 7 6,1 0-1,0 1 1,-1-1 0,1 0 0,-1 1 0,0-1 0,0 1 0,1-1 0,-1 1 0,0 0-1,0-1 1,0 1 0,0 0 0,-1-1 0,1 1 0,0 0 0,0 0 0,-1 0 0,1 0 0,-1 0-1,1 1 1,-1-1 0,1 0 0,-1 1 0,1-1 0,-1 1 0,0-1 0,1 1 0,-1 0-1,0 0 1,-2-1 0,-8 3-452,-1 1 0,1-1 0,0 2 1,0 0-1,0 0 0,0 1 0,-21 13 0,-44 23-4358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1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30 744,'0'0'2242,"-9"-26"4639,8 26-6837,1-1-1,-1 1 0,0-1 0,1 1 0,-1 0 0,0 0 0,1-1 0,-1 1 1,0 0-1,0 0 0,1 0 0,-1 0 0,0 0 0,0 0 0,1 0 0,-1 0 0,0 0 1,1 0-1,-1 0 0,0 0 0,0 0 0,1 1 0,-1-1 0,0 0 0,1 1 1,-1-1-1,-1 1 0,-12 22 413,-3 45-432,12-45 176,-3 11-174,2 0 1,1 0 0,-2 67-1,9-93-78,-1 0 0,1-1 0,0 1 0,1-1-1,0 0 1,0 0 0,0 0 0,1 0 0,0-1-1,6 8 1,19 38-2104,-29-51 2059,1-1 0,-1 1 1,1-1-1,0 1 0,-1-1 0,1 0 0,-1 1 0,1-1 0,0 0 0,0 0 0,-1 1 0,1-1 1,0 0-1,-1 0 0,1 0 0,0 0 0,0 0 0,-1 0 0,1 0 0,0 0 0,0 0 0,-1 0 1,1 0-1,0 0 0,0-1 0,-1 1 0,1 0 0,1-1 0,20-9-2068,-4-9-183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1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4721,'0'0'4889,"3"-48"-4889,5 62-176,-2 9-584,-6 15-16,0-4-441,-3-5-1879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1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1216,'0'0'606,"-1"24"-121,-6 161 2082,6-164-2401,-1 7 148,2 0 0,3 30 1,-2-55-432,0 0 0,0-1 0,0 1 0,1-1 0,-1 1 1,1-1-1,0 0 0,0 1 0,0-1 0,0 0 0,0 0 1,0 0-1,3 1 0,18 22-1640,-17-12 175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1608,'0'0'3174,"12"27"-2750,-11-23-356,-1 0 0,1-1 0,0 1 0,0 0 0,1-1 0,-1 1-1,1-1 1,-1 1 0,1-1 0,0 0 0,1 0 0,-1 0 0,0 0 0,1 0-1,0 0 1,0 0 0,0-1 0,0 0 0,0 1 0,0-1 0,0 0-1,7 2 1,8 5-318,0-1 0,38 10 0,-53-16 221,10 2-800,1-1-1,-1 0 1,1-1 0,23 1 0,-36-27 1253,-2 10-34,0 0 0,0 0-1,-1 0 1,-1 0 0,0 0 0,-1 1 0,-1-1 0,0 1 0,-1 0 0,0 0 0,-1 1 0,0 0-1,-11-13 1,17 24-366,0 0 0,0-1 0,0 1 0,-1 0 0,1 0-1,-1 0 1,1 0 0,0 1 0,-1-1 0,1 0 0,-1 0-1,0 1 1,1-1 0,-1 1 0,0 0 0,1-1 0,-1 1-1,0 0 1,1 0 0,-1 0 0,0 0 0,1 0 0,-1 1-1,0-1 1,1 0 0,-1 1 0,0-1 0,1 1 0,-1 0-1,1-1 1,-1 1 0,1 0 0,-1 0 0,1 0 0,0 0-1,-1 0 1,1 0 0,0 1 0,0-1 0,0 0 0,0 1 0,0-1-1,0 0 1,0 1 0,0-1 0,1 1 0,-2 3 0,-2 10-487,1 0 1,1 1-1,0-1 1,1 1-1,1 26 1,0-17-907,0 5-1100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2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3145,'0'0'9572,"-15"71"-8725,7-42-654,2-1-1,0 1 0,2 0 1,1 0-1,1 1 0,2-1 1,6 57-1,-5-82-207,-1 0 0,1 1 0,0-1 0,0 0 0,0 0 0,0 0 0,1 0 0,0-1 0,0 1 0,0 0 0,0-1 0,0 1 0,1-1 0,-1 0 0,1 1-1,0-1 1,0-1 0,0 1 0,1 0 0,-1-1 0,1 1 0,-1-1 0,1 0 0,0-1 0,0 1 0,-1 0 0,8 1 0,5 0-293,0 0 0,1-1 0,-1 0 0,1-1-1,28-3 1,-40 1 137,-1 1-1,1-2 0,-1 1 0,1 0 1,-1-1-1,0 0 0,0 0 0,0 0 0,0-1 1,0 1-1,0-1 0,-1 0 0,1 0 0,-1 0 1,0 0-1,0-1 0,0 1 0,0-1 1,-1 0-1,1 0 0,-1 0 0,0 0 0,0 0 1,-1 0-1,2-6 0,10-25-2786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1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0 208,'0'0'4148,"15"19"-4015,6 6-61,42 56 0,-61-78-62,-1 0 0,0 0 0,1 0 0,-1 0 0,0 0-1,-1 0 1,1 1 0,-1-1 0,1 0 0,-1 0 0,0 1 0,0-1 0,0 0 0,-1 1 0,1-1-1,-2 4 1,-17 55 176,15-54-187,-32 88-1262,21-55-748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1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15 191 6785,'0'0'1906,"0"16"-1907,-1 23 950,-10 57 0,11-94-923,-1 1 0,0-1 0,1 1 0,0 0 0,-1-1 0,1 1 0,0 0 0,0-1 0,1 1 0,-1 0 0,0-1 0,1 1 0,0-1 0,-1 1 0,1-1 0,0 1 0,1-1 0,-1 1 0,2 2 0,0-3-28,0 0 0,1-1 0,-1 1 1,0-1-1,0 0 0,0 0 0,1 0 0,-1 0 1,1-1-1,-1 1 0,1-1 0,-1 0 1,1 0-1,4-1 0,3 2-62,-1-2 1,1 1-1,0-2 0,0 1 1,-1-1-1,1-1 0,-1 0 0,1-1 1,-1 0-1,0 0 0,0-1 1,-1 0-1,0-1 0,0 0 1,0 0-1,0-1 0,-1 0 1,0-1-1,-1 0 0,9-11 0,-14 16 101,0-1 0,-1 0 0,1 0-1,-1 1 1,0-1 0,0 0-1,0 0 1,-1 0 0,1 0-1,-1 0 1,0 0 0,0 0 0,0 0-1,-1 0 1,1 0 0,-1 0-1,0 0 1,0 0 0,-1 0-1,1 1 1,-1-1 0,0 0 0,0 1-1,0 0 1,0-1 0,-3-2-1,-9-13 179,-1 1-1,0 0 1,-22-19 0,23 24-188,-3-4-25,-37-34 146,49 47-170,1 1 0,-1 0-1,1 0 1,-1 0 0,0 1 0,0-1-1,0 1 1,0 1 0,-1-1-1,-8-1 1,13 3-29,1 1 0,-1-1 0,0 1 0,0-1 0,1 1 0,-1 0 0,0-1 0,1 1 0,-1 0 0,1 0 0,-1-1 0,1 1 0,-1 0 0,1 0-1,-1 0 1,1 0 0,0-1 0,0 1 0,-1 0 0,1 0 0,0 0 0,0 0 0,0 0 0,0 0 0,0 0 0,0 0 0,0 0 0,0 1 0,1 40-1371,-1-31 733,0 33-2004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2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 1504,'-2'-1'11241,"-10"6"-11297,3 7-59,1 1 1,1-1-1,0 2 0,1-1 0,-8 25 0,8-20 88,-1-1 0,0 1 0,-15 22 0,-14 7 159,-2-2 1,-2-1-1,-65 54 0,100-92-1123,10-5-1277,1-1 1843,8 0-2231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2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5025,'0'0'4854,"3"-1"-4850,-1 0-1,0-1 1,0 1-1,0 1 0,1-1 1,-1 0-1,1 0 1,-1 1-1,0-1 0,5 1 1,2 4 29,0 1 1,-1 0 0,1 1-1,-1 0 1,0 0 0,-1 1-1,0 0 1,0 0 0,0 0-1,10 16 1,11 10 217,-10-14-388,13 15 590,51 42 0,-17-34-1940,-55-38 625,0 1-1,-1-2 0,1 1 0,0-2 0,13 3 1,-9-4-3782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2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17 3209,'0'0'3955,"0"-4"-3357,-1-9-407,-1 14 370,-6 23 894,-1 5-836,-14 43-254,20-59-601,0 0 0,-1 0-1,-1-1 1,0 1 0,0-1 0,-1 0-1,-1 0 1,0-1 0,-1 0-1,0 0 1,-14 14 0,7-12-1947,3-4-1968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2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10658,'0'0'3492,"10"6"-3443,44 25-59,-6-5-262,71 51-1,-117-76 272,0 1-1,-1-1 1,1 1 0,-1 0-1,1-1 1,-1 1-1,0 0 1,0 0 0,0 0-1,0 0 1,0 0-1,1 3 1,-2-5-81,0 1 0,0 0-1,1 0 1,-1-1 0,0 1 0,0 0 0,0 0-1,-1-1 1,1 1 0,0 0 0,0 0 0,0-1-1,-1 1 1,1 0 0,0 0 0,0-1 0,-1 1-1,1-1 1,-1 1 0,1 0 0,-1-1 0,1 1-1,-1-1 1,1 1 0,-1-1 0,1 1-1,-1-1 1,0 1 0,1-1 0,-1 0 0,0 1-1,1-1 1,-1 0 0,0 1 0,0-1 0,1 0-1,-2 0 1,-18 4-5491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2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2921,'3'0'11829,"-17"0"-21330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3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1568,'0'0'400,"6"-12"6006,-6 20-6327,1 1 0,-1-1 0,1 1 0,1-1 0,0 1 0,0-1 0,5 11 0,-3-6 63,-1 0 1,-1 1-1,0-1 0,1 16 1,7 40 313,-4-47-290,-1-1-1,-1 1 1,0 0 0,0 40-1,-1 156 1165,6 46-553,-8-248-748,0 0 0,2-1 0,6 27 0,-4-26 123,-2 0 1,0 0-1,1 27 1,1-23-41,-2-15-56,-2-16-456,-1-54-4262,0 28-1846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3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13 295 536,'0'0'4221,"0"-8"-4082,0 4-16,1 0 75,-1 1 1,1-1 0,-1 1-1,0-1 1,0 1-1,-1-1 1,1 1-1,-1-1 1,1 1-1,-1 0 1,0-1-1,-1 1 1,1 0-1,-1 0 1,-3-6 494,5 9-538,0-4-92,0 1 1,0-1 0,0 1-1,1-1 1,-1 1 0,1-1-1,-1 1 1,1-1 0,0 1 0,1-1-1,-1 1 1,1 0 0,-1 0-1,1 0 1,0 0 0,3-4-1,-1 4 18,0 0 0,0 1 0,0-1 0,0 1 0,0 0-1,0 0 1,0 1 0,0-1 0,1 1 0,-1 0 0,1 0 0,6 0-1,27-2-38,-32 4-22,1-2 1,-1 1-1,1-1 1,-1 0-1,1 0 0,-1 0 1,0-1-1,11-5 1,-1-1 207,-11 5-175,1 0 1,-1 0-1,1 0 1,0 1 0,0 0-1,0 0 1,0 0-1,0 1 1,0 0-1,0 0 1,8 1 0,6-2-30,0 0 1,-1-1 0,0-1 0,1-1-1,19-8 1,-6 2 1,-29 11-24,0-1 0,1 1 0,-1-1 1,0 1-1,0 0 0,0 1 0,0-1 0,0 1 0,0-1 0,6 3 0,19 2 1,81-1 81,-74-1-63,0-2-1,0-1 1,1-2 0,49-9 0,14-7-9,-64 12 30,-1 1 1,1 3 0,0 1 0,44 4-1,4-1 17,105-20-34,-70 20-87,134-5 121,7-5-147,-201 9 83,-43 3 114,-18 6-859,-24 10-3223,0-9-1632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3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47 203 432,'0'0'3271,"-5"-6"-2264,-22-24-107,12 5 3301,52 24-3207,-26 2-855,391 10 1197,-372-11-1256,22 1-6,-1-2 1,1-3 0,72-14 0,-47 6-12,-1 3 0,2 3 0,141 7 0,-77 2 9,32-22 18,-126 17-72,78-14-1,-79 8 4,83-3 1,237 3-57,-357 7-7,0-1-1,1-1 1,-1 1 0,0-2-1,0 1 1,15-9 0,16-5 83,-116 47-2981,17-8-3652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2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1096,'0'0'10580,"20"-5"-10073,-12 4-465,21-6 91,0 1 0,1 1-1,39 0 1,-45 5-119,-5 1 23,-1-1 0,0-1 0,23-4 1,-37 5-52,0-1 1,0 0-1,0 0 1,-1 0 0,1-1-1,-1 1 1,1-1-1,-1 0 1,1 0 0,-1 0-1,0 0 1,0-1-1,0 1 1,0-1 0,0 0-1,-1 0 1,1 0 0,-1 0-1,0 0 1,4-8-1,-4 2-1009,-4 3-2427,-5 3-2273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3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102 281 392,'0'0'3629,"-9"-7"-3328,-38-31 521,45 36-405,0-1 0,0 0-1,0 0 1,0 0 0,1 1 0,0-2 0,-1 1 0,1 0 0,0 0-1,-1-6 1,2 5-236,-1 1-1,0-1 0,0 1 0,0-1 0,-1 1 1,1-1-1,-1 1 0,0 0 0,0 0 0,0 0 1,-3-3-1,4 5-139,0 0-1,1 0 1,-1 0 0,0 0-1,1 0 1,-1 0-1,1 0 1,-1 0 0,1 0-1,-1 0 1,1-1 0,0 1-1,0 0 1,-1 0 0,1 0-1,0 0 1,0-1 0,0 1-1,0 0 1,1 0 0,-1 0-1,0 0 1,0-1 0,1 1-1,-1 0 1,0 0 0,1 0-1,-1 0 1,1 0 0,0 0-1,-1 0 1,1 0 0,0 0-1,0 0 1,-1 0 0,1 1-1,0-1 1,0 0 0,0 0-1,2 0 1,378-29-27,-346 28-13,-1 1 23,7 1 109,0-3 1,0-1-1,0-2 0,44-12 0,-41 9-111,1 1 0,0 3 0,0 1 0,0 3 0,59 5 0,0-2-10,19-4-27,116 4 130,-33 14-103,-131-13 71,1-3 0,-1-4 0,134-24 1,-191 24-72,50-6-91,-67 10 226,-7 1-442,-63 20-2833,20-3-1861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8:3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13 384,'0'0'5125,"2"-4"-5086,8-5 29,-4 13 1,-1 27 22,-2-5-106,5 5 199,1-1 1,15 31-1,-14-36 480,-1 0 1,-1 0 0,9 51 0,25 239 1915,-42-223-2645,-5-89-2881,1 0 109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0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1 175 176,'0'0'5536,"9"-14"1004,92-8-5399,-65 12-1125,0 2-1,1 2 0,58-3 1,-64 10-7,-1-1-1,0-2 1,1 0 0,-1-3-1,-1 0 1,1-2 0,42-15-1,-26 0-25,-34 16-10,0-1 1,1 2 0,0 0-1,0 0 1,0 1 0,0 1-1,26-4 1,-74 43-1642,-21 9-4307,32-28 442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0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1528,'0'0'12743,"0"7"-12515,1 94-204,-2 118-87,-8-166 463,3-20-1583,3-9-2672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0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2969,'0'0'8804,"21"-11"-7718,26 3-1032,0 1-1,82-1 1,-129 48 448,1 46-344,1-24-63,-3 0-1,-15 111 1,12-94-804,-10-91-11082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0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3633,'0'0'5440,"-1"6"-5379,-1 20 47,1-1-1,2 1 1,4 37-1,2 34 978,-7-83-843,-1 1-1,-1-1 1,0 0-1,-1 1 1,0-1-1,-7 15 1,7-17-148,0 0 0,1 1 1,0-1-1,0 1 0,2-1 0,0 1 1,0-1-1,4 24 0,-3-35-68,1 1 1,-1-1-1,0 0 0,1 0 1,0 0-1,-1 0 0,1 0 1,0 0-1,-1 0 0,1 0 1,0-1-1,0 1 0,-1-1 0,1 1 1,0-1-1,0 0 0,0 0 1,0 0-1,0 0 0,0 0 1,0 0-1,-1 0 0,1 0 0,4-2 1,49-11 427,-16-2-339,46-12 0,-61 20-121,-11-1 43,11-3 24,-23 11-44,2-7-110,1 0-1,0 0 1,0 1-1,0-1 1,1 1-1,0 0 1,0 0-1,10-8 1,-14 14 71,-20 6-6044,0 1 340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0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1178 0 4257,'0'0'7096,"0"10"-6757,0 264 3938,0-274-4193,38-21-679,11 20 480,-28 2 98,-20-1 11,0 1 0,-1-1 1,1 1-1,-1 0 0,1-1 0,-1 1 1,1 0-1,-1-1 0,1 1 0,-1 0 1,0 0-1,1-1 0,-1 1 0,0 0 1,0 0-1,0 0 0,1 0 0,-1-1 1,0 1-1,0 0 0,0 0 0,0 0 1,-1 1-1,1 30 75,0-25-75,-1 0 6,0 0 0,-1 1-1,0-1 1,0 0 0,0-1 0,-1 1-1,0 0 1,0-1 0,-1 1-1,1-1 1,-1 0 0,-7 8 0,-10 11 6,-32 30 1,44-47-2,5-3 30,-1-1 1,0 1-1,0-1 1,0 0-1,-1 0 1,1-1-1,-1 0 1,0 0-1,0 0 0,0 0 1,0-1-1,-1 0 1,1-1-1,-1 1 1,1-1-1,-1 0 1,1-1-1,-13 0 0,19 0-45,0 0-1,0 0 0,0 0 0,0 0 0,0 0 0,1 0 0,-1 0 1,0-1-1,0 1 0,0 0 0,0 0 0,0 0 0,0 0 0,0 0 1,0 0-1,0 0 0,0 0 0,0 0 0,0-1 0,0 1 0,0 0 0,0 0 1,0 0-1,1 0 0,-1 0 0,0 0 0,0-1 0,0 1 0,-1 0 1,1 0-1,0 0 0,0 0 0,0 0 0,0 0 0,0 0 0,0-1 1,0 1-1,0 0 0,0 0 0,0 0 0,0 0 0,0 0 0,0 0 1,0 0-1,0 0 0,0 0 0,-1-1 0,1 1 0,0 0 0,0 0 1,0 0-1,0 0 0,0 0 0,12-6-594,10 3 569,3-2 16,-1 2 0,1 0 0,0 2 0,0 1 0,31 3 0,-53-2 23,0 0 0,0 0-1,-1 0 1,1 0-1,0 1 1,-1-1-1,1 1 1,-1-1 0,0 1-1,1 0 1,-1 0-1,0 0 1,0 0-1,0 1 1,0-1-1,-1 0 1,1 1 0,-1-1-1,1 1 1,-1 0-1,0-1 1,0 1-1,0 0 1,0 0 0,-1 0-1,1 0 1,0 5-1,-1-2 23,1 0-1,-1 0 0,0 0 1,0 0-1,-1 0 1,0 0-1,0-1 0,0 1 1,-1 0-1,1 0 1,-2-1-1,1 1 0,-3 5 1,-8 11 13,-1-1-1,-1 0 1,-1-1 0,-1 0-1,0-2 1,-2 0 0,-26 21-1,41-37-16,-1 1 0,0-1-1,1 0 1,-1 0 0,0-1 0,0 0-1,0 0 1,0 0 0,0 0 0,-9 0-1,13-1-33,-1 0 0,1 0 0,-1 0 0,1 0 0,-1 0 0,1-1 0,-1 1 0,1 0 0,0-1-1,-1 1 1,1-1 0,-1 1 0,1-1 0,0 0 0,-1 0 0,1 1 0,0-1 0,0 0 0,0 0 0,0 0-1,0 0 1,0 0 0,0-1 0,0 1 0,0 0 0,0 0 0,0-1 0,1 1 0,-1 0 0,1-1 0,-1 1-1,1-1 1,-1 1 0,1-1 0,0 1 0,0-1 0,0-1 0,0 2-13,0 0 0,0 0 0,0 0 0,0 0 0,0 0 0,1 0 0,-1 0-1,0 0 1,1 0 0,-1 0 0,1 0 0,-1 0 0,1 0 0,-1 0 0,1 0 0,0 1 0,-1-1 0,1 0 0,0 1 0,0-1 0,-1 0 0,1 1 0,0-1 0,0 1 0,0-1 0,0 1 0,0-1-1,0 1 1,0 0 0,1-1 0,3 0-17,0 0 1,0 1-1,0-1 0,0 1 0,1 0 0,9 2 1,-1 0 38,-1 1 1,1 0 0,-1 1 0,20 9 0,-31-12 12,0 0 1,0 0-1,0 1 1,-1-1-1,1 1 1,0-1-1,-1 1 1,1 0-1,-1-1 0,0 1 1,0 0-1,1 0 1,-1 0-1,0 0 1,-1 0-1,1 0 1,0 0-1,0 0 1,-1 1-1,0-1 0,1 0 1,-1 0-1,0 0 1,0 1-1,0-1 1,0 0-1,0 0 1,-1 1-1,1-1 1,-2 4-1,-3 9 58,0 0 0,0-1 0,-14 24 0,1 1-109,14-30 42,1 1 1,1-1-1,0 0 0,0 1 1,1-1-1,-1 13 590,17 16-733,-14-31 187,0 0 0,1 1 1,-1-1-1,2 0 0,-1 0 0,6 12 0,9 28 119,-11-8 75,-2 1 0,-2 62 0,0-98-255,-2-4 17,0 0 0,-1 0 0,1 0 0,0 0 0,0 0 0,0 0 0,0 0 1,0 0-1,0 0 0,0 0 0,-1 0 0,1 0 0,0 0 0,0 0 0,0 0 0,0 0 1,0 0-1,0 0 0,0 0 0,-1 0 0,1 0 0,0 0 0,0 0 0,0 0 1,0 0-1,0 0 0,0 0 0,0 0 0,0 1 0,0-1 0,-1 0 0,1 0 0,0 0 1,0 0-1,0 0 0,0 0 0,0 0 0,0 0 0,0 1 0,0-1 0,0 0 1,0 0-1,0 0 0,0 0 0,0 0 0,0 0 0,0 0 0,0 1 0,0-1 1,0 0-1,0 0 0,0 0 0,0 0 0,0 0 0,0 0 0,0 0 0,0 1 0,0-1 1,0 0-1,0 0 0,0 0 0,0 0 0,0 0 0,1 0 0,-1 0 0,-305 16 314,12-8 630,124-7-549,149 0-373,1 1 1,0 1 0,0 1-1,0 1 1,-31 12 0,-90 47 46,12-4-14,100-50-1904,34-10 1288,0-1 0,1 0-1,-1 0 1,0 0-1,0-1 1,0 0-1,8-4 1,18-9-5302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0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 1456,'0'0'6987,"4"-3"-5775,-4 3-1164,0 0 0,1-1 0,-1 1 0,0 0 0,1-1 1,-1 1-1,1 0 0,-1-1 0,0 1 0,1 0 0,-1 0 0,1 0 0,-1-1 0,1 1 0,-1 0 0,0 0 0,1 0 0,-1 0 0,1 0 0,-1 0 0,1 0 0,-1 0 0,1 0 0,-1 0 0,1 0 0,-1 0 0,1 0 0,-1 0 0,1 1 0,-1-1 0,1 0 0,-1 0 0,0 0 0,1 1 0,-1-1 0,1 0 0,-1 1 0,0-1 0,1 0 0,-1 1 0,0-1 0,1 0 0,-1 1 0,0-1 0,0 0 0,1 1 0,-1-1 0,0 1 0,0-1 0,0 1 0,0-1 0,1 1 0,-5 40 1682,-4-2-1424,-2 12-136,-1 0 1,-35 90-1,50-139-114,1-1-1,-1 0 0,1 0 1,0 0-1,0-1 1,-1 1-1,1-1 0,0 0 1,7-1-1,-8 1-13,29-1-41,-1-1 1,0-1-1,0-2 0,0-1 0,0-2 0,-1-1 0,42-18 1,-40 13-124,-21 7-110,0 2-1,0 0 1,0 0-1,1 1 1,24-4-1,-61 8-2291,-12 0-3267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0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2665,'0'0'6582,"2"12"-5899,20 248 688,-22-194-166,0-41-414,0-22-336,0-10 44,-3-212-628,3 214 123,1-1 1,0 1-1,1-1 1,-1 1 0,1-1-1,0 1 1,0 0-1,1 0 1,0 0-1,0 0 1,0 0 0,0 1-1,1-1 1,-1 1-1,1 0 1,0 0-1,7-5 1,-5 4-2,0 1 0,0-1-1,0 2 1,0-1 0,1 0 0,-1 1 0,1 0-1,0 1 1,0 0 0,0 0 0,0 0-1,0 1 1,8-1 0,-14 2 11,0 1-1,-1-1 1,1 1-1,0-1 1,-1 1-1,1-1 1,-1 1 0,1-1-1,0 1 1,-1 0-1,0-1 1,1 1-1,-1 0 1,1-1 0,-1 1-1,0 0 1,1 0-1,-1-1 1,0 1-1,0 0 1,0 0 0,0 0-1,0-1 1,1 1-1,-2 0 1,1 0-1,0 1 1,0 32 118,0-26-79,-1 2 24,-1 0 0,0 0 0,-1 0 0,1 0 0,-2 0 0,0-1 0,0 0-1,0 1 1,-1-1 0,-1-1 0,1 1 0,-1-1 0,-14 15 0,11-14 13,1 1 0,1 0 1,0 0-1,0 1 0,1 0 1,0 1-1,1-1 0,-7 23 0,12-32-74,0 0 0,-1 0 0,1-1-1,0 1 1,0 0 0,1 0 0,-1 0-1,0-1 1,0 1 0,1 0 0,-1-1 0,1 1-1,0 0 1,-1-1 0,1 1 0,0 0-1,0-1 1,0 1 0,0-1 0,0 0-1,0 1 1,1-1 0,-1 0 0,0 0-1,1 0 1,-1 1 0,1-1 0,-1-1 0,1 1-1,-1 0 1,1 0 0,0-1 0,-1 1-1,1-1 1,0 1 0,0-1 0,-1 0-1,1 1 1,0-1 0,2 0 0,13 1-10,0 0 0,0-1 1,25-2-1,-17 0 14,-14 1-41,0 0 1,-1 0-1,1-1 0,0-1 0,-1 1 0,0-2 0,0 0 0,0 0 0,0 0 0,-1-1 0,1-1 0,-1 0 0,13-11 0,-21 17-9,-1-1 0,1 1-1,-1-1 1,1 1 0,-1-1 0,1 1-1,-1-1 1,1 1 0,-1-1 0,1 1 0,-1-1-1,0 1 1,1-1 0,-1 0 0,0 1-1,0-1 1,1 0 0,-1 1 0,0-1 0,0 0-1,0 1 1,0-1 0,0 0 0,0 1 0,0-1-1,0 0 1,0 1 0,0-1 0,0 0-1,0 1 1,-1-1 0,1 0 0,0 1 0,-1-1-1,1 1 1,0-1 0,-1 0 0,1 1-1,0-1 1,-1 1 0,1-1 0,-1 1 0,1-1-1,-1 1 1,1-1 0,-1 1 0,0 0-1,1-1 1,-2 1 0,-32-12-3538,33 12 3328,-36-8-6068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2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1 544,'0'0'2289,"-1"6"-2455,-15 60 230,11-47 322,0 1-1,1-1 0,0 1 1,0 24-1,13 389 5793,9 50-5283,-12-166-843,-6-237-219,2-22-118,0 20-1432,-9-27-2644,4-39 748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2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5337,'0'0'9153,"44"3"-9056,-24-2-225,24 0 254,-41-1-303,-1-1-1,0 1 1,0 0-1,0 0 1,0-1-1,0 1 1,0-1-1,0 0 1,0 1-1,0-1 1,0 0-1,0 0 1,0-1-1,0 1 1,2-2-1,-3-2-4373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2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1 302 392,'0'0'7439,"2"8"-6771,-1 4-548,10 34 438,-10-44-520,0-1 1,-1 1 0,1-1 0,0 1 0,0-1 0,0 0 0,0 1 0,0-1 0,0 0 0,0 1 0,0-1 0,1 0 0,-1 0 0,0 0 0,1 0 0,-1 0 0,1 0 0,-1-1 0,1 1 0,-1 0 0,1-1 0,-1 1 0,1-1 0,0 0 0,-1 0 0,3 1 0,3-2-8,-1 0-1,0 0 1,0-1 0,1 0 0,-1 0-1,0 0 1,0-1 0,-1 1 0,1-2-1,-1 1 1,1 0 0,-1-1-1,0 0 1,0-1 0,-1 1 0,1-1-1,-1 1 1,0-1 0,0-1 0,-1 1-1,1-1 1,3-8 0,0 1-25,-1 0 0,0-1 0,-1 0 1,0 0-1,-2-1 0,1 1 0,-2-1 0,2-28 1,-4 35-235,0 0 0,-1 1 1,-1-1-1,1 1 1,-1-1-1,-1 1 0,1 0 1,-1-1-1,0 1 1,-1 1-1,0-1 0,-8-10 1,-3-8-2143,3 3-1469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2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0 696,'0'0'5204,"-10"12"-5033,-4 4-114,1 1 0,1 0 0,0 1 0,-12 27 0,18-31 403,-1-1-1,0 1 1,-1-1-1,0-1 1,-1 1-1,-16 16 1,21-30 832,4-10-1239,7-14-615,24-29 185,-24 43 394,0 1 0,0-1 0,-1 1 0,-1-2 0,0 1 1,0-1-1,-1 1 0,-1-1 0,0 0 0,2-15 1459,0 29-1502,0 0-1,0 1 0,-1-1 0,1 1 1,0 0-1,-1 1 0,0-1 0,0 1 1,0 0-1,0 0 0,-1 0 0,5 6 1,-1-2-17,2 2 28,1 0 1,-2 1-1,0 0 1,0 0-1,-1 1 1,9 18-1,-16-30 51,0 1 0,0-1 0,0 1 0,0-1 0,0 1 0,0-1 0,0 1 0,0-1 0,0 1 0,0-1 0,-1 1 0,1-1 0,0 1 0,0-1 0,0 0 0,-1 1 0,1-1 0,0 1 0,0-1 0,-1 1 0,1-1 0,0 0 0,-1 1 0,1-1 0,-1 0 0,1 1 0,0-1 0,-1 0 0,1 0 0,-1 1 0,0-1 0,-21 11 84,-7 4-409,28-9-3189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2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1048 119 1032,'-4'-4'13208,"-13"-13"-13485,-26 3 28,14 4 327,-46-22 1,63 28-53,1 0 0,-1 1 0,0 0 0,1 1 0,-1 0 1,0 1-1,0 0 0,-15 2 0,-53-8 122,42 1 59,-1 1 1,-66 0 0,95 7-205,0 0 1,-1 0-1,1 1 1,0 1 0,0 0-1,1 0 1,-1 1-1,-12 8 1,-34 14 166,47-22-149,0 0-1,1 0 0,0 0 1,0 1-1,0 0 0,-12 13 1,-16 12-30,21-21 0,4-4 25,2 1 1,-1 0 0,1 0-1,0 1 1,0 0 0,1 0-1,0 1 1,1 0-1,0 1 1,0-1 0,-6 14-1,5-9 17,0 0 0,-1 0 1,-16 17-1,16-20-4,1 0 0,-1 0 0,2 1 0,0 0 0,-7 16 0,12-19-30,0 0-1,1 0 1,1 0-1,-1 0 1,1 0 0,3 17-1,-1 7 29,-4 9 33,0-30-37,1 0 0,1 0 0,0 1 0,1-1 0,0 0-1,3 14 1,1-15-13,0 0 0,1 0 0,14 19 0,14 28 33,-26-35-42,-6-16-9,0 1 1,1 0-1,0-1 1,0 0-1,1 0 1,0 0-1,0 0 1,0 0-1,1-1 0,0 0 1,0 0-1,1 0 1,0-1-1,0 1 1,12 7-1,-2-3-2,-1 0-1,-1 1 1,18 16-1,-21-16 8,2 0 0,-1-1-1,1-1 1,29 16-1,-25-16-37,1-1-1,1-1 1,0-1-1,0-1 1,0 0-1,0-1 1,1-1-1,29 1 1,24-2 7,-50 0 8,1-1 1,0-1-1,-1-1 0,1-1 0,-1-1 0,40-10 0,-28 1-13,1 1 28,-1-2-1,0-1 0,-1-2 1,63-39-1,98-75-903,-193 129 924,-1-1 0,0 1-1,0 0 1,0-1 0,0 0 0,0 1 0,0-1-1,-1 0 1,1 1 0,0-1 0,-1 0-1,1 0 1,-1 1 0,0-1 0,0 0 0,0-3-1,0-38 239,-1 16-183,15-40-418,-11 58 388,0 1-1,-1-1 0,0-1 1,-1 1-1,1 0 1,-2 0-1,1-1 0,-1 1 1,-1 0-1,-1-11 0,0 15 10,0-1 0,-1 1 0,1 0 0,-1-1 0,0 1 0,-7-8 0,7 10-20,0-1 1,1 0 0,-1 0-1,0 0 1,1-1-1,0 1 1,0 0 0,1-1-1,-1 1 1,1-1-1,0 0 1,0 0 0,0-5-1,1 4 14,1 0 0,-1 0 0,-1 0 0,1 0 0,-1 0 0,0 0 0,0 0 0,-1 0 0,0 1 0,0-1 0,0 0 0,-1 1 0,0-1 0,0 1 0,0 0 0,0 0 0,-1 0 0,0 1 0,0-1 0,0 1 0,-1 0 0,0 0 0,-8-6 0,0-1 2,0-1 0,1 0 0,1-1 0,-18-24-1,25 30-33,-1 1 28,0 0 0,0 1 0,0 0 0,-1 0 0,0 0-1,0 0 1,0 1 0,0 0 0,-1 0 0,1 1 0,-1-1 0,0 2-1,-9-4 1,-2 2-252,1 1 0,-1 0 0,0 1-1,-27 1 1,42 2 28,0-1 1,0 1-1,0 0 1,1-1-1,-1 1 1,0 1-1,0-1 1,1 0-1,-1 1 0,1-1 1,0 1-1,-1-1 1,1 1-1,0 0 1,-3 3-1,-4 4-1881,-9 4-3892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4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77 114 4425,'0'0'3651,"-3"-7"-3239,-1-6 569,1-1-1,0 0 0,1 0 0,1 0 1,0-24-1,-11 52-1086,-1 31 49,2 0-1,3 1 1,1 0-1,-1 91 0,8-136 42,0 1 0,0 0 0,0-1 0,0 1 0,0 0 0,0-1 0,0 1 0,1-1 0,-1 1 0,1 0 0,-1-1 0,1 1-1,0-1 1,0 0 0,-1 1 0,1-1 0,0 1 0,0-1 0,1 0 0,-1 0 0,0 0 0,0 0 0,0 0 0,1 0 0,-1 0 0,0 0 0,1 0 0,-1 0-1,1-1 1,-1 1 0,1-1 0,0 1 0,-1-1 0,1 1 0,-1-1 0,1 0 0,0 0 0,-1 0 0,1 0 0,0 0 0,-1 0 0,1 0 0,-1-1-1,4 0 1,0 0-38,-1 0 0,1-1 0,0 1 0,0-1 0,-1 0 0,1 0-1,-1-1 1,0 1 0,0-1 0,0 0 0,0 0 0,0 0 0,-1-1-1,5-3 1,1-9-688,0 1-1,0-1 1,-2-1 0,0 1-1,-1-1 1,4-18-1,-6 11-1692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4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7890,'0'0'5281,"-3"0"-5281,12 0-40,5 0-120,-2 0-248,-3 0-1497,-3 6-1399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4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5961,'0'0'6642,"48"0"-6592,-47 0-142,0 0 0,0 0 0,0 0 0,0 0 0,0-1 0,0 1-1,0 0 1,0-1 0,0 1 0,0-1 0,0 1 0,0-1 0,-1 0 0,1 1-1,0-1 1,0 0 0,0 0 0,-1 1 0,1-1 0,0 0 0,-1 0 0,1 0-1,-1 0 1,1 0 0,-1 0 0,1 0 0,-1 0 0,0 0 0,0 0 0,1 0-1,-1 0 1,0 0 0,0 0 0,0 0 0,0 0 0,0 0 0,0-2 0,0-7-2828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4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4417,'39'-124'4265,"-42"124"-3345,3-3-360,0 1-144,0-1-416,3 0-304,11 3-88,4 0-288,0 0-720,5 0-233,-5 0 17,-3 6-937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39:4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2865,'0'0'11059,"-3"45"-10927,3-37-187,0 0 0,0 0 0,1 0 0,-1 0 0,2-1 0,-1 1 0,4 10 0,-3-15 32,0 0 0,0-1-1,0 1 1,0 0-1,0-1 1,0 1 0,1-1-1,0 0 1,-1 0-1,1 0 1,0 0-1,0 0 1,0-1 0,0 1-1,0-1 1,0 0-1,0 0 1,1 0 0,5 1-1,4 0-125,0 0-1,0-1 0,26 0 1,-23-1 76,-15 0 83,1-1-1,-1 1 0,1-1 1,-1 1-1,1-1 0,-1 1 1,0-1-1,1 0 0,-1 1 1,0-1-1,1 0 0,-1 0 1,0 0-1,0 0 0,0 0 1,0-1-1,0 1 0,0 0 1,0 0-1,-1-1 0,1 1 1,0 0-1,-1-1 0,1 1 1,0-1-1,-1 1 0,0-1 1,1 1-1,-1-1 0,0 1 1,0-1-1,0 1 0,0-1 1,0 1-1,0-1 0,0 1 1,-1-3-1,0 0 77,1-1 0,0 0 0,-1 1 0,0-1 0,0 1 1,-1-1-1,1 1 0,-1 0 0,0-1 0,0 1 0,0 0 0,-4-4 0,1 3-56,-38-38 284,40 41-348,0-1 0,0 1 0,-1 0 0,1 0 0,0 0 1,-1 0-1,1 0 0,-1 1 0,1-1 0,-1 1 0,0 0 0,-5-1 0,8 3-182,0 0 0,0 0 0,0 0 0,1 1 0,-1-1 0,0 0 0,1 0 0,-1 0 0,1 1 0,-1-1 0,1 0 0,0 0 0,-1 1 0,1-1 0,0 0 0,0 1 1,0-1-1,0 0 0,0 1 0,1-1 0,-1 0 0,0 1 0,1 0 0,-1 4-873,0 21-3924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40:0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37 416,'0'0'3145,"-38"11"2836,34-3-5867,1 0 0,0 0 1,0 0-1,1 0 0,0 0 0,0 1 0,1-1 0,0 1 0,0-1 1,1 1-1,0 0 0,1-1 0,0 1 0,2 9 0,-1-15-142,0 0 0,0 0 0,0 0 0,0 0 0,0 0 0,1-1 0,-1 1 0,1-1 0,0 1 0,0-1 0,4 2 0,-6-3 29,0 0 1,0 0 0,0 0-1,0 0 1,0 0 0,1-1-1,-1 1 1,0 0 0,1-1-1,-1 1 1,0-1 0,1 0-1,-1 1 1,1-1 0,-1 0-1,0 0 1,1 0 0,-1 0-1,1 0 1,-1 0-1,1 0 1,-1-1 0,0 1-1,1 0 1,-1-1 0,0 1-1,1-1 1,-1 1 0,0-1-1,3-1 1,2-6-5,-1-1 0,1 1-1,-2-1 1,1 0 0,-1 0 0,-1 0 0,1-1-1,-2 1 1,1-1 0,-1 0 0,-1 0 0,0 1-1,0-1 1,-1-13 0,0 22 3,0 1-1,0 0 1,0 0-1,-1-1 1,1 1-1,0 0 1,0 0-1,0-1 1,0 1-1,-1 0 1,1 0-1,0 0 1,0-1-1,-1 1 1,1 0-1,0 0 1,0 0-1,-1 0 1,1 0-1,0-1 1,0 1 0,-1 0-1,1 0 1,0 0-1,0 0 1,-1 0-1,1 0 1,0 0-1,-1 0 1,1 0-1,0 0 1,-1 0-1,1 0 1,0 0-1,0 0 1,-1 0-1,1 0 1,0 1-1,0-1 1,-1 0-1,1 0 1,0 0 0,0 0-1,-1 0 1,1 1-1,0-1 1,0 0-1,-1 0 1,1 1-1,0-1 1,0 0-1,0 0 1,0 0-1,-1 1 1,-12 10-86,10-1 56,0-1 0,1 0-1,0 1 1,1-1 0,0 1 0,0 0 0,2 14-1,-1-15-51,2-8 31,1 0 0,0 0 0,0-1 0,0 1 0,-1-1 0,1 0 0,0 0 0,0 0 0,0 0 0,0 0 0,0-1 0,4 0 0,-3-2 58,-1 1-1,0-1 0,1 0 1,-1 0-1,0 0 1,0 0-1,-1 0 0,1-1 1,-1 0-1,1 1 1,-1-1-1,0 0 1,0 0-1,-1 0 0,0 0 1,1 0-1,-1-1 1,0-4-1,1 3 125,-1-1-1,0 0 1,0 0-1,-1 0 1,0-1-1,0 1 1,0 0-1,-1 0 1,0 0-1,-4-11 1,5 18-105,0-1 1,0 0 0,0 0-1,-1 0 1,1 0-1,0 0 1,0 0 0,-1 0-1,1 0 1,-1 1-1,1-1 1,-1 0 0,1 0-1,-1 0 1,1 1 0,-1-1-1,0 0 1,1 1-1,-1-1 1,0 1 0,0-1-1,1 0 1,-1 1-1,0 0 1,0-1 0,0 1-1,0-1 1,1 1-1,-1 0 1,0 0 0,0 0-1,0-1 1,-1 1-1,1 1-138,0 0-1,0 0 0,0 0 0,0 1 0,0-1 1,1 0-1,-1 0 0,0 0 0,1 1 0,-1-1 1,1 0-1,-1 1 0,1-1 0,0 0 0,0 1 1,-1-1-1,1 0 0,0 1 0,0-1 0,1 3 0,-1 24-2863,0-3-2395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40:2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1 384,'0'0'1096,"6"15"-2056,0-7 440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2:5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1712,'0'0'3597,"3"10"799,0 14-2661,-20 204-621,-1 2-153,19-194-950,0-20 0,-1 0 1,0 0-1,-1 0 1,-1 0-1,-6 24 1,7-33-201,-1 0 0,1-1 0,1 1 0,-1 0 0,1 0 0,2 10 0,-2 21-1842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1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14 928,'0'0'3561,"6"-13"-635,-3 28-1931,-1-1 1,-1 1 0,0 0-1,-2 18 1,1-27-914,0 18 16,-2 0 1,0-1 0,-2 1-1,0 0 1,-2-1 0,0 0-1,-2 0 1,-15 33 0,17-43-75,2 1-1,0 0 1,0 0 0,1 1-1,1-1 1,0 1 0,2 0-1,-1-1 1,2 1 0,0 0-1,3 16 1,-3-26-37,1 0 0,-1-1 0,1 1 0,0-1 1,0 0-1,1 1 0,-1-1 0,1 0 0,0 0 0,0-1 0,0 1 0,0-1 0,1 1 1,7 4-1,-10-7-11,1 1 0,0-1 0,0 0 0,0 0 0,0 0 0,0-1 0,0 1 0,0 0 0,1-1 0,-1 1 0,0-1 1,0 0-1,0 0 0,1 0 0,-1 0 0,0 0 0,0 0 0,0 0 0,1-1 0,-1 1 0,0-1 0,0 0 0,0 0 0,0 0 0,0 0 1,0 0-1,0 0 0,0 0 0,-1 0 0,1-1 0,0 1 0,2-3 0,3-4-173,16-16-2284,30-39-1,-31 28-2405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40:2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1096,'6'6'391,"-4"-5"-237,-1 0 0,1 1 0,-1-1 0,0 0 0,1 1 0,-1-1 0,0 1 0,0 0 0,0-1 0,0 1 0,0 0 0,-1 0 0,1 0 0,0-1 0,0 4 1,-3-4 1040,1-1-1227,1 0 0,-1 0 0,1 0 0,0 0 0,-1 1 0,1-1 0,-1 0 0,1 0 0,-1 0 0,1 1 0,0-1 0,-1 0 0,1 1 0,0-1 0,-1 0 0,1 0 0,0 1 1,-1-1-1,1 1 0,0-1 0,0 0 0,-1 1 0,1-1 0,0 1 0,0-1 0,0 0 0,-1 1 0,1-1 0,0 1 0,0-1 0,0 1 0,0-1 0,0 1 0,0-1 0,0 1 0,0-1 1,0 1-1,0-1 0,1 0 0,-1 1 0,0 0 0,3 7-280,-2-6 424,0-1 0,0 0 1,0 1-1,0-1 0,0 1 0,-1 0 1,1-1-1,-1 1 0,1-1 0,-1 1 1,0 0-1,1-1 0,-1 1 1,0 0-1,0-1 0,0 1 0,0 0 1,-1 0-1,1-1 0,0 1 0,-1-1 1,1 1-1,-1 0 0,1-1 0,-1 1 1,0-1-1,0 1 0,0-1 0,0 1 1,0-1-1,0 0 0,-2 2 1,2-1-72,0-1 1,0 0 0,0 0-1,0 1 1,0-1 0,0 1 0,1-1-1,-1 1 1,0-1 0,1 1 0,-1 0-1,1-1 1,0 1 0,-1 0 0,1-1-1,0 1 1,0 2 0,1 36 90,0-22-69,0 55 520,1-30-206,-2 0 1,-12 80-1,9-98-390,0 0 0,2 0 0,0 1 0,2-1 0,1 0 0,1 0 0,8 35 0,-6-27 66,-2-1-1,-1 1 1,-2 0 0,-1-1-1,-7 45 1,-2 57 129,11-76-162,-10 266 317,6-307-333,1 0 0,1 1 0,1-1 0,1 0 0,0 1 0,1-1 0,1 0 0,1 0 0,10 31 0,-9-36 4,-1-1 1,0 1-1,-1 0 0,0 0 0,-1 1 1,0-1-1,-1 0 0,0 1 0,-1-1 0,-2 14 1,-3 7 30,-1 1 1,-15 42-1,11-40-32,3 1-22,1 0 0,2 1 0,2 0-1,4 74 1,-1 43-2,-5-131 171,-1-1-1,0 0 1,-2-1 0,-1 0-1,-1 0 1,-17 32-1,13-28-73,1 0-1,1 1 0,2 1 0,-7 29 0,11-15-192,2 0 0,2 0 0,6 63 0,-2-50 105,-4 67 1,-1-105-85,-2 1 1,0-1-1,-1 0 0,-13 30 0,12-33-594,0 0 0,1 1 0,1-1-1,0 1 1,1 1 0,-2 25 0,5-13-1916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41:0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19 576,'0'0'794,"7"-18"8706,104 28-9418,121-4-973,-167 7 816,-47-14 46,-13 1 0,0-1 0,-1 1 0,1 0 1,0 0-1,0 1 0,-1-1 0,1 1 0,0 0 1,-1 1-1,1-1 0,4 3 0,19 0 412,-23-3-648,-15-1-1578,-9 0-3378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43:5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17 2881,'0'0'6702,"0"-1"-6421,0 0 0,-1 0 0,1 0 0,0 0 0,0 0 0,0 0 0,-1 0 0,1 0 0,0 0 0,-1 0 0,1 1 0,-1-1 0,1 0 0,-1 0 0,1 0 0,-2 0 0,-1 1-279,0 1 0,0 0 0,0 0 0,0 0-1,0 0 1,0 0 0,0 1 0,0 0 0,0-1-1,0 1 1,1 0 0,-1 0 0,-2 3 0,-34 35-220,28-28 84,-29 33-234,-26 27-670,51-67-3548,12-5 1769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43:5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 4481,'0'0'9057,"-1"0"-9046,1 0 0,0 0 1,-1-1-1,1 1 0,0 0 1,-1-1-1,1 1 0,0 0 1,0-1-1,0 1 1,-1-1-1,1 1 0,0 0 1,0-1-1,0 1 0,0-1 1,0 1-1,0-1 0,0 1 1,0 0-1,0-1 0,0 1 1,0-1-1,0 1 1,0-1-1,0 0 0,5 3-22,-1 0 0,1 0 0,-1 0 0,1 0 0,-1 1 0,0 0-1,4 3 1,5 2 8,152 90-1056,-163-98 1025,-1 1 0,1 0 1,-1 0-1,0-1 0,0 1 0,0 0 0,1 1 0,-1-1 0,0 0 0,0 0 0,0 0 0,0 1 0,-1-1 0,1 0 0,0 1 0,0 1 0,-1-2-22,0-1 0,0 1 0,0 0 0,0-1 0,-1 1 0,1-1 0,0 1 0,0-1 0,-1 1 0,1-1 0,0 1 0,-1-1 0,1 0 0,0 1 0,-1-1 0,1 1 0,-1-1-1,1 0 1,-1 1 0,1-1 0,-1 0 0,1 0 0,-1 1 0,1-1 0,-1 0 0,1 0 0,-1 0 0,0 1 0,-49 4-2583,6-5-277,2 0-1828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43:5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0 784,'47'16'7890,"-47"-18"-3993,6 2-3649,11 0-248,10 10-120,2 3 8,1 3 72,2-5 40,-9 0-752,-8-6-297,-6-5-815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7:4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3093 36 13705,'172'7'383,"616"3"-29,-564-26-323,-76 2 100,-71 9-73,277-10 84,-327 13-6,-13 1-1737,-28 4-3302,-3 0-876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7:4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42 7172,'178'-29'575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7:4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31 11403,'146'-10'522,"-123"9"-522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47:4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1640,'0'0'6458,"50"21"-6458,-24-18-160,4-3-184,-1 0-721,0 0 361,-2-10 24,-12-9 160,-7 6-1216,-8-1-1089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49:0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1824,'0'0'11770,"0"-2"-11329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1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2537,'0'0'8600,"36"-8"-7858,-26 8-669,8 0-101,0 0 0,0-1 1,0 0-1,0-2 0,0 0 0,28-9 0,44-21-4246,-53 19-1393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49:2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6513,'0'0'5898,"0"-48"-5266,0 54-688,0 4-168,0 6-760,3-3-1297,0 1-3064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49:3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6673,'0'0'8722,"23"0"-8722,1 0-80,2 0 80,-5 2-184,0 1-224,-7 0-328,-5-3-1104,-3 0-809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7:41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4 4929,'0'0'10282,"-1"0"-10274,1 0 0,0 0 0,0-1-1,0 1 1,0 0 0,0 0 0,0-1 0,-1 1-1,1 0 1,0 0 0,0 0 0,0-1 0,-1 1-1,1 0 1,0 0 0,0 0 0,-1 0 0,1 0-1,0 0 1,0-1 0,-1 1 0,1 0 0,0 0-1,0 0 1,-1 0 0,1 0 0,0 0 0,0 0-1,-1 0 1,1 0 0,0 0 0,0 0 0,-1 0-1,1 0 1,0 0 0,0 0 0,-1 1 0,1-1-1,-6 8-4,1 1-1,0-1 1,1 1-1,0 0 0,0 0 1,1 1-1,-3 13 1,2-12-35,-4 14 41,-1-1 0,0 0 1,-2 0-1,-1-1 0,-1 0 0,-1-1 0,-1-1 0,0 0 0,-2-1 0,-30 28 0,45-46-13,-1 0 0,1 0-1,0 0 1,0 1 0,0-1 0,0 0-1,0 1 1,0 0 0,1-1-1,-1 1 1,1 0 0,0 0-1,-1 0 1,1 0 0,1 0 0,0-2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50:1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0 120 384,'0'0'9170,"9"-14"-8403,20 3-759,0 0 0,1 2 0,-1 1 0,2 2-1,-1 0 1,34 0 0,17-5 2,90-18-10,-119 28 37,-46 2-33,0 0 1,-1-1 0,1 0 0,0 0 0,0 0 0,-1-1 0,1 0 0,0 0 0,8-3 0,-11 2-25,-3 2-22,-8 0-2545,-10 2-123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50:1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1216,'0'0'7044,"25"3"-6725,57 7 487,1-4-1,126-7 0,-79-1-791,-3 2 39,-127 0 1,-2-6-4485,-8-1-1054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7:4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255 157 9704,'-17'38'465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50:3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4809,'0'0'4393,"-4"1"-3820,-4 2-488,1 1 0,1-1 0,-1 1 0,0 0-1,1 1 1,0 0 0,0 0 0,0 0 0,1 1-1,-1-1 1,1 2 0,1-1 0,-6 8 0,-10 19 635,-24 51 1,22-39-514,-7 22-1104,23-50 134,0-1 0,-1 0 1,-19 30-1,20-42-2227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50:3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9874,'0'0'5540,"-7"0"-5472,-14 0-66,35 0-5,53 6-147,-60-4 136,13 1-116,-1 1-1,1 1 1,-1 0-1,-1 2 0,31 14 1,-47-19 123,0 0 1,0-1 0,-1 1 0,1 0-1,0 0 1,-1 0 0,1 1-1,-1-1 1,0 0 0,1 0 0,-1 1-1,1 3 1,10 15-703,-6-20-2308,-3-1-1244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50:3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2785,'0'0'8587,"5"-2"-8347,9-2-243,0 0 1,0 2 0,1-1-1,-1 2 1,1 0-1,-1 0 1,1 2 0,24 3-1,26-1-415,-63-4 326,1 1 1,-1 0-1,1-1 1,-1 1-1,0-1 1,1 0 0,-1 0-1,0 0 1,1 0-1,-1 0 1,0-1-1,0 1 1,0-1-1,0 1 1,0-1-1,-1 0 1,1 1 0,2-5-1,25-42-2774,-26 41 2095,13-25-4266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7:4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295 491 12431,'0'3'-21,"-2"1"-608,2-11 280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1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1824,'0'0'10467,"6"0"-10245,178 0-1169,-184-4-2321,-8-5-2045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7:4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2 157 9922,'-1'7'-47,"1"40"-711,0-27 3273,39-21-549,-16-4-2183,-1 0 1,31-12 0,9-8-4291,-46 17 1450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7:4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8 12190,'24'1'121,"56"0"29,1 1-1856,-29-3-3246,-36-1 45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51:2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1 256,'0'0'5146,"-31"0"457,12 0-5008,14 1-554,1 1-1,0 0 1,0 0 0,0 0 0,0 0 0,1 1 0,-1 0-1,1 0 1,-1 0 0,1 0 0,0 0 0,0 1 0,0-1-1,1 1 1,-4 6 0,-18 19 517,20-25-545,1 0-1,-1 1 1,1 0 0,0 0 0,0 0-1,0 0 1,1 0 0,0 0 0,-3 12 0,-11 57 93,12-55-76,4-18-20,0 0 0,1 0-1,-1 0 1,0 0 0,0 0 0,1 0 0,-1 0 0,1 0 0,-1 0 0,0 0 0,1 0-1,0 0 1,-1-1 0,1 1 0,0 0 0,-1 0 0,1 0 0,0-1 0,0 1 0,0 0 0,-1-1-1,1 1 1,0-1 0,0 1 0,0-1 0,0 0 0,0 1 0,0-1 0,0 0 0,0 1-1,0-1 1,2 0 0,49 8 86,-26-4-39,-20-2-62,1-1 1,-1 1 0,0-1-1,0-1 1,1 1 0,-1-1-1,9 0 1,-13-1 3,1 0 0,-1 0 0,1 0 0,-1 0 0,1 0 0,-1-1 0,0 1-1,0-1 1,1 1 0,-1-1 0,0 0 0,-1 0 0,1 0 0,0 0 0,0 0 0,-1-1 0,0 1 0,1 0 0,0-4 0,4-5 25,0-1 0,-1 0 1,-1 0-1,0-1 1,0 1-1,-2-1 1,1 1-1,-2-1 1,1 0-1,-2 0 0,-1-24 1,0 36-12,1 0 0,0 0 1,-1-1-1,1 1 0,-1 0 0,1 0 0,-1 0 1,1-1-1,-1 1 0,0 0 0,0 0 1,0 0-1,1 0 0,-1 0 0,0 0 0,0 1 1,0-1-1,0 0 0,-1 0 0,1 1 1,0-1-1,0 0 0,0 1 0,-1 0 0,1-1 1,0 1-1,0 0 0,-3-1 0,-45-2 674,36 4-566,12-1-216,-9 26-4778,-1-18 796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47:3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 1776,'0'0'6306,"6"-6"-6114,-23 17-128,2 2 32,3-2-96,6-6-96,6 0-176,0-15-6794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52:2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19 8834,'0'0'5053,"0"-3"-4898,2-9-149,-1 9-47,-15 20 449,-63 35 243,57-40-603,1 0-1,0 2 0,-29 27 0,40-28-98,7-10-3485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52:2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1 0 3777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19:4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8242,'0'0'7201,"0"-7"-7201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3:2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0 536,'0'0'1080,"-3"2"161,0 0-956,0 0 0,-1 0 0,1-1 0,0 0 0,-1 1 0,1-1 0,-1 0 0,1 0 0,-1-1 0,-6 1 0,10 5-3252,0-4 1470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3:2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0 600,'-16'4'662,"-13"6"-814,21 0 6965,52-10-6094,138 13-2973,-170-17-379,-9 0 390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3:2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1792,'0'0'5123,"4"0"-4735,102 2 2035,-49-1-3410,-1-1-3795,-49 0 2841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18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4601,'47'-124'4449,"-44"124"-3977,9 0 8,2 0-104,7 0-200,-1 0-176,7 0-208,-4 0-1496,-5 0-2289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3:2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3433,'0'0'3483,"5"0"-3271,44 3 133,-35-1-310,0 0 0,0-2 0,0 1-1,0-2 1,0 0 0,1-1 0,-2 0 0,17-5 0,-28 6 204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4:2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96,'0'0'5294,"7"-22"1620,6 22-6899,0-2 0,0 0 0,0 0 0,21-8 1,-21 5-64,0 2 0,0 0 0,0 0 0,25-1 0,-34 4 22,1 0 0,0 0 1,0 0-1,0 1 0,-1 0 0,1 0 0,0 0 1,-1 0-1,1 1 0,-1 0 0,1 0 1,-1 0-1,0 0 0,6 4 0,-8-5-226,1 0-1,0 0 0,0-1 1,-1 1-1,1-1 1,0 0-1,0 0 0,0 0 1,5-1-1,2 1-2691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4:2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3385,'0'0'7892,"44"-11"-6988,276 27-620,-291-16-175,-19 0-708,-15 0-2190,-16 0-1300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6:0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70 1712,'0'0'1779,"-19"42"2752,18-41-4495,1-1 0,-1 1 1,1 0-1,-1 0 0,1-1 1,0 1-1,-1 0 0,1 0 1,0 0-1,0-1 0,0 1 0,-1 0 1,1 0-1,0 0 0,0 0 1,0-1-1,0 1 0,1 0 1,-1 0-1,0 0 0,0 0 1,0-1-1,1 1 0,-1 0 1,0 0-1,1-1 0,-1 1 1,1 0-1,0 0 0,0 1-15,1-1-1,-1 0 0,1 0 1,-1 0-1,1 0 1,0-1-1,-1 1 0,1 0 1,0-1-1,0 1 1,0-1-1,-1 0 0,4 1 1,-2-1 19,0 1 0,1-1 0,-1 0-1,1 0 1,-1-1 0,0 1 0,1-1 0,-1 1 0,0-1 0,1 0 0,-1 0 0,0 0 0,0-1 0,0 1 0,0-1 0,3-2-1,-1-2 129,-1-1-1,0 1 0,0-1 1,0 0-1,-1 0 0,0 0 0,0-1 1,-1 1-1,0-1 0,0 1 1,-1-1-1,0 0 0,0 0 0,-1 0 1,-1-15-1,1 23-20,-11 2-141,10-2-5,1 0 1,0 0-1,-1 0 0,1 0 0,-1 0 0,1 0 0,0-1 0,-1 1 0,1 1 1,-1-1-1,1 0 0,0 0 0,-1 0 0,1 0 0,-1 0 0,1 0 0,0 0 0,-1 0 1,1 1-1,0-1 0,-1 0 0,1 0 0,0 1 0,-1-1 0,1 0 0,0 0 1,-1 1-1,1-1 0,0 0 0,0 1 0,-1-1 0,1 0 0,0 1 0,0-1 0,0 0 1,0 1-1,-1-1 0,1 1 0,0-1 0,0 0 0,0 1 0,0 0 0,-4 11-130,0 1 0,1-1 0,1 1 0,0 0 0,1 0-1,0 24 1,2-37 95,1-1-1,-1 1 1,0-1 0,1 1-1,-1-1 1,0 0-1,0 0 1,0 1 0,1-1-1,-1 0 1,0 0 0,0 0-1,0 0 1,-1-1-1,1 1 1,0 0 0,0 0-1,1-2 1,44 2-7677,-26-1 4746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8:50:4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96 576,'0'0'2414,"-18"0"-2835,17 0 608,1 0 0,-1 0 1,0 0-1,0-1 1,1 1-1,-1 0 1,0-1-1,1 1 1,-1-1-1,0 1 1,1-1-1,-1 1 1,1-1-1,-1 1 1,1-1-1,-1 1 0,1-1 1,-1 0-1,1 1 1,0-1-1,-1 0 1,1 1-1,0-1 1,0 0-1,-1 0 1,1 1-1,0-1 1,0 0-1,0 0 1,0 1-1,0-1 0,0 0 1,0 0-1,0-1 1,0 1-122,0 1 0,0-1 1,0 0-1,0 0 0,0 0 0,0 0 0,0 1 1,0-1-1,1 0 0,-1 0 0,0 0 1,0 1-1,1-1 0,-1 0 0,0 0 0,1 1 1,-1-1-1,1 0 0,-1 1 0,1-1 1,-1 0-1,1 1 0,0-1 0,-1 1 0,1-1 1,0 1-1,-1-1 0,3 0 0,211-2-210,-150 1 135,89-16-1,-67 7 69,40 4-88,-5 0-14,-85 4 9,0 1 0,46 3 0,-11 1 2,-66-1 36,1 1 0,0-1 0,-1 1 0,1 1 0,-1-1 0,8 5 1,11 4-10,-17-8 7,0-1 1,1 1 0,0 1 1,-1-1-1,0 1 0,10 7 0,-17-10 8,0 0 175,0 9-2150,0-2-1549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00:2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9 592,'0'0'4042,"0"-6"-434,0 3-1681,0 6-1447,0 178-737,0-182 189,0 1 0,0 0 1,0 0-1,0-1 0,0 1 1,0 0-1,0 0 0,0-1 1,0 1-1,0 0 0,0 0 1,1-1-1,-1 1 0,0 0 1,0 0-1,0-1 0,0 1 1,0 0-1,1 0 0,-1 0 1,0 0-1,0-1 0,0 1 1,1 0-1,-1 0 0,0 0 1,0 0-1,0 0 0,1 0 1,-1-1-1,0 1 0,0 0 1,1 0-1,-1 0 0,0 0 1,0 0-1,1 0 0,-1 0 1,0 0-1,0 0 0,1 0 1,-1 0-1,0 0 0,0 0 1,1 0-1,-1 0 0,0 1 0,0-1 1,1 0-1,5 0-324,11 0-3727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00:2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4481,'0'3'8111,"-14"57"-7658,10-48-444,1 0 1,0 1-1,1-1 1,-1 21-1,3-28-121,0 1 0,-1-1 0,1 0 0,-1 1-1,0-1 1,0 0 0,-1 0 0,0 0 0,0 0 0,0 0 0,-3 5-1,5-10 100,-6 18-2877,5-10 256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00:4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4825,'0'0'7248,"16"0"-7285,107 1 78,126 16-1,-133-7-30,144-6 1,-162-4-201,-37 4 186,-49-2-42,0-1 0,0 0 0,1 0 0,-1-1 0,0-1 0,0 0 0,0-1 0,13-3 0,-10-2 11,-11 5-7,1 0 1,-1 1 0,1-1-1,-1 1 1,1-1-1,0 1 1,6 0 0,-10 1 110,-14 0-3560,2 0-1138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00:4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4809,'0'0'1390,"8"-2"-1438,20-4 328,1 2 1,57-2 0,36-3 776,-94 4-878,120-19 102,241-8 0,-380 32-290,403-10 952,-385 10-732,-21 0-2988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8:3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8250 211 15857,'15'27'9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1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76 4825,'0'0'8391,"-10"5"-8335,-32 20-97,41-24 35,1-1 1,-1 1-1,0 0 0,0 0 1,1 0-1,-1 0 1,0 0-1,1 0 0,-1 0 1,1 1-1,-1-1 1,1 0-1,0 0 0,-1 0 1,1 0-1,0 1 0,0-1 1,0 0-1,0 0 1,0 0-1,0 1 0,0-1 1,0 0-1,1 0 1,-1 0-1,0 1 0,1-1 1,-1 0-1,1 0 1,-1 0-1,1 0 0,-1 0 1,1 0-1,0 0 1,0 0-1,-1 0 0,2 1 1,34 30-108,-34-30 111,15 11-52,1 0 0,0-1 0,0-1 0,1 0 0,1-2 0,-1 0 0,2-1 0,24 6 0,-44-15 158,0 0-1,0 1 1,-1-1-1,1 0 1,0 0-1,-1 0 1,1 1 0,-1-1-1,1 0 1,-1 0-1,1 0 1,-1 0-1,1 0 1,-1 0-1,0 0 1,0 0-1,0 0 1,0 0-1,1-1 1,-1 1-1,-1 0 1,1 0-1,0 0 1,0 0 0,0 0-1,0 0 1,-1-2-1,0-3 66,0-14-99,-2-1 0,-1 0 0,0 1 0,-1-1 0,-1 1 0,-2 0 0,1 1 0,-22-37 0,28 55-90,1-1-1,-1 0 0,0 1 0,0-1 0,0 0 0,0 1 0,0-1 1,-1 1-1,1 0 0,0-1 0,-1 1 0,1 0 0,0 0 1,-1 0-1,0 0 0,1 0 0,-1 0 0,0 0 0,1 1 0,-1-1 1,0 0-1,0 1 0,-3-1 0,3 2-47,0-1 0,0 1 1,0 0-1,0 0 0,0 0 0,0 0 1,0 0-1,1 0 0,-1 0 1,0 1-1,1-1 0,-1 1 0,1-1 1,-1 1-1,1-1 0,0 1 0,-2 3 1,-6 10-660,1 1 1,1 1 0,-10 29 0,15-39 432,-15 41-2272,0-10-256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8:3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7634,'0'0'6568,"-6"12"-6472,5-10-90,-2 4-10,-1 0-1,3-3 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56:46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 8738,'0'0'6497,"-12"-8"-15219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8:3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46 15903,'5'108'115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8:3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20 209 16412,'1'1'0,"1"2"-1,1-1 0,-1 1 1,1 0-1,0-1 0,0 0 0,0 1 0,0-1 1,6 3-1,-6-4-140,-1 0 1,0 0 0,0-1-1,1 1 1,-1 0 0,0-1-1,1 1 1,-1-1-1,-1 0 94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8:3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37 14851,'-1'5'39,"0"4"29,-1 0 1,0 0 0,-1 0-1,0-1 1,-8 16 0,11-23-65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8:3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85 8674,'76'-85'3201,"-79"85"-1865,0 0-8,0 0 705,12 0-3370,15 0-1223,-1 0-2585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0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92 600,'0'0'4096,"0"-7"-3091,0 0-534,0 0 0,1 0 0,0-1-1,0 1 1,1 0 0,0 0 0,5-12-1,3 4 3401,-11 33-2331,-2 11-1738,1 26 218,-2-1 0,-15 74-1,-36 104-66,50-213 37,5-17 4,-1-1 1,0 1 0,1 0-1,-1-1 1,1 1 0,-1 0-1,1 0 1,0-1 0,0 1-1,0 0 1,0 0 0,0 0-1,0-1 1,0 1 0,0 0-1,1 0 1,-1-1 0,1 1-1,0 0 1,-1-1 0,1 1 0,0 0-1,0-1 1,0 1 0,0-1-1,0 1 1,0-1 0,0 0-1,1 1 1,-1-1 0,0 0-1,1 0 1,2 1 0,2 0-40,1 0 1,-1-1-1,1 1 1,0-2 0,0 1-1,-1-1 1,11-1-1,-3 1-57,19 1-309,-22 0 139,0 0 1,0-1-1,0-1 0,0 1 0,0-2 0,0 0 0,0 0 0,11-4 0,-21 5 140,1 1-1,-1-1 1,0 0 0,0 1 0,0-1-1,-1 0 1,1 1 0,0-1-1,0 0 1,0 0 0,0 0 0,-1 0-1,1 0 1,0 0 0,-1 0-1,1 0 1,-1 0 0,1 0 0,-1 0-1,0-1 1,1 1 0,-1 0-1,0 0 1,0 0 0,0-1 0,0 1-1,0 0 1,0 0 0,0 0-1,0 0 1,-1-2 0,1-4-1217,0-6-4254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1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3953,'0'0'4405,"28"0"-4077,131 0 201,-96 4 172,-49-2-499,0 0 1,1-1-1,-1-1 0,24-3 1,-9-4-574,-1-1 1,0-1-1,38-18 1,-52 19-2219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1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4153,'0'0'5798,"23"0"-5468,70-3-91,14-12-345,-106 15 15,-1 0 0,1 0-1,-1 0 1,0 0-1,1 0 1,-1 0 0,0 0-1,1 0 1,-1-1 0,0 1-1,1 0 1,-1 0 0,0 0-1,1 0 1,-1 0 0,0-1-1,0 1 1,1 0 0,-1 0-1,0-1 1,1 1 0,-1 0-1,0 0 1,0-1 0,0 1-1,1 0 1,-1-1 0,0 1-1,0 0 1,0-1-1,0 1 1,0 0 0,0-1-1,1 0 1,-1 1-78,3-8-2742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1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4825,'0'0'5505,"41"-8"-5441,-17 3-64,-4-1 48,-2-2-72,0 3 24,-4-3-568,-2-3-584,-3 4-392,-6-1-625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1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1776,'0'0'10379,"0"-14"-10197,0 78-77,3 212 1187,13-150-954,-9-87-183,2 71 1,-9-55 63,11 343 578,-9-210-499,-3-101-305,2-87-78,1 0 111,-2 0 180,0 0-215,0-1 1,1 0-1,-1 0 1,0 1-1,0-1 1,0 0-1,0 0 1,0 1-1,0-1 1,-1 0-1,1 0 1,0 1-1,0-1 1,0 0-1,-1 0 1,1 1-1,0-1 1,-1-1-1,-27 2-5849,11 0-2447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35 1376,'0'0'9066,"-6"-1"-9003,-18-2-64,23 3 0,0 0-1,1 0 1,-1 0 0,0 0 0,1 0 0,-1 1 0,0-1 0,1 0 0,-1 0 0,0 1 0,1-1 0,-1 0 0,1 1-1,-1-1 1,1 1 0,-1-1 0,1 1 0,-1-1 0,1 1 0,-1-1 0,1 1 0,-1-1 0,1 1 0,0-1 0,-1 1 0,1 0-1,0-1 1,-1 2 0,-5 20 5,5-17-6,-10 32 345,-23 89 809,31-110-1102,1 0 0,0 1 0,1-1 1,1 0-1,1 0 0,2 18 0,-2-29-60,0 0 0,1 0 0,0 0 1,0 0-1,0 0 0,0 0 0,1 0 0,0-1 0,-1 1 0,2-1 1,-1 0-1,1 0 0,-1 0 0,1 0 0,0-1 0,0 1 0,1-1 1,-1 0-1,1 0 0,-1-1 0,1 1 0,0-1 0,0 0 0,0-1 1,0 1-1,0-1 0,1 0 0,-1 0 0,0 0 0,0-1 0,1 0 1,-1 0-1,1 0 0,-1-1 0,0 0 0,0 0 0,1 0 0,-1-1 1,0 1-1,0-1 0,0 0 0,-1-1 0,1 1 0,0-1 0,4-4 1,6-5 93,0-1 0,-1-1 0,-1-1 0,0 0 0,-1 0 1,-1-1-1,0-1 0,-1 0 0,-1 0 0,0-1 0,-2 0 1,0 0-1,-1-1 0,0 0 0,-2 0 0,0-1 0,1-27 1,-6 42-39,1 1 0,-1 0 1,0-1-1,0 1 0,-1 0 1,1-1-1,-1 1 0,0 0 1,0 0-1,0 0 0,0 0 1,-1 1-1,0-1 0,0 1 1,0-1-1,0 1 0,0 0 1,-1 0-1,1 0 1,-1 1-1,0-1 0,1 1 1,-1 0-1,0 0 0,-1 0 1,1 1-1,0 0 0,-6-2 1,-4-1-66,0 1 0,-1 0 0,0 1 0,1 0 1,-1 1-1,0 1 0,-22 2 0,33-1-52,0 0 0,0 0-1,0 0 1,0 0 0,0 1 0,0 0-1,0 0 1,1 0 0,-1 0 0,1 0-1,-1 1 1,1 0 0,0-1 0,-5 7-1,0 0-1133,2 1 0,-1 0 0,-10 20 0,5-5-4504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1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25 1320,'0'0'538,"-13"0"-794,-31 0 131,9 0 9190,65-9-7783,10 3-1193,0 1 0,0 2 0,1 2 0,48 4-1,-23 0-52,295 15 165,175 0 153,-419-27-362,27 0-20,-143 9 24,4-1-3,0 1 0,0 0 0,0 0 0,0 0 0,-1 1 0,1 0 0,0 0 0,0 0 0,0 0 0,-1 1 0,1 0 0,0 0 0,4 3 0,-8-4 3,-1-1 15,2 0-14,-1 0-207,-22-1-2812,-3-2-1073,-2-7-1303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1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8162,'0'0'2875,"14"4"-3178,212 34 307,-225-38-4,43 13 99,-43-12-94,0-1-1,0 0 1,-1 1-1,1-1 1,0 0 0,-1 1-1,1-1 1,0 1-1,-1-1 1,1 1-1,-1 0 1,1-1 0,-1 1-1,1-1 1,-1 1-1,0 0 1,1-1-1,-1 1 1,0 0-1,1 1 1,-1-1 0,0 0 0,-1 0-1,1 0 1,0 0 0,-1 0 0,1 0 0,-1 0-1,1 0 1,-1-1 0,1 1 0,-1 0-1,0 0 1,0-1 0,1 1 0,-1 0 0,0-1-1,0 1 1,0 0 0,1-1 0,-1 1 0,-2 0-1,-28 16 186,-2-1-1,1-2 0,-2-1 1,0-1-1,-47 9 0,27-11-243,0-2-1,-103 2 1,153-10-32,1 0-140,1 0 0,-1 0 1,1 0-1,-1 0 1,1 0-1,0-1 0,-1 1 1,1-1-1,-1 1 1,1-1-1,0 0 0,-1 0 1,1 0-1,-4-3 0,-5-10-5337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1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3529,'0'0'6381,"-18"0"-5458,11 1-881,1 0-1,-1 1 1,0 0 0,0 0-1,0 0 1,1 1 0,0 0-1,-1 0 1,1 0-1,0 1 1,0 0 0,-5 5-1,-64 59 206,-7 16-20,81-84-204,1 1 0,0 0 0,-1 0 0,1 0 0,0-1 0,0 1 0,0 0 0,0 0 0,-1 0 0,1 0 0,0-1 0,1 1 0,-1 0 0,0 0 0,0 0 0,0 0 0,0-1 0,1 1 0,-1 0 0,0 0 0,1 0 0,-1-1 0,0 1 0,1 0 0,-1-1 0,1 1 0,-1 0 0,1-1 0,0 1 0,-1-1 0,1 1 0,0-1 0,-1 1 0,1-1 0,0 1 0,1 0 0,33 24-97,-30-21 141,10 5 15,-1 0 1,1-1-1,1 0 0,0-1 1,0-1-1,0 0 1,0-1-1,1-1 0,0-1 1,0 0-1,34 0 494,-51-3-435,0-2-81,0 2-133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3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48 3201,'0'0'5592,"-5"-2"-4392,4 1-1099,-1 0-1,1 0 1,0 1 0,-1-1-1,1 0 1,0 0 0,-1 0-1,1 0 1,0 0 0,0 0 0,0-1-1,0 1 1,0 0 0,0-1-1,0 1 1,1 0 0,-1-1 0,0 1-1,1-1 1,-1 1 0,1-1-1,-1 0 1,1 1 0,0-1 0,0 1-1,0-1 1,0 0 0,0 1-1,0-1 1,0 1 0,0-1-1,1-2 1828,0 8-2057,-1 1 135,1-1 1,-1 0-1,0 1 1,0-1-1,-1 1 1,1-1 0,-1 0-1,0 0 1,-3 7-1,0 7 14,-10 143-9,5-53-6,8-61 496,1-16-1971,-2-10-4132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3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1800,'0'0'5415,"11"0"12,38 0-5444,-46 0 19,57 1 22,-1-3-1,97-15 0,-96 15-82,-5 1-1151,-55 0 1140,1 1 0,-1 0 0,1 0 0,-1 0 0,1-1 0,-1 1 0,1 0 0,-1-1 0,1 1 0,-1 0 0,0-1 0,1 1 0,-1 0 0,0-1 1,1 1-1,-1-1 0,0 1 0,1-1 0,-1 1 0,0-1 0,0 1 0,0-1 0,1 1 0,-1-1 0,0 1 0,0-1 0,0 1 0,0-1 0,0 1 0,0-2 0,0-10-2596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3649,'0'0'8214,"30"-8"-7740,241 1 10,-108 2-1632,-54 3-2853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60 1096,'0'0'8058,"0"-5"-6952,0 3-1058,-1 0 1,1 1 0,-1-1-1,0 0 1,0 1 0,1-1-1,-1 0 1,0 1 0,0-1-1,0 1 1,-1 0 0,1-1-1,0 1 1,0 0 0,-1 0-1,1 0 1,-1 0 0,1 0-1,-1 0 1,1 0 0,-1 0-1,0 0 1,1 1 0,-1-1-1,0 1 1,0-1 0,1 1-1,-1 0 1,0 0 0,0 0 0,0 0-1,1 0 1,-1 0 0,0 0-1,0 0 1,1 1 0,-1-1-1,0 1 1,0-1 0,1 1-1,-1 0 1,1 0 0,-1 0-1,0 0 1,-1 1 0,-2 2-45,0 0 1,0 0 0,0 0 0,1 1-1,0-1 1,0 1 0,0 0-1,0 0 1,1 1 0,0-1 0,0 1-1,-3 8 1,3-2-6,0 0 1,1 0-1,1 0 0,0 1 1,1 16-1,0-22-9,0-1 0,0 1 0,1 0 0,0-1 0,0 1 0,1-1 0,-1 1 1,1-1-1,3 7 0,-3-11 5,-1 0 0,1 1 0,-1-1-1,1 0 1,0 0 0,0 0 0,0 0 0,0-1 0,0 1 0,0 0 0,1-1 0,-1 0 0,1 1 0,-1-1 0,1 0 0,-1 0 0,1 0 0,-1-1 0,1 1 0,0-1 0,-1 1 0,1-1 0,0 0 0,4 0 0,0 0 6,1 0 0,-1-1 0,1 0 1,0 0-1,-1-1 0,0 0 0,1 0 0,-1-1 1,0 0-1,0 0 0,0 0 0,-1-1 0,1 0 1,-1-1-1,0 1 0,0-1 0,-1 0 1,1-1-1,-1 1 0,0-1 0,0 0 0,6-11 1,-7 8 63,0 0 1,-1 0 0,1 0-1,-2 0 1,1 0 0,-1-1-1,-1 1 1,0-1 0,0 0-1,-1 1 1,0-1 0,-2-15-1,1 21-20,0 1-1,0-1 0,0 1 1,0 0-1,-1 0 1,1 0-1,-1-1 0,0 1 1,0 1-1,0-1 1,0 0-1,0 0 1,-1 1-1,1-1 0,-1 1 1,0 0-1,0 0 1,0 0-1,0 0 0,0 0 1,0 1-1,0-1 1,0 1-1,-1 0 1,1 0-1,0 0 0,-5 0 1,3 0-113,0 0-1,0 0 1,0 0 0,0 1 0,0 0 0,0 0-1,-1 0 1,1 0 0,0 1 0,0 0 0,0 0-1,0 1 1,1-1 0,-1 1 0,0 0 0,1 0 0,-1 1-1,-7 4 1,-61 64-5344,38-39-360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5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3497,'0'0'4917,"7"-5"-3360,18-15-423,-22 18-1051,0 1 0,-1-1 0,1 1 0,0-1 0,0 1 0,0 0 0,0 0 0,0 0 0,0 1 0,1-1 0,-1 1 0,0 0 0,0 0 0,0 0 0,1 0 0,-1 0 0,6 2 0,8-1-106,-8-1-88,7 1-111,1-1 0,-1 0 0,1-1 0,-1-1 0,1-1 1,-1 0-1,0-1 0,16-7 0,-31 10 191,0 1 1,-1 0 0,1-1-1,-1 1 1,1-1 0,-1 1-1,1-1 1,-1 1 0,0-1-1,1 0 1,-1 1 0,0-1-1,1 0 1,-1 1-1,0-1 1,0 0 0,0 1-1,1-1 1,-1 0 0,0 1-1,0-1 1,0 0 0,0-1-1,-5-10-4295,-3 5-1087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5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5961,'0'0'2697,"9"-1"-2649,41-5 42,71 0 0,-111 6-474,1-1 1,0-1-1,-1 1 1,14-5-1,-8 0-1687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2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2737,'0'0'6921,"37"-8"-2945,313-1-2113,-228 5-1569,151 2 372,130-7-578,31-6-4,-217 30-4,193-15 7,-296-16-71,-46 16-30,-68 0 30,-14 0-1053,-12 0-1038,-10 0-3409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5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 2473,'0'0'6226,"3"-5"-5763,6-11 56,-12 32 678,-18 40-379,12-32-807,1 0-1,1 0 1,2 1 0,0 0 0,2 0 0,0 0-1,2 0 1,1 0 0,4 38 0,-3-57 18,1 0 1,-1 0-1,1 0 1,0 0-1,1 0 0,0-1 1,0 1-1,7 10 1,-9-14-285,1 1 1,0-1-1,0 1 1,1-1-1,-1 0 1,0 0-1,1 0 1,-1 0-1,1 0 1,-1-1-1,1 1 1,0-1-1,0 1 1,0-1-1,0 0 1,0 0-1,0-1 1,0 1-1,3 0 1,3-1-2116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5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6977,'0'0'2081,"62"-64"-2089,-57 64-976,-2 0-1049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5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10 416,'0'0'8882,"-1"-1"-8846,1 1 0,0-1 0,-1 1 0,1-1 0,-1 0 0,1 1 0,0-1 0,-1 1 0,1 0 0,-1-1 0,1 1 0,-1-1 0,0 1 0,1 0 0,-1-1 0,1 1 0,-1 0 0,0-1 0,1 1 0,-1 0 0,0 0 0,0 0 0,-7 6 50,1 0 0,0 1 0,1 0-1,-1 0 1,1 0 0,1 1 0,0 0 0,0 0 0,0 1-1,-3 9 1,-1-1 162,-5 9-127,2 1 0,1 0 0,1 1 0,2 0 0,-9 51 0,9-20-141,-1 111 1,9-168-73,0 0-1,0 0 1,1 0 0,-1 1-1,0-1 1,1 0-1,0 0 1,-1 0-1,1 0 1,0 0 0,0-1-1,0 1 1,0 0-1,0 0 1,1-1-1,-1 1 1,0 0 0,1-1-1,0 1 1,-1-1-1,1 0 1,0 0-1,-1 1 1,1-1 0,0 0-1,0 0 1,0-1-1,0 1 1,0 0 0,0-1-1,0 1 1,3-1-1,13 4-2317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5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95 6105,'0'0'2592,"-3"3"-2527,0 1-71,0 1 0,0 0-1,1-1 1,0 1 0,0 0 0,0 0 0,0 0 0,1 0 0,-1 1-1,1 5 1,-8 67 483,6-50 66,3-26-530,0-1 0,-1 1-1,1-1 1,0 1 0,0-1-1,0 1 1,0 0 0,0-1 0,1 1-1,-1-1 1,0 1 0,1-1-1,-1 1 1,1-1 0,-1 1 0,1-1-1,0 1 1,0-1 0,-1 0-1,1 1 1,0-1 0,0 0 0,0 0-1,2 2 1,1-2 8,-1 1 0,1-1 0,0 0-1,0 0 1,-1 0 0,1 0 0,0 0 0,8-1 0,0 1-14,18 2-17,56-3-1,-80 0 8,0 0 1,0-1-1,0 0 1,0 0-1,0 0 1,0-1-1,-1 1 0,1-2 1,-1 1-1,1 0 1,-1-1-1,0 0 0,0-1 1,0 1-1,0-1 1,5-5-1,-8 5 55,0 0 0,0 0 0,0-1 0,0 1-1,-1-1 1,0 1 0,0-1 0,0 1 0,-1-1 0,0 0 0,1 1-1,-1-1 1,-1 0 0,0-4 0,0-1 131,-1 0-1,1 1 1,-2-1 0,1 1-1,-7-14 1,0 5 244,-1 1 0,-16-23 0,22 35-369,1 0-1,-1 0 1,-1 1 0,1-1-1,-1 1 1,1 0-1,-1 0 1,-1 0 0,1 1-1,0 0 1,-11-5-1,16 8-92,-1 0-1,0-1 0,0 1 1,0 0-1,1-1 0,-1 1 1,0 0-1,0 0 0,0 0 0,0 0 1,0 0-1,1 0 0,-1 0 1,0 0-1,0 0 0,0 0 1,0 0-1,1 0 0,-1 0 1,0 1-1,0-1 0,0 0 0,1 1 1,-1-1-1,0 1 0,0-1 1,1 1-1,-1-1 0,0 1 1,1-1-1,-1 1 0,1 0 1,-2 0-1,-1 28-3098,3-21 2068,0 6-3104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29:5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8834,'0'0'3031,"14"19"-2928,4 4-86,85 123 35,-96-134-40,0 1-1,-1 1 0,0-1 1,6 28-1,-10-36-2,-1-1 1,-1 1-1,1 0 1,-1 0-1,1 0 1,-1 0-1,-1 0 1,1-1 0,-1 1-1,0 0 1,0 0-1,0 0 1,0-1-1,-1 1 1,0-1-1,0 1 1,0-1-1,-5 7 1,-21 20 178,-1-1 1,-36 28 0,-10 10-275,-30 39-3075,65-65-2088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0:3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19 744,'0'0'1206,"2"-19"6178,-7 21-7376,1-1 0,0 1-1,-1 0 1,1 0 0,0 0 0,1 1-1,-1 0 1,0-1 0,1 1 0,-1 1-1,1-1 1,0 0 0,0 1 0,0 0 0,-4 7-1,-18 18 58,10-15-56,1 0 0,0 2-1,1-1 1,1 2 0,-11 18-1,-24 61 131,29-42 325,15-22-64,3-31-216,1-34-3183,1 18 453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0:3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38 328,'0'0'4956,"0"-5"-4501,0-27 3600,3 58-4048,4-6 12,1-1 1,18 34-1,-2-7-21,-17-32 0,1-1 1,0 1-1,1-2 0,0 1 1,1-2-1,12 12 0,75 61 31,-33-30 14,-61-52 5,-1 0-1,0 0 1,1 0 0,-1-1 0,1 1 0,-1-1 0,1 0 0,0 0-1,-1 0 1,1 0 0,0 0 0,0 0 0,0-1 0,0 1-1,4-1 1,-6 0-18,-1-37-3582,0 24 1321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0:3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1592,'0'0'4399,"14"-4"-4250,11-1-100,0 0 1,0 1-1,30 1 0,-54 3 35,0 1-1,0-1 0,0 1 1,0 0-1,0 0 0,-1-1 1,1 1-1,0 0 0,0 0 1,-1 0-1,1 0 0,0 0 1,-1 0-1,1 0 0,-1 0 1,1 0-1,-1 0 0,0 1 1,1-1-1,-1 0 0,0 0 1,0 0-1,0 0 0,0 0 1,0 1-1,0-1 0,0 0 1,0 0-1,-1 2 0,1 0 107,0 0 0,0-1-1,0 1 1,-1 0-1,1-1 1,-1 1-1,0 0 1,1-1-1,-1 1 1,0-1-1,0 1 1,-3 2-1,-24 13 237,27-18-424,0 1 0,0 0 0,0-1 0,0 1 0,-1-1 0,1 0 0,0 1-1,0-1 1,0 0 0,-1 1 0,1-1 0,0 0 0,0 0 0,-1 0 0,1 0 0,0 0-1,0-1 1,-1 1 0,1 0 0,0 0 0,0-1 0,0 1 0,0-1 0,-2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0:5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0 128,'0'0'3414,"-6"10"-2899,-18 23 550,0 0 1,-3-2 0,-31 29-1,25-27-647,-45 56 0,56-62-1265,-1-7-2755,9-11-400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0:5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6073,'0'0'1033,"6"17"-1027,47 138-526,-51-149 514,1 1 0,0 0 1,0-1-1,0 0 0,0 0 0,1 0 0,0 0 1,1-1-1,-1 1 0,1-1 0,0 0 0,0 0 1,1-1-1,-1 0 0,1 0 0,0 0 0,0 0 1,0-1-1,1 0 0,-1-1 0,1 1 1,12 2-1,-3 0-2400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2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1 107 336,'0'0'9050,"0"-4"-8068,0 3-912,0 1 0,0-1 1,0 0-1,0 0 0,0 0 1,1 1-1,-1-1 0,0 0 1,1 0-1,-1 1 0,1-1 1,-1 0-1,0 0 0,1 1 1,0-1-1,-1 1 0,1-1 1,-1 0-1,1 1 1,0-1-1,-1 1 0,1-1 1,0 1-1,1-1 0,29-6 392,49 7-211,-49 1 1069,207 2-226,302-9-413,-348-19-437,-111 11-131,-44 11-92,55 0 0,7 1 52,477-27 3,-387 37-66,-140-4 18,79 18 0,-128-22-39,-1 0 0,1 0 0,0 0 0,-1 0 0,1 0 0,0 0 0,0 0 0,-1 1 1,1-1-1,0 0 0,0 0 0,-1 0 0,1 0 0,0 1 0,0-1 0,0 0 0,-1 0 1,1 1-1,0-1 0,0 0 0,0 0 0,0 1 0,-1-1 0,1 0 0,0 0 0,0 1 1,0-1-1,0 0 0,0 0 0,0 1 0,0-1 0,0 0 0,0 1 0,0-1 1,0 0-1,0 1 0,0-1 0,0 0 0,0 0 0,0 1 0,0-1 0,0 0 0,0 1 1,1-1-1,-1 0 0,0 0 0,0 1 0,0-1 0,0 0 0,1 0 0,-1 0 0,0 1 1,0-1-1,0 0 0,1 0 0,-1 0 0,0 0 0,0 1 0,1-1 0,-1 0 0,0 0 1,1 0-1,-1 0 0,1 0 0,-27 13-1763,25-13 1631,-22 9-4106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0:5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5641,'0'0'2393,"167"-24"-2297,-120 22-96,-5-4 8,-13 6 24,-2 0-32,-13 0-8,-2 0 8,-9 0-360,-3-2-961,-12 2 281,-11-6-2897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0:5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17 3713,'0'0'5598,"1"-1"-5429,-1 0-1,0 0 0,0 0 0,0 0 1,0 1-1,-1-1 0,1 0 0,0 0 1,0 0-1,0 0 0,-1 0 0,1 1 1,0-1-1,-1 0 0,1 0 0,-1 1 1,0-2-1,-4 4-207,0 1 0,1 0 0,-1 0 0,0 0 0,1 0 1,0 1-1,0 0 0,0 0 0,1 0 0,-1 0 0,-4 7 0,-10 10 31,-4 1 12,4-5 3,0 0 1,1 2 0,1 0-1,1 0 1,-25 42 0,38-57-136,-7 13-1950,4-17 701,1-12 232,3-36-2776,1 24 1415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0:5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24 120,'0'0'10033,"0"-5"-9262,0 5-746,-1-1 0,1 0 0,0 0 1,0 0-1,0 0 0,0 0 0,0 0 1,0 1-1,1-1 0,-1 0 1,0 0-1,0 0 0,1 0 0,-1 1 1,0-1-1,1 0 0,-1 0 0,1 0 1,-1 1-1,1-1 0,0 0 0,0 1-23,1 0 0,-1 0 1,1 0-1,-1 0 0,1 0 0,0 0 0,-1 1 0,0-1 0,1 1 0,-1-1 0,1 1 0,-1 0 0,0 0 0,1-1 0,-1 1 0,2 1 0,12 7 6,-1-1 0,0 2 0,0 0 0,-1 1 0,0 0 0,-1 1 0,0 0 0,-1 1 0,-1 0 0,16 25 0,-26-35 0,0-3-98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0:5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1 1 5641</inkml:trace>
  <inkml:trace contextRef="#ctx0" brushRef="#br0" timeOffset="1">1 1 5641,'26'5'1865,"-29"-5"-145,18 3-1392,14 13-40,10-3-280,5 3-8,0-8-128,6-3-376,-12-2-1144,-14-3-937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0:5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8 264,'0'0'8335,"15"-7"-5501,-15 7-2834,68 16 50,0-2 0,2-4 0,80 2 0,-9-12-329,-141 0 191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0:5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2905,'0'0'3836,"4"1"-3111,12 3-179,0 0 1,1-1 0,-1-1 0,1-1 0,-1 0-1,33-3 1,105-21-268,-130 19-107,44-7-64,-27 5-66,54-14 1,-92 20-19,-3 0 2,-17 0-3447,5 0-808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5:1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24 3089,'0'0'5066,"-5"-2"-4083,-1 0-1320,-29-7 2882,34 8-2473,0 1-1,-1 0 1,1-1 0,0 1 0,0 0 0,-1 0 0,1 0 0,0 0 0,0 0 0,-1 0 0,1 1 0,0-1 0,-1 0 0,1 1 0,0-1 0,0 1 0,0-1 0,0 1-1,0 0 1,-1-1 0,1 1 0,0 0 0,0 0 0,0 0 0,-4 10-107,2-1 0,-1 1 0,2 0 0,-1-1 0,2 1 0,-1 0 0,1 1 0,1-1 0,0 0 0,2 14 0,-1 5-221,29-29-727,-26-1 1018,0 1 1,0-2 0,1 1-1,-1 0 1,0-1 0,0 1-1,0-1 1,-1 0 0,1-1-1,0 1 1,0-1 0,0 0-1,-1 1 1,1-1 0,-1-1-1,0 1 1,1-1 0,-1 1-1,0-1 1,-1 0 0,1 0-1,0 0 1,-1 0 0,0-1-1,1 1 1,-1-1 0,-1 1-1,1-1 1,0 0 0,-1 0-1,0 1 1,0-1 0,0 0-1,0 0 1,-1 0 0,1 0-1,-1-1 1,-1-4 0,2-1 96,-3-31 176,2 40-288,-1-1 0,1 0 0,0 1-1,-1-1 1,1 0 0,-1 1-1,1-1 1,-1 1 0,0-1 0,0 1-1,0 0 1,0-1 0,0 1 0,0 0-1,0-1 1,0 1 0,0 0-1,0 0 1,-1 0 0,-1-1 0,0 1 24,3 1-30,-1 0-457,1 1 358,-1-1 1,1 0-1,0 0 0,0 0 0,-1 0 0,1 0 1,0 1-1,-1-1 0,1 0 0,0 0 0,0 0 1,-1 1-1,1-1 0,0 0 0,0 0 0,0 1 1,-1-1-1,1 0 0,0 1 0,0-1 0,0 0 1,0 1-1,0-1 0,-1 0 0,1 1 0,0-1 1,0 0-1,0 1 0,0-1 0,0 0 0,0 1 1,0-1-1,0 0 0,0 1 0,1-1 0,-1 0 1,0 1-1,0-1 0,0 0 0,0 1 0,0-1 1,0 0-1,1 0 0,-1 1 0,0-1 0,0 0 1,1 0-1,-1 1 0,0-1 0,0 0 0,1 0 1,-1 1-1,0-1 0,0 0 0,1 0 1,10 4-3508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19:3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35 784,'0'0'1777,"3"-5"-1601,0 5-176,0 0-120,-3-3 120,3 3 0,-3-3 184,0 1 336,0-1-200,0-2-184,0-1-136,0-2-3105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19:3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75 728,'0'0'9170,"-15"-34"-5478,15 7-9612,3 13-1510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19:3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3209,'0'0'6925,"0"-8"-6029,0-35 2693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2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7 2777,'0'0'5557,"0"0"-5515,0 0 0,0-1 0,0 1 0,0 0 0,0-1 0,-1 1 0,1 0 0,0 0 0,0-1 0,0 1 0,0 0 0,0 0 0,0-1 0,0 1 0,-1 0 0,1 0 0,0 0 0,0-1 0,0 1 0,0 0 0,-1 0 0,1 0 0,0-1 0,0 1 0,-1 0 0,1 0 1,0 0-1,0 0 0,-1 0 0,1 0 0,0 0 0,0 0 0,-1-1 0,1 1 0,0 0 0,-1 0 0,-7 6 192,1 1 1,-1-1-1,1 1 1,0 1 0,1-1-1,-1 1 1,-5 10-1,-20 23 192,-126 141 520,153-175-983,3-6 5,0 1 1,0 0 0,1-1 0,-1 1 0,1 0-1,0 0 1,-1 0 0,1 1 0,0-1 0,0 0-1,0 0 1,0 0 0,0 4 0,20-13-1118,1-3 1239,0-1 0,-1-1 0,0-1 0,-1 0 0,-1-2 0,0 0 0,-1-1 0,24-29 0,-38 40 8,1 0 0,-1 0 0,0 0 0,0-1 0,0 1 0,-1-1 0,0 1 0,0-1 0,0-11 0,-1 12-47,1 0 0,-1 1 0,1-1 0,-1 0 0,1 1 0,1-1 1,-1 1-1,1-1 0,0 1 0,0-1 0,0 1 0,3-5 0,-4 8-75,0-1-1,0 1 1,0 0-1,0 0 1,0-1 0,0 1-1,0 0 1,0 0-1,1 0 1,-1 0-1,0 1 1,1-1-1,-1 0 1,1 0-1,-1 1 1,0-1-1,1 1 1,-1-1 0,1 1-1,0 0 1,-1 0-1,1-1 1,-1 1-1,1 0 1,-1 0-1,1 1 1,-1-1-1,1 0 1,0 0-1,-1 1 1,1-1-1,1 2 1,-1 0 2,0-1 0,0 1-1,0 0 1,0 0 0,0 1 0,-1-1 0,1 0 0,-1 0-1,1 1 1,-1-1 0,0 1 0,0-1 0,0 1 0,-1 0-1,1-1 1,0 6 0,3 11 64,1 1 0,0-1 0,2-1 0,0 1 0,1-1 1,0-1-1,2 1 0,18 24 0,-26-39-17,0 0 90,0-1 1,0 1-1,0 0 1,0-1 0,-1 1-1,1 0 1,-1 0 0,0 0-1,0 0 1,0 0-1,0 1 1,-1-1 0,1 0-1,-1 0 1,0 0-1,0 1 1,0 3 0,-39-7 950,28 0-1721,0 1 0,0 0 0,0 1 0,0 0 0,0 0 0,0 1 0,1 1 0,-1-1-1,1 2 1,0 0 0,0 0 0,-15 11 0,2-1-4267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22:0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93 640,'0'0'9499,"34"0"-9386,100 1 842,230-7-618,-322 3-352,-42 3 60,0 0-81,-1-1 0,0 0 0,1 1 0,-1-1-1,0 0 1,0 1 0,1-1 0,-1 1-1,0 0 1,0-1 0,0 1 0,0-1-1,1 1 1,-1 0 0,0 0 0,0 0 0,0-1-1,0 1 1,0 0 0,0 0 0,0 0-1,-1 1 1,-34-2-169,24 1 93,-106-3-586,-69-5 723,173 3 610,21-3-13,24-5-452,-31 13-187,115-39-866,-113 38 172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22:3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1 512,'0'0'1063,"-1"0"-1012,-3 0-35,3 0 12,-1 0-299,-8 2 7673,7 394-5427,-6-211-1619,0-69 129,3-63-363,-8 161 734,13-80-595,2-72-12,-3-43-673,1-30-5067,1-4-1699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22:3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30 464,'0'0'5521,"7"-2"-5413,-2 0 300,37-13-1198,-31 8 1999,-26 4 3261,-13 3-4303,1 0 0,-1 2 0,0 1 0,-32 8 0,5-1 302,0-2 0,-1-3 0,-100-4-1,99-1-220,49 1-244,1 0 0,-1 1 0,1 0 0,-1 0-1,-7 4 1,13-5-3,1 0 106,-13-3-238,13-18-4687,1 7-1815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22:3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5961,'0'0'2299,"-15"0"-2049,-74 0 1606,84 3-1747,-1-1-1,1 1 1,0 0-1,0 0 1,0 0-1,0 1 1,1-1-1,0 1 1,-7 8-1,2-4 39,6-6-138,1 0-1,-1 1 1,1-1-1,-1 1 0,1-1 1,0 1-1,0 0 1,0 0-1,0 0 1,1 0-1,-1 0 0,1 0 1,0 0-1,0 0 1,0 1-1,0-1 0,0 0 1,1 1-1,-1-1 1,1 1-1,0-1 0,0 1 1,1-1-1,-1 0 1,1 1-1,-1-1 0,1 0 1,3 7-1,1 1-6,1-1 0,1 0-1,0 0 1,0-1 0,1 0-1,0 0 1,17 13 0,-25-22 2,1 1 1,-1-1-1,1 0 0,0 1 1,0-1-1,-1 0 1,1 0-1,0 0 0,-1 1 1,1-1-1,0 0 0,0 0 1,-1 0-1,1 0 1,0 0-1,0 0 0,-1-1 1,1 1-1,0 0 1,-1 0-1,1 0 0,0-1 1,0 1-1,-1 0 0,1-1 1,-1 1-1,1-1 1,1 0-1,17-16-76,-17 15 62,5-5 27,0 0 0,-1 0 0,1-1 0,-2 0 0,1 0 0,-1 0-1,-1 0 1,1-1 0,-1 0 0,-1 0 0,0 0 0,0 0 0,-1-1 0,0 1 0,0-1-1,-1 0 1,0-16 0,-1 25 11,0 0 0,0 0 0,0 0 0,-1 0 0,1 0 0,0 0 0,0 0 0,-1 0 0,1 0 0,-1 0 0,1 1 0,-1-1 0,1 0 0,-1 0 0,1 0 0,-1 0 0,0 1 0,1-1 0,-1 0 0,0 1 0,0-1 0,1 1 0,-1-1 0,0 1 0,0-1 0,0 1 0,0-1 0,0 1 0,0 0 0,0-1 0,-1 1 0,-35-2 68,27 2-100,9 1-41,0-1-1,0 0 1,0 1-1,0-1 0,0 1 1,0 0-1,0-1 0,0 1 1,1 0-1,-1-1 0,0 1 1,0 0-1,0 0 1,1 0-1,-1 0 0,1-1 1,-1 1-1,1 0 0,-1 0 1,1 0-1,-1 1 0,1-1 1,0 0-1,-1 0 1,1 0-1,0 0 0,0 0 1,0 0-1,0 0 0,0 0 1,0 0-1,0 1 0,1-1 1,-1 0-1,0 0 1,0 0-1,1 1 0,-1 6-893,0 13-2700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22:3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6977,'0'0'2466,"-3"19"-2386,-5 31 286,-1 77 1,5-95 82,3-31-559,1 0-1,-1 0 1,0 0-1,1 0 1,-1 0-1,0 0 1,0 0-1,0-1 1,0 1-1,0 0 1,0 0-1,0-1 1,0 1 0,0 0-1,0-1 1,0 1-1,0-1 1,0 0-1,-1 1 1,1-1-1,0 0 1,0 0-1,-2 1 1,-6-1-4207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22:3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5369,'0'0'2269,"25"-12"-2157,78-36-75,-100 46-26,1 0 0,0 0 0,0 0-1,0 0 1,0 0 0,0 1 0,0 0 0,0 0 0,0 0 0,9 0-1,-5 1 195,-5 43 1872,-3 25-1337,4-67-777,0 0-1,0 0 1,0-1 0,0 1 0,0-1 0,0 0 0,6-1 0,-6 1-132,-2 0 160,0 0 0,0 0-1,-1 0 1,1 0 0,0 0-1,0 1 1,0-1 0,0 0 0,0 1-1,0 0 1,-1-1 0,1 1-1,0 0 1,0 0 0,-1 0 0,1 0-1,-1 0 1,1 0 0,-1 1-1,1-1 1,-1 0 0,0 1-1,0-1 1,1 1 0,-1-1 0,0 1-1,0 0 1,1 3 0,-1 0 130,0 1 0,0-1 0,0 1 0,-1 0 0,0 0 0,0-1 0,0 1 0,-2 9 0,1-13-74,1 0-1,-1 0 1,0 0 0,1-1-1,-1 1 1,0 0-1,0-1 1,0 1-1,0-1 1,-1 1-1,1-1 1,0 1-1,-1-1 1,1 0 0,-1 0-1,1 0 1,-1 0-1,1 0 1,-1 0-1,0 0 1,0 0-1,1-1 1,-1 1-1,0 0 1,0-1 0,-3 1-1,-52 3-2719,56-4 2537,-14 0-3449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22:3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4257,'0'0'3653,"9"-2"-3524,46-7 137,-25 7 2511,-28 6-2673,-1 0-1,0 1 0,0-1 1,0 0-1,-1 1 0,1-1 1,-2 9-1,1 213 677,-18-225-3179,4-1-1474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22:3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5401,'0'0'6858,"135"-10"-6842,-111 7 0,-4-2 32,-2 0-48,-9-11-240,-3 2-937,-6-1-1823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22:4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4945,'0'0'5843,"1"26"-5819,9 37 13,-6-44-23,0-1-1,1 36 1,-5 22-4379,0-70 1873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22:4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4209,'0'0'4753,"4"11"-3127,2-11-1624,-1 0 0,1 0 0,0-1 0,0 0 0,0 0 0,-1 0 0,1 0 0,-1-1 0,11-5 0,-12 5-363,-1 0 1,0-1 0,0 0-1,0 0 1,0 0 0,0 0-1,-1 0 1,1 0 0,-1-1-1,0 1 1,0-1-1,0 0 1,0 0 0,2-7-1,2-10-4841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2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1096,'0'0'5791,"0"7"-5183,0-2-522,0-1 1,-1 1-1,1 0 1,-1-1-1,0 1 0,0-1 1,0 1-1,-1-1 1,1 1-1,-1-1 0,0 0 1,0 0-1,-4 6 1,2 2-407,4-6-2417,-3-1-302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22:4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1168,'0'0'7690,"50"-16"-7674,-29 11 48,-3 2-64,2-2 8,-5-1-8,-3 1 0,-3 2-168,2 1-520,-5-1-641,0 1-527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22:4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5609,'0'0'1954,"0"43"102,0-38-1973,0 1-1,0 0 0,0 0 0,1 0 0,0-1 1,0 1-1,0 0 0,1-1 0,0 1 0,3 5 1,-4-9-80,1 0 0,0 0 0,0 0 0,0 0 0,0 0 0,0 0 0,1 0 0,-1-1 0,0 1 0,1-1 0,-1 0 0,1 0 0,0 0 0,-1 0 0,1 0 0,0 0 0,0-1 0,-1 1 0,1-1 0,0 0 0,0 0 0,5 0 0,-6 0-6,0-1-1,0 1 1,0-1 0,1 1-1,-1-1 1,0 0 0,-1 1-1,1-1 1,0 0 0,0 0-1,0-1 1,0 1 0,-1 0-1,1-1 1,-1 1 0,1-1-1,-1 1 1,1-1 0,-1 0-1,0 1 1,0-1 0,0 0-1,0 0 1,0 0 0,0 0-1,0 0 1,-1 0 0,1 0-1,-1 0 1,1 0 0,-1 0-1,0-3 1,1-6 115,0 1 0,-1-1 0,0 1 0,0-1 1,-4-16-1,4 26-112,-1 0-1,0 1 1,0-1 0,1 0 0,-1 0 0,0 1 0,0-1 0,0 1 0,0-1-1,0 1 1,0-1 0,0 1 0,0-1 0,0 1 0,0 0 0,0 0 0,0 0-1,0-1 1,0 1 0,0 0 0,0 0 0,0 0 0,0 1 0,-1-1 0,1 0-1,0 0 1,0 0 0,0 1 0,0-1 0,0 1 0,0-1 0,0 1 0,1-1-1,-1 1 1,0-1 0,0 1 0,0 0 0,0-1 0,1 1 0,-1 0 0,0 1-1,-12 53-4089,10-30-802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9:0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30 11030,'0'-29'914,"0"29"-955,0 29-370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9:0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11840,'0'4'23,"1"-2"-25,0 0 0,0-1 1,0 0-1,0 1 0,1-1 1,-1 0-1,0 1 0,0-1 1,1 0-1,-1 0 0,1 0 1,-1 0-1,1 0 0,-1-1 1,1 1-1,0 0 1,-1-1-1,1 1 0,0-1 1,0 1-1,-1-1 0,1 0 1,0 0-1,0 0 0,0 0 1,-1 0-1,3 0 0,3 0-15,1 0 0,-1 0 0,0-1 0,0 0-1,13-3 1,-11 0-14,0-1-1,0 1 1,-1-2-1,-6 5 25</inkml:trace>
  <inkml:trace contextRef="#ctx0" brushRef="#br0" timeOffset="-1">192 215 13907,'-1'15'-256,"1"24"-69,0-38 244,0 0 0,0-1 0,0 1 0,0 0 0,1-1 0,-1 1 0,0 0 0,0-1 0,0 1 0,1-1 0,-1 1 0,0 0 0,1-1 0,-1 1 0,0-1 0,1 1 0,-1-1 0,1 1 0,-1-1 0,1 1 0,-1-1 0,1 1 0,-1-1 0,1 0 0,-1 1 0,1-1 0,-1 0 0,2 1 0,11-4-4269,-4-8-1949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9:0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312 588 10181,'39'0'-756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9:0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3 14760,'9'3'-498,"15"5"-4989,-15-8-327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2:2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8130,'0'0'6586,"14"17"-6183,43 60-148,-52-69-243,-1 0 1,0 1-1,0 0 1,-1 0-1,0 0 0,0 0 1,-1 0-1,0 1 1,-1-1-1,0 1 0,-1-1 1,0 17-1,0 1 26,0-25-38,1 42 9,-7 77 0,5-107-9,-2-1-1,0 0 1,0 0 0,-1 0-1,-1 0 1,0 0 0,-1-1-1,0 0 1,-1 0 0,-9 12-1,14-21-158,-1-1-1,1 0 1,-1 1-1,0-1 1,0-1-1,0 1 1,0 0-1,0-1 1,0 1-1,0-1 1,0 0-1,-1 0 1,1 0-1,0 0 1,-1-1-1,1 1 1,0-1-1,-1 0 1,1 0-1,-1 0 1,-3-1-1,5 1-83,-19 0-5639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8:1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182 140 4385,'0'0'4193,"-1"-13"-3181,-4-39 96,5 50-1067,0 0-1,-1 0 0,1 0 0,-1 0 1,1 0-1,-1 0 0,0 0 0,0 0 0,0 0 1,0 0-1,0 1 0,0-1 0,0 0 1,-1 1-1,1-1 0,-1 1 0,1-1 1,-1 1-1,0 0 0,1-1 0,-1 1 1,0 0-1,0 0 0,0 0 0,0 1 1,0-1-1,0 0 0,0 1 0,0-1 1,0 1-1,0 0 0,0-1 0,0 1 1,0 0-1,0 0 0,0 1 0,0-1 1,-1 0-1,1 1 0,0-1 0,0 1 1,0 0-1,0 0 0,1-1 0,-1 1 1,0 0-1,0 1 0,0-1 0,1 0 0,-4 3 1,-3 4-51,0 0 0,0 0 0,0 1 0,1-1 1,1 2-1,0-1 0,0 1 0,0 0 0,1 0 1,1 0-1,0 1 0,0 0 0,1 0 0,1 0 1,-1 0-1,0 22 0,3-9 18,-1-16-35,1 1-1,0-1 0,0 0 0,1 0 1,0 0-1,4 14 0,-4-20-10,0 1 0,0-1 0,1 1-1,0-1 1,-1 0 0,1 1 0,0-1 0,0 0-1,0 0 1,0 0 0,0-1 0,1 1-1,-1 0 1,0-1 0,1 1 0,0-1 0,-1 0-1,1 0 1,0 0 0,-1 0 0,1 0 0,0-1-1,4 1 1,36 4-248,1-1 0,51-2 0,-75-2 223,-15-1 84,0 0 1,-1 0 0,1 0 0,0 0 0,-1-1 0,0 0 0,1 0 0,-1 0 0,0 0-1,0-1 1,0 0 0,0 1 0,-1-1 0,1-1 0,-1 1 0,0 0 0,0-1 0,0 0-1,0 0 1,0 0 0,3-8 0,3-4 18,-2 0 0,0-1-1,0 1 1,5-27 0,-9 32 56,-1 1 1,0-1 0,0 1-1,-1-1 1,-1 0 0,0 0-1,-1-16 1,0 23-49,0 1 0,0-1-1,-1 1 1,1-1 0,0 1 0,-1-1 0,0 1 0,0 0 0,0 0 0,0 0-1,-1 0 1,1 0 0,-1 0 0,0 1 0,1-1 0,-1 1 0,0 0-1,-1 0 1,1 0 0,0 0 0,-1 1 0,1-1 0,0 1 0,-6-2-1,-41-9 462,-74-10-1,108 19-776,10 9-3737,4 15 2568,2-11 435,-8 14-1471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8:1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5601,'0'0'5305,"-1"-3"-4633,1 2-661,-1 1 0,1-1 0,0 1 0,-1-1 0,1 1-1,0 0 1,0-1 0,-1 1 0,1-1 0,0 1-1,0-1 1,0 1 0,0-1 0,0 0 0,0 1-1,0-1 1,0 1 0,0-1 0,0 1 0,0-1-1,0 1 1,0-1 0,0 1 0,1-1 0,-1 1-1,0-1 1,0 1 0,0-1 0,1 1 0,-1-1 0,0 1-1,1 0 1,-1-1 0,0 1 0,1-1 0,-1 1-1,1 0 1,-1-1 0,0 1 0,1 0 0,-1 0-1,1-1 1,-1 1 0,1 0 0,0 0 0,36 0-94,-3 2-113,-9 0-340,0 0 0,40 10 0,-35-4-4639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8:1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7394,'0'0'2424,"19"-23"-2261,5-5 15,91-116 925,-111 139-939,0-1 0,-1 1 0,0-1-1,0 1 1,0-1 0,0 0 0,-1 0-1,0 0 1,0-1 0,-1 1-1,0 0 1,1-9 0,-11 31-264,-7 26-44,3 1 0,1 0 0,2 0 0,3 1 0,1 1 0,2-1 0,2 58 0,2-95 154,1-1 1,0 1 0,0 0-1,1-1 1,0 1 0,4 10-1,-3-12-419,-1 1 0,0 0 0,0 1-1,-1-1 1,0 0 0,1 10 0,-2-13-2459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2:5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56,'0'0'10180,"-11"3"-7277,27-2-2736,-1 1 1,1 1 0,-1 0-1,18 6 1,36 8-174,16-2-82,-57-9 111,1-1 0,0-1 1,0-2-1,37-1 0,16-10 145,-41 3-185,48 1-1,102 2 629,-172 2-458,-1-1 0,-1-1 1,30-7-1,-28 4-152,1 2 0,0 1 0,34-2 1,11-1 186,-65 6-94,-20 0-1496,7 0-2373,-1 0-4667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2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34 0 928</inkml:trace>
  <inkml:trace contextRef="#ctx0" brushRef="#br0" timeOffset="1">34 0 928,'-33'91'7535,"33"-91"-7415,0-15 2459,2-5-4027,2 4-5239,-1 11 4164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8:2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2833,'7'-7'10713,"25"-29"-11391,-23 21 736,0 0-1,-1 0 1,6-20-1,-1 11-188,-2 316-621,-11-283 759,-1-1 0,-1 1 0,1-1 0,-2 0 0,1 0 0,-1 0 0,-6 14 0,-10 31 75,18-47 13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8:2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3089,'0'0'6670,"15"-15"-5085,55 16-2359,17-1-1510,-30-1-2709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8:2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5945,'0'0'3441,"3"-56"-1457,-2 54-2011,-1 0-1,1 0 1,-1-1-1,1 1 1,0 0-1,0 0 1,0 0-1,0 0 0,1 0 1,-1 0-1,0 0 1,1 0-1,0 1 1,-1-1-1,1 0 1,0 1-1,0 0 0,0-1 1,0 1-1,0 0 1,0 0-1,0 0 1,0 0-1,0 0 1,0 1-1,1-1 0,-1 0 1,4 1-1,7-3-273,1 1-1,-1 0 0,22 0 1,-34 3 302,0 0 1,0 0-1,0-1 1,0 1 0,0 0-1,0 0 1,0 0-1,0 0 1,0 0 0,-1 0-1,1 0 1,0 0-1,-1 0 1,1 1 0,-1-1-1,1 0 1,-1 0-1,1 1 1,-1-1 0,0 0-1,0 0 1,0 1-1,0-1 1,1 0 0,-2 3-1,3 38 84,-2-40-78,1 10 94,-2 0 0,1 1 0,-2-1 1,0 0-1,0 0 0,-1 0 0,0 0 0,-1 0 0,-1-1 0,0 1 0,0-1 0,-1 0 1,0-1-1,-1 0 0,0 0 0,-12 12 0,-9 6 209,-8 12 283,35-39-461,290-1-595,-289-7-841,0-4-827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8:3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5217,'0'0'5885,"-12"6"-5683,1-1-157,7-3-29,-1-1 0,1 2 0,-1-1 0,1 0 0,0 1 0,0 0 0,0 0-1,0 0 1,0 0 0,1 1 0,-1-1 0,1 1 0,0 0 0,0 0 0,-4 8 0,-19 42 432,-24 77 0,42-104-374,1 1 1,1 0-1,1 0 1,-2 57-1,7-84-77,-1 13-139,2 1 0,-1-1 0,2 1 0,-1-1 0,8 23 0,-8-32-18,1 0-1,1-1 1,-1 1 0,1-1-1,0 1 1,0-1 0,0 0-1,0 0 1,1-1 0,0 1-1,-1-1 1,1 0 0,1 0-1,-1 0 1,0 0 0,1-1-1,-1 1 1,1-1 0,0 0-1,5 1 1,7 1-896,0 0 1,0 0-1,27 0 1,-1-3-3373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38:3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4049,'0'0'6764,"17"7"-6528,55 27-55,-68-31-175,1 0 0,-1 1 0,0-1 0,1 1-1,-1-1 1,-1 1 0,1 0 0,-1 1-1,1-1 1,-1 1 0,-1-1 0,1 1 0,0 0-1,-1 0 1,3 10 0,-2-1 98,0 0 0,-1 0 0,1 28 0,-3-39-71,1 17 51,2 38 36,-8 89 0,3-133-540,-1-1 1,-1 1-1,0-1 1,-1 0-1,0 0 0,-1 0 1,-11 17-1,-6 1-2654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5:10:1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27 13295,'2'2'34,"4"3"66,0 1 0,-1 0 0,1 0 0,-1 1 0,-1-1 0,0 1 0,1 0 0,-2 1 0,1-1 0,-1 0 0,0 1 0,-1 0 0,3 13-1,0 56 342,-7 94 0,0-56-357,4-24-111,-1 61 44,-2-130-43,-1-1 0,-1 1 1,-1 0-1,-10 32 0,13-51-62,1-1 0,-1 0 0,0 0-1,0 0 1,0 0 0,0 0-1,-1-1 1,1 1 0,0 0 0,-1 0-1,1-1 1,-4 3 0,-15 3-5141,8-7-2766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5:10:1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 1672,'0'0'11457,"-27"-5"-10034,23 5-1402,-1 0-1,0 0 0,0 1 0,1 0 1,-1 0-1,1 0 0,-1 0 0,1 1 0,-1-1 1,1 1-1,0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5:10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342 345 14525,'4'3'-4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5:10:1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 14972,'13'-1'64,"79"1"437,-84 0-476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3:3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440 467 15180,'1'-1'1,"7"-8"49,0 0-1,-1-1 1,-1 0 0,1 0 0,-2-1 0,1 1 0,-1-1 0,-1 0 0,0-1 0,-1 1 0,0-1 0,-1 2-5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2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6 360,'0'0'9701,"-1"22"-8322,-4 25 60,-7 119-1077,13-141-347,2-1 0,0 1 0,1-1 0,1 1 0,12 30 0,-16-54-30,0 0-1,1 1 1,-1-1 0,1 0 0,0 0-1,-1 0 1,1 0 0,0 0 0,-1-1 0,1 1-1,0 0 1,0-1 0,0 1 0,0-1-1,0 0 1,-1 0 0,1 0 0,0 1 0,0-2-1,4 1 1,42-4-307,-35 1 214,0-1-1,-1 0 1,0 0-1,0-1 0,0-1 1,-1 0-1,11-8 0,-16 11 118,-2-1 0,1 0 0,0 0 0,-1 0 0,1 0 0,-1-1-1,-1 1 1,1-1 0,0 0 0,-1 0 0,0-1 0,-1 1 0,1-1-1,-1 1 1,0-1 0,0 0 0,1-6 0,1-26 261,2 0 0,2 0 0,1 1 0,2 0 0,24-55 0,-33 84 564,-7 27-580,5 9-288,0-1 0,2 1 0,1-1 0,1 1-1,7 26 1,-8-40 21,-3-12 13,0-1 0,0 0 0,0 1 0,1-1 0,-1 0 0,0 1 0,0-1-1,1 0 1,-1 0 0,1 0 0,-1 1 0,1-1 0,0 0 0,-1 0 0,1 0 0,0 0 0,0 0 0,1 1-1,7 8-3399,-6-7-418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3:3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3233 11 16293,'99'-3'21,"-93"3"-1280,-18-1-1429,-5-6-2381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4:5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9482,'0'0'3471,"-18"24"-3227,-5 11 1015,-31 60 0,41-67-1237,1 1-1,1 0 1,1 1 0,2-1 0,1 2 0,2-1-1,0 1 1,2 0 0,2 41 0,1-68-42,1 0 0,0-1 0,0 1 1,1-1-1,-1 1 0,1-1 0,-1 1 0,1-1 0,0 0 1,1 0-1,-1 0 0,0 0 0,1 0 0,-1-1 1,1 1-1,0-1 0,0 0 0,0 0 0,0 0 1,1 0-1,-1 0 0,0 0 0,1-1 0,-1 0 1,1 0-1,0 0 0,5 1 0,2 1-158,0-1 0,0 0 0,1-1 0,-1 0-1,0-1 1,1 0 0,-1-1 0,15-3 0,-21 2-106,-1 0-1,1 0 1,-1-1-1,0 0 1,0 0-1,0 0 1,0 0-1,0 0 1,-1-1 0,0 0-1,0 0 1,0 0-1,0 0 1,0 0-1,-1 0 1,0-1 0,2-4-1,9-18-3633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4:5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6001,'0'0'8103,"4"0"-7971,33-3-496,1-1-1,62-17 0,-77 16-1440,-13 2-2078,-1-6-1683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4:5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1376,'0'0'13203,"62"0"-13155,-41-6-8,-1 6-40,-2 0-80,0 0 24,-6 0-248,-4 0-224,-2 0-336,-3-5-577,-3-8-1399,0 2-2081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4:5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9602,'68'-136'3393,"-59"136"-3241,15 0-152,11 0-264,-3-5-1145,-8-3-3912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4:59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177 122 8730,'0'0'5784,"-13"23"-5127,-76 127-237,82-138-426,1 1-1,0 0 0,1 0 1,1 0-1,0 0 0,1 1 1,0 0-1,1-1 0,1 1 1,0 0-1,1 21 0,1-31-9,0 0 0,0-1-1,0 1 1,0-1 0,0 0-1,1 1 1,0-1 0,0 0-1,0 0 1,0 0 0,0 0-1,0 0 1,1-1 0,-1 1-1,1-1 1,0 1 0,0-1-1,0 0 1,0 0 0,0 0-1,6 2 1,-7-3-270,1 1 0,0-1 0,0 0 0,0 0 0,-1 0 1,1-1-1,0 1 0,0-1 0,0 0 0,0 1 0,0-1 0,0 0 0,0-1 0,0 1 0,0 0 0,5-2 1,7-9-4166</inkml:trace>
  <inkml:trace contextRef="#ctx0" brushRef="#br0" timeOffset="1">1 165 10418,'0'0'6762,"23"-24"-6778,21 13-48,15-7 56,3-6-304,-3 0-209,-9 6-399,-15-4-1536,-14 9-2801,-12 3-313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5:0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1521 324 1480,'0'0'9001,"-2"-12"-8154,-4-13 44,-1 0-1,-16-37 1,20 53-820,-1 0-1,0 1 1,0 0-1,-1-1 1,-1 2-1,1-1 1,-1 0-1,0 1 1,-1 0-1,0 1 1,0 0-1,-12-9 1,-10 1-52,-1 1 1,0 1 0,-1 1 0,-1 2 0,0 1 0,-52-6 0,-196 3 71,258 11-92,-4 1-5,0 2-1,1 0 1,-1 2 0,1 1-1,0 1 1,-39 16 0,-137 77-37,200-100 43,-145 90-11,129-78 9,0 1-1,1 1 1,0 1-1,2 0 1,-1 1 0,-12 19-1,14-15 4,-59 94-24,64-97 21,1-1-1,0 1 1,1 0 0,1 0-1,-5 30 1,3-3 55,2 0 0,2 0-1,6 88 1,1-113-29,1 0 1,1-1-1,0 1 0,10 17 0,5 17 11,-5-11-30,1-2 1,3 0-1,1-2 1,2 0-1,2-1 1,1-1-1,1-2 1,61 58-1,-65-74 64,1-1-1,1-2 0,0 0 1,52 21-1,39 23 217,-79-34-146,40 37 0,-55-43-92,1 0-1,0-2 0,1 0 1,1-2-1,36 17 0,111 30-6,-144-55-28,1-1 0,-1-1 0,1-1 0,38 0 0,20-7 7,0-2 0,-1-5-1,0-4 1,-1-3 0,164-56-1,-187 53-20,-43 15 5,0-1 1,0-1-1,0 0 0,-1-1 1,0-1-1,0-1 1,-1-1-1,15-12 0,1-4 7,-23 19-4,0 0 0,0 0 0,-1-1 0,0-1 0,8-10 0,-1-1-28,2 0 0,21-19 1,14-16-22,-18 7 53,12-13 9,-42 56-14,-1-1-1,1 0 1,-1 0 0,0 0 0,-1 0-1,1-1 1,-2 0 0,1 1 0,2-14-1,-2 9 0,0 0-1,1 1 0,9-18 0,-10 21-3,0-1 0,0 0 1,0 0-1,-2-1 0,1 1 0,0-17 1,5-23 9,1 5 36,-3 0 0,-1-1 0,-3-74 0,-1 68 3,-1 40-28,0-1-1,0 1 1,-1 0-1,0 0 1,-1 0 0,0 1-1,0-1 1,-2 1-1,1-1 1,-1 1-1,-1 0 1,0 1-1,0 0 1,-11-13-1,-7-7 21,12 15-43,0 1-1,-22-21 1,-249-180 84,240 190-91,0 1-1,-2 3 1,0 1-1,-52-12 0,37 10 2,29 13-2,0 1-1,-1 1 1,1 2-1,-1 1 1,-54 2-1,-32-2 58,107 1-34,1 0-1,0 0 0,-19-8 1,21 7-140,-1 0 0,0 0-1,0 1 1,1 0 0,-19-1 0,5 5-8716,-9 6 8515,7-2-1501,12-3-1708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3:30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11 3881,'0'0'7073,"-5"-9"-5429</inkml:trace>
  <inkml:trace contextRef="#ctx0" brushRef="#br0" timeOffset="1">264 2 12999,'-5'1'17,"1"0"0,-1 0 1,1 1-1,-1-1 1,1 1-1,0 0 0,0 1 1,0-1-1,0 1 0,0 0 1,-4 4-1,-49 51 13,35-35 8,-24 18-33,34-32-116,1 1 0,0 0-1,1 0 1,0 1-1,-16 23 1,25-32-391,-1 2 316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5:1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48 1424,'0'0'11192,"-9"-8"-10466,-29-24-341,29 25-90,37 7-50,-23-1-243,0 1 0,0 0 1,0 1-1,0-1 0,-1 1 0,1 0 0,0 0 1,0 1-1,0-1 0,-1 1 0,1 0 0,-1 0 1,1 1-1,-1-1 0,0 1 0,0 0 0,0 0 1,0 1-1,5 5 0,-2 2 1,0 0 0,-1 0 0,-1 1-1,1 0 1,-2 0 0,5 19 0,-8-28-3,0 0-14,-1-1 1,1 1-1,0 0 0,0 0 0,0-1 0,0 1 0,0-1 0,0 1 0,1-1 0,-1 1 1,1-1-1,0 0 0,0 0 0,3 3 0,-5-5-597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5:1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95 0 6585</inkml:trace>
  <inkml:trace contextRef="#ctx0" brushRef="#br0" timeOffset="1">95 0 6585,'-74'39'1907,"73"-38"-1839,1-1-1,-1 0 0,1 1 0,-1-1 0,1 1 0,-1-1 1,0 0-1,1 1 0,-1-1 0,1 0 0,-1 0 0,0 1 1,1-1-1,-1 0 0,0 0 0,1 0 0,-1 0 0,1 0 0,-1 0 1,0 0-1,1 0 0,-1 0 0,0 0 0,1 0 0,-1 0 1,0-1-1,1 1 0,-1 0 0,1 0 0,-1-1 0,0 1 0,4-8 3983,49 4-3799,91 5 0,18 0-4570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30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 3081,'0'0'9899,"0"-1"-9493,0-3-240,-1 13-131,0-1 0,-1 1 0,0 0-1,0-1 1,-1 0 0,0 0 0,0 0 0,-9 14 0,7-14-2,1 0 1,0 0 0,1 0 0,0 1 0,0-1-1,1 1 1,0 0 0,-2 17 0,4-22-40,0 1 0,1-1 0,-1 1 0,1-1 0,0 1 0,0-1 0,0 1 0,1-1 0,-1 0 0,1 0 0,0 1 0,0-1 0,1-1 0,-1 1 0,1 0 0,0-1 0,0 1 0,0-1 0,1 0 0,-1 0 0,1 0 0,-1 0 0,1-1 0,0 1 0,0-1 0,0 0 0,6 2 0,-9-4-106,1 1 0,0 0 1,-1-1-1,1 1 0,0-1 1,0 1-1,0-1 1,-1 0-1,1 0 0,0 1 1,0-1-1,0-1 0,-1 1 1,1 0-1,0 0 0,0-1 1,0 1-1,-1-1 1,1 1-1,0-1 0,-1 0 1,4-2-1,26-30-3318,-26 27 2781,13-20-3401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5:5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1234 101 880,'0'0'4668,"-4"-5"-3649,-24-29 2332,21 30-3097,0 1 1,-1 0-1,0 0 0,1 1 0,-1-1 0,0 2 1,0-1-1,-13 0 0,-18-4-153,16 0-68,-4-1-50,-1 0 0,0 2 1,0 2-1,-29-1 0,28 6-2,1 2 0,0 1 0,0 1 0,1 1 0,-1 2 0,-31 14 0,3-2 71,41-16-44,-62 21 58,2 3-1,-129 70 1,189-89-66,1 2 1,0 0-1,0 0 0,1 1 0,1 1 1,0 0-1,1 1 0,0 0 0,2 1 1,-1 0-1,2 0 0,0 1 1,1 0-1,-7 27 0,-3 23 1,3 1 0,-9 103 0,20-146-1,-3 74 68,6 107 1,3-74-29,-2-98-25,1 1 1,2-1-1,1 0 0,2 0 1,1 0-1,1-1 0,3 0 1,0-1-1,2 0 0,1-1 1,2-1-1,1 0 0,41 50 1,-37-52 54,1-2 1,2 0-1,0-2 1,2-1 0,0-1-1,2-1 1,0-2-1,2 0 1,0-2 0,0-2-1,2-1 1,-1-1-1,50 12 1,-6-7 136,0-3-1,1-3 1,1-3 0,88-3-1,-96-4-175,-1-4-1,1-3 1,133-27-1,101-45 35,-273 65-46,0-1-1,-1-1 0,0-2 1,38-26-1,0 0 1,-59 37-9,0 0-1,-1-1 1,0 0 0,0 0-1,0-1 1,-1 0 0,0 0-1,0-1 1,-1 0 0,0 0-1,0 0 1,-1-1 0,0 0 0,4-10-1,6-12-7,2 0-1,2 1 1,0 1-1,41-45 0,-30 36 12,-28 35-2,-1 0-1,1-1 1,-1 1-1,1 0 1,-1-1-1,-1 1 1,1-1-1,0 1 1,-1-1-1,1 0 1,-1 1-1,0-1 1,-1-5 0,3-27 4,27-43 107,-23 66-54,0 0 0,-1-1 0,-1 1 0,0-1 0,-1 0-1,0 0 1,1-21 0,-5 6 21,-1 0 0,-2 1 0,-1-1 0,-1 1 0,-2 0 0,0 0-1,-22-46 1,17 45-34,-1 0 1,-1 1-1,-2 0 0,-1 2 0,0 0 1,-2 1-1,-1 1 0,-1 1 0,-30-25 0,-54-49 365,77 67-359,-2 2 0,-1 0 0,-1 2 0,-1 2 0,-56-31 0,-90-48 54,152 86-31,8 4-97,-1 1 1,-1 0 0,0 2 0,-1 0 0,0 2 0,0 1 0,0 0 0,-1 2 0,0 1-1,0 0 1,-42 1 0,39 4-207,0 1 0,0 1-1,0 1 1,1 1 0,-1 2-1,1 1 1,-26 11 0,33-10-1379,0 0 0,-34 24 0,34-19-3734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3:3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9 210 10293,'15'-5'264,"-6"4"-253</inkml:trace>
  <inkml:trace contextRef="#ctx0" brushRef="#br0" timeOffset="-1">191 183 10767,'8'-1'10,"46"-2"20</inkml:trace>
  <inkml:trace contextRef="#ctx0" brushRef="#br0" timeOffset="-3">6541 47 8923,'87'-2'-570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3:3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395 769 10453,'-35'163'271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47:3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1 720,'0'0'5003,"-15"5"-1876,15 1-3031,0-1 1,0 0 0,0 1-1,-1-1 1,0 0-1,0 1 1,-1-1-1,0 0 1,0 0-1,0 0 1,0 0-1,-1 0 1,1-1-1,-1 1 1,-5 5 0,5-6-82,2 0 17,0 0 0,0 0-1,0 0 1,0 0-1,1 1 1,0-1 0,-1 0-1,1 0 1,1 1 0,0 4-1,0 8-72,0-17 78,-1 1 0,1-1-1,0 0 1,-1 1 0,1-1 0,0 0-1,-1 0 1,1 1 0,0-1 0,0 0-1,-1 0 1,1 0 0,0 0 0,0 0 0,-1 0-1,1 0 1,0 0 0,-1-1 0,1 1-1,0 0 1,0 0 0,-1-1 0,1 1 0,0 0-1,-1-1 1,1 1 0,0 0 0,-1-1-1,1 1 1,-1-1 0,1 1 0,0-2 0,2-6 89,0 1 1,-1-1 0,0 0 0,0 0 0,-1 0 0,0 0 0,0-1 0,-1 1 0,0 0 0,-1 0 0,-1-11 0,2 19-134,0-1 0,0 1 0,0 0 0,0-1 0,0 1 1,0 0-1,0-1 0,0 1 0,0 0 0,0 0 0,-1-1 1,1 1-1,0 0 0,0 0 0,0-1 0,0 1 0,0 0 1,-1 0-1,1-1 0,0 1 0,0 0 0,0 0 0,-1 0 1,1-1-1,0 1 0,0 0 0,-1 0 0,1 0 0,0 0 1,0-1-1,-1 1 0,1 0 0,0 0 0,-1 0 0,1 0 1,0 0-1,0 0 0,-1 0 0,1 0 0,0 0 1,-1 0-1,1 0 0,0 0 0,-1 0 0,1 0 0,0 0 1,0 0-1,-1 1 0,1-1 0,0 0 0,0 0 0,-1 0 1,1 0-1,0 0 0,0 1 0,-1-1 0,1 0 0,0 0 1,0 1-1,0-1 0,-1 0 0,1 0 0,0 1 0,0-1 1,0 0-1,0 0 0,0 1 0,-10 21-837,9 24-3581,-1-26-1023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3:3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122 746 13355,'-8'47'67</inkml:trace>
  <inkml:trace contextRef="#ctx0" brushRef="#br0" timeOffset="-1">4153 1803 16861,'131'-4'2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49:1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1064,'0'0'1449,"36"-11"35,-10 3-1192,224-81 1618,-240 85-1844,190-71 441,-172 66-667,0 2 1,1 2 0,-1 0-1,1 2 1,39 0 0,-61 3 46,0 1 0,0 0 0,0 1 0,0 0 0,-1 0 1,1 0-1,0 1 0,-1 0 0,0 0 0,1 0 0,-1 1 0,-1 0 0,1 0 0,-1 1 0,1-1 1,4 7-1,9 11-151,-1 1 1,27 43 0,-30-41 225,1-1 0,20 21 0,-5-14-76,1-1 0,2-2 0,1-1 0,73 41 0,168 67-444,-174-89 207,123 74 0,-23 23 127,-70-47 159,-59-47-249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3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112 281 9707,'-7'72'478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49:3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1872,'0'0'6873,"-4"0"-5869,-62 0 3066,83 0-4457,66 18 426,-53-10-38,2-1-1,-1-2 1,46 2 0,4-9-56,85 4 107,-121 7 22,14 0 0,327 1 65,-250-6-49,183-19 1,134-2-52,-179 14 54,-274 3-89,3 1-678,-10 5 4,-18 7-907,-4-4-2303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49:4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5281,'0'0'7951,"-5"67"-6936,-6-41-738,-1-1-1,-23 35 1,23-41-225,0 0 0,2 1 0,0 0 1,1 1-1,-8 28 0,11-14-28,1-1 0,0 61 1,5-63-22,-2 0 0,-1 0 0,-11 49 0,11-68-24,0-1 0,1 1 0,0 0 0,0 22 0,3-34 17,0-1 0,-1 1-1,1 0 1,0 0 0,0-1 0,0 1 0,0 0 0,0-1 0,0 1-1,0-1 1,0 1 0,0-1 0,0 1 0,0-1 0,0 0-1,0 0 1,0 0 0,0 1 0,1-1 0,1 0 0,31 2 7,-32-1-7,41 1-159,0-1 0,0-2 1,75-12-1,-98 8-400,0 0-1,-1-1 1,36-16 0,-39 13-390,0 0 1,-1 0-1,0-2 1,-1 0-1,14-13 1,-4 0-1782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49:4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6433,'0'0'4832,"5"-7"-4619,-3 4-201,1 0-1,-1-1 0,1 1 1,0 0-1,0 1 0,0-1 1,0 0-1,1 1 0,-1 0 1,0 0-1,1 0 0,0 0 1,0 0-1,-1 1 0,1-1 1,0 1-1,0 0 0,0 1 1,6-2-1,417-83 283,-417 79-2654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3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69 128 1616</inkml:trace>
  <inkml:trace contextRef="#ctx0" brushRef="#br0" timeOffset="1">69 128 1616,'-61'-17'1699,"60"17"-1652,1 0-1,0 0 1,-1 0-1,1 0 1,0 0-1,-1 0 1,1-1-1,0 1 1,-1 0-1,1 0 1,0 0-1,0 0 1,-1 0-1,1-1 1,0 1-1,0 0 1,-1 0-1,1 0 1,0-1-1,0 1 1,-1 0-1,1-1 1,0 1-1,0 0 1,0 0-1,0-1 1,0 1-1,-1 0 1,1-1-1,0 1 1,0 0-1,0-1 1,0 1-1,0 0 1,0-1-1,0 1 1,0 0-1,0-1 1,0 1-1,12-10 1613,19-2 1848,-21 11-3433,0 0 0,0-1 0,0 0 0,-1-1 0,1 0 0,17-9 0,53-30-3786,-61 28 1454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49:4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6785,'0'0'6364,"5"1"-6159,62 5-10,0-2 0,76-5 0,-37-1-1110,-105 2 927,-1 0-80,0 0 0,1 0 0,-1 0 1,0 0-1,0 0 0,1 0 0,-1 0 1,0 0-1,1 0 0,-1 0 0,0 0 0,0 0 1,1 0-1,-1 0 0,0 0 0,1 0 0,-1 0 1,0 0-1,0 0 0,1 0 0,-1-1 1,0 1-1,0 0 0,1 0 0,-1 0 0,0 0 1,0-1-1,0 1 0,1 0 0,-1 0 0,0-1 1,0 1-1,0 0 0,0 0 0,0-1 1,1 1-1,-1 0 0,0 0 0,0-1 0,0 1 1,0 0-1,0 0 0,0-1 0,0 1 0,0 0 1,0-1-1,0 1 0,0 0 0,0 0 1,0-1-1,0 1 0,0 0 0,-1-1 0,1-9-2930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49:4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3369,'0'0'9839,"57"0"-7809,176 0-2026,-232 0-22,0 0 0,0 0-1,-1 0 1,1-1 0,0 1 0,0 0 0,-1 0-1,1-1 1,0 1 0,-1 0 0,1-1 0,0 1-1,-1 0 1,1-1 0,0 1 0,-1-1 0,1 1-1,-1-1 1,1 0 0,-1 1 0,1-1 0,-1 1-1,0-1 1,1 0 0,-1 0 0,0 1 0,1-2-1,3-28-571,-13-28-3147,-2 29-243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49:4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6993,'0'0'6827,"13"-7"-6669,28-11-178,0 2 1,1 2 0,0 2 0,1 2 0,0 1 0,1 2-1,58-1 1,-101 14-3176,-1 1-1401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2:10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1536,'0'0'1339,"6"0"-1103,18 0 662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2:10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34 776,'0'0'3109,"25"-5"-2128,-15 3-914</inkml:trace>
  <inkml:trace contextRef="#ctx0" brushRef="#br0" timeOffset="3679.78">443 541 13647,'57'2'0,"-48"1"-542,-6 1-2981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2:13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659 308 10633,'1'-1'-65,"3"-3"-264,8-9 0,-9 10-235,21-25-5493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2:05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40 9525,'0'-1'18,"2"-3"54,0 1 0,-1-1-1,0 0 1,1 0 0,-2 0-1,1 0 1,0-7 2342,-1 50-2316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2:20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0 4481,'0'0'4592,"-4"0"-4514,2 1-53,0 0 0,0 0 0,0 0 0,0 0-1,0 0 1,0 0 0,0 1 0,0-1 0,1 1 0,-1-1-1,0 1 1,1 0 0,-1-1 0,1 1 0,0 0 0,0 0-1,-1 0 1,1 0 0,-1 3-5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2:40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22 10786,'1'0'-24,"11"0"-488,-7 0 232,1 0 144,-3 0-376,0-3-912,-3-7-1113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9:4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3089,'0'0'3922,"0"27"51,-1-7-3584,-2-1 1,2-12-247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3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24 968,'0'0'11107,"65"0"-10539,-41-8-40,-4 3-448,1 0-80,-3-1-344,-1 6-873,-5 0-1647,-6 0-1977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4:1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2 210 15136,'-1'24'-1,"4"-11"260,-1-8-1176,-1 1-3590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4:1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 14289,'71'3'1,"41"-7"31,-98 2-4233,-29 2 233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4:1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4977,'0'0'5585,"-1"5"-3047,-7 29-2315,6-20-198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4:1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9090,'0'0'4442,"11"29"-4348,30 95-77,-37-112-22,-1 0-1,0 0 1,-1 0 0,0 0-1,-1 1 1,-1-11 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4:1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974 285 14889,'13'35'37,"-5"-14"-8,-4-10-14</inkml:trace>
  <inkml:trace contextRef="#ctx0" brushRef="#br0" timeOffset="-1">68 423 18490,'6'-10'0,"3"-5"-1,13-30 1,10-19-2,-16 36 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4:1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58 104 12740,'-48'41'922,"39"-30"-811,21-14-154,30-17-167,-35 16 194,50-21-24</inkml:trace>
  <inkml:trace contextRef="#ctx0" brushRef="#br0" timeOffset="-1">328 104 13380,'19'23'7,"-19"-23"1,0 0-1,0 0 1,1 1 0,-1-1 0,0 0-1,0 1 1,0-1 0,0 0-1,0 0 1,0 1 0,0-1 0,0 0-1,0 1 1,0-1 0,0 0 0,0 1-1,0-1 1,0 0 0,-1 0-1,1 1 1,0-1 0,0 0 0,0 1-1,0-1 1,0 0 0,-1 0 0,1 0-1,0 1 1,0-1 0,0 0-1,-1 0 1,1 1 0,0-1 0,0 0-1,-1 0 1,1 0 0,-1 0 0,-17 7 684,-31-1 761,38-5-1257,-190 5 1392,138-6-1290,62 0-360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8:5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38 1272,'0'0'3213,"0"-6"-1969,0-12-321,0 5 5819,-6 32-6892,-6 6-32,2 0-1,0 1 1,2 0 0,1 1-1,1-1 1,1 1 0,-1 34-1,30-66-4059,5-22 1115,-15 11 783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8:57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2785,'0'0'6393,"6"-3"-6449,-3 3-696,-3 5-4401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8:5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0 1 2561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8:5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2561,'74'132'1669,"-71"-128"-1171,-1 1 0,0 0 0,1 0 0,-1 0 0,-1 0 0,1 1 0,0 4 0,-2-7-431,0 1-1,0-1 0,0 0 0,0 0 0,-1 0 1,1 0-1,-1 0 0,0 0 0,0 0 0,0 0 1,-3 5-1,-1 6 332,-2 15-445,2 0 0,2 0 0,0 0 0,3 54-1,0-47-1008,1-33-1086,1 0-1430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3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49 312,'0'0'10206,"-4"-2"-9204,3 1-950,-1 0-21,1 1-1,0-1 1,-1 0-1,1 0 1,0 0 0,-1 0-1,1 0 1,0 0 0,0 0-1,0 0 1,0 0 0,0-1-1,0 1 1,0 0-1,0-1 1,1 1 0,-1 0-1,0-1 1,1 1 0,-1-1-1,1 1 1,0-1-1,-1 0 1,1 1 0,0-1-1,0 1 1,0-1 0,0 1-1,0-1 1,0 0-1,1 1 1,0-2 0,-3 2-26,1 1 1,-1 0-1,1 0 1,-1 0-1,1 0 1,-1 0 0,1 0-1,0 0 1,-1 0-1,1 0 1,-1 1-1,1-1 1,0 1-1,-1-1 1,1 1 0,0-1-1,-2 2 1,0 22 30,1 0 0,2 0 0,0 0 0,2 0 0,0 0 0,7 27 0,-7-38 44,0 1 0,-1 0 0,-1 0 0,0 0 0,-1-1 0,-1 1 1,0 0-1,-1-1 0,0 1 0,-1-1 0,0 0 0,-11 20 0,9-18-56,0 0 0,1 1-1,0 0 1,1 0 0,1 0-1,1 1 1,0-1 0,1 1-1,1-1 1,0 1 0,2-1-1,-1 1 1,2-1 0,0 0-1,11 30 1,-10-25 143,0 0 0,-1 0 0,-1 0 0,-1 1 0,-1-1 0,-3 27 0,1 15 86,2-52-268,-1 33 13,2 0 0,14 83 1,1-73 113,-12-41-1,1 0-1,-2 0 0,0 0 0,0 0 0,-2 0 1,2 16-1,8-39 18,-5 4-3578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8:5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1568,'0'0'3845,"-6"3"-2701,-3 56 87,3-1 0,0 74 0,7-131-1324,-1 0-1,1 0 1,0-1 0,-1 1-1,1 0 1,0 0-1,-1-1 1,1 1 0,0 0-1,0-1 1,0 1-1,0-1 1,-1 1 0,1-1-1,0 0 1,0 1-1,0-1 1,0 0 0,0 0-1,0 1 1,0-1 0,0 0-1,0 0 1,0 0-1,2 0 1,28 1-3244,-30-1 3237,8 0-1676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8:5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1384,'0'0'5449,"74"-3"-5281,-68 0-160,0 1 0,-1-1 89,-2 0-97,-3-2-1081,0 2-703,3-2-2465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38:5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1488,'0'0'7515,"17"20"-6358,-12-4-977,0 1 0,-2 0 1,0 0-1,-1 1 1,-1-1-1,0 0 0,-4 35 1,1 1-160,2-48-190,0 0 0,0-1 1,-1 1-1,0 0 1,0 0-1,0-1 0,-1 1 1,1-1-1,-1 1 0,0-1 1,0 0-1,-1 1 0,1-1 1,-1 0-1,0-1 0,-6 7 1,-14 12-3436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9:4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1933 42 15467,'452'-2'173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9:4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645 180 15458,'3'-85'217,"-2"79"-209,-1-1 0,-1 1-1,1 0 1,-1 0 0,0 0-1,-1 1 1,1-1 0,-6-11 0,6 15-25,0 0 0,-1 0 0,1 0 1,-1 0-1,1 0 0,-1 0 0,0 1 1,0-1-1,0 1 0,0-1 0,1 2 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9:4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880 16 4233,'0'0'8436,"0"-1"-8412,0 0 1,0 0-1,0 1 0,0-1 0,0 0 0,-1 0 0,1 0 0,0 1 1,-1-1-1,1 0 0,0 1 0,-1-1 0,1 0 0,-1 1 0,1-1 0,-1 1 1,1-1-1,-1 0 0,0 1 0,1-1 0,-2 0 0,-3 3-26,0 1 0,0 0-1,0 0 1,0 0 0,1 0 0,-1 1-1,1-1 1,0 1 0,0 0 0,-4 6-1,-8 6 9,-24 21 23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43:1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67 576,'0'0'4404,"-5"1"-4055,2 0-236,-1 1 1,1-1-1,0 0 0,0 1 1,-1 0-1,1-1 0,0 1 1,0 0-1,1 1 0,-1-1 1,0 0-1,1 1 0,-1 0 1,1-1-1,0 1 0,0 0 1,0 0-1,0 0 0,1 1 0,-1-1 1,1 0-1,0 1 0,0-1 1,0 0-1,0 1 0,1-1 1,-1 1-1,1 0 0,0-1 1,0 1-1,1 6 0,-1 11-12,-1-11-82,1-1 0,0 0 0,0 0 0,1 1 0,1-1 0,3 14 0,-4-20-20,0-1-1,1 1 1,-1-1 0,1 1-1,0-1 1,-1 0-1,1 1 1,0-1-1,0 0 1,1 0 0,-1-1-1,0 1 1,1 0-1,-1-1 1,1 1 0,-1-1-1,1 0 1,-1 0-1,1 0 1,0 0 0,0 0-1,0-1 1,0 1-1,-1-1 1,7 0 0,0 2-15,1-1 0,0 0 0,-1-1 0,1 0 0,0 0 0,0-1 0,-1-1 0,1 0 0,-1 0 0,1-1 0,-1 0 1,0 0-1,0-1 0,0 0 0,0-1 0,13-9 0,2-4-32,0 0-161,0 0 0,-1-2 0,-1 0 0,25-31 1,-46 50 212,0-1 0,0 1 0,1-1 0,-2 1 0,1-1 0,0 0 0,0 1 0,0-1 0,-1 0 0,1 0 0,-1 1 0,1-1 0,-1 0 0,0 0 0,0 0 0,0 1 0,0-1 0,0 0 0,0 0 0,0 0 0,-1 0 0,1 1 0,-1-1 0,0-3 0,-1 2 99,0 0 1,0 0-1,-1 1 1,1-1-1,-1 0 1,1 1-1,-1-1 1,0 1 0,0 0-1,0 0 1,-6-3-1,-5-2 391,-2 1 0,1 1 0,0 0 0,-24-4 0,19 6 126,0 1-1,-36 1 0,37 1-388,15 1-225,1 0 0,0 0 0,0 0 0,0 1 0,0 0 0,0-1 0,0 1 0,0 0 0,0 0 0,1 0 0,-1 1 0,1-1 0,-4 5 0,-29 35-11,31-35-7,1 0 1,-1 0-1,1 0 0,1 0 1,-1 1-1,1-1 1,1 1-1,-1-1 1,1 1-1,0 14 1,1-17-52,0 1 0,0-1 1,0 0-1,0 0 1,1 1-1,0-1 1,0 0-1,0 0 0,1 0 1,0 0-1,0 0 1,0 0-1,1-1 0,-1 1 1,1-1-1,5 6 1,-7-8 45,1-1 1,0 0 0,0-1 0,-1 1 0,1 0-1,0 0 1,0-1 0,0 1 0,0-1-1,0 0 1,0 0 0,0 1 0,0-1 0,0 0-1,0-1 1,0 1 0,0 0 0,0 0 0,0-1-1,-1 1 1,1-1 0,0 0 0,0 0-1,0 0 1,-1 1 0,1-2 0,0 1 0,-1 0-1,1 0 1,-1 0 0,1-1 0,-1 1-1,1-1 1,1-2 0,7-7 91,0 0 0,-1-1 0,9-14 0,-17 25-87,2-4 52,-1 0 0,1 0 0,-1 0 0,1-1 1,-1 1-1,-1 0 0,1-1 0,-1 0 0,0 1 0,0-8 1,-1 11 4,0 0 0,0 0 1,0 1-1,0-1 0,0 0 0,-1 0 1,1 1-1,0-1 0,-1 0 1,0 0-1,1 1 0,-1-1 0,0 1 1,0-1-1,0 1 0,0-1 1,0 1-1,0-1 0,0 1 0,-1 0 1,1 0-1,0-1 0,-1 1 1,1 0-1,-1 0 0,1 1 0,-1-1 1,0 0-1,1 0 0,-1 1 1,0-1-1,0 1 0,1-1 0,-4 1 1,-2-2 80,-1 1-1920,1 1-3924,-1 0-214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9:4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7 15728,'0'-7'158,"-1"9"-151,1 1-1,-1-1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44:03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6 368,'0'0'6369,"0"-5"-6369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9:45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1488,'0'0'8059,"1"-5"-7268,1-17-180,1 19 549,2 10-960,3 9-246,8 40 129,-14-46-69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3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1 672,'0'0'4157,"-19"7"-3958,-145 65-454,147-67 272,-1-1-1,0 0 1,0-1-1,0-1 1,0-1-1,-34-1 1,26 0 5135,0 7-2232,26-6-2809,0 0 0,1-1-1,-1 1 1,1 0 0,-1-1-1,1 1 1,-1 0 0,1-1-1,-1 1 1,1-1 0,0 1 0,-1-1-1,1 1 1,0-1 0,-1 1-1,1-1 1,0 0 0,0 1-1,-1-1 1,1 0 0,0 0-1,0 1 1,0-1 0,-1 0-1,1 0 1,0 0 0,0 0-1,0 0 1,34 8-335,34 5 381,0-3-1,84 1 1,109-25 618,-149 6-634,139 6 0,-135 7-78,-53-3-54,-1 2-1,0 2 1,64 17 0,-88-17 39,0 0-1,0-3 1,0-1 0,57-5 0,-45 1-1,103-10 58,22-2-122,-143 14 60,24 1-22,0-3 0,65-10 0,8-8-64,1 6 0,142 3-1,-253 10 171,18 2-790,-38-1 655,0 0 0,0 0 1,0 0-1,0 0 1,0 0-1,1 0 0,-1 0 1,0 0-1,0 0 1,0 1-1,0-1 1,0 0-1,0 0 0,0 0 1,0 0-1,0 0 1,1 0-1,-1 0 1,0 0-1,0 0 0,0 0 1,0 0-1,0 0 1,0 1-1,0-1 0,0 0 1,0 0-1,0 0 1,0 0-1,0 0 1,0 0-1,0 0 0,0 0 1,0 1-1,0-1 1,0 0-1,0 0 0,0 0 1,0 0-1,0 0 1,0 0-1,0 0 1,0 1-1,0-1 0,0 0 1,0 0-1,0 0 1,0 0-1,0 0 1,0 0-1,0 0 0,0 0 1,0 1-1,0-1 1,0 0-1,-1 0 0,1 0 1,0 0-1,0 0 1,0 0-1,0 0 1,0 0-1,0 0 0,0 0 1,0 0-1,-1 0 1,1 0-1,0 0 0,-22 11-445,-27 4-741,-8-1-2082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1:49:45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1 207 576,'0'0'10304,"0"-1"-10271,0 0 0,0 0 1,-1 1-1,1-1 1,0 0-1,0 0 1,1 0-1,-1 0 0,0 0 1,0 0-1,0 0 1,1 0-1,-1 0 0,0 0 1,1 0-1,-1 1 1,1-1-1,-1 0 0,2-1 1,65-10 461,1 3 0,0 2 0,48 6-200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1:0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96,'0'0'0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1:0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0 304,'0'0'3233,"0"23"-3139,-3 75-106,2-87-8,-1 0-1,0-1 0,-1 1 0,0-1 1,-6 15-1,6-21-41,1 1 0,1-1-1,-1 1 1,0 0 0,1 0 0,0 0 0,0 0 0,1 0-1,-1-1 1,1 2 0,0-1 0,0 0 0,2 9 0,2-10-3,-1 0 0,0-1 1,1 1-1,0-1 0,0 1 1,0-1-1,0-1 1,0 1-1,1 0 0,-1-1 1,1 0-1,9 3 0,2 2 15,29 18-150,-4-1-374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4:1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11497,'-6'0'-15,"4"0"-126,1 0-1,-1 0 1,0 0-1,1 1 1,-1-1-1,1 1 1,-1-1-1,1 1 1,-1-1-1,1 1 1,0 0-1,-1 0 1,1 0-1,0 0 1,-1 0-1,1 0 0,0 0 1,0 0-1,0 0 1,0 1-1,0-1 1,0 0-1,0 1 1,1-1-1,-1 0 1,0 1-1,1-1 1,-1 1-1,1-1 1,0 1-1,-1 2 28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4:1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 14809,'-3'-1'-3,"1"1"-6,0 0 0,0 0 0,0 0 0,1 1 0</inkml:trace>
  <inkml:trace contextRef="#ctx0" brushRef="#br0" timeOffset="-1">476 139 10128,'8'-9'-75,"24"-31"-3449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2:2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52 2136,'0'0'2153,"-9"-10"3341,9 49-4383,2-17-896,0-1 0,1 1 0,2-1 0,7 24 0,2 9-155,-10-32 470,23-24-912,-21-2 380,1-1-1,0 0 0,-1 0 1,0-1-1,-1 1 0,1-1 1,-1-1-1,0 1 1,0-1-1,-1 0 0,0 0 1,0 0-1,3-10 0,4-10 21,-2 1 1,8-42-1,-15 64-16,-1-1 0,1 1 0,0 0 0,0-1 0,1 1 0,4-7 0,9-15 6,-17 25 15,1 0 1,-1 1-1,1-1 0,-1 1 0,1-1 0,-1 1 0,1-1 0,-1 1 0,0 0 0,1-1 1,-1 1-1,0 0 0,1-1 0,-1 1 0,0 0 0,1 0 0,-1 0 0,0-1 1,0 1-1,1 0 0,-1 0 0,0 0 0,0 0 0,1 0 0,-1 1 0,0-1 0,1 0 1,-1 0-1,0 0 0,0 1 0,0-1 0,-30 5 33,8 0 164,1-1 0,-2-2-1,1 0 1,0-1-1,-29-3 1,-4 1-320,55 1 152,23 0-1178,168 0 1033,-190 0 81,-5 39-159,-66 30 933,71-69-533,0-28-282,0 12 21,0-31-77,0 46 137,0-1-1,0 0 1,0 1 0,-1-1-1,1 0 1,-1 1 0,1-1-1,-1 0 1,1 1 0,-1-1-1,0 1 1,0-1 0,0 1 0,0 0-1,0-1 1,0 1 0,0 0-1,0-1 1,-1 1 0,1 0-1,-2-1 1,2 5-22,1 0-1,-1-1 0,1 1 1,0 0-1,0 0 1,0 0-1,0 0 1,0-1-1,0 1 1,2 4-1,2 3-96,1-1 1,0 0-1,0 0 0,1-1 1,0 1-1,0-1 0,1-1 1,13 13-1,-19-20-29,-3-1-56,1 0 39,-1 0 0,0-1 0,1 1-1,0 0 1,-1-1 0,1 0 0,0 1 0,0-1 0,0 0-1,-2-3 1,1 2-263,-10-17-2131,3 1-1239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2:3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0 336,'0'0'4609,"-23"4"2538,16 17-7021,1 0 0,0 1 0,2-1 0,1 1 0,1 0 0,0-1 0,2 1-1,2 30 1,-1 9-78,-1-61-231,-1 0-1,1 0 0,-1 0 1,0 0-1,1-1 0,-1 1 1,1 0-1,-1 0 0,1 0 1,-1-1-1,1 1 0,-1 0 0,1 0 1,-1-1-1,1 1 0,0 0 1,-1-1-1,1 1 0,-1-1 1,1 1-1,0 0 0,-1-1 1,1 1-1,0-1 0,0 1 0,-1-2 1,-4-10-3930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2:3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4425,'0'0'5841,"1"-19"-5671,5 17-141,0-1 0,0 1 0,0 0 0,0 0 0,0 1 0,0 0 0,0 0 0,0 0 0,13 1 0,34-6 37,-39 2-63,-9 3-30,0 0-1,0 0 1,0-1-1,-1 0 1,1 0-1,0 0 1,5-4 0,-18 6-5140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2:3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4 392,'0'0'8503,"-1"-4"-7743,0 85 2379,0 56-4136,1-136 959,-1 0-1,1-1 1,0 1-1,0-1 1,-1 1-1,1-1 1,0 1-1,-1-1 1,1 1-1,0-1 1,-1 1-1,1-1 1,-1 0-1,1 1 1,-1-1 0,1 0-1,-1 1 1,1-1-1,-1 0 1,1 1-1,-1-1 1,0 0-1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2:3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13 232,'0'0'10664,"-4"-1"-9792,3 1-741,0 0-83,0 0-1,0 0 0,-1 0 1,1 0-1,0-1 0,0 1 0,0 0 1,0-1-1,0 1 0,1 0 0,-1-1 1,0 1-1,0-1 0,0 1 1,0-1-1,0 0 0,1 1 0,-1-1 1,0 0-1,0 0 0,1 0 0,-2 0 1,35 0-894,34 1-159,-66 0 850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36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35 160,'0'0'6201,"-10"-11"459,182 19-5375,-129-7-1155,1-1 294,1-1 0,58-9-1,-6-2-428,0 4 0,120 6-1,-134 2 9,34 16 12,495-18 550,-348 10-548,121-3 392,-385-5 133,-2 2-1567,-11 7-588,-7 4-1180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2:5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5 808,'0'0'9306,"-42"-4"-6283,29 11-3015,1 0-1,0 1 0,0 0 0,1 1 1,0 0-1,1 1 0,0 0 0,-13 18 0,-4 1 3,-64 57 59,58-57-159,1 1 0,-47 59 0,67-78-1467,1-9-3466,5-2-112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3:0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6833,'0'0'3258,"8"0"-3268,-4 0 11,0 0-1,0 0 1,0 0 0,0 1 0,0-1 0,0 1 0,-1 0-1,1 0 1,0 1 0,-1-1 0,1 1 0,-1 0 0,1 0-1,-1 0 1,0 0 0,1 1 0,-1-1 0,-1 1 0,1 0-1,0 0 1,-1 0 0,1 0 0,-1 0 0,0 0 0,0 1-1,0-1 1,0 1 0,1 4 0,23 61 534,-21-52-444,0-1 0,2 1 0,0-1-1,1-1 1,0 0 0,11 15 0,-19-30-99,40 42-80,-20-33-5930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3:0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5977,'0'0'2582,"5"-1"-2515,129-10 230,9-1-368,-123 9-1023,-1-1 0,36-13-1,-34 6-1785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4:1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50 372 12541,'-19'45'76,"-12"30"-21,35-102-4192,-5-28 2832,1 17 1414</inkml:trace>
  <inkml:trace contextRef="#ctx0" brushRef="#br0" timeOffset="-1">320 354 12989,'4'-2'-411,"3"-1"-309,11-6-1,-2-3-5359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5:1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0 328,'-1'8'4493,"-1"32"-3972,4 40-106,0-33 47,-8 83-1,-13-43 380,13-67-789,1 0 1,0 0 0,2 0 0,-1 27-1,3-19-67,1-15-60,-1 0 0,2 0 1,0 1-1,4 21 0,1-13-4415,-5-19 2977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5:1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22 232,'0'0'1012,"32"0"-726,12 1-172,168-3 321,-99-7-630,56-2-71,-168 11 315,11 8 1303,-10-7-1318,0-1-1,0 1 0,-1-1 0,1 1 1,0 0-1,0 0 0,0 0 0,-1 0 1,1 0-1,0 0 0,-1 1 0,1-1 1,-1 1-1,0-1 0,1 1 1,-1-1-1,0 1 0,0 0 0,0-1 1,0 1-1,0 0 0,0 0 0,-1 0 1,1 0-1,0 0 0,-1 0 0,0 0 1,1-1-1,-1 4 0,1 8 259,0 0 0,-1 0 0,-3 20 0,2-13 43,-11 53 939,8-57-1107,1 1 1,-2 34-1,17 189 1564,0 2-232,-12-212-1926,0 46 1210,0-26-6833,0-45 3410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5:1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1088,'0'0'8221,"11"0"-7338,741-11 3,-745 2-2168,-6 8 1151,-1 0 0,1 0 0,0-1 0,-1 1 0,1 0 0,0 0 0,0 0 0,0 0 0,0 0 0,0 0 0,0 0 0,0 0 0,0 1 0,0-1 0,3-1 0,7 0-1318,4 1-241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4:1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40 7894,'-5'-7'86,"-1"-25"2927,-5 31-373,-19 1-2847,27 0 303,-2 1-146,0 0 0,0 0 1,1 1-1,-1-1 0,1 1 1,0 0-1,-1 0 1,1 1-1,0-1 0,0 1 1,0 0-1,1 0 1,-1 0-1,1 1 0,0-1 1,-1 1-1</inkml:trace>
  <inkml:trace contextRef="#ctx0" brushRef="#br0" timeOffset="-1">344 122 12232,'-8'15'-41,"-7"14"-104,9-20 4,3-4 70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4:1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70 202 12439,'1'1'0,"3"1"-1,1 0 0,-1 0-1,0 0 1,1 0-1,0-1 1,-1 1-1,1-1 1,8 0 0,-7-1-9,0-1 0,0 0 0,0 0 0,0-1 0,-1 0 0,1 0 0,0 0 0,-1-1 0,-2 2 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4:1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0 656,'0'0'11829,"-3"2"-11802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3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90 1560,'0'0'9725,"-1"-7"-9075,-1-31 3514,2 69-5672,-1-20 1539,-1 1 0,0-1-1,-1 1 1,0-1 0,-1 0-1,0 0 1,-1-1 0,0 1 0,0-1-1,-1 0 1,-1 0 0,-14 17-1,-10 18 133,31-45-164,-1 1 1,1-1 0,0 1-1,0-1 1,0 0 0,0 1 0,0-1-1,0 1 1,0-1 0,0 1-1,0-1 1,0 1 0,0-1-1,0 1 1,0-1 0,1 1 0,-1-1-1,0 1 1,0-1 0,0 1-1,1-1 1,-1 0 0,0 1 0,0-1-1,1 0 1,-1 1 0,0-1-1,1 1 1,-1-1 0,1 0-1,-1 0 1,0 1 0,1-1 0,-1 0-1,1 0 1,-1 0 0,1 1-1,-1-1 1,1 0 0,-1 0 0,1 0-1,-1 0 1,1 0 0,-1 0-1,1 0 1,-1 0 0,0 0-1,1 0 1,-1 0 0,1 0 0,-1 0-1,1-1 1,-1 1 0,1 0-1,-1 0 1,1 0 0,-1-1 0,0 1-1,1 0 1,-1 0 0,1-1-1,-1 1 1,0 0 0,1-1-1,-1 1 1,0-1 0,1 0 0,69-108-335,47-68-15,-117 179 986,1 10-504,1 1 0,0-1 0,7 23-1,-1-23-148,0 0-1,1 0 1,0 0-1,0-1 1,1 0-1,23 17 1,77 50-159,-70-51 154,-39-27 28,1 1-1,-1 0 0,1 0 0,-1 0 1,0 0-1,0 0 0,0 0 1,1 0-1,-1 0 0,0 0 0,0 1 1,0-1-1,-1 0 0,1 1 1,0-1-1,0 0 0,-1 1 0,1-1 1,-1 1-1,1 0 0,-1-1 1,0 1-1,0-1 0,1 1 0,-1-1 1,0 4-1,-48-5 1939,33-1-1889,-1-1 0,1 0 0,0-2 0,0 1-1,-24-11 1,24 8-92,0 1 1,0 1-1,-1 0 0,1 1 0,-29-2 0,38 5-207,1 1 1,-1-1-1,1 1 0,-1 0 0,1 1 0,-1-1 0,1 1 0,0 0 0,0 0 0,0 1 0,0-1 0,0 1 0,0 0 0,1 1 0,0-1 0,-1 1 0,1 0 0,-4 5 0,4-6-170,-20 19-4237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4:1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38 14802,'7'-21'157,"1"5"549,-8 30-389,-1 7-366,1-19 45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6:1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3881,'0'0'8954,"-18"-8"-9394,30 8 376,-3 0-408,0 0-921,-3 0-1223,-3 8-1345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7:0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1 208,'0'0'4068,"-2"4"-3319,1-3-544,1 1 0,-1-1 0,1 1 0,-1-1 0,0 1 0,0-1 0,0 0 0,0 1 0,0-1 0,0 0 0,0 0 0,0 0 0,-3 2 659,-17-16 1962,20 12-2811,1 0 0,0 1 0,0-1 0,-1 0 0,1 1 0,0-1 0,-1 1 0,1-1 0,-1 1 0,1-1-1,0 1 1,-1-1 0,1 1 0,-1-1 0,0 1 0,1-1 0,-1 1 0,1 0 0,-1 0 0,0-1 0,1 1 0,-1 0 0,1 0 0,-1-1 0,0 1 0,0 0 0,1 0 0,-1 0 0,0 0 0,-1 21 217,2-7-70,-5 540 1154,4-536-1318,-1 0 0,-1 0 0,-5 19 0,4-19-18,1 0 0,0 0 1,0 19-1,3 58-4138,6-91-527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7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2657,'0'0'4647,"4"7"-3959,53 80 1154,-41-66-1745,-1 1-1,-2 0 0,0 1 0,16 41 1,-27-60-90,-1 1 0,0-1 0,1 0 0,0 0 0,0 0 0,0 0 1,0 0-1,5 6 0,-4-9 6,-1 0-1,0 1 1,1-1 0,-1 0-1,1 0 1,-1 0 0,1 0 0,-1-1-1,1 1 1,0-1 0,-1 1 0,1-1-1,-1 0 1,1 0 0,3-1 0,-2 1 4,0 0 1,0-1 0,0 0 0,0 0 0,0 0 0,-1 0 0,1-1 0,0 1 0,-1-1 0,1 0 0,-1 0-1,0 0 1,0-1 0,1 1 0,-2-1 0,1 1 0,0-1 0,0 0 0,-1 0 0,0-1 0,1 1 0,-1 0-1,0-1 1,-1 1 0,1-1 0,-1 0 0,1 1 0,-1-1 0,1-5 0,2-9 25,0-1 0,-1 0 1,-1 0-1,-1-32 0,0 46-39,0-1 0,0 0 0,0 0 0,0 0 0,1 1 0,3-9 0,-2 9 60,-1 0-1,-1 0 0,1 0 1,-1 0-1,0-1 1,1-6-1,-2 11 295,-8 1 296,-16 0-449,1 1-1,0 1 0,0 1 0,0 1 1,-38 12-1,37-10 29,19-5-153,0 0 0,0 0 0,0 0-1,0 1 1,0 0 0,1 0-1,-1 0 1,-6 4 0,11-5-435,0 0 0,0-1 0,-1 1 1,1 0-1,0 0 0,0 0 0,0 0 0,0-1 1,0 1-1,0 0 0,0 0 0,0 0 0,0-1 1,1 1-1,-1 0 0,0 0 0,1 0 0,-1-1 1,0 1-1,1 0 0,-1-1 0,1 2 0,5 1-3825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7:0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74 5513,'0'0'4392,"0"17"-4306,0 136 21,0-139-91,0 0 0,-1 1 1,-1-1-1,0 0 0,0 0 0,-2 0 0,-8 24 1,11-38-13,2-15-133,25-81-1119,-18 72 943,-1-1-1,7-39 1,-12 7 525,-1 39 457,-1 0 0,6-27 0,-6 44-646,1 0 0,-1 1-1,0-1 1,1 0-1,-1 0 1,1 0 0,0 0-1,-1 0 1,1 0 0,-1 1-1,1-1 1,0 0 0,0 0-1,0 1 1,-1-1 0,1 1-1,0-1 1,0 0 0,0 1-1,0 0 1,0-1 0,0 1-1,2-1 1,32 0 84,-27 1-126,0 2 0,-1-1 0,1 1 0,-1 0 0,1 1 0,9 5 0,-12-6 10,-1 1 0,0 0 0,1 0 0,-1 0 0,-1 1 0,1-1-1,0 1 1,-1 0 0,0 0 0,0 0 0,0 0 0,0 1 0,-1 0 0,1-1 0,-1 1 0,-1 0 0,1 0 0,-1 0 0,1 0 0,-1 0 0,-1 0 0,1 0 0,-1 0 0,0 0 0,0 8 0,-1-10 52,0-1-1,1 1 1,-1 0 0,0-1-1,-1 1 1,1-1 0,0 1-1,-1-1 1,1 0 0,-1 0-1,0 1 1,1-1 0,-1 0-1,0 0 1,0-1-1,-1 1 1,1 0 0,0-1-1,-1 1 1,1-1 0,0 0-1,-1 0 1,0 0 0,1 0-1,-6 1 1,-9 3 165,0 0 1,-28 3-1,44-8-226,-5 1-168,-22 3 233,15-8-3284,9-7-3423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7:0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21 702 3793,'0'0'6896,"0"6"-4680,0-9-873,2-14-1261,1 0 0,0 0 0,2 1 0,0-1 0,0 1 0,2 0 0,12-22 0,15-42 444,-23 43-371,-2 0 1,-1-1-1,5-64 0,-8-118 36,-5 184-76,0 35-111,-3 11-424,-57 179 181,39-131-23,-20 87 0,40-134-730,10-33 752,10-44 225,-10 18 218,-3 0 0,-2-1 1,-1 0-1,-6-58 0,-41 108 79,43-1-294,0 0 0,-1 0 1,1 0-1,0 0 0,0 1 1,0-1-1,-1 0 1,1 1-1,0-1 0,0 1 1,0-1-1,0 1 1,0-1-1,0 1 0,0 0 1,0 0-1,0-1 0,0 1 1,0 0-1,0 0 1,1 0-1,-1 0 0,0 0 1,0 1-1,1-1-13,0 0 0,1 0 0,-1 0 0,1 0 0,-1 0 0,1-1 0,-1 1 0,1 0 0,-1 0 0,1-1 0,0 1 0,-1 0 0,1-1-1,0 1 1,0-1 0,-1 1 0,1-1 0,0 1 0,0-1 0,0 0 0,0 1 0,0-1 0,-1 0 0,1 0 0,0 1 0,0-1 0,0 0 0,0 0 0,0 0 0,2 0 0,33 3-3,1-1 0,37-3 0,-12 0 1399,-61 2-1376,1 0 0,-1 0 0,0 0 0,1 0 0,-1 0 0,0 0 1,0 0-1,0 1 0,0-1 0,0 1 0,0-1 0,0 1 0,0-1 1,-1 1-1,1-1 0,0 3 0,12 30-46,-10-18 192,-1-1 0,0 0 0,0 1 0,-2 22 0,0-33-118,0-4 515,-45-6 210,41 2-797,0-1 0,0 1-1,0-1 1,0 0 0,1 0 0,-1 0-1,1 0 1,0-1 0,0 0 0,-3-8 0,3 7-1130,-1 0 1,1 0-1,-1 0 1,0 0-1,-8-8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0T15:57:1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21 128,'0'0'4362,"0"-21"4299,4 62-8359,2 0 1,2 0 0,1-1-1,2 0 1,19 41-1,-19-48-101,-3-10-131,-1 0 0,-1 0 0,-1 1 0,-1-1 0,1 37 0,4-47 761,-9 72-757,1-85-49,1-1-8,0 1 1,0-1-1,0 1 0,0-1 1,0 0-1,0 0 0,0 1 0,0-2 1,0 1-1,0 0 0,0 0 1,-1-1-1,1 1 0,0 0 1,-1-1-1,0 0 0,1 1 1,1-4-1,24-40-65,-18 27 78,13-22-10,27-68 0,2-4 4,15-12 6,-66 123-26,1 1-1,-1 0 1,0 0-1,0-1 1,0 1-1,0 0 1,0 0-1,1-1 1,-1 1-1,0 0 1,0-1-1,0 1 1,0 0-1,0-1 1,0 1-1,0 0 1,0-1-1,0 1 1,0 0-1,0 0 1,0-1-1,0 1 1,0 0 0,-1-1-1,1 1 1,0 0-1,0-1 1,0 1-1,0 0 1,0 0-1,-1-1 1,1 1-1,0 0 1,0 0-1,0-1 1,-1 1-1,1 0 1,0 0-1,0 0 1,-1 0-1,0-1 1,-20-4 40,-40 5-27,44 0 50,-30 0 87,15-1-161,1 1 1,-1 1-1,0 2 0,-58 12 0,87-14-1996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0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36 147 1816,'0'0'7654,"-5"-8"-6915,-15-22-170,20 29-404,-1 1 0,1-1 0,0 1 0,-1 0 0,1-1 0,0 1 0,0-1 0,0 1 0,-1-1 0,1 1 0,0-1 0,0 1 0,0-1 0,0 1 0,0-1 0,0 1 0,0-1 0,0 0 0,0 1 0,0-1 0,0 1 0,0-1 1,0 1-1,0-1 0,1 1 0,-1-1 0,1 0 0,13-5 1021,26 6-2280,-32 0 1550,18 2-507,-1-2-1,1-1 1,0-1 0,0-1-1,-1-2 1,0 0-1,0-2 1,0 0-1,24-12 1,-31 11 17,-11 5 24,1-1 0,-1 1 0,0-1 0,-1-1 0,12-8 0,-18 13-16,2 0 18,-1 1 0,1-1 0,0 1 0,-1 0-1,1-1 1,-1 1 0,1 0 0,-1 0 0,0 0 0,1 0 0,-1 0 0,0 0 0,0 1 0,1-1 0,-1 0 0,0 1 0,0-1 0,-1 1 0,1-1 0,0 1 0,0-1 0,-1 1 0,1-1 0,-1 1 0,1 0 0,-1 1 0,8 47-155,-8-42 160,-1 0 0,0 0 0,0 0 0,-1 0 0,-1-1 0,1 1 0,-1 0 0,0-1 0,-1 1 0,1-1 0,-10 13 0,-4 7 5,-4 18 8,2 0 0,2 1 0,-21 88 0,9-31-2,26-91 26,-2-1 0,1 0-1,-1 0 1,-1 0 0,0-1 0,0 1-1,-1-1 1,-1-1 0,0 1 0,0-1-1,0-1 1,-1 0 0,-1 0-1,1 0 1,-1-2 0,-15 9 0,22-13-7,0-1 0,0 0 0,0 0 0,0 0 0,0-1 0,0 1 0,0-1-1,-1 1 1,1-1 0,0 0 0,0 0 0,0 0 0,-1-1 0,1 1 0,0-1 0,0 0 0,0 0 0,0 0 0,0 0 0,0 0 0,0-1 0,1 1 0,-1-1 0,0 0 0,-3-3 0,-2-4 89,0 1-1,1-1 1,1-1 0,-1 1-1,-8-18 1,10 16-100,3 4-401,0 0 0,1 0 0,0 0 0,0 0 1,1-1-1,0 1 0,0 0 0,1 0 0,0-1 1,0 1-1,1 0 0,3-10 0,6-2-4046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0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11 800,'0'0'10069,"0"-2"-9906,0-7-43,-2 20 84,0 0 0,-1-1 0,0 1 0,-1-1 0,0 0 0,-1 0 0,0 0 0,-1 0 0,-10 13 0,-11 21 87,-160 341 414,179-355-2336,33-97-3060,-7 29-646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1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7218,'0'0'5754,"5"-2"-5726,-3 1-30,1 0 0,-1 0 0,1 0 0,-1 1 0,1-1 0,0 1 0,-1-1 0,1 1 0,-1 0 0,1 0-1,0 0 1,-1 0 0,1 1 0,0-1 0,-1 1 0,1-1 0,-1 1 0,1 0 0,-1 0 0,1 0 0,-1 0 0,0 1 0,1-1 0,-1 1 0,0-1 0,0 1 0,0 0-1,0 0 1,-1 0 0,1 0 0,0 0 0,-1 0 0,1 0 0,1 5 0,3 8 30,0 1-1,-1 0 0,-1 0 1,-1 1-1,0-1 1,-1 1-1,-1 0 0,-1-1 1,-2 31-1,0-19 52,3 1 0,4 35 0,-4-55-82,1 0 1,0 0-1,1 0 1,0-1 0,0 0-1,1 1 1,0-1-1,0 0 1,1-1-1,0 1 1,8 8 0,-9-11-273,24 31 358,-27-35-253,0 0-1,0 0 1,0 0-1,-1 1 1,1-1 0,0 0-1,-1 0 1,1 1-1,-1-1 1,1 1-1,-1-1 1,0 0 0,0 1-1,1-1 1,-1 1-1,0-1 1,0 1-1,0-1 1,-1 1 0,1-1-1,0 1 1,-1-1-1,1 0 1,0 1-1,-1-1 1,0 2 0,-7 1-4654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1488,'0'0'7411,"-12"8"-6092,11 25 423,-10 49 0,6-49-1325,-1 49 0,5-81-422,1 1-1,0 0 1,0 0-1,0 0 1,0 0-1,1-1 0,-1 1 1,0 0-1,1 0 1,-1 0-1,1-1 0,0 1 1,0 0-1,-1-1 1,1 1-1,0 0 1,0-1-1,1 0 0,-1 1 1,0-1-1,0 1 1,1-1-1,1 1 1,1 0-33,-1-1 0,1 0 0,0 1 0,0-1 0,0-1 0,0 1 0,1-1 0,-1 0 0,7 0 0,-1 0-668,-7 1 453,0-1 0,0 0 1,0 0-1,0-1 1,1 1-1,-1 0 0,0-1 1,0 0-1,0 0 0,0 0 1,0 0-1,0 0 1,-1 0-1,6-4 0,15-12-2793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1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7138,'0'0'3192,"144"-51"-4584,-103 33 272,-5 5-777,-10 5 273,-5 5 88,-9 0 343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1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4297,'0'0'2955,"15"6"-2848,48 18-108,-60-23 5,-1 1-1,1 0 1,-1-1 0,1 1 0,-1 0 0,0 1 0,0-1 0,0 0 0,0 1 0,0-1 0,0 1 0,0-1 0,-1 1 0,0 0 0,1 0 0,-1 0 0,0-1 0,0 1 0,-1 0 0,1 0 0,0 5 0,0 2 160,-1 0 0,0 1 0,0-1 0,-3 13 0,2-18-19,-3 12 302,0-1 1,-1 1-1,-1-1 1,-1 0-1,-12 23 1,8-19-187,2 0-1,-13 38 1,14-6-473,7-29-6132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2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1 5281,'0'0'7004,"-6"5"-7098,6-5 94,-3 3-26,1-1 0,-1 1 0,1-1 0,0 1 0,0 0 1,0-1-1,0 1 0,0 0 0,1 0 0,-1 1 0,1-1 1,0 0-1,0 0 0,0 1 0,0-1 0,0 1 0,1-1 1,0 7-1,-1-4 15,0 1 0,0-1 0,0 0 1,-1 0-1,0 0 0,0 0 0,-1 0 0,1 0 1,-1 0-1,0-1 0,-1 1 0,0-1 1,1 0-1,-2 0 0,-6 6 0,-11 10 107,0-2 1,-29 19-1,12-9 275,35-27-335,3-1-35,0-1-1,-1 1 0,1 0 0,0-1 1,0 1-1,0 0 0,0 0 0,0-1 1,0 1-1,0 0 0,0 0 0,0 0 1,1 0-1,-1 1 0,0-1 0,1 0 1,-1 1-1,1-1-61,23 4-367,9 6 436,-15-5 4,0-1 0,1-1 0,-1 0 0,1-1 0,28 1 0,-6-3-833,48-3-3176,-69-2 1669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2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7 218 4673,'0'0'8639,"-1"3"-8393,-1 2-284,1 0 0,0-1 1,0 1-1,1 0 1,-1 0-1,1 0 1,0 0-1,1-1 0,-1 1 1,1 0-1,0 0 1,0 0-1,0-1 0,1 1 1,-1-1-1,1 1 1,0-1-1,1 1 1,-1-1-1,1 0 0,0 0 1,0 0-1,0-1 1,0 1-1,1-1 1,-1 1-1,1-1 0,0 0 1,7 3-1,-1 1-4,1-1-1,0-1 1,1 0-1,-1 0 1,1-1-1,0-1 1,0 0-1,0 0 1,0-1-1,24 0 1,-31-3 97,0-1 0,0 1 0,-1-1 0,1 0 0,0-1 1,-1 1-1,0-1 0,0 0 0,0 0 0,0 0 1,0-1-1,0 1 0,-1-1 0,0 0 0,0 0 0,4-6 1,4-3 11,9-10 113,-1 0-1,29-48 1,-43 63-74,-1-1 1,0-1-1,0 1 1,-1 0 0,0-1-1,-1 0 1,0 1-1,0-1 1,-1 0 0,-1 0-1,1 0 1,-3-17 0,1 23-55,0 1 0,0-1 1,0 1-1,0 0 0,-1 0 0,1 0 1,-1 0-1,0 0 0,0 0 1,0 0-1,0 0 0,0 1 1,-1-1-1,1 1 0,-1 0 1,0 0-1,0 0 0,0 0 1,0 0-1,0 0 0,0 1 1,0-1-1,0 1 0,-1 0 1,1 0-1,-7-1 0,-5-1-6,0 1 0,-1 1 0,1 0-1,-27 1 1,40 1-61,0-1 1,0 0-1,0 0 0,0 1 0,0-1 0,0 1 1,0 0-1,0 0 0,1 0 0,-1 0 1,0 0-1,0 0 0,1 0 0,-1 0 0,1 0 1,-1 1-1,1-1 0,-1 1 0,1-1 1,0 1-1,0 0 0,0 0 0,0-1 0,0 1 1,-1 3-1,-5 23-1898,9 1-3427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7394,'0'0'5077,"-2"13"-5001,1 13-82,1 0 0,6 35 0,0 28-80,-5-71-70,-3 37 365,2-53-288,0 0-1,-1 0 0,1 0 0,-1 0 1,1 0-1,-1 0 0,0 0 1,0 0-1,0 0 0,0 0 0,0 0 1,0 0-1,-1-1 0,1 1 0,0 0 1,-1-1-1,0 1 0,1-1 0,-1 0 1,0 0-1,-1 2 0,-9-5-3594,9-9-1410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4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92 3289,'0'0'5274,"20"-14"-5402,68-43 29,-81 54 77,0-1-1,1 1 0,-1 1 0,1 0 0,-1 0 0,1 0 0,0 1 0,0 0 0,0 0 0,-1 1 0,1 0 0,0 1 0,0 0 1,0 0-1,10 3 0,-14-3 3,-1 1 1,1-1 0,0 1-1,0 0 1,-1 0-1,1 1 1,-1-1 0,0 1-1,1-1 1,-1 1 0,0 0-1,-1 0 1,1 0-1,0 1 1,-1-1 0,0 1-1,0-1 1,0 1 0,0 0-1,-1 0 1,1 0-1,-1 0 1,0 0 0,0 0-1,0 0 1,-1 0 0,0 9-1,1-3 179,0 1 0,-1 0-1,-1-1 1,0 1 0,0-1-1,-1 1 1,0-1 0,-1 1-1,0-1 1,-5 10 0,-93 179 1684,88-179-2000,-1-1 0,-1-1 0,-1 0 0,0-1 0,-1-1 0,0 0 0,-2-1 0,0-1 0,0-1 0,-1-1 0,-1-1 0,0 0 0,-1-1 0,-34 9 0,49-16 154,-1-1 0,1-1 0,-1 0 0,0 0 0,-12 0 0,19-1 33,1-1-1,-1 0 1,0 1-1,1-1 1,-1 0-1,1 1 1,-1-1-1,1 0 1,-1 0-1,1 1 1,-1-1-1,1 0 1,0 0-1,0 0 1,-1 0-1,1 0 1,0 0-1,0 0 1,0 1 0,0-1-1,0 0 1,0 0-1,0 0 1,0-1-1,0-31 783,1 27-264,7 3 2259,18 3-2943,-21 0 476,238-10 1254,-74 6-1548,-105 4-465,-62 0 112,1-2 0,-1 1 1,0 0-1,0 0 0,1-1 1,-1 1-1,0-1 0,0 1 1,0-1-1,0 0 0,-1 0 1,1 0-1,2-4 0,0 2-1301,5-9-3070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5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57 3241,'0'0'9039,"-1"-10"-8683,-1-27-163,2 28-97,0 36-165,0-24 80,0 0 1,0-1-1,0 1 0,1 0 0,-1 0 1,1 0-1,0 0 0,0-1 1,0 1-1,0 0 0,0-1 0,1 1 1,-1-1-1,1 1 0,-1-1 1,1 0-1,0 0 0,0 0 0,0 0 1,0 0-1,1 0 0,-1 0 1,0-1-1,4 3 0,6 1 9,-1-1 0,1 0 0,-1 0 0,22 3 0,-24-6-31,0 1 1,0 0-1,0 1 1,-1-1-1,1 2 1,14 7-1,-22-11-114,0 1-1,0 0 1,0 0-1,0 0 1,-1 0-1,1 0 1,0 0-1,0 0 1,-1 0-1,1 0 1,0 0 0,-1 1-1,1-1 1,-1 0-1,0 0 1,1 1-1,-1-1 1,0 0-1,0 1 1,0-1-1,0 0 1,0 0-1,0 1 1,0 1 0,0-2-178,0 5-3189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5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0 6489,'0'0'4052,"-1"8"-3669,-8 75-251,9-62 77,-1 0 1,-2-1-1,0 0 0,-1 1 1,-13 37-1,-10-2 100,12-25 13,-16 47 0,28-68-993,0 0-1,1 1 1,0 0 0,-1 20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6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6905,'0'0'5688,"-9"21"-5474,-29 69-164,35-80-55,0-1-1,1 1 0,0 0 0,0 0 1,1 0-1,1 0 0,-1 0 0,2 0 1,1 13-1,0 13-45,-2 61-835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9314,'0'0'5029,"8"-5"-5064,4-1 0,1 1 0,-1 0 0,1 1 0,0 0 0,0 1 0,1 1 0,15-2 0,39 0-1245,1 3-3674,-59 1 3823,-4 0-2939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2:5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53 784,'0'0'7174,"6"0"-851,21-2-6417,213 2 709,-239 0-556,16-1-574,-10-1 276,-15 0 250,-78 0 416,51 3-347,30-1-155,12 0-107,211 14 261,-220-38 496,1 22-651,-1-1 1,1 1-1,-1 0 1,0 0-1,1-1 1,-1 1-1,0 1 0,0-1 1,0 0-1,0 0 1,-1 1-1,1-1 1,0 1-1,-1 0 1,1 0-1,-1 0 1,1 0-1,-1 0 0,1 0 1,-1 1-1,0-1 1,1 1-1,-1 0 1,0 0-1,1 0 1,-1 0-1,0 0 0,1 0 1,-1 1-1,-3 0 1,-7 3-1091,0 1 0,0 0 0,0 1 0,-20 12 0,6-3 720,15-11 1089,1 0-1,-1-1 1,0-1 0,0 0-1,0 0 1,0-1 0,0 0-1,0-1 1,0-1 0,-13-1-1,-28-1-72,52 3-621,133 19 442,-131-19 93,-22-6-356,14 3-164,4 1-1,1 1-1,-1-1 1,0 1-1,0-1 1,0 1-1,0 0 1,0 1 0,0-1-1,-1 0 1,1 1-1,0 0 1,-4 0-1,6 14-220,1-13 262,0-1 0,0 1 0,0-1 0,0 1 0,0 0 0,0-1 0,0 1 0,0-1 0,0 1 0,1-1 0,-1 1 0,0-1 0,0 1 0,0-1-1,1 1 1,-1-1 0,0 1 0,0-1 0,1 1 0,-1-1 0,1 0 0,-1 1 0,0-1 0,1 0 0,-1 1 0,1-1 0,-1 0 0,1 1 0,-1-1 0,1 0 0,-1 0-1,1 1 1,26 33-41,-21-28 38,-5-5 2,0 1-1,0 0 0,0 0 0,1-1 0,-1 1 0,1-1 0,-1 1 0,1-1 0,-1 0 0,1 0 0,0 0 0,0 0 0,0 0 1,-1 0-1,1 0 0,0 0 0,0-1 0,0 1 0,0-1 0,0 1 0,0-1 0,1 0 0,-1 0 0,0 0 0,0 0 0,0 0 1,0 0-1,0-1 0,0 1 0,0-1 0,0 1 0,0-1 0,2-1 0,22-12-7,-1 0-1,0-2 1,-2-1 0,32-28-1,-54 44 520,-14 1-350,14 0-645,2 0 394,-8 16-876,-11-5-1250,-7-1-2336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4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10 984,'0'0'9596,"0"-9"-6688,-2 61-2911,1 41 18,1-85-49,1 0 0,0 0 0,0-1 0,1 1 0,0 0 1,0-1-1,1 1 0,7 13 0,-8-18-18,0-1 0,0 1 0,0-1 0,0 0 0,1 0 0,-1 0 0,1 0-1,0 0 1,-1 0 0,1-1 0,0 1 0,0-1 0,0 0 0,0 0 0,0 0 0,0 0 0,1-1 0,-1 1 0,0-1 0,0 0 0,0 0 0,1 0 0,2 0 0,-2-1-138,1 1 0,-1-1 1,0 0-1,0 0 1,1 0-1,-1 0 0,0-1 1,0 1-1,-1-1 0,1 0 1,0 0-1,-1-1 0,1 1 1,-1-1-1,1 0 1,3-4-1,8-15-2952,-3-1-2438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7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25 5033,'0'0'8357,"-6"9"-8312,-2 2-43,1 0 0,1 1-1,0 0 1,1 0 0,0 1 0,1 0 0,0-1 0,1 1-1,0 0 1,1 1 0,1-1 0,0 17 0,1-17 44,1 0-1,0 1 1,1-1 0,1 0-1,0 0 1,1 0 0,6 13 0,-7-18-18,1 0 0,0-1 0,0 1 0,0-1 0,1 0 0,1 0-1,-1-1 1,1 0 0,0 0 0,0 0 0,1 0 0,9 5 0,-9-8-30,0 0 0,1 0-1,-1-1 1,1 0-1,0 0 1,0-1-1,-1 0 1,1-1 0,0 0-1,0 0 1,0 0-1,0-1 1,0 0 0,0-1-1,-1 1 1,1-2-1,-1 1 1,1-1 0,-1 0-1,0-1 1,0 1-1,0-1 1,0-1-1,-1 1 1,6-7 0,1 0 105,0-1 0,-1-1 0,0-1 1,-1 1-1,-1-2 0,0 1 0,-1-1 0,-1-1 1,0 0-1,-2 0 0,1 0 0,-2-1 0,0 0 1,-1 0-1,-1 0 0,0-1 0,0-30 0,-3 45-76,0 0-1,0 0 0,0-1 1,-1 1-1,1 0 0,-1-1 0,0 1 1,0 0-1,0 0 0,0 0 1,-1 0-1,1 0 0,-1 0 0,0 0 1,0 1-1,0-1 0,0 1 1,0-1-1,0 1 0,-1 0 0,1 0 1,-1 0-1,0 0 0,1 0 1,-1 0-1,-6-2 0,0 1-23,-1 0-1,1 1 1,-1 0-1,1 1 1,-1-1-1,0 2 1,0 0-1,-10 1 1,16-1-67,0 1 1,0-1-1,0 1 1,0 0 0,0 1-1,1-1 1,-1 1-1,0 0 1,1 0 0,-1 0-1,1 0 1,-1 0 0,1 1-1,0 0 1,0-1-1,-3 5 1,-4 5-1104,1 0 0,-15 27 0,8-11-3552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7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6689,'0'0'3864,"5"3"-3793,9 5 64,0 1 0,-1 0 1,-1 2-1,15 13 1,-14-11 13,1-1-1,1 0 1,-1-1 0,28 15 0,-23-17-199,-11-4-424,1-1 0,-1 0 1,1 0-1,0-1 0,19 4 1,-18-6-2311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8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1 9154,'0'0'5246,"-11"8"-5119,1-3-116,7-3-12,-1-1 0,1 1 1,0 0-1,0 0 0,0 1 1,0-1-1,0 0 0,0 1 1,0 0-1,1 0 0,-1 0 0,1 0 1,0 0-1,0 0 0,0 1 1,1-1-1,-1 1 0,1-1 1,-1 1-1,0 6 0,-2 23 1,0 0-23,-16 65 1,16-86 32,0 0 0,-1 0 0,-1 0 1,0-1-1,0 0 0,-1 0 0,-1 0 1,-13 15-1,-3-5-112,18-17-271,1 0-1,0 0 1,1 1-1,-1-1 1,1 1-1,0 0 1,0 0-1,0 0 0,-4 9 1,8-11-2414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8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7034,'0'0'2799,"5"3"-2666,-3-2-113,0 0-1,0 1 1,0-1-1,0 1 1,0 0-1,-1-1 1,1 1-1,-1 0 1,1 0-1,-1 0 1,0 0-1,1 0 1,-1 0-1,0 0 1,-1 1-1,1-1 1,1 5-1,1 48 512,-3-45-418,0 20 25,-2-1 1,-1 1-1,-2-1 1,-8 32-1,-13 10-4445,22-64-406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9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0 6649,'0'0'6709,"-9"10"-6585,-62 86-163,56-79 46,1-2-1,-2 0 1,0 0 0,-1-2-1,-1 0 1,0-1 0,0 0 0,-29 12-1,-36 25-15,83-49 0,0 0 1,0 0-1,0 0 1,-1 1 0,1-1-1,0 0 1,0 0-1,0 0 1,0 0-1,0 1 1,0-1 0,0 0-1,0 0 1,0 0-1,0 1 1,1-1 0,-1 0-1,0 0 1,0 0-1,0 0 1,0 1 0,0-1-1,0 0 1,0 0-1,0 0 1,0 0 0,1 0-1,-1 0 1,0 1-1,0-1 1,0 0-1,0 0 1,0 0 0,1 0-1,-1 0 1,0 0-1,0 0 1,0 0 0,0 0-1,1 0 1,-1 1-1,0-1 1,0 0 0,0 0-1,0 0 1,1 0-1,-1 0 1,0 0 0,0 0-1,0-1 1,0 1-1,1 0 1,-1 0-1,0 0 1,0 0 0,0 0-1,0 0 1,1 0-1,-1 0 1,0 0 0,0 0-1,27 3-125,22 6 137,8 37 35,-49-37-9,1-1 0,1 0 0,0-1-1,0 0 1,20 11 0,-18-12-278,66 24 721,-25-21-4556,-46-9-650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49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5433,'0'0'6702,"-3"10"-6392,-37 91 369,26-72-691,1 2-1,2 0 1,-14 59 0,24-82-639,-2 0 1,1 0 0,-1 1-1,0-1 1,-8 13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0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8362,'0'0'4326,"2"11"-4298,34 244-32,-26-186-20,-8-66 69,1-2 70,1-2-196,1-1-1,0 1 1,0-1-1,-1 0 1,1 0-1,-1 0 1,1-1 0,-1 1-1,0-1 1,0 0-1,0-1 1,-1 1-1,5-5 1,17-13-129,-9 10 179,0 1 0,1 0-1,0 1 1,1 1-1,0 1 1,0 0-1,1 2 1,0 0-1,0 1 1,0 0-1,36 0 1,-54 4 47,0 0 1,0 0-1,0 0 1,0 0-1,0 1 0,0-1 1,0 0-1,0 1 1,0-1-1,0 1 1,0-1-1,-1 1 0,1-1 1,0 1-1,0 0 1,-1-1-1,1 1 0,0 0 1,-1 0-1,1-1 1,0 1-1,-1 0 0,0 0 1,1 0-1,0 1 1,6 32 411,-7-29-374,1 0 0,-1 0 0,-1 0 0,1 0 0,-1-1-1,0 1 1,0 0 0,0-1 0,-1 1 0,1 0 0,-5 7 0,-11 2 102,0 0 0,-1-1 1,-1-1-1,0 0 0,0-2 1,-1 0-1,-1-1 0,-33 9 1,51-17-134,1 0 0,-1 0-1,0 0 1,0 0 0,0 0 0,0-1 0,1 0 0,-1 1 0,0-1 0,0 0 0,0 0 0,0-1 0,-4 0 0,6 0-200,0 0 1,0 0 0,0 0-1,0 0 1,0 0-1,0-1 1,0 1 0,0 0-1,0-1 1,1 1-1,-1 0 1,1-1 0,-1 1-1,1-1 1,-1 1-1,1-1 1,0 1 0,0-1-1,-1 1 1,1-1-1,0 1 1,0-1 0,1 1-1,-1-3 1,0-14-5204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0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7058,'0'0'3974,"5"17"-3925,21 53-38,-23-64-11,1 0 0,0-1 0,0 1 0,0-1 0,0 0 0,1 0 0,0 0 0,0-1 0,1 0 0,-1 0 0,1 0 0,0-1 0,-1 1 0,2-1 0,-1-1 0,0 1 0,1-1 0,-1 0 0,1-1 0,-1 0 0,1 0 0,0 0 0,0 0 0,-1-1 0,9-1 0,-14 1-108,1-1 0,0 1 1,-1-1-1,1 1 0,0-1 0,-1 1 1,1-1-1,-1 0 0,1 0 1,-1 0-1,1 0 0,-1 0 1,0 0-1,1 0 0,-1 0 0,0-1 1,0 1-1,0 0 0,0-1 1,1-1-1,11-18-4065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0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0 6241,'0'0'3504,"2"5"-3724,3 6 251,-1 1 1,0-1-1,-1 1 1,0 0 0,-1 0-1,0 0 1,-1 1-1,0-1 1,-1 0 0,0 0-1,-3 17 1,-3 4 560,0-1 1,-2 1-1,-14 33 0,-7 49-5,23-86-356,0-1-1,-2 0 1,-20 46 0,24-66-98,-1 0-1,0 0 1,0 0 0,0 0-1,-1-1 1,0 0-1,-1-1 1,0 1 0,0-1-1,0 0 1,0-1-1,-1 0 1,0 0 0,0-1-1,-17 7 1,22-9-95,0-1 0,0 0 0,1 0 0,-1-1 0,0 1 0,0-1 1,0 1-1,0-1 0,0 0 0,0 0 0,0 0 0,0 0 0,0-1 0,0 1 0,0-1 1,0 0-1,0 0 0,0 0 0,1 0 0,-1 0 0,0-1 0,1 1 0,-1-1 0,1 0 1,-5-3-1,2-1-92,0 0 0,1 0 1,0-1-1,0 1 1,0-1-1,1 0 0,0 0 1,0 0-1,-2-8 0,5 14-14,0 1-1,0-1 0,0 1 1,-1-1-1,1 1 0,0 0 1,0-1-1,-1 1 1,1-1-1,0 1 0,0 0 1,-1-1-1,1 1 0,0 0 1,-1-1-1,1 1 0,-1 0 1,1-1-1,0 1 0,-1 0 1,1 0-1,-1 0 0,1-1 1,-1 1-1,1 0 0,-1 0 1,1 0-1,-1 0 0,1 0 1,-1 0-1,1 0 0,-1 0 1,1 0-1,-1 0 0,1 0 1,0 0-1,-2 0 0,-1 0-1348,-5 0-3562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1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4297,'0'0'8727,"0"11"-8620,2 15-122,0 1-1,9 34 1,3 28 3,-14-64 17,0-20 8,-1 0 0,1 0 0,0 0 0,0 0 0,1 0 0,0 0 0,0 0 0,0 0 0,0 0 0,1 0 0,2 6-1,0-10 0,0 0-1,1 1 1,-1-1-1,0-1 1,1 1-1,-1 0 1,1-1-1,-1 0 0,1 0 1,0-1-1,-1 1 1,0-1-1,7-2 1,2-1-13,-1 0 1,0-1 0,0-1 0,0 0 0,-1 0 0,14-11 0,62-52-55,-85 68 56,1-1 52,0 0 1,0-1 0,-1 1-1,1 0 1,0-1-1,-1 0 1,0 0 0,1 0-1,-1 0 1,0 0-1,-1 0 1,1 0 0,-1 0-1,1-1 1,1-5 836,-6 10-869,1 0 1,0 0 0,0 0 0,1 0 0,-1 0 0,0 1-1,0-1 1,1 1 0,-1 0 0,0-1 0,1 1 0,0 0 0,-1 0-1,1 0 1,0 0 0,-1 3 0,1-4-9,-9 18-5,2 1 1,-1 0 0,2 0 0,1 1-1,1 0 1,0 0 0,2 1 0,-2 42-1,3-33-26,-2 0 0,-1 0 0,-12 41 0,13-66 74,1-1-1181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4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10202,'0'-2'1849,"0"-1"-569,0 0-184,6 3-1528,6 0 256,-6 0-432,0 6 40,-3 4-360,-3-2-1129,0-2-1984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2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10394,'0'0'2462,"-5"24"-2426,-4 23 55,2 0-1,-1 63 1,7-53 239,3 73 532,-2-127-859,0 0 0,1 1 0,0-1-1,0 0 1,0 0 0,0 0-1,0 0 1,1 0 0,-1 0-1,1-1 1,0 1 0,-1 0 0,1-1-1,1 1 1,-1-1 0,0 0-1,0 0 1,1 0 0,0 0 0,-1 0-1,1 0 1,0-1 0,0 1-1,0-1 1,0 0 0,0 0-1,4 1 1,7 1-52,1 0 0,-1-1 0,1-1 0,24-1 0,-24 0-48,0-1-6,0 0 1,0-1 0,0-1 0,0 0-1,0-1 1,-1-1 0,0 0-1,0-1 1,17-10 0,-10 5-680,-2-2 1,0 0-1,0-2 1,-1 0-1,20-22 1,-12 6-2884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2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 7114,'0'0'5881,"141"-71"-5833,-94 55-48,-2 5-192,-10 4-248,-6 1-401,-5 4-455,-9-1-1168,-7 3 159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2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3345,'0'0'9146,"162"-67"-8730,-103 41-96,-4 5-320,-10 5-8,-13 5-240,-11 11-448,-16 0-673,-5 11-7361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3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9858,'0'0'4964,"0"8"-5048,1 79 25,-3 131-17,-6-151-362,7-62 309,0 0 0,0-1 1,-1 1-1,1 0 0,-1-1 0,0 1 1,0-1-1,0 0 0,-1 1 0,0-1 1,-3 4-1,0-5-3074,0-2-1901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3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0 3369,'0'0'11385,"-6"11"-11233,2-4-150,0-1-12,0 0 0,1 0 0,0 0 0,0 0 0,1 1 0,0-1 0,0 1-1,0 0 1,1-1 0,0 1 0,0 9 0,3 19-250,1 0-1,15 63 1,2 18-451,-19-80 168,-5-28-6218,-7-8 770</inkml:trace>
  <inkml:trace contextRef="#ctx0" brushRef="#br0" timeOffset="1">0 299 7346,'0'0'4112,"185"-47"-4112,-90 18-296,-16 7-992,-14 1-2705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4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4505,'0'0'9865,"-9"11"-9493,4-5-349,0-1-18,0 0 1,1 0-1,0 0 0,0 1 1,1-1-1,-1 1 0,1 0 0,0 0 1,1 1-1,0-1 0,0 0 1,0 1-1,0-1 0,0 13 1,7 303-2299,-16-338-6354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4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1 147 10138,'0'0'2191,"29"-18"-2284,104-60-206,-113 69 42,0 1-1,1 0 1,0 2 0,0 0-1,1 2 1,0 0-1,0 1 1,0 1 0,0 1-1,0 2 1,31 3 0,-47-4 150,-2 0 72,0 1 1,0-1-1,0 1 0,0 0 1,0 0-1,0 0 0,0 0 1,-1 1-1,1 0 0,-1-1 1,1 1-1,-1 1 0,1-1 0,-1 0 1,0 1-1,0 0 0,0 0 1,-1-1-1,1 2 0,-1-1 1,1 0-1,-1 0 0,0 1 1,0-1-1,-1 1 0,1 0 1,1 7-1,0 0 271,0 1 0,-2 0 1,1 0-1,-1 0 0,-1 0 0,0 0 0,-1 0 1,-3 15-1,4-23-93,-1 0 0,-1 0 0,1-1 0,-1 1 0,1 0 0,-1-1 0,0 1 1,0-1-1,0 0 0,-1 0 0,1 0 0,-1 0 0,0 0 0,0 0 0,0-1 0,0 1 0,0-1 0,-1 0 1,1 0-1,-1 0 0,1 0 0,-1-1 0,0 1 0,1-1 0,-1 0 0,0 0 0,0-1 0,-5 1 0,-15 2 164,1-1 0,-1-2 0,-40-3 0,29 1-798,-42 1-316,76 1 602,-3-1 12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5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5009,'0'0'6333,"10"-11"-5946,29-33-103,-33 42 896,-3 13-865,-2 20-531,-1-25 339,-9 234-119,18-257-2249,0-6-2064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6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 8162,'0'0'6696,"0"8"-6647,13 211-174,-12-126-945,-1-91 1018,0 1 0,-1-1 0,1 0 1,-1 0-1,0 0 0,1 0 0,-1 0 0,0 0 0,0 0 0,-1 0 0,1 0 0,0-1 0,-1 1 0,1 0 0,0-1 0,-1 1 0,0-1 0,1 0 1,-1 1-1,0-1 0,0 0 0,0 0 0,0 0 0,-2 1 0,-1 0-636,-1 0 1,0 0-1,0 0 1,0-1-1,0 1 1,1-1-1,-11 0 0,8-1-1520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6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1 169 1488,'0'0'5451,"0"-24"-3451,0-103 1309,0 126-3270,0 1-1,0-1 1,0 0 0,1 1-1,-1-1 1,0 1 0,1-1-1,-1 1 1,0-1 0,1 0-1,-1 1 1,1 0 0,-1-1-1,1 1 1,-1-1 0,1 1 0,-1-1-1,1 1 1,-1 0 0,1-1-1,0 1 1,-1 0 0,1 0-1,-1 0 1,1-1 0,0 1-1,-1 0 1,1 0 0,0 0-1,1 0 1,27-1-266,-19 1 294,24-2-102,9 0-50,64 5 0,-97-3 35,1 2-1,0-1 1,-1 2-1,0-1 0,0 1 1,0 1-1,0 0 0,0 0 1,-1 1-1,1 0 0,11 10 1,-19-14 72,0 0 0,-1 0 1,1 0-1,-1 0 1,0 0-1,1 1 0,-1-1 1,0 1-1,0-1 0,0 1 1,0-1-1,0 1 0,0 0 1,0 0-1,-1-1 1,1 1-1,-1 0 0,1 0 1,-1 0-1,1 0 0,-1-1 1,0 1-1,0 0 1,0 0-1,-1 2 0,1-2 39,-1-1 1,0 1-1,0 0 0,-1-1 0,1 1 0,0-1 0,-1 1 1,1-1-1,0 0 0,-1 1 0,0-1 0,1 0 0,-1 0 1,0 0-1,1 0 0,-1 0 0,0-1 0,0 1 0,0-1 1,0 1-1,0-1 0,-2 1 0,-25 3 109,0-1 0,-32 0 0,-22 1-1331,80-4 634,0 1 0,-1 0 0,1 0 0,0 0 0,0 0 0,0 0 0,0 1 0,0-1 0,1 1 0,-1 0 0,-5 4 0,4-2-2224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4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5393,'0'0'7958,"33"-3"-7779,84-10-133,-117 11-396,0 1 1,0 0-1,0-1 0,0 1 1,0 0-1,-1 0 0,1-1 0,0 1 1,-1 0-1,1 0 0,0-1 0,-1 1 1,0 0-1,1 0 0,-2-2 0,-7-7-5862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6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8026,'0'0'6832,"0"9"-6829,-3 25-7,0-5-65,1 0 0,1 0 0,6 55-1,-4-81 40,-1 1 0,1 0 0,0 0 0,1 0 0,-1 0 0,0-1 0,1 1 0,0-1 0,0 1 0,0-1 0,0 0 0,1 0 0,-1 0 0,1 0 0,0 0 0,0 0 0,0-1 0,0 1 0,0-1 0,1 0 0,-1 0 0,1 0 0,-1 0 0,1-1 0,0 1 0,-1-1 0,1 0 0,0 0 0,0-1 0,0 1 0,0-1 0,0 0 0,0 0 0,0 0 0,0 0 0,0-1 0,0 0 0,0 1 0,-1-2 0,1 1 0,0 0 0,4-3 0,22-10-613,-1-1 0,-1-1 0,31-25 0,-46 32 135,47-34-3045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7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9754,'0'0'3753,"115"21"-3745,-62-21-104,-3 0-272,0 0-744,-15 0-1649,-11-5-1512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7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3569,'0'0'9322,"95"2"-8938,-48-2-232,3 0-16,-6-2-136,-3-6-304,-9 2-16,-8 4-432,-6-4-457,-9 4-1719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8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8634,'0'0'3063,"5"10"-2832,3 5-215,-1 1 1,0-1-1,-2 1 0,0 1 1,0-1-1,-1 1 0,2 31 1,-5-29-4,-1 0 1,-1 1 0,-6 34-1,5-44-5,-1 0 0,-1 0 0,0 0 0,0 0 0,-1-1-1,0 0 1,0 0 0,-11 13 0,-30 27-225,45-47-690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8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0 5113,'0'0'9389,"-26"12"-9252,-80 36-129,101-46-54,0 1-1,0-1 1,0 1-1,0 0 1,0 0-1,1 0 0,-1 1 1,1 0-1,0-1 1,0 1-1,1 1 1,-1-1-1,1 1 1,0-1-1,0 1 1,0 0-1,-3 8 1,-3 6-676,7-16 714,0 0 0,1 1 0,-1-1 0,1 1 0,-1-1 0,1 1 0,0 0 0,1-1-1,-1 1 1,1 0 0,-1 0 0,1-1 0,0 1 0,0 0 0,1 0 0,-1-1 0,1 1 0,0 0 0,0-1 0,0 1 0,0-1 0,1 1-1,0-1 1,-1 1 0,1-1 0,0 0 0,1 0 0,-1 0 0,0 0 0,1 0 0,0-1 0,-1 1 0,1-1 0,0 0 0,1 1-1,4 1 1,20 7 138,0-3 0,1 0 0,0-2 0,52 6 0,122-6-2205,-192-6 1704,14 0-3621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8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4657,'0'0'8500,"14"7"-8393,-11-5-94,-1 0-1,0 0 0,0 0 1,0 1-1,0-1 1,0 0-1,0 1 1,-1 0-1,1-1 1,-1 1-1,0 0 0,1 0 1,-2 0-1,1 0 1,0 0-1,0 0 1,-1 0-1,1 3 1,-1 65 185,-1-42-162,-1-6-2,0 1-1,-10 41 1,2-18-2469,9-35-2293</inkml:trace>
  <inkml:trace contextRef="#ctx0" brushRef="#br0" timeOffset="1">254 0 8874,'0'0'5057,"-44"114"-5065,44-79 0,8-1 16,13 0-16,6-2-64,-7-3-104,-5 1 24,-9-4-744,-6-7-953,0-9-2568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9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1 181 4097,'0'0'11186,"82"-30"-11194,-35 9-56,3-3-128,-8 6-112,-4-3-608,3-3-264,-11 3-961,-7-1-2776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9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 7458,'0'0'5010,"-12"24"-4571,-36 80-267,44-92-159,-1-1-1,2 1 1,0 0 0,0 1-1,1-1 1,1 0 0,0 1 0,0-1-1,3 25 1,0 3-7,-2-25-17,1-1 0,1 0 0,0 1-1,1-1 1,0 0 0,1 0 0,10 21 0,-14-34-65,0-1-1,1 0 1,-1 1 0,0-1 0,0 0 0,0 1-1,0-1 1,1 0 0,-1 1 0,0-1 0,0 0-1,1 0 1,-1 1 0,0-1 0,1 0-1,-1 0 1,0 0 0,1 1 0,-1-1 0,0 0-1,1 0 1,-1 0 0,0 0 0,1 0 0,-1 0-1,1 0 1,-1 0 0,0 0 0,1 0 0,-1 0-1,0 0 1,1 0 0,0 0-383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7:59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8914,'0'0'3513,"25"8"-3473,5 0-49,17 5-50,-1 1 1,49 23 0,-90-34 55,0-1 1,0 1-1,0 0 1,-1 1 0,1-1-1,-1 1 1,0 0-1,0 0 1,0 0 0,-1 0-1,1 1 1,-1-1-1,0 1 1,0 0 0,-1 0-1,1 0 1,-1 1-1,0-1 1,-1 0 0,1 1-1,-1-1 1,0 1-1,0 0 1,-1-1 0,0 1-1,0-1 1,0 1-1,-1 0 1,1-1 0,-1 1-1,-1-1 1,1 1-1,-1-1 1,0 0 0,0 1-1,-1-1 1,1 0-1,-1 0 1,-5 7 0,-32 35 79,-1-2 0,-80 66 0,27-25-3529,85-78 3241,-10 10-2678,12-15 5169,-1-1 3468,21-21-3899,-1 11-1875,0 0 0,0 1-1,1 1 1,0 0-1,0 1 1,0 0 0,0 1-1,1 0 1,26-2 0,3 2-280,82 6 1,19-2-896,-128-1 890,0-1 0,0-1 0,0 0 0,-1-1 0,1-1 0,26-12-1,-3-6-3760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00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1 12043,'0'0'3368,"-3"4"-3416,-1 4 35,0 0-1,1 1 1,0-1-1,0 1 1,1 0-1,1 0 1,-1 0-1,0 17 1,-4 21 0,-4 2 34,-18 55 1,23-89-106,-1-1 0,0 0 0,0 0 0,-2 0 0,0-1-1,0 0 1,-1 0 0,-12 12 0,18-22-480,0 0 1,0-1-1,-1 1 1,0-1-1,1 0 0,-1 0 1,0 0-1,0 0 0,0-1 1,-8 2-1,-4-1-7639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4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21 144 3185,'-21'-120'6489,"21"118"-5377,0-4-392,0 4 89,0-1-401,0 0-344,15 1-32,6-1-32,2 0-128,1 3-256,-4 0-489,-2 0-287,-3 0-1168,-12 0-1889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00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0 11058,'0'0'4257,"-3"18"-4211,0-6-42,1-7-6,0 0 0,1 0 0,0 0 0,0 0 0,1 0 1,-1 0-1,1 0 0,0 0 0,0 0 0,1 0 0,-1 0 0,1 0 0,0 0 0,1 0 1,-1 0-1,1 0 0,0 0 0,0-1 0,0 1 0,1-1 0,4 6 0,91 86-422,-78-79 377,0 1 0,-1 0 0,-1 2 0,-1 0 0,0 1 0,-2 0 0,18 34 0,-27-47 322,-3-4-2000</inkml:trace>
  <inkml:trace contextRef="#ctx0" brushRef="#br0" timeOffset="1">1 392 5401,'0'0'8562,"206"-82"-8562,-144 61-304,5 0-584,-14 5-609,-17 5-2703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01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0 10042,'0'0'5955,"-22"27"-5882,-66 88-97,85-111 14,1-1-1,-1 1 1,1 0 0,0 0-1,1 0 1,-1 0 0,1 0-1,-1 1 1,1-1-1,0 0 1,1 1 0,-1-1-1,1 7 1,0-9-4,1 1 1,-1-1-1,1 1 0,0-1 0,0 0 0,0 1 1,0-1-1,0 0 0,0 0 0,0 1 1,1-1-1,-1 0 0,1-1 0,0 1 1,0 0-1,3 3 0,2-1-43,1 0 0,-1 0-1,1 0 1,0-1 0,0 0-1,0-1 1,0 0 0,0 0-1,11 1 1,10 1-63,1-2 0,0 0-1,52-6 1,-74 4 124,1-1-1,-1-1 0,0 1 1,1-1-1,-1-1 0,0 0 1,-1 0-1,1 0 0,0-1 1,-1 0-1,0 0 1,0-1-1,0 0 0,0-1 1,-1 1-1,0-1 0,10-13 1,-13 14 61,-1 0 0,1 0 0,-1 0 0,-1 0 0,1-1 0,-1 1 0,0 0 0,0-1-1,0 1 1,-1-1 0,0 1 0,-1-9 0,1 4 200,0 9-255,0 1 0,0 0-1,-1-1 1,1 1 0,0-1-1,0 1 1,0 0 0,-1-1-1,1 1 1,0 0 0,-1-1-1,1 1 1,0 0 0,-1-1-1,1 1 1,0 0 0,-1 0 0,1-1-1,-1 1 1,1 0 0,0 0-1,-1 0 1,1 0 0,-1-1-1,1 1 1,-1 0 0,1 0-1,-1 0 1,1 0 0,0 0-1,-1 0 1,1 0 0,-1 0-1,1 1 1,-1-1 0,1 0-1,-1 0 1,0 0 0,-19 9 16,15-3-12,1 0 0,0 0-1,1 0 1,-1 1-1,1-1 1,1 1-1,-1 0 1,1 0-1,0 0 1,1 0-1,-2 14 1,0 12 109,3 44-1,1-42 9,-1-23-136,2-1 0,-1 1 0,2-1 0,0 1 0,0-1 0,1 0 0,0 0 0,1-1 0,0 1 0,0-1 0,1 0 0,11 13 0,-15-20-189,0 0-1,0 1 1,0-1-1,0 1 1,0 0 0,-1-1-1,0 1 1,0 0 0,0 0-1,0-1 1,0 1 0,-1 0-1,0 0 1,0 8 0,0-5-4054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22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0 2457,'0'0'8333,"0"81"-5849,18 337-2042,7 461-204,-27-607 68,3-160 81,-4 0-1,-28 167 0,14-193-198,-23 111-12,-16 243-1,-6 148 281,48-485-553,5-1-1,5 138 1,4-192-334,0-47 99,0-15-7989,0-2 1283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23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0 575 4233,'0'0'5012,"19"0"-4476,29 1-288,202-6 2151,88-32-1234,152-11-680,-188 32-400,381-30 166,-252-9-14,-148 16 40,335-4 1,-583 43-279,390-7-84,-294-1 46,160-31 1,-121 5 89,341-48 346,455 48-417,-940 31-589,0-1-1,-1-1 0,1-1 1,-1-1-1,31-13 0,7-1-2138,-32 11 551,-16 3-566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26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4 795 568,'-4'-5'14513,"183"-19"-14498,192-1 0,74-7 9,399-115 57,-343 52 74,98 37-164,-129 20 2,-303 16 10,543-65 18,96-43 52,-391 56-35,-297 57-47,82-16-397,-184 28 17,-18 3-249,-29 1-1032,20 1 1067,-37 0-4034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26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75 6081,'0'0'6979,"-12"-12"-6408,-44-38-144,54 49-407,-1-1 1,1 1-1,0-1 0,-1 1 1,1 0-1,-1 0 1,0 0-1,1 1 1,-1-1-1,0 0 0,1 1 1,-1 0-1,0 0 1,0 0-1,0 0 1,1 0-1,-1 0 1,0 1-1,1-1 0,-1 1 1,-3 1-1,-1 1 20,-1 0 0,1 1 0,1 0-1,-1 1 1,-6 5 0,4-4-7,-12 9-6,0 2 0,1 1-1,1 0 1,0 1 0,2 1 0,-19 27-1,27-34-26,1 1-1,0 0 0,1 0 1,0 1-1,2 0 0,-1 0 0,2 0 1,0 1-1,1-1 0,0 1 1,0 25-1,3-36-5,0-1 0,0 0 1,0 0-1,1 1 0,0-1 0,0 0 1,0 0-1,0 0 0,0 1 1,1-1-1,0-1 0,0 1 0,0 0 1,0 0-1,4 3 0,-2-2 0,1-1 1,1 0-1,-1 0 0,1 0 0,-1-1 1,1 1-1,0-1 0,0-1 0,9 4 1,11 1-132,-1-2 0,1 0 0,0-1 1,0-2-1,0 0 0,35-4 0,-24 2-242,-12-1-293,-1 0 1,1-2-1,-1-1 0,0-1 0,0 0 0,0-2 1,34-15-1,8-7-3537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27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7706,'0'0'5916,"-1"10"-5735,-1 0-136,-1 0 0,0 0 0,0-1 0,-1 1 0,-6 9 0,-8 24 210,13-29-201,1-1 0,1 1-1,0 0 1,1 0 0,0 0 0,1 23-1,1-33-45,0 0 0,0-1 0,1 1 0,0 0 0,0 0 0,0 0 0,0 0 0,1-1 0,-1 1 0,1-1 0,0 1 0,0-1 0,0 0 0,0 1 0,1-1 0,-1 0 0,1-1 0,0 1 0,0 0 0,0-1 0,0 1 0,0-1 0,1 0 0,-1 0 0,1-1 1,-1 1-1,7 2 0,14 1-69,0-1 0,0-1 1,0-1-1,1-1 0,-1-1 1,1-1-1,-1-1 0,0-1 1,0-2-1,0 0 1,-1-1-1,38-16 0,-51 19-220,-1-1 1,-1 0-1,1-1 0,-1 0 0,0 0 0,0-1 0,0 1 0,0-2 0,-1 1 0,0-1 1,-1 0-1,0-1 0,0 1 0,0-1 0,7-14 0,-3-12-3620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27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9194,'0'0'3961,"176"-82"-3521,-135 74-416,1 6-24,-1-1 56,-6 3-56,-3 0-80,-5 0-16,-3 0-184,-7 0 64,-5 0-464,0 0-617,-6-11-967,-3-5-4081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28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4545,'0'0'4670,"15"10"-3261,2-7-1271,0-1 0,0-1 0,1-1 1,-1-1-1,0 0 0,0-1 0,0 0 1,0-2-1,-1 0 0,1-1 0,19-9 1,-18 8-428,0-2 1,27-16-1,0-13-3600,-30 15-3639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32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2660 2112,'0'0'4827,"0"31"-2765,0-16 3899,1-27-5919,1 0 0,1 0 0,0 0 0,0 0 0,1 1 0,0-1 0,1 1 0,1 0 1,0 1-1,12-18 0,-7 10-41,0 0-1,14-37 1,-12 22 5,2 1 0,1 1 1,1 0-1,1 1 0,2 1 0,1 1 0,33-36 0,8 3-18,125-99-1,-128 114-7,2 3 0,76-42 0,-122 76 21,-1 0-1,0-1 1,17-17 0,24-16-5,21-5-15,-39 27 29,-1-2 1,46-39-1,-46 29-3,-13 10 7,43-30 0,5 6-65,2 3-1,91-39 1,-119 37 183,-9 19-143,0 1-1,2 2 1,0 2-1,61-26 1,-18 8-22,-74 36 44,-1-1 0,0 1 0,0-1 0,0 0 0,6-7 0,29-22-65,7 10 28,0 2 0,100-30 0,-140 48 28,1 0 0,-1-1 0,0 0 0,0 0-1,9-8 1,16-10 3,-4 6-7,-4 1-4,0 2 0,1 0-1,1 2 1,47-15 0,-9 8 11,111-50 1,50-23-29,-136 62 18,28-12 13,-66 19-3,1 2 1,87-22 0,-77 18-6,-52 20 0,0 0-1,0 0 1,23-5 0,121 2-22,-121-1-14,-26 7 43,1 0-1,0 0 0,0 0 0,11 0 0,-4 1 7,0-1 0,-1 0-1,26-8 1,6-1-12,232-39-13,-219 41 43,-51 8-15,1 0 1,-1-1 0,1 0 0,-1-1-1,0 0 1,10-5 0,32-9-21,162-22 91,-130 24-94,50-11 180,-92 15-128,1 2 0,1 1 1,0 3-1,43-1 0,-47 5-43,0-3 1,76-15 0,40-4 271,-106 22-308,-49 1 191,-21 0-658,-3 0-1036,4 0-2788,0 0-5458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4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 1584,'0'0'10556,"-2"-15"-10028,1 20-470,0 0-1,0 1 1,0-1-1,1 0 1,0 0-1,0 0 1,0 1-1,2 5 1,-1 9 119,-1-12-169,0 3 7,-1 0-1,1-1 0,1 1 1,0 0-1,0 0 0,1-1 0,1 1 1,-1-1-1,2 0 0,0 1 1,6 12-1,-6-21-4,-1 0 1,0 0-1,1-1 0,0 1 1,-1-1-1,1 0 0,-1 0 1,1 0-1,0-1 0,0 1 1,0-1-1,-1 0 1,1 0-1,0 0 0,0-1 1,4 0-1,5 0 205,12 2-210,63-4 246,-83 3-363,0-1 1,0 0-1,0 0 0,0-1 1,0 1-1,-1-1 0,1 0 1,0 0-1,-1 0 0,1-1 0,-1 0 1,0 0-1,0 0 0,4-4 1,-7 5-319,0 0 0,0 0 0,0 1 0,0-1 0,0 0 0,-1 0 0,1 0 0,-1 0 1,0 0-1,1 0 0,-1 0 0,0 0 0,0-3 0,0-9-4874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35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 4729,'0'0'5631,"0"11"-5229,0 49 371,1 68 340,-20 156-1,8-154-1058,6 207-1,7-186 12,-3-145-60,0 1-1,0 0 1,-1 0-1,1-1 1,-1 1 0,-1-1-1,0 0 1,1 1-1,-2-1 1,1-1-1,-1 1 1,0 0-1,-5 5 1,3-4-226,1 1 0,0-1 1,0 1-1,1 0 0,0 1 0,-3 10 1,9-43-312,0-1 0,-3-37 0,0 17 1688,1 24-846,2-45 199,-1 62-507,0 0 1,-1 0 0,1 1 0,1-1 0,-1 0 0,1 0 0,-1 1-1,1-1 1,0 1 0,1-1 0,-1 1 0,0 0 0,6-5-1,-8 7-13,0 1 0,1-1 0,-1 0 0,0 1 0,1-1-1,-1 1 1,1-1 0,-1 0 0,1 1 0,0-1 0,-1 1-1,1-1 1,-1 1 0,1 0 0,0-1 0,-1 1 0,1 0-1,0-1 1,0 1 0,-1 0 0,1 0 0,0 0 0,0 0 0,-1 0-1,1-1 1,0 1 0,0 0 0,-1 1 0,1-1 0,0 0-1,0 0 1,-1 0 0,1 0 0,0 1 0,0-1 0,-1 0-1,1 1 1,0-1 0,-1 0 0,1 1 0,0-1 0,-1 1-1,1-1 1,-1 1 0,1-1 0,-1 1 0,1 0 0,-1-1-1,1 1 1,-1-1 0,0 1 0,1 0 0,-1 0 0,0-1-1,0 1 1,1 0 0,-1-1 0,0 1 0,0 0 0,0 0-1,0-1 1,0 2 0,2 58 126,-2-49 35,-15 65 727,15-76-802,3 0-20,5-4-59,0 1 1,0-1-1,-1 0 1,1-1-1,-1 1 1,0-2-1,8-7 1,47-49-298,-39 39 72,-8 8-29,33-38-314,-46 51 497,0 0 0,0-1-1,-1 1 1,1-1-1,-1 0 1,0 1 0,0-1-1,0 0 1,0 0-1,0 1 1,0-1 0,-1 0-1,1 0 1,-1 0-1,0 0 1,0 0-1,0 0 1,-1 0 0,0-5-1,-8-3-1844,-10 0-1797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31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90 208,'0'0'11516,"-7"-19"-7823,46 6-3677,1 1 1,0 3-1,1 1 1,68-5-1,390-3-290,-398 16 254,-101 0 49,0 4-117,-2 48 108,-3 0 1,-2 0-1,-14 51 0,9-41 66,3 2 1,3 0-1,3-1 0,7 93 0,4-105-11,-8-51 19,1-2-459,0 0 0,0-1-1,0 0 1,0 1-1,0-1 1,-1 0 0,1 1-1,-1-1 1,0 0-1,0 1 1,0-1-1,-1-5 1,1 0-1886,0-16-4519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32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1720,'0'0'8768,"6"-1"-8339,1-1-331,1 1 0,-1-1 1,0 2-1,1-1 0,-1 1 0,0 0 0,0 1 1,1 0-1,-1 0 0,9 3 0,-1-2 60,1 0-1,0-1 1,-1 0-1,21-3 1,4 1 1195,-40 44-622,1 49-520,2-37-180,-3 0 0,-3-1-1,-13 81 1,2-87 183,11-48-513,0 1 1,1-1-1,-1 0 0,0 0 1,1 0-1,-1-1 1,1 1-1,-1-1 1,0 1-1,1-1 1,-1 0-1,1 0 1,-3-2-1,-12-8-5105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32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5553,'0'0'7595,"-5"22"-7345,0 0-198,2-13-32,0-1 1,1 1 0,0 0 0,1 0-1,0 0 1,0 1 0,1-1 0,0 0-1,1 0 1,0 0 0,0 0 0,1 0 0,4 13-1,4 8 9,2 4-14,-1 1 0,-2 0 0,5 36 1,-14-6 1148,42-60-1099,-26-4-32,-1 0 0,1-1 0,22-3 0,-31 1-44,-1 1 0,0 0 0,0-1 0,0 0 0,0-1 1,0 1-1,-1-1 0,1 0 0,-1 0 0,0-1 0,7-5 1,-11 8-95,0 0 1,-1 0-1,1 0 0,0 0 1,-1 0-1,1 0 1,-1 0-1,1 0 1,-1 0-1,0 0 1,1 0-1,-1-1 1,0 1-1,0 0 1,0 0-1,0 0 1,0 0-1,0 0 1,0-1-1,0 0 1,-1-4-1900,1 1-2505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33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4721,'0'0'9138,"-3"23"-8669,2-11-388,-15 170 1023,16-33-374,-1-136-743,-1-1-1,0 0 0,0-1 0,-1 1 1,-6 14-1,-4 20-50,8-38-1009,-2-17-1491,1-5-2190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34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53 592,'0'0'12589,"-6"0"-12279,-10 0-405,10 0 418,10 0 1592,829-7-905,-816 7-996,0 0 1,0-1 0,0 0 0,0-2 0,-1 0 0,1-1 0,-1 0 0,0-1 0,22-11 0,-37 12 212,-13 1-213,-12 2-210,-48 1-1669,24 0-3625,21 0-1088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34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62 5033,'-3'0'9713,"339"-19"-8669,2 1-70,-323 17-978,0 0 1,-1-1 0,1 0-1,-1-1 1,20-7 0,-34 10-6,0 0 0,0 0 0,0 0 0,0 0 0,0-1 0,0 1 1,0 0-1,-1 0 0,1 0 0,0 0 0,0 0 0,0 0 1,0 0-1,0-1 0,0 1 0,0 0 0,0 0 0,0 0 0,0 0 1,0 0-1,0 0 0,0 0 0,0-1 0,0 1 0,0 0 0,0 0 1,0 0-1,0 0 0,0 0 0,1 0 0,-1 0 0,0-1 1,0 1-1,0 0 0,0 0 0,0 0 0,0 0 0,0 0 0,0 0 1,0 0-1,0 0 0,1 0 0,-19-1-593,-81 1-6448,52 0-541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35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5049,'0'0'8666,"-4"18"-8291,3-10-321,-3 10 60,0 0 0,2 0 0,0 1 0,2-1 0,0 0 0,2 19 0,7 45 411,-3 1 0,-4 0 0,-10 109 0,2-98-466,6-33-46,0-60 98,-13 5-7963,-3-2 4812,1 0-2173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35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1 188 5049,'0'0'5212,"7"-1"-4935,240-14 4532,124-30-3687,155-12-835,-444 54-244,-40 4-36,1-3 1,-1-2-1,0-1 0,43-12 1,-85 17-7,0 0 1,0 0-1,-1 0 1,1 0 0,0 0-1,0-1 1,0 1-1,-1 0 1,1 0 0,0 0-1,0-1 1,0 1-1,0 0 1,-1 0-1,1-1 1,0 1 0,0 0-1,0-1 1,0 1-1,0 0 1,0 0 0,0-1-1,0 1 1,0 0-1,0-1 1,0 1 0,0 0-1,0 0 1,0-1-1,0 1 1,0 0 0,0-1-1,0 1 1,0 0-1,0 0 1,0-1 0,0 1-1,1 0 1,-1 0-1,0-1 1,0 1 0,0 0-1,0 0 1,1 0-1,-1-1 1,0 1-1,0 0 1,1 0 0,-1 0-1,0 0 1,0-1-1,1 1 1,-28-7-124,-135-9-5384,111 11-1193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37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45 1256,'0'0'13586,"-4"-26"-11680,1 24-1901,0 0 0,0 0 1,0 0-1,0 0 1,0 1-1,-1-1 1,1 1-1,-1 0 1,1 0-1,-1 0 1,1 0-1,-1 1 1,0-1-1,-5 1 0,-62 2-30,49 0 21,13-2 5,0 1 0,0 1 0,-1 0 0,1 0 1,0 0-1,0 2 0,1-1 0,-1 1 1,-12 7-1,17-8-1,0-1 0,-1 1 0,1 0 0,0 1 0,1-1 1,-1 1-1,1 0 0,-1-1 0,1 1 0,0 1 0,1-1 0,-1 0 0,1 1 1,0 0-1,0-1 0,0 1 0,0 0 0,1 0 0,-1 6 0,1 1-1,0 1-1,0 0 1,2 0-1,-1 0 1,2 0-1,0 0 1,0-1-1,1 1 1,1-1-1,0 1 1,1-1-1,0-1 1,1 1 0,0-1-1,0 0 1,2 0-1,14 17 1,-9-11 11,1 0 0,1-2 0,24 22 1,-33-33-40,0 0 0,0 0 0,1 0 0,0 0 0,0-1 1,0 0-1,0-1 0,0 0 0,0 0 0,1 0 0,-1-1 1,1 0-1,10 0 0,-16-1 14,8 1-51,0-1 0,0 0-1,0-1 1,0 0-1,0 0 1,0-1 0,-1-1-1,1 1 1,-1-1 0,1-1-1,-1 0 1,14-8-1,15-13-1642,68-57-1,-49 25-3921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4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9050,'0'0'4702,"4"-8"-4670,-3 5-31,0 0-1,0 1 0,1-1 1,-1 1-1,1-1 0,0 1 1,-1 0-1,1 0 0,0 0 1,0 0-1,1 0 0,-1 0 1,0 0-1,1 0 0,-1 1 1,1 0-1,-1-1 0,1 1 1,0 0-1,-1 0 0,1 0 1,0 1-1,0-1 1,0 1-1,0-1 0,-1 1 1,1 0-1,0 0 0,0 0 1,4 1-1,14 0-30,-14 0 2,1-1-1,-1 1 1,1-1 0,-1-1 0,0 1 0,1-1-1,-1 0 1,0-1 0,1 0 0,-1 0-1,0-1 1,0 0 0,-1 0 0,9-5 0,-10-3-3497,-5 8-555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38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85 6329,'0'0'3859,"0"17"-3406,0 357 1165,-9-388-8284,18-193 5178,-7 185 2178,2-1 0,0 1 1,2 1-1,0-1 0,1 1 1,1 0-1,14-25 0,-19 42-589,1 0-1,-1-1 0,1 1 0,0 1 0,0-1 0,0 0 0,0 1 0,1 0 1,0 0-1,-1 0 0,1 1 0,0 0 0,0 0 0,0 0 0,1 0 1,-1 1-1,10-2 0,-11 2-101,1 1 0,0-1 1,-1 1-1,1 0 0,-1 0 0,1 0 0,0 1 1,-1 0-1,1-1 0,-1 2 0,1-1 1,-1 0-1,0 1 0,0 0 0,0 0 1,0 0-1,0 1 0,0-1 0,0 1 1,-1 0-1,5 4 0,-3-1 10,-1-1-1,0 1 1,0 0-1,-1 1 1,1-1 0,-1 1-1,-1-1 1,1 1-1,-1 0 1,2 11-1,-3-14 70,-1-1-1,0 1 1,0 0-1,0 0 1,0 0-1,-1-1 1,1 1-1,-1 0 1,0-1-1,0 1 1,-1 0-1,1-1 1,-1 0-1,1 1 1,-1-1-1,0 0 1,0 0-1,-1 0 1,1 0-1,-1 0 1,-5 5-1,-40 30 623,30-25-501,0 1 1,1 0 0,1 1-1,0 1 1,1 1-1,1 0 1,-20 30 0,33-45-199,0 0 0,0 0 0,0 0 0,0 0 0,0 0 0,1 0 0,-1 0 0,0 0 1,1 0-1,0 0 0,-1 0 0,1 0 0,0 0 0,0 0 0,0 0 0,1 1 0,-1-1 1,0 0-1,1 0 0,-1 0 0,1 0 0,0 0 0,0 0 0,0 0 0,0 0 0,0-1 1,0 1-1,0 0 0,0 0 0,1-1 0,-1 1 0,1-1 0,-1 1 0,1-1 0,0 0 0,0 0 1,-1 0-1,1 1 0,0-2 0,0 1 0,0 0 0,0 0 0,0-1 0,0 1 0,3 0 1,13 3-15,-1-1 1,1 0 0,-1-1 0,25-1-1,-29 0 8,27 1-152,-21 0 67,1-1 0,-1-1 1,1 0-1,33-7 0,-47 5-123,0-1 0,0 1 0,0-2 1,-1 1-1,0-1 0,1 1 0,-1-2 0,-1 1 0,1 0 0,7-10 0,2 0-1355,12-15-2968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41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9034,'0'0'7442,"0"-21"-7442,0 26-409,0 8 121,0 3-176,0 0-704,0-3-1449,0-5-3608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40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9 440,'0'0'1226,"-12"-8"3529,11 55 3985,-1 13-8112,-10 58 0,0-16-488,3 1 0,7 110 0,2-163-116,0-48-23,0-1 0,1 0-1,-1 0 1,1 0 0,-1 0 0,1 0 0,-1 0 0,1 0-1,-1 0 1,1 0 0,0 0 0,0 0 0,0-1 0,-1 1-1,1 0 1,0 0 0,0-1 0,0 1 0,0-1-1,0 1 1,0-1 0,0 1 0,0-1 0,0 1 0,1-1-1,-1 0 1,0 0 0,0 0 0,0 0 0,0 0 0,2 0-1,46 1-120,-37-1 61,-6 0-4,1-1 1,0 0 0,0 0 0,-1-1-1,1 0 1,-1 0 0,1-1 0,-1 1-1,0-1 1,0-1 0,0 1 0,0-1 0,-1 0-1,10-9 1,3-5-889,0-1 0,22-32 1,-36 46 640,30-45-4428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41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31 3881,'0'0'11230,"-2"-5"-10847,2 4-362,-1-1 0,1 1 0,-1-1 0,0 1 0,0 0 0,1-1 0,-1 1 0,0 0 1,0 0-1,-1 0 0,1-1 0,0 1 0,0 0 0,0 1 0,-1-1 0,1 0 0,0 0 0,-1 0 0,1 1 0,-1-1 0,1 1 0,-1-1 0,1 1 0,-1 0 0,1-1 1,-1 1-1,0 0 0,1 0 0,-1 0 0,1 0 0,-1 0 0,1 0 0,-1 1 0,1-1 0,-1 1 0,1-1 0,-1 1 0,1-1 0,-1 1 0,1 0 0,-1 0 0,-1 1 1,-8 5 38,0 0 1,0 1 0,1 0 0,0 0 0,1 1 0,0 1-1,0-1 1,1 2 0,-11 16 0,15-21-57,0 0 0,1 1 0,0 0 0,0-1 0,0 1 0,1 0 0,0 0 0,1 0 0,-1 1 0,1-1 0,1 0 0,-1 0 0,1 1 0,1-1 0,-1 0 0,1 1 0,0-1 0,4 13 0,-2-15-41,0 1 1,1-1-1,-1 1 0,1-1 1,0 0-1,0-1 1,0 1-1,1-1 1,0 1-1,0-1 0,0-1 1,0 1-1,1-1 1,-1 0-1,1 0 1,0 0-1,0-1 0,0 0 1,0 0-1,0-1 1,8 2-1,-3-2-347,-1 1-1,0-1 1,1-1-1,-1 0 1,15-2 0,-18 1-388,0 0 1,0-1 0,0 1 0,0-2 0,-1 1-1,1-1 1,11-6 0,11-12-6464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42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0 6529,'0'0'8211,"-18"9"-8021,-57 33 14,71-38-198,0-1 0,0 1 1,1 0-1,-1 0 0,1 0 1,0 0-1,0 1 0,0-1 1,0 1-1,1 0 0,0 0 0,0 0 1,0 0-1,1 0 0,-1 0 1,1 0-1,0 8 0,-2 1 41,-10 52 61,4 0 1,2 1 0,4 0-1,5 77 1,-2-140-122,0 0 1,1 0-1,0-1 1,0 1-1,0 0 0,0-1 1,0 1-1,1-1 1,-1 1-1,1-1 1,0 0-1,0 0 1,0 1-1,1-2 1,-1 1-1,1 0 0,-1 0 1,1-1-1,0 1 1,0-1-1,0 0 1,0 0-1,1 0 1,-1 0-1,1-1 1,-1 1-1,1-1 0,-1 0 1,5 1-1,10 2-937,1-1 0,0-1 0,0-1 0,29-1 0,-29 0-965,9 0-4119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43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33 3345,'0'0'6933,"-9"0"-6790,-6-2 20,-4 1-521,16 2 1614,9 2 1900,27 12-2416,-25-11-686,0 0 0,0-1 0,0 0 0,1 0 0,0 0 1,9 0-1,66 4 123,148-6 0,-101-3-106,-119-1-32,-16-2 19,-26-9-223,23 12-11,-68-33-5717,39 17-1111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44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6769,'0'0'8100,"30"0"-6416,399 0-1240,-425-1-785,0-1 0,1 0 0,-1 0-1,0 0 1,0-1 0,0 1 0,0-1 0,-1 0 0,7-6 0,0 1-2181,8-5-4269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44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82 8634,'0'0'6556,"-8"-4"-6424,6 3-126,-3-2 8,0 0 0,0 1 1,0 0-1,-1 0 0,1 0 0,0 0 1,-7 0-1,10 2-2,-1 0 0,0 0 1,0 0-1,0 1 0,1-1 0,-1 1 0,0 0 1,0-1-1,1 1 0,-1 1 0,1-1 0,-1 0 1,1 0-1,-1 1 0,1 0 0,0-1 0,0 1 1,-1 0-1,-2 4 0,-6 5 27,1 1 1,1 0-1,0 1 0,0-1 1,1 2-1,1-1 0,0 1 1,1 0-1,1 1 0,0-1 0,1 1 1,0 0-1,1 0 0,1 1 1,1-1-1,0 0 0,1 1 1,0-1-1,1 1 0,1-1 1,0 0-1,2 0 0,-1 0 1,12 28-1,-3-14-54,-7-13-1,2-1 0,0 1 1,0-1-1,14 19 0,-18-31 14,-1 1 0,2 0 0,-1-1 0,0 0 0,1 0 0,-1 0 0,1 0 0,0 0 0,0-1 0,0 0 0,0 0 0,1 0 0,-1 0 0,0-1 0,1 1 0,0-1 0,-1 0 0,1-1 0,-1 1 0,8-1 0,0-1 1,0 0 1,0-1-1,0-1 1,0 0 0,-1-1-1,1 0 1,-1-1-1,0 0 1,0-1-1,-1 0 1,1 0-1,9-10 1,3-1 11,-1-2 1,-1-1 0,-1 0-1,20-27 1,-31 34 41,1-1 1,-2-1-1,0 0 0,-1 0 1,0 0-1,-1-1 0,-1 0 1,-1 0-1,0-1 0,-1 1 1,0-1-1,-2 1 0,0-1 1,-1 0-1,-2-23 0,0 32-10,0 0-1,0 0 0,0 0 0,-1 0 0,0 0 0,-1 1 1,0-1-1,0 1 0,-1 0 0,1 1 0,-1-1 0,-1 1 1,1 0-1,-1 0 0,-1 0 0,1 1 0,-1 0 0,1 0 1,-11-5-1,8 5-72,0 0 0,0 0 1,-1 1-1,1 0 0,-1 0 1,0 1-1,0 1 0,0 0 0,-1 0 1,1 1-1,0 0 0,-1 1 1,1 0-1,0 0 0,-15 3 0,22-1-30,0-1-1,0 0 1,0 1-1,0 0 1,0 0-1,1 0 1,-1 0-1,1 0 1,-1 0-1,1 0 0,0 1 1,0 0-1,0-1 1,0 1-1,0 0 1,1 0-1,-1 0 1,-1 4-1,-18 62-3972,18-56 1878,-4 13-4120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4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7402,'0'0'6952,"0"11"-6658,0 47-163,-3 0 0,-11 58 0,3-63-26,3 0 1,1 0 0,3 0 0,5 88 0,1-134-107,0 0 1,0 0-1,0 0 0,1 0 1,0 0-1,0-1 0,1 1 1,0-1-1,0 0 0,1 0 0,-1-1 1,1 1-1,0-1 0,1 0 1,-1 0-1,12 7 0,-14-9-73,1-1 0,-1 1 0,1-1 0,0 0 1,0 0-1,0 0 0,0-1 0,0 0 0,0 1 0,0-1 0,0 0 0,0-1 0,1 1 0,-1-1 0,0 0 0,1 0 0,-1 0 0,0-1 0,0 1 0,1-1 0,-1 0 0,0 0 0,0-1 0,0 1 0,0-1 0,0 0 0,0 0 0,-1 0 0,1-1 0,5-3 1,56-72-6031,-36 41 966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46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8874,'0'0'7444,"-12"13"-7040,2-4-359,5-5-40,1 0 0,0-1 0,0 1 0,0 1-1,0-1 1,1 0 0,-1 1 0,1 0 0,0 0 0,1 0 0,-1 0 0,1 0-1,0 1 1,0-1 0,1 0 0,-1 1 0,1 0 0,0 9 0,1 7-26,1 1 0,0-1 1,2 1-1,1-1 0,1 0 1,0 0-1,14 33 0,45 106-974,-64-160 892,0 0 0,0 0 0,0 0-1,0 0 1,0 0 0,0 0 0,-1 0 0,1-1-1,-1 1 1,1 0 0,0 0 0,-1 0-1,1-1 1,-1 1 0,1 0 0,-1 0-1,0-1 1,1 1 0,-1 0 0,0-1-1,0 1 1,1-1 0,-1 1 0,0-1 0,0 1-1,0-1 1,0 0 0,1 1 0,-1-1-1,0 0 1,0 0 0,0 0 0,0 0-1,0 1 1,0-1 0,0 0 0,-1-1 0,-2 2-800,-17 7-4666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4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2921,'0'0'9331,"18"0"-9444,7 3-325,51 2 1078,-70-5-1060,0-1-1,-1 1 1,1-1 0,-1 0 0,1 0 0,-1-1 0,1 0-1,-1 0 1,0 0 0,9-5 0,-10 2-4530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47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281 108 4241,'0'0'9403,"0"-42"-6870,0 39-2482,-1 0 1,0 0 0,0 0 0,0 0-1,0 1 1,0-1 0,0 0-1,-1 1 1,0-1 0,1 1-1,-1-1 1,0 1 0,0 0-1,0 0 1,0 0 0,-1 0-1,1 0 1,0 1 0,-1-1-1,1 1 1,-1-1 0,0 1 0,1 0-1,-1 0 1,0 0 0,-5-1-1,1 0-48,0 0 0,0 0 0,-1 1 0,1 0 0,0 1 0,0-1 0,0 1 0,-1 1 0,1-1 0,-9 3 0,12-1-10,1 0-1,-1 0 1,0 0-1,1 1 1,0-1-1,0 1 1,0 0-1,0 0 1,0 0-1,0 0 1,1 1-1,0-1 1,-1 1-1,-2 5 1,-26 63-3,25-56 8,-33 96 15,35-99-19,1 0 0,1 0 0,0 0 0,1 0 0,1 0 0,2 27 0,-1-36-2,0 1 1,1-1 0,0 1-1,0-1 1,1 0-1,-1 0 1,1 0 0,0 0-1,0 0 1,0-1 0,0 1-1,0-1 1,1 0-1,0 0 1,0 0 0,0 0-1,0-1 1,0 0 0,0 0-1,1 0 1,4 2-1,4 1-83,0-1-1,0 0 0,1 0 1,0-1-1,-1-1 0,16 0 1,-5 0-102,-15-1 52,0 0 0,0 0 0,0-1 0,0 0 0,0-1-1,0 0 1,0 0 0,0-1 0,0 0 0,-1-1 0,1 1-1,-1-2 1,15-7 0,-10 1-1286,-1-1 0,0 0-1,0-1 1,13-20 0,0-7-5916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47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1592,'0'0'12594,"19"10"-11615,3-6-1062,0-1 1,1 0-1,0-2 1,-1-1-1,35-3 1,-56 3-21,0 0 1,-1 0-1,1 0 1,0-1 0,0 1-1,-1 0 1,1 0-1,0-1 1,-1 1-1,1 0 1,0-1 0,-1 1-1,1 0 1,0-1-1,-1 1 1,1-1-1,-1 1 1,1-1-1,-1 1 1,1-1 0,-1 0-1,1 1 1,-1-1-1,0 0 1,1 1-1,-1-1 1,0 0 0,1 1-1,-1-1 1,0 0-1,0-1 1,1-11-4064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48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6145,'3'-188'8090,"0"188"-8002,18 0-104,2 0 16,4 0 0,-4 0-96,-2 0-8,-4 0-72,-8 0-408,-3 0-288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50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9 3329,'0'0'10145,"-5"-2"-9567,-25-4-56,30 16-226,0-2-4093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52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5729,'0'0'7774,"12"59"-7291,-10-35-249,-1-1 1,0 1-1,-2-1 0,-1 1 1,-1-1-1,-9 37 1,5-27-174,2 0 1,-2 46-1,7 133 609,37-212-669,45 2-33,-50 1-114,1-2 0,-1-1-1,0-2 1,1-1 0,-1-2-1,47-12 1,-75 16-8,-1-1 0,1 1-1,0-1 1,-1 1 0,0-1 0,1 0 0,-1-1-1,0 1 1,0-1 0,0 1 0,0-1 0,-1 0-1,5-5 1,-6 6-268,1-1 1,-1 0-1,0 0 0,0 0 0,0 0 0,0 0 0,0 0 1,-1-1-1,0 1 0,1-6 0,-1-10-5508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52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4201,'0'0'6401,"28"-6"-5698,90-19-47,-88 20-130,1 1-1,0 1 0,48 2 0,2 0 99,-24-2-465,-26 3-138,0-2 0,0-1 0,0-1 0,51-15 0,-111 16-3439,-2 3-968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53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9482,'0'0'5436,"26"0"-5155,197 0 163,-185 1-498,-31 0-44,0 0 1,0-1-1,0 0 1,0 0-1,0-1 1,0 0-1,-1 0 1,10-3-1,-12 2-236,0 0 0,0-1 1,0 1-1,0-1 0,-1 1 0,1-1 0,-1-1 0,1 1 0,4-7 0,13-16-5789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53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10138,'0'0'5513,"3"2"-5545,-3-15-8682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54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534 220 3793,'0'0'9542,"1"-5"-9043,2-7-216,-1 0 0,0 0 0,0-1 0,-2 1 0,1-1 0,-2 1 0,0-1 0,-3-17 0,3 26-260,0 0 0,-1-1 0,0 1 0,1 0 0,-2 0 0,1 0 0,0 0 0,-1 0 0,1 0 0,-1 1 0,0 0 1,-1-1-1,1 1 0,0 0 0,-1 0 0,0 1 0,1-1 0,-1 1 0,0 0 0,0 0 0,-1 0 0,1 0 0,0 1 0,-1-1 0,1 1 1,-9 0-1,6-1-15,0 1 1,0 0 0,0 0 0,0 0-1,0 1 1,0 0 0,0 1 0,0 0 0,0 0-1,0 0 1,0 1 0,0 0 0,0 1-1,1-1 1,-1 1 0,1 0 0,0 1-1,0 0 1,0 0 0,-9 8 0,-34 34 108,2 3 1,-42 56-1,71-83-69,6-5-15,1-1 0,1 2 1,0 0-1,2 0 0,0 0 0,1 1 1,0 0-1,2 1 0,0 0 0,2-1 1,0 1-1,1 0 0,1 1 0,1 22 1,1-35-33,1 0 0,0 0 0,0-1 0,0 1 0,1-1 0,0 1 0,0-1 0,1 0 0,0-1 0,0 1 1,1 0-1,-1-1 0,2 0 0,-1 0 0,0-1 0,1 0 0,0 0 0,1 0 0,8 5 0,-4-2-5,1 0 0,0-1 0,1-1 0,-1 0 0,1-1-1,0 0 1,1-1 0,-1 0 0,1-1 0,18 1 0,-16-3-62,1-1 0,0-1 0,0-1 1,0 0-1,-1-1 0,0-1 1,1 0-1,-1-2 0,-1 0 1,1 0-1,-1-1 0,0-1 0,0-1 1,15-12-1,81-64-1371,-36 22-2400,2-9-6334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3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3001,'0'-1'12874,"0"6"-13306,-13 489 462,0 9-20,7-50 78,6-452-21,3-1-118,366 2 226,425-6 57,-209-42-170,-7-34 41,-330 44-84,-158 23-14,347-44-18,-2 31-1275,-424 28-2736,-27-2-469,-7-2-1200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46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3673,'0'0'4846,"14"-1"-4251,264-43 2974,-225 37-3983,-31 6-2341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37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0 316 4761,'0'0'6584,"40"-2"-6351,47-2-159,430-23 261,619-104 603,-30 1-572,-523 108 333,-576 23-692,0 0 0,0 0 0,0 1 1,0-1-1,-1 2 0,1-1 0,-1 1 0,1 0 1,-1 0-1,0 0 0,0 1 0,0 0 0,-1 0 1,1 1-1,-1 0 0,0 0 0,0 0 1,-1 0-1,0 1 0,1-1 0,4 11 0,4 8 8,-1-1-1,-1 1 1,-1 1-1,9 37 0,-6-13 21,-3 2-1,-3-1 1,3 84-1,-21 154 473,-10-108-226,-9 154 123,29-153-225,1-153-5630,0-58-2771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06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18 776,'0'0'9820,"3"-2"-9327,2 0-336,0-1-1,0 1 1,0 0-1,0 1 1,1-1 0,-1 1-1,1 0 1,-1 0-1,1 1 1,-1 0 0,1 0-1,10 1 1,74 20 602,-7-3-457,66-17-202,-112-3-97,0 2 0,0 1 1,50 8-1,-82-8-36,1 0 0,0 0 1,-1-1-1,1 0 0,0 0 0,-1 0 1,1-1-1,-1 1 0,1-1 0,0-1 0,-1 1 1,0-1-1,1 0 0,-1 0 0,10-6 0,-10 6 51,-2 1 654,-18 10-461,9 19-238,1 1 0,-1 35 0,-3 16 67,3-43-6,1 0 0,2 1 0,2-1 0,5 59 0,4-61-11,-6-25 30,0 0 0,0-1 0,0 1-1,-1 12 441,-2-22-502,0 0 0,0 0 1,0 0-1,1-1 0,-1 1 0,0 0 0,0-1 0,0 1 0,1 0 0,-1-1 0,0 1 0,0-1 0,1 0 0,-1 1 0,1-1 0,-1 1 1,0-1-1,1 0 0,-1 1 0,1-1 0,-1 0 0,1 0 0,0 1 0,-1-1 0,1 0 0,0 0 0,0 0 0,-1 0 0,1 1 0,0-1 1,0 0-1,0 0 0,0 0 0,0 0 0,0-1 0,0 1 24,-6-25-3067,6 20-256,-3-1-3044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07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46 3017,'0'0'6400,"-3"-4"-5968,-23-19 197,27 17 2380,10 3-2129,23 0-1563,-24 2 978,131-4-286,-127 5 18,-13 0 196,-6 79 331,3-56-556,1 0 0,0 0 1,2 0-1,3 28 0,0-22 56,-1 0-1,-1 0 1,-2 0-1,-1 0 1,-1 0-1,-2 0 1,-8 32-1,6 21-808,5-75 412,1-9-71,0-22-2180,-3-6-1958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07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1688,'0'0'10427,"1"-1"-10390,0 0 0,0 0 0,0 0 0,0 0 0,0 0 0,0 0 1,0 0-1,0 0 0,0 1 0,0-1 0,1 0 0,-1 1 1,3-2-1,-3 3-28,0 0 0,0-1 0,1 1 0,-1 0 1,0 0-1,0 0 0,0 0 0,0 0 0,0 0 0,0 0 0,0 0 1,0 0-1,-1 1 0,1-1 0,0 0 0,-1 1 0,1-1 1,-1 0-1,1 1 0,-1-1 0,1 0 0,-1 1 0,0-1 1,0 1-1,0-1 0,0 2 0,2 48 484,-2-42-366,0 303 774,-1-309-898,1 0 1,0 0-1,1 1 0,-1-1 1,0 0-1,1 0 0,0 0 0,0 0 1,0 0-1,0 0 0,0-1 1,1 1-1,-1 0 0,1 0 0,-1-1 1,1 1-1,0-1 0,0 0 1,0 1-1,1-1 0,-1 0 0,0 0 1,1 0-1,0-1 0,-1 1 1,1-1-1,0 1 0,0-1 0,3 1 1,7 2 58,1-2 1,-1 1-1,0-2 1,1 0-1,19-1 1,-27 0-1,2-2-95,0-1 0,0 0 0,-1 0-1,1-1 1,-1 0 0,0 0 0,0-1 0,0 0 0,0 0-1,-1-1 1,0 1 0,0-1 0,0-1 0,-1 1 0,5-9-1,-6-7-4121,-4 16-953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09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1241 1 6161,'0'0'7459,"-1"25"-7245,-7 180 135,-6-33 793,14-172-974,0-42 456,0 41-671,0 0-1,0 0 1,0-1 0,1 1 0,-1 0 0,1 0 0,-1 0-1,1 0 1,-1 0 0,1 0 0,0 0 0,-1 0 0,1 0-1,0 0 1,0 0 0,0 1 0,0-1 0,0 0 0,0 1-1,0-1 1,0 0 0,0 1 0,0-1 0,0 1 0,0-1-1,0 1 1,0 0 0,0-1 0,1 1 0,-1 0 0,0 0-1,2 0 1,52-1 222,-35 2-260,-18 0 100,-1 0 0,1 0 1,0 0-1,0 0 1,0 1-1,-1-1 0,1 0 1,0 1-1,-1-1 0,1 1 1,-1-1-1,0 1 0,0 0 1,1 0-1,-1 0 0,0 0 1,0 2-1,19 37 173,-18-34-167,1 1 0,-1 0 0,-1 0-1,1 0 1,-1 0 0,-1 0 0,0 0 0,0 1 0,0-1 0,-1 0 0,0 0-1,-1 0 1,0 0 0,0 0 0,0 0 0,-1-1 0,0 1 0,-1-1 0,0 0-1,0 0 1,0 0 0,-1 0 0,0-1 0,-7 7 0,1-1 59,-1 0-1,0-1 1,-1 0 0,-1-1 0,0 0-1,0-1 1,-1-1 0,0 0-1,0-1 1,-30 9 0,37-14-3,0 0 1,-1-1-1,1 0 1,-15-1-1,23 0-76,1-22-1063,9 18 1012,0 0-1,0 0 1,1 1-1,0 0 0,-1 1 1,16-1-1,3-2 5,19-3 22,1 1-1,69 0 1,-118 8 27,1-1 0,0 1 0,-1-1 0,1 1 0,0 0 0,-1-1 1,1 1-1,-1 0 0,1-1 0,-1 1 0,1 0 0,-1 0 0,1-1 0,-1 1 0,0 0 0,0 0 0,1 0 0,-1-1 0,0 1 1,0 0-1,0 0 0,0 0 0,0 0 0,0 0 0,0 0 0,0-1 0,0 1 0,0 1 0,-4 29 141,-1-20-61,0-1-1,0 1 0,-1-1 1,-1-1-1,1 1 0,-12 11 0,-21 32 82,24-28-140,0-1-1,-1-1 0,-2-1 0,0 0 0,-1-1 1,-2-1-1,-22 18 0,35-36 138,14-16-169,14-16-200,-14 23 187,-3 2-30,1 0 1,0 1-1,0-1 1,0 1-1,1 0 1,-1 0-1,1 1 0,0-1 1,0 1-1,9-4 1,-13 7 8,-2 19 115,0-6 13,1 0-1,0 0 0,1 1 0,0-1 0,1 0 0,0 0 0,1 0 0,8 19 0,-7-19-29,1 0-1,-2 0 1,1 1-1,-2-1 1,0 1 0,-1-1-1,0 1 1,-2 26-1,-4 10 44,-13 54-1,4-32-93,6 1 129,2 121 1,6-191-131,0-2 17,0-39-151,0 37 129,0 0 0,1 0 0,-1 0 1,0-1-1,-1 1 0,1 0 0,0 0 0,0-1 1,0 1-1,-1 0 0,1 0 0,0 0 0,-1 0 1,1 0-1,-1 0 0,0-1 0,1 1 0,-1 0 1,0 0-1,0 1 0,1-1 0,-1 0 0,0 0 1,0 0-1,-1 0 0,-30-3 61,19 5-29,-867 44 1687,592-1-1305,272-41-404,58-3-4601,-18 0 3017,12 0-2726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12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6449,'-2'0'9574,"-11"5"-9348,4 9-230,0 0 0,0 0 0,2 1 0,0 0 0,1 1 0,0-1 0,1 1 0,-3 20 1,-16 136-55,24-166 57,-1 21-75,1-26-70,7-17-7991,1 2 2013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13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7642,'0'0'7784,"5"0"-7568,166-14 99,6-1-403,-153 16-56,32-3 270,-53 1-433,-1 1 1,1-1-1,-1 0 0,1 0 0,0 0 1,-1 0-1,0 0 0,1 0 1,-1-1-1,0 1 0,0-1 0,1 0 1,-1 0-1,-1 1 0,1-1 1,0-1-1,2-2 0,0-3-4222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13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8634,'0'0'7848,"4"-6"-7701,34-7-131,0 1 0,65-12 0,-63 16 19,2-1-158,0 2 1,83-2 0,-125 9-281,-14 1-1711,-10 3-1925,-5-1-5454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14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6889,'0'0'4955,"0"5"-4756,0 9-2,0 0 1,0 0 0,-1-1-1,-1 1 1,0 0-1,-1-1 1,-1 0 0,0 1-1,-7 15 1,3-12-116,0 0 0,1 1 1,2 0-1,-1 0 0,2 0 0,1 1 1,0 0-1,0 19 0,5-40 3,-1 0 0,1 0-1,0 1 1,0-1 0,0 0-1,0 1 1,0 0 0,0 0-1,0-1 1,0 1 0,0 0 0,1 1-1,-1-1 1,0 0 0,1 1-1,-1-1 1,1 1 0,-1 0-1,3 0 1,64-10-270,-65 9 264,113-1-409,-114-24-1917,-2 9-2070,-1 4-2848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15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8162,'0'0'7647,"16"3"-7491,-1-3-107,1-1 1,27-3-1,18-2-1047,-61 6 907,1 0-1,-1 0 0,1-1 0,0 1 1,-1-1-1,1 1 0,-1 0 1,1-1-1,0 1 0,-1-1 1,0 1-1,1-1 0,-1 1 1,1-1-1,-1 0 0,0 1 0,1-1 1,-1 0-1,0 1 0,1-1 1,-1 0-1,0 0 0,2-3-1039,3-6-2702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4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1792,'0'0'8396,"0"18"-8191,0 96-92,1-110-116,-1 1 0,1-1 0,0 0 0,1 0 0,-1 0 0,0 0-1,1 0 1,0 0 0,0-1 0,0 1 0,1-1 0,-1 1 0,1-1 0,0 0 0,0 0-1,0 0 1,0 0 0,7 4 0,-6-3 10,-4-4 90,-1 0-1,0 0 1,1-1 0,-1 1-1,0 0 1,1 0 0,-1 0-1,0 0 1,0 0-1,1 0 1,-1 0 0,0 0-1,1 0 1,-1 0-1,0 0 1,1 0 0,-1 1-1,0-1 1,0 0 0,1 0-1,-1 1 1,1-1-1,-1 1 1,0-1 0,1 0-1,-1 1 1,-12 3 93,12-4-177,1-1 0,-1 1 0,1-1 1,-1 1-1,1-1 0,-1 0 0,1 1 0,-1-1 0,1 0 0,0 1 0,-1-1 0,1 0 0,0 0 0,0 1 0,0-1 0,0 0 0,-1 0 0,1 0 1,0 1-1,0-1 0,1 0 0,-1 0 0,0-1 0,-4-65 94,2 44-64,1 0 0,3-37 0,-1 58-83,0 0 1,0 0-1,0 0 1,0 1-1,1-1 0,-1 1 1,1-1-1,-1 1 1,1-1-1,-1 1 1,1 0-1,0 0 0,0 0 1,-1 0-1,1 0 1,0 0-1,0 0 0,0 1 1,0-1-1,0 1 1,0-1-1,0 1 1,3 0-1,53-8-258,-54 8 295,-3 0 0,5-1-9,0 1 0,1 0 0,-1 0 0,0 0 0,10 2 0,-14-1 17,-1-1 1,0 1-1,0-1 0,1 1 1,-1-1-1,0 1 1,0 0-1,0-1 1,0 1-1,0 0 0,0 0 1,0 0-1,0 0 1,0 0-1,0 0 1,0 0-1,-1 0 1,1 0-1,0 1 0,-1-1 1,1 0-1,-1 0 1,1 1-1,-1-1 1,0 0-1,1 1 0,-1-1 1,0 0-1,0 1 1,0-1-1,0 2 1,0 0 85,-1-1 1,1 1 0,0-1 0,-1 1-1,0-1 1,1 1 0,-1-1-1,0 0 1,0 1 0,0-1 0,-1 0-1,1 0 1,-1 0 0,1 0-1,-1 0 1,1 0 0,-1 0 0,0 0-1,0-1 1,0 1 0,0 0-1,0-1 1,-1 0 0,1 0 0,0 0-1,-1 0 1,1 0 0,0 0-1,-1 0 1,1-1 0,-1 1 0,0-1-1,1 0 1,-5 0 0,5 1-110,0-1 0,0 0 0,-1 1 0,1 0 0,0-1 0,0 1 0,0 0 0,0 0 0,0 0 0,1 1 0,-1-1 0,0 0 0,0 1 0,1-1 0,-1 1 0,1-1 0,-1 1 0,1 0 0,0-1 0,0 1 0,-1 0 0,1 0 0,0 0 0,1 0 0,-1 0 0,0 0 0,0 4 0,21-5-406,19-2 544,-1-1 0,1-2 0,-1-2 0,45-12 0,26-7-2062,-128 25-1983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15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3321,'0'0'12194,"17"-6"-12194,13 1 0,2 3-8,-2-1-600,-4 0 56,-8 3-768,-6 0-1041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16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30 9602,'0'0'4896,"-2"-5"-4712,-6-15-188,6 15-96,0 37-67,0-27 195,-1 0-1,0-1 1,0 1 0,0-1-1,-1 0 1,0 0 0,0 0 0,0 0-1,0-1 1,0 0 0,-1 1-1,1-2 1,-10 5 0,-32 26 355,44-31-372,0 1 0,0-1 0,0 1 0,1 0 0,-1-1 0,1 1 0,-1 0 0,1 0 0,0 0 0,0 0 0,0 0 0,0 0 0,1 0 0,-1 0 0,1 1 0,0 3 0,1 1-10,0 0 1,0 0 0,1 0-1,0 0 1,0-1 0,1 1-1,0 0 1,1-1 0,-1 0-1,1 0 1,1 0 0,0 0-1,-1-1 1,2 0 0,-1 0-1,1 0 1,0 0 0,0-1-1,10 7 1,-11-10-12,0-1 0,-1 1 0,1-1 0,0 0 0,0 0 0,0 0 0,0 0 0,0-1 0,1 0 0,-1 0 0,0-1 1,0 1-1,7-3 0,-2 1-32,0-1 1,0 0-1,0 0 1,0-1-1,14-8 1,-13 5 21,0 0 1,0 0-1,0-1 0,-1 0 1,10-12-1,-16 16 55,-1-1 1,0 1 0,0-1-1,0 1 1,0-1-1,-1 0 1,0 0-1,0 0 1,-1-1-1,1 1 1,-1 0-1,0-1 1,0 1 0,-1-1-1,0-5 1,-3-18 954,1 24-551,1 18-593,1-4 139,1-1 0,0 0 1,0 0-1,0 0 1,1 0-1,0 0 0,1 0 1,0 0-1,0-1 1,1 1-1,-1-1 0,2 0 1,-1 0-1,1 0 0,0-1 1,0 0-1,1 0 1,0 0-1,0 0 0,13 8 1,-17-13-19,0 0 0,0 0 0,0-1 0,0 1 0,0-1 0,0 1 0,0-1 1,0 0-1,0 0 0,0 0 0,0 0 0,0 0 0,0 0 0,0-1 0,0 1 0,0 0 0,0-1 0,0 0 0,0 1 1,0-1-1,0 0 0,-1 0 0,1 0 0,0-1 0,-1 1 0,1 0 0,-1 0 0,1-1 0,2-2 0,4-5 26,-1 0-1,0 0 0,10-17 0,-7 10 73,0-1-1,-1 0 1,-1 0 0,-1 0 0,-1-1-1,0-1 1,-1 1 0,-1-1 0,0 1-1,0-35 1,-4 52-58,5 1-35,1 0-4,1 0 0,-1 0-1,1 1 1,-1-1 0,0 1 0,13 4 0,-18-4 27,1 0 0,0 0 0,0 0 0,-1 1 0,1-1 0,0 0 0,-1 1 0,0-1 0,1 1 0,-1 0 0,0-1 0,0 1 0,0 0 0,0 0 0,0 0 0,0 0 0,0 0 0,-1 0 0,1 0 0,-1 0 0,1 0 0,-1 0 0,0 0 0,0 0 0,0 3 0,1 7 65,0 0 0,-1 1 0,0-1 0,-1 0 0,-1 1 0,0-1 0,-1 0 0,0 0 0,0 0 0,-1-1 0,-1 1 0,0-1 0,-1 0 0,-7 11 0,9-15-48,1 0 1,0-1-1,0 1 0,0 0 1,-1 9-1,3-14-19,1 0 0,-1 1 1,1-1-1,-1 1 0,1-1 1,0 1-1,0-1 0,0 1 1,0-1-1,0 1 0,1-1 1,-1 1-1,1-1 0,-1 1 1,1-1-1,0 0 0,0 1 1,2 2-1,-1-4-7,-1 0 0,1 0-1,0 0 1,0 0 0,0 0 0,0 0 0,0 0 0,0-1-1,0 1 1,0-1 0,0 1 0,0-1 0,0 0 0,1 0-1,-1 0 1,0 0 0,0 0 0,0-1 0,0 1 0,0-1-1,0 1 1,4-2 0,-2 0 9,1 1 1,-1-1-1,1 0 0,-1 0 1,1 0-1,-1-1 0,0 0 1,7-6-1,1-3 89,-1-1 1,-1 0 0,0 0 0,-1-2-1,-1 1 1,0-1 0,0 0-1,-2 0 1,0-1 0,0 0-1,-2 0 1,0 0 0,3-34-1,-7 50 447,0 39-1582,2-21 199,0 23-955,-2-40 1523,0 0-1,-1 0 0,1 0 0,0 0 0,0 0 0,-1 0 0,1 0 0,0 0 0,-1 0 0,1 0 1,-1 0-1,1 0 0,-1 0 0,0 0 0,1 0 0,-1-1 0,-1 2 0,-14 6-6293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17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1504,'0'0'14069,"-5"12"-13936,-3 8-119,2 0 1,0 0-1,2 1 1,0 0-1,-1 24 1,7 43-12,0-62 6,-2-1 1,0 1-1,-1-1 1,-2 1-1,-7 32 1,9-54 32,-1-1-1,1 0 1,-1 1 0,0-1 0,0 0 0,-1 0 0,1 0 0,-1 0 0,-3 2 0,6-4-101,-1-1 0,1 1 1,0-1-1,-1 1 1,1-1-1,-1 1 1,1-1-1,-1 1 1,1-1-1,-1 0 1,0 1-1,1-1 1,-1 0-1,0 0 0,1 1 1,-1-1-1,1 0 1,-1 0-1,0 0 1,1 0-1,-1 0 1,0 0-1,1 0 1,-1 0-1,0 0 1,1 0-1,-1 0 0,0 0 1,1 0-1,-1-1 1,0 1-1,1 0 1,-1-1-1,1 1 1,-1 0-1,0-1 1,1 1-1,-1 0 0,1-1 1,-1 1-1,1-1 1,-1 1-1,1-1 1,0 1-1,-1-1 1,1 0-1,0 1 1,-1-1-1,1 1 1,0-1-1,0 0 0,-1 1 1,1-1-1,0 0 1,0 1-1,0-2 1,-3-17-6076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17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2601,'0'0'13907,"79"-24"-13907,-35 8 8,0 3-24,-2 0-113,-4 5-63,-6 3 16,-5-1-296,-7 4-112,1-4-320,-3 1-808,-7-3-1329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19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6601,'0'0'6935,"3"-2"-6663,1 0-257,0 0 1,0 0-1,1 0 0,-1 0 0,1 1 0,-1 0 0,1 0 0,-1 0 0,1 0 1,5 1-1,61-1 38,-12 1-65,-38-1-159,8-1 106,-28 2-73,0-1 0,0 1 1,-1-1-1,1 1 1,0-1-1,0 1 1,-1-1-1,1 1 0,0-1 1,-1 1-1,1-1 1,-1 0-1,1 0 1,-1 1-1,1-1 0,-1 0 1,0 0-1,1 1 1,-1-1-1,0 0 1,1 0-1,-1 0 1,0 0-1,0 1 0,0-1 1,0 0-1,0 0 1,0-2-1,0-9-6331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19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9946,'0'0'3585,"130"-27"-3633,-83 22 24,0 0-688,-12 2-673,-14 0-2863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20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7274,'0'0'7344,"-2"2"-7248,-6 10-68,0 1 0,1 0 0,1 1 0,0-1 0,1 1 0,-6 25 0,2-11 69,1-1-67,0 1 0,2-1 0,1 1 0,1 0 0,1 0 0,2 0 0,1 1 0,6 47 0,-6-71-61,1 1 0,0-1 0,1 0 0,-1 0 0,1 0 0,0 0 0,0 0 0,1 0 0,-1 0 1,1 0-1,0-1 0,0 0 0,1 1 0,-1-1 0,1 0 0,0-1 0,0 1 0,0-1 0,1 0 1,-1 0-1,1 0 0,0 0 0,0-1 0,-1 0 0,2 0 0,-1 0 0,0-1 0,0 1 0,0-1 1,1-1-1,-1 1 0,1-1 0,-1 0 0,9 0 0,-7 0-7,6 0-232,1 0 1,0-1 0,0 0 0,17-5-1,-25 4 18,-1 0-1,1 0 0,-1 0 1,0-1-1,0 0 0,0 0 1,0-1-1,-1 1 0,1-1 0,-1 0 1,0 0-1,0-1 0,4-5 1,10-16-2676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20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10306,'0'0'2977,"11"-4"-2970,2-1-13,1 2 0,0 0 0,0 0 0,0 1 0,0 1 0,1 0 0,-1 1 0,28 3 0,-10 2-47,48 0 0,-68-4-13,1-2 1,-1 1-1,0-2 0,0 0 1,0 0-1,22-8 1,-29 8-37,-1 0 0,0 0 1,0 0-1,-1 0 0,1-1 1,0 0-1,-1 0 0,4-3 1,6-21-3303,-12 14-1315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21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3209,'0'0'10874,"130"2"-10762,-98-2-104,0 0-8,1 0-64,-4 0-192,1 0 168,-4 0-608,-2 0-216,-7 0-225,-2-5-1431,-9-3-3441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21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4097,'0'0'9515,"6"0"-9149,211 2 1377,278-5-1453,-392-3-288,0-4-1,-1-4 0,115-32 1,-214 45-20,-2 1-3,1-1 0,-1 1-1,1 0 1,-1 0-1,1-1 1,-1 1-1,0-1 1,1 1-1,-1-1 1,0 0-1,1 1 1,-1-1-1,0 0 1,0 0 0,0 0-1,0 0 1,1 0-1,-2 0 1,1 0-1,0 0 1,1-2-1,-4 2-179,-1 0-1,1 1 1,0-1-1,-1 1 1,1-1-1,-1 1 1,1 0-1,-1 0 1,1 0-1,-4 1 1,3-1-297,-32 0-4179,-3 0-2691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5:1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61 3833,'0'0'2735,"0"-25"5089,-9 188-8326,8-149 355,1 0 1,1 0-1,0 0 1,1 0-1,0-1 1,1 1-1,1 0 1,0-1 0,1 0-1,9 19 1,-12-26 306,-6-8-130,-6-12-78,7-7 12,1 0 0,1 0 0,1 0 0,1 0 0,0 0 0,2 1 0,0-1 0,1 0 0,2 1 0,7-21 0,-11 36-17,0 0 0,1 0 0,-1 0 0,1 0 0,1 0 0,-1 1 0,0-1 0,1 1 1,0 0-1,0 0 0,9-6 0,-2 3-198,0 1 1,1 0 0,20-6 0,7-4 39,-37 20 390,-1 0 0,0 0 0,0 0 1,0 0-1,-1 0 0,1 0 0,-1 1 0,0-1 0,-1 7 0,2 4 211,6 25-569,1-1 0,2 0 1,2 0-1,2-1 0,22 45 0,-24-49-2322,-6-20-211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22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4561,'0'0'6599,"17"2"-5967,230 14 691,-56-6-153,-136-6-4806,-82-4-1660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22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 7586,'0'0'3115,"27"-1"-2203,83-1-324,-104 2-530,0 0 0,-1 1-1,1-1 1,0 1 0,-1 0-1,1 0 1,-1 0 0,1 1-1,-1 0 1,10 5 0,-12-5-31,0 0-1,0 0 1,0 1 0,-1-1 0,1 1 0,-1-1 0,0 1 0,0 0-1,0 0 1,0 0 0,0 0 0,0 0 0,1 5 0,0 3 146,-1 1-1,0-1 1,-1 1 0,0-1 0,-1 1-1,0-1 1,-3 21 0,2-24 37,-3 8-162,-1 0 0,0-1-1,-1 0 1,-1 0-1,0 0 1,-1-1-1,0 0 1,-16 18-1,13-15 20,-54 77 99,-55 87 360,120-180-160,11-3-127,12-6-233,0 1 0,1 1 1,0 1-1,0 1 1,0 1-1,1 1 1,-1 1-1,1 2 0,-1 0 1,48 10-1,-61-9 12,-1 0 1,1 0-1,0-1 0,-1 0 0,1-1 0,16-2 0,-22 1-38,0 0-1,0 0 0,0 0 0,0-1 0,-1 0 1,1 0-1,0 0 0,-1-1 0,0 0 0,0 1 0,0-1 1,0-1-1,0 1 0,0-1 0,-1 1 0,5-7 1,4-8-1344,0-1 1,15-35-1,-11 9-6344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23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10186,'0'0'5012,"2"9"-4907,9 69 202,-4 1-1,-3 112 1,-4-181-237,0-4-63,1 0 0,-1 0 0,-1 0 0,1 0 0,-1 0 0,0 0 0,0 0 0,-1 0 0,0-1 0,0 1 0,0 0 0,-1-1 0,-3 7 1,5-11-266,3-30-732,1 1-1,1 0 1,15-52 0,3-18 1128,-14 37 21,-3 19 404,21-81 0,-23 113-498,0 0-1,0 1 0,1 0 1,0 0-1,1 0 1,0 0-1,0 1 0,1-1 1,0 1-1,1 1 1,-1-1-1,2 1 0,12-10 1,-14 13-64,0 1 0,0 0 0,0 0 0,0 0 0,0 1 0,0 0 0,1 0 0,-1 0 0,1 1 0,-1 0 0,1 1 0,0-1 0,-1 1 0,1 0 0,0 1 0,-1 0 0,9 2 0,-10-2 9,-1 0 0,0 1 0,1 0 1,-1 0-1,0 0 0,0 0 0,0 1 0,0 0 1,-1 0-1,1 0 0,-1 0 0,0 0 1,1 0-1,-2 1 0,1 0 0,0 0 0,-1 0 1,1 0-1,-1 0 0,0 0 0,-1 0 1,1 1-1,-1-1 0,2 8 0,-1-6 45,-1 1 1,0-1-1,0 0 0,-1 1 1,1-1-1,-1 0 0,-1 1 1,1-1-1,-1 0 0,0 1 1,0-1-1,-1 0 0,0 0 1,0 0-1,-1 0 0,1 0 1,-1 0-1,-1-1 0,1 1 1,-1-1-1,1 0 0,-2 0 0,1-1 1,-8 8-1,-52 39 342,42-35-349,1 2 0,-34 34-1,53-50-45,0 0-1,0 0 1,0 1-1,0-1 0,0 0 1,0 1-1,1-1 1,0 1-1,-1 0 0,1 0 1,0-1-1,0 1 1,0 0-1,1 0 1,-1 0-1,1 0 0,-1 0 1,1 0-1,0 0 1,0 0-1,1 0 1,-1 0-1,1-1 0,-1 1 1,1 0-1,0 0 1,0 0-1,0 0 0,0-1 1,0 1-1,1 0 1,-1-1-1,1 1 1,0-1-1,0 0 0,0 0 1,0 1-1,2 1 1,3 1 10,0 0 0,0 0 0,1 0 1,-1-1-1,1 0 0,0-1 1,0 0-1,0 0 0,1-1 0,-1 0 1,17 2-1,2-1 18,1-2 1,0-2-1,47-5 1,-61 4-61,-1-1 1,0 0-1,0-1 0,0-1 1,0 0-1,-1-1 0,1 0 1,-1 0-1,17-14 0,-26 18-101,-1-1 1,0 1-1,0-1 0,1 0 0,-2 0 1,1 0-1,0 0 0,0 0 0,-1 0 1,0 0-1,0-1 0,0 1 0,0 0 1,0-1-1,-1 1 0,1-1 0,-1 1 1,0-1-1,0 1 0,-1-5 0,1-14-4555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25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4 5329,'0'0'9817,"0"-3"-9399,0 6-333,-2 15-77,0-1 0,-2 1 0,0 0 0,-12 31 0,-3 12 53,2 26-7,2 2-1,5-1 1,2 147 0,8-234-54,0 0 0,0 0-1,0 0 1,1 0 0,-1 0 0,0 0 0,1 0 0,-1 0 0,1 0 0,-1 0 0,1 0-1,-1 0 1,1 0 0,-1 0 0,1-1 0,0 1 0,-1 0 0,1 0 0,0-1 0,0 1-1,0-1 1,0 1 0,0-1 0,-1 1 0,3 0 0,34 7 1,-24-8-31,0 0 0,0-1 0,22-4 0,-24 2-75,-1-1-1,0 0 1,0 0-1,0-1 1,0 0-1,-1-1 1,0 0-1,0-1 1,8-8-1,7-7-1947,36-45 0,-23 17-3460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25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3569,'0'0'10602,"0"15"-10258,-13 286 834,-1 2-992,15-290-272,-1-10-100,1-1 0,-1 0-1,0 0 1,0 0 0,0 1 0,0-1 0,0 0 0,0 0-1,0 1 1,-1-1 0,1 0 0,-1 0 0,0 0 0,0 0-1,0 0 1,0 0 0,0 0 0,0 0 0,0 0-1,0 0 1,-2 1 0,-9 3-5150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25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9482,'0'0'6176,"-4"12"-6024,-4 13-128,2-1 1,-5 36-1,9-46-5,-2-1-1,1 1 1,-1-1-1,-1 0 1,-1-1-1,-8 16 1,-3 9 74,17-37-91,0 1 0,1-1 0,-1 0-1,0 1 1,0-1 0,0 1 0,1-1 0,-1 1-1,0-1 1,1 1 0,-1-1 0,0 0 0,1 1-1,-1-1 1,0 0 0,1 1 0,-1-1 0,1 0 0,-1 0-1,1 1 1,-1-1 0,1 0 0,-1 0 0,1 0-1,-1 0 1,1 0 0,-1 1 0,1-1 0,-1 0-1,1 0 1,-1 0 0,1 0 0,-1 0 0,1-1 0,-1 1-1,1 0 1,0 0 0,30 0 113,-25 0-64,17-2-10,0 0-1,0-2 1,40-10 0,-1-1-339,-46 12 209,-1-1 1,0-1-1,19-8 0,2-10-1210,-34 21 889,0 1 0,0-2 0,0 1 0,0 0 0,-1 0 0,1-1 0,-1 1 0,1 0 0,-1-1 1,0 0-1,1-3 0,0-11-7807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26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4689,'0'0'10452,"15"1"-10194,44 3-148,145 7-109,-203-11-2,27-3-844,-27 1 601,-1 1 1,1 0-1,0 0 1,-1-1-1,1 1 1,-1-1-1,0 1 0,1 0 1,-1-1-1,0 1 1,0-1-1,0 1 1,0-1-1,0 1 1,0-1-1,0-1 1,0-13-5656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2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9450,'0'0'4449,"100"-11"-4449,-68 3-120,1-3-776,-10 1-2145,-11 2-3272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8:26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75 9538,'0'0'4412,"-13"19"-4354,-40 63 10,50-76-71,1 0 0,0 0-1,0 1 1,1-1 0,0 0-1,0 1 1,0-1-1,1 1 1,0-1 0,0 1-1,1-1 1,0 0 0,0 1-1,0-1 1,1 0-1,0 0 1,0 0 0,1 0-1,-1 0 1,1 0 0,4 6-1,3 9-15,1 6-85,-4-8 208,2 0 0,-1 0 0,20 28 0,-25-43-74,0 1 0,1-1 0,0 0 1,0 0-1,0 0 0,0-1 1,0 1-1,1-1 0,-1 0 0,1 0 1,0-1-1,0 1 0,0-1 0,1 0 1,-1 0-1,0-1 0,1 0 1,7 1-1,3-1-12,0-1 0,1-1 1,-1-1-1,1 0 0,-1-1 0,0-1 0,-1 0 1,1-1-1,0-1 0,-1 0 0,-1-1 1,1-1-1,-1-1 0,0 1 0,-1-2 0,0 0 1,0-1-1,-1 0 0,-1-1 0,18-22 1,-25 29 45,0-1 0,-1 0 0,1 1 1,-1-1-1,-1 0 0,1-1 0,-1 1 1,0 0-1,0-1 0,-1 1 0,0-1 1,0 1-1,0-1 0,-1 0 0,0 1 1,-1-1-1,1 0 0,-1 1 0,0-1 1,-1 1-1,-2-8 0,-1 2 4,0 0 0,-1 1 0,0-1 0,-1 1 0,0 0 0,-1 1 0,0-1 0,0 2 0,-18-16 0,13 13-62,0 2 0,-1 0 0,0 0 0,0 1 0,-1 1 0,-1 0 0,1 1 0,-1 1 0,0 0 0,-1 2 0,1-1 0,-1 2 0,0 0 0,0 1 0,0 1 0,0 1 0,-19 1 0,32 0-27,1 0-1,0 0 1,-1 0-1,1 1 1,0-1-1,0 1 1,0 0-1,0 0 1,0 0-1,0 0 1,1 1-1,-1-1 1,1 0-1,-1 1 1,1 0 0,0 0-1,0 0 1,0 0-1,0 0 1,1 0-1,-1 0 1,1 0-1,0 1 1,-1 3-1,-3 12-701,0 1 1,2-1-1,-2 24 0,1-12-2454,-2 4-5103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09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7274,'0'0'2472,"6"9"-2916,2 12 657,-1-1 1,-1 1-1,0 0 0,-2 0 0,3 38 1,-5 114 754,-3-95-965,0 105 94,10 500 26,-2-143 1130,3 58-609,-6-455-195,-6 0 1,-40 274 0,24-267-410,5 0-1,11 226 1,3-257-1579,4-119-2494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0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2481,'0'0'9127,"0"87"-8695,1 101 1333,-5 304 197,4-481-1931,0-5-24,0 1 0,0-1 0,0 1 0,-1 0 0,0-1 0,0 0 0,-4 11 0,5-17 268,0-2-311,-4-79-3061,-1 42-1953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2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60 2881,'0'0'4102,"0"-8"-3266,0-31 969,0 27 711,0 34-1588,-8 199-536,6-188-378,-1-1 1,-10 45-1,11-55-30,1 0 0,0 0-1,4 30 1,-2-40-62,-31-13-6577,13-4 1182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10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3593,'0'0'4673,"10"6"-4040,6 7-398,2-2-1,-1 0 1,1-1-1,1-1 1,0 0 0,0-2-1,21 6 1,8-8 249,1-1 0,-1-3 0,63-6 0,-90 4-455,271-34 376,-82 6-303,18 12 238,323 17 0,-330 18-199,95 2-16,-167-21-79,162-22 0,508-39 26,2 61 14,-527 15-49,40 1 193,294-47-71,-543 24-157,50-7 6,198 4-1,-325 12-149,1 0-1,0 0 1,-1 1 0,0 0-1,1 1 1,-1 0 0,0 0-1,0 1 1,-1 0 0,1 0-1,8 7 1,-16-11 79,0 1-1,0-1 1,0 0 0,0 0 0,0 1-1,0-1 1,0 0 0,0 0 0,0 0-1,0 1 1,-1-1 0,1 0 0,0 0-1,0 0 1,0 1 0,0-1 0,0 0-1,0 0 1,0 0 0,-1 0 0,1 1-1,0-1 1,0 0 0,0 0-1,0 0 1,-1 0 0,1 0 0,0 0-1,0 0 1,0 1 0,-1-1 0,1 0-1,0 0 1,0 0 0,0 0 0,-1 0-1,1 0 1,0 0 0,0 0 0,-1 0-1,1 0 1,0 0 0,0 0 0,0 0-1,-1 0 1,1 0 0,0-1 0,0 1-1,0 0 1,-1 0 0,1 0 0,-16 0-2105,-18-5-5290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13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3140 576,'0'0'4050,"-7"0"-3009,-18-1-68,25 1-776,-1 0-1,1 0 0,0 0 1,-1 0-1,1 0 1,0 0-1,-1 0 1,1 0-1,0 0 1,0 0-1,-1 0 0,1-1 1,0 1-1,-1 0 1,1 0-1,0 0 1,0 0-1,-1-1 1,1 1 196,0 0-197,0-1 0,-1 1 1,1 0-1,0 0 1,0-1-1,0 1 1,0 0-1,-1 0 1,1-1-1,0 1 0,0 0 1,0-1-1,0 0 1,4-12 1334,8-6-1733,-3 5 269,-1-1 1,0-1 0,-1 0-1,-1 0 1,0 0 0,-2 0 0,6-31-1,3-6-30,32-181 313,-22 96-9,12-5-320,-20 91-6,-3-1 0,8-72-1,-14 69 13,3 1-1,3 0 0,1 0 0,3 1 0,3 1 0,27-56 0,-13 36-30,4 2-1,2 2 1,4 1-1,72-88 0,-88 123 9,8-11-7,2 2 0,2 1 0,71-58 0,-33 46-38,2 3 0,2 4-1,3 4 1,0 3 0,115-34-1,148-67-91,-182 69 144,-107 51-25,1 3 1,1 2-1,0 4 1,88-7-1,67-13 84,-78-6-55,-101 25-13,0 2 0,0 1 0,72-7 0,138-13 122,24 0 133,-178 21-211,-1-3 0,111-29 0,-36 6-74,-134 30 5,1 1 0,39 2 1,29-2 19,56-17-3,-62 7 35,114-2 0,-182 13-18,-1-1-1,1-1 1,40-13 0,-10 3-27,19-2-25,2 3 0,0 4 0,81 0 0,-4 17-922,-155-8 843,-35 0-219,-119-6-4206,70-1-968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15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1 472 3065,'0'0'7963,"0"-1"-7887,0 1 1,0-1 0,0 1 0,0-1 0,0 1-1,0-1 1,0 1 0,0-1 0,1 1 0,-1-1-1,0 1 1,0-1 0,1 1 0,-1 0-1,0-1 1,0 1 0,1 0 0,-1-1 0,0 1-1,1 0 1,-1-1 0,1 1 0,-1 0 0,1-1-1,-1 1 1,63-3 794,65-11 0,-65 5-758,68 1-1,-42 8 160,28 2 118,233-28 0,-198-3-392,-68 11 22,0 4-1,138-5 0,-114 19-2,129-18 0,-11 2 40,-96 10-44,193-28 19,-157 19 179,271-17-169,-344 25-16,132-27 0,-216 32-34,109-17 24,1 4 0,130 1 1,81-13 140,-209 12-155,426-6 75,-509 19-83,60-11 1,-60 7 16,65-2 0,52-3 470,-98 5-1551,-13 4-3358,-65 2-1102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16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2665,'0'0'9751,"13"-16"-7234,297-3-3235,-308 19 685,1-1 1,0 0-1,-1 0 0,1 0 0,-1 0 0,0-1 1,1 1-1,-1-1 0,0 1 0,0-1 1,0 0-1,0 0 0,0 0 0,-1 0 1,1 0-1,0 0 0,-1 0 0,1-1 0,-1 1 1,0-1-1,0 1 0,1-5 0,3-19-2840,-5 17-1554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17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3489,'0'0'4201,"16"2"-3655,51 4-17,-61-5-443,-1 1 1,0-1 0,0 1 0,0-1 0,0 2-1,0-1 1,0 0 0,0 1 0,-1 0 0,1 0-1,-1 0 1,0 1 0,0-1 0,0 1 0,-1 0 0,1 0-1,-1 1 1,0-1 0,0 1 0,3 5 0,-7 29 1176,-2-29-167,2-26-1795,-28 15-7005,23 1 4768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17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17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56,'81'45'3430,"-66"-38"1290,-19 0-3696,-3 11-759,5 50 610,3-51-252,-2 1 1,0 0 0,-4 20-1,3-25-281,1 0 0,0 1 0,1 21 0,1-9 323,6-24-380,-5-2-269,0 0 1,0 1 0,0-1-1,0 0 1,0 1 0,-1-1 0,1 1-1,0 0 1,0-1 0,-1 1 0,1 0-1,0 0 1,-1 0 0,1 1 0,-1-1-1,3 2 1,-4-2-16,0 0 0,1 1 1,-1-1-1,1 0 0,-1 1 0,1-1 1,-1 0-1,1 0 0,0 0 0,0 0 1,0 1-1,-1-1 0,1 0 0,0 0 1,0-1-1,0 1 0,1 0 0,-1 0 1,0 0-1,0-1 0,0 1 0,1-1 1,-1 1-1,0-1 0,0 1 0,1-1 1,-1 0-1,0 0 0,1 1 0,-1-1 1,1 0-1,-1 0 0,0 0 0,1-1 0,-1 1 1,0 0-1,1 0 0,0-1 0,11 1 7,5-2-7,1-1 0,0 0 0,-1-1-1,1-1 1,-1-1 0,34-15 0,29-10-404,-80 31 305,1 0 1,-1 0-1,0 0 1,0 0-1,0 0 1,0-1-1,0 1 1,0 0-1,0-1 1,0 1-1,0-1 1,0 1-1,0-1 1,-1 1-1,1-1 1,0 0-1,0 0 1,0 1-1,-1-1 1,1 0-1,0 0 1,-1 0-1,1 0 1,-1 0-1,1 0 1,-1 0-1,1 0 1,-1 0-1,0 0 1,1 0-1,-1 0 1,0 0-1,0 0 1,0 0-1,0 0 1,0 0-1,0 0 1,0-2-1,0-5-4599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18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7362,'0'0'5413,"3"-6"-5361,-2 4-49,0 0 1,1 0 0,-1 0-1,1 0 1,-1 0 0,1 0-1,0 0 1,0 1 0,0-1-1,0 0 1,0 1 0,0 0-1,0-1 1,0 1 0,3-1-1,47-9 77,-17 9-171,-25 2-140,-1 0 0,1-1 0,-1 0 0,1-1 0,-1 1 1,0-2-1,1 1 0,-1-1 0,10-6 0,-14 4-3597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18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636 1 3753,'0'0'9292,"-5"2"-9070,-8 7-134,0 0-1,0 0 1,1 1 0,0 1 0,-19 22-1,-53 74 384,49-60-212,-65 79 797,-136 195-178,196-236-867,8-15-372,32-71 300,0 1 0,0 0 0,0 0 0,0 0 0,0 0-1,0-1 1,0 1 0,0 0 0,0 0 0,0 0 0,0 0-1,0 0 1,0 0 0,0-1 0,0 1 0,-1 0-1,1 0 1,0 0 0,0 0 0,0 0 0,0 0 0,0 0-1,0-1 1,0 1 0,-1 0 0,1 0 0,0 0 0,0 0-1,0 0 1,0 0 0,-1 0 0,1 0 0,0 0 0,0 0-1,0 0 1,0 0 0,0 0 0,-1 0 0,1 0-1,0 0 1,0 0 0,0 0 0,0 0 0,0 0 0,-1 0-1,1 0 1,0 0 0,0 1 0,0-1 0,0 0 0,0 0-1,-1 0 1,1 0 0,0 0 0,0 0 0,0 0 0,0 0-1,0 1 1,0-1 0,0 0 0,0 0 0,-3-13-5212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19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 6553,'0'0'7397,"34"-3"-6981,39-9-449,-50 10-121,0-1 0,-1-1 0,0-1 1,0-2-1,0 0 0,33-16 0,-53 22-55,0-1-1,0 1 1,0-1-1,0 0 1,0 0-1,0 0 1,-1 0 0,1 0-1,-1 0 1,1 0-1,-1 0 1,0-1-1,0 1 1,0 0-1,0-1 1,-1 1 0,1-1-1,0-2 1,0-8-3619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2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3 536,'0'0'2390,"-6"-3"5530,7 3-6957,475 0 919,10 5-1386,-457 1-1183,-19-3-305,-18-1-548,-9-2-3275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19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4537,'0'0'6220,"26"0"-5979,118 0-57,-142 0-167,-1 0-1,0 0 1,0 0 0,1 0-1,-1 0 1,0 1-1,0-1 1,1 0-1,-1 1 1,0-1-1,0 1 1,0-1-1,0 1 1,0 0 0,0-1-1,0 1 1,0 0-1,0 0 1,0 0-1,0 0 1,0 0-1,0 0 1,-1 0-1,1 0 1,0 0-1,-1 0 1,1 0 0,-1 0-1,1 0 1,-1 1-1,1-1 1,-1 0-1,0 0 1,0 0-1,0 1 1,1-1-1,-1 0 1,-1 1 0,1-1-1,0 0 1,0 0-1,0 0 1,-1 1-1,1-1 1,0 0-1,-1 0 1,0 2-1,-1 3 103,1-1 0,-1 1 0,-1-1 0,1 1 0,-1-1 0,0 0 0,0 0 0,-1 0 0,-4 5-1,-44 34 481,39-34-541,0 0 0,1 0 0,0 1 0,1 1 0,0 0 0,0 0 0,-11 20 0,21-29-52,-1 1-1,1 0 1,0-1 0,0 1-1,1 0 1,-1-1-1,1 1 1,0 0-1,0 7 1,0-2-40,6-7 25,1-1-1,-1 0 1,1 0 0,-1 0 0,13-1 0,174-1-615,-189 1 442,-1-1 0,1 1 0,0-1 0,-1 0 1,1 0-1,-1 0 0,0 0 0,1-1 0,3-2 0,15-12-3835,-9 2-2374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20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50 117 9706,'0'0'4853,"-8"12"-4789,-1-1-57,6-8-7,0 1 0,0-1-1,0 1 1,0 0 0,1 0 0,-1 0 0,1 0 0,0 0-1,0 1 1,1-1 0,-1 1 0,1-1 0,0 1 0,1-1-1,-1 1 1,0 7 0,7 154-1512,-6-165 1185,3-81-1774,-4 64 1917,1 1 0,0-1 0,2 0 0,0 1 0,5-20 0,4-7-344,-8 26 609,1 1 0,1-1 0,0 1-1,1-1 1,1 2 0,13-25 0,-17 37-10,0 0-1,0 0 1,-1 0 0,1 1 0,0-1 0,0 1-1,1-1 1,-1 1 0,0 0 0,0 0 0,1 1-1,-1-1 1,0 1 0,1-1 0,-1 1 0,1 0 0,-1 0-1,0 1 1,7 0 0,-6 0-61,0-1 0,0 1 0,0 0-1,0 0 1,0 0 0,0 0 0,0 1 0,0 0 0,0 0-1,0 0 1,-1 0 0,1 0 0,-1 1 0,1 0 0,3 4-1,-4-1 120,0 0-1,0 1 0,-1-1 0,1 1 1,-2 0-1,1 0 0,-1 0 0,0 0 1,0 0-1,-1 0 0,0 0 0,0 0 1,-1 0-1,1 0 0,-2 0 1,1 0-1,-1 0 0,0 0 0,0-1 1,-1 1-1,0-1 0,0 1 0,-1-1 1,1 0-1,-1 0 0,-1-1 0,1 1 1,-6 4-1,-17 15 379,21-20-430,0 0 0,0 1 0,0-1 0,1 1 0,0 0 0,0 0 0,0 1 0,1-1 0,0 1 0,-5 12-1,9-19-75,0 1-1,0 0 1,0-1-1,1 1 1,-1-1-1,0 1 0,0 0 1,0-1-1,1 1 1,-1-1-1,0 1 1,1-1-1,-1 1 0,0-1 1,1 1-1,-1-1 1,1 1-1,-1-1 1,1 1-1,-1-1 0,1 0 1,-1 1-1,1-1 1,0 0-1,-1 1 1,1-1-1,-1 0 0,1 0 1,0 0-1,-1 1 1,1-1-1,-1 0 1,1 0-1,0 0 0,-1 0 1,1 0-1,0 0 1,33 0-19,-26 0 6,29 0-202,66-9-1,-90 6-104,0 1 0,-1-1 0,1-1 0,-1 0 0,0-1 0,0 0 0,-1-1 0,20-13-1,-18 8-2211,-10 2-1626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39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2601,'0'0'5513,"0"-5"-4474,0-22 2095,10 31-2242,4 22-834,-1 0 1,-1 0 0,-1 1-1,-1 1 1,-1-1 0,5 36-1,-10-49-69,33 174 157,26 349 1,-58-462 72,-8 125 1,0-181-197,-1-1 0,-11 34 0,10-37-9,1-1 0,0 0-1,1 1 1,1 0 0,-1 15 0,3-30 20,6 0-35,0-1-1,-1 0 0,1 0 0,0-1 0,-1 1 0,11-5 0,-11 3-9,1 1 0,0 0 0,0 0 0,0 0 0,0 1 0,12-1 0,158 8-4,41-1 45,-175-6-24,0-3 1,0-1 0,47-12-1,74-26-4,232-54 144,-299 79-122,1 4-1,115-2 1,-50 16-5,-44 1-43,195-23 1,-273 16 41,122-20 11,263-8 1,-370 30-22,1-2-1,-1-3 1,-1-1 0,58-21-1,99-18 2,-49 33-488,-315 15-4131,89-3-2486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09:49:40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22 294 3849,'0'0'4758,"-4"-4"-4378,-12-16-109,16 19-262,0 1-1,-1 0 1,1 0-1,0 0 1,0-1 0,0 1-1,0 0 1,0-1-1,0 1 1,0 0 0,0 0-1,0-1 1,0 1 0,0 0-1,0 0 1,0-1-1,0 1 1,0 0 0,0 0-1,0-1 1,0 1-1,0 0 1,1-1 0,-1 1-1,0 0 1,0 0-1,0 0 1,0-1 0,0 1-1,1 0 1,-1 0 0,0 0-1,0-1 1,0 1-1,1 0 1,-1 0 0,0 0-1,0 0 1,1 0-1,-1-1 1,0 1 0,0 0-1,1 0 1,-1 0-1,0 0 1,0 0 0,1 0-1,-1 0 1,0 0 0,1 0-1,17-3 164,-16 3-110,79-10 680,138 2 0,-58 5-556,1715-167 1788,-1644 138-1684,258-2 0,-471 36-283,1 0 0,-1 1-1,0 0 1,27 10 0,-27-7 2,-1-1 0,1-1 1,0-1-1,29 1 0,-35-4 17,-11 0-19,0 0 0,0 0 0,0-1 0,1 2 0,-1-1-1,0 0 1,0 0 0,0 1 0,0-1 0,0 1 0,-1-1 0,4 2 0,-4-1-5,0 1-1,0-1 1,-1 1-1,1-1 1,0 1-1,0-1 1,-1 1-1,1-1 1,-1 1 0,1 0-1,-1-1 1,0 1-1,0 0 1,0-1-1,0 1 1,0 0 0,0 3-1,-1 31 23,2 1 0,2-1 0,1 0 0,2 0 0,16 54 0,-12-61-10,-1 0 0,-2 0-1,0 1 1,-2 0 0,1 53 0,-6-21 72,-4 0-1,-18 101 1,8-83-77,4 0 0,-2 139 0,12-219-42,0 0-16,-1 0 0,0-1 1,0 1-1,0 0 1,0-1-1,0 1 1,1-1-1,-1 1 1,0-1-1,0 1 1,1-1-1,-1 1 1,0-1-1,1 0 1,-1 1-1,1-1 1,-1 0-1,1 1 1,-1-1-1,1 0 1,-1 0-1,1 0 1,0 0-1,-1 1 1,1-1-1,0 0 1,0 0-1,0 0 1,0 0-1,-1 0 1,2-1-1,-3-36-1603,3 29 548,-1-23-2979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32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3241,'0'0'3540,"1"-5"-2999,2-14-362,-3 18-164,1 0 0,-1 0-1,0 0 1,0 0 0,0 0 0,1 1-1,-1-1 1,0 0 0,1 0 0,-1 0-1,1 0 1,-1 1 0,1-1 0,-1 0-1,1 0 1,0 1 0,-1-1 0,1 0-1,0 1 1,0-1 0,3-1 2895,10 12-2997,-10-3 96,-1 0 0,0 0 0,-1 1-1,0-1 1,0 0 0,0 1 0,-1-1-1,1 14 1,-3 69 57,-1-40-73,2-16 23,2 0 1,10 50 0,-9-69-22,0 0 0,2 0 0,0 0 0,0 0 0,1-1 0,1 0 0,16 24 0,-23-38 3,0 1 0,0-1 0,1 0 0,-1 1 0,1-1 0,-1 1 0,0-1 0,1 0 0,-1 1-1,1-1 1,-1 0 0,1 0 0,-1 1 0,1-1 0,-1 0 0,1 0 0,-1 0 0,1 0 0,-1 0 0,1 1 0,-1-1-1,1 0 1,-1 0 0,1 0 0,-1 0 0,1-1 0,-1 1 0,1 0 0,0 0 0,-1 0 0,1 0 0,-1 0 0,1-1-1,-1 1 1,0 0 0,1 0 0,-1-1 0,1 1 0,-1 0 0,1-1 0,-1 1 0,0-1 0,1 1 0,-1 0-1,0-1 1,1 1 0,-1-1 0,0 1 0,0-1 0,1 1 0,-1-1 0,15-29-176,-14 26 131,15-31-113,85-206-491,-90 207 825,-2 0 0,-1-1 0,-2 0 0,-1 0 0,1-51 0,-6 86-131,1 0-51,-1 1 0,1 0 0,0-1 1,0 1-1,0 0 0,-1-1 0,1 1 0,0 0 0,-1 0 0,1-1 0,-1 1 1,1 0-1,-1 0 0,1 0 0,-1 0 0,0 0 0,1 0 0,-1 0 1,0 0-1,0 0 0,1 0 0,-1 1 0,4 28-188,-4-28 194,3 41 60,-4 50 1,-1-66-20,1 1 0,2 0 0,0-1 1,2 1-1,12 51 0,10-23-19,-23-52-20,0 0 0,1 0-1,-1 0 1,1-1 0,0 1-1,0-1 1,0 1 0,0-1-1,1 0 1,-1 0 0,6 2-1,-8-4 0,0-1-1,0 0 1,0 0-1,0 1 1,0-1 0,0 0-1,0 0 1,0 0-1,0 0 1,0-1-1,0 1 1,0 0-1,0 0 1,0-1-1,0 1 1,-1 0 0,1-1-1,0 1 1,0-1-1,0 1 1,0-1-1,0 1 1,-1-1-1,1 0 1,0 1-1,-1-1 1,1 0 0,1-1-1,17-28 86,-15 24-75,14-30 249,-2-1 0,-1 0 0,-1-1 1,-3 0-1,-1-1 0,6-50 0,-15 87-260,-1 1-1,1 0 1,-1-1 0,1 1-1,0 0 1,-1-1 0,1 1-1,0 0 1,0 0 0,0 0 0,0 0-1,0 0 1,0 0 0,0 0-1,0 0 1,0 0 0,0 0-1,1 1 1,-1-1 0,0 0-1,1 1 1,-1-1 0,0 1-1,1 0 1,-1-1 0,0 1-1,1 0 1,2 0 0,16-2-3644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33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53 3977,'0'0'3430,"24"-9"-3070,77-29 56,-98 37-362,-1 1 1,0-1-1,0 0 0,0 0 0,0 1 1,1-1-1,-1 1 0,0 0 1,0 0-1,1 0 0,-1 0 0,0 0 1,0 0-1,1 1 0,-1-1 0,0 1 1,0-1-1,0 1 0,1 0 1,-1 0-1,0 0 0,0 0 0,0 0 1,-1 0-1,4 3 0,-2 0 21,0-1 0,-1 1-1,0 0 1,0 0 0,0 0-1,0 0 1,0 0 0,1 8 0,0-1-29,1-2 1,-1 0-1,0 0 1,-1 0 0,0 0-1,-1 1 1,0-1 0,0 1 0,-1-1-1,0 0 1,-1 1 0,0-1 0,0 1-1,-1-1 1,0 0 0,-1 0-1,0 0 1,0 0 0,-1 0 0,0-1-1,-1 0 1,0 0 0,0 0 0,-1 0-1,0-1 1,0 0 0,-11 11-1,7-9 396,0 0-1,0-1 0,0 0 0,-1-1 1,-21 12-1,28-17-345,0 0 0,-1 0 0,1 0 0,-1 0 0,0-1-1,1 0 1,-1 0 0,0 0 0,0 0 0,0-1 0,1 0 0,-1 0 0,0 0 0,0-1 0,0 1 0,0-1 0,1 0 0,-9-3 0,11 2-144,-1 0 0,1 0 0,0 0 0,0 0 0,0 0 0,0 0-1,0 0 1,0 0 0,1-1 0,-1 1 0,1-1 0,0 1 0,-1-1 0,1 0 0,0 0 0,1 1 0,-1-1 0,0 0 0,1-3 0,-1 2-715,1 0-1,-1-1 1,1 1 0,0 0 0,1 0-1,-1 0 1,3-7 0,4-3-4438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34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1028 3793,'0'0'7736,"-1"-1"-7664,1 1 1,-1 0-1,1 0 0,-1-1 0,1 1 1,0-1-1,-1 1 0,1 0 0,-1-1 1,1 1-1,0-1 0,-1 1 0,1-1 1,0 1-1,0-1 0,-1 1 0,1-1 1,0 1-1,0-1 0,0 1 0,0-1 1,-1 0-1,1 1 0,0-1 0,0 1 1,0-1-1,0 0 0,6-9-51,1-1-1,-1 1 1,2 1-1,-1-1 1,1 1 0,0 1-1,18-15 1,-2 2-34,262-224-724,-60 58 339,-159 128 344,-9 9-294,-2-2-1,-2-2 1,75-99-1,-98 113 165,14-22 4,-71 75 220,14-2-141,-1 1-1,2 0 1,0 1 0,0 0-1,1 1 1,1 0-1,0 0 1,1 1 0,0 0-1,-5 18 1,9-24-301,0 0 1,-1-1-1,0 0 0,-1 0 1,1 0-1,-2-1 0,1 0 1,-1 0-1,0-1 0,0 1 1,0-2-1,-1 1 0,-15 7 0,-3 1-439,-1-1-1,0-2 1,-32 9-1,46-17 1339,1 0 0,-1-1 0,1 0 0,-1-1 0,-18 0 0,31-1-397,-1-1 1,0 1-1,1 0 0,-1 0 0,0 0 1,1 0-1,-1 0 0,0-1 0,1 1 1,-1 0-1,0-1 0,1 1 0,-1 0 1,1-1-1,-1 1 0,0-1 0,1 1 1,-1-1-1,1 1 0,0-1 0,-1 1 1,1-1-1,-1 1 0,1-1 0,0 0 1,-1 1-1,1-1 0,0 0 0,-1 0 1,0-29 881,2 23-947,0 1-1,1-1 1,0 0-1,0 1 1,0-1-1,5-8 1,0 5-33,0 0 0,0 1 0,1-1 0,0 2 0,1-1 0,-1 1 0,2 1 1,-1-1-1,1 2 0,0-1 0,22-9 0,-20 14-26,0 0 0,0 1 0,0 1 1,23 2-1,24-1 92,-6-10 31,0-2 0,66-23 0,-69 18-57,0 3 1,77-11-1,-117 23 1660,-37 34 191,20-23-1843,0 0 0,1 1 0,0 0 0,1 0 0,0 0 0,0 0 1,1 1-1,1 0 0,0-1 0,-1 16 0,0 10-62,3 74 0,2-50 81,-1-61 120,-13 0 1550,2 0-1518,0 0 0,1-1-1,-1 0 1,0-1 0,1 0-1,-1 0 1,1-2 0,0 1 0,0-1-1,0 0 1,-14-10 0,-26-14-145,50 28-101,0 0 0,-1 0 1,1 0-1,-1 1 0,1-1 0,-1 0 1,1 0-1,0 0 0,-1 0 1,1 1-1,-1-1 0,1 0 0,0 0 1,-1 1-1,1-1 0,0 0 1,-1 0-1,1 1 0,0-1 0,0 0 1,-1 1-1,1-1 0,0 1 1,0-1-1,0 0 0,-1 1 0,1-1 1,0 1-1,0-1 0,0 0 1,0 1-1,0-1 0,0 1 1,0-1-1,0 1 0,0-1 0,0 1 1,-3 24-1268,2-20 763,-4 29-2000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36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5705,'0'0'5761,"33"-2"-5685,-31 2-33,-1 0 0,1 1 0,0 0 0,-1-1 0,1 1 0,-1 0 0,1 0 0,-1 0-1,1 0 1,-1 0 0,0 0 0,1 0 0,-1 1 0,0-1 0,0 0 0,0 1 0,0-1-1,0 1 1,0-1 0,-1 1 0,1-1 0,0 1 0,-1 0 0,1-1 0,0 4 0,13 57 593,-9-36-650,12 47 153,-4 1 0,-2-1-1,1 150 1,-13-178-91,-1-30-33,1 0 1,1 1 0,0-1 0,2 0-1,-1 0 1,2 0 0,0 0 0,9 25-1,-12-40 5,0 1-1,0-1 0,0 0 0,0 1 0,0-1 0,0 1 1,0-1-1,0 0 0,1 1 0,-1-1 0,0 0 0,0 1 1,0-1-1,0 0 0,1 1 0,-1-1 0,0 0 0,0 0 1,1 1-1,-1-1 0,0 0 0,1 0 0,-1 1 0,0-1 1,1 0-1,-1 0 0,0 0 0,1 0 0,-1 1 0,0-1 1,1 0-1,-1 0 0,0 0 0,1 0 0,-1 0 0,1 0 1,-1 0-1,0 0 0,1 0 0,-1 0 0,0 0 0,1 0 1,-1 0-1,1-1 0,-1 1 0,0 0 0,1 0 0,-1 0 1,0 0-1,1-1 0,-1 1 0,0 0 0,0 0 0,1-1 1,-1 1-1,0 0 0,0 0 0,1-1 0,-1 1 0,0 0 1,0-1-1,0 1 0,1 0 0,-1-1 0,0 1 1,0-1-1,0 1 0,13-34 216,-10 24-221,66-149-78,19-46-281,-75 167 372,-2 0 0,-1-1 0,8-65 1,-17 77-3,-1 17-7,1 1-1,-1-1 0,2 1 0,-1-1 1,1 1-1,6-17 0,-7 25-35,0 1-1,0 0 1,0 0-1,0-1 1,0 1-1,-1 0 0,1 0 1,0 0-1,0 0 1,0 0-1,0 0 1,0 0-1,0 0 1,0 1-1,0-1 0,0 0 1,0 0-1,0 1 1,0-1-1,0 1 1,0-1-1,-1 1 1,1-1-1,0 1 0,0 0 1,-1-1-1,1 1 1,0 0-1,-1-1 1,1 1-1,0 0 1,-1 0-1,1 1 0,8 21 24,-1 1 0,-2 0 0,0 0 0,-2 1 0,-1-1-1,1 26 1,6 38 68,5-7-60,4 0 0,35 92 0,-54-173-10,0 0 0,0 1 0,1-1 0,-1 1 1,0-1-1,0 1 0,0-1 0,0 0 0,1 1 0,-1-1 0,0 0 1,0 1-1,1-1 0,-1 0 0,0 1 0,1-1 0,-1 0 0,0 1 1,1-1-1,-1 0 0,0 0 0,1 0 0,-1 1 0,0-1 1,1 0-1,-1 0 0,1 0 0,-1 0 0,1 0 0,-1 0 0,0 0 1,1 0-1,-1 0 0,1 0 0,-1 0 0,1 0 0,-1 0 0,0 0 1,1 0-1,-1 0 0,1 0 0,-1 0 0,0-1 0,1 1 0,-1 0 1,1 0-1,-1-1 0,0 1 0,1 0 0,-1 0 0,0-1 0,1 1 1,-1 0-1,0-1 0,1 0 0,14-18 158,33-75-110,-4-2 0,-4-2 0,38-144 0,-69 190 57,-9 50-58,0 12-1695,0 49-2167,0-27-1159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37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1 192 4401,'0'0'7534,"0"5"-7221,15 219-573,-13-258 820,2-1-1,1 0 1,19-61 0,-15 62-550,0-1 1,-3 0-1,5-66 0,-11 100 106,18 31-302,-4-6 162,29 36 0,-32-45 21,-11-14 0,1-1 1,0 1-1,0-1 0,-1 1 0,1-1 1,0 1-1,0-1 0,0 1 1,0-1-1,-1 0 0,1 0 1,0 1-1,0-1 0,0 0 0,0 0 1,0 0-1,0 0 0,0 0 1,0 0-1,0 0 0,0 0 0,-1-1 1,1 1-1,0 0 0,0-1 1,0 1-1,0 0 0,0-1 1,-1 1-1,1-1 0,0 1 0,0-1 1,0 0-1,32-26-133,-24 20 116,43-38 15,24-17-29,-76 62 37,0 0 0,0 0 0,1 0 0,-1-1 0,0 1 0,0 0 0,0 0 0,1 0 0,-1 0 0,0-1 0,0 1 0,1 0 0,-1 0 0,0 0 1,0 0-1,1 0 0,-1 0 0,0 0 0,1 0 0,-1 0 0,0 0 0,0 0 0,1 0 0,-1 0 0,0 0 0,0 0 0,1 0 0,-1 0 0,0 0 0,0 0 0,1 1 0,-1-1 0,0 0 0,0 0 0,1 0 0,-1 0 0,0 0 0,0 1 0,0-1 0,1 0 0,-1 0 0,0 1 0,0-1 0,0 0 0,1 1 0,0 17 207,-7 22 187,1-10-326,0-1 0,3 1 0,0 44 0,2-72-143,0 1 1,0 0-1,0-1 0,1 1 1,-1-1-1,1 1 0,-1-1 1,1 1-1,0-1 1,0 1-1,0-1 0,0 0 1,1 1-1,-1-1 0,1 0 1,-1 0-1,1 0 1,0 0-1,0 0 0,0-1 1,0 1-1,0 0 0,0-1 1,0 1-1,0-1 1,1 0-1,-1 0 0,0 0 1,1 0-1,3 1 0,-6-16-7620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39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50 984,'0'0'6395,"-17"0"2095,547-16-8350,-502 15-146,1-1 0,-1-2 0,1 0 0,41-14 0,-62 15-260,-13 2-40,-25 1-1373,11 1-1035,-2-1-2771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3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1856,'0'0'10641,"21"0"-10031,205-5 637,-226 5-1207,0-4-4767,0 0-3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39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5761,'0'0'7482,"9"0"-7443,7 0-37,7 0 13,1 0 0,26 5 0,-43-4-12,0 1-1,0-1 1,0 1-1,-1 0 1,1 1 0,-1-1-1,1 2 1,-1-1-1,0 0 1,0 1 0,0 0-1,8 8 1,-13-10 27,1 0 1,-1 0 0,0 0-1,0 0 1,0 0-1,0 0 1,0 0-1,0 0 1,-1 0 0,1 1-1,-1-1 1,0 0-1,1 0 1,-1 0-1,0 1 1,0-1-1,0 0 1,-1 0 0,1 1-1,0-1 1,-1 0-1,0 0 1,1 0-1,-3 4 1,1-1 77,-1 1-1,0 0 1,0-1-1,0 0 1,-1 0-1,0 0 1,-6 7-1,-14 9 95,16-14-181,0 0 1,0 0-1,0 0 1,1 1 0,0 0-1,0 1 1,1 0-1,0 0 1,-7 15 0,9-5-4591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41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4689,'0'0'4066,"15"-16"-790,-13 17-3260,-1-1 0,1 1 0,0 0 0,-1 0 0,1-1 0,0 1 0,-1 0 0,1 1 1,-1-1-1,0 0 0,1 0 0,-1 1 0,0-1 0,0 0 0,0 1 0,0 0 1,0-1-1,1 3 0,20 39 266,-16-32-209,9 25 64,-1 1 0,-2 1 1,-2 0-1,6 41 0,-10-46-109,0 0 1,3 0-1,0 0 1,3-1 0,0-1-1,20 35 1,-32-66-20,0 1 0,1 0 0,-1 0 0,0 0 0,1 0 0,-1 0 1,1-1-1,-1 1 0,1 0 0,-1 0 0,1-1 0,0 1 0,-1 0 1,1-1-1,0 1 0,0-1 0,-1 1 0,1-1 0,0 1 1,0-1-1,0 0 0,0 1 0,0-1 0,-1 0 0,1 0 0,0 1 1,0-1-1,0 0 0,0 0 0,0 0 0,0 0 0,0 0 0,0 0 1,0-1-1,0 1 0,-1 0 0,1 0 0,0-1 0,0 1 0,0 0 1,0-1-1,0 1 0,-1-1 0,1 1 0,0-1 0,0 0 1,-1 1-1,1-1 0,0 1 0,-1-1 0,1 0 0,-1 0 0,1 1 1,0-2-1,5-8 173,0 0 1,-1 0 0,8-20-1,-6 14-102,9-22-34,-1 0 0,-2 0 0,15-78 0,-1-124 170,-18 187 6,-8 50-227,0 0 0,1 0 0,-1 1 0,0-1 0,1 0 0,0 1 0,-1-1 0,1 1 0,0 0 0,0-1 0,1 1 0,-1 0 0,0 0 0,1 1 0,-1-1 0,1 0 0,3-1 0,-5 3-33,2 48 22,2-1 18,2 1-1,17 63 1,-10-53-7,9 83 1,-20-108 8,-4-21-2,2 0 1,-1 0 0,2 0-1,0-1 1,0 1 0,1-1-1,0 1 1,1-1 0,7 16-1,-10-26 0,0 0-1,-1 0 0,1 0 1,0 1-1,0-1 0,0 0 1,-1 0-1,1 0 0,0 0 1,0-1-1,1 1 0,-1 0 1,0 0-1,0 0 0,0-1 1,1 1-1,-1-1 0,0 1 1,0-1-1,1 0 0,-1 1 1,0-1-1,1 0 0,-1 0 1,0 0-1,1 0 0,2 0 1,-2-1 4,0 0 0,1 0 0,-1-1 0,0 1 0,0-1 0,0 1 0,0-1 0,0 0 0,0 1 1,-1-1-1,1 0 0,-1 0 0,3-4 0,3-7 25,0 1 0,-2-1 0,1 0 0,3-14 0,12-63 42,-5 0-1,10-164 1,-21 179-33,-2 45-270,-1 24-615,-1 25-341,-1 44-1854,0-37-1741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42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 5329,'0'0'6267,"4"-16"-6112,15-48 37,-2 29 696,-12 36 228,-3 10-836,-5 29-230,1-31-44,1 0-1,0 1 0,1-1 1,0 0-1,0 0 1,1 0-1,4 16 0,-4-23-5,-1-1-1,1 1 1,0-1-1,0 1 1,0-1-1,0 1 0,1-1 1,-1 0-1,0 1 1,1-1-1,-1 0 1,0 0-1,1 0 1,-1 0-1,1 0 0,0-1 1,-1 1-1,1 0 1,0-1-1,-1 1 1,1-1-1,2 1 0,44 1-86,-35-2 13,-10-2 59,0 0-1,-1 0 1,0-1 0,0 1 0,0 0 0,0-1-1,0 1 1,0-1 0,0 0 0,-1 1 0,1-1 0,-1 0-1,0 0 1,0 0 0,1-4 0,1-2-2,2 0 80,-1-1 1,-1 0 0,0 0-1,0 0 1,-1 0 0,0 0-1,0-18 708,-2 67-828,0-37 51,-1 1 1,1-1 0,0 1-1,1-1 1,-1 0 0,0 1 0,1-1-1,-1 0 1,1 1 0,0-1-1,-1 0 1,1 1 0,0-1 0,1 0-1,-1 0 1,0 0 0,1 0-1,-1 0 1,1 0 0,-1-1 0,1 1-1,0 0 1,3 1 0,0 0-71,0-2 1,0 1-1,0 0 0,1-1 1,-1 0-1,1 0 1,-1-1-1,0 0 0,9 0 1,-11-1 73,0 0 0,0-1 1,0 1-1,-1 0 0,1-1 1,0 0-1,-1 0 0,1 0 1,-1 0-1,0 0 0,0 0 1,0-1-1,0 1 0,0-1 1,0 1-1,1-4 0,25-46 75,-27 163-203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42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34 7578,'0'0'5625,"-5"3"-5564,3-1-87,0 0-1,0 0 1,0 0 0,0 0-1,0 1 1,1-1 0,-1 0-1,1 1 1,-1 0-1,1-1 1,0 1 0,0 0-1,0 0 1,0-1 0,1 1-1,-1 0 1,1 0-1,0 0 1,0 0 0,0 0-1,0 0 1,0 0 0,0 0-1,1 0 1,1 3-1,-1 1 15,0-1-1,0 0 1,1 0-1,0 0 1,0 0-1,0 0 1,1 0-1,0-1 1,0 1-1,1-1 1,-1 0-1,8 8 1,-10-13 11,0 1-1,0 0 1,0-1-1,0 1 1,0-1-1,0 1 1,0-1-1,0 1 1,0-1-1,0 0 1,0 0-1,1 1 1,-1-1-1,0 0 1,0 0-1,0 0 1,0 0-1,1 0 1,-1-1-1,0 1 1,0 0-1,0-1 1,0 1-1,0 0 1,0-1-1,0 1 1,0-1-1,0 0 1,2-1-1,27-24-28,-24 20 18,1 0 20,-1 0-1,-1 0 0,1 0 0,-1-1 1,0 0-1,0 0 0,-1 0 0,0-1 1,0 1-1,-1-1 0,0 0 0,0 0 1,-1 0-1,0 0 0,-1 0 0,1-1 1,-1-9-1,-1 17 7,-1 0-1,1 0 1,-1 1 0,1-1 0,-1 0-1,1 0 1,-1 0 0,0 0-1,1 1 1,-1-1 0,0 0-1,0 1 1,0-1 0,1 0 0,-1 1-1,0-1 1,0 1 0,0-1-1,0 1 1,0 0 0,0-1 0,0 1-1,0 0 1,0 0 0,0 0-1,0 0 1,0 0 0,-2 0-1,-35-2 34,34 2-44,3 0-56,1 1-1,-1-1 1,1 1 0,-1-1 0,1 1 0,-1-1 0,1 1 0,-1-1-1,1 1 1,0-1 0,-1 1 0,1 0 0,0-1 0,-1 1-1,1 0 1,0-1 0,0 1 0,0 0 0,-1-1 0,1 1 0,0 0-1,0-1 1,0 1 0,0 0 0,0-1 0,1 1 0,-1 0-1,0-1 1,0 1 0,0 0 0,0-1 0,1 1 0,-1 0 0,0-1-1,1 1 1,-1 0 0,0-1 0,1 1 0,-1-1 0,1 1-1,-1-1 1,1 1 0,-1-1 0,1 0 0,-1 1 0,1-1-1,0 1 1,0-1 0,17 2-254,0-1 1,-1-1-1,1 0 0,0-1 1,-1-1-1,1-1 0,-1-1 0,22 1 5833,-36 21-3701,-3 22-2368,0-33 1109,0 0-559,0 1-1,0 0 1,1 0 0,0-1-1,0 1 1,1 0 0,0-1-1,1 1 1,0-1 0,0 0-1,0 0 1,1 0 0,0 0-1,0-1 1,1 0 0,-1 1-1,1-1 1,1-1 0,-1 1-1,1-1 1,11 8 0,-16-12-22,1 0 0,-1 0 0,0-1 0,0 1 0,1 0 0,-1 0 0,1-1 1,-1 1-1,0-1 0,1 1 0,-1-1 0,1 0 0,0 1 0,-1-1 0,1 0 0,-1 0 1,1 0-1,-1 0 0,1-1 0,-1 1 0,1 0 0,-1 0 0,1-1 0,-1 1 0,1-1 0,-1 0 1,0 1-1,1-1 0,-1 0 0,0 0 0,1 0 0,-1 0 0,0 0 0,0 0 0,0 0 1,0 0-1,0 0 0,1-2 0,3-5-454,0 0 0,0 0-1,-1 0 1,7-16 0,-10 20 60,11-29-4711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52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1 150 984,'0'0'5851,"6"-27"-323,-4 54-5521,1 0 1,2-1-1,0 1 1,2-1 0,1 0-1,1-1 1,15 29-1,-5-9 3,13 50 0,-26-61-2,-2 0 0,-1 0 1,-1 0-1,-5 56 1,0-10-10,3-78-10,0 0-1,0 0 0,0 0 1,0 0-1,0 0 1,0-1-1,1 1 1,-1 0-1,1 0 1,-1 0-1,1-1 1,-1 1-1,3 2 1,-2-3-19,0 0 1,0-1-1,0 1 0,0-1 1,1 1-1,-1-1 0,0 0 0,0 1 1,1-1-1,-1 0 0,0 0 1,0 0-1,1 0 0,-1 0 1,0 0-1,0 0 0,1-1 1,-1 1-1,2-1 0,-2 0 30,0 1-1,0-1 1,0 0-1,0 1 1,0-1-1,0 0 1,0 0-1,-1 0 1,1 1-1,0-1 0,0 0 1,-1 0-1,1 0 1,-1 0-1,1 0 1,-1 0-1,1-1 1,-1 1-1,0 0 1,0 0-1,1-2 1,5-32 54,-5 27-23,12-86 103,4 1 0,56-171 0,-53 213 134,-2 0 0,-3-2-1,17-103 1,-30 146-349,-1 13 29,2 32 17,0 52 82,-4 38 42,2 139-97,0-252-7,0 0 1,0 0-1,2-1 0,-1 1 0,1 0 0,1-1 1,0 0-1,1 0 0,9 17 0,-13-27 3,-1 0 0,1-1-1,-1 1 1,1 0 0,-1-1 0,1 1 0,0-1-1,-1 1 1,1-1 0,0 1 0,-1-1-1,1 1 1,0-1 0,-1 0 0,1 1-1,0-1 1,0 0 0,0 0 0,-1 1 0,1-1-1,0 0 1,0 0 0,0 0 0,0 0-1,-1 0 1,1 0 0,0 0 0,0 0 0,0-1-1,0 1 1,-1 0 0,1 0 0,0-1-1,0 1 1,-1-1 0,1 1 0,0 0-1,-1-1 1,1 1 0,0-1 0,-1 0 0,2 0-1,22-29-64,-1-12 189,-2 0 0,-2-2 0,-2 0 0,-2-1 0,-2 0 0,-2-1 1,-2-1-1,-2 1 0,-2-1 0,-1-49 0,-4 92-103,-1 0 1,2 0 0,-1 0 0,0 0 0,1 0 0,-1 0 0,1 0 0,1 0 0,-1 0 0,3-6-1,-3 8-114,1 1 0,-1-1 0,1 1 0,-1 0 0,1-1 0,0 1-1,-1 0 1,1 0 0,0 0 0,0 0 0,0 1 0,0-1-1,0 0 1,-1 1 0,1-1 0,0 1 0,1 0 0,-1 0 0,0 0-1,0 0 1,3 0 0,-4 11-8367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53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78 3633,'0'0'4361,"1"-4"-3781,-1 0 0,1 0 1,0 1-1,0-1 0,1 0 0,-1 1 1,1-1-1,2-3 0,7 1-601,0 0 0,0 1 0,1 0 0,0 1 0,0 0-1,0 1 1,0 0 0,1 1 0,-1 1 0,0 0 0,24 1 0,-35 0 19,0 1 1,0-1-1,0 1 1,0 0-1,-1-1 1,1 1-1,0 0 1,0-1-1,-1 1 1,1 0-1,-1 0 1,1 0-1,0 0 1,-1-1-1,1 1 1,-1 0-1,0 0 1,1 0-1,-1 0 1,0 0-1,0 0 1,1 2-1,5 28 69,-5-25-69,4 29 38,-3 0 0,-2 58 0,-1-38-30,1-49 6,-1 0 0,0 1 0,-1-1 1,1 0-1,-1 0 0,0-1 0,-1 1 1,1 0-1,-1-1 0,0 1 0,-1-1 1,1 0-1,-1 0 0,0 0 0,0 0 0,-1-1 1,1 0-1,-1 0 0,0 0 0,0 0 1,-7 3-1,6-3 102,0-1 0,-1 0 0,1 0 0,-1 0 0,0-1-1,0 0 1,1 0 0,-1 0 0,0-1 0,-1 0 0,1-1 0,0 0 0,0 0 0,0 0 0,0-1 0,0 0 0,0 0 0,-13-5 0,15 4-83,1-1 1,0 0-1,0 0 0,0-1 1,0 1-1,1-1 1,-1 0-1,1 0 0,0 0 1,0 0-1,0 0 1,1-1-1,-4-8 1,-1 1-42,7 12-155,0-1-1,-1 1 1,1-1-1,-1 1 0,1-1 1,-1 1-1,1-1 1,-1 1-1,0 0 0,1-1 1,-1 1-1,1 0 1,-1-1-1,0 1 1,1 0-1,-1 0 0,0 0 1,1 0-1,-1 0 1,0 0-1,1-1 0,-1 1 1,0 1-1,0-1 1,1 0-1,-2 0 0,-1 0-1235,-3 0-3313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54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3385,'0'0'8582,"24"4"-8576,-3 6 53,0 1 1,-1 1-1,27 20 0,39 24 351,-36-31-160,-15-8-90,0 2 0,35 26 0,-59-38-153,-1 1-1,-1 1 1,1 0 0,-2 0 0,1 1 0,-1 0 0,-1 0 0,1 1 0,-2 0 0,9 19 0,-14-28-8,0 0 1,0 0-1,0 0 1,0-1 0,0 1-1,1 0 1,-1-1-1,1 1 1,-1-1 0,1 1-1,0-1 1,-1 0-1,1 0 1,0 0-1,0 0 1,0 0 0,0 0-1,0 0 1,0 0-1,3 0 1,45 2-341,-37-3 74,-13 0 113,-15 0-4634,-2 0 722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55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0 6601,'0'0'3824,"0"4"-3760,5 26-34,-3-17 21,0 0 0,0 0 0,-2-1 1,0 16-1,0-23 13,-1-1 1,0 0-1,0 0 1,0 0-1,0 0 1,-1 0-1,0 0 1,1 0-1,-1-1 1,-1 1-1,1 0 1,0-1-1,-1 0 1,0 1-1,0-1 1,0 0-1,-4 3 1,-11 6 186,0-1 0,-1 0 0,0-1 0,-28 10 0,4-2 12,12 1-897,26-7-2956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9:55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54 284 4841,'0'0'7504,"-3"-2"-7404,3 1-89,-1 0-1,0 1 0,1-1 0,-1 0 1,0 0-1,0 1 0,1-1 1,-1 1-1,0-1 0,0 1 1,0-1-1,0 1 0,0-1 0,0 1 1,0 0-1,0 0 0,0-1 1,0 1-1,0 0 0,0 0 0,0 0 1,0 0-1,0 0 0,0 0 1,0 0-1,0 1 0,0-1 0,0 0 1,0 0-1,0 1 0,-1 0 1,-5 20 285,6-17-198,-1 1-78,0 0 0,0 1-1,0-1 1,1 0-1,0 1 1,0-1 0,0 1-1,1-1 1,0 1-1,0-1 1,0 1 0,1-1-1,-1 1 1,1-1-1,1 1 1,-1-1 0,1 0-1,0 0 1,0 0-1,1 0 1,-1 0 0,1 0-1,0 0 1,0-1-1,1 1 1,-1-1 0,1 0-1,0 0 1,0-1-1,0 1 1,1-1 0,-1 0-1,1 0 1,0 0-1,5 2 1,17 8-21,0 0 0,35 10 0,-52-20 16,-1 0 0,1-1 0,-1 0 0,1-1 0,-1 0 0,1 0 0,0-1 1,0 0-1,-1-1 0,20-3 0,-23 1 12,0 0 0,-1 0 0,1 0 0,-1 0 0,0-1 0,1 0 0,-2 0 0,1-1 1,-1 1-1,1-1 0,-1 0 0,0 0 0,-1 0 0,1-1 0,-1 1 0,0-1 0,2-8 0,2-2 66,-1 0 0,-1 0 0,-1-1-1,-1 1 1,3-24 0,-5 28-30,0-1 0,-1 1 1,-1 0-1,0 0 0,0 0 1,-1 0-1,-1 0 0,0 0 1,0 0-1,-1 1 0,-1-1 0,0 1 1,-1 0-1,0 1 0,0-1 1,-1 1-1,-1 1 0,1-1 1,-2 1-1,1 0 0,-1 1 0,0 0 1,-1 1-1,0 0 0,-15-9 1,16 11-63,1 0 0,-1 0 0,-1 0 1,1 1-1,0 1 0,-1 0 0,0 0 1,0 0-1,0 2 0,0-1 0,0 1 1,0 0-1,0 1 0,-20 3 0,27-3-9,0 1 0,0 1-1,0-1 1,1 0 0,-1 1 0,0-1-1,1 1 1,-1 0 0,1 0 0,-1 0-1,1 0 1,0 0 0,0 0 0,0 1-1,0-1 1,1 1 0,-1 0-1,1-1 1,-1 1 0,1 0 0,0 0-1,0 0 1,0 0 0,0 0 0,1 0-1,-1 5 1,-2 10-229,1 1 0,1 0-1,2 22 1,0-30 5,-1 4-660,1-1-1,1 1 1,1-1-1,0 1 1,7 19-1,5 3-6902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00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10 151 7466,'0'0'4649,"-9"-9"-1095,9 28-3514,-1 10-33,1 1 1,2-1 0,1 1 0,1-1 0,1 0 0,9 29-1,-1-20-6,1-4-1,-2 2 0,-2-1-1,-1 1 1,-2 1-1,4 64 1,-11-96-1,-1 17-15,1 0-1,1 1 1,1-1 0,1 1 0,1-1 0,11 34-1,-15-54-2,1-1 0,-1 0 0,0 1 0,1-1 0,0 1 0,-1-1 0,1 0 0,0 1 0,0-1 0,0 0 0,0 0 0,0 0 0,0 0 0,0 0 0,0 0 0,0 0 0,0 0 0,1 0 0,1 1 0,-2-2 12,0-1-1,0 1 1,-1 0-1,1 0 1,0 0 0,0-1-1,0 1 1,-1 0-1,1-1 1,0 1 0,0-1-1,-1 1 1,1-1-1,0 1 1,-1-1 0,1 1-1,-1-1 1,1 0 0,0 1-1,-1-1 1,0 0-1,1 0 1,-1 1 0,1-2-1,4-9 0,0 0 0,0-1 0,3-17 0,-5 20 24,32-122-20,19-152 1,27-109 267,-66 352-225,-15 40-40,0 0 0,0 0 0,0 0 1,1 0-1,-1 0 0,0 0 0,0 0 1,0 0-1,0 0 0,0 0 0,0 0 1,0 0-1,1 0 0,-1 0 0,0 0 1,0 0-1,0 0 0,0 0 0,0 0 1,0 0-1,1 0 0,-1 0 0,0 0 0,0 0 1,0 0-1,0 0 0,0 0 0,0 0 1,0 0-1,1 0 0,-1 0 0,0 0 1,0 0-1,0 0 0,0 0 0,0 1 1,0-1-1,0 0 0,0 0 0,0 0 1,0 0-1,0 0 0,1 0 0,-1 0 0,0 0 1,0 1-1,0-1 0,0 0 0,0 0 1,0 0-1,0 0 0,0 0 0,0 0 1,0 1-1,0-1 0,0 0 0,0 0 1,0 0-1,0 0 0,0 0 0,0 0 1,0 0-1,0 1 0,-1-1 0,3 26-33,-2-13 37,-1 54 11,2 0 1,4-1 0,23 121-1,54 97 10,-81-280-25,10 30-25,-11-33 26,1 1-1,-1-1 0,1 0 0,0 0 0,0 0 0,-1 0 0,1 0 1,0 0-1,0 0 0,0 0 0,0 0 0,0 0 0,0 0 1,0 0-1,0-1 0,0 1 0,1-1 0,-1 1 0,0 0 0,0-1 1,1 0-1,-1 1 0,0-1 0,2 0 0,-1-2 4,0 0 0,0 0 0,0-1 0,-1 1 0,1-1 0,-1 1 0,0-1 0,1 0 0,-1 1 0,0-1 0,-1 0 0,2-3 0,0-1 13,110-325 24,-93 259-4,-3 0 1,10-124-1,-26 161 644,0 35-501,1 26-568,13 20-515,1 4-1042,-14-46 1649,-1-1 0,0 1 0,1-1 0,-1 0 0,0 1 0,0-1 0,-1 1 0,1-1-1,-1 1 1,1-1 0,-1 0 0,0 1 0,1-1 0,-1 0 0,0 0 0,-1 0 0,-1 3 0,-15 12-5823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3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1256,'0'0'6415,"4"5"-1529,-2 1-4751,-2 598 2199,-15-435-2133,12-198-4106,3-3-3432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01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122 157 5169,'0'0'6986,"3"-22"-6414,2-5-331,-2 12 43,0 0 0,-2-1 0,1-30 0,-2 45-249,0 1-1,0-1 0,-1 0 0,1 0 0,0 0 1,-1 1-1,1-1 0,-1 0 0,1 1 0,-1-1 1,1 0-1,-1 1 0,0-1 0,1 0 1,-1 1-1,0-1 0,1 1 0,-1-1 0,0 1 1,0 0-1,1-1 0,-1 1 0,0 0 1,0-1-1,0 1 0,1 0 0,-1 0 0,0 0 1,0 0-1,0 0 0,0 0 0,0 0 0,1 0 1,-1 0-1,0 0 0,0 0 0,0 1 1,0-1-1,1 0 0,-2 1 0,-3 0-34,1 0 1,0 0-1,-1 0 0,1 1 0,0 0 0,0 0 0,-5 3 1,3 0 0,0 0 0,1 0 0,0 1 0,0-1 1,0 1-1,1 0 0,0 1 0,0-1 0,0 1 0,1 0 1,0 0-1,1 0 0,-1 0 0,-1 12 0,0 6-6,1 1 0,2-1 0,1 26 0,0-24 16,0-23-14,0 1 1,0-1-1,1 1 0,0-1 1,0 1-1,0-1 1,0 0-1,1 0 1,-1 1-1,1-1 1,0 0-1,1 0 0,-1 0 1,1-1-1,-1 1 1,1-1-1,0 1 1,0-1-1,1 0 1,-1 0-1,1 0 0,-1-1 1,1 1-1,0-1 1,0 0-1,0 0 1,0 0-1,1-1 1,-1 1-1,0-1 1,8 1-1,-2 0-2,1-1 0,0 0 0,-1 0 0,1-1 0,-1-1 0,1 0 0,0 0 0,-1-1 0,0 0 0,1-1 0,-1 0 0,16-7 0,14-12-568,72-49 1,-83 49-1389,32-32 1,-30 22-2783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01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7602,'0'0'5649,"100"-24"-5641,-76 22-8,-1-4 16,1 1-16,-7-3 0,-2 3 0,-3-1-232,-3 1 64,-6-5-448,0-4-873,-3 4-3864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02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8706,'0'0'6265,"32"-23"-6969,3 15 624,4-3-456,-1 0-72,-3 3 128,-8-2-481,-10 5-711,-11-1-1136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0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2617,'0'0'6188,"17"8"-2046,-20 15-4136,6 121 40,1-53 636,-13 129-1,5-158-443,30-63-223,23-7 13,84-26 0,-4 1-393,-113 27-76,-16-1 161,-17-5-1580,-1 2-2015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05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62 464,'0'0'9449,"10"-3"-9417,10-2 1,1 1 0,0 1 1,31-1-1,-28 3 193,-1-2-1,1 0 1,41-13-1,19-3 197,-77 19-2173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06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 3625,'0'0'6404,"18"-1"-5872,4 1-298,-13 0-88,1 0 0,-1 0 0,1-1 0,0-1 0,-1 1 0,0-2 0,0 1 0,11-6 0,52-6 105,-47 9-321,-17 3-166,1 1 0,-1-1-1,1-1 1,-1 1 0,0-1 0,0-1-1,0 0 1,-1 0 0,8-5-1,-9 1-2636,-5 0-2701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11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231 134 936,'0'0'6630,"-1"-55"-693,0 54-5860,0 0 0,0 0 0,-1 0 0,1 0 0,-1 0 1,1 0-1,-1 0 0,1 0 0,-1 1 0,1-1 0,-1 1 0,0-1 0,1 1 0,-1 0 0,0-1 1,0 1-1,-2 0 0,-38 0-121,30 1 90,7-1-35,-1 1 1,1-1 0,0 1-1,-1 1 1,1-1 0,0 1-1,0 0 1,0 0 0,0 0 0,0 1-1,1 0 1,-1 0 0,1 0-1,0 0 1,0 1 0,0 0-1,0-1 1,0 1 0,1 1 0,0-1-1,0 1 1,0-1 0,-4 10-1,1-2 8,1 1 0,0-1 0,1 1 0,0 0 1,1 0-1,1 0 0,0 1 0,0 20 0,1 22-12,-1-32-7,2 1 0,0 0 1,1 0-1,2-1 0,0 1 0,2-1 1,10 34-1,-13-55-3,-1 0 0,1-1 1,0 1-1,0-1 0,0 1 0,0-1 1,0 0-1,1 0 0,-1 0 0,1 0 0,-1 0 1,1-1-1,0 1 0,-1-1 0,1 0 1,0 1-1,0-1 0,0 0 0,0-1 0,0 1 1,5 0-1,8 1 3,1-1 0,31-3-1,-21 1-1,-11 2-42,-1-1 0,1-1 0,0-1 0,28-6 0,-38 6 29,0 0 0,0-1 1,0 0-1,-1 0 1,1-1-1,-1 1 1,0-1-1,0 0 1,0 0-1,-1-1 0,1 0 1,-1 1-1,0-1 1,6-11-1,0-2 23,0 0-1,-1-1 1,-1 0-1,-1 0 1,-1-1-1,0 0 1,4-36-1,-5 8 19,-2-1-1,-4-55 0,1 98-16,-1 1-1,0-1 1,1 1-1,-2-1 0,1 1 1,-1 0-1,0 0 1,0 0-1,0 0 1,-1 0-1,0 0 0,0 0 1,0 1-1,0-1 1,-1 1-1,1 0 1,-1 0-1,0 0 0,-1 1 1,1-1-1,-1 1 1,1 0-1,-11-4 1,4 2-4,1 1 1,-2 0 0,1 1 0,0 0 0,-1 1 0,1 1 0,-1-1-1,0 2 1,0 0 0,-15 1 0,24 0-25,0-1 0,0 1 0,0 0 0,1 0 0,-1 0 0,0 0-1,0 0 1,1 0 0,-1 1 0,1-1 0,0 1 0,-1 0 0,1 0 0,0 0 0,0 0 0,0 0 0,0 0 0,0 0 0,1 1 0,-1-1 0,1 1-1,-1-1 1,1 1 0,0 0 0,-2 5 0,0 3-996,1 0 0,0 1 0,0-1 0,1 1-1,1 14 1,0-2-3955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11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7218,'0'0'4983,"20"26"-4768,62 85-135,-63-86-53,1-2 0,1 0 0,33 26 1,-26-24-20,-25-22-12,0-1 0,1 1 0,-1-1-1,1 0 1,-1 1 0,1-2 0,-1 1-1,1 0 1,0-1 0,0 0 0,0 0-1,0 0 1,0 0 0,0 0-1,0-1 1,0 0 0,1 0 0,-1 0-1,0 0 1,0-1 0,0 0 0,8-2-1,2-2-331,0-1 1,0-1-1,-1 0 0,23-16 0,-11 6-769,17-9-1304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13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15 212 384,'0'0'6399,"-14"-15"-105,14 13-6252,1 1 0,0-1 0,0 1 0,0-1 0,0 1 0,0 0 0,0-1 0,0 1 0,0 0 0,0 0 0,1 0 0,-1 0 0,0 0 0,1 0 0,-1 0 0,1 0-1,-1 1 1,1-1 0,-1 1 0,1-1 0,0 1 0,1-1 0,44-11-116,-43 11 116,403-61 24,-84 17-74,-132 8-57,-164 28-1814,-24 8 1389,0 0 0,0 0-1,0 0 1,0 0 0,0 0-1,0 1 1,1-1-1,4 1 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1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1 104 6489,'0'0'5087,"17"-14"-5002,59-45-64,-72 55-19,1 1-1,0 0 0,-1 1 1,1-1-1,0 1 0,1 0 1,-1 1-1,0-1 0,0 1 0,1 0 1,-1 0-1,1 0 0,-1 1 1,8 0-1,7 0 12,-1-3 38,1 2 0,0 1 1,35 4-1,-53-4-20,-1 0 0,1 1 1,-1 0-1,1-1 0,-1 1 1,1 0-1,-1 0 0,0 0 1,1 0-1,-1 0 0,0 0 1,0 0-1,0 0 0,0 0 0,0 0 1,0 1-1,0-1 0,0 1 1,0-1-1,-1 0 0,1 1 1,0-1-1,-1 1 0,1 0 1,-1-1-1,0 1 0,0-1 0,1 1 1,-1 0-1,0-1 0,0 1 1,-1-1-1,1 1 0,0 0 1,0-1-1,-1 1 0,1-1 0,-2 4 1,0 2 38,0 0-1,-1 1 1,0-1 0,0 0 0,-1 0 0,-8 12 0,-67 75 39,42-53-48,-59 87 1,95-127-63,1 0 1,-1 0-1,0 1 0,0-1 1,1 0-1,-1 0 1,1 1-1,-1-1 1,1 0-1,0 1 1,-1-1-1,1 0 1,0 1-1,0-1 1,0 1-1,0-1 0,0 2 1,1-2 2,-1 0 1,1-1 0,-1 1-1,0 0 1,1-1-1,0 1 1,-1 0-1,1-1 1,-1 1 0,1-1-1,0 1 1,-1-1-1,1 1 1,0-1-1,-1 1 1,1-1 0,0 0-1,0 1 1,-1-1-1,1 0 1,1 0-1,7 1 68,-1 0 0,0-1-1,1 0 1,14-2 0,-1 1 209,4-2-135,1 0 0,0-2 0,-1-1-1,0-1 1,49-21 0,-20 8-106,-30 12-19,38-13-80,-2-2-1,96-51 0,-151 71-3492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3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28 1120,'0'0'7083,"0"-5"-6011,1 4-765,-1 1-185,0-1 0,0 0 0,0 0 0,0 0-1,1 0 1,-1 1 0,0-1 0,0 0 0,0 0 0,-1 0 0,1 0 0,0 0 0,0 1 0,0-1-1,-1 0 1,1 0 0,0 0 0,-1 1 0,1-1 0,-1 0 0,1 0 0,-1 1 0,1-1-1,-2-1 1,2 2 118,71 0 531,71-1-466,303 12 297,-437-10-544,-8-2-34,0 1-1,1 0 0,-1 0 0,0 0 1,1 0-1,-1 0 0,0 0 1,1 0-1,-1 0 0,0 0 0,1 0 1,-1 0-1,0 0 0,1 0 1,-1 0-1,0 0 0,0 0 0,1 0 1,-1 1-1,0-1 0,1 0 0,-1 0 1,0 0-1,1 0 0,-1 1 1,0-1-1,0 0 0,1 0 0,-1 1 1,0-1-1,0 0 0,0 0 0,1 1 1,-1-1-1,0 0 0,0 1 1,0-1-1,0 0 0,0 0 0,0 1 1,0-1-1,1 0 0,-1 1 1,0-1-1,0 0 0,0 1 0,0 0 207,-25-1-5050,5 0-1304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15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8 122 6449,'0'0'7277,"-8"-10"-6669,13 7-612,-1 0 1,0 1 0,1-1 0,0 1-1,-1 0 1,1 1 0,0-1-1,0 1 1,0 0 0,0 0-1,7 0 1,-3-1 0,41-6-195,-27 5-48,-1-1 0,0-1-1,25-10 1,-44 14 24,0 0 0,0-1 0,-1 1-1,1-1 1,-1 0 0,0 1 0,1-1 0,-1 0 0,0-1-1,0 1 1,0 0 0,0-1 0,-1 1 0,1-1 0,-1 1-1,2-4 1,1-9-4084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16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7890,'0'0'3889,"103"-42"-4074,-71 31-327,-5 9-360,-9-9-304,-7 6-849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17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19 1168,'0'0'6366,"-6"-18"-1429,5 19-4933,0-1-1,1 1 1,-1 0 0,0 0 0,1 0 0,-1-1 0,0 1 0,1 0 0,-1 0 0,1 0-1,0 0 1,-1 0 0,1 0 0,0 0 0,-1 0 0,1 0 0,0 1 0,0-1 0,0 0-1,0 0 1,0 1 0,-2 33 39,2-27-10,-8 59 255,2-19-135,1 1 0,3 0 0,5 68 0,-2-113-152,-1 1-1,1-1 1,0 0 0,0 0-1,1 0 1,-1 0-1,1 0 1,0 0-1,0 0 1,0-1 0,0 1-1,1-1 1,-1 1-1,1-1 1,0 0-1,0 0 1,1 0 0,-1 0-1,0-1 1,1 1-1,0-1 1,-1 0-1,1 0 1,0 0 0,0-1-1,0 1 1,0-1-1,0 0 1,1 0-1,-1-1 1,0 1 0,0-1-1,1 0 1,6 0-1,0 0-203,0-1 0,0 0 0,0 0-1,0-1 1,-1 0 0,1-1 0,0 0-1,-1-1 1,0 0 0,0-1 0,0 0-1,-1 0 1,1-1 0,-1 0 0,-1-1 0,1 0-1,11-13 1,7-10-1913,-5 1-733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17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5009,'0'0'4536,"25"-6"-4459,78-21-41,-91 25-1,-1 0-1,1 0 1,-1 1 0,1 0-1,20 2 1,-27 0-110,-1-1-1,1 1 1,0-1 0,-1-1 0,1 1-1,-1 0 1,1-1 0,-1 0-1,0 0 1,1-1 0,-1 1 0,6-4-1,-2 0-1493,-6-1-988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17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4585,'0'0'6929,"94"-5"-6873,-88 5-56,3 0 48,-1 0-48,1 0-64,3 0 8,3 0-520,8-11-960,-5 3-969,0-2-2592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18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4673,'0'0'4796,"15"0"-4726,45 4-36,-58-3-20,-1-1 0,0 0 0,0 0-1,0 1 1,1-1 0,-1 1 0,0-1 0,0 1 0,0-1 0,0 1 0,0 0 0,0 0 0,0 0 0,0-1 0,0 1 0,0 0 0,0 0 0,0 0 0,-1 0 0,1 0-1,0 0 1,-1 1 0,1-1 0,-1 0 0,1 0 0,-1 0 0,1 2 0,-1 33 878,-1-25-678,0-3-97,0 1 0,0-1 0,-1 0 0,-1 1 1,1-1-1,-1 0 0,-1 0 0,1 0 0,-1-1 0,-1 1 0,1-1 0,-11 11 1,9-9-18,-1 0 0,1 0 0,1 1 1,0-1-1,0 1 0,1 0 0,-3 13 1,7-23-95,0 1 0,0 0 0,0 0 1,0-1-1,1 1 0,-1 0 0,0 0 1,1-1-1,-1 1 0,1 0 1,-1-1-1,1 1 0,-1 0 0,1-1 1,-1 1-1,1-1 0,-1 1 0,1-1 1,0 1-1,-1-1 0,1 0 1,0 1-1,0-1 0,-1 0 0,1 1 1,0-1-1,0 0 0,-1 0 1,1 0-1,0 0 0,0 0 0,-1 0 1,2 0-1,37 5 247,-27-5-237,42 4-115,-31-4-3027,-18 0 1810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18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66 6265,'0'0'8958,"-8"-10"-8651,-26-33-163,33 42-143,-1 0 0,1 0 0,0 0 1,0 0-1,-1 0 0,1 0 0,-1 0 0,1 0 0,-1 1 0,1-1 0,-1 0 1,1 1-1,-1-1 0,1 1 0,-1 0 0,0 0 0,1-1 0,-1 1 0,0 0 1,1 0-1,-1 1 0,1-1 0,-1 0 0,0 0 0,1 1 0,-1-1 0,1 1 1,-1 0-1,1-1 0,-1 1 0,-1 1 0,-2 1 1,0 1 0,0 1 0,0-1 0,0 0 0,-6 10 0,7-10-1,-11 15 0,2 1 0,0 0-1,1 1 1,1 0-1,0 1 1,2 0-1,1 0 1,1 1 0,1 0-1,0 0 1,2 1-1,1-1 1,0 35-1,3-56 0,1 0 0,-1 0 0,1 1 0,0-1-1,0-1 1,0 1 0,0 0 0,0 0 0,0 0-1,1 0 1,-1-1 0,0 1 0,1-1 0,0 1 0,-1-1-1,1 1 1,0-1 0,0 0 0,-1 0 0,1 0-1,0 0 1,0 0 0,0 0 0,0-1 0,0 1 0,5 0-1,63 12-191,-65-13 145,44 4-1545,0-2 0,73-6-1,-119 4 1181,1 0-1,-1 0 0,1-1 1,-1 0-1,1 0 0,-1 0 1,0 0-1,1 0 0,-1-1 1,0 0-1,3-1 1,7-12-4179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19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4177,'0'0'10173,"3"-1"-10053,113-11 328,153-45 257,-110 21-461,-138 31-907,43-6-5910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19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4281,'0'0'7562,"20"2"-7330,62 6-59,-81-8-152,1 0 0,-1 0 0,1 0 0,-1 0 0,0 1 0,1-1 0,-1 1 0,1-1 0,-1 1 0,0-1 0,0 1 0,1 0 1,-1 0-1,0 0 0,0 0 0,0 0 0,0 0 0,0 0 0,0 0 0,0 0 0,0 0 0,0 0 0,0 0 0,-1 1 0,1-1 0,0 0 0,-1 1 0,1 1 0,-2 35 477,0-27-390,-2 4-8,-1 0 0,0 0 0,-1 0 0,0-1 0,-2 1 0,1-1 0,-2-1 0,0 1 0,-12 15 0,-21 40 386,36-59-438,0 1 0,0-1 1,1 1-1,1 0 0,0 1 1,0-1-1,1 1 0,1-1 0,-1 17 1,2-27-45,1 0-1,-1 0 1,0 1 0,1-1 0,0 0 0,-1 0 0,1-1 0,-1 1 0,1 0 0,0 0 0,0 0 0,0 0 0,-1 0 0,1-1-1,0 1 1,0 0 0,0-1 0,0 1 0,0-1 0,0 1 0,0-1 0,0 1 0,0-1 0,1 0 0,-1 0 0,0 1-1,0-1 1,0 0 0,0 0 0,0 0 0,2-1 0,50 2 170,-36-2-84,-4 1-69,0-2-1,0 0 1,0 0 0,-1-1-1,1 0 1,-1-1 0,19-9-1,80-47-307,-107 57 264,1 1-214,0-1 0,0 0 0,0 0 0,0-1 0,0 0 0,-1 1 1,0-2-1,1 1 0,-1 0 0,-1-1 0,1 0 0,3-7 0,-5-3-3526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34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 1664,'0'0'9389,"0"-3"-8621,11 222 1322,-22-19-2331,3-90 205,7-99-113,0 80 90,2-84-337,0 1 0,0-1 0,0-1 0,1 1 0,0 0 1,0 0-1,1-1 0,0 1 0,0-1 0,5 7 0,1-1-3426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3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1 319 864,'0'0'5620,"1"-5"1300,5 2-6692,34-9-58,0-2 0,0-2 0,67-36-1,57-24 302,190-64-160,-391 151-2175,7 7-1028,-2 0-2164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34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0 256 6433,'0'0'5203,"21"-22"-5054,67-73-147,-78 84-5,1 2 0,0 0 0,1 0 0,0 1 0,0 0 1,1 1-1,0 0 0,0 1 0,15-4 0,4-3-26,-19 7 16,-1 0-19,0 1 0,0 0 0,0 0 0,0 2 0,1-1 0,-1 1 0,1 1 0,0 0 0,0 1 0,21 1 0,-31 1 40,0 0 1,-1 1 0,1-1 0,-1 1-1,1 0 1,-1-1 0,0 1 0,0 0-1,0 0 1,0 0 0,0 1-1,0-1 1,0 0 0,-1 1 0,0-1-1,1 1 1,-1 0 0,0-1-1,0 1 1,0 0 0,1 4 0,12 63 239,-11-56-189,-2 0 0,0 0 1,0 1-1,-1-1 0,-4 24 0,3-34-32,0 0-1,0 0 0,-1 1 1,1-1-1,-1 0 0,0-1 1,0 1-1,0 0 0,-1 0 1,1-1-1,-1 0 1,0 1-1,0-1 0,0 0 1,0 0-1,-1-1 0,1 1 1,-1-1-1,0 0 0,1 1 1,-1-2-1,-7 3 0,-8 4 29,0-2-1,-1 0 1,0-2-1,0 0 1,0-1-1,-28 1 1,47-4-130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35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7882,'0'0'3615,"4"27"-3422,-1 6-170,2 7 39,18 72-1,-14-76-77,-2-1 0,-2 1 0,-1 0 0,-1 1 0,-5 71 0,-1-95 3,0-1-1,-1 0 1,0 0 0,-1 0-1,-1 0 1,1-1 0,-2 1-1,-9 11 1,-5 14-2649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35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1 198 8794,'0'0'1506,"26"-25"-1520,90-78-84,-106 95 99,0 1 1,1-1 0,0 2 0,0-1-1,1 2 1,-1-1 0,1 2 0,1 0-1,-1 0 1,0 1 0,1 0 0,0 1-1,0 1 1,0 0 0,-1 1 0,17 1 0,-17-1-2,-9 0 3,1-1 0,-1 1 0,0 1 0,0-1 0,1 0 0,-1 1 0,0-1 0,0 1 0,0 0 0,1 0 0,-1 1 0,0-1 0,-1 0 0,1 1 0,0 0 1,4 3-1,-5-2 10,1 0 1,-2 1 0,1-1 0,0 0 0,-1 1-1,1-1 1,-1 1 0,0-1 0,0 1 0,0 0 0,-1-1-1,1 1 1,-1 0 0,0 5 0,0 1 101,0 0-1,0 0 1,0-1 0,-2 1 0,1 0-1,-1 0 1,0-1 0,-1 1 0,0-1-1,-1 0 1,0 1 0,-1-2 0,1 1-1,-1 0 1,-1-1 0,0 0 0,0-1-1,-1 1 1,0-1 0,-12 10 0,8-6-38,0-1 1,-1 0-1,0-1 1,0-1-1,-1 0 1,0 0-1,-1-1 1,0-1 0,0 0-1,0-1 1,-1-1-1,1 0 1,-1-1-1,-24 2 1,33-4-129,0-1-1,-1 1 1,1 1 0,0-1 0,0 1 0,-6 2 0,12-4 34,-1 0 1,1 1-1,-1-1 0,1 0 1,-1 0-1,1 1 1,-1-1-1,1 0 0,-1 1 1,1-1-1,0 0 0,-1 1 1,1-1-1,0 1 1,-1-1-1,1 0 0,0 1 1,0-1-1,-1 1 0,1-1 1,0 1-1,0-1 1,0 1-1,0-1 0,-1 1 1,1 0-1,0 0 1,1 0 3,-1 0 0,1 0 0,0 1 0,0-1 0,-1 0 0,1 0 0,0 0 0,0 0 0,0 0 0,0 0 0,0-1 0,0 1 0,0 0 1,0 0-1,1-1 0,1 2 0,56 30-133,-9-5 132,69 49 1,-103-63 25,0 0-1,-1 1 0,0 1 1,-1 1-1,-1 0 1,0 0-1,17 32 0,-27-44-47,-1 0 0,0 1 0,1-1-1,0 0 1,-1-1 0,2 1 0,-1 0-1,0-1 1,5 4 0,-5-6-478,0 1 0,0-1 0,0 0 0,0 1 1,0-1-1,0-1 0,0 1 0,0 0 0,6-1 0,11 1-5030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36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23 191 10042,'0'0'4080,"-4"5"-4424,1 0 319,1 1 0,-1 0 0,1 0 0,0 0 0,0 0 0,1 0 0,-1 0 0,1 0 1,1 0-1,-1 1 0,1-1 0,0 0 0,1 1 0,0-1 0,0 0 0,0 0 0,3 10 0,3 9-103,1-1 0,1 0-1,15 28 1,-19-40 126,2-1 0,-1 0-1,2 0 1,-1 0 0,1-1 0,1 0 0,17 16-1,-20-21 18,1-1-1,0 1 1,1-1-1,-1 0 0,1-1 1,-1 0-1,1 0 1,0 0-1,0-1 0,1 0 1,-1-1-1,0 0 1,12 0-1,-6-1 19,1-1 0,-1 0-1,0-1 1,0 0 0,0-1-1,0-1 1,0 0 0,-1-1 0,1-1-1,22-12 1,-18 6-7,0 0 0,-1-1 0,0-1 0,-1 0 0,-1-1 0,22-28 0,-31 36 10,0-1 0,-1 0 0,0 0 1,0 0-1,-1 0 0,0-1 0,0 0 1,-1 1-1,0-1 0,-1-1 0,0 1 0,0 0 1,-1-1-1,0 1 0,0 0 0,-1-1 1,-1 1-1,0-1 0,0 1 0,-1 0 1,0-1-1,0 1 0,-1 0 0,0 0 1,-1 0-1,0 1 0,0 0 0,-1-1 1,0 1-1,0 1 0,-1-1 0,0 1 1,-8-8-1,-5 1 29,1 1 1,-2 1-1,1 1 0,-2 1 1,1 0-1,-1 2 0,-1 0 1,0 1-1,0 1 0,0 2 1,-1 0-1,1 1 0,-1 1 1,0 1-1,1 1 0,-38 5 1,55-4-98,1-1 0,0 1 0,-1 0 0,1 0 0,0 0 1,0 1-1,0-1 0,0 1 0,0 0 0,0 0 0,0 1 0,1-1 1,-1 1-1,1 0 0,0 0 0,-1 0 0,1 0 0,1 0 0,-1 1 1,0-1-1,1 1 0,0 0 0,0-1 0,0 1 0,0 0 0,1 1 1,-1-1-1,1 0 0,0 0 0,0 1 0,1-1 0,-1 5 0,1 0-365,0 0-1,0-1 1,1 1-1,0 0 1,1-1-1,0 1 1,0-1-1,1 0 0,0 0 1,0 0-1,1 0 1,0 0-1,0-1 1,1 1-1,7 8 0,26 22-5465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36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342 104 7346,'0'0'7185,"-10"-17"-6974,-31-50-18,39 65-194,1 1 0,-1-1 0,0 1 0,0-1-1,1 1 1,-1-1 0,0 1 0,0 0 0,0 0 0,0 0 0,-1 0-1,1 0 1,0 1 0,0-1 0,-1 1 0,1-1 0,0 1 0,0 0-1,-1 0 1,1 0 0,0 0 0,-1 0 0,1 0 0,0 1-1,-1-1 1,-3 2 0,-1 0-12,-5 1 9,-1 1-1,1 0 1,1 1-1,-1 0 1,1 1 0,0 1-1,0-1 1,0 2-1,1 0 1,0 0-1,1 0 1,0 1-1,0 1 1,1 0 0,0 0-1,1 0 1,0 1-1,1 0 1,0 0-1,0 1 1,1 0-1,1 0 1,0 0-1,1 0 1,0 1 0,-1 14-1,3-18-1,1-1-1,1 1 1,0-1-1,0 1 1,0-1-1,1 1 1,0-1-1,1 0 1,0 0-1,6 12 1,1-4-1,0 0 1,1-1-1,25 25 1,-6-7-264,1-1 0,1-2 0,71 50 0,-89-71 25,0-1 0,1 0 0,0-1-1,0-1 1,1 0 0,-1-1 0,1-1 0,1-1 0,-1 0 0,0-1-1,1 0 1,-1-2 0,1 0 0,18-2 0,-15-1-395,0-2 0,0 0 1,0-1-1,-1 0 0,21-12 1,17-11-2327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37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3689,'0'0'12010,"0"0"-12002,0 0 1,0 0-1,-1-1 0,1 1 0,0 0 0,-1 0 0,1 0 0,0 0 0,-1 0 0,1 0 1,0 0-1,-1 0 0,1 0 0,0 0 0,-1 0 0,1 0 0,0 0 0,-1 0 1,1 1-1,0-1 0,0 0 0,-1 0 0,1 0 0,0 0 0,-1 1 0,1-1 0,0 0 1,0 0-1,0 0 0,-1 1 0,1-1 0,0 0 0,0 0 0,0 1 0,-1-1 0,-2 10-89,0-1-1,1 0 0,-1 0 0,2 1 0,0-1 0,0 1 0,0 0 1,1-1-1,2 11 0,-2-3-325,-1-8 270,1 0 0,1 1 0,-1-1 1,1 0-1,1 0 0,0 0 0,0 0 0,1 0 0,0 0 1,0 0-1,1-1 0,0 0 0,1 0 0,0 0 0,0 0 1,1-1-1,-1 0 0,2 0 0,-1 0 0,1-1 0,0 0 1,0 0-1,1 0 0,15 7 0,-15-10 52,0-1-1,0 0 1,0 0 0,1-1 0,-1 0-1,0 0 1,1-1 0,-1 0-1,1 0 1,-1-1 0,0-1-1,1 1 1,-1-1 0,0 0-1,0-1 1,0 0 0,0-1-1,-1 1 1,10-7 0,9-5-465,0-2-1,-2-2 1,41-36 0,-19 10-1599,-11 4-1548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37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0 154 9162,'0'0'3673,"162"-95"-3665,-100 82-16,0 5 0,-9 0-296,-3 5 176,-12 0-440,-8 1 103,-10-1-175,-20-2-576,0 0-384,0-3-4114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37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5281,'0'0'8394,"168"-22"-8242,-130 6-152,-3 3-88,-2 5-216,2 6-608,-9 2-1377,-8 0-2072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38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68 416,'0'0'12846,"-7"-11"-12276,-26-31-311,32 40-255,0 1 1,0 0-1,0 0 0,0 0 0,-1 0 1,1 0-1,0 0 0,0 0 1,-1 1-1,1-1 0,0 0 0,-1 1 1,1-1-1,-1 1 0,1-1 1,0 1-1,-1 0 0,1 0 0,-1-1 1,1 1-1,-1 0 0,1 0 1,-1 1-1,1-1 0,-1 0 0,1 0 1,-1 1-1,1-1 0,-1 1 1,1-1-1,0 1 0,-3 1 0,-28 27-80,31-28 78,-14 16 11,2 1 1,0 0-1,-14 28 1,23-39-81,1 0 0,-1 1 0,1-1 0,1 1 1,0 0-1,0 0 0,0 0 0,1 0 0,0 0 0,1 0 1,0 0-1,1 14 0,-1-21 40,1 0 0,-1 0 1,1 0-1,-1 0 0,1 0 1,0-1-1,-1 1 0,1 0 1,0 0-1,0-1 0,0 1 1,-1 0-1,1-1 0,0 1 1,0-1-1,0 1 0,0-1 1,0 1-1,0-1 0,0 0 1,2 1-1,27 4-123,-20-3 91,23 4 28,-1 2 1,0 1-1,-1 1 1,51 25-1,-61-24 6,-1 1 0,-1 1 0,0 0 0,-1 2 1,0 0-1,-2 1 0,24 28 0,-13-5 370,-53-40 902,18 2-1042,-237 19 766,4-3-1025,276-17-2482,6 0-2307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39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8426,'0'0'5088,"4"9"-4896,4 22-132,-1 1 1,-2-1 0,0 1 0,-3 0 0,-1 42 0,0-7-252,2 1 1,14 77-1,-17-143 6,4 8-143,4-8-3020,-2-2-929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3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21 2961,'0'0'8543,"-8"-4"-8451,5 2-76,-1 0 0,0 0 0,0 0 0,0 0 0,0 1 0,0-1 1,0 1-1,0 0 0,0 1 0,0-1 0,0 1 0,-1-1 0,1 1 0,0 1 0,0-1 0,-1 0 1,1 1-1,0 0 0,0 0 0,0 0 0,0 1 0,0 0 0,0-1 0,0 1 0,1 0 0,-8 5 1,9-6-19,1 1 1,-1-1 0,0 0-1,0 1 1,0-1 0,1 1-1,-1 0 1,1-1-1,-1 1 1,1 0 0,0 0-1,-1 0 1,1 0 0,0 0-1,0 0 1,1 0 0,-1 0-1,0 1 1,1-1 0,-1 0-1,1 0 1,0 1 0,0-1-1,0 0 1,0 0 0,0 1-1,0-1 1,0 0 0,1 0-1,0 4 1,1-3 8,0-1 1,0 1-1,1 0 0,-1-1 1,1 1-1,-1-1 0,1 0 0,0 0 1,-1 0-1,1 0 0,0 0 1,0-1-1,1 1 0,-1-1 1,0 0-1,0 0 0,1 0 1,6 1-1,14 1 296,0-1 0,33-2 0,-31 0 80,-25-1-292,0 1-1,0-1 1,1 0 0,-1 1-1,0-1 1,0 0 0,0 0-1,0 0 1,0 0 0,0 0-1,0 0 1,-1 0 0,1 0-1,0-1 1,0 1-1,-1 0 1,1 0 0,-1-1-1,1 1 1,-1 0 0,0-1-1,1 1 1,-1 0 0,0-1-1,0 1 1,0 0-1,0-1 1,0 1 0,-1-3-1,-3-44 444,3 45-555,1 1 0,-1 0 0,0 0 1,0 0-1,0 0 0,0 0 0,0 0 0,0 0 0,0 0 1,-1 0-1,1 1 0,-1-1 0,1 0 0,-1 1 0,0-1 0,0 1 1,0 0-1,0 0 0,0-1 0,0 1 0,0 0 0,-3-1 1,3 3-80,0-1 1,1 0-1,-1 0 1,0 1-1,1-1 1,-1 1-1,1-1 1,-1 1 0,1-1-1,-1 1 1,1 0-1,-1 0 1,1 0-1,0 0 1,-1 0-1,1 0 1,0 0 0,0 1-1,0-1 1,0 0-1,0 1 1,0-1-1,0 0 1,0 1-1,0-1 1,1 1 0,-1 0-1,1-1 1,-1 1-1,0 2 1,-5 25-1619,6-8-2433,0-10-1771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39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 1272,'0'0'13611,"-9"-8"-14547,50 27 112,-5-1-937,-10-5-3560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0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553 45 3513,'0'0'8550,"-26"-8"-8368,-89-25-134,106 32-47,0-1 0,0 2 0,0-1 0,0 1-1,1 0 1,-1 1 0,0 0 0,0 1 0,0 0 0,1 0-1,-1 1 1,1 0 0,-1 0 0,1 1 0,0 0 0,-13 9-1,-7 3-75,-21 9 8,-54 36 1,102-60 65,0-1 1,0 1 0,0-1 0,0 1-1,1-1 1,-1 1 0,0 0 0,0 0-1,1-1 1,-1 1 0,1 0 0,-1 0-1,0 0 1,1 0 0,0 0 0,-1 0-1,1-1 1,-1 1 0,1 0 0,0 0-1,0 0 1,0 0 0,0 0 0,-1 0-1,1 0 1,0 1 0,1-1 0,-1 0-1,0 0 1,0 0 0,0 0 0,1 0-1,-1-1 1,0 1 0,1 0 0,-1 0-1,1 0 1,-1 0 0,1 0 0,-1 0-1,1 0 1,0-1 0,-1 1 0,1 0-1,0-1 1,0 1 0,0 0 0,-1-1-1,1 1 1,0-1 0,1 1 0,8 6-4,-1-1 1,1-1-1,18 8 0,-18-9 5,42 17-230,0-3 0,86 19 0,25 8-780,-161-44 1008,0-1-1,0 1 1,0-1 0,0 1 0,-1 0 0,1 0 0,0 0 0,0 0 0,0 0 0,-1 0 0,1 0 0,-1 0 0,1 1 0,-1-1 0,1 1 0,-1-1 0,0 1 0,0 0 0,1-1 0,-1 1 0,0 0 0,-1 0 0,1 0 0,0 0 0,-1 0 0,1 0 0,-1 0 0,1 2-1,-1 0 65,-1 0-1,0 0 0,0-1 0,0 1 0,0 0 0,-1-1 0,1 1 0,-1-1 0,0 1 0,0-1 0,0 0 0,-1 0 0,-4 6 0,-18 20 25,-7 9 19,-1-2-1,-42 36 1,62-62 38,0 0 1,-1-1-1,0 0 1,0-1-1,-1-1 1,0 0-1,0-1 0,0 0 1,-1-2-1,-22 5 1,33-8-81,-14 2 327,-1 0 0,0-1 0,0-1 0,-22-2 0,39 1-362,-1-1 0,1 1 0,-1 0 1,1-1-1,-1 0 0,1 0 1,0 0-1,-1 0 0,1 0 1,0-1-1,0 0 0,0 1 1,0-1-1,0 0 0,0-1 0,0 1 1,1 0-1,-1-1 0,1 1 1,0-1-1,0 0 0,0 0 1,0 0-1,0 0 0,0 0 1,1 0-1,0 0 0,-1-1 0,1 1 1,0-5-1,-1-1-119,1 1 0,0-1 0,0 0 0,1 0 0,0 0 0,1 0 0,0 0 0,1 1 0,-1-1 0,2 0 0,3-11 0,-2 12-448,0 1-1,0-1 0,1 1 1,0 0-1,0 0 0,1 1 1,8-8-1,7-6-4853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0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8874,'0'0'1854,"3"31"-1696,35 236-8,-26-218-155,-5-29-62,-2 0 0,-1 0 0,0 0 0,-1 0 0,-2 0 0,0 1 0,-1-1 0,-2 22 0,-4-32-1643,-5-4-1319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1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0 7154,'0'0'6352,"-14"18"-6156,-20 29-136,-41 78 0,52-85-21,14-26-30,1 0 0,0 0 0,1 1 0,1 1 0,-7 20 0,13-35-9,0 1 1,0-1-1,0 0 1,0 0-1,0 0 1,0 1-1,0-1 1,0 0 0,0 0-1,0 0 1,1 1-1,-1-1 1,0 0-1,1 0 1,-1 0-1,1 0 1,-1 0-1,1 0 1,0 0-1,0 0 1,-1 0-1,1 0 1,0 0-1,0 0 1,0-1-1,0 1 1,0 0-1,0-1 1,0 1-1,0 0 1,0-1-1,0 1 1,0-1-1,0 0 1,0 1-1,2-1 1,52 6 42,-37-6-9,56 1-24,61 5 94,-122-5-175,0 1-1,0 0 1,0 1 0,-1 1 0,1 0-1,-1 1 1,19 9 0,-28-11-132,0-1 0,0 0 0,0 1 0,-1-1 1,1 1-1,-1 0 0,1 0 0,-1 0 0,3 5 0,3 4-2677,-2-5-1349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1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 8250,'0'0'4821,"-13"28"-4751,-1-1-62,6-12-7,1 0 0,0 1-1,1-1 1,1 1 0,1 0-1,0 1 1,0-1 0,2 1-1,-1 32 1,3 12-88,3 0 1,17 92-1,-1-33-133,-19-119 222,0-1 0,0 1 0,0-1 0,0 1 0,1 0 1,-1-1-1,0 0 0,1 1 0,-1-1 0,0 1 0,1-1 0,-1 1 0,0-1 0,1 0 0,-1 1 0,1-1 0,-1 1 1,1-1-1,-1 0 0,0 0 0,1 1 0,0-1 0,-1 0 0,1 0 0,-1 0 0,1 0 0,-1 1 0,1-1 0,-1 0 1,1 0-1,-1 0 0,1 0 0,0 0 0,-1 0 0,1 0 0,-1-1 0,2 1 0,26-11-52,59-48-1742,-43 25-1743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1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6689,'0'0'4187,"28"1"-3863,4-2-238,-16 0-57,1 0-1,0 2 1,-1 0 0,0 0-1,1 2 1,-1 0 0,0 1-1,20 7 1,-21-5-29,0 0 0,0 1 0,0 1 0,-1 0 0,0 1 0,25 20 0,-32-23-56,-2 0-1,1 0 1,0 0 0,-1 1 0,-1 0-1,1 0 1,-1 0 0,0 1 0,0-1-1,-1 1 1,0 0 0,-1 0-1,0 0 1,0 0 0,1 12 0,-2-8 36,0-1 0,-1 1 0,0 0 0,-1-1 0,-1 1 0,0-1 1,0 0-1,-1 1 0,0-1 0,-8 17 0,2-13 144,0 0 0,-1-1 0,0 0 0,-1 0 0,0-1 0,-20 17 0,-146 126 1011,174-154-1439,-1 0 1,0 1-1,0-1 0,0-1 0,0 1 1,0-1-1,-1 1 0,1-1 0,0 0 1,-1-1-1,1 1 0,-1-1 0,-5 0 1,4 0-702,-18 1-5766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2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4793,'0'0'7766,"6"69"-7278,-7-10-449,0-23-19,1 0 1,2 0-1,8 46 1,-8-70-10,2 0-1,-1 0 1,1-1 0,1 1 0,0-1 0,1 0 0,0 0 0,1-1 0,0 1 0,0-2 0,1 1-1,1-1 1,14 13 0,-14-15-10,-1 0 1,2 0-1,-1-1 0,1 0 0,0-1 0,0 0 0,0-1 1,1 0-1,-1 0 0,15 2 0,-18-5-12,-1-1-1,0 1 1,1-1 0,-1 0-1,0 0 1,1-1 0,-1 0 0,0 0-1,0-1 1,1 1 0,-1-1-1,0-1 1,-1 1 0,1-1-1,0 0 1,-1 0 0,0-1-1,1 0 1,4-5 0,13-11 4,-2-2 0,0-1 0,-2 0 0,0-1-1,16-29 1,-26 37 57,-1 0 0,0 0-1,-2 0 1,1-1-1,-2 0 1,0 0-1,-1 0 1,-1-1-1,-1 1 1,0-20 0,-1 21 191,-1-39 579,0 54-805,0 0-1,0 0 1,0-1-1,0 1 0,0 0 1,0 0-1,0 0 0,-1-1 1,1 1-1,-1 0 1,1 0-1,-1 0 0,1 0 1,-1 0-1,0 0 0,1 0 1,-1 0-1,0 0 1,0 0-1,0 0 0,1 0 1,-1 0-1,0 1 0,0-1 1,0 0-1,-1 1 1,1-1-1,0 1 0,0-1 1,0 1-1,0 0 1,-3-1-1,4 3-150,-1 0 1,0 0-1,1 0 1,-1 0-1,1 0 0,-1 0 1,1 0-1,0 0 1,0 0-1,0 0 0,0 1 1,1 1-1,-1-1-166,0 28-2239,0-1-2398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3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57 5921,'0'0'6483,"-14"-9"-6143,-45-24-124,55 30-207,0 1 0,0 0-1,-1 1 1,1-1 0,-1 1 0,0 0-1,1 0 1,-1 0 0,0 1 0,0-1 0,1 1-1,-1 0 1,0 1 0,0-1 0,1 1-1,-1 0 1,0 0 0,1 1 0,-1-1-1,1 1 1,-1 0 0,1 0 0,0 0 0,0 1-1,0 0 1,0-1 0,1 2 0,-1-1-1,1 0 1,-1 0 0,1 1 0,-3 5-1,-2 3 18,0 0-1,1 1 0,0-1 0,1 2 0,1-1 0,0 1 0,1 0 0,-5 23 0,6-15-132,0-1-1,2 0 1,0 1 0,1-1 0,2 1-1,0-1 1,1 1 0,1-1 0,7 22-1,-9-35 61,1 0-1,0-1 0,1 1 1,0 0-1,0-1 0,0 0 1,1 0-1,0 0 1,0-1-1,1 1 0,0-1 1,0 0-1,1-1 0,-1 0 1,1 0-1,0 0 0,1-1 1,-1 0-1,1 0 1,-1-1-1,1 0 0,0 0 1,0-1-1,1 0 0,15 1 1,-14-1-21,-1-1 0,0-1 0,0 0 0,1 0 0,-1-1 0,0 0 0,0 0 0,1-1 0,-1-1 0,0 1 0,-1-1 0,1-1 0,0 0 1,-1 0-1,0 0 0,0-1 0,0-1 0,6-5 0,29-29-1339,-7 0-874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3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10 157 6833,'0'0'6663,"-2"-24"-6165,-5-73-277,7 95-219,0-1 0,0 1 1,0 0-1,0 0 0,0-1 0,0 1 1,1 0-1,-1 0 0,1-1 0,-1 1 1,1 0-1,1-2 0,-1 3-5,-1 1 0,0 0 0,0-1 0,1 1 1,-1 0-1,1-1 0,-1 1 0,0 0 0,1 0 0,-1-1 0,1 1 0,-1 0 0,1 0 1,-1 0-1,0 0 0,1 0 0,-1-1 0,1 1 0,-1 0 0,1 0 0,-1 0 0,1 0 1,-1 0-1,1 1 0,-1-1 0,1 0 0,-1 0 0,1 0 0,-1 0 0,0 0 0,1 1 1,2 0-14,-1 1 0,1-1 0,-1 1 0,0 0 0,0 0 0,1 0 0,-2 0 0,1 0 0,3 5 0,3 11-24,-2-1-1,0 2 0,-1-1 1,-1 1-1,-1 0 0,2 19 1,8 45 52,-12-80-16,0 0 0,0 0 0,1 0 0,-1 0 0,0-1 0,1 1 1,0-1-1,0 1 0,-1-1 0,2 1 0,-1-1 0,0 0 0,0 0 0,1 0 0,-1 0 0,1 0 0,-1-1 0,1 1 0,0-1 0,0 0 0,0 0 0,-1 0 0,1 0 0,0 0 0,0 0 0,1-1 0,3 1 0,4-1-554,-1 1-1,1-1 1,-1-1-1,1 0 1,-1 0-1,18-6 0,11-9-6459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4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7298,'0'0'5570,"0"30"-5515,1 221-14,-1-223-126,1 0 1,1 0-1,2 0 0,1 0 0,1-1 0,16 44 1,-21-70 82,0 1 1,0-1-1,0 0 1,0 1-1,0-1 1,0 0-1,1 0 1,-1 0 0,0 0-1,1 0 1,-1-1-1,0 1 1,1 0-1,-1-1 1,1 1-1,-1-1 1,1 1 0,0-1-1,-1 0 1,1 1-1,1-1 1,43-1-95,-26 0 24,8 0-126,1-1 1,0-1-1,-1-2 0,51-16 1,-49 11-1734,0-1-1,30-17 1,-22 6-3458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3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14 1328,'0'0'5057,"-11"-13"1561,396 13-5143,-224 15-1357,177-13 755,-193-3-840,-145 1-68,0 6-35,0-15-12662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4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8970,'0'0'3905,"147"-24"-3977,-97 19-656,-6 2 111,1 3-287,-16 0-1296,-11 0-521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4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1 131 176,'0'0'10786,"153"0"-10786,-106 0-8,3 0-1160,-12 0-1649,-14 0-2696</inkml:trace>
  <inkml:trace contextRef="#ctx0" brushRef="#br0" timeOffset="1">657 1 4481,'0'0'4641,"-59"159"-4561,59-117-80,6 3-224,12-5-408,-4-3-488,-5-5 615,-6-11 313,-3-5-152,0-6 272,-18-10-656,4 0-3529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5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7826,'0'0'5441,"71"82"-5425,-10-53-80,13-2-424,0-1-432,-10-2 199,-17 0-391,-17-6-400,-24 1-89,-6-6-151,0-7-928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5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 7986,'0'0'6833,"-150"175"-6777,150-130-112,0 0-248,15-8-552,14-3-1040,1-5 263,-4-5 865,-8 0-992,-9-5-9,-9-6-1343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6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9602,'0'0'2943,"25"6"-2816,77 24-140,-97-29-5,-1 1 0,0 0 1,0 0-1,0 1 0,-1-1 0,1 1 1,-1 0-1,1 0 0,-1 0 0,0 0 1,0 0-1,0 1 0,0-1 0,-1 1 1,1 0-1,-1 0 0,0 0 0,0 0 1,-1 0-1,1 1 0,-1-1 1,1 7-1,0 1-12,-1 0 1,0 0 0,-1 0-1,-1-1 1,-3 24 0,1-26 55,1 1 1,-2-1 0,1 0 0,-1-1-1,0 1 1,-1 0 0,0-1 0,0 0 0,-1-1-1,-12 14 1,9-11 28,-1 0 0,-1-1 0,1 0 0,-1-1 1,-1 0-1,-22 12 0,29-19-335,1 1 1,0-1-1,0 0 1,-1 0-1,1 0 1,-1 0-1,1-1 1,0 0-1,-7 0 0,7 0-442,-8 0-3234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6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0 11050,'0'0'2409,"-112"127"-2409,104-87 0,2 0-176,0 0 168,0-6-128,0 0-224,-3-7-64,-11-1-241,-1-7-863,3-11-2449</inkml:trace>
  <inkml:trace contextRef="#ctx0" brushRef="#br0" timeOffset="1">165 8 8834,'0'0'5833,"-29"170"-5961,73-136-264,12-2 376,14 0-600,1-6 24,-3 1-472,-21 5-1673,-18-6 1073,-23-7-961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6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6633,'0'0'8258,"186"112"-8090,-119-94-168,24-5-688,-17-7-912,-21-6-2593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8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11 5817,'0'0'7810,"-15"-11"-8346,24 11 344,-9 8-872,0 8-3249,0-3-2073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8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11 3001,'0'0'6376,"0"-2"-6304,3-6 3926,-3 17-3992,0 0 0,-1 0-1,1 0 1,-2 0 0,1 0 0,-1 0 0,-1 0-1,1-1 1,-2 1 0,-6 13 0,2 0 6,-11 26 45,8-22-55,0 2 0,2-1-1,1 1 1,1 1 0,2-1-1,-4 53 1,9-78-18,0-1 0,0 1-1,1 0 1,-1-1 0,1 1 0,0-1-1,-1 1 1,1 0 0,1-1 0,-1 0-1,0 1 1,0-1 0,1 0-1,0 0 1,-1 1 0,1-1 0,4 3-1,-2-1 28,1 0-1,1-1 0,-1 0 1,0 0-1,1 0 1,0-1-1,9 4 0,-1-3-436,0 1 0,1-2 1,-1 0-1,1 0 0,0-2 0,15 0 0,-15-5-1463,-1-11-862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9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1 6465,'0'0'6246,"-7"11"-6161,-4 13-25,1 1-1,0 0 1,2 1-1,-8 43 0,10-46 91,-1-1-1,0 0 1,-2 0-1,0-1 1,-22 34-1,-7 20 125,36-72-264,1-1-1,0 1 0,-1 0 1,1 0-1,1-1 1,-1 1-1,0 0 0,1 0 1,-1 0-1,1 0 0,0 0 1,0 0-1,0 0 1,0 0-1,1 0 0,0 3 1,0-4-32,0 0 0,0 0 0,1-1 1,-1 1-1,1-1 0,-1 1 1,1-1-1,-1 1 0,1-1 0,0 0 1,0 0-1,0 1 0,0-1 0,-1-1 1,1 1-1,1 0 0,-1 0 1,0-1-1,0 1 0,0-1 0,3 1 1,6 0-161,0 0 0,0 0 0,0-1 0,-1 0 0,1-1 0,0 0 0,0 0 0,-1-2 0,1 1 0,-1-1 0,1-1 0,-1 0 0,0 0 0,-1-1 0,1 0 0,-1-1 0,0 0 0,13-11 0,6-7-3473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3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7 624,'0'0'2419,"-6"-6"2604,6 60 2079,0 106-7064,-1-155 7,0 1-1,0-1 1,0 0 0,0 0 0,-1 0-1,-3 8 1,-6 20 143,7-16-183,2-11-3,0 1 0,0 0 1,1 0-1,0-1 0,1 1 0,-1 8 0,-20-15-3572,13 0-2466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9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0 24,'0'0'9935,"-1"3"-8705,-30 62 684,24-52-1823,0 0 0,0 0 0,2 1 0,-1 0 0,2 0 0,-4 17 0,5-3-101,1 0 0,1 0-1,2 0 1,0 0 0,2 0 0,1 0-1,1-1 1,2 0 0,0 0-1,2 0 1,1-1 0,1 0 0,15 26-1,-25-50-62,1 0 0,-1 0 1,0 0-1,0-1 0,1 1 0,-1 0 0,1-1 0,0 1 0,-1-1 1,1 1-1,0-1 0,0 0 0,2 2 0,20 2-3537,-9-5-819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49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7698,'0'0'2032,"-3"20"-1945,-9 161 314,10-139-84,1-26 172,1 0-1,0 1 1,4 29-1,-3-44-511,-1-1-1,1 1 1,0-1-1,0 0 1,0 1-1,0-1 1,0 0-1,0 0 0,0 1 1,0-1-1,1 0 1,-1 0-1,0 0 1,1-1-1,-1 1 1,1 0-1,-1 0 1,1-1-1,-1 1 1,1-1-1,-1 1 0,1-1 1,-1 0-1,1 0 1,0 0-1,1 0 1,52 0-2071,-39-1 1417,19 1-1182,-4 0-804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0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7642,'0'0'2440,"174"29"-2928,-118-19-952,-15-2-425,-15-5-1255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3777,'0'0'7703,"9"26"-7434,-3-7-239,11 30 96,37 77 0,-50-119-83,-1 1 1,1 0-1,-1 0 0,-1 0 1,0 0-1,0 0 1,0 0-1,-1 1 1,0-1-1,-1 13 1,0-15 36,-2 1 1,1-1 0,-1 1-1,1-1 1,-2 1 0,1-1-1,-1 0 1,0 0-1,0 0 1,-1-1 0,1 1-1,-1-1 1,-8 9 0,-92 91 187,54-67-4949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1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0 250 9330,'0'0'5817,"121"13"-5785,-86-13-32,1 0-248,-7 0-24,-5-3-272,-10 3 144,-8-2-1064,-3-6-5074</inkml:trace>
  <inkml:trace contextRef="#ctx0" brushRef="#br0" timeOffset="1">171 24 9674,'0'0'6481,"59"-8"-7985,-9 3 384,3-5-1753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1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3817,'0'0'10829,"0"4"-10517,1 84-256,-5 1 0,-18 114 0,15-171-325,-1 0 0,-1-1 0,-26 57 0,27-70-45,-2-1 1,0 0 0,-1 0 0,-1-1-1,0-1 1,-2 0 0,-21 19 0,8-13-2441,6-8-1547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1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8226,'0'0'7115,"4"0"-6995,306 0-595,-274 4 110,-29-3-45,-1 0 0,0 0 1,0 0-1,1-1 0,-1 0 0,0-1 1,1 1-1,8-3 0,2-6-2353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2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6849,'0'0'7233,"14"-17"-7059,46-52-147,-59 67-20,2 0 0,-1 1 0,0-1 0,0 0 0,0 1 0,1-1 0,-1 1 0,1 0 0,-1 0-1,1 0 1,0 0 0,-1 0 0,1 1 0,0-1 0,-1 1 0,1-1 0,0 1 0,0 0 0,0 0 0,-1 1 0,6 0 0,6 0 67,24 1-38,72 13 0,-72-8-151,76 4 0,-92-11-49,0-1 0,-1 0 0,1-2-1,0 0 1,-1-2 0,36-11 0,6-8-3881,-52 18-328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2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22 4177,'0'0'8576,"-11"-5"-8039,7 3-507,1 0-21,0 1 0,0-1 0,0 1-1,0-1 1,0 1 0,0 0 0,0 0 0,-1 0 0,1 0 0,0 1-1,0-1 1,-1 1 0,1 0 0,-1 0 0,1 0 0,0 0 0,-1 1-1,1 0 1,0-1 0,0 1 0,-1 0 0,1 0 0,0 1-1,0-1 1,0 1 0,0 0 0,0-1 0,1 1 0,-6 5 0,5-3-20,-1 1 1,1 0-1,-1 0 1,2 1-1,-1-1 1,0 1-1,1-1 1,0 1 0,1 0-1,-1 0 1,1 0-1,0 0 1,0 0-1,1 0 1,0 0-1,0 0 1,0 0 0,1 0-1,0 0 1,0 0-1,1 0 1,-1 0-1,1 0 1,0-1 0,1 1-1,0-1 1,-1 1-1,2-1 1,4 6-1,-3-3-58,1-1-1,0 1 1,0-1-1,1 0 0,0-1 1,0 0-1,1 0 1,0-1-1,0 1 1,0-2-1,0 1 1,1-1-1,0-1 0,-1 1 1,1-1-1,1-1 1,-1 0-1,13 1 1,-13-2-39,0-1 1,0 0-1,0 0 1,0-1-1,0-1 1,-1 1-1,1-1 1,0-1-1,-1 0 1,1 0-1,-1 0 0,0-1 1,0 0-1,-1-1 1,1 0-1,-1 0 1,0-1-1,0 0 1,-1 0-1,0 0 1,0-1-1,0 0 1,-1 0-1,0 0 1,0-1-1,-1 0 1,0 0-1,0 0 1,-1 0-1,0-1 1,-1 1-1,1-1 1,-2 0-1,1 1 1,0-12-1,-2 18 164,-1-1-1,1 0 1,0 1-1,-1-1 1,1 0-1,-1 1 1,0-1-1,0 1 1,0-1-1,0 1 1,-1 0-1,1-1 1,0 1-1,-1 0 0,0 0 1,1 0-1,-1 0 1,0 0-1,-4-3 1,0 1 85,0 0 1,0 1-1,-1 0 1,1 0-1,-1 0 1,1 1-1,-12-2 0,-8-1 69,0 2 0,-1 1 0,-26 0 0,51 2-363,-1 0 0,0 0-1,0-1 1,1 1 0,-1 1-1,0-1 1,1 0 0,-1 1 0,0-1-1,1 1 1,-1 0 0,0 0 0,1 0-1,-1 0 1,1 0 0,0 1 0,-1-1-1,1 1 1,0 0 0,0-1 0,0 1-1,0 0 1,0 0 0,0 0-1,-2 5 1,-6 14-4326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4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452 78 1536,'0'0'7866,"0"-4"-7615,0 0 0,0 0 0,-1 0 0,0 0 0,1 0 0,-1 1 0,-3-7 0,-8 4-36,0 0 0,-1 1-1,0 0 1,0 1-1,0 0 1,0 1-1,-27-3 1,5 4 120,-68 4-1,94-1-261,1 1 0,-1 0 0,1 0 0,0 1 0,-1 0 0,1 0 0,1 1 0,-1 0 0,0 1 0,1-1-1,0 1 1,-9 8 0,11-8-72,-1 0 0,1 0 0,0 0 0,1 1 0,-1 0 0,1 0 0,0 0 0,1 0 0,-1 0 0,1 1 0,0 0 0,1 0 0,0-1 0,0 1 0,-1 9 0,-1 41-17,3 60 0,2-98 16,0 1-1,2-1 1,0 0-1,2 0 1,0 0-1,14 34 0,-13-44-35,0 0-1,0 0 0,1-1 0,0 0 0,0 0 0,1 0 0,0-1 0,0-1 0,1 1 0,0-1 0,0-1 0,10 5 0,7 3-32,1-1 0,0-1 0,33 7 0,-45-13-43,0-2 0,1 1-1,-1-2 1,0 0 0,1-1 0,-1-1-1,1 0 1,-1-1 0,1-1-1,-1-1 1,0 0 0,0 0 0,0-2-1,0 0 1,-1 0 0,1-1-1,-1-1 1,-1-1 0,20-13 0,-11 5-655,-1-1 0,0-1 0,-2-1 0,32-38 0,-20 14-2328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3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1120,'0'0'6130,"5"0"-2433,25 0-2780,187 8 1739,-216 32-2115,-1-1-384,1-4-88,-1 0 1,-2 0 0,-12 62 0,11-81-69,2 0 0,0 0 1,0 0-1,3 21 0,-1 2-631,-1-39 243,0-5-2327,-3-11-1104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4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0 6849,'0'0'2973,"-8"13"-2676,2-2-233,0-1 0,-1 1-1,-1-1 1,0-1 0,0 1-1,-1-2 1,0 1 0,0-1-1,-1 0 1,-12 7 0,-2-3 87,0-1 1,-1-1 0,0-1-1,-1-1 1,1-1-1,-2-1 1,1-2 0,0 0-1,-35-1 1,59-3-1267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4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8426,'0'0'4825,"109"5"-4865,-59 0 40,3 1-424,-3-6-8,-8 0 152,-10 0-80,-11 0 191,-19 0-583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5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 8650,'0'0'4754,"-11"28"-4536,-35 94-133,41-105-82,0-1 1,2 1-1,0 0 0,1 0 1,0 0-1,1 1 1,4 33-1,-1 2-3,4 175-3,-6-226-41,0 0 1,0 0-1,1 0 0,-1 0 1,1 0-1,-1 0 0,1-1 1,0 1-1,0 0 1,0 0-1,0-1 0,0 1 1,0 0-1,0-1 0,0 1 1,1-1-1,-1 1 0,1-1 1,-1 0-1,1 0 0,-1 1 1,1-1-1,0 0 1,-1-1-1,1 1 0,0 0 1,0 0-1,0-1 0,0 1 1,0-1-1,0 0 0,0 1 1,0-1-1,2 0 0,10 1-421,0-1 0,0 0-1,25-3 1,-30 2 192,35-10-2166,-7-6-2302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5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 3729,'0'0'8730,"147"-39"-8730,-91 28 8,-3 0-80,-3-2-392,-8 3-25,-1-4-615,-12 6-1352,-11-5-1481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6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766 0 7458,'0'0'4777,"-22"20"-4635,-162 159 113,-114 178 2404,156-176-1540,83-104-2902,-1-1-5268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8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15 464,'0'0'11057,"0"-1"-10958,0 0 0,-1 0 0,1 0 0,-1 0 0,1 0 0,-1 0 0,1 1 0,-1-1 0,1 0 0,-1 0 0,0 1 0,1-1 0,-1 0 0,0 1 0,0-1 0,0 1 0,-1-2 0,-2 9-65,-1 0-1,2 1 1,-1-1 0,1 1 0,0 0-1,0-1 1,1 1 0,0 0-1,-2 13 1,-1 4 62,-6 24-99,2 0 0,3 1-1,0 95 1,6-141-2,0 0 1,0-1-1,0 1 1,1 0-1,0-1 1,0 1-1,0-1 0,0 1 1,0-1-1,1 1 1,-1-1-1,1 0 1,0 0-1,0 0 0,0 0 1,0 0-1,1 0 1,-1-1-1,1 1 1,0-1-1,0 1 0,0-1 1,0 0-1,0 0 1,0 0-1,0-1 1,1 1-1,-1-1 0,1 0 1,-1 0-1,1 0 1,-1 0-1,1-1 1,5 1-1,2 0-124,1-1 0,-1 0 0,0 0 0,1-2 1,-1 1-1,0-1 0,0-1 0,0 0 0,0 0 0,16-8 0,72-43-3926,-57 25-770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0:58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6265,'0'0'5227,"11"-23"-4616,33-70-255,-42 89-315,-1 2 1,0-1-1,1 0 1,0 0-1,-1 0 1,1 1 0,0-1-1,0 1 1,1-1-1,-1 1 1,4-2-1,-5 3-38,0 1-1,0-1 0,0 1 0,0 0 0,0 0 0,0-1 1,0 1-1,0 0 0,0 0 0,0 0 0,1 0 0,-1 0 1,0 1-1,0-1 0,0 0 0,2 1 0,10 1-57,407 1-869,-382-4-411,-15-6-1303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0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0 216 640,'0'0'9745,"7"-8"-8997,18-23-227,-21 32 328,-2 10-455,-1 13-12,-1-23-317,2 72-18,3-1-1,4 0 1,3 0-1,3-1 0,38 110 1,-44-153-50,-1 0-1,-2 1 1,-1 0 0,-1 1 0,-1-1-1,-2 33 1,-1-62 1,1 0 0,-1 0 0,0 0 0,1 0 0,-1 0 0,0 0 0,1 0 0,-1 1 0,0-1 0,1 0 0,-1 0 0,0 0 0,1 0 0,-1-1 0,0 1 0,1 0 0,-1 0 0,0 0 0,1 0 0,-1 0 0,0 0 0,1 0-1,-1-1 1,0 1 0,0 0 0,1 0 0,-1 0 0,0-1 0,0 1 0,1 0 0,-1 0 0,0-1 0,0 1 0,1 0 0,-1-1 0,0 1 0,0 0 0,0 0 0,0-1 0,13-11-43,13-32 126,-2 0 1,-2-2-1,-2-1 1,-1 0-1,14-63 1,23-110 389,55-195 508,-120 453-846,1 0 0,1 1 0,3 0 1,-1 57-1,15 180-512,-8-239 442,0 159-54,-3-106-31,1-88 10,0 0-1,0-1 1,1 1 0,-1 0-1,1-1 1,-1 1 0,1 0-1,-1-1 1,1 1 0,0-1-1,0 1 1,0-1 0,0 1-1,0-1 1,0 0 0,0 1-1,0-1 1,1 0 0,-1 0 0,0 0-1,1 0 1,-1 0 0,1 0-1,-1 0 1,1-1 0,0 1-1,-1 0 1,1-1 0,0 0-1,-1 1 1,4-1 0,4 2-84,0-1 1,0-1 0,0 0 0,0 0 0,9-1-1,-16 0 87,1 0 0,-1 0-1,0 0 1,0 0-1,0-1 1,0 1-1,0-1 1,0 1-1,0-1 1,-1 1 0,1-1-1,0 0 1,-1 0-1,1 0 1,-1 0-1,0 0 1,2-4-1,22-48 110,-18 38-8,149-269 33,-9 22 211,-139 246-285,-2 1 0,0-1 0,-1 0 0,0-1 0,-2 1 0,0-1 0,-1 0 0,0-34 0,16 50-4745,-9 2-273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2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4137,'0'0'3818,"0"25"-3007,0 188-795,0-159-151,-1 27-553,2-60 801,0-25 706,5-28-861,0-1 0,20-53 0,-14 48 205,10-51-1,-14 43 1200,3-92 1282,-11 145-2630,1-1 0,1 1 0,-1 0 0,1-1-1,0 0 1,1 1 0,-1-1 0,1 0 0,1 0 0,-1-1 0,1 1-1,0-1 1,0 1 0,0-1 0,8 6 0,-6-5-15,1 1 1,0-1-1,1-1 0,0 1 1,-1-1-1,2-1 0,-1 1 1,0-1-1,1-1 0,15 5 1,-22-8 11,1 1 0,-1-1 0,0 0 0,1 0 0,-1 0 0,0 0 0,0-1-1,1 1 1,-1 0 0,0-1 0,0 0 0,1 1 0,-1-1 0,0 0 0,0 0 0,0 0 0,0-1 0,0 1 0,0 0 0,-1-1 0,1 1 0,0-1 0,-1 0 0,3-1 0,2-6 0,0 0 0,0-1 1,-1 1-1,4-13 1,9-12 53,40-66 304,-58 99-115,0 10 287,-17 286-167,18-262-431,0-19-356,-1 1 0,0-1-1,-3 17 1,3-30 183,0-1 0,0 1 0,-1 0 0,1-1 0,-1 1 0,1 0 0,0-1 0,-1 1 0,1 0 0,-1-1 0,0 1 0,1-1 0,-1 1 1,1-1-1,-1 1 0,0-1 0,1 1 0,-1-1 0,0 0 0,1 1 0,-1-1 0,-1 1 0,1-1-200,-11 5-7010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2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 3385,'0'0'9582,"-10"4"-9195,-6 3-230,0 2 1,0-1-1,1 2 1,1 0 0,-1 1-1,2 0 1,-1 1-1,2 1 1,0 0 0,-17 24-1,21-23-100,2 0-1,0 1 1,0 0-1,2 0 1,-1 0-1,2 0 0,0 0 1,-1 26-1,5 132 33,2-119-79,-3-42-87,1-1 1,0 0-1,1 1 0,1-1 0,0 0 1,0 0-1,1 0 0,8 16 1,-9-21-208,1 0 1,-1 0 0,1-1 0,1 0 0,-1 1 0,1-2 0,0 1 0,0 0 0,0-1 0,1 0 0,-1 0 0,1-1-1,0 0 1,0 0 0,10 4 0,14 0-3934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0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1672,'-1'1'12130,"6"1"-12636,42 9 663,1-3 1,1-1-1,-1-3 0,58-2 0,28 3-89,174 1 238,-211-7-364,-96 2 39,-1 0 35,0 14-3262,3-3 4802,15-9 2995,-9-3-5914,4-2 1427,0 0 0,-1-1 0,1 0 0,-1-1 0,1-1 0,-1 1 0,16-11 0,32-11 95,132-33-180,-85 28-21,199-88 1,-302 118 34,-4 1 9,1 0-1,0-1 1,-1 1 0,1 0 0,-1 0 0,1-1 0,0 1-1,-1 0 1,1-1 0,-1 1 0,1-1 0,-1 1 0,1-1-1,-1 1 1,1-1 0,-1 1 0,1-1 0,-1 0 0,0 1-1,1-1 1,-1 1 0,0-1 0,0 0 0,1 1 0,-1-1-1,0 0 1,0 1 0,0-1 0,0 0 0,0 0 0,0 0 0,0 1-14,-3-1-1424,-1 1 906,0 0 1,1 0-1,-1 1 0,0-1 0,1 1 1,-1 0-1,1 0 0,-1 0 0,1 0 1,-1 1-1,-3 2 0,-13 8-3792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3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1112,'0'0'5237,"0"5"-4693,-2 29 646,-7 44-1,3-41-52,0 50 0,0 22 1455,206-109-649,-200-1-1746,0 0-158,-1 0-398,-1 0 0,1 1 0,-1-1 0,1 1 0,-1-1 0,1 1 0,-1 0 0,1 0 0,-1-1 0,1 1 0,-1 0 0,1 1 0,-1-1 0,-2 0 0,-1 1-2270,-9-1-3273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3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84 3065,'0'0'10635,"-9"2"-10444,6-2-191,0 0 0,1 1 0,-1-1 0,0 1 0,1 0 1,-1 0-1,1 0 0,-1 0 0,1 0 0,0 0 0,-1 1 0,1-1 0,0 1 0,-3 2 0,3-1-3,1 0 0,-1 1-1,1-1 1,-1 1 0,1-1-1,0 1 1,0 0 0,0-1-1,1 1 1,-1 0 0,1-1-1,0 1 1,1 6 0,-3 66 4,0-29 0,7 77 1,-5-120-23,1 0 1,0 0 0,0-1-1,0 1 1,0 0 0,1 0-1,-1-1 1,1 1 0,0-1-1,0 1 1,0-1 0,0 0 0,1 1-1,-1-1 1,1-1 0,0 1-1,0 0 1,4 2 0,-1-2-37,-1 0 0,0 0 0,1-1 0,0 0 0,-1 0 0,1-1 1,0 0-1,0 0 0,0 0 0,0 0 0,7-1 0,1-1-21,1 0 0,-1-1 0,0-1 0,1 0 0,-1-1-1,0 0 1,-1-1 0,1-1 0,15-8 0,-20 9 75,-1 1 1,0-1 0,0-1-1,-1 1 1,0-1-1,0 0 1,0-1-1,-1 0 1,0 0-1,0 0 1,0-1 0,-1 0-1,0 0 1,-1 0-1,0-1 1,0 1-1,-1-1 1,0 0-1,-1 0 1,0 0 0,0 0-1,-1-1 1,1-15-1,-2 11 344,-1 0-1,0-1 0,-1 1 1,0 0-1,-1 0 1,-1 0-1,-6-16 1,6 21-226,0 0 0,-1 1 0,-1-1 1,1 1-1,-1 0 0,0 0 0,-1 1 0,0 0 1,0 0-1,-1 0 0,-10-6 0,13 9-119,0 1 0,1 0 0,-1 1-1,0-1 1,-1 1 0,1 0-1,0 0 1,0 1 0,-1-1-1,1 1 1,-1 1 0,1-1-1,-1 1 1,0 0 0,1 0-1,-11 2 1,12-1-97,0 0 0,0 1 1,-1 0-1,1 0 0,0 0 0,0 0 0,0 0 0,1 1 0,-1 0 0,1 0 1,-1 0-1,1 0 0,0 1 0,0-1 0,1 1 0,-1 0 0,1-1 0,-1 1 1,1 0-1,0 1 0,-1 4 0,-27 97-4823,21-60-314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3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3505,'0'0'7284,"28"14"-6989,88 48-86,-110-58-203,0 1 0,-1-1 0,1 1 0,-1 0 1,0 0-1,-1 1 0,1 0 0,-1 0 0,0 0 0,0 0 0,-1 0 0,0 1 0,0 0 0,-1-1 1,1 1-1,-2 0 0,1 0 0,-1 1 0,0-1 0,0 0 0,-1 0 0,0 8 0,1-4 21,1 17 27,-2 0 0,-1 0 0,-1 1 0,-1-1 0,-2-1 0,0 1 0,-2-1 0,-18 46 1,-74 205 334,97-273-597,1 0 1,-1 0-1,0 0 1,0 0-1,0 0 1,-1 0-1,0-1 1,0 1-1,0-1 1,0 0-1,-1 0 1,-6 6-1,-4-1-3349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4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8602,'0'0'4849,"180"2"-4793,-127-7 56,-3 0-112,-12-1-96,-11 6-208,-13 0-336,-8 0-265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4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8890,'0'0'4633,"139"-11"-5113,-66-10-288,-14 3-2065,-15 2-3768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5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7 3913,'0'0'8306,"0"-6"-6658,-2 9-1279,-2 14-336,-104 355 201,88-315-215,-3-1 0,-3-1 0,-2-1 0,-48 70 0,63-105 159,13-18 419,39-12-433,-4 1-210,41 4 75,106 7-1,-24 1-21,16-5-16,-173 3 12,-5 0-237,-33 5-3006,16-2-2090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5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 10578,'0'0'4609,"0"5"-4706,0 49 206,-4 0-1,-19 103 1,16-126-483,-2-1 0,-16 40 0,17-52-708,-1-1-1,0-1 0,-1 0 0,-22 28 1,24-34-2702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6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50 4601,'0'0'9289,"-6"0"-9115,-13-3-82,25 0-35,46-4 4,-34 5-44,257-12-114,-273 14-35,1 0-124,-1 1 0,0-1 0,0-1 0,0 1 0,0 0 1,0 0-1,1-1 0,-1 0 0,0 1 0,0-1 0,0 0 0,3-2 1,10-11-4440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6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10178,'0'0'3881,"120"-53"-3889,-81 53-88,-1 0 0,-3 5 88,1 11-104,-4 0-152,-6 0-1152,7 0-457,-10-5-1191,-5-4-1994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7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4 5449,'0'0'9594,"-4"-1"-9130,3 0-455,0 1-1,-1-1 1,1 1-1,0 0 0,0 0 1,-1-1-1,1 1 1,0 0-1,0 0 1,-1 0-1,1 0 0,0 1 1,-1-1-1,1 0 1,0 0-1,0 1 1,0-1-1,-1 1 0,1-1 1,0 1-1,0 0 1,0-1-1,0 1 1,0 0-1,0 0 0,0 0 1,-1 1-1,-1 1-4,1 1 0,0-1 0,0 1 0,0 0 0,1 0 0,-1 0 0,1-1 0,0 1 0,-1 5 0,-1 15-71,1-1 0,1 35 0,1-46 30,0-8 5,1 0-1,-1 0 1,1 0 0,0 0 0,0 0 0,0 0 0,1 0 0,-1-1 0,1 1 0,0 0 0,0-1-1,0 1 1,0-1 0,1 0 0,-1 0 0,1 0 0,0 0 0,0 0 0,0-1 0,0 1-1,1-1 1,-1 0 0,1 0 0,-1 0 0,8 3 0,-6-3-1,1 0 0,-1-1-1,1 1 1,-1-1 0,1 0 0,-1 0-1,1-1 1,0 0 0,-1 0 0,1 0 0,0-1-1,-1 1 1,1-2 0,0 1 0,-1 0 0,0-1-1,1 0 1,4-3 0,2-2-32,0-1 1,-1-1-1,0 0 1,-1 0-1,1-1 0,9-13 1,-17 20 125,1-1 0,-1 0-1,-1 0 1,1 0 0,0 0 0,-1 0 0,0 0 0,0-1 0,0 1-1,-1-1 1,1 0 0,-1 1 0,0-1 0,-1 0 0,1 0 0,-1 1 0,0-1-1,0 0 1,0 0 0,-1 0 0,-1-6 0,0 7-15,-1 1 0,1-1 0,-1 1 0,0-1-1,0 1 1,0 0 0,-1 0 0,1 0 0,-1 1 0,1-1 0,-1 1 0,0 0 0,0 0 0,0 0 0,0 0 0,-9-1 0,-1-2 28,-1 1 0,0 1 0,-26-3 0,32 6-351,-2-1 352,0 0 0,0 1 0,0 0 0,-20 3 1,28-2-288,0 0 0,0 0 0,1 0 0,-1 0 0,0 0 0,1 1 0,-1-1 0,1 1 1,-4 2-1,4-2-361,0 0 0,1 0 1,-1 1-1,0-1 0,1 0 1,-1 0-1,1 1 0,0-1 1,0 1-1,0-1 1,-1 6-1,-1 1-6162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7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2513,'0'0'9264,"26"5"-8828,83 25-277,-104-28-128,0 1 0,0-1 0,0 1 0,-1 1 0,1-1 0,-1 1 0,0-1 0,0 1 0,0 1 0,0-1 0,-1 0 0,1 1 0,-1 0 0,0 0 0,-1 0 0,1 0 0,-1 0 0,0 1 0,0-1 0,-1 0 0,0 1 0,0 0 0,1 8 0,-1-8-8,2 5 33,-1 1 1,-1 0-1,0-1 0,0 1 1,-1 0-1,0 0 0,-1-1 1,-1 1-1,0 0 0,0-1 1,-1 1-1,-1-1 0,0 0 1,0 0-1,-1 0 0,0-1 1,-1 0-1,0 0 0,-15 18 1,11-17 2,4-4-43,0-1 1,0 1 0,0 1-1,1-1 1,0 1-1,0-1 1,1 2 0,0-1-1,1 0 1,0 1 0,0-1-1,0 1 1,1 0 0,1 0-1,-1 10 1,2-17-40,1 0 0,-1 0 0,1 0 0,0 0 0,0 0 0,0 0 0,0 0 0,1-1 0,-1 1 0,0 0 0,1-1 0,-1 1 0,1-1 0,-1 0 0,1 1 0,0-1 0,-1 0-1,1 0 1,0 0 0,0 0 0,0 0 0,0-1 0,0 1 0,0 0 0,0-1 0,0 0 0,4 1 0,61 7-333,-32-6-1121,1-2 0,-1-1 1,60-10-1,-49 0-3229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4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1216,'0'0'10378,"6"29"-8317,-1-4-1837,0 0 0,-2 0 0,0 0 0,-2 1 0,-3 38-1,1-10 1144,4-58-1389,-1 1 15,0-1 1,0 1 0,-1-1 0,1 0-1,-1 1 1,0-1 0,0 0 0,0 0-1,0-5 1,0 7 8,-1 0-12,1 0 0,0 0 0,0 0 0,0 0 0,0 0 0,1 0 0,-1 0 0,0 0 0,1 0 0,-1 0 0,1 1 0,0-1 0,0 1 0,-1-1 0,1 1 0,0 0 0,0 0 0,0 0 0,0 0 0,1 0 0,-1 0 0,0 0 0,0 1 0,5-2 0,6 0-55,0 1-1,0 0 1,17 1 0,-21 0 43,-8 0 22,4 39-63,-3-30 65,-1-1 1,-1 1-1,1 0 1,-1-1-1,-1 1 0,0-1 1,0 1-1,0-1 0,-4 11 1,3-15 25,0 0 0,0 0 0,0 0 0,0 0 0,-1-1 0,0 1 0,1-1 0,-1 0 0,-1 1 0,1-1 0,0-1 0,-1 1 0,1 0 0,-1-1 0,0 0 0,0 0 0,0 0 0,0 0 0,-6 1 0,-5 3 88,-1-1 0,0-1 0,1 0-1,-1-1 1,-26 1 0,41-4-24,43-3-1288,-31 3 1176,-1-1 21,1 1 1,-1 0-1,1 0 0,-1 1 1,1 0-1,-1 1 0,0 0 1,1 1-1,-1 0 0,0 1 0,-1 0 1,1 0-1,10 7 0,-17-9 12,-3-2-9,1 1 1,0-1-1,-1 1 1,1-1-1,-1 1 1,1-1-1,-1 1 1,0-1-1,1 1 1,-1 0-1,1-1 1,-1 1 0,0-1-1,0 1 1,1 0-1,-1-1 1,0 1-1,0 0 1,0 0-1,0-1 1,0 1-1,0 0 1,0-1-1,0 1 1,0 0-1,0-1 1,0 1-1,0 0 1,-1 1-1,1-2-61,-21 16 28,11-10 144,0-2-1,-1 0 1,1 0 0,-1 0 0,0-2 0,0 1 0,0-1 0,-1-1-1,1 0 1,-14-1 0,-44 6-213,88-11-605,-9 2 675,1 0 0,-1 0 0,1 1 0,-1 0 0,1 1 0,0 0 0,-1 1 0,22 2 0,-28 0 20,-1-1 0,-1 1 0,1 0 0,0 0 0,0 0 0,-1 1 0,1-1 0,-1 1 0,0-1 0,0 1 0,0 0 0,0 0 0,0 0 0,0 0 0,1 5 0,0-2-10,0 0 0,-1 1 0,0-1-1,0 1 1,-1 0 0,2 12-1,-3-16 30,0-1-1,0 0 0,0 0 1,0 1-1,0-1 1,-1 0-1,1 0 0,-1 0 1,1 1-1,-1-1 0,0 0 1,0 0-1,0 0 0,0 0 1,0 0-1,-1 0 0,-1 2 1,0-2 25,-1 0 0,1 1 0,-1-1 1,1-1-1,-1 1 0,0 0 0,-7 1 1,-8 4 17,7-1 10,10-5-51,0 1 1,0-1-1,-1 1 0,1-1 0,-1 0 0,1 0 1,-1 0-1,1-1 0,-1 1 0,-4 0 1,6-1 606,9 91-796,-5-63 176,0 0 0,-2 34 0,-26-67-3138,0-11-4255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7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 3817,'0'0'3962,"26"0"-2218,-9 0-1460,36 0 1317,90-11-1,525-46 1221,-347 38-2815,-117 8-1561,-234 12-493,-12 6-3615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08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4257,'0'0'5194,"29"-8"-3893,93-24-277,-111 28-943,0 1 0,1 1 0,-1 0-1,1 1 1,0 0 0,16 1 0,-6 0 16,-21 1-94,1-1 1,-1 0 0,1 0 0,-1 1-1,1-1 1,-1 1 0,1-1-1,-1 1 1,1 0 0,-1-1 0,1 1-1,-1 0 1,0 0 0,0 0-1,1 0 1,-1 0 0,0 0 0,0 0-1,0 1 1,0-1 0,0 0-1,0 1 1,-1-1 0,1 1 0,0-1-1,-1 0 1,1 1 0,-1 0-1,1-1 1,-1 1 0,0-1 0,0 1-1,1-1 1,-1 1 0,-1 3-1,1 1 35,0 0-1,0 0 0,-1 0 1,0 1-1,0-1 0,-1 0 1,1 0-1,-6 11 0,-7 5 100,-1 0-1,-1-1 0,-1-1 1,0 0-1,-24 19 1,-8 11 191,45-46-303,-17 18 108,2 1 1,-22 32-1,36-47-120,0 1 0,0-1 0,1 1 0,1 0 0,-1 0 0,2 0 0,-1 1 0,1-1-1,1 1 1,-1 0 0,1 10 0,2-18-7,-1 0 0,1-1 0,-1 1 0,1-1 0,0 1 0,-1 0 0,1-1 0,0 1 0,0-1 0,0 0 0,0 1 0,0-1 0,1 0 0,-1 0 0,0 0 0,1 1 0,-1-1-1,0-1 1,1 1 0,-1 0 0,1 0 0,0 0 0,-1-1 0,1 1 0,0-1 0,-1 0 0,1 1 0,0-1 0,-1 0 0,1 0 0,2 0 0,70 2 311,-56-3-239,-2 0-18,0 0 0,0-1 0,0-1 1,-1-1-1,1 0 0,27-12 1,92-52-321,-62 30-608,-1 4-3513,-50 25-400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16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33 257 3689,'0'0'2070,"-5"1"-2109,1 0 186,4-1-99,-1 0-1,0 0 1,0 0-1,0 0 0,1 0 1,-1 0-1,0 0 0,0 1 1,0-1-1,1 0 0,-1 0 1,0 1-1,0-1 0,1 0 1,-1 1-1,0-1 1,1 1-1,-1-1 0,0 1 1,1-1-1,-1 1 0,1 0 1,-1-1-1,1 1 0,-1 0 1,1-1-1,0 1 0,-1 0 1,1 0-1,0-1 1,-1 1-1,1 0 0,0 2 802,0 11 1637,10 553-2169,-9-541-312,3 56 45,-9 83-1,-2-138 121,1-2 265,8-23-222,6-13-58,44-68-388,-22 35 208,-1-1 0,-3-2-1,21-49 1,2-47 311,45-211 0,-20 60 1052,-65 267-1022,-9 27-313,0 0 1,0 0 0,0 0-1,0 0 1,0 0 0,1 1 0,-1-1-1,0 0 1,0 0 0,0 0 0,0 0-1,0 0 1,0 0 0,0 0 0,0 0-1,0 0 1,1 0 0,-1 0 0,0 0-1,0 0 1,0 0 0,0 0 0,0 0-1,0 0 1,0 0 0,1 0 0,-1 0-1,0 0 1,0 0 0,0 0-1,0 0 1,0 0 0,0 0 0,0 0-1,0 0 1,0 0 0,1-1 0,-1 1-1,0 0 1,0 0 0,0 0 0,0 0-1,0 0 1,0 0 0,0 0 0,0 0-1,0 0 1,0 0 0,0-1 0,0 1-1,0 0 1,0 0 0,0 0-1,0 0 1,0 0 0,0 0 0,0 0-1,0 0 1,0-1 0,0 1 0,0 0-1,0 0 1,0 39 244,0-9-231,-17 437 163,1 2-423,16-467 227,0 0-1,-1 0 1,1 0-1,0 0 0,1 0 1,-1 0-1,0 0 1,0 0-1,1 0 0,-1 0 1,1 0-1,0 0 1,0 0-1,-1-1 0,1 1 1,0 0-1,0 0 1,1-1-1,-1 1 0,0-1 1,1 1-1,-1-1 1,0 1-1,1-1 0,0 0 1,-1 0-1,1 0 0,0 0 1,0 0-1,-1 0 1,1 0-1,0-1 0,0 1 1,0-1-1,0 1 1,0-1-1,0 0 0,0 1 1,0-1-1,0 0 1,0-1-1,0 1 0,0 0 1,0 0-1,0-1 1,0 1-1,0-1 0,0 0 1,-1 0-1,3-1 1,1-1 29,0-1 0,-1 0 0,0-1 0,0 1 0,0-1 0,-1 0 0,1 0 0,-1 0 0,0 0 0,-1 0 1,1-1-1,-1 1 0,2-8 0,5-8 46,28-68 372,46-166 0,-41 116-338,104-317 561,-144 448-606,0 1 95,1 0 0,-2 0 0,1 0-1,-1-1 1,1-8 0,-2 15-132,0 38-1302,2 29-3631,-4-47 439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1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38 4721,'0'0'6935,"0"0"-6935,0-1 1,-1 1 0,1 0-1,0-1 1,0 1 0,0 0-1,0-1 1,0 1-1,-1-1 1,1 1 0,0 0-1,0-1 1,0 1 0,0 0-1,0-1 1,0 1-1,0-1 1,0 1 0,0 0-1,0-1 1,1 1-1,-1 0 1,0-1 0,0 1-1,0 0 1,0-1 0,1 1-1,-1 0 1,0-1-1,0 1 1,0 0 0,1-1-1,-1 1 1,0 0 0,1 0-1,-1-1 1,0 1-1,0 0 1,1 0 0,-1 0-1,0-1 1,1 1-1,44-9 235,0 2-1,0 2 1,0 2-1,62 4 1,-103-1-238,0 1 0,-1-1 1,1 1-1,-1 0 0,1 0 0,-1 0 1,1 0-1,-1 1 0,1-1 0,-1 1 1,0 0-1,0 0 0,0 0 0,0 0 1,0 1-1,-1-1 0,1 1 1,-1-1-1,0 1 0,1 0 0,-1 0 1,0 0-1,-1 0 0,1 1 0,0-1 1,-1 0-1,0 1 0,0-1 0,1 6 1,0-2 5,-1 0 1,0 0 0,-1 0 0,0 0 0,0 1-1,0-1 1,-1 0 0,0 0 0,-1 0 0,1 0-1,-1 0 1,0-1 0,-1 1 0,-6 11-1,-8 8 41,0-2 0,-2 0 0,-1-1 0,-30 27 0,-99 77 1611,135-116-1412,9-7-182,-15 13 209,-1-1 0,-1-1 0,0 0 0,-40 18 0,60-32-242,1-1 0,-1 1 0,0-1 0,0 0 0,1 0-1,-1 1 1,0-1 0,0 0 0,0-1 0,1 1 0,-1 0 0,0 0-1,0-1 1,0 1 0,1-1 0,-1 1 0,0-1 0,1 0 0,-1 0 0,1 0-1,-1 0 1,1 0 0,-1 0 0,1 0 0,0 0 0,-1-1 0,1 1-1,0 0 1,0-1 0,0 1 0,0-1 0,-1-2 0,-4-7-140,0 1 0,1-2 1,-6-20-1,5 15-34,4 12 27,1 0 1,-1 1 0,-1-1-1,1 1 1,0-1-1,-1 1 1,0 0-1,-5-6 1,-11 0-2150,-10 7-3481,11 3-549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17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5553,'0'0'6256,"20"3"-6140,-4 0-101,25 5 22,81 4 1,35-4-1656,-155-8 1455,-1 0 0,0 0 0,0 0 0,0 0 0,1 0 1,-1 0-1,0-1 0,0 1 0,0 0 0,1-1 0,-1 1 0,0-1 0,0 1 1,0-1-1,0 0 0,0 1 0,0-1 0,0 0 0,0 0 0,0 0 0,1-1 0,7-13-3761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18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3649,'0'0'5734,"17"0"-5435,10 0-163,-1 1 0,1 1 0,-1 2 0,31 7 0,50 16 696,-95-25-846,0 0 0,0-1 1,0 0-1,0-1 0,0-1 0,0 0 0,16-3 1,-24 3-265,1-1 1,-1 0 0,0 0 0,1 0-1,-1-1 1,0 1 0,0-1 0,-1 0-1,1 0 1,5-6 0,7-12-4628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19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1 207 6305,'0'0'5276,"3"9"-5240,17 66 245,-4 2 1,13 130-1,-22-130 64,4 0 0,3-1 0,30 91 1,-43-164-346,3 11 0,1 0 0,0-1 0,1 1 0,1-1 0,0 0 1,1-1-1,17 22 0,-25-34 17,0 0-1,0 0 1,0 0 0,1 0-1,-1 1 1,0-1 0,0 0-1,1 0 1,-1 0-1,0 0 1,1 0 0,-1 0-1,0 0 1,0 0 0,1 0-1,-1 0 1,0 0 0,1 0-1,-1 0 1,0 0 0,0 0-1,1 0 1,-1 0 0,0 0-1,1 0 1,-1 0 0,0 0-1,0-1 1,1 1 0,-1 0-1,0 0 1,0 0-1,1 0 1,-1-1 0,0 1-1,0 0 1,0 0 0,1 0-1,-1-1 1,0 1 0,0 0-1,0 0 1,0-1 0,0 1-1,0 0 1,1-1 0,-1 1-1,6-17 393,-5 14-467,82-261 605,80-440 0,-159 674-344,-3 20-168,0 0 1,1 0-1,0 0 1,1 0-1,0 1 1,4-11-1,-6 20-36,1 3-36,0 1-1,0-1 1,-1 1 0,1 0 0,-1 0-1,0 0 1,0 0 0,1 4-1,-2-5 23,10 64 11,-2 1-1,-4 0 0,-8 130 1,3-185 2,-3 76-20,-2 187 17,7-266 1,0 1 0,0 0 0,1-1 0,0 1 0,1-1 0,0 0 0,8 17 0,-9-23 1,-1-1-1,1 0 1,0 1 0,0-1 0,1 0-1,-1 0 1,1 0 0,-1 0 0,1-1 0,0 1-1,0-1 1,0 0 0,0 1 0,0-1-1,1-1 1,-1 1 0,1 0 0,-1-1-1,1 0 1,0 0 0,-1 0 0,1 0 0,0 0-1,5-1 1,-3 0 4,0-1 0,0 0 0,0 0 0,-1-1 0,1 0 1,0 0-1,0 0 0,-1-1 0,0 0 0,1 0 0,-1 0 0,0 0 0,0-1 0,-1 0 0,1 0 0,-1 0 0,6-8 1,8-11 9,0 0 0,20-39 0,-19 30 3,145-260 202,-148 257-133,-1-1 0,-2-1 1,-1 0-1,-2-1 0,-2 0 0,6-61 1,-13 76 47,-2 20-172,1 0 0,0 0 0,0 0 0,0 0 0,1 0 0,-1 0 0,1 0 0,-1 0-1,3-5 1,-2 7-59,0 0 0,0 0 0,1 0 0,-1 0 0,0 0 0,0 0 0,1 0-1,-1 0 1,1 0 0,-1 1 0,1-1 0,-1 1 0,1-1 0,-1 1 0,1 0 0,-1-1-1,1 1 1,0 0 0,-1 0 0,1 0 0,-1 0 0,3 1 0,-1-2-108,-1 1 1,0 0-1,0 0 1,1 0-1,-1 0 1,0 1-1,1-1 1,-1 1-1,0-1 0,0 1 1,0 0-1,1 0 1,-1 0-1,0 0 1,0 0-1,0 0 1,-1 0-1,1 1 1,0-1-1,0 1 1,-1 0-1,1-1 1,-1 1-1,1 0 1,-1 0-1,0 0 0,0 0 1,1 0-1,-2 0 1,3 4-1,-1 20-6524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0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66 5977,'0'0'6543,"-2"15"-6338,-30 131-67,19-98-97,2 2 1,2 0 0,-4 66-1,13-115 79,10-66 581,141-347 189,-147 398-259,-3 14-108,2 18-623,1-6 93,0-1 0,0 0-1,1 0 1,0 0 0,1-1 0,1 0-1,-1 0 1,2 0 0,-1-1 0,1 0 0,12 10-1,-17-17 6,0-1-1,0 0 0,0 0 0,0 0 1,0 0-1,0-1 0,0 1 0,0-1 1,0 0-1,0 1 0,0-1 0,0-1 1,1 1-1,-1 0 0,0-1 0,5-1 1,50-23-75,-37 14 58,-14 7-2,-6 3 19,1 0 0,-1 0 0,1-1-1,0 1 1,0 0 0,0 1-1,-1-1 1,1 0 0,0 0-1,0 1 1,0-1 0,0 1-1,0 0 1,0-1 0,0 1 0,0 0-1,0 0 1,4 1 0,-5 26 187,-11 69 382,6-73-566,1 0 1,0 45 0,3-66-36,0 0 0,0 0 0,1 0 1,-1 0-1,1 0 0,-1 0 0,1 0 0,0 0 0,-1 0 0,1 0 0,0 0 0,0 0 0,1-1 0,-1 1 1,0 0-1,1-1 0,-1 1 0,1-1 0,-1 1 0,1-1 0,3 2 0,-1-1-441,1 0-1,-1 0 1,1 0-1,-1-1 1,1 0-1,-1 0 1,1 0 0,7-1-1,7 1-5660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1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7738,'0'0'4951,"-1"26"-4615,-7 222-77,7-101-382,0-119-4831,-11-48-1293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1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1640,'0'0'10203,"29"-1"-9997,99-6-196,-118 5-2,1 2 1,-1-1 0,0 1 0,0 1 0,1 0-1,-1 1 1,0-1 0,0 2 0,0 0 0,0 0-1,0 0 1,-1 2 0,0-1 0,0 1 0,12 8-1,-9-1 14,-1 1 0,0-1-1,-1 2 1,-1-1 0,0 2 0,0-1-1,7 21 1,-15-34-22,18 34 63,-13-25-3,0 0 1,-1 0-1,0 1 0,0 0 0,-1 0 1,-1 0-1,0 0 0,0 1 0,-1-1 1,1 21-1,-2-21-31,-2 0-1,1-1 1,-1 1 0,-1-1 0,0 1-1,-1-1 1,1 0 0,-2 0 0,0 0-1,0 0 1,-7 11 0,-28 28-2985,29-40-1275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4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 1088,'0'0'9857,"0"-6"-8717,6 446 2002,-7-432-3129,0 0 0,0 0-1,0 0 1,-1 0 0,-1 0 0,1 0-1,-1 0 1,0-1 0,-1 1-1,0-1 1,0 0 0,-6 8 0,-10 18 164,19-29-198,-1 1 0,1-1 0,1 1-1,-1 0 1,1 0 0,-1 0 0,1-1 0,1 1 0,0 6-1,0 7-15,-1-14 59,2-3 1,352-26 1203,-1 0-1162,-12 22-24,271 4 193,-443 10-209,36 1 67,287-1 26,-239-3-65,-251-8-36,1-1 1,0 1-1,0 0 1,-1-1-1,1 0 1,0 1-1,-1-1 0,1 0 1,0-1-1,4-2 1,18-4-113,7-3-25,-28 9 105,0 0-1,-1 0 1,1 1 0,0-1-1,0 1 1,0 0 0,7-1-1,-10 2 28,39-20-64,-40 19 43,0 1 0,0 0 1,1 0-1,-1 0 1,0 0-1,0 0 1,0 0-1,0-1 1,1 1-1,-1 0 0,0 0 1,0 0-1,0-1 1,0 1-1,0 0 1,0 0-1,1 0 0,-1-1 1,0 1-1,0 0 1,0 0-1,0 0 1,0-1-1,0 1 0,0 0 1,0 0-1,0-1 1,0 1-1,0 0 1,0 0-1,0 0 0,0-1 1,-1 1-1,1 0 1,0 0-1,0-1 1,0 1-1,0 0 0,0 0 1,0 0-1,0 0 1,-1-1-1,1 1 1,0 0-1,0 0 0,0 0 1,0 0-1,-1-1 1,1 1-1,0 0 1,0 0-1,0 0 0,-1 0 1,1 0-1,0 0 1,0 0-1,-1 0 1,1 0-1,0 0 0,-12-6-724,-2 2-1418,2-3-3445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1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10322,'0'0'3974,"0"22"-3936,0 45-99,1 128 378,-2-125-770,1-55-100,0-18-284,-3-193-6314,3 129 2387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2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3 184 880,'-2'-106'2695,"1"104"-2477,1 0-1,0-1 1,0 1-1,0 0 0,1 0 1,-1-1-1,0 1 0,1 0 1,0 0-1,-1 0 1,1-1-1,0 1 0,0 0 1,0 0-1,0 0 1,1 0-1,-1 1 0,0-1 1,1 0-1,0 0 0,-1 1 1,1-1-1,0 1 1,2-2-1,1 1-83,-1 0-1,1 0 1,0 1 0,-1 0 0,1 0 0,0 0-1,8 0 1,0-1 94,44-5 264,100 1 1,-155 6-459,-1 0-1,0 0 1,1 0 0,-1 0-1,0 0 1,1 1-1,-1-1 1,0 0 0,0 1-1,1-1 1,-1 1 0,0-1-1,0 1 1,0 0-1,0-1 1,0 1 0,0 0-1,0 0 1,0 0 0,0 0-1,0 0 1,0 0-1,0 0 1,-1 0 0,1 0-1,0 0 1,-1 0 0,1 1-1,-1-1 1,1 0-1,-1 0 1,0 1 0,1-1-1,-1 0 1,0 0 0,0 1-1,0 1 1,0 0 52,0-1 1,0 1-1,-1 0 1,1-1-1,-1 1 1,0 0-1,1-1 0,-1 1 1,0-1-1,-1 1 1,1-1-1,0 1 1,-1-1-1,1 0 1,-1 0-1,0 0 1,-3 4-1,-10 5 62,0-1-1,0-1 1,-1 0 0,0-1 0,0-1-1,-23 8 1,29-12-1609,1-1 0,-1 0 0,0-1 0,-14 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2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33 5329,'0'0'9636,"-13"3"-9306,4-1-306,6-2-24,1 0 0,-1 0 0,0 1 0,0-1 0,0 1 0,1-1 0,-1 1 0,0 0 0,1 0 0,-1 1 0,1-1 0,-1 0 0,1 1 0,0-1 0,-1 1 0,1 0 0,0 0 0,0 0 0,0 0 0,0 0 0,1 0 0,-1 1 0,1-1 0,-1 1 0,1-1 0,0 1 0,-2 4 0,-2 20-186,2-1-1,1 1 0,0-1 0,2 1 1,5 36-1,-4-58 171,0-1 0,0 0 0,1 1 0,-1-1 0,1 0 0,0 0 0,0 0 0,0 0 0,1 0 0,0 0 0,-1-1 0,1 1 0,0-1 0,1 0 0,-1 0 0,0 0 0,1 0 0,0-1 0,0 1 0,0-1 0,0 0 0,0 0 1,0 0-1,0-1 0,1 0 0,-1 1 0,1-1 0,-1-1 0,1 1 0,5-1 0,-1 1-10,0-1 1,1 0-1,-1-1 1,0 0-1,1-1 1,-1 0-1,0 0 1,0-1-1,0 0 1,-1-1-1,1 0 1,-1 0-1,14-9 1,-8 3-15,-1-1-1,0 0 1,-1-1 0,0 0 0,14-20 0,-23 26 77,1 1 0,-1 0 0,0-1 0,-1 1-1,1-1 1,-1 0 0,0 0 0,-1 0 0,1 0 0,-1 0 0,0 0 0,-1 0 0,0-1 0,0 1 0,0 0 0,-1 0 0,1 0 0,-3-9 0,0 10 62,1 0-1,-1 0 0,0 0 1,0 0-1,-1 0 0,1 0 1,-1 1-1,0 0 0,0-1 1,-1 2-1,1-1 0,-1 0 1,0 1-1,0 0 0,0 0 1,-9-3-1,-4-3 16,0 2 0,-1 0 0,-30-6-1,38 10-106,-1 0-1,0 2 1,0-1-1,1 1 1,-1 1-1,0 0 1,-22 4-1,30-3-58,0 0 0,1 0 0,-1 0 0,0 1 0,1 0 0,-1 0 0,1 0 1,0 0-1,0 0 0,0 0 0,0 1 0,0 0 0,0 0 0,1 0 0,-1 0 0,1 0 0,0 0 0,0 0 0,0 1 0,0-1 0,0 1 0,1-1 0,0 1 0,0 0 0,0 0 0,0-1 0,0 8 0,-2 95-4154,3-61-215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3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8 10162,'0'0'3649,"0"-1"-3546,0-4-77,-2 4 66,-1 1 0,0 0 0,0-1 0,0 1 0,0 1 0,1-1 0,-1 0 0,0 1-1,0-1 1,-5 3 0,-2 3-66,1 0-1,0 1 1,0 1-1,1-1 1,-1 1-1,2 1 1,-1 0 0,1 0-1,1 0 1,-1 1-1,2 0 1,-1 0-1,-7 21 1,6-11-38,0 1 1,2 0-1,0 1 1,1-1 0,2 1-1,-1 30 1,3-48 3,0-1 1,1 0 0,-1 1 0,1-1 0,0 0 0,0 1 0,0-1-1,1 0 1,-1 0 0,1 0 0,-1 0 0,1 0 0,0 0-1,0-1 1,0 1 0,1 0 0,-1-1 0,1 0 0,-1 0 0,1 1-1,0-1 1,0-1 0,0 1 0,0 0 0,0-1 0,0 0-1,0 1 1,0-1 0,1-1 0,-1 1 0,5 0 0,10 2-40,-1 0 0,1-2 0,0 0 0,32-4-1,-27 0-119,-1-1 0,0-1 0,0-1 0,-1-2 0,0 0 0,0 0-1,20-14 1,9-6-2797,72-55 0,-83 51 475,-8 2-409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3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4 1632,'0'0'13483,"0"-1"-13476,-1 1 0,1 0 0,-1-1-1,1 1 1,0 0 0,-1 0 0,1-1 0,-1 1-1,1 0 1,-1 0 0,1 0 0,-1 0 0,1 0-1,0-1 1,-1 1 0,1 0 0,-1 0 0,1 0-1,-1 0 1,1 0 0,-1 1 0,1-1 0,-1 0-1,1 0 1,-1 0 0,1 0 0,0 0 0,-1 1-1,1-1 1,-1 0 0,1 0 0,-1 1 0,1-1-1,0 0 1,-1 1 0,1-1 0,0 0 0,-1 1-1,1 0 1,-7 30-298,2 1 0,1 0 0,1 0-1,4 60 1,-1-88 227,1-1 0,-1 0 0,1 0-1,0 1 1,0-1 0,0 0 0,1 0 0,-1 0 0,1 0-1,-1 0 1,1 0 0,0-1 0,0 1 0,0-1 0,0 1-1,1-1 1,-1 0 0,1 1 0,-1-1 0,1 0 0,0-1-1,0 1 1,0-1 0,0 1 0,0-1 0,0 0 0,0 0 0,1 0-1,-1 0 1,0-1 0,6 1 0,0 0-36,0 0 0,0-1-1,0 0 1,0-1 0,0 0 0,0 0 0,0-1-1,0 0 1,0 0 0,-1-1 0,12-5 0,89-58-4068,-63 32-12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3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0 107 9402,'0'0'4433,"177"-72"-4433,-121 59 16,-6 3-80,-12 2 64,-8 5-232,-13 3-56,-11 0-352,-3 0-208,-21 0-10155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4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4441,'0'0'10130,"164"-16"-9674,-152 16-96,-3 0-296,-3 0 24,-3 0-88,3 0-160,6 0 64,14 0-656,-2 0-904,-1 0-3425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4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50 10162,'0'0'4699,"-1"-8"-4538,1 7-159,0-2 1,0 0 0,0 1 0,0-1-1,-1 1 1,1-1 0,-1 1 0,0-1-1,1 1 1,-1-1 0,-2-2 0,2 4-4,0 0 0,0 0 1,0 0-1,0 0 1,0 1-1,-1-1 1,1 0-1,0 1 1,0-1-1,-1 1 1,1-1-1,0 1 1,-1 0-1,1-1 1,0 1-1,-1 0 1,1 0-1,-1 0 1,1 0-1,0 0 1,-1 0-1,1 1 1,0-1-1,-1 0 1,1 1-1,0-1 1,-1 1-1,1-1 1,-2 2-1,-11 4 12,1 0 1,0 1-1,0 0 0,1 1 0,0 0 0,-15 13 0,22-17 3,0 1-1,1-1 0,-1 1 1,1 0-1,0 0 0,0 0 0,1 1 1,-1-1-1,1 1 0,0 0 1,1 0-1,-1 0 0,1 0 0,0 0 1,1 0-1,-2 12 0,3-16-13,1 1-1,-1-1 0,1 1 1,-1-1-1,1 1 1,0-1-1,0 1 0,0-1 1,0 0-1,0 1 1,1-1-1,-1 0 0,1 0 1,-1 0-1,1 0 1,0 0-1,0-1 0,0 1 1,0 0-1,0-1 0,0 0 1,0 1-1,1-1 1,2 1-1,8 4-20,0-1 0,0-1 0,19 5 0,-24-8 22,122 22-121,-91-18-147,-1 2 0,71 21 0,-106-27 230,1 0-1,-1 0 0,0 1 0,0-1 0,0 1 0,-1 0 1,1 0-1,0 0 0,-1 0 0,1 1 0,-1-1 0,1 1 0,-1-1 1,0 1-1,0 0 0,-1 0 0,1 0 0,0 0 0,-1 0 1,0 0-1,0 0 0,0 0 0,0 1 0,1 4 0,-2-4 55,0 0 0,0 0 0,-1 1 0,1-1-1,-1 0 1,0 0 0,0 0 0,0 0 0,0 0-1,-1 0 1,0 0 0,0 0 0,0-1 0,0 1-1,0-1 1,-1 1 0,0-1 0,-5 6 0,-9 6 302,-1 0 0,0-1 1,-30 19-1,38-28-300,1 0-1,-1-1 1,0 0-1,0 0 0,0-1 1,0 0-1,-1-1 0,1 0 1,-20 1-1,10-3-465,14 1 28,1 0 0,-1-1 1,1 0-1,-1 0 0,1-1 0,-1 0 0,1 1 0,-1-2 1,1 1-1,0-1 0,-1 0 0,-9-4 0,2-8-4119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5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8362,'0'0'6424,"0"18"-6377,2 90 14,-1 180-644,-7-255 317,5-32 124,1 0 1,-1 0-1,0 0 0,0-1 0,0 1 0,1 0 0,-1 0 0,0-1 0,0 1 0,0-1 1,0 1-1,0-1 0,0 1 0,0-1 0,-1 0 0,1 1 0,0-1 0,0 0 1,0 0-1,0 0 0,0 0 0,0 0 0,0 0 0,-2 0 0,-6 0-4507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5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7330,'0'0'7961,"38"-2"-9849,-2 2-289,2 0-5848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4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7 744,'0'0'9057,"0"-7"-5036,0 71-3475,-11 74 1,10-133-562,0-7-72,0-17-515,1-36-3780,0 11-3815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5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73 10322,'0'0'3185,"-8"-11"-2549,-26-35-303,32 44-311,0 0-1,-1 1 0,1-1 0,-1 1 0,0-1 0,1 1 0,-1 0 0,0 0 0,0 0 0,0 1 0,0-1 0,0 1 1,0-1-1,1 1 0,-1 0 0,0 0 0,0 0 0,0 1 0,-5 0 0,1 1 40,1-1-1,0 1 1,0 0 0,0 0-1,0 1 1,0 0 0,-5 4-1,5-3-57,0 1 0,0 0 0,1 0 0,0 0 0,0 1 0,0-1 0,1 1 0,0 0 0,0 1 0,1-1 0,-1 1-1,1 0 1,1-1 0,-1 1 0,1 0 0,0 1 0,1-1 0,0 0 0,0 1 0,1-1 0,-1 0 0,2 1 0,-1-1 0,2 8 0,-1-13-45,0 1 0,0-1 0,0 0 0,0 0 1,0 0-1,0 0 0,1 0 0,-1 0 0,1 0 0,0 0 1,0 0-1,-1-1 0,1 1 0,0-1 0,0 1 1,3 0-1,43 23-575,-20-11 398,-16-7 173,-1 1 1,0 0 0,-1 0-1,0 1 1,0 0 0,-1 1-1,13 16 1,-18-19 44,1 1 1,-1 0-1,0 0 1,0 0-1,-1 0 0,0 0 1,-1 1-1,0 0 0,0-1 1,-1 1-1,0 0 1,-1 10-1,0-18 46,0 0 0,0 0 0,0 0 0,0 0 0,0 0 0,-1-1-1,1 1 1,0 0 0,-1 0 0,1 0 0,0-1 0,-1 1 0,1 0 0,-1 0 0,1-1 0,-1 1 0,0 0 0,1-1 0,-1 1 0,0-1 0,1 1 0,-1-1-1,0 1 1,-1 0 0,-28 6 489,-47-7-395,50-1-121,14 0-510,-1-1 0,1 0 0,-17-5 0,12 3-3707,8 1-3059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6793,'0'0'8093,"-7"21"-7978,-3 11-165,1 1 0,1 0 1,3 0-1,-3 35 0,8 127-2519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6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0 6225,'0'0'8571,"-25"13"-8426,-78 43-115,97-53-53,0 1-1,1 0 1,-1 0-1,1 0 1,0 1-1,0 0 1,1 0-1,-1 0 1,1 1-1,1-1 1,-1 1 0,1 0-1,0 0 1,0 0-1,0 0 1,1 1-1,0-1 1,0 1-1,1-1 1,-1 9-1,1-12 8,-2 12-96,0 1 0,1 0 0,1-1 0,0 1 0,1 0 0,1 0 0,3 17 0,-3-31 122,0 0 0,0 0 1,0 0-1,0-1 1,0 1-1,1 0 0,-1 0 1,1-1-1,-1 1 1,1-1-1,0 1 0,-1-1 1,1 0-1,0 1 1,0-1-1,0 0 0,0 0 1,0-1-1,0 1 1,0 0-1,0-1 0,1 1 1,3 0-1,56 2 109,-51-3-131,7 0-275,1 0 1,-1-2-1,0 0 0,0-1 1,0-1-1,0 0 1,32-14-1,2-7-3940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6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3993,'0'0'8904,"11"19"-8590,33 60-230,-41-73-82,-1 1 0,1-1 1,-1 1-1,0 0 0,0-1 1,-1 1-1,0 0 0,0 0 0,0 0 1,-1 0-1,0 0 0,-1 0 1,1 0-1,-4 13 0,2-10-17,-7 22-9,-2 0 1,-1-1 0,-2 0-1,0-1 1,-34 50 0,46-78 24,-2 6 54,2-3-22,-1 0 0,0 0 1,1 0-1,-1-1 0,-1 0 0,1 1 0,-1-1 1,0-1-1,1 1 0,-2 0 0,1-1 0,-5 3 1,8-6-75,1 0 1,0 0 0,-1 0-1,1 0 1,-1 0 0,1 0-1,-1 0 1,1 0 0,-1 0-1,1-1 1,-1 1 0,1 0-1,0 0 1,-1 0 0,1-1-1,-1 1 1,1 0 0,0-1-1,-1 1 1,1 0 0,0-1-1,-1 1 1,1 0 0,0-1-1,0 1 1,-1-1 0,1 1-1,0-1 1,0 1 0,0 0 0,0-1-1,-1 1 1,1-1 0,0 1-1,0-1 1,0 0 0,-2-20-3495,2 18 2802,-1-30-7113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7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4729,'0'0'7244,"-1"12"-7090,-35 396 3438,35-407-3675,1 1 0,0-1 0,-1 0 0,1 1 1,0-1-1,0 0 0,0 1 0,1-1 0,-1 0 0,0 1 0,0-1 0,1 0 0,-1 1 0,1-1 0,-1 0 0,1 0 0,-1 1 0,1-1 0,0 0 0,-1 0 0,1 0 0,0 0 0,0 0 0,0 0 0,0 0 0,0 0 0,0 0 0,0-1 0,2 2 0,1-1-223,1 0 0,-1 0-1,1 0 1,-1 0-1,1-1 1,0 0 0,5 0-1,-3 0 154,1-1-195,-1 1-1,1-1 1,0 0 0,0-1-1,-1 0 1,1 0-1,-1-1 1,0 0 0,0 0-1,0-1 1,8-4-1,2-4-798,0-1-1,28-28 0,-9 4-846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7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0 145 776,'0'0'9922,"3"-23"-7957,9-71-440,-10 67-229,-5 27-642,1 1-478,2-1 119,0 12-771,0 177-1506,9-189-5127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8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82 760,'0'0'12831,"3"-11"-12623,3-3-109,-4 9 34,0 0 1,0 0 0,-1 0-1,0 0 1,1 0-1,-2 0 1,1 0 0,-1-1-1,1-5 450,-5 12-536,0 0-1,0-1 1,1 1-1,-1 1 0,0-1 1,1 0-1,0 1 0,-1 0 1,1 0-1,0 0 1,0 0-1,0 0 0,0 1 1,-3 2-1,-39 45-83,35-38 109,2-4-62,0 1 0,1 0 0,1 0 0,0 0 0,0 1 0,0 0 0,2 1 0,-1-1 1,1 1-1,1 0 0,0 0 0,0 0 0,1 0 0,0 0 0,1 1 0,1-1 0,0 0 0,2 22 0,-1-29-33,1-1-1,-1 1 1,1-1 0,0 1-1,0-1 1,1 1 0,-1-1 0,1 0-1,-1 0 1,1 0 0,0-1 0,0 1-1,0-1 1,0 1 0,1-1-1,-1 0 1,1 0 0,-1-1 0,1 1-1,0-1 1,0 1 0,-1-1 0,8 1-1,9 2-366,0-1 1,0 0-1,27-1 0,-38-1-5,0-1 0,0 0 0,0-1 1,0 0-1,0 0 0,0-1 0,0 0 0,-1-1 0,14-5 0,13-17-3694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8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12003,'0'0'4689,"9"0"-5618,5 0-87,10 0 0,8 5-1185,-5 14-2223,-7-1-1186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8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10 184 11018,'0'0'2090,"-2"25"-1855,-6 84-183,8-103-47,1 0-1,-1 0 1,1 0 0,0 0 0,0 0 0,1 0 0,0-1-1,0 1 1,0 0 0,1-1 0,-1 0 0,1 0-1,1 0 1,3 5 0,1-1-7,1 0 1,0-1-1,0 0 0,16 10 0,-15-11-14,-10-6 14,9 6-23,1-1 1,-1 0-1,1 0 1,15 6-1,-22-11-136,0 0-1,0-1 1,0 1-1,0 0 1,0-1 0,0 0-1,0 0 1,0 0-1,0 0 1,0 0 0,0 0-1,1-1 1,-1 0-1,0 1 1,0-1 0,-1 0-1,1-1 1,0 1-1,0 0 1,4-4-1,17-12-2876</inkml:trace>
  <inkml:trace contextRef="#ctx0" brushRef="#br0" timeOffset="1">60 19 5753,'0'0'9554,"118"0"-9554,-56 0-480,20-5-304,-17-3-1785,-15 3-3168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9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12083,'0'0'3288,"188"-10"-3288,-120-11-512,-15 2-1856,-9-2-5234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4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1632,'0'0'8941,"0"6"-8850,0 277 445,0-283 140,0-19-495,0-287-2036,0 303 1878,0 0 0,0 0-1,1 0 1,0 1 0,-1-1-1,1 0 1,0 0 0,0 1 0,0-1-1,1 0 1,-1 1 0,1 0 0,-1-1-1,1 1 1,0 0 0,0 0-1,0 0 1,0 0 0,0 0 0,1 0-1,-1 0 1,0 1 0,1-1-1,-1 1 1,1 0 0,0 0 0,-1 0-1,1 0 1,0 0 0,0 1-1,-1-1 1,5 0 0,13-1 176,-1 0-1,1 1 1,34 3 0,-21-1-111,27-1 134,-60 0-195,0 1 0,1-1 0,-1 1-1,1-1 1,-1 1 0,0-1 0,1 1-1,-1 0 1,0-1 0,0 1 0,1-1 0,-1 1-1,0 0 1,0-1 0,0 1 0,0-1-1,0 1 1,0 0 0,0-1 0,0 1 0,0 0-1,0-1 1,0 1 0,0-1 0,-1 1-1,1 0 1,0-1 0,-1 2 0,-6 21 204,-41 31 348,38-44-489,0 0 0,0 1 1,2 0-1,-1 1 0,-9 16 1,18-26-75,0 0 1,0-1 0,0 1-1,0 0 1,0 0-1,0 0 1,1-1 0,-1 1-1,0 0 1,1 0-1,0-1 1,-1 1 0,1 0-1,0-1 1,0 1-1,0-1 1,0 1 0,0-1-1,0 0 1,0 1-1,0-1 1,1 0 0,-1 0-1,1 1 1,-1-1-1,1 0 1,-1-1 0,1 1-1,-1 0 1,3 1-1,53 24 271,31-15-1699,-85-9-654,-3 1-2450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9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10058,'0'0'4204,"-5"23"-4147,-87 392-1813,89-402 1560,0-3-42,0-1 0,1 1 0,0 0 0,0 12 0,2-20-812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29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10882,'0'0'3897,"27"90"-3897,-1-61-248,1 0-56,5-5-376,0-6-880,4-2-401,-10-5-343,-8-6-633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0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9778,'0'0'5865,"-68"156"-5961,65-111 96,3-3-160,0 1-256,0-4-168,0-7-384,0-3 200,0-2-265,-6-6-871,-6-2-953,-2-11-4000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0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197 279 7242,'0'0'5489,"13"11"-5447,40 41 8,-49-47-53,-1 0 1,0 0-1,0 0 1,-1 0-1,1 0 0,-1 1 1,0-1-1,0 1 1,-1 0-1,0 0 1,0-1-1,0 1 1,-1 0-1,1 0 0,-1 0 1,-1 0-1,-1 7 1,2 11 5,-1-14 10,0 0 0,-1 0 0,0 0 0,0 0 1,-1 0-1,-1-1 0,1 1 0,-2-1 0,1 0 0,-1 0 0,0 0 0,-1-1 0,0 0 0,-14 14 1,2-4 181,0 0 1,-2-2 0,0 0 0,-40 23 0,56-36-307,-1 0 0,0 0 0,0-1 0,0 0 0,0 0 0,-1 0 0,1 0 0,-1-1 0,1 0 0,-1 0 0,1-1 0,-7 1 0,2-1-4384</inkml:trace>
  <inkml:trace contextRef="#ctx0" brushRef="#br0" timeOffset="1">748 1 8026,'0'0'7257,"-53"34"-7377,38-2 88,0 8-248,3-1-248,4 4-24,-1-3-168,3-3-336,0-11-1305,0-10-1720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0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12587,'0'0'4109,"-3"26"-4033,-2 10-54,0 0-31,2-1 0,1 40 1,3-65-39,-1 1 0,2-1 0,-1 1 1,2-1-1,-1 1 0,1-1 1,1 0-1,7 14 0,4 4-275,27 39 0,-23-41-334,20 43 0,-39-70 598,0 1 0,-1 0-1,1 0 1,0 0 0,-1 0 0,1 0-1,-1 0 1,1 0 0,0 0-1,-1 0 1,1 0 0,0 0 0,-1 0-1,1 0 1,-1 0 0,1 0 0,0 0-1,-1 0 1,1 0 0,0 0 0,-1 1-1,1-1 1,0 0 0,-1 0 0,1 0-1,0 1 1,-1-1 0,1 0 0,0 0-1,0 1 1,-1-1 0,1 0-1,0 1 1,0-1 0,-1 0 0,1 1-1,0-1 1,0 0 0,0 1 0,0-1-1,0 0 1,0 1 0,-1-1 0,1 1-1,0-1 1,0 0 0,0 1 0,0-1-1,0 1 1,1-1 0,-1 0 0,0 1-1,0-1 1,0 0 0,0 1-1,0-1 1,0 0 0,1 1 0,-1-1-1,0 0 1,0 1 0,0-1 0,1 0-1,-1 1 1,0-1 0,1 1 0,-25-1-3693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1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7298,'0'0'9522,"103"95"-9298,-67-76-224,5-1 0,6-7-80,21-11-513,-9 0-791,-15 0-4241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2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7826,'0'0'6114,"0"9"-5778,-2 424 766,4-209-1271,-2-222 92,3 20-495,8-16-2547,-10-8 2768,0 0 0,0 0 0,0 0 0,0 0 0,-1-1 1,1 1-1,-1 0 0,1-1 0,-1 1 0,0 0 0,0-5 0,0 4-296,2-31-2425,-1 2 273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3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51 404 1776,'0'0'1433,"-6"-25"103,1 5-1108,-9-33 1723,-10-91 0,23 133-1474,1-43 1809,0 52-2459,1-1 1,-1 1 0,1 0-1,0-1 1,0 1 0,0 0 0,0 0-1,0 0 1,1-1 0,-1 1-1,0 1 1,1-1 0,0 0 0,-1 0-1,1 0 1,0 1 0,0-1-1,4-1 1,12-6-9,0 0-1,0 2 1,1 0-1,0 2 1,0 0-1,1 1 1,23-2 0,-7 3 7,0 1 1,0 3-1,37 4 1,-67-5-17,0 1 1,0 1-1,0-1 1,0 1-1,-1 0 1,1 0-1,-1 0 1,1 1-1,-1 0 1,0 0-1,0 0 1,0 1-1,0 0 1,-1 0-1,1 0 1,-1 0-1,0 1 1,-1 0-1,1-1 1,-1 1-1,0 1 1,0-1-1,0 0 1,-1 1-1,4 9 1,-5-8 3,1 1 0,-1-1 0,0 0 0,0 0 0,-1 0 0,0 1 0,0-1 0,-1 0 0,0 0 0,0 0-1,-1 0 1,0 0 0,0 0 0,0 0 0,-1 0 0,0-1 0,0 1 0,-1-1 0,0 0 0,0 0 0,-6 6 0,-19 17 47,-1-1 0,-2-2 0,-41 27 0,31-24-53,-53 49 0,93-77-16,1 1-1,-1-1 1,1 1 0,0-1-1,-1 1 1,1-1 0,0 1-1,0 0 1,0 0 0,0-1 0,1 1-1,-1 0 1,0 0 0,1 0-1,-1 0 1,1 0 0,0 0-1,-1 0 1,1 0 0,0 0-1,0 0 1,1 0 0,-1 0-1,0 0 1,1 0 0,-1 0-1,1 0 1,-1 0 0,1 0-1,0 0 1,0-1 0,0 1 0,0 0-1,2 2 1,5 5 30,0 0-1,0-1 1,1 1-1,18 12 1,-6-5-42,7 11-24,-23-21-7,0-1 0,1 1 0,-1-1 1,1 0-1,0 0 0,1-1 1,-1 1-1,1-1 0,0-1 0,-1 1 1,2-1-1,-1-1 0,0 1 1,1-1-1,-1 0 0,9 0 0,-15-2-10,6 1-597,0-2 0,0 1 1,0-1-1,0 0 1,0 0-1,8-3 0,10-10-5393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3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9354,'0'0'4465,"-21"148"-4377,24-105 56,9-4-144,0 1-104,-3-3-128,-6-8-680,0-2 32,-3-6 239,0-8-1575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4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6785,'0'0'7970,"133"-50"-7970,-77 36-48,0-2-472,5-13-768,-11 5-2593,-11-2-2857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4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32 1744,'0'0'10103,"4"-5"-9771,14-16-55,-14 15 1662,-3 39-1490,-1 12-170,-6 52 1,4-81-284,-1 0 0,-1 0 1,0-1-1,-1 0 0,-1 1 0,-14 24 1,18-37 10,-2 11 22,4-14 428,182-13-178,-132 18-258,-50-5-82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5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61 160 4521,'0'0'5384,"1"23"-4480,-2 6-671,0-16-166,1 0-1,0 0 1,1 0-1,1-1 1,0 1 0,0 0-1,2 0 1,4 13-1,2 7 181,-2 0 1,-1 1-1,3 54 0,-6 105 699,-5-131-860,5-47-277,5-14-655,-8-2 789,0 0 0,0 0 0,0 1 0,0-1 0,0 0 0,0-1 0,0 1 0,-1 0 0,1 0 0,0 0 0,-1 0 0,1-1 0,-1 1 0,1 0 0,-1 0 0,1-1 0,-1 1 0,0-3 0,1-5-716,-1-1 0,0 0 0,-1 0 0,0 0 0,0 1 0,-1-1 0,-6-16-1,-1 4-654,-1 1 0,-14-21-1,24 41 1435,-13-24 198,0 0 1,2-1 0,1-1-1,2 0 1,0 0 0,-5-39-1,6 12 2277,3-1-1,3-72 0,1 122-2383,1 0 0,-1-1-1,1 1 1,0 0 0,0 0-1,1 0 1,-1 0 0,1 0-1,0 0 1,1 0 0,-1 0-1,1 1 1,0 0 0,0-1-1,0 1 1,1 0 0,-1 0-1,1 1 1,0-1-1,0 1 1,1 0 0,-1 0-1,0 0 1,1 0 0,6-2-1,3 0-88,-1 1-1,1 0 1,0 1-1,0 0 1,1 1-1,-1 0 1,0 2-1,18 0 1,-25 1 0,0 0 0,0 0 0,0 1 1,-1 0-1,1 0 0,-1 1 0,1-1 0,-1 1 0,0 1 1,0-1-1,0 1 0,-1 0 0,1 1 0,-1-1 0,0 1 0,0 0 1,-1 0-1,1 1 0,-1-1 0,0 1 0,-1 0 0,1 0 0,-1 0 1,4 13-1,0-1 115,-1 0 1,0 1-1,-2 0 0,0 0 1,-1 0-1,-1 0 1,-1 39-1,-3-51-25,0 0 1,0 1-1,0-1 0,-1 0 0,0 0 1,-1-1-1,1 1 0,-1-1 1,-1 1-1,1-1 0,-1 0 0,0-1 1,0 1-1,-8 5 0,7-6-79,0 1 0,1-1 0,-1 1 0,1 0 0,1 0 0,-1 1 0,1 0-1,0-1 1,0 1 0,1 1 0,0-1 0,1 0 0,-1 1 0,-1 10 0,4-13-38,-1 0 1,1 0 0,0 0 0,1 0 0,-1 0 0,1 0 0,0 0-1,0 0 1,1 0 0,0-1 0,-1 1 0,1 0 0,1-1-1,-1 1 1,7 7 0,-3-6 5,0 0-1,0-1 1,1 0-1,0 0 1,0 0-1,0-1 1,1 0-1,13 5 1,-13-5-93,0-1 1,1 0-1,-1-1 1,1 1 0,0-2-1,0 1 1,-1-1 0,1-1-1,0 1 1,0-2 0,0 1-1,14-3 1,-15-5-1811,-4-4-2898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5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7098,'0'0'6466,"12"-22"-6152,36-67-192,-30 58 121,-15 28 147,-3 6 75,-15 30 582,14-29-1285,-8 19 333,1 0 0,0 1 0,2 0 0,1 0 0,2 0 0,0 0-1,1 49 1,1-71-134,1 0 0,0 0 0,0 0 1,1 0-1,-1 1 0,0-1 0,1 0 0,-1 0 0,1 0 0,0 0 0,0 0 0,0 0 0,0 0 0,0 0 1,0-1-1,0 1 0,0 0 0,1-1 0,-1 1 0,3 2 0,-2-3-254,0 0-1,0 0 1,0 0-1,1 0 0,-1 0 1,0-1-1,0 1 1,1-1-1,-1 1 1,0-1-1,0 0 1,4 0-1,3 0-5914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6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1 4961,'0'0'9383,"-17"30"-8870,-59 98-160,59-95-308,1 1 1,2 0-1,1 1 1,2 1-1,1 0 1,2 0-1,-7 68 1,12-80-22,-28 349 40,20-205-56,7-113 2,-1-22-31,3 0 1,0 0-1,3 1 1,0-1-1,11 58 1,-5-69-268,1-1 0,1 0 0,1-1 1,1 0-1,0 0 0,1-1 0,2-1 1,20 24-1,41 30-3581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7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5937,'0'0'5388,"2"2"-5123,61 37 706,-51-33-801,0 1 1,0 0-1,-1 0 0,0 1 0,0 1 0,-1 0 1,0 0-1,-1 1 0,10 11 0,-6 1 65,-1 1-1,-1 0 1,-1 0-1,12 40 1,18 100 140,-24-81-591,-5 1 0,-3 0-1,-5 156 1,-4-223 206,-1 0 0,0 0 0,-1 0 1,-1-1-1,-1 1 0,0-1 0,-1 0 0,0 0 0,-1-1 1,-1 1-1,0-2 0,-1 1 0,-10 11 0,10-15 15,0-1 0,0 0 0,0-1 0,-1 0 0,-1 0 0,1-1 0,-1-1 0,0 1 1,-1-2-1,1 0 0,-1 0 0,0-1 0,-1 0 0,1-1 0,-1-1 0,-19 2 0,30-4-61,-1 1 0,1-1 0,0 0 0,0 0-1,0 0 1,-1 0 0,1 0 0,0 0 0,0-1 0,-1 1 0,1-1 0,0 0 0,0 1 0,0-1 0,0 0 0,0 0 0,0 0 0,0 0-1,0-1 1,1 1 0,-1-1 0,0 1 0,1-1 0,-1 1 0,1-1 0,-1 0 0,1 0 0,0 0 0,0 1 0,0-1 0,0 0-1,0-1 1,0 1 0,1 0 0,-1 0 0,1 0 0,-1 0 0,1-1 0,0 1 0,0 0 0,0 0 0,0-3 0,-1-36-4505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8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10354,'0'0'4206,"-11"26"-4178,-30 84-22,39-103 1,-1 1-1,1 0 1,0-1 0,1 1-1,0 0 1,0 0 0,1 0 0,0 0-1,0 0 1,1 0 0,0 0-1,0 0 1,1-1 0,0 1 0,0 0-1,1-1 1,0 0 0,1 1-1,-1-1 1,1 0 0,1-1 0,-1 1-1,1-1 1,10 11 0,-10-13 9,-1-1 0,1 0 0,0 0 0,-1 0 0,1 0 0,1-1 0,-1 1 0,0-2 0,0 1 1,1 0-1,-1-1 0,1 0 0,-1 0 0,1-1 0,0 0 0,-1 0 0,1 0 0,0 0 0,-1-1 0,10-2 0,-5 0-14,0 1-1,-1-1 1,1-1-1,-1 0 1,0 0-1,0-1 0,0 0 1,-1-1-1,0 0 1,12-11-1,-14 12 18,0 0 0,-1 0 0,1-1 0,-1 0 0,-1 0 0,1 0 0,-1-1 0,0 0 0,-1 1 0,0-1 0,0-1 0,0 1 0,-1 0 0,0-1 0,0 1 0,-1-1 0,0 1 0,0-1 0,-1-14 0,-1 19 22,0 1 0,-1-1-1,1 0 1,0 0 0,-1 1-1,0-1 1,0 1 0,1-1-1,-1 1 1,-1 0 0,1 0-1,0 0 1,0 0 0,-1 0-1,1 1 1,-1-1 0,0 0 0,1 1-1,-1 0 1,0 0 0,0 0-1,0 0 1,-5-1 0,-7-2 52,0 0 0,-1 1 0,-18-1 0,25 4-100,-11-2 36,-1 1 0,-24 3 1,40-2-44,0 1 0,1-1 0,-1 1 0,1 1 0,-1-1 0,0 1 0,1-1 0,0 1 0,0 0 0,-1 1 0,1-1 0,0 1 0,1 0 0,-1 0 0,-3 4 0,6-6-69,0 0 1,0 0-1,0 1 1,0-1-1,1 1 0,-1-1 1,1 0-1,-1 1 1,1-1-1,-1 1 0,1-1 1,0 1-1,0 0 1,0 1-1,0-2-97,0 0-1,0-1 1,0 1 0,0 0-1,0 0 1,0-1 0,0 1-1,1 0 1,-1-1 0,0 1-1,0 0 1,1-1 0,-1 1-1,0 0 1,1-1 0,-1 1-1,1-1 1,-1 1-1,1-1 1,-1 1 0,1-1-1,-1 1 1,1-1 0,0 1-1,-1-1 1,1 0 0,0 1-1,-1-1 1,1 0 0,0 1-1,14-1-6169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38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518 70 2513,'0'0'8441,"-23"-12"-7955,-72-36 37,92 47-482,1 0 0,0-1 0,0 1 0,-1 0 0,1 1 0,0-1 0,-1 0 0,1 1 0,-1-1 0,1 1 0,0 0 0,-1-1 0,1 1 0,-1 0 0,1 1 0,-1-1 0,-4 2 0,5-2-42,1 1 0,0 0 0,-1 0-1,1 1 1,0-1 0,-1 0 0,1 0 0,0 1 0,0-1-1,0 1 1,0-1 0,0 1 0,-1 2 0,-3 4 73,-23 29 201,1 0 0,2 2-1,2 1 1,-30 69-1,41-77-230,1 1-1,1 0 1,2 1-1,2 0 1,1 0 0,-1 65-1,5-71-62,1 0-1,2 0 1,0-1 0,2 1-1,1 0 1,10 32 0,55 111-122,-43-109 108,-2 1 0,-2 1 0,25 124 0,-39-109 234,0 117 1,-9-194-147,-1 0 0,1 0 0,-1 0 0,0 0 1,1 0-1,-1-1 0,0 1 0,0 0 0,0 0 1,-1-1-1,1 1 0,0-1 0,-1 1 0,1-1 0,-1 0 1,1 1-1,-1-1 0,0 0 0,1 0 0,-1 0 0,-2 1 1,-44 18 423,42-18-369,-14 5 110,0 0 0,0-2-1,-42 6 1,56-10-208,-1-1-1,1 1 0,-1-1 1,1-1-1,-1 0 1,1 1-1,-1-2 0,1 1 1,0-1-1,0 0 0,0 0 1,0-1-1,0 0 1,0 0-1,0 0 0,1-1 1,-6-4-1,7 4-455,-18-17 608,15 6-5633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0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42 5577,'0'0'7231,"-7"-8"-6923,-22-26-231,40 45-58,0-1-1,1-1 0,0 0 0,1-1 0,0-1 0,26 12 0,-6-5 29,1-1 1,36 8 0,-19-11 35,0-3-1,0-2 1,84-2 0,-135-3-66,1 0 1,-1 0-1,1 0 1,-1 0 0,1 0-1,-1 0 1,1 0 0,-1 0-1,1-1 1,-1 1-1,1 0 1,-1 0 0,0 0-1,1 0 1,-1-1 0,1 1-1,-1 0 1,1-1-1,-1 1 1,0 0 0,1-1-1,-1 1 1,0 0 0,1-1-1,-1 1 1,0 0 0,0-1-1,1 1 1,-1-1-1,0 1 1,0-1 0,0 1-1,0-1 1,1 1 0,-1-1-1,0 1 1,0-1-1,0 1 1,0-1 0,0 1-1,0-1 1,0 1 0,0 0-1,0-1 1,-1 1-1,1-1 1,0 1 0,0-1-1,0 1 1,-1-1 0,1 1-1,0-1 1,0 1-1,-1 0 1,1-1 0,0 1-1,-1 0 1,1-1 0,0 1-1,-1-1 1,-21-23 259,13 19-275,-1 1 1,0 0-1,0 1 1,0 0-1,0 1 1,0 0-1,0 0 1,-1 1-1,1 1 1,-1-1-1,1 2 1,-1-1-1,1 2 1,0-1-1,-1 1 1,1 1-1,0 0 1,0 0-1,1 1 1,-1 0-1,1 1 1,-12 8-1,-75 60-1,-33 25 163,111-86-88,-1-1-1,0 0 1,-1-2-1,0 0 0,-22 6 1,39-14-52,0 0 1,0 0-1,0 0 1,0-1 0,0 1-1,0-1 1,0 0-1,0 0 1,0 0 0,-6-1-1,8 0-11,0 1 0,0-1 0,0 0 0,0 1 0,0-1 0,0 0 0,0 0 0,0 1 0,1-1 0,-1 0 0,0 0 0,1 0 0,-1 0 0,0 0 0,1 0 0,-1 0 0,1 0 0,0 0 0,-1-1 0,1 1 0,0 0 0,0 0 0,-1 0 0,1 0 0,0 0 0,0-1 0,0 1 0,1-2 0,-2-32-49,0 11 10,1 0 1,3-24-1,-2 42-27,-1 1 0,1-1-1,1 0 1,-1 1 0,1 0 0,0-1-1,0 1 1,1 0 0,-1 0 0,1 0 0,0 0-1,1 1 1,-1-1 0,5-3 0,-8 7-19,1 1 0,-1-1 0,1 1 0,-1-1 1,1 1-1,-1-1 0,1 1 0,-1 0 0,1-1 0,0 1 1,-1 0-1,1-1 0,-1 1 0,1 0 0,0 0 1,-1 0-1,1 0 0,0 0 0,-1-1 0,1 1 0,0 0 1,-1 0-1,1 1 0,0-1 0,-1 0 0,1 0 0,0 0 1,-1 0-1,1 0 0,0 1 0,-1-1 0,2 1 1,11 21-1405,-3 37-2653,-10-56 3356,3 25-4076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1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4 304,'0'0'12291,"-6"0"-12114,-19-4-37,24 4-138,1 1 1,-1-1-1,1 0 1,-1 0-1,1 1 0,-1-1 1,1 0-1,0 1 0,-1-1 1,1 1-1,0-1 0,-1 1 1,1-1-1,0 0 1,0 1-1,0-1 0,-1 1 1,1-1-1,0 1 0,0-1 1,0 1-1,0-1 0,0 1 1,0-1-1,0 1 0,0 0 1,0-1-1,0 1 1,0-1-1,0 1 0,0-1 1,0 1-1,2 23 67,-1-20-23,0 29 349,-2 0 0,0 1-1,-3-1 1,0 0-1,-13 42 1,13-58-382,1 1 0,0-1 1,1 0-1,1 1 0,2 28 1,0-43-24,-1 0 0,1-1 0,0 1 0,0 0 0,0-1 0,0 1-1,1-1 1,-1 0 0,1 1 0,-1-1 0,1 0 0,0 0 0,0 0 0,0 0 0,0 0 0,0 0 0,0-1 0,0 1 0,1-1 0,-1 1 0,1-1 0,-1 0 0,1 0 0,-1 0 0,1 0 0,5 1 0,5 1-235,0-1 1,0 0-1,1-1 1,15 0-1,-24-2 12,1 0-1,-1 0 1,1-1-1,-1 0 1,0 0-1,0 0 1,0 0-1,0-1 1,0 0 0,0 0-1,-1 0 1,1-1-1,-1 1 1,0-1-1,0 0 1,5-7 0,-6 8-175,24-26-4114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1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 8810,'0'0'7105,"0"-8"-7105,0 11-1792,0 10-168,-3-3-1289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1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11 2833,'0'0'10965,"12"-3"-10896,-8 2-72,-1 0 5,0 0 0,0 0 1,0 0-1,-1 0 0,1 0 0,0 1 0,0 0 0,0-1 0,0 1 0,0 0 0,0 0 0,0 1 0,0-1 0,0 1 1,0-1-1,0 1 0,0 0 0,0 0 0,-1 0 0,1 0 0,0 1 0,-1-1 0,1 1 0,-1 0 0,1-1 0,-1 1 1,0 0-1,0 1 0,0-1 0,0 0 0,3 5 0,-3-4 15,1 1 0,-1 0 1,0 0-1,0 0 0,-1 1 0,1-1 1,-1 0-1,0 1 0,0-1 0,0 1 0,-1-1 1,1 1-1,-1-1 0,0 1 0,0-1 1,-1 1-1,-1 5 0,1-5 36,-2 1 0,1-1 0,0 0 0,-1 0 0,0 0 0,0 0 0,-1 0 0,0-1 0,1 1 0,-1-1 0,-1 0 0,-6 6 0,-22 14 73,19-14-87,0 1-1,1 0 1,-15 16 0,24-22-38,1-1 0,-1 0 0,1 1 0,1-1 0,-1 1 0,1 0 1,0 0-1,0 0 0,0 0 0,0 0 0,1 0 0,0 1 0,0-1 0,0 10 0,1-11 9,0 0-18,0 1-1,0-1 0,0 0 0,0 0 0,1 0 0,-1-1 0,1 1 0,0 0 0,2 5 1,-1-7 3,-1-1 0,0 0 0,1 1 0,-1-1 0,1 0 1,-1 0-1,1 0 0,0 0 0,-1 0 0,1 0 1,0-1-1,0 1 0,0-1 0,0 1 0,-1-1 1,1 0-1,0 1 0,0-1 0,0 0 0,0 0 1,0 0-1,2-1 0,18 0 24,0 0 0,0-2 0,-1-1 0,1 0 0,-1-2 1,0 0-1,0-1 0,27-14 0,-14 6-60,-7 4-156,-2-1 0,0-1 0,34-23-1,-57 35-16,-1 0 0,1 0 0,-1-1 0,0 1-1,1 0 1,-1-1 0,0 1 0,0-1-1,0 1 1,0-1 0,0 1 0,-1-1 0,1 0-1,0 1 1,0-4 0,0-1-4994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5:2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15 696,'0'0'3059,"0"-14"4540,1 45-7605,2 0-1,7 33 1,-7-46 65,-1-2-12,-1 0-1,-1 0 0,0 0 0,-1 0 0,-1-1 0,-5 22 1,-3 29 70,7 74 101,-3 22 60,2-114-238,3 56 0,2-70 105,-1 1 0,-2-1-1,-1 0 1,-8 35 0,2-26-108,2-1 0,3 1 0,0 76 0,2-102 4,0-1 1,-1 1-1,-1-1 1,0 0-1,-8 19 1,-11 43 90,16-22-145,6-41 32,-1-1 0,0 1 0,-1-1 1,0 0-1,-9 20 0,9-21 118,1-6-404,1-10-2803,1-8-935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3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5 3393,'0'0'9635,"0"-1"-9427,0-3-102,-2 44 424,-2-1 1,-2 1 0,-1-1 0,-18 56-1,18-41-515,5-22-34,4-34 31,1 0 0,-1 0 0,1 0 0,0 0 0,0 1 0,0-1-1,0 1 1,0 0 0,0 0 0,4 0 0,0-2-9,25-8-119,0 1 0,0 2 1,1 1-1,-1 2 1,2 0-1,52 2 0,-86 3-6,-4 0-3126,-9 0-2848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4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4241,'0'0'4632,"-6"1"-4642,-20 4-142,20-3 2449,6 5-4062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4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1 1 3329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5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3329,'76'122'1576,"-75"-122"-1507,-1 1 0,0 0 1,0-1-1,1 1 0,-1-1 0,0 1 0,1-1 0,-1 1 0,0-1 1,1 1-1,-1-1 0,1 1 0,-1-1 0,1 1 0,-1-1 1,1 0-1,-1 1 0,1-1 0,-1 0 0,1 0 0,0 1 0,-1-1 1,1 0-1,-1 0 0,1 0 0,0 0 0,-1 0 0,1 0 1,1 0-1,6-15 1239,-5-23 5131,-5 38-6307,0 0-1,-1 0 0,1 0 1,0 1-1,0-1 0,0 1 1,0-1-1,0 1 0,0 0 1,0 0-1,-3 1 0,-5 7-135,-1 0 0,1 0 0,0 1 0,1 1 0,0-1 0,0 1 0,1 1-1,1 0 1,0 0 0,1 0 0,0 1 0,1 0 0,-6 20 0,4-1-160,0 1 1,2 0 0,2 0 0,0 50 0,3-81 131,0 1 1,1-1-1,-1 0 1,1 1-1,-1-1 0,1 0 1,-1 0-1,1 0 0,0 1 1,0-1-1,0 0 1,1 0-1,-1 0 0,0-1 1,1 1-1,-1 0 1,1 0-1,0-1 0,3 3 1,-1 0-19,1-1 0,1 0 0,-1-1 1,0 1-1,1-1 0,0 0 0,10 2 0,-2-1-103,1-1 0,1 0 0,-1-2 0,0 0 0,26-2 1,-36 0 140,1 0 0,0 1 1,-1-2-1,1 1 1,-1-1-1,0 0 0,0 0 1,0 0-1,0-1 1,0 1-1,-1-1 1,0 0-1,0-1 0,0 1 1,0-1-1,-1 0 1,1 0-1,-1 0 1,0 0-1,-1 0 0,1-1 1,-1 1-1,3-12 1,-1 1 173,1-1-1,-2 0 1,-1 0 0,0 0 0,-1-1 0,0 1 0,-3-18 0,2 30-108,-1 0 0,0 0-1,-1 1 1,1-1 0,-1 0 0,0 1-1,0-1 1,0 1 0,-1 0 0,1 0-1,-1 0 1,0 0 0,0 0 0,-1 1-1,1-1 1,-1 1 0,1 0 0,-1 0 0,0 0-1,-1 1 1,-3-3 0,0 1-82,1 1 1,-1 0-1,0 0 1,1 1-1,-1 0 1,0 0-1,0 1 0,-1 0 1,1 1-1,0-1 1,-14 3-1,19-2-60,1 1 0,0-1-1,0 1 1,0 0 0,0 0 0,0 0-1,0 0 1,1 0 0,-1 0-1,0 0 1,0 1 0,1-1-1,-1 1 1,1-1 0,-1 1 0,1-1-1,0 1 1,0 0 0,-1 0-1,1 0 1,0 0 0,0 2 0,-1 1-849,0 0 0,0 1 0,1-1 1,0 1-1,0 0 0,0-1 0,0 8 1,1-2-4659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5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 9378,'0'0'7016,"0"0"-7013,-1 0 1,1 0-1,0 0 0,0 0 0,0 0 0,0-1 1,0 1-1,0 0 0,0 0 0,0 0 0,0 0 1,0 0-1,-1 0 0,1-1 0,0 1 0,0 0 1,0 0-1,0 0 0,0 0 0,-1 0 0,1 0 1,0 0-1,0 0 0,0 0 0,0 0 0,0 0 0,-1 0 1,1 0-1,0 0 0,0 0 0,0 0 0,0 0 1,-1 0-1,1 0 0,0 0 0,0 0 0,0 0 1,0 0-1,-1 0 0,1 0 0,0 0 0,0 0 1,0 0-1,0 0 0,0 0 0,0 0 0,-1 1 1,1-1-1,0 0 0,0 0 0,0 0 0,0 0 1,0 0-1,0 0 0,0 1 0,0-1 0,-1 0 1,1 0-1,0 0 0,0 0 0,0 1 0,0-1 1,-2 13-4,0 0 0,1 0 1,1 0-1,0 0 0,4 24 1,-3-19 5,17 132 36,3 56-38,-28 151-599,6-356 479,1 0 0,0 1-1,0-1 1,-1 0-1,1 1 1,0-1 0,0 0-1,0 0 1,1 1-1,-1-1 1,0 0-1,0 0 1,1 1 0,-1-1-1,1 0 1,-1 0-1,2 2 1,21 0-5934,-6-3-164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5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3305,'0'0'13600,"-11"2"-13403,6-1-194,3-1-5,0 0 0,0 0 0,0 1 0,0-1 0,0 0 0,0 1 0,1-1 0,-1 1 0,0 0 0,0 0 0,0 0 0,1 0-1,-1 0 1,0 0 0,1 0 0,-1 0 0,1 1 0,-1-1 0,1 0 0,0 1 0,0 0 0,-1-1 0,1 1 0,0 0 0,0-1 0,1 1 0,-1 0 0,0 0-1,1 0 1,-1 0 0,1-1 0,-1 1 0,1 0 0,0 0 0,0 0 0,0 3 0,-2 26-111,2 1 1,1-1-1,2 1 1,1-1-1,2 1 1,0-2-1,17 47 1,-9-41-80,-8-20 39,0 0 0,1 0 0,0-1-1,15 22 1,-18-34-283,-1 0 0,1-1-1,0 1 1,-1-1 0,1 0-1,0 0 1,0 0 0,1-1-1,-1 1 1,0-1 0,1 0-1,-1 0 1,0 0 0,1-1 0,4 0-1,-9 0 426,24 1-4271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9858,'0'0'3777,"197"-67"-3785,-141 57 0,-6 2-304,-9 5 56,-8 1-576,-16 2-1721,-8 0-2280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6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1856,'0'0'11475,"124"0"-11419,-110 0 64,-5 0-120,0 3 56,-3-3-56,3 3-208,2-3-104,1 0-1033,0 0-3167,-9-16-2674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6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0 167 9522,'135'-167'6361,"-117"167"-6313,11 0-48,7 0 0,2 0-408,-3 0-112,-2 0-328,-7 0-728,-5 0-3657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7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9 3017,'0'0'9738,"-3"-8"-9472,3 8-264,0 0 0,0 1 1,0-1-1,0 0 1,0 0-1,0 0 1,0 0-1,0 0 0,0 0 1,0 0-1,-1 0 1,1 0-1,0 0 0,0 0 1,0 0-1,0 0 1,0 0-1,0 0 1,0 0-1,0 0 0,0 0 1,0 0-1,-1 0 1,1 0-1,0 0 1,0 0-1,0 0 0,0 0 1,0 0-1,0 0 1,0 0-1,0 0 1,0 0-1,0 0 0,-1 0 1,1 0-1,0-1 1,0 1-1,0 0 1,0 0-1,0 0 0,0 0 1,0 0-1,0 0 1,0 0-1,-37 252 1254,19-145-1174,-9 195-1,27-195 1828,2-108-1891,0-1 1,0 1 0,1 0-1,-1-1 1,0 1 0,1 0-1,-1 1 1,1-1 0,-1 0 0,1 1-1,2-1 1,1-1-11,42-10-44,1 1 0,0 3 1,57-3-1,152 6-200,-182 5 192,-75 0-44,-7 0-1135,-53-2-5273,27 2-286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5:3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1216,'0'0'2892,"10"3"5559,34 11-8421,-31-8 26,1-1 0,0 0 0,1-1 0,-1-1-1,1 0 1,28 2 0,96-6 348,-65-1-362,92 4 42,262-11 144,-143 2 125,4 0 818,-219 3-1082,74 5-1,-77 1 61,81-8 0,74 0 3,-45 4-79,308-9-56,-485 11-17,27-2 72,-1 0-1,41-10 0,-41 6-435,0 2 1,42-2-1,-67 6 208,-5 0-919,-58 13-3987,19-2-2355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8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1176,'0'0'13214,"0"9"-12950,-1 100-4,3 132-99,2-195-345,0 15-4074,-4-48 282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8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5857,'0'0'8850,"17"-4"-8750,259-35 66,-270 39-448,0 0 1,1 0-1,-1-1 1,-1 0 0,1 0-1,0 0 1,0-1-1,0 0 1,0 0 0,-1 0-1,1-1 1,9-6-1,-8 1-3654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8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7522,'0'0'6305,"165"-32"-6177,-95 19 0,7 2-128,-7 0-160,-8 3-192,-9 3-1000,-9 2-449,-14 1-2136,-13 2-1272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9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 8874,'0'0'7177,"-27"6"-7106,-87 24-54,110-28-18,0-1 0,1 1 0,-1 0-1,0 0 1,1 0 0,-1 0-1,1 1 1,0-1 0,0 1-1,0 0 1,0 0 0,0 0 0,1 1-1,0-1 1,-1 0 0,1 1-1,0 0 1,0-1 0,-1 6-1,1 0-18,0 0-1,0 1 0,1-1 0,0 0 0,1 18 1,0-16 0,1-2-11,-1 0 1,1 0-1,1-1 1,0 1-1,0 0 1,1 0-1,-1-1 1,2 0 0,-1 1-1,2-1 1,-1-1-1,1 1 1,0 0-1,0-1 1,1 0-1,0-1 1,0 1-1,1-1 1,-1 0-1,1-1 1,1 1-1,-1-1 1,1-1-1,0 1 1,0-2 0,0 1-1,1-1 1,-1 0-1,1-1 1,0 0-1,-1 0 1,15 1-1,-15-4-8,-1 1 0,1-1 0,0 0 0,0-1 0,-1 0 0,1 0 0,-1-1 0,1 0 0,-1 0 0,0 0 0,0-1 0,-1 0 0,1-1 0,-1 1 0,0-1 0,0-1 0,0 1 0,-1-1 0,0 0 0,8-12 0,-6 8 124,-1 0-1,-1-1 1,0 0 0,0 0-1,-1 0 1,0-1 0,-1 1 0,-1-1-1,1 0 1,-2 0 0,0 0 0,0 0-1,-2-14 1,0 21-10,0-1 1,-1 0-1,1 1 1,-1 0-1,-1-1 0,1 1 1,-1 0-1,1 0 1,-1 0-1,-1 1 0,1-1 1,-1 1-1,0 0 1,0 0-1,0 0 0,0 0 1,-1 1-1,1-1 1,-1 1-1,0 0 1,-10-4-1,8 4-66,-1-1 0,0 1 1,0 1-1,0 0 0,0 0 0,0 0 1,0 1-1,-1 0 0,1 0 0,0 1 1,-1 1-1,1-1 0,0 1 0,-13 3 1,18-3-66,0 0 0,1 1 1,-1-1-1,1 0 1,-1 1-1,1-1 0,0 1 1,0 0-1,0 0 1,0 0-1,0 0 0,0 0 1,0 1-1,1-1 1,-1 0-1,1 1 0,-2 3 1,-12 46-6422,11-32-901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49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6969,'0'0'7749,"25"-1"-7458,84-2 13,-104 3-301,0 0 0,0 0-1,0 1 1,0-1 0,0 1 0,0 1 0,-1-1 0,1 1 0,0 0 0,-1 0 0,1 0 0,-1 0 0,0 1 0,0 0 0,0 0 0,0 0 0,0 0 0,0 1 0,-1-1 0,0 1 0,0 0 0,0 0-1,0 0 1,0 0 0,-1 1 0,0-1 0,0 1 0,0-1 0,-1 1 0,1 0 0,1 9 0,-2-3 2,1 1 1,-2-1-1,1 1 0,-2 0 0,1-1 1,-2 1-1,1-1 0,-2 1 0,1-1 0,-2 0 1,-5 14-1,-1-5 166,-2 0 0,-19 25-1,19-30 1,1 1-1,1 0 0,1 0 1,-9 21-1,18-36-170,-1 0-1,1 0 1,0 0 0,0 0-1,0 0 1,0 0-1,0 0 1,0 0 0,0 0-1,0 0 1,1 0-1,-1 0 1,0 0-1,0 0 1,1 0 0,-1-1-1,1 1 1,-1 0-1,1 0 1,-1 0-1,1 0 1,0-1 0,-1 1-1,1 0 1,0-1-1,-1 1 1,1 0 0,0-1-1,0 1 1,0-1-1,-1 1 1,1-1-1,0 0 1,0 1 0,0-1-1,0 0 1,0 0-1,0 1 1,0-1 0,0 0-1,0 0 1,1 0-1,55 5 51,-43-5-56,186 2-699,-107-3-4181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50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 5777,'0'0'10719,"6"-8"-10421,-2 4-252,-1 0 0,1 0-1,0 0 1,1 0 0,-1 1-1,0-1 1,1 1 0,0 0-1,0 0 1,0 1 0,0 0-1,0 0 1,0 0 0,1 0-1,-1 1 1,1 0 0,-1 0-1,1 0 1,5 1 0,331-25 977,-149 13-870,1074-91-776,-1164 97-1036,-126 7 466,1 0-1,-1 1 0,-38 10 1,11-1-4482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50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19 5761,'0'0'6391,"27"-3"-5013,203-12 449,-213 15-1763,0 1 1,-1 0 0,1 2 0,0 0 0,-1 1 0,0 0-1,20 9 1,-33-12-60,1 0-1,-1 1 1,1-1-1,-1 1 1,1 0-1,-1 0 1,0 1-1,0-1 1,0 1-1,-1-1 1,1 1-1,0 0 1,-1 0 0,0 0-1,0 0 1,0 0-1,0 1 1,0-1-1,0 1 1,-1-1-1,0 1 1,0-1-1,0 1 1,0 0-1,0 0 1,-1-1-1,0 1 1,0 0-1,0 0 1,0 0-1,0-1 1,-1 1-1,0 0 1,0 0-1,0-1 1,0 1-1,0 0 1,-3 4-1,-4 5 9,-1-1-1,0 0 1,0 0-1,-1-1 1,-1 0-1,0 0 1,-1-2 0,0 1-1,-19 11 1,10-6 7,-40 30 141,1-2 439,1 2 0,-99 101 1,157-146-601,1 1-1,-1-1 1,0 1 0,1-1 0,-1 0 0,1 1 0,-1-1 0,1 1 0,-1 0 0,1-1 0,-1 1 0,1-1 0,0 1 0,-1 0 0,1-1 0,0 1 0,0 0 0,-1-1 0,1 1 0,0 0 0,0 0 0,0-1 0,0 1 0,0 0-1,0-1 1,0 1 0,0 0 0,0 0 0,0-1 0,0 1 0,1 0 0,-1-1 0,0 1 0,0 0 0,1-1 0,-1 1 0,1 0 0,-1-1 0,0 1 0,1-1 0,-1 1 0,1-1 0,-1 1 0,1-1 0,-1 1 0,1-1 0,0 1-1,-1-1 1,1 0 0,0 1 0,-1-1 0,1 0 0,0 1 0,-1-1 0,1 0 0,1 0 0,44 7-5,-40-7 9,57 1-17,0-2 0,0-3 1,0-2-1,-1-4 1,0-2-1,0-3 1,-2-2-1,0-3 1,60-30-1,-116 48-187,26-15-207,-17-2-2960,-12 6-2870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55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3321,'0'0'5834,"9"13"-4882,0-1-780,0-1 85,0 1 0,0 0 0,-1 0 0,-1 1 0,0 0 0,-1 1 1,0-1-1,-1 1 0,0 0 0,-2 0 0,4 21 0,-9 44-77,-3 0 0,-4 0-1,-28 113 1,17-97-312,-12 157 0,32-233 375,-1-1-2000,-7-35-1659,-1-12-2664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56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0 337 704,'0'0'10173,"8"-27"-9396,-3 8-652,-4 10-105,1 1 1,0 0-1,0 0 1,1 0-1,0 0 0,0 0 1,1 0-1,0 1 0,0-1 1,1 1-1,0 0 0,0 1 1,1-1-1,0 1 0,0 0 1,0 1-1,1-1 1,0 1-1,0 0 0,8-3 1,41-18-59,2 2 0,1 3 0,1 3 0,0 2 0,1 3 0,1 3 0,107-5 0,-167 15 37,1 0 1,-1 0-1,0 1 1,0-1-1,0 1 1,0-1 0,0 1-1,0 0 1,0-1-1,0 1 1,0 0-1,0 0 1,0 1-1,-1-1 1,1 0 0,0 1-1,-1-1 1,1 1-1,-1-1 1,1 1-1,-1 0 1,0-1 0,0 1-1,0 0 1,0 0-1,0 0 1,0 0-1,0 0 1,-1 0 0,1 0-1,-1 0 1,1 0-1,-1 0 1,0 0-1,0 1 1,0-1 0,0 3-1,0 3 14,-1 1 0,0-1 0,0 0-1,0 1 1,-1-1 0,-1 0 0,1 0 0,-1 0 0,-5 9 0,-7 7 105,0-1 1,-2 0 0,-1-2 0,0 0 0,-23 20 0,-112 87 473,-232 166 43,426-290 575,19-6-1138,-30 1-51,58 3-1,-79 0-19,1-1 0,-1 1 0,1 1 0,-1 0 0,0 0 0,0 0 0,0 1 0,0 1 0,-1 0 0,9 6 0,9 11 5,-1 2 1,-1 1 0,-1 1 0,-1 0-1,20 33 1,-19-25-10,2-1 0,57 58 1,-78-88-46,-1 0 1,1-1-1,0 1 0,0 0 1,1-1-1,-1 0 1,0 0-1,1 0 1,5 1-1,-8-3-175,1 1 0,-1-1-1,0 0 1,0 0 0,1 0 0,-1 0-1,0 0 1,1 0 0,-1-1 0,0 1 0,0-1-1,0 1 1,4-2 0,9-12-4592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21:56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0 5193,'0'0'5889,"-3"25"-4954,0-6-773,-26 159 934,-62 189 380,21-88-726,69-278-732,1 0 1,-1 1-1,1-1 1,0 0 0,-1 1-1,1-1 1,0 0 0,0 1-1,0-1 1,0 0-1,0 1 1,0-1 0,0 1-1,0-1 1,0 0-1,1 1 1,-1-1 0,0 0-1,1 0 1,-1 1-1,1-1 1,0 0 0,-1 0-1,2 2 1,1-2 15,-1 0 1,1 0 0,0-1-1,-1 1 1,1-1-1,0 1 1,0-1 0,-1 0-1,1 0 1,5-1-1,3 1-9,258-17 513,5 0-662,-260 17-78,49 2-781,-26 9-3104,-26-6-1529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5:3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117 184 1120,'0'0'6496,"1"-8"-6014,7-58 1894,-8 65-1830,-2 3-520,0-1 1,0 0-1,0 1 0,0 0 1,0-1-1,0 1 1,1 0-1,-1 0 1,1 0-1,-1 0 0,1 0 1,0 0-1,0 0 1,0 1-1,0-1 0,0 0 1,0 3-1,-2 2-15,-14 29-6,-4 8 21,-29 86-1,48-166 552,0 30-607,1-1 1,0 0-1,0 0 1,1 0-1,0 0 1,0 0-1,1 1 1,2-11-1,-1 12-3,0 0 0,1 1 0,-1-1 0,1 1 0,1 0 0,-1 0 0,0 0 0,1 1 0,0-1 0,5-3 0,49-31-287,-29 20 184,-8 5-34,-13 9 122,1-1 1,0 0-1,-1-1 0,0 0 1,0-1-1,-1 1 0,0-1 1,0-1-1,0 1 0,9-16 1,-16 3 757,1-3-701,-1 23-26,0-1 0,0 1 0,0-1 0,0 1 0,0 0 0,0-1 0,0 1-1,1-1 1,-1 1 0,0-1 0,0 1 0,1-1 0,-1 1 0,0 0 0,1-1 0,-1 1 0,0 0 0,1-1 0,-1 1-1,0 0 1,1-1 0,-1 1 0,1 0 0,-1 0 0,1 0 0,-1-1 0,1 1 0,-1 0 0,0 0 0,1 0-1,-1 0 1,1 0 0,0 0 0,5 32 117,-5-28-96,-1-1 0,1 1-1,0 0 1,1-1-1,-1 1 1,1-1 0,-1 1-1,1-1 1,0 0 0,0 0-1,0 0 1,1 0-1,-1 0 1,1 0 0,0-1-1,0 1 1,-1-1 0,2 0-1,-1 0 1,0 0-1,0 0 1,1 0 0,-1-1-1,5 2 1,-8-3 2,1 1 0,0-1 0,-1 0 1,1 1-1,-1-1 0,1 1 0,-1-1 0,1 1 0,-1-1 0,1 1 1,-1-1-1,1 1 0,-1-1 0,0 1 0,1 0 0,-1-1 0,0 1 0,1-1 1,-1 1-1,0 0 0,0-1 0,0 1 0,0 0 0,0 0 0,0-1 1,1 1-1,-2 0 0,1-1 0,0 1 0,0 0 0,0-1 0,0 1 1,0 0-1,-1-1 0,1 1 0,0 0 0,0-1 0,-1 1 0,1-1 1,0 1-1,-1 0 0,1-1 0,-1 1 0,1-1 0,-2 1 0,-18 20 647,13-16-480,-1 0 0,0-1 0,0 1 0,0-2 0,-1 1 0,1-1-1,-1-1 1,0 0 0,0 0 0,0 0 0,0-1 0,0-1 0,0 1 0,0-2 0,-9 0 0,15 1-301,1 0 13,1 0 0,-1 0-1,1 1 1,-1-1 0,1 1 0,-1-1-1,1 1 1,-1-1 0,1 1-1,0 0 1,0 0 0,-1-1 0,1 1-1,0 0 1,0 0 0,0 0 0,0 1-1,0-1 1,0 0 0,0 0 0,0 0-1,0 1 1,1-1 0,-2 2 0,-12 38-2008,11-30 1134,-6 26-1832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45:19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24 1192,'0'0'1341,"-12"-8"716,-43 8 403,55 0-2074,-6-15 3791,6 15-4065,130 0-264,-83 0-6231,-59 0 2729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45:19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5 824,'0'0'5789,"33"0"-5486,190-3 711,-214 1-2716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45:20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60 960,'0'0'8614,"-13"0"-6576,25 1-2053,0-1 0,1 0 1,-1-1-1,0-1 0,0 1 1,0-2-1,0 0 0,-1 0 1,1-1-1,-1-1 0,0 0 1,0 0-1,0-1 0,-1 0 1,11-9-1,-21 15-72,0 0-1,1 0 1,-1 0-1,0-1 1,0 1-1,0 0 1,0 0-1,1 0 1,-1 0-1,0 0 1,0 0-1,0 0 1,1-1-1,-1 1 1,0 0-1,0 0 1,0 0-1,1 0 1,-1 0 0,0 0-1,0 0 1,0 0-1,1 0 1,-1 0-1,0 0 1,0 0-1,0 0 1,1 0-1,-1 0 1,0 1-1,0-1 1,0 0-1,0 0 1,1 0-1,-1 0 1,0 0-1,0 0 1,0 0-1,0 1 1,1-1 0,-1 0-1,0 0 1,0 0-1,0 0 1,0 1-1,0-1 1,0 0-1,0 0 1,1 0-1,-1 1 1,0-1-1,0 0 1,0 0-1,0 0 1,0 1-1,0-1 1,0 0-1,0 0 1,0 0-1,0 1 1,0-1-1,0 0 1,0 0 0,0 0-1,-1 1 1,1-1-1,0 0 1,0 0-1,-7 8-1772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45:21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1880,'0'0'3250,"3"0"-3000,214 0 2814,-205 5-4669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46:04.8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3689,'0'0'3453,"0"-1"-3366,0 1 0,0-1 0,0 1 0,0-1 1,0 1-1,0-1 0,1 1 0,-1 0 1,0-1-1,0 1 0,0-1 0,1 1 1,-1-1-1,0 1 0,0 0 0,1-1 1,-1 1-1,0 0 0,0-1 0,1 1 1,-1 0-1,1-1 0,-1 1 0,0 0 0,1 0 1,-1 0-1,1-1 0,0 1 0,430-3-12,350 4 22,-609 12 35,-172-13-130,-17-3-2237,-33 3-557,23 0 307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46:05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3993,'0'0'1980,"0"3"-1912,0-2-56,0 0-1,0 0 1,0 0-1,0 0 0,0 0 1,0 0-1,0 0 1,1 0-1,-1 0 0,0 0 1,1 0-1,-1 0 1,1 0-1,-1 0 0,1-1 1,-1 1-1,1 0 1,-1 0-1,1 0 1,0-1-1,0 1 0,-1 0 1,1-1-1,0 1 1,0-1-1,1 2 0,36 5 634,-38-7-632,216 19 774,356-13 0,215-68 610,-711 53-1805,-46 4 6,-25 4 183,-11 0 0,-2 1-181,5 0 231,1 0 0,-1 0 0,0 0 0,0 0 0,1 0 0,-1 0 0,0 1 0,0 0 0,1-1 0,-1 1 0,1 0 0,-1 0-1,1 0 1,-1 1 0,-2 1 0,-7 7-2455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46:27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3809,'0'0'1547,"0"-5"-1339,0 4 24,0-1 1,0 1-1,0 0 1,1-1 0,-1 1-1,0 0 1,0-1-1,1 1 1,-1 0-1,1-1 1,-1 1-1,1 0 1,0 0-1,-1 0 1,1 0-1,0 0 1,0-1-1,0 1 1,-1 1-1,1-1 1,0 0 0,2-1-1,18-7 2952,-2 4-4581,5 1 1305,1 1 0,0 2 1,-1 0-1,34 4 0,9-1-906,-48-3 949,-1 0 0,1-2-1,-1 0 1,0-2 0,20-6 0,11-3 31,-34 10-1097,-23 4-2224,-19 3 1298,9-3-97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46:27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11 624,'0'0'4341,"9"0"-4013,26 0 9,0 2 0,43 7 0,-47-4-133,1-1 1,0-2-1,0 0 0,-1-3 0,53-6 1,-39-6 355,-38 10-934,0 1 0,-1 0 1,1 0-1,0 0 1,12 0-1,-21 10-1672,-10-1-212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46:34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1584,'0'0'2207,"8"2"4904,27 4-7240,31-3 172,-36-2-50,-1 1 0,39 8 1,-41-6 13,0-1 0,0-1 1,52-4-1,-14 0-36,110-11 11,267 18-311,-299-10 450,-142 5-19,-1 0 8,0-3 1236,3 2-1398,0-1 43,-1 1 0,1 0 0,0 0 0,1 0 0,-1 0 0,0 1-1,0-1 1,4 0 0,-3 1 4,43-7-6,0 2-1,86 3 1,-83 3 55,344-9-87,-128 8 148,-176-11-210,-90 11 346,-32-5-4434,17 2 1198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47:05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3809,'0'0'6972,"1"0"-6669,1 0 1661,30 0-2137,263-11-125,-101 1 310,104 17-85,-19-3 55,-142-7 19,-98 3-7,0-2 1,73-14 0,-51 6-16,0 4 0,100 0 0,-27 3-16,-76-1 348,-36 2-843,-19 1-708,-7 1-955,-21 0-483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5:3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1256 888,'0'0'1694,"-9"29"-1525,9-29-81,-1 1 0,0-1 0,1 1 0,-1-1 1,1 1-1,-1-1 0,1 1 0,-1-1 0,1 1 0,-1-1 0,1 1 0,0 0 0,-1-1 0,1 1 0,0 0 0,0-1 0,-1 1 0,1 0 0,0-1 0,0 1 1,0 0-1,0 0 0,0-1 0,0 1 0,0 0 0,0 0 0,0-1 0,0 1 0,0 0 0,0-1 0,1 1 0,-1 0 0,0-1 0,1 1 0,0 1 0,2 14 1479,8-25 1110,17-73-2089,-3-1 1,19-124 0,-42 191-569,1 0 0,1 0 1,0 1-1,1 0 1,10-24-1,50-128 115,-50 117 12,-14 42-114,1 1-1,0-1 0,0 1 1,1 0-1,0-1 1,0 1-1,0 1 0,9-13 1,15-19-44,-21 28 10,0 1 0,1 0-1,15-16 1,5-2-7,-19 19 14,0-1-1,1 1 1,0 0-1,0 1 0,0 0 1,16-8-1,13-11 0,-31 20 1,1 0 0,0 1 0,1 0 0,-1 0 1,11-4-1,-8 6-2,-1-1 0,1-1 0,-1 0 1,0 0-1,17-12 0,-23 14-11,1 1 1,0-1-1,0 1 1,1 0-1,-1 0 1,0 1-1,1-1 0,8 0 1,16-5-8,61-17 143,53-13-81,-129 34-41,-1 0 1,1 1-1,16-1 0,22-2 105,-13-2-113,1 1 0,46 0-1,124-7 168,-125 13 139,216-8-357,-297 8 51,170-11 110,-167 10-117,-1 0-1,1 0 1,-1-1-1,1 0 1,6-4-1,20-4 79,110-4-122,13-8 83,-29 7 57,-113 11-99,1 0 0,-1 0 1,16-8-1,-47 22-4367,0-7 1406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47:06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2457,'0'0'1915,"0"8"-1693,0 34 876,39-39 246,452 13 722,-324-17-1278,-124-2-787,-1 2-1,1 2 1,-1 1 0,1 3-1,77 18 1,-77-12 19,0-2 0,1-2 0,0-1-1,82-2 1,-26 0-52,303 1 93,-273-5-89,-126-1 20,0 0-1,0 0 1,0 0-1,0 0 1,0-1-1,0 0 1,-1 1-1,1-1 1,-1 0 0,0-1-1,5-3 1,39-34-38,-35 28 93,-11 12 11,0-1 0,-1 1 0,1-1 0,0 0 0,-1 1-1,1-1 1,0 0 0,-1 0 0,1 0 0,-1 0 0,1 1 0,-1-1 0,1 0 0,-1 0-1,0 0 1,1 0 0,-1 0 0,0 0 0,0 0 0,0 0 0,0 0 0,1 0 0,-2 0-1,1 0 1,0 0 0,0 0 0,0 0 0,0 0 0,-1 0 0,1-1 0,-2 0-39,1 0 1,-1 0 0,1 0 0,-1 0 0,0 0 0,0 0-1,0 1 1,0-1 0,0 1 0,0-1 0,-4-1-1,-3-1-80,-1-1 0,0 1-1,0 1 1,-17-4 0,-32 2-9,-117 3-1,84 4 162,-145 8 158,245-11-748,-1 0 1,0-1-1,0 0 1,0 0-1,0-1 1,0 0-1,0 0 1,7-6-1,-2 3-596,26-15-2854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5:39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65 4241,'0'0'7478,"-3"-11"-7234,-9-31-146,9 31-79,3 51-116,1-12 276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05.3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0 13291,'20'0'-1432,"-11"7"-1639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05.3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198 292 11370,'5'-5'-272,"2"-6"-4913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5:39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113 523 14603,'6'3'-17,"1"0"-7,1 0 0,0 0 0,0-1 0,0 0 1,0 0-1,0-1 0,12 1 0,-9-3-12,0 0 1,0 0-1,0 0 0,-1-2 0,1 1 1,0-1-1,-1-1 0,0 0 0,-8 3 28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5:39.8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261 865 14845,'4'13'3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5:39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9 124 14083,'1'2'1,"1"3"2,0-1-1,1 0 1,-1-1-1,1 1 0,0 0 1,0-1-1,0 1 1,0-1-1,1 0 0,-1 0 1,1 0-1,4 2 1,-3-2-16,-3-2 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5:39.7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899 9 17436,'4'-5'5,"-3"2"-25,-1 3-41,0 8-881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5:39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16 12957,'7'-5'-854,"5"-6"-5728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5:39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5697,'0'0'5572,"30"2"-4450,23-2-1043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0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80 3897,'0'0'8412,"-3"-5"-7878,2 3-471,1 0 0,-1 0 1,0 0-1,0 0 0,-1 0 1,1 0-1,0 1 1,-1-1-1,1 0 0,-1 1 1,-2-3-1,3 4 264,1 0-275,-1 1 1,0-1 0,1 1-1,-1-1 1,0 0 0,0 1-1,1-1 1,-1 0 0,0 0 0,0 1-1,0-1 1,1 0 0,-1 0-1,0 0 1,0 0 0,0 0-1,1 0 1,-1 0 0,-1-1-1,1 1-55,0 0 0,1 0-1,-1-1 1,0 1 0,1 0-1,-1 0 1,0 0 0,1 0-1,-1 0 1,0 0 0,1 0-1,-1 1 1,0-1 0,1 0-1,-1 0 1,0 0 0,1 1-1,-1-1 1,1 0 0,-1 1-1,0-1 1,1 0 0,-1 1-1,1-1 1,-1 1 0,1-1-1,-1 1 1,1-1 0,0 1-1,-1-1 1,1 1 0,0-1-1,-1 1 1,1 0 0,0-1-1,-1 1 1,1 0 0,0-1-1,0 1 1,0 0 0,0-1-1,0 1 1,0 0-1,-1 2-17,1 0 0,0 0 0,-1 0-1,1 0 1,1 0 0,-1 0-1,0 0 1,1 0 0,-1-1-1,1 1 1,0 0 0,0 0-1,0-1 1,0 1 0,1 0-1,-1-1 1,1 1 0,-1-1-1,1 0 1,0 1 0,0-1-1,0 0 1,0 0 0,1 0-1,-1-1 1,0 1 0,1 0-1,-1-1 1,1 0 0,0 1-1,2 0 1,2 1 3,0-1-1,0 0 0,0 0 1,0-1-1,1 0 1,-1 0-1,0 0 0,1-1 1,-1 0-1,0-1 1,13-2-1,-17 3 37,0-1 1,0 0-1,-1 0 0,1-1 1,-1 1-1,1 0 0,-1-1 1,1 0-1,-1 1 0,0-1 1,0 0-1,0 0 0,0 0 1,0-1-1,0 1 0,0 0 1,-1-1-1,0 1 0,1-1 1,-1 0-1,0 1 0,0-1 1,0 0-1,0-3 0,2-6 161,-1 0-1,-1-1 0,0 1 0,-1-14 1,0 24-148,0 1 0,-1 0 0,1-1 0,-1 1 0,0-1 0,1 1 0,-1 0 1,0 0-1,0-1 0,0 1 0,0 0 0,0 0 0,0 0 0,0 0 0,0 0 0,0 0 1,0 0-1,-1 1 0,1-1 0,0 0 0,-1 1 0,1-1 0,-1 1 0,1-1 1,0 1-1,-1-1 0,1 1 0,-1 0 0,1 0 0,-1 0 0,1 0 0,-1 0 0,-1 0 1,0 0-45,1 0 1,-1 0-1,1 0 1,0 0 0,-1 0-1,1 1 1,0-1-1,-1 1 1,1-1 0,0 1-1,0 0 1,-1 0-1,1 0 1,0 0 0,0 0-1,0 1 1,0-1-1,0 1 1,1-1 0,-4 4-1,2 1-193,1 0 0,0 0 0,0 1 0,1-1-1,-1 0 1,0 11 0,1 19-3640,1-21-1718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5:4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14 288,'0'0'7834,"0"-2"-7424,2-7-252,-1 7 2633,-29 73-2453,21-57-328,1 1-1,0-1 1,-6 25-1,5-12-22,4-18-27,1 1 1,0-1 0,0 1 0,0 16 0,35-23-2747,36-1-1154,-53-2 1042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5:39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29 322 14111,'-5'20'29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05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1 122 4201,'0'0'7415,"15"-17"-7194,-3 3-150,-9 8-54,1 0 1,1 1-1,-1-1 1,1 1 0,-1 0-1,2 0 1,-1 1-1,0 0 1,1 0 0,0 0-1,0 1 1,0-1 0,0 1-1,1 1 1,-1-1-1,1 1 1,-1 0 0,1 1-1,13-2 1,-15 3-14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05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1 392,'0'0'6408,"20"6"-5600,60 20 12,-78-24-757,0-1-1,1 1 0,-1-1 0,0 1 0,0 0 0,0 0 0,0 0 0,0 0 0,0 0 1,0 1-1,-1-1 0,1 0 0,-1 1 0,0-1 0,0 1 0,0 0 0,0-1 0,0 1 1,0 0-1,-1 0 0,1-1 0,-1 1 0,0 0 0,0 0 0,0 0 0,0-1 0,-1 1 0,1 0 1,0-2-43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22:26:05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1 12421,'16'1'559,"-15"5"-354,0-1 1,0 0-1,0 0 0,-1 0 0,0 1 0,0-1 1,0 0-1,-3 9 0,-14 25 89</inkml:trace>
  <inkml:trace contextRef="#ctx0" brushRef="#br0" timeOffset="-1">310 283 13651,'3'0'-67,"14"-4"-291,-2 0-1,17-6 1,-2-4-3461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17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41 80,'0'0'320,"-15"-19"-312,12 16 360,0-2 72,3 0-24,0 2-104,0 1-88,0-1-224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19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21 576,'0'0'5357,"-16"-21"226,14 71-5601,-1 605 146,21-455-5,-19-130-9,0-1-112,11 100 1,0-106-18,-4-38-11,-2 0 1,-1 1 0,-1-1 0,-1 1-1,-3 31 1,-4-8 77,3 50 0,3-36-2915,7-70 154,4-7 77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21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15 600,'0'0'4170,"5"-7"2104,0 4-6848,21 1 587,0 0-1,0 2 1,0 1-1,36 5 1,6 1 8,15 6-102,-62-8 48,-1-2-1,40 3 1,11-6 154,129-18-1,-167 12-115,0 1 0,1 2 0,-1 2-1,0 1 1,1 1 0,39 7 0,-24-2 17,1-2 0,81-5 0,-51 0 61,353-12 306,-202 11-203,248 4 273,-163 14-335,-2-18 59,463 9 508,-682 0-639,57 2 35,-151 23-6244,-1-25 1082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24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25 280,'0'0'4325,"5"-3"-3849,14-10 63,-14 10 1557,-3 0-1512,-1 0-72,-1 6-274,0 175-1444,1-176 960,-1 0 1,0 1-1,1-1 0,0 1 0,-1-1 0,1 0 0,0 0 0,0 1 0,0-1 0,3 4 0,-2-4 48,-1 1 0,1-1 0,-1 1 0,0-1 0,1 1 0,-2 0-1,1-1 1,0 1 0,0 0 0,-1 0 0,1 3 0,-1 12-1158,0-10 318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25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0 232,'0'0'6612,"9"32"-5978,-5-15-604,-1 0 0,-1 1 0,0-1 1,-1 0-1,-2 27 0,0-41-26,1-1 0,-1 1 1,0-1-1,0 1 0,0-1 1,0 0-1,-1 0 0,1 1 0,0-1 1,-1 0-1,-2 3 0,2-3-5,0 0 0,0 0 0,1 0 0,-1 0 0,1 0 0,-1 0 0,1 1 1,0-1-1,0 1 0,0-1 0,0 1 0,1-1 0,-1 1 0,1 0 0,-1 3 0,1-6 1,1 6 9,-1 0 1,0 0-1,0-1 0,-1 1 0,1 0 0,-1-1 1,-1 1-1,1 0 0,-1-1 0,0 0 1,0 1-1,0-1 0,-6 9 0,5-5-8,0 0-1,0 0 1,1 0 0,1 0-1,0 0 1,0 0-1,0 1 1,1-1-1,1 0 1,2 17-1,-1 10-4,-14 121 344,11-146-262,0-1-1,-1 1 1,-6 20 0,5-20-16,0-1-1,1 1 1,0 0 0,0 12 0,-10 130 1055,10 9-1123,2-161 2,29 1-5789,-14 1 2869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35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0 654 184,'0'0'1170,"10"-7"-1126,3-1-45,-1 0 1,2 1-1,-1 0 1,1 1-1,0 1 1,0 0-1,29-5 1,-40 9-125,-1 1 177,0 0 1,0 0-1,1 0 1,-1-1-1,0 1 1,0-1-1,0 1 1,0-1-1,0 0 1,0 0-1,0 0 1,2-1-1,-3 0 171,-1 0 0,1 0-1,0-1 1,-1 1 0,1 0-1,-1 0 1,0 0 0,1 0-1,-1-1 1,0 1-1,-1-4 1,1 5-210,0 1 76,-3 0-113,0 1 0,0-1 1,0 1-1,0 0 0,0 0 0,1 0 0,-1 0 1,0 0-1,1 1 0,-1-1 0,1 1 1,-1 0-1,1 0 0,0-1 0,-1 2 0,-1 1 1,-5 3-42,-59 38-254,66-44 310,1-1 14,-3-1 2,-1 1-1,0 0 1,1 1 0,-1-1-1,0 1 1,1 0 0,-8 2 5563,34-3-5893,0 0 403,1-1-1,-1-2 0,30-6 1,-2-2 115,-2-2 0,0-2 0,-1-2 0,0-2 0,70-41 1,-96 49-165,1 1 1,1 1 0,0 0 0,0 2-1,40-6 1,-30 6 97,-2-1-1,42-16 1,338-115 217,-352 121-334,-9 2-19,-24 7-5,1 1 0,0 1 1,53-6-1,-52 10 26,0-2 1,48-15 0,11-1-27,-37 11 35,0-2 0,0-1 1,72-32-1,-120 45 33,10-1-78,-1-1 0,1 0-1,-1 0 1,0-1 0,0-1 0,16-6-1,-17 5 1,0 1-1,1 0 0,-1 1 0,1 1 0,0-1 0,16 0 0,-26 3-64,-24 0-477,-72 6-3215,46 1-2260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5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7194,'0'0'5073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37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0 680,'0'0'1240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0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1272,'0'0'7998,"3"-9"-6504,-3 9-1431,0 0 1,1 0 0,-1 1 0,0-1 0,0 0 0,0 0 0,0 0 0,0 0 0,0 0 0,0 0 0,0 0 0,1 0 0,-1 0 0,0 0 0,0 0 0,0 0 0,0 0 0,0 0 0,0 0 0,0 0 0,0 0 0,1 0 0,-1-1 0,0 1 0,0 0 0,0 0 0,0 0 0,0 0 0,0 0-1,0 0 1,0 0 0,0 0 0,0 0 0,0 0 0,1 0 0,-1 0 0,0-1 0,0 1 0,0 0 0,0 0 0,0 0 0,0 0 0,0 0 0,0 0 0,0 0 0,0 0 0,0-1 0,0 1 0,0 0 0,0 0 0,0 0 0,0 0 0,11 210-576,-11-210 509,0 0 1,0-1 0,0 1 0,0 0-1,1 0 1,-1 0 0,0 0-1,0-1 1,0 1 0,0 0 0,0 0-1,0 0 1,0 0 0,1-1 0,-1 1-1,0 0 1,0 0 0,0 0-1,0 0 1,1 0 0,-1 0 0,0 0-1,0 0 1,0 0 0,1-1 0,-1 1-1,0 0 1,0 0 0,0 0 0,0 0-1,1 0 1,-1 0 0,0 0-1,0 0 1,0 0 0,1 1 0,-1-1-1,0 0 1,0 0 0,0 0 0,1 0-1,-1 0 1,0 0 0,0 0 0,0 0-1,0 0 1,1 1 0,-1-1-1,0 0 1,0 0 0,0 0 0,0 0-1,0 0 1,0 1 0,1-1 0,-1 0-1,0 0 1,0 0 0,0 0-1,0 1 1,10-16-138,42-76 187,-34 62-15,28-59 1,-45 84-15,0 0 1,0-1-1,-1 1 1,1-1-1,-1 1 1,0-1-1,0-6 1,-1 0 5,7 201-822,-1-160 785,-5-29 16,0 0 0,0 0 0,1 0-1,-1 0 1,0 0 0,1 0 0,-1 0 0,1 0 0,-1 0-1,1 0 1,-1 0 0,1 0 0,-1-1 0,1 1 0,0 0-1,0 0 1,-1 0 0,1-1 0,0 1 0,0-1-1,0 1 1,0-1 0,0 1 0,1 0 0,13-28 219,1-1-202,26-38 0,-21 37 29,19-38 1,-35 58 44,-1-1 0,0 1 1,-1-1-1,0 0 1,0 0-1,-1 0 1,-1 0-1,2-18 1,-3 28-90,0 0-366,1 1 255,0 0 0,-1-1-1,1 1 1,-1 0 0,1-1 0,-1 1 0,1 0-1,-1-1 1,0 1 0,1 0 0,-1 0 0,0-1-1,1 1 1,-1 0 0,0 0 0,0 0 0,0 0-1,0-1 1,0 1 0,0 0 0,0 0-1,0 0 1,0 1 0,-2 26-2641,-3-13 338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0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61 4033,'0'0'5690,"3"-8"-5424,10-26-51,-12 33-214,0-1 1,-1 1 0,1 0 0,1-1 0,-1 1 0,0 0 0,0 0 0,0 0 0,0 0 0,1 0 0,-1 0 0,0 1 0,1-1 0,-1 0-1,1 1 1,-1-1 0,1 1 0,-1-1 0,1 1 0,-1 0 0,1 0 0,0 0 0,-1-1 0,1 1 0,-1 1 0,1-1 0,0 0 0,-1 0-1,1 1 1,-1-1 0,1 1 0,-1-1 0,1 1 0,-1-1 0,0 1 0,1 0 0,-1 0 0,0 0 0,1 0 0,-1 0 0,0 0 0,0 0-1,0 0 1,0 0 0,0 1 0,1 1 0,2 22 62,-1 1 0,-1-1-1,-2 32 1,0-31-80,-1-23 16,1-1-1,-1 1 1,0-1-1,0 1 1,0-1-1,-1 1 1,1-1 0,0 1-1,-1-1 1,0 0-1,0 0 1,1 0 0,-1 0-1,0 0 1,0 0-1,-1-1 1,1 1-1,0 0 1,-5 1 0,-53 27 278,51-26-283,3-1-92,-18 5 641,24-8-540,-1-1 1,1 1 0,-1 0-1,0 0 1,1-1-1,-1 1 1,1 0-1,-1-1 1,1 1 0,-1 0-1,1-1 1,-1 1-1,1-1 1,0 1-1,-1-1 1,1 1 0,0-1-1,-1 1 1,1-1-1,0 1 1,0-1-1,-1 0 1,1 1 0,0-1-1,0 1 1,0-1-1,0 0 1,0 1-1,0-1 1,0 1 0,0-1-1,0 0 1,0 1-1,0-1 1,0 0-1,0 1 1,1-1 0,-1 1-1,0-1 1,1-2-192,-1 0 0,1 1 0,0-1 0,-1 0 0,1 1 0,0-1 0,1 1 0,-1-1 1,0 1-1,1 0 0,-1 0 0,4-4 0,7-10-2650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1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4521,'0'0'7315,"12"-18"-7354,10 14 255,13-3 8,-16-1-3342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1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4641,'33'-95'4193,"-24"92"-4201,5-2-8,4 2-120,-3 0 8,-7 1-176,-2 2-408,-3 0-113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1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22 5225,'0'0'5601,"-3"-3"-5025,3 2-574,0 1 0,-1 0-1,1 0 1,0 0-1,-1 0 1,1-1-1,0 1 1,0 0-1,-1 0 1,1-1-1,0 1 1,0 0-1,-1 0 1,1-1-1,0 1 1,0 0 0,0-1-1,0 1 1,-1 0-1,1-1 1,0 1-1,0 0 1,0-1-1,0 1 1,0 0-1,0-1 1,0 1-1,0 0 1,0-1-1,0 1 1,0-1 0,0 1-1,0 0 1,0-1-1,0 1 1,0 0-1,1-1 1,-1 1-1,0 0 1,0-1-1,0 1 1,0 0-1,1 0 1,-1-1 0,0 1-1,0 0 1,1-1-1,-1 1 1,0 0-1,1 0 1,-1 0-1,1-1 1,25 0-118,-8 2 148,46-2 369,-2-1-2945,-59 2 453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2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1776,'-44'48'3983,"35"-38"-2527,21-10-848,35-3 460,-34 1-1020,0 1 0,0 0 0,-1 1 1,1 0-1,0 1 0,0 1 0,16 3 1,-27-4-46,0 0 0,0 0 0,0 0 1,-1 1-1,1-1 0,-1 0 0,1 1 1,-1-1-1,1 1 0,-1 0 0,0-1 1,0 1-1,0 0 0,0 0 0,0-1 1,0 1-1,0 0 0,-1 0 0,1 0 1,-1 0-1,1 0 0,-1 0 0,0 0 1,0 0-1,0 0 0,0 1 1,0-1-1,-1 2 0,1 0 41,0 1 0,-1-1 1,0 0-1,0 0 0,0 0 0,0 0 1,-1 0-1,0-1 0,1 1 0,-1 0 0,-1-1 1,1 1-1,-4 3 0,-28 22 569,25-21-513,0-1 1,0 1 0,-13 17-1,19-21-108,0 0 0,1 1 0,0-1 0,0 0 0,0 1 0,0-1 0,1 1 0,0 0 0,-1 0 0,2-1 0,-1 1 0,1 0 0,-1 5 0,1-8-23,0 0 0,0-1-1,0 1 1,0 0 0,0 0 0,0 0 0,0 0-1,0 0 1,1-1 0,-1 1 0,1 0 0,0 0-1,-1 0 1,1-1 0,0 1 0,0 0-1,2 2 1,-1-3-102,1 0 1,0 0-1,-1 0 0,1-1 0,-1 1 0,1-1 0,0 0 1,0 0-1,-1 0 0,1 0 0,3 0 0,7 0-169,-4 0 81,55-5-2412,-29-6-19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2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 5449,'0'0'4282,"0"-12"-4043,0 51-65,2 26-138,0-38-38,-1 0 0,-2 0 1,-7 49-1,15-86-4584,2-9 2814,5-2-203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2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1192,'3'0'202,"1"0"0,-1-1-1,0 1 1,0-1-1,0 0 1,1 0 0,-1-1-1,0 1 1,0 0 0,4-4-1,-6 4-89,0 0 1,-1-1-1,1 1 0,0-1 0,-1 1 0,1 0 0,-1-1 0,1 1 0,-1-1 0,0 1 1,0-1-1,0 0 0,0 1 0,0-1 0,0 1 0,0-1 0,0 1 0,0-1 0,-1 1 1,1-1-1,-1 1 0,1 0 0,-1-1 0,0 1 0,1-1 0,-3-1 0,3 2-39,-1 0 0,1 1 0,0-1 0,-1 0 0,1 0 0,0 1 0,0-1 0,0 0 0,-1 0 0,1 1 0,0-1 0,0 0 0,0 0 0,0 0 0,1 1 0,-1-1 0,0 0 0,0 0 0,0 0 0,0 1 0,1-1 0,-1 0 0,0 1 0,1-1 0,-1 0 0,1 1 0,-1-1 0,1 0 0,0 0 0,1 0-8,0-1 0,0 1-1,0 0 1,0 0 0,0 0 0,0 0 0,0 1-1,1-1 1,-1 1 0,4-1 0,71 0-395,-56 2 475,-19-1-146,-1 0-1,1 0 1,-1 0-1,0 0 1,1 0-1,-1 0 1,1 1-1,-1-1 1,0 0-1,1 1 1,-1-1-1,1 1 1,-1 0-1,0-1 1,0 1-1,1 0 1,-1 0-1,0 0 1,0 0-1,0 0 1,0 0-1,0 0 1,0 0-1,0 0 0,-1 0 1,1 1-1,1 1 1,-2-2 55,0 1 0,1 0 0,-1 0 0,0 0 0,0 0 0,0 0 0,0 0 0,-1 0 0,1 0 0,0 0 0,-1 0 0,1 0 0,-1 0 0,0 0 0,0-1 0,0 1 0,0 0 0,0 0 0,0-1 0,0 1 0,-2 1 0,-35 35 849,26-28-772,0 2 0,0 0 0,-12 17 0,22-26-146,0 0 0,0 0 0,1 0 1,-1 0-1,0 0 0,1 0 0,0 0 0,0 1 0,0-1 0,0 0 0,1 1 0,-1-1 0,1 1 0,0-1 0,0 1 0,0-1 0,0 1 0,1-1 0,-1 1 0,3 5 0,-2-7-19,1 0 0,0 0 0,-1 0 0,1 0 0,0-1 0,0 1 0,0-1 0,0 1 0,0-1 0,1 0 0,-1 0 0,0 0 0,1 0 0,-1 0 0,1 0 0,-1 0 0,1-1 0,-1 0 0,3 1 0,50 4-440,-1-5-2626,-45 0 837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3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4705,'0'0'5619,"-3"24"-5035,11 135 953,-7-91-6602,-1-63 4252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5:4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0 0 2497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3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1280,'0'0'9020,"5"-2"-8720,11-3-390,0 1 0,1 0 0,-1 1 0,26-1 0,-40 4-77,0 0-1,0 0 0,0-1 1,0 1-1,0-1 0,0 1 1,0-1-1,0 0 1,0 0-1,0 0 0,0 0 1,-1 0-1,1 0 1,0-1-1,1 0 0,6-8-2539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4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 4417,'0'0'6036,"6"-9"-5663,19-27 22,-23 34-358,1 0-1,-1 0 0,1 1 1,0-1-1,-1 1 1,1-1-1,0 1 1,0 0-1,0 0 0,0 0 1,0 0-1,0 1 1,0-1-1,0 1 1,0 0-1,1 0 0,-1 0 1,0 0-1,0 1 1,0-1-1,4 2 1,18-1 7,-18-2-229,22-7 396,-28 7-347,-1 1 0,1-1 0,0 1-1,-1-1 1,1 0 0,-1 0 0,1 1 0,-1-1-1,1 0 1,-1 0 0,0 1 0,1-1-1,-1 0 1,0 0 0,0 0 0,1 0 0,-1 0-1,0 1 1,0-1 0,0-1 0,0-6-2808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4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6009,'0'0'1455,"24"0"-1195,73 4-198,-94-4-71,1 0 0,-1 0 0,1 1 0,0-1 0,-1 1 0,0 0 0,1 0 0,-1 1 0,0-1 0,7 4 0,-9-4 32,0-1 0,-1 1 0,1 0 0,0 0 0,0-1 0,-1 1 0,1 0 0,0 0 0,-1 0 0,1 0 0,-1 0 0,1 0 0,-1 0 0,0 0 0,1 0 0,-1 0 0,0 0 0,0 0 0,0 0 0,0 1 0,0-1 0,0 1 0,0 1 81,-1 0 1,0 0-1,0 0 0,0-1 1,0 1-1,-1 0 1,1 0-1,-1-1 0,0 1 1,1-1-1,-1 0 1,0 1-1,-1-1 0,1 0 1,-4 3-1,-8 4 66,7-4-86,-1-1 0,1 1 0,0 1 0,0-1-1,0 1 1,1 1 0,0-1 0,0 1 0,1 0 0,-8 13-1,12-19-90,0 1 0,0 0 0,1 0 0,-1 0-1,1 0 1,-1 0 0,1 0 0,0-1-1,-1 1 1,1 0 0,0 0 0,0 0 0,0 0-1,1 0 1,-1 0 0,0 0 0,1 0 0,0 0-1,-1 0 1,1 0 0,0 0 0,0-1 0,0 1-1,0 0 1,0 0 0,0-1 0,0 1 0,1-1-1,-1 1 1,1-1 0,-1 0 0,1 0 0,-1 1-1,1-1 1,0 0 0,-1 0 0,1-1 0,0 1-1,0 0 1,0 0 0,0-1 0,0 1-1,0-1 1,0 0 0,0 0 0,0 0 0,0 0-1,0 0 1,0 0 0,0 0 0,-1 0 0,1-1-1,0 1 1,0-1 0,0 0 0,2 0 0,52-32-2402,-32 13-661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4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4425,'0'0'9254,"-17"6"-10128,12-4 575,0-1 0,0 1 0,0-1 0,0 0 0,0 0-1,-1 0 1,-5-1 0,5 1-818,-12-1-3985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6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18 984,'0'0'7420,"0"-17"-3641,1 44-3792,0-9 24,-1 0-1,0 0 1,-2 0-1,0 0 1,0 0 0,-2-1-1,0 0 1,-10 25-1,8-26 19,1 0-1,0 0 1,2 1 0,-1 0-1,2 0 1,0 0-1,1 0 1,2 26-1,-1-31-74,3-10 58,1 0 0,-1-1 0,0 1 0,0-1-1,1 1 1,-1-1 0,1 0 0,-1 0 0,1 0 0,0-1 0,-1 1 0,6-1-1,-2 1-8,6 1-79,1 0-1,0 0 0,-1-2 1,1 0-1,0 0 0,-1-1 1,1-1-1,26-7 1,-30 6-328,0-1 1,0 0 0,0-1 0,-1 0 0,1-1 0,-1 0 0,10-8 0,0-5-1995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6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 1240,'0'0'8486,"22"-11"-8087,69-33-190,-83 40-112,0 0 0,1 1 0,-1 0 1,1 0-1,0 1 0,-1 0 0,1 1 0,0 0 0,0 0 0,13 2 0,5-2-85,-10 0-180,24-2-229,-15-1-3085,-19 1-1893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8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0 464,'0'0'0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8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98 464,'-113'-40'407,"90"31"971,0 2 1,-33-7-1,39 11-1229,1-1 1,0-1-1,-26-10 1,42 14-123,26 1 685,290 2 230,0-1-3711,-289-1 317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8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3681,'0'0'5308,"4"-1"-4922,126-27-275,114-21-1305,-194 43-1793,64 0 0,-94 6 669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9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1016,'0'0'5787,"22"-1"-5279,156-3-25,-104 2-496,82 4-1049,-134 3 226,-9 0-694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5:4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2497,'157'42'1933,"-125"-33"-39,-35 0 3071,-9 31-5108,9-21 63,1-1-1,1 32 1,1-43-53,1-7 90,-1 1 1,0 0-1,1 0 1,-1 0-1,1-1 1,-1 1-1,1 0 1,-1-1 0,1 1-1,0 0 1,-1-1-1,1 1 1,0-1-1,0 1 1,-1-1-1,1 1 1,0-1 0,0 1-1,0-1 1,-1 0-1,1 0 1,0 1-1,0-1 1,0 0-1,0 0 1,0 0 0,0 0-1,0 0 1,1 0-1,35 0-1948,-30 0 1379,17 0-1007,-3 0-1088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4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31 544,'0'0'6307,"0"-6"-5143,1-15 103,0 17 1350,0 18-1195,-1-5-1628,6 153-441,-13-143 474,4-10-1432,1-1-4311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50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30 0 1064</inkml:trace>
  <inkml:trace contextRef="#ctx0" brushRef="#br0" timeOffset="1">30 0 1064,'1'155'2426,"-1"-154"-2304,0 1 1,0 0-1,0-1 0,0 1 0,0 0 1,0-1-1,0 1 0,-1 0 0,1-1 1,-1 1-1,1 0 0,-1-1 0,0 1 0,1-1 1,-1 1-1,0-1 0,0 1 0,0-1 1,-2 2-1,-12-4 1957,11-1-670,3 2-734,7 0-1030,62 1 502,116-5 309,-183 4-551,-1 1-1,0-1 0,1 0 1,-1 0-1,1 0 0,-1 0 1,0-1-1,1 1 0,-1 0 0,0 0 1,1 0-1,-1 0 0,0 0 1,1 0-1,-1 0 0,0-1 1,1 1-1,-1 0 0,0 0 1,1 0-1,-1-1 0,0 1 1,0 0-1,1-1 0,-1 1 1,0 0-1,0 0 0,0-1 1,1 1-1,-1 0 0,0-1 1,0 1-1,0 0 0,0-1 1,0 1-1,0 0 0,0-1 1,0 1-1,0-1 0,0 1 1,0 0-1,0-1 0,0 1 1,0 0-1,0-1 0,0-7-5081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50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5009,'0'0'5897,"76"-37"-6465,-17 37 776,-3-3-208,-6 1-184,-9 2-688,-17 0-1168,-15 0-1993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50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27 7258,'0'0'1871,"-26"-4"-1654,-115-18-94,140 22-129,1 0 0,-1 0 1,1 0-1,-1 0 0,1 0 1,-1 0-1,1 0 0,-1 0 1,1 1-1,-1-1 0,1 0 1,-1 0-1,1 1 0,0-1 1,-1 0-1,1 0 0,-1 1 1,1-1-1,0 0 1,-1 1-1,1-1 0,0 1 1,-1-1-1,1 0 0,0 1 1,0-1-1,-1 1 0,1-1 1,0 1-1,0 0 0,-5 23-100,7 31-16,-1-50 102,0 12 12,2 1 0,0-1 1,7 21-1,-8-32-61,0 0-1,0-1 1,1 1-1,-1-1 0,1 1 1,0-1-1,1 0 1,-1 0-1,1 0 0,0 0 1,0-1-1,9 8 1,-13-12 94,1 1 1,0-1 0,-1 1 0,1-1-1,-1 0 1,1 1 0,0-1-1,-1 0 1,1 0 0,0 1 0,-1-1-1,1 0 1,0 0 0,-1 0-1,1 0 1,0 0 0,0 0 0,-1 0-1,1 0 1,0 0 0,-1 0-1,1 0 1,0-1 0,-1 1-1,1 0 1,0 0 0,-1-1 0,1 1-1,0 0 1,0-1 0,10-23 288,-7-37-306,-4 56 1,-2-21 26,1 18-70,0 0-1,1 0 1,0 1 0,0-1-1,1 0 1,0 0-1,3-12 1,-3 20-22,-1-1 0,1 0 0,0 1 0,0-1 0,1 1 0,-1-1 0,0 1 0,0-1 0,0 1 0,0 0 0,0 0 1,0-1-1,1 1 0,-1 0 0,0 0 0,0 0 0,0 0 0,0 0 0,2 1 0,1-1-420,14 0-1800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54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1792,'0'0'8181,"0"-5"-7745,0-16-411,0 15-162,3 7 141,0 1 1,-1-1-1,0 0 0,1 0 1,-1 1-1,0 0 0,0-1 1,0 1-1,0 0 1,2 2-1,-1 1 13,0 0 0,0 1 1,-1-1-1,1 1 0,-1-1 1,-1 1-1,1 0 0,-1 0 1,1 9-1,1 62 287,-1-23-188,18 103-36,-8-73 26,3 112 0,-17-147 38,-9 51-1,0-9-18,10 31 11,2-66-865,7-55-4285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55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6225,'0'0'2275,"51"0"-2539,314-16 3024,340-3-2237,-518 20-472,1287 1 52,-1169-4-1510,-304 2 1196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28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15 1696,'0'0'7677,"3"-15"-3684,-4 43-3757,-2 0 0,-7 32 0,-2 11-2212,9-24-4689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29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1720,'0'0'9829,"30"0"-9638,266-3-227,-296 3 11,0 0 1,1 0-1,-1 0 1,0 0-1,0 0 1,0-1-1,1 1 1,-1 0-1,0 0 1,0 0-1,0 0 1,0-1-1,1 1 1,-1 0-1,0 0 1,0 0-1,0-1 1,0 1-1,0 0 1,0 0-1,0 0 1,0-1-1,0 1 0,0 0 1,1 0-1,-1-1 1,0 1-1,0 0 1,0 0-1,-1-1 1,1 1-1,0 0 1,0 0-1,0 0 1,0-1-1,0 1 1,0 0-1,0 0 1,0-1-1,0 1 1,0 0-1,-1 0 1,1 0-1,0 0 1,0-1-1,0 1 1,0 0-1,-1 0 1,1 0-1,0 0 1,0-1-1,0 1 1,-1 0-1,1 0 1,0 0-1,0 0 0,0 0 1,-1 0-1,1 0 1,0 0-1,0 0 1,-1 0-1,-12-11-2156,-6 0-1484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29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1032,'0'0'4795,"0"0"-4655,0-1 1,0 1-1,0 0 1,0-1-1,1 1 1,-1-1-1,0 1 1,0 0 0,1-1-1,-1 1 1,0 0-1,1-1 1,-1 1-1,0 0 1,1-1-1,-1 1 1,0 0 0,1 0-1,-1-1 1,1 1-1,-1 0 1,0 0-1,1 0 1,-1 0-1,1 0 1,-1-1 0,1 1-1,268-10 823,-215 10-1506,-54 0 251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31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51 1776,'0'0'6791,"-1"-21"-3598,-1 22-3189,-1 1 1,1-1 0,0 1-1,-1 0 1,1-1-1,0 1 1,0 0-1,0 1 1,0-1-1,1 0 1,-1 0-1,1 1 1,-1-1 0,1 1-1,0-1 1,0 1-1,0-1 1,0 1-1,0 0 1,1 0-1,-1-1 1,0 5 0,-4 63-281,5-69 259,1 0 15,-1 0 0,1 0 0,-1 0 0,1 0 0,-1 0 0,1 0 0,0-1 1,-1 1-1,1 0 0,0 0 0,0-1 0,0 1 0,-1 0 0,1-1 0,0 1 0,0 0 0,0-1 1,0 0-1,0 1 0,0-1 0,0 1 0,0-1 0,0 0 0,0 0 0,0 0 0,0 0 0,1 0 1,-1 0-1,1 0 0,42 1 289,-36-1-312,-3 0 10,-1 0 0,0 1 0,0-1 0,0-1 0,1 1 0,-1-1 0,0 0 0,0 0 0,0 0 0,0 0 0,0-1 0,0 1 0,-1-1-1,1 0 1,0 0 0,-1 0 0,1-1 0,-1 0 0,0 1 0,0-1 0,0 0 0,0 0 0,0-1 0,-1 1 0,0 0 0,1-1 0,-1 0 0,0 1 0,-1-1 0,1 0 0,-1 0 0,0 0 0,0 0-1,1-7 1,0 3 211,0 0 0,-1-1-1,-1 1 1,1-14 0,-1 20-179,0 1 1,0 0-1,0-1 0,-1 1 1,1 0-1,0-1 1,-1 1-1,1 0 1,0 0-1,-1-1 1,0 1-1,1 0 1,-1 0-1,0 0 1,1 0-1,-1 0 0,0 0 1,0 0-1,0 0 1,0 0-1,0 0 1,0 0-1,0 0 1,0 1-1,0-1 1,0 0-1,-1 1 1,1-1-1,0 1 1,0 0-1,-1-1 0,1 1 1,0 0-1,-1 0 1,1 0-1,-2-1 1,2 4-516,1 0 1,-1 0 0,0 0-1,1 0 1,0 0-1,-1 0 1,1 0 0,0 0-1,1 5 1,-1-3-2636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5:4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2481,'0'0'5959,"-3"4"-5893,0 2-14,0 0 1,1 0-1,-1 0 1,1 0-1,1 1 1,-1-1-1,1 0 1,0 1-1,1-1 1,-1 1-1,1-1 1,2 12-1,-2-8 179,-1-5-79,1 1-1,-1 0 1,-1-1-1,1 1 1,-1-1-1,-3 9 0,3-9-196,0 0-1,0 1 0,0 0 0,1-1 0,0 1 0,-1 8 0,40-13-1031,-31-1 729,0 0 1,0-1 0,0 1 0,0-1-1,0-1 1,0 1 0,11-5 0,-5-2-2083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51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323 279 3393,'0'0'6052,"-10"-15"-5894,-27-45-35,36 59-34,0 0 0,0 0-1,0-1 1,0 1 0,0 0-1,1-1 1,-1 1 0,0-1 0,1 1-1,-1-1 1,1 1 0,0-1-1,-1 0 1,1 1 0,0-1 0,0 1-1,0-1 1,0 0 0,0 1-1,1-1 1,-1 1 0,0-1 0,1 1-1,-1-1 1,1 1 0,-1-1 0,1 1-1,0-1 1,0 1 0,0-1-1,-1 1 1,3-2 0,0 1-184,1-1 1,0 1-1,0 0 1,1 0 0,-1 1-1,0-1 1,0 1-1,8-2 1,8-3 53,-18 5 8,44-25-487,-44 25 523,0 0-1,0-1 1,0 1-1,-1-1 1,1 0 0,0 1-1,-1-1 1,1 0 0,-1 0-1,0 0 1,0 0-1,1 0 1,-1 0 0,-1-1-1,1 1 1,0 0 0,0 0-1,-1-1 1,1-2-1,-1 4 13,-1 0 0,1 0 0,0 0 0,-1 0 0,1 0 0,-1 0 0,1 0 0,-1 1 0,1-1 0,-1 0 0,0 0 0,1 1 0,-1-1 0,0 0 0,1 1 0,-1-1-1,0 0 1,0 1 0,0-1 0,0 1 0,0 0 0,0-1 0,0 1 0,1 0 0,-1-1 0,-2 1 0,-31-7 340,28 6-285,-72-8 458,0 4 0,-120 7 0,278-12-758,-50 4-14,56-1-1,-13 7-2768,-40 0-2617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52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4385,'0'0'7686,"0"-2"-7444,31 23 9,-8-8-93,1-1 0,0-1 1,1-1-1,29 8 0,-20-8-121,47 23-1,-79-31-41,-1-1 1,1 0-1,-1 0 0,1 1 0,-1-1 1,0 1-1,1-1 0,-1 1 0,0 0 1,0-1-1,0 1 0,-1 0 0,1 0 1,0 0-1,-1-1 0,1 1 1,-1 0-1,1 0 0,-1 0 0,0 0 1,0 0-1,0 0 0,0 0 0,0 0 1,0 0-1,-1 0 0,0 3 0,0 1 8,-1-1 1,1 1-1,-1-1 0,0 1 0,0-1 1,-1 0-1,1 0 0,-6 7 0,-15 12 220,-1 0-1,-1-2 0,0-1 1,-39 23-1,3 0 236,61-44-528,0 0 0,-1 0 0,1 1 0,0-1 1,0 0-1,-1 0 0,1 0 0,0 1 0,0-1 0,-1 0 1,1 0-1,0 0 0,-1 0 0,1 0 0,0 1 0,0-1 0,-1 0 1,1 0-1,0 0 0,-1 0 0,1 0 0,0 0 0,-1 0 0,1 0 1,0 0-1,-1 0 0,1 0 0,0-1 0,-1 1 0,1 0 1,-1 0-1,1-9-4395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58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78 134 1616,'0'0'3510,"-2"-7"-3456,-2 0-39,3 4-9,-1 1 0,1-1 0,0 1 0,0-1 0,1 0 0,-1 1-1,0-1 1,1 0 0,0 1 0,-1-5 0,1 5 146,-1 0 0,0 0 0,0 0 0,1 0 0,-1 0 1,-1 1-1,1-1 0,0 0 0,0 1 0,-1-1 0,1 1 0,-1-1 0,1 1 0,-1-1 1,1 1-1,-1 0 0,0 0 0,0 0 0,0 0 0,-3-1 0,-7-6 1747,-4 0 340,13 6-273,22 2-1185,366-3-810,-301 4 40,261-7 63,171-7 100,-447 13-158,-4 2 60,0-4 1,79-11-1,-140 12-998,-13 1-1341,3 1 1359,-12-1-4412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4:59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 1736,'0'0'10333,"3"-14"-9559,1 23-751,0 1 1,-1 0-1,0 0 1,-1 0-1,0 1 1,0 10 0,8 36 67,-5-34-81,-4-16-3,0-1 1,1 1 0,0-1 0,-1 0 0,2 0 0,-1 0 0,1 0-1,0 0 1,0-1 0,1 1 0,3 4 0,-6-9 18,-1-1-1,1 0 1,-1 0 0,1 0 0,-1 0 0,1 0-1,-1 0 1,1 0 0,-1 0 0,1 0 0,-1 0-1,1 0 1,-1 0 0,1 0 0,-1 0 0,1 0-1,-1-1 1,1 1 0,-1 0 0,1 0 0,-1 0-1,1-1 1,-1 1 0,0 0 0,1-1 0,-1 1-1,0 0 1,1-1 0,-1 1 0,0 0-1,1-1 1,-1 1 0,0-1 0,1 0 0,12-19 30,-11 16 53,28-39 73,-14 22-143,-1-1 1,-1 0-1,-1-1 1,-1-1-1,-1 0 1,-1 0-1,9-35 0,-19 54 60,4-19 185,-4 23-291,0 1 0,0 0 0,0-1 1,0 1-1,0 0 0,0-1 0,0 1 1,1 0-1,-1 0 0,0-1 0,0 1 1,0 0-1,0 0 0,0-1 0,1 1 1,-1 0-1,0 0 0,0-1 0,1 1 0,-1 0 1,0 0-1,0 0 0,1-1 0,-1 1 1,0 0-1,0 0 0,1 0 0,-1 0 1,0 0-1,1 0 0,-1 0 0,0 0 1,0 0-1,1 0 0,-1 0 0,0 0 0,1 0 1,-1 0-1,0 0 0,1 0 0,-1 0 1,0 0-1,0 0 0,1 0 0,-1 0 1,0 0-1,1 0 0,-1 1 0,0-1 1,0 0-1,1 0 0,-1 0 0,0 1 1,0-1-1,0 0 0,1 0 0,-1 1 0,0-1 1,0 0-1,0 0 0,0 1 0,1-1 1,-1 0-1,0 1 0,2 5 11,0 0 0,0 1 1,-1-1-1,1 1 0,-1 0 0,-1-1 0,1 1 1,-1 0-1,-1 0 0,1-1 0,-2 8 0,0 12-47,2-11 46,0 0 0,1-1 0,0 1 1,1 0-1,1-1 0,0 0 0,1 1 0,0-1 1,11 22-1,-14-36-2,-1 1 0,0-1 0,1 0 0,-1 1 0,1-1 0,-1 0 0,1 1 0,-1-1 0,1 0 0,0 0 1,-1 1-1,1-1 0,-1 0 0,1 0 0,-1 0 0,1 0 0,0 0 0,-1 0 0,1 0 0,-1 0 0,1 0 0,0 0 0,-1 0 0,1 0 0,-1 0 1,1 0-1,0-1 0,-1 1 0,1 0 0,-1 0 0,1-1 0,-1 1 0,1 0 0,-1-1 0,1 1 0,-1-1 0,1 1 0,-1 0 0,1-1 0,18-17 42,-3-3 12,-1 0 0,-1-1 0,-1-1-1,-1 0 1,-1 0 0,-1-1 0,-1-1 0,11-49 0,-20 73-85,0 1-1,0 0 1,0-1 0,1 1 0,-1 0 0,0-1 0,0 1 0,0 0 0,0-1 0,1 1 0,-1 0 0,0 0 0,0-1 0,1 1 0,-1 0 0,0 0 0,1-1-1,-1 1 1,0 0 0,0 0 0,1 0 0,-1 0 0,0 0 0,1-1 0,-1 1 0,0 0 0,1 0 0,-1 0 0,1 0 0,-1 0 0,0 0 0,1 0 0,-1 0-1,0 0 1,1 0 0,-1 0 0,0 0 0,1 0 0,-1 1 0,1-1 0,-1 0-141,1 0 0,-1 1 0,1-1 0,-1 0 0,0 1 0,1-1 0,-1 0 0,0 1 1,1-1-1,-1 0 0,0 1 0,1-1 0,-1 1 0,0-1 0,0 0 0,0 1 0,1-1 0,-1 1 0,0-1 0,0 1 0,0-1 0,0 1 0,0-1 0,0 1 0,0-1 0,0 1 0,0-1 1,0 1-1,0-1 0,0 1 0,0-1 0,0 1 0,0-1 0,-1 1 0,1-1 0,0 1 0,-8 9-6176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5:00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9 132 2737,'0'0'9823,"1"-4"-9190,0-4-609,-1 12 14,-1 26 65,-5 46 86,3 13 108,2-84-147,1-19-24,0-3-79,3-23 18,1-1 0,13-58 0,-9 55 32,-8 44-101,0 0-1,0 0 1,0-1-1,1 1 1,-1 0-1,0-1 1,0 1-1,0 0 1,0 0-1,0-1 1,0 1 0,0 0-1,1 0 1,-1-1-1,0 1 1,0 0-1,0 0 1,1 0-1,-1-1 1,0 1-1,0 0 1,0 0-1,1 0 1,-1 0 0,0-1-1,0 1 1,1 0-1,-1 0 1,0 0-1,1 0 1,-1 0-1,0 0 1,0 0-1,1 0 1,-1 0-1,0 0 1,1 0-1,-1 0 1,0 0 0,0 0-1,1 0 1,-1 0-1,0 0 1,1 0-1,-1 0 1,0 1-1,0-1 1,1 0-1,-1 0 1,0 0-1,0 0 1,0 1 0,1-1-1,-1 0 1,0 0-1,0 0 1,0 1-1,1-1 1,-1 0-1,0 0 1,0 1-1,0-1 1,0 1-1,12 13-137,-12-14 143,6 9 2,-2-2-6,1 0 0,1 0 0,-1 0 0,1-1 0,10 9 1,-15-14 1,1 0 1,-1 0 0,0-1 0,0 1 0,0 0 0,0-1 0,1 1 0,-1-1-1,0 0 1,1 1 0,-1-1 0,0 0 0,1 0 0,-1 0 0,0 0 0,1 0-1,-1 0 1,0 0 0,1 0 0,-1 0 0,0-1 0,1 1 0,-1-1 0,0 1-1,0-1 1,1 1 0,-1-1 0,0 0 0,0 1 0,0-1 0,0 0 0,0 0 0,0 0-1,0 0 1,0 0 0,0 0 0,0 0 0,-1 0 0,1 0 0,0-1 0,-1 1-1,1-2 1,21-30 94,-13 22-56,-1-1 0,-1 0 0,0-1 0,0 0 0,6-18 0,-36 162 342,19-97-434,1 1 0,3 54 0,1-39-1019,-5-41-1117,-16-3-2049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5:01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2617,'0'0'5953,"6"-3"-5297,-6 1 688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0:15:02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392 106 1608,'0'0'4911,"-13"-8"-4755,-3-2-139,-35-27 39,50 35 145,-1 0 0,1 0 0,0-1 0,-1 1 0,1 0 0,0-1 0,0 1 0,1 0 0,-1-1 0,0 1 0,0-5 0,1 4 1194,-1 11-690,0 6-996,-1 15 410,-1-2 0,-1 1 1,-1 0-1,-12 34 0,10-20 45,-7-60-1288,8-7 1267,1 0 0,1 0 0,1 0 0,0-28 0,3 53-86,-25 1-205,7 5 152,1 1 1,0 1-1,0 1 0,1 0 1,-29 22-1,14-10-10,28-19-1,0-1-1,1 0 1,-1 0 0,1 1 0,0-1 0,0 1-1,0 0 1,0-1 0,0 1 0,0 0-1,0 0 1,1 0 0,-1 0 0,1 1 0,-1-1-1,1 0 1,0 1 0,-2 4 0,7-6-7,-1 0 1,1-1-1,-1 1 1,0-1 0,1 1-1,-1-1 1,1 0-1,6-1 1,-5 1 27,18-2 82,-1-1 1,1-1-1,-1-1 0,0-1 0,0-1 1,0 0-1,-1-2 0,0-1 1,-1 0-1,0-1 0,-1-2 0,0 0 1,-1-1-1,22-21 0,-37 32-11,0-1-1,0 1 1,0-1-1,-1 0 1,0 0-1,1 0 1,-1-1-1,2-5 1,6-12 379,-10 21-472,1 1 1,-1-1 0,0 1-1,1 0 1,-1-1 0,1 1-1,-1 0 1,1-1 0,-1 1-1,1 0 1,-1 0 0,1-1-1,-1 1 1,1 0 0,0 0-1,-1 0 1,1 0 0,-1 0-1,1 0 1,-1 0 0,1 0-1,0 0 1,-1 0 0,1 0-1,-1 0 1,1 0 0,-1 0-1,1 0 1,-1 1 0,1-1-1,0 0 1,-1 0 0,1 1-1,-1-1 1,0 0 0,1 1-1,-1-1 1,1 0-1,-1 1 1,1 0 0,22 21-73,-19-18 59,-1-1 15,0 0-1,1 0 1,-1 0 0,0 1-1,0-1 1,-1 1-1,1 0 1,-1 0 0,0 0-1,0 0 1,0 0-1,0 0 1,-1 1 0,2 4-1,-5-7 3,0 0 0,0 0 0,0-1 0,0 1 0,0-1 0,-1 1 0,1-1 0,0 0 1,-1 0-1,1 0 0,-1 0 0,1 0 0,-1-1 0,-3 1 0,0 1-56,-47 15-1400,31-10-2782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45.6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1096,'0'6'13579,"0"-12"-13571,-5 23-127,-42 250-98,46-262 180,0 1 0,0 0 0,1-1 0,-1 1 0,1 0 0,1-1 0,-1 1 0,1 0 1,0-1-1,0 1 0,3 5 0,-3-9 12,1 1 1,0-1 0,0 0-1,0 0 1,0 0 0,0 0-1,0 0 1,1 0 0,-1-1-1,1 1 1,-1-1 0,1 1-1,-1-1 1,1 0 0,0 0-1,0-1 1,-1 1 0,1 0-1,0-1 1,0 0 0,0 1 0,5-1-1,16 2-876,0-1 0,0-1-1,41-5 1,-55 4 423,-1-1-1,0-1 1,0 0 0,0 0-1,0 0 1,0-1 0,-1-1-1,0 0 1,0 0 0,0 0-1,0-1 1,8-8 0,0-3-1643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46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88 4641,'0'0'5112,"24"-1"-4952,166-4-19,-175 3-132,-1-1 0,1-1-1,-1 0 1,0-1 0,0 0-1,0-1 1,-1-1 0,14-8 0,30-15-41,-56 30-186,-18 2-2934,-7 6-786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46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6001,'0'0'4313,"151"0"-4265,-116 0-48,-3 0 0,-2-2-304,-4-4-424,-2-2-272,-10 3-793,-5 0-1367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5:4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35 0 3393</inkml:trace>
  <inkml:trace contextRef="#ctx0" brushRef="#br0" timeOffset="1">35 0 3393,'-35'119'888,"56"-119"-552,-1 0 544,7 0-120,-4 0-600,1 0-64,-4 3-40,-5 0-56,-9-1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46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4097,'0'0'4186,"-2"8"-3971,-3 19 230,1 1 0,1 0 0,1 51 0,3-71-403,0 0-1,0 0 1,0-1 0,1 1-1,1 0 1,-1 0-1,1-1 1,6 11-1,-7-14-53,1-1-1,-1 1 0,1-1 0,0 0 1,0 0-1,0 0 0,0 0 1,0-1-1,1 1 0,-1-1 0,1 0 1,-1 0-1,1 0 0,0-1 1,0 1-1,0-1 0,7 2 1,-8-2-1,0-1 1,0 1 0,0 0-1,0-1 1,0 0 0,1 0-1,-1 0 1,0 0 0,0 0-1,0-1 1,0 1 0,1-1-1,-1 0 1,0 0 0,0 0-1,0 0 1,-1-1 0,1 1-1,0-1 1,0 0 0,-1 1-1,1-1 1,-1 0 0,0-1-1,3-2 1,1-3 27,-1-1 0,-1 0 0,1 0 0,-1-1 0,-1 1 0,4-16 0,-5 16-30,2-5 68,0-1 0,-2 0-1,0 0 1,0 0 0,-2-1 0,0 1 0,-2-22 0,1 35-26,0 0 0,0 0 0,0 0 0,0 0 1,-1 0-1,1 0 0,-1 0 0,1 0 1,-1 1-1,1-1 0,-1 1 0,0-1 0,0 1 1,0 0-1,0-1 0,0 1 0,0 0 0,0 0 1,0 1-1,0-1 0,-1 0 0,1 1 0,0-1 1,0 1-1,-1 0 0,1-1 0,0 1 1,-3 1-1,0-2-36,0 1 0,0 0 0,0 0 1,0 0-1,0 1 0,0 0 0,0 0 0,0 0 1,0 0-1,0 1 0,1 0 0,-7 3 0,8-2-69,0-1 0,0 1 0,0 0-1,1-1 1,-1 1 0,1 0-1,0 1 1,0-1 0,0 0-1,0 1 1,-1 4 0,-3 26-5007,6-30 1291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47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4849,'0'0'5832,"0"-2"-5740,0 143 720,15 284-346,-12-348-924,3-77-5098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48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1 760,'0'0'6620,"-9"0"-6576,5-1-13,0 1 0,1 0-1,-1 1 1,0-1 0,0 1 0,0-1-1,0 1 1,1 0 0,-1 1 0,0-1-1,1 1 1,-1-1 0,1 1-1,-1 0 1,1 1 0,0-1 0,0 0-1,0 1 1,0 0 0,1-1 0,-1 1-1,-3 6 1,-1 2 127,1 0 1,0 0-1,1 0 0,0 1 1,0 0-1,2 0 0,-1 1 1,2-1-1,0 1 0,0-1 1,1 1-1,1 0 0,1 18 1,-1-28-162,0 0 0,0-1 0,0 1 0,1 0 0,0-1 1,-1 1-1,1 0 0,0-1 0,0 1 0,0-1 0,0 0 1,1 1-1,-1-1 0,1 0 0,0 0 0,-1 0 1,1 0-1,3 2 0,-1 0-97,0-1-1,1 0 1,0 0 0,-1-1 0,1 0-1,0 1 1,0-2 0,10 3 0,-2-1-100,-1-1 0,1 0 0,0-2 0,0 1 0,0-1 0,-1-1 0,18-3 0,-27 3 210,0-1 0,0 1-1,0 0 1,0-1 0,-1 0-1,1 0 1,-1 0 0,0 0-1,1 0 1,-1 0 0,0-1-1,0 1 1,0-1 0,0 1-1,-1-1 1,1 0 0,-1 1 0,0-1-1,0 0 1,0 0 0,0 0-1,0 0 1,0 0 0,0-6-1,2-11 345,-1 1 1,-1-33-1,-1 44-189,1-17 288,0 18-330,-1 0 0,1-1 0,-1 1 0,0 0 1,-1-1-1,0 1 0,0 0 0,-1 0 0,1 0 0,-2 0 0,1 0 0,-1 0 0,-6-12 0,2 16-1081,4 13 511,5 14-301,9 6-529,-6-20 1065,-1 0 1,-1 0 0,0 1 0,-1-1 0,1 1 0,0 21-1,-3-20 383,0 0-1,-1 0 0,0 0 0,-1 0 1,0-1-1,-1 1 0,0-1 0,-1 1 0,0-1 1,-1 0-1,0-1 0,-1 1 0,-12 15 1,-21 27 1737,-84 86-1,19-24-569,101-112-1262,2-3-32,10-18-314,-6 16 259,1 0-1,-1 0 1,1 0 0,-1 1-1,1-1 1,0 1-1,0 0 1,0 0-1,0 0 1,0 1-1,0-1 1,0 1-1,-1 0 1,1 0 0,0 1-1,0-1 1,7 2-1,7 3 30,0 0 0,29 14 1,16 4-13,-34-18 22,0-2 0,0 0 1,35-3-1,-46 0-66,-17 0-438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48.9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7938,'0'0'3851,"18"-4"-3769,-10 2-102,24-7-47,1 3 1,0 0-1,46-1 0,-73 1-2970,-6-1-605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49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3 217 9874,'0'-156'1496,"-3"153"-599,3 1 471,0-4-336,0 4-544,0-4-408,15 1-80,8-3 0,7 0-200,-1 0-232,-2 3-104,-4 0-152,-2 2 80,-9 3-320,-9 0-425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50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133 106 1296,'0'0'7200,"-8"-1"-6615,7 1-581,-3 0 85,0-1 0,0 0 0,0 1 0,0 0 0,1 0 0,-1 0 0,0 1-1,0-1 1,0 1 0,0 0 0,0 0 0,1 0 0,-1 0 0,1 1 0,-1-1-1,1 1 1,-1 0 0,1 0 0,0 1 0,0-1 0,0 1 0,0-1 0,-4 6-1,3-3 1,0 1-1,0 0 0,1 0 0,0 0 0,0 1 0,1-1 0,0 1 0,0-1 1,0 1-1,1 0 0,0 0 0,-1 7 0,1 5-71,1 1 1,5 38-1,-4-54-46,0-1 0,0 0 0,0 1 0,0-1-1,1 0 1,-1 0 0,1 0 0,0 0 0,0 0 0,0 0 0,0 0 0,1-1-1,-1 1 1,1-1 0,-1 0 0,1 1 0,0-1 0,0 0 0,0-1 0,0 1 0,0-1-1,1 1 1,3 0 0,1 1-50,1 0-1,-1-1 1,1 0-1,0-1 1,0 0 0,-1 0-1,1-1 1,11-1-1,-18 0 82,0 1-1,1-2 1,-1 1 0,0 0-1,0 0 1,0-1-1,0 1 1,0-1-1,0 1 1,0-1-1,0 0 1,0 0-1,-1 0 1,1 0 0,-1 0-1,0 0 1,1 0-1,1-5 1,20-51 38,-19 47-36,5-15-66,-1-1 0,-2 0 0,-1 0 0,-1 0 0,-1-1 0,-1 0 0,-3-39 0,1 65 49,0 1 1,-1-1 0,1 1 0,0-1 0,0 1 0,-1-1 0,1 1-1,-1 0 1,1-1 0,-1 1 0,1-1 0,-1 1 0,0 0-1,0 0 1,0-1 0,0 1 0,0 0 0,0 0 0,0 0 0,0 0-1,0 0 1,0 0 0,-1 1 0,1-1 0,0 0 0,-1 1-1,1-1 1,0 0 0,-1 1 0,1 0 0,-1-1 0,1 1 0,-1 0-1,1 0 1,0 0 0,-1 0 0,1 0 0,-1 0 0,1 0-1,-4 1 1,1-1-167,0 1 0,0 0 0,0 0 0,0 1 0,1-1 0,-1 1-1,0-1 1,1 1 0,-1 0 0,1 1 0,-1-1 0,1 1 0,-4 3 0,-11 18-1712,3-2-1071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50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7602,'0'0'4762,"5"3"-4831,3 1 69,0 1 1,-1-1-1,1 1 1,-1 1-1,0 0 1,-1 0-1,0 0 1,0 0-1,0 1 1,-1 0 0,0 1-1,0-1 1,0 1-1,-1 0 1,-1 0-1,1 0 1,-1 0-1,-1 1 1,1-1-1,1 16 1,2 18 17,-3-1-1,-1 1 1,-5 53 0,1-18-8,3-59-63,1-1 1,1 1 0,1-1-1,0 0 1,1 0 0,10 24-1,-6-17-111,-1 0 0,5 26 0,-9-43-2920,-1-7 25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51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9 146 128,'0'0'12955,"-9"-11"-12692,11 24-264,0-1 0,1 1 1,0-1-1,1 0 1,0 0-1,1-1 1,6 13-1,8 21 118,91 335 493,-110-378-599,0-1-1,0 1 0,0-1 0,0 1 1,0-1-1,1 1 0,-1-1 0,1 1 1,-1-1-1,1 1 0,-1-1 1,1 0-1,0 1 0,0-1 0,-1 0 1,1 0-1,0 0 0,0 0 0,0 1 1,1-1-1,-1-1 0,0 1 0,0 0 1,0 0-1,2 1 0,-1-3 26,0 0-1,-1-1 0,1 1 0,0 0 1,-1 0-1,1-1 0,-1 1 1,1-1-1,-1 1 0,0-1 0,0 0 1,0 1-1,0-1 0,0 0 1,0 0-1,0 0 0,0 0 1,0-2-1,24-50 52,-1-2-1,-3-1 1,-3 0 0,-2-1-1,-3-1 1,-3-1 0,7-114-1,-17 89 1227,0 85-1329,0 24-1535,-1 18 1580,0-8-25,2 1 0,1-1 0,8 46 0,-6-55-56,-1 1 0,-1-1 1,-2 38-1,-1-35 114,1 0 0,7 44 0,-1-30 151,-4-27-187,0 0-1,0-1 0,2 1 1,0-1-1,0 0 0,8 16 0,-12-30-28,0 1 0,1-1 0,-1 0-1,0 1 1,0-1 0,1 0-1,-1 1 1,0-1 0,0 0 0,1 0-1,-1 0 1,0 1 0,1-1-1,-1 0 1,1 0 0,-1 0 0,0 0-1,1 0 1,-1 1 0,0-1 0,1 0-1,-1 0 1,1 0 0,-1 0-1,0 0 1,1 0 0,-1 0 0,1 0-1,-1-1 1,0 1 0,1 0-1,-1 0 1,0 0 0,1 0 0,-1 0-1,0-1 1,1 1 0,-1 0-1,0 0 1,1-1 0,-1 1 0,0 0-1,0 0 1,1-1 0,-1 1 0,0 0-1,0-1 1,1 1 0,-1 0-1,0-1 1,0 0 0,10-13 16,-10 14-14,13-32 112,-1 0 0,-2-1 0,-1 0 0,-2 0 0,-1-1 1,3-55-1,-5 40-48,3 1 0,16-61 0,35-68-163,-63 260-3364,1-46 1214,-1-4-2091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52.2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9602,'0'0'4026,"-2"4"-4110,-1 6-25,1 0 0,-1 0-1,2 0 1,-1 1 0,1-1 0,1 19-1,8 73 54,-6-76 64,-2-24 1,0 0 1,1 0-1,-1 0 1,0 0-1,1 0 1,-1 0-1,1 0 1,-1 0-1,1 0 1,0 0-1,0 0 1,0-1-1,0 1 1,0 0-1,1-1 0,-1 1 1,0 0-1,1-1 1,1 2-1,-1-2-3,1 0 0,-1 0-1,0-1 1,1 1 0,-1-1 0,0 1-1,1-1 1,-1 0 0,0 0-1,1 0 1,-1 0 0,0 0-1,1-1 1,-1 1 0,0-1-1,1 0 1,3-1 0,5-4-445,0 0 0,0-1 0,0 0 0,-1-1 0,0 0 0,0-1 0,-1 0 1,8-10-1,-1-3-3353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52.5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7 210 11450</inkml:trace>
  <inkml:trace contextRef="#ctx0" brushRef="#br0" timeOffset="1">7 210 11450,'-6'-148'2041,"6"145"-1401,0-2 272,0-1-144,0 4-488,0-1-272,0-2-8,0-3-208,12 0-376,11 0-1008,-5 0-769,-3 3-2672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5:4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1112,'0'0'6255,"7"5"-6011,-3-2-196,0-1-1,-1 1 1,1-1 0,0 1 0,-1 0 0,0 1-1,0-1 1,0 0 0,0 1 0,0 0-1,-1 0 1,1 0 0,-1 0 0,0 0-1,-1 0 1,1 0 0,-1 1 0,1-1 0,-1 1-1,-1-1 1,2 8 0,-2-7 65,-1-1 0,1 1 0,-1-1 0,1 0 0,-1 1 0,0-1 0,-1 0 0,1 1 0,-1-1 1,0 0-1,0 0 0,0 0 0,-1 0 0,1-1 0,-1 1 0,0-1 0,-4 4 0,-16 22 110,20-24-350,0 1 1,0-1-1,1 1 1,-1 0-1,-2 10 1,-1 3-2053,-2-5-1770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53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0 101 9554,'0'0'3329,"23"-16"-3216,71-46-98,-90 59-15,1 0 1,-1 1 0,0-1-1,1 1 1,-1 0 0,1 1-1,0-1 1,-1 1 0,1 0-1,0 0 1,0 0 0,0 0 0,0 1-1,0 0 1,9 1 0,5 1 140,-17 0-79,0 0 0,-1 0 0,1 0 0,-1 0 0,0 1 1,0-1-1,0 0 0,0 1 0,0-1 0,-1 1 0,1-1 0,-1 1 0,1 0 1,-1-1-1,0 5 0,1-2-11,3 30 7,-2 0 0,-1 0 0,-1 0 0,-6 37 0,-9-23 367,12-41-316,0-1-1,1 1 1,0 0-1,0 0 0,0 0 1,0 10-1,41-15-107,-21-5-159,1-1 0,-1-1-1,0 0 1,0-2-1,0 0 1,-1 0-1,30-17 1,-16 8-1105,-29 15 1103,-1-1-30,0 1-1,1 0 1,-1-1-1,0 0 0,0 1 1,1-1-1,-1 1 0,0-1 1,0 0-1,0 0 0,0 0 1,0 0-1,0 0 0,0 0 1,-1 0-1,1 0 0,0 0 1,0 0-1,-1 0 0,1 0 1,-1-1-1,2-1 1,-2-7-3802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53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0 194 9762,'0'0'5977,"98"-40"-5977,-51 19-96,-3 3-336,-3-4-152,-3 6-264,-8 1-488,-16-9-257,-5 5-1335,-9 1-4266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57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4241,'0'0'5205,"0"0"-5174,0 0 0,0 0 0,0 0 0,0 0 0,-1 0 0,1 0 0,0 0 0,0 0 0,0-1 0,0 1 1,0 0-1,-1 0 0,1 0 0,0 0 0,0 0 0,0 0 0,0 0 0,-1 0 0,1 0 0,0 0 0,0 0 0,0 0 0,0 0 0,0 0 0,-1 1 0,1-1 0,0 0 0,0 0 0,0 0 0,0 0 0,0 0 0,-1 0 1,1 0-1,0 0 0,0 0 0,0 0 0,0 1 0,0-1 0,0 0 0,0 0 0,-1 0 0,1 0 0,0 0 0,0 1 0,0-1 0,0 0 0,0 0 0,0 0 0,0 0 0,0 0 0,0 1 0,0-1 0,0 0 0,0 0 0,0 0 1,0 0-1,0 1 0,0-1 0,0 0 0,0 0 0,-1 67 22,2 0-1,4-1 1,2 1 0,19 75 0,-25-138 392,10 23-2162,-11-27 1618,0 1 0,1-1 1,-1 1-1,0-1 0,1 0 0,-1 0 0,1 1 1,-1-1-1,1 0 0,-1 0 0,0 1 0,1-1 1,-1 0-1,1 0 0,-1 0 0,1 0 0,-1 0 1,1 0-1,-1 0 0,1 0 0,-1 0 0,1 0 1,-1 0-1,1 0 0,-1 0 0,1 0 1,-1-1-1,1 1 0,-1 0 0,1 0 0,-1 0 1,1-1-1,-1 1 0,0 0 0,1-1 0,-1 1 1,1 0-1,-1-1 0,0 1 0,1 0 0,-1-1 1,0 1-1,0-1 0,1 1 0,-1-1 0,0 1 1,0 0-1,0-1 0,1 1 0,-1-1 0,0 1 1,0-1-1,0 0 0,4-9-2233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57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32 176,'0'0'8243,"10"-5"-8318,10-1 54,0 0 0,0 1-1,0 1 1,1 1 0,0 1-1,38 1 1,-50 2 55,0-1 0,1 2-1,-1-1 1,0 1 0,0 0 0,0 1-1,-1 0 1,1 1 0,-1 0 0,1 0-1,-1 1 1,8 6 0,-11-8 22,0 1-1,-1 0 1,1 0-1,-1 0 1,0 0 0,0 1-1,0 0 1,-1 0-1,0 0 1,0 0 0,0 0-1,-1 1 1,1-1-1,-1 1 1,0-1 0,-1 1-1,0 0 1,0 0-1,1 10 1,-2-15-4,-1 1 0,1-1 0,-1 1 0,1-1-1,-1 0 1,1 1 0,-1-1 0,0 0 0,0 0 0,0 1 0,1-1 0,-1 0-1,0 0 1,-1 0 0,1 0 0,0 0 0,0 0 0,0 0 0,-1 0 0,1-1-1,-3 2 1,-36 15 340,25-12-174,-13 7 3,7-4 75,1 1 0,-31 18-1,49-25-287,0 0-1,0 0 1,1 0-1,-1 0 0,1 0 1,-1 0-1,1 1 1,0-1-1,0 0 0,0 1 1,0-1-1,1 1 1,-1-1-1,1 1 0,-1-1 1,1 1-1,0 3 1,0-4-9,-1 1 1,1-1 0,0 0 0,0 0 0,0 0 0,1 0-1,-1 0 1,0 0 0,1 0 0,0 0 0,-1 0-1,1 0 1,0 0 0,0 0 0,0-1 0,0 1 0,0 0-1,0 0 1,1-1 0,-1 1 0,3 1 0,9 3 7,1 0 1,0-2-1,0 0 1,0 0-1,1-1 1,23 2-1,-18-3 1,-2 1 0,1 0 0,22 8 0,-33-7-307,1-1 1,0 0 0,0-1 0,0 0-1,0-1 1,0 0 0,0 0-1,0-1 1,1 0 0,-1 0 0,13-3-1,-7-6-3315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58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5753,'0'0'3918,"4"3"-3838,1 1 20,0 1 0,0 1 0,-1-1 0,1 1 0,-1-1-1,-1 1 1,1 1 0,-1-1 0,0 0 0,0 1-1,-1-1 1,0 1 0,0 0 0,-1 0 0,0 0 0,1 9-1,1 24-164,-2 68-1,-1-66-1067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58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1 109 904,'0'0'10722,"2"-5"-10467,1 0-250,1 0 0,-1 1 1,1-1-1,0 1 0,1 0 0,-1 0 0,1 0 0,-1 0 0,1 1 0,0 0 0,1 0 0,-1 0 1,0 1-1,1 0 0,-1 0 0,8-2 0,-9 3-283,0 0 1,-1-1 0,1 0-1,0 0 1,-1 0 0,1 0-1,-1 0 1,0-1-1,1 0 1,-1 1 0,0-1-1,2-4 1,1-3-2140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59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0 202 1464,'0'0'10496,"1"0"-10492,-1 0-1,0 0 1,0-1 0,1 1-1,-1 0 1,0 0 0,1 0-1,-1 0 1,0 0 0,1-1-1,-1 1 1,0 0 0,1 0-1,-1 0 1,0 0 0,1 0-1,-1 0 1,0 0 0,1 0-1,-1 0 1,0 0 0,1 1-1,-1-1 1,0 0 0,1 0-1,-1 0 1,0 0 0,1 0 0,-1 1-1,0-1 1,1 0 0,-1 0-1,0 0 1,0 1 0,1-1-1,-1 1 1,8 8 4,-1 1 1,0 0-1,-1 0 1,0 1 0,-1 0-1,0 0 1,0 1-1,3 14 1,3 5-3,1-3-5,-5-15 7,-2 0 0,0 0 0,0 0 0,-1 1 0,-1 0 0,3 18 0,-6-29 36,0-3 351,-1-27-14,-9-77 567,2 46-640,3-1-1,3 0 0,5-65 0,-2 121-335,0 0 0,0 1 0,0-1 0,1 1 0,-1-1 0,1 1 0,-1 0 0,1 0 1,0 0-1,0 0 0,0 0 0,0 0 0,0 0 0,0 1 0,1-1 0,-1 1 1,1-1-1,-1 1 0,1 0 0,-1 0 0,1 0 0,0 0 0,2 0 0,6-2-147,0 0 0,-1 1 0,1 0 0,19 0 0,-26 2 19,59 5-186,-60-5 161,0 1-1,0 0 1,-1 0-1,1 0 1,0 0-1,0 1 1,0-1-1,-1 1 1,1 0-1,-1 0 1,1 0-1,-1 0 1,0 0-1,0 0 1,0 0-1,0 1 1,3 4-1,-3-4-2738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4:59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1 72,'0'0'9557,"-25"21"-7880,15-12-1472,0 0 0,0 0 1,1 1-1,1 0 0,-1 1 0,2 0 0,-1 0 0,2 1 0,-1-1 0,1 1 0,1 1 0,1-1 0,-5 19 0,2 1-212,2 0-1,2 1 1,1-1 0,2 45-1,1-58-8,2 1 1,-1 0-1,2-1 0,1 0 0,0 0 0,2 0 0,0 0 0,1-1 1,1 0-1,0-1 0,1 0 0,23 29 0,-23-35-217,0 1-1,0-1 1,1-1-1,0 0 1,1-1-1,0 0 1,1 0-1,0-2 1,0 1-1,1-2 1,-1 0-1,1 0 1,1-1-1,-1-1 1,1-1-1,0 0 1,17 2-1,17-5-2576,-7 0-1903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0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0 3385,'0'0'4027,"13"27"-3373,38 83 31,-47-101-544,0-1 0,-1 0 0,-1 1-1,1-1 1,-1 1 0,-1 0 0,1 0 0,-2-1-1,1 1 1,-1 0 0,-2 14 0,0 9 174,2 9-270,-2-1 1,-2 0-1,-1 0 1,-2 0 0,-2 0-1,-2-1 1,-2-1-1,-1 0 1,-1-1-1,-22 36 1,36-69-141,0-1 0,-1 0 0,0 0 0,0 0 0,1 0 0,-1-1 0,-1 1 0,1 0 0,0-1-1,-1 1 1,1-1 0,-1 0 0,0 0 0,0 0 0,0 0 0,0 0 0,0-1 0,0 0 0,0 1 0,-1-1 0,1 0 0,0 0 0,-1-1 0,-6 1 0,-5-1-2473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1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2 7538,'0'0'6953,"-1"0"-6941,0-1 0,0 1-1,1 0 1,-1 0 0,0 0 0,0-1 0,0 1-1,0 0 1,0 0 0,0 0 0,0 1 0,0-1-1,0 0 1,0 0 0,0 0 0,0 1 0,1-1-1,-1 0 1,0 1 0,0-1 0,0 1-1,0-1 1,1 1 0,-2 0 0,-4 13-7,1 0-1,0 0 1,1 0 0,1 1 0,0 0 0,-1 25-1,2 4 12,5 44 0,-2-80-122,1 1 1,0-1-1,1 0 0,0 0 1,0 0-1,1 0 0,0-1 0,0 0 1,6 8-1,50 60-1297,-60-74 1350,1 0 0,0-1 0,-1 1 0,1 0 0,0-1 0,0 1 0,-1 0 0,1-1 0,0 1 0,0-1 0,0 1 0,0-1 0,0 0 0,-1 1 0,1-1 0,0 0 0,0 0 0,0 1 1,0-1-1,0 0 0,0 0 0,0 0 0,0 0 0,0 0 0,0 0 0,0-1 0,0 1 0,0 0 0,0 0 0,0-1 0,0 1 0,0-1 0,0 1 0,-1-1 0,1 1 0,0-1 0,0 1 0,0-1 0,-1 0 0,1 1 1,1-2-1,23-38-634,-22 34 52,12-22-2273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5:4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 1144,'0'0'2455,"0"-8"518,9 243 1001,-7-120-3931,-2 92 84,-2-190-95,-1 0 0,-1 0 0,-7 21 1,6-24-25,1 1 0,0 0 1,1 1-1,-2 28 0,5 295 36,1-328-41,0-1-1,1 0 1,0 1 0,7 18-1,-6-19 24,0 0-1,0 0 0,-1 1 1,2 20-1,-6 14 515,0-29-377,2 0 0,0 1 1,0-1-1,4 18 1,8-1 21,-12-32-122,15-6-2001,-5-9-959,-3-2-2566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1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5265,'0'0'6049,"6"0"-5873,0 0-40,-3 3-31,0 0-89,0-1 72,-3 1-88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2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1 0 488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2.5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0 488,'177'105'5769,"-175"-103"-5599,0 0-1,0 0 1,0-1-1,1 1 0,-1-1 1,1 0-1,-1 0 1,1 0-1,0 0 1,-1 0-1,1 0 0,0-1 1,4 1-1,-11-9 823,4 3-562,-1 0 0,2 1 1,-1-1-1,0 0 0,1 0 0,0 1 1,0-1-1,3-7 0,-3 10-438,1 1 0,-1-1 0,0 1 0,1-1 0,-1 1 0,1-1 0,-1 1 0,1 0 0,0 0 0,0-1 0,0 1 0,-1 1 0,1-1 0,0 0 0,0 0 0,0 1-1,0-1 1,0 1 0,0 0 0,1-1 0,-1 1 0,2 0 0,119-5-71,-121 6 81,-1-1 0,1 1-1,0-1 1,-1 1 0,1 0-1,-1 0 1,1-1-1,-1 1 1,1 0 0,-1 0-1,0 1 1,1-1 0,-1 0-1,0 0 1,0 1-1,0-1 1,0 0 0,0 1-1,0-1 1,0 1 0,0-1-1,-1 1 1,1 0-1,-1-1 1,1 1 0,-1 0-1,0-1 1,1 1 0,-1 0-1,0 0 1,0-1-1,0 3 1,0 3 25,0-1 0,0 1-1,0 0 1,0-1 0,-1 1 0,0-1 0,-4 13 0,-1-8 36,0 0 0,0-1 1,-1 1-1,-13 13 1,15-18-31,0 0 0,0 0 1,0 0-1,1 1 1,-1-1-1,2 1 0,-1 0 1,1 0-1,0 1 0,0-1 1,1 1-1,0-1 0,0 1 1,0 9-1,3-16-19,0 0 0,0 1 0,0-1 0,0 0 0,0 0 0,0 0 0,0 0 0,1-1 0,-1 1 0,0 0 0,0 0 0,1-1 0,-1 1 0,1-1 1,-1 1-1,1-1 0,-1 0 0,0 1 0,1-1 0,-1 0 0,3 0 0,37 4 46,-38-4-62,9 1-12,-1-1-1,1 0 1,0-1-1,-1 0 0,1-1 1,-1 0-1,0 0 1,1-1-1,-1-1 0,-1 0 1,14-7-1,-3 1-397,9-5-921,-17 3-3065,-12 9-677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3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93 102 6225,'0'0'7441,"-2"-8"-7072,-7-22-54,9 30-300,0-1 1,-1 1 0,1-1 0,0 1-1,0-1 1,0 1 0,-1-1 0,1 1-1,0-1 1,-1 1 0,1-1 0,0 1-1,-1 0 1,1-1 0,-1 1 0,1 0-1,-1-1 1,1 1 0,0 0 0,-1-1-1,1 1 1,-1 0 0,1 0 0,-1 0-1,0 0 1,1-1 0,-1 1 0,1 0-1,-1 0 1,1 0 0,-1 0 0,1 0-1,-1 0 1,1 0 0,-1 1 0,1-1-1,-1 0 1,0 0 0,1 0 0,-1 0-1,1 1 1,0-1 0,-1 0 0,1 0-1,-1 1 1,0-1 0,-15 16 40,9-3-56,1 1 1,0-1-1,0 1 1,2 0-1,0 0 1,0 0-1,1 1 1,1-1 0,1 1-1,0 0 1,0-1-1,3 22 1,0-33-40,-1 1 1,0-1-1,1 0 0,0 0 1,-1-1-1,1 1 1,0 0-1,0-1 1,1 1-1,-1-1 1,1 1-1,-1-1 1,1 0-1,0 0 1,-1 0-1,1-1 1,0 1-1,0-1 1,1 1-1,-1-1 0,0 0 1,0 0-1,0 0 1,1-1-1,-1 1 1,0-1-1,7 0 1,-3 1 9,-1-1-1,1 1 1,-1-1 0,1-1 0,0 1 0,-1-1 0,1 0 0,-1-1-1,1 1 1,-1-1 0,0-1 0,1 1 0,6-5 0,-6 0 40,0-1 1,-1 1 0,1-2-1,-1 1 1,-1-1 0,0 0 0,0 0-1,-1 0 1,0 0 0,0-1-1,-1 0 1,0 0 0,-1 0 0,0 0-1,-1 0 1,0 0 0,-1 0-1,0-1 1,0 1 0,-1 0 0,0 0-1,-4-12 1,4 17 35,-1 0-1,-1 0 1,1 0-1,-1 1 1,1-1-1,-1 1 1,-1-1-1,1 1 1,-1 0-1,1 0 1,-1 1-1,0-1 1,0 1 0,-1 0-1,1 0 1,-1 0-1,0 0 1,1 1-1,-1 0 1,0 0-1,0 0 1,-1 1-1,1-1 1,0 1-1,0 1 1,-1-1 0,1 1-1,-9 0 1,13 0-138,0 0 0,0 1 0,0-1 1,0 0-1,1 1 0,-1-1 0,0 0 1,0 1-1,0-1 0,1 1 0,-1 0 1,0-1-1,1 1 0,-1-1 0,0 1 1,1 0-1,-1 0 0,1-1 0,-1 1 1,1 0-1,-1 0 0,1 0 0,0-1 1,-1 1-1,1 0 0,0 0 0,0 0 1,0 1-1,-4 7-2125,-2 0-2620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3.6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8706,'0'0'6273,"0"-4"-6110,2-5-164,4 11 0,12 28-5,14 50-54,-24-32-13,-2 0 0,-2 1 0,-5 84 1,0-51 109,-14 123-32,15-181-229,-1-14-37,1 0 1,0 0 0,1 0 0,2 11 0,-2-18-18,0 0 1,0 0-1,1 1 1,-1-1-1,0 0 1,1 0-1,0-1 0,0 1 1,0 0-1,0-1 1,0 1-1,1-1 1,-1 1-1,1-1 1,-1 0-1,4 2 1,9 5-2800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4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6 3025,'0'0'12396,"-5"-2"-12266,4 2-129,1-1 0,-1 1 0,0-1-1,0 1 1,1 0 0,-1 0-1,0-1 1,0 1 0,1 0 0,-1 0-1,0 0 1,0 0 0,0 0 0,1 0-1,-1 0 1,0 0 0,0 0 0,0 0-1,1 0 1,-1 0 0,0 1 0,0-1-1,1 0 1,-1 1 0,0-1-1,1 0 1,-1 1 0,0-1 0,1 1-1,-2 0 1,-1 30 33,3-22-23,3 68-17,20 126-1,-22-202-34,-1 1 1,0 0-1,1 0 0,-1 0 0,1 0 1,-1-1-1,1 1 0,0 0 1,-1 0-1,1-1 0,0 1 0,0-1 1,1 1-1,-1-1 0,0 1 1,0-1-1,1 0 0,-1 1 0,1-1 1,-1 0-1,1 0 0,-1 0 1,1 0-1,0 0 0,0-1 0,1 2 1,4-1-265,0 0 0,0 0 0,0-1 0,-1 0 1,15-1-1,-5 0 226,-9 0-348,1-1 1,0 1 0,0-1-1,0 0 1,-1-1-1,1 0 1,-1 0 0,0-1-1,0 0 1,7-5-1,7-5-4040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4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8706,'0'0'6685,"63"-6"-6607,-35 5-732,-1-2 1,1-1-1,-1-1 1,0-1-1,0-1 1,37-17-1,-43 14-1990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5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75 1632,'0'0'14167,"-1"0"-14060,-3 0-106,14-1-25,0 0-1,-1-1 1,1 0-1,12-5 1,17-4-35,12 6-356,-40 5-22,-1 0 0,1-1-1,-1-1 1,0 0 0,1 0 0,-1 0-1,0-2 1,13-5 0,-23 9 264,1 0 0,-1-1 0,1 1 0,-1-1 1,1 1-1,-1-1 0,1 1 0,-1-1 0,1 1 0,-1-1 1,0 0-1,1 1 0,-1-1 0,0 0 0,0 1 0,1-1 1,-1 0-1,0 1 0,0-1 0,0 0 0,0 1 0,0-1 1,0 0-1,0 0 0,0-7-4161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5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25 5497,'0'0'8778,"-3"-11"-8858,6 8-40,17 3-216,4-2-328,17-1-456,-9 0-761,-5 1-1151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6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 7074,'0'0'7046,"-16"2"-6903,-50 10-47,64-10-95,0-1-1,0 0 1,0 1 0,0-1-1,1 1 1,-1 0-1,0-1 1,1 1 0,-1 0-1,1 0 1,-1 0-1,1 0 1,0 0 0,0 1-1,0-1 1,0 0-1,0 0 1,1 1 0,-1-1-1,1 1 1,-1-1-1,1 0 1,0 1 0,0-1-1,0 1 1,0-1-1,1 1 1,-1-1 0,1 3-1,-1 4 2,0 4-63,0 0 0,0 0 0,1 0 0,1 0 0,0 0 0,1 0 0,1 0 0,-1-1 0,2 1 0,8 16 0,5 19 27,-15-40 42,-1 0 0,1-1 0,0 1 0,0-1 0,9 14 0,-10-19-22,0 0 1,0 1-1,1-1 0,-1 0 0,0-1 0,1 1 0,0 0 1,-1-1-1,1 1 0,0-1 0,-1 0 0,1 0 1,0 0-1,0 0 0,0-1 0,0 1 0,0-1 1,0 1-1,0-1 0,4 0 0,-3 0-3,0 0 0,-1 0-1,1-1 1,0 1-1,0-1 1,0 0 0,-1 0-1,1 0 1,0 0 0,-1 0-1,1-1 1,-1 0 0,1 0-1,-1 0 1,0 0 0,0 0-1,0-1 1,0 1 0,0-1-1,-1 0 1,1 0 0,-1 0-1,0 0 1,0 0 0,0-1-1,0 1 1,0 0 0,2-8-1,0-5 15,-1 0-1,0 0 1,-1 0-1,0 0 1,-2-27-1,-1 35 52,0 1-1,0 0 1,0 0-1,-1 0 1,0 0-1,-1 0 1,1 0-1,-1 0 1,-1 1-1,1-1 1,-1 1 0,0 0-1,0 0 1,-1 1-1,0-1 1,-9-7-1,8 7-60,0 1-1,-1 0 1,1 0 0,-1 1-1,0 0 1,-1 0-1,1 0 1,-1 1-1,0 0 1,1 1 0,-1-1-1,0 2 1,-1-1-1,-12 0 1,20 2-66,0 0 0,0 1 1,-1-1-1,1 0 0,0 1 1,0-1-1,0 0 0,0 1 0,0-1 1,0 1-1,0 0 0,1-1 1,-1 1-1,0 0 0,0 0 0,0-1 1,1 1-1,-1 0 0,0 0 1,1 0-1,-1 0 0,1 0 0,-2 2 1,-8 26-2987,10-28 2732,-4 21-4734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3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42 440,'0'0'2938,"0"-4"-2507,0-26 3415,10 29-872,30-3-3025,-1 2-68,17 1 453,-21 4-3971,-26-1 1594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6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38 184,'0'0'12000,"0"-6"-11501,0-19-227,0 19-30,1 23-166,1 0-1,1 0 0,0-1 0,9 25 0,5 26 2,3 64 14,-11-58 476,27 98 0,-25-121-520,-10-39-34,0-1 0,1 0 0,1 1 0,0-1 1,0 0-1,1 0 0,9 17 0,-12-27-138,0 1 0,-1 0 0,1-1 0,-1 1 0,1-1 0,0 1 0,-1 0 0,1-1 0,0 1 0,0-1 0,-1 0 0,1 1 0,0-1 0,0 0 0,0 1 0,-1-1 0,1 0 0,0 0 0,0 0 0,0 0 0,0 0 0,0 0 0,-1 0 0,1 0 0,0 0 0,0 0 0,0 0 0,0-1 0,-1 1 0,1 0 0,0 0 0,0-1 0,0 1 0,-1-1 0,1 1 0,0-1 0,-1 1 0,1-1 0,0 1 0,0-2 0,6-12-4288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7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0 183 6809,'0'0'5786,"1"-17"-5608,4 32 27,0 1 0,-1 0 0,0-1 0,-1 1 0,-1 1 0,1 28 0,-3-29-186,1 0 1,1 0-1,0 0 0,2-1 0,0 1 0,0-1 0,1 1 0,1-1 0,1-1 0,0 1 0,1-1 0,12 16 0,-11-13-4,-6-12-5,-1 0-1,1 0 0,0 0 0,0-1 0,1 1 0,5 5 1,-8-10-9,-1 1 0,1-1 0,0 1 0,0-1 1,0 1-1,0-1 0,0 0 0,0 1 0,0-1 1,0 0-1,0 0 0,0 0 0,0 0 0,0 1 1,0-1-1,0-1 0,0 1 0,-1 0 0,1 0 1,0 0-1,0-1 0,0 1 0,0 0 0,0-1 1,0 1-1,0-1 0,0 1 0,0-1 0,-1 1 1,1-1-1,0 1 0,0-1 0,-1 0 0,1 0 1,0 1-1,-1-1 0,1 0 0,-1 0 0,1 0 1,-1 0-1,1 1 0,-1-3 0,13-16 15,-1-1 0,-2-1 0,0 0 0,-1 0-1,-1-1 1,-1-1 0,0 1 0,5-43 0,-5-9 820,-2-105 0,-5 167-641,0 11-182,0 29-392,0 318 438,1-330-61,1-1-1,1 1 1,0-1 0,1 1-1,1-1 1,0 0 0,1 0-1,1-1 1,0 0 0,1 0-1,14 19 1,-21-32 6,0 0 0,0-1 0,0 1 0,0 0 0,0-1-1,0 1 1,0 0 0,0-1 0,0 1 0,0-1 0,0 0 0,0 1 0,1-1-1,-1 0 1,0 0 0,0 0 0,0 0 0,0 0 0,1 0 0,-1 0 0,0 0-1,0 0 1,0 0 0,0-1 0,0 1 0,1 0 0,-1-1 0,0 1 0,0-1-1,0 1 1,0-1 0,0 0 0,0 1 0,0-1 0,-1 0 0,3-1 0,30-35 116,-29 32-137,15-19 77,-1-1 1,-2-1-1,0 0 1,-2-1-1,-1-1 1,-1 0-1,-1-1 1,-2 0-1,-1 0 1,-1-1-1,-1 0 1,-2-1-1,1-45 1,-5-78 221,0 154-395,0 33-4025,-1-16 1652,-4-1-2390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09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85 7786,'0'0'5818,"-1"-6"-5676,-3-17-84,3 18 58,9-9-89,2 8-43,0 1 1,0 1-1,1 0 1,-1 1-1,1 0 1,0 0-1,17-1 0,82-1-146,-91 5 153,-18 1 6,0-1 0,0 0 0,0 0-1,0 1 1,0-1 0,0 0 0,0 1 0,0-1 0,0 1 0,0 0 0,0-1 0,0 1-1,-1 0 1,1-1 0,0 1 0,0 0 0,-1 0 0,1 0 0,0 0 0,-1-1 0,1 1-1,-1 0 1,1 0 0,-1 0 0,0 0 0,1 0 0,-1 0 0,1 3 0,5 41 92,-1-12-88,0-17-20,0 0 1,-2 1-1,1-1 1,-2 1-1,0-1 1,-1 1-1,-1 0 1,-3 25-1,2-39 58,1-1 0,-2 1-1,1-1 1,0 0 0,0 0-1,-1 1 1,1-1-1,-1 0 1,0 0 0,0-1-1,0 1 1,1 0 0,-2 0-1,1-1 1,-3 2 0,-41 22 558,27-16-366,13-6-65,0 0 1,0-1-1,0 1 0,-1-1 0,1 0 0,-1-1 1,1 1-1,-1-1 0,1-1 0,-1 1 1,0-1-1,0 0 0,-12-2 0,5-2 27,0 0 0,1-1 0,-1 0 0,1-1 0,-16-10 0,29 16-35,-8-6-1739,7 6 1351,1-1 0,0 1 0,0 0-1,0 0 1,0-1 0,0 1 0,1 0 0,-1-1 0,0 1-1,0 0 1,0 0 0,0-1 0,0 1 0,0 0-1,0 0 1,0-1 0,1 1 0,-1 0 0,0 0 0,0-1-1,0 1 1,0 0 0,1 0 0,-1 0 0,0-1 0,0 1-1,1 0 1,-1 0 0,0 0 0,0 0 0,1 0 0,-1 0-1,0-1 1,0 1 0,1 0 0,-1 0 0,0 0 0,1 0-1,10-5-6129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17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222 64 2056,'0'0'5400,"-6"-8"-4489,4 4-730,-1 0 0,1 1 0,-1-1 0,0 0 0,0 1 0,0-1 0,-1 1 0,1 0 0,-1 0 0,0 1 0,0-1 0,0 1 0,0 0 0,0 0 0,0 0 1,-1 0-1,1 1 0,-1 0 0,1 0 0,-1 0 0,0 0 0,-7 0 0,10 2-180,0 0 0,1 1 1,-1-1-1,1 0 0,0 0 1,-1 1-1,1-1 0,0 1 1,0-1-1,0 1 0,0-1 1,0 1-1,0 0 0,0 0 1,1-1-1,-1 3 0,-3 5 2,-23 35 23,18-31-19,0 1 0,1-1-1,1 1 1,0 1 0,1-1 0,0 1-1,1 0 1,1 0 0,1 1-1,-3 22 1,6-34-13,0-1 0,0 0 0,0 1 0,0-1 0,1 1 1,-1-1-1,1 0 0,0 1 0,0-1 0,0 0 0,1 0 0,-1 0 0,1 0 0,0 0 0,0 0 0,4 5 1,-3-5-29,1-1 1,0 1 0,-1-1 0,1 0 0,0 0 0,0-1 0,0 1 0,1-1-1,-1 0 1,0 0 0,0 0 0,1 0 0,5-1 0,-4 1 17,0 0-1,0-1 1,0 0 0,0 0-1,0 0 1,0-1 0,0 0 0,0 0-1,6-2 1,-9 1 8,1 0-1,0-1 1,-1 1 0,1-1-1,-1 0 1,0 0-1,0 0 1,0 0 0,-1-1-1,1 1 1,-1-1 0,1 1-1,1-5 1,7-8-99,-1-1 1,-1-1 0,0 1-1,-1-1 1,-1-1-1,-1 1 1,0-1-1,-2 0 1,5-36 0,-10 54 108,1 1 0,0 0 0,-1-1 1,1 1-1,0 0 0,-1 0 1,1 0-1,-1-1 0,1 1 0,-1 0 1,1 0-1,0 0 0,-1 0 1,1 0-1,-1 0 0,1 0 0,-1 0 1,1 0-1,-1 0 0,1 0 1,-1 0-1,1 0 0,0 0 0,-1 0 1,1 0-1,-1 1 0,1-1 1,-1 0-1,1 0 0,0 0 0,-1 1 1,1-1-1,0 0 0,-1 1 1,1-1-1,0 0 0,-1 1 0,1-1 1,0 0-1,0 1 0,-1-1 0,1 0 1,0 1-1,0-1 0,0 1 1,-1-1-1,1 1 0,0-1 0,0 0 1,0 1-1,0 0 0,5 71-266,-3-57 289,0 0 0,-1 0 0,-1 1 0,-1-1 0,0 0 0,0 0-1,-2 0 1,-4 17 0,-8 11 184,3-6 62,-1 0 1,-2-1-1,-1-1 1,-24 37-1,39-70-200,0-1 0,0 1 0,-1-1 0,1 1 0,0-1 0,0 0 0,-1 1 0,1-1 0,-1 0 0,1 0 0,-1 0-1,0 0 1,1 0 0,-1 0 0,0 0 0,0-1 0,1 1 0,-1-1 0,0 1 0,0-1 0,0 0 0,-2 1 0,2-2-41,1 1 0,0-1 0,-1 1 0,1-1 0,0 1 0,-1-1-1,1 0 1,0 0 0,0 1 0,-1-1 0,1 0 0,0 0 0,0 0 0,0 0 0,0 0 0,0-1 0,1 1 0,-1 0 0,0 0-1,0-1 1,1 1 0,-1 0 0,1-1 0,-1 1 0,1 0 0,0-1 0,-1-2 0,-3-59-43,5 45-54,-1 17 55,1 0 0,0 0 0,0 0 1,-1 0-1,1 1 0,0-1 0,0 0 0,0 1 1,0-1-1,0 1 0,0-1 0,0 1 0,1-1 1,-1 1-1,0 0 0,0-1 0,0 1 0,0 0 1,0 0-1,1 0 0,-1 0 0,0 0 0,0 0 1,0 0-1,2 1 0,33 1-19,13 14-11,-40-12 48,-1-1 0,1 0 0,0 0 0,0-1 0,1 0 0,17 1 0,3-2-2,45-2 60,-72 1-64,1-1 0,0 1 0,-1-1 0,1 0 0,-1 0 0,1 0 0,-1-1 0,1 1 0,-1-1 0,0 0 0,0 0 0,0 0 0,0 0 0,0 0 0,0-1 0,3-3 0,-6 6-52,0 0 0,0-1 0,0 1 0,1 0-1,-1-1 1,0 1 0,0 0 0,0-1-1,0 1 1,0 0 0,0-1 0,0 1 0,0 0-1,1-1 1,-1 1 0,0 0 0,-1-1 0,1 1-1,0 0 1,0-1 0,0 1 0,0 0-1,0-1 1,0 1 0,0 0 0,0-1 0,-1 1-1,1 0 1,0-1 0,0 1 0,0 0 0,-1 0-1,1-1 1,0 1 0,0 0 0,-1 0-1,1-1 1,0 1 0,-1 0 0,1 0 0,0 0-1,-1 0 1,1-1 0,0 1 0,-1 0-1,1 0 1,0 0 0,-1 0 0,1 0 0,0 0-1,-1 0 1,-15 0-4039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23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329 31 176,'0'0'9305,"1"-4"-8521,-1 3-758,0 1 0,0-1-1,1 1 1,-1-1 0,0 0 0,0 1 0,0-1 0,0 0-1,0 1 1,0-1 0,0 1 0,0-1 0,0 0 0,0 1 0,0-1-1,0 0 1,-1 1 0,1-1 0,0 1 0,0-1 0,-1 1 0,1-1-1,0 1 1,-1-1 0,1 1 0,0-1 0,-1 1 0,1-1-1,-1 1 1,1-1 0,-1 1 0,1 0 0,-1-1 0,1 1 0,-1 0-1,0-1 1,0 1 0,-32-3 804,24 3-823,-41-1 794,30-1-455,-1 2 0,0 0 1,-26 5-1,40-3-304,0 1 0,0 0 0,1 0 0,-1 0 0,1 1 0,0 0 0,0 0 0,0 1 0,1 0 0,0 0 0,0 0 0,0 0 0,0 1-1,1 0 1,0 0 0,0 0 0,0 0 0,1 1 0,0 0 0,0-1 0,1 1 0,0 0 0,0 0 0,1 1 0,0-1 0,-1 14 0,2-1 4,-1-8-39,1 0 1,0 1-1,1-1 0,1 1 0,0-1 1,4 14-1,-5-23-19,0 0-1,1 0 1,-1-1-1,1 1 1,0 0-1,0 0 1,0-1-1,0 1 1,0-1-1,0 0 1,1 0-1,-1 1 1,1-1-1,0-1 1,-1 1-1,1 0 1,0-1-1,0 0 1,0 1-1,0-1 1,0 0-1,1-1 1,-1 1-1,0 0 1,0-1-1,1 0 1,-1 0-1,6 0 1,3 0-101,1-1-1,-1-1 1,0 0-1,1 0 1,-1-1 0,0-1-1,-1 0 1,1 0 0,-1-1-1,0-1 1,0 0 0,0-1-1,-1 0 1,11-9 0,-7 6-371,0-1 0,-1-1 0,0 1 0,12-17 0,-17 17-642,0 0 0,0-1 0,6-14 1,-1-6-4126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20.3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118 171 1224,'0'0'7770,"0"-8"-7150,3-31 626,-41 14 1929,37 24-3164,1 1-1,-1-1 1,0 0 0,0 1-1,0-1 1,0 0 0,0 1-1,0-1 1,0 1 0,0-1 0,0 1-1,0 0 1,0-1 0,0 1-1,0 0 1,0 0 0,0 0-1,0-1 1,0 1 0,0 1-1,0-1 1,0 0 0,0 0-1,0 0 1,-1 0 0,1 1 0,-1 0-1,-1 0-6,1 1 0,0 0 0,0-1 0,0 1 0,0 0 0,0 0 0,1 0 0,-1 0 0,1 0 0,-1 1 0,0 2 0,-4 6-8,2 0 0,0 0 0,0 0 0,-2 13 0,4-15-11,0 1 0,1-1 0,0 0 0,1 1 0,0-1 1,0 1-1,1-1 0,1 1 0,3 14 0,-4-21-20,0 0 0,1 0-1,-1 1 1,1-1 0,0 0 0,-1-1-1,2 1 1,-1 0 0,0 0-1,0-1 1,1 1 0,-1-1 0,1 0-1,0 0 1,0 0 0,0 0-1,0-1 1,0 1 0,0-1 0,0 1-1,1-1 1,-1 0 0,0 0-1,1-1 1,-1 1 0,1-1 0,-1 1-1,1-1 1,3-1 0,-3 1 17,1 0 0,-1 0 1,1-1-1,-1 0 0,0 0 1,1 0-1,-1 0 0,0-1 1,0 1-1,0-1 0,0 0 1,0 0-1,0-1 0,-1 1 0,1-1 1,-1 0-1,5-4 0,-3 1-47,0-1-1,0 0 0,-1 0 1,0 0-1,0 0 1,0-1-1,-1 1 0,4-15 1,-1-7 74,0 1 0,-2-1 0,-2-1 0,0-35 0,-8 22 822,6 43-865,0-1 0,0 0 0,0 0 0,0 0 0,-1 1 0,1-1 0,0 0 0,0 1 0,-1-1-1,1 0 1,-1 0 0,1 1 0,-1-1 0,1 1 0,-1-1 0,1 0 0,-1 1 0,1-1 0,-1 1 0,0-1 0,1 1 0,-1 0 0,0-1 0,1 1 0,-1 0 0,0-1 0,1 1 0,-1 0 0,0 0 0,0-1 0,0 1 0,1 0 0,-1 0 0,0 0 0,0 0 0,1 0 0,-1 0 0,0 0 0,0 1 0,0-1 0,1 0 0,-1 0 0,0 1 0,0-1 0,1 0 0,-1 1 0,0-1 0,1 0 0,-1 1 0,1-1-1,-1 1 1,-1 1 0,-5 8-2510,-1 1-1221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20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5025,'0'0'8039,"-2"3"-7947,-1 1-89,0 0 0,1 0 0,0 1 1,0-1-1,1 1 0,-1 0 0,1-1 0,0 1 0,0 0 0,0 0 0,1 0 0,0 0 0,0 9 1,5 73 71,9 2-76,-7-53 13,-2 1 0,0 40 0,-11 163-2025,15-239-4199,-6-1 1223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21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7314,'0'0'3111,"-9"7"-3175,7-4 56,-2-1-26,1 1 0,0 0 0,0-1 0,0 1 0,0 1 0,0-1 0,1 0 0,-1 1 0,1-1 0,0 1 0,0 0 0,0 0 0,1 0 0,0 0 0,-1 0 0,1 0 0,0 0 0,0 7 0,-7 69-159,-2 32 236,11-111-59,-1 0 1,1 0 0,0-1-1,-1 1 1,1 0 0,0 0-1,0-1 1,0 1 0,0 0-1,0-1 1,0 1 0,0-1-1,0 1 1,0-1 0,0 1 0,0-1-1,0 0 1,0 0 0,0 0-1,0 1 1,0-1 0,1 0-1,-1 0 1,0 0 0,0-1-1,0 1 1,0 0 0,0 0-1,0-1 1,0 1 0,1-1-1,40-9-27,-36 7 65,1 0-1,-1-1 0,0 0 0,-1-1 0,1 1 1,-1-1-1,0 0 0,0 0 0,0-1 1,-1 1-1,0-1 0,0 0 0,0 0 1,-1-1-1,0 1 0,0-1 0,-1 1 1,0-1-1,0 0 0,0 0 0,-1 0 1,0 0-1,0 0 0,-1 0 0,0-1 1,0 1-1,-2-8 0,-2-4 453,4 7-1083,24 10 480,-23 4 146,0 1-1,0-1 1,0 0 0,-1 1-1,1-1 1,-1 0-1,0 1 1,1-1 0,-1 1-1,0-1 1,0 0 0,-1 5-1,0-1 123,0 0-7,0 0 0,-1 0 0,1-1 0,-2 1 0,1 0 0,-1-1 0,1 1 0,-1-1 0,-1 0 0,1 0 0,-1 0 1,0 0-1,0-1 0,0 0 0,-1 0 0,-4 4 0,3-4-37,2 0 0,-1 1 0,0-1-1,1 1 1,0 0 0,0 0 0,0 0 0,1 1 0,-1-1 0,1 1 0,1 0-1,-1 0 1,1 0 0,0 0 0,0 1 0,0 7 0,-10 65 334,12-79-253,129 0 962,-43 0-5019,-80-3 179,-4-4-544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22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1 131 1008,'0'0'9622,"16"0"-9115,32-2 59,0-2 1,72-15-1,239-48 835,-177 37-1242,-131 23-42,-38 6-4647,-23 1 732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24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51 696,'0'0'14753,"-2"-1"-14453,-4-4-163,5 3-85,50 4-88,-36 0-139,1-1 0,0 0 0,-1-1 0,1-1 0,-1 0 0,1-1 0,-1 0 0,1-1 0,18-6 0,-32 8 37,1 1 0,0-1 1,0 1-1,0-1 0,-1 1 0,1-1 0,0 1 0,-1-1 0,1 0 0,-1 1 0,1-1 0,0 0 0,-1 0 0,0 1 0,1-1 0,-1 0 0,1 0 1,-1 0-1,0 0 0,0 1 0,1-1 0,-1 0 0,0 0 0,0 0 0,0 0 0,0 0 0,0-1 0,0-6-4631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5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22 1712,'0'0'7693,"0"-4"-6754,0-13-252,0 42 269,-3 45 260,-1-31-1089,0 61 0,5-70-21,-2 0-1,-1 0 1,-11 56 0,3-59-63,7-21-20,1 0 1,0 0-1,0 1 1,0-1-1,1 1 1,-1 10-1,2-16-38,8-2-9,4-24-5864,-11 19 2681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24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1 252 7458</inkml:trace>
  <inkml:trace contextRef="#ctx0" brushRef="#br0" timeOffset="1">1 252 7458,'103'-172'2704,"-106"172"-1648,3-3-295,0 1 135,0-1-184,0 1-448,9-6-168,14 2-88,4-4-8,5 2-56,-2 0-552,-1 3 64,-3-1-224,-2-2-625,-3 3-1287,-10 0-2201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25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43 6729,'0'0'5831,"-12"-4"-5634,-34-12-62,44 15-121,0 1-1,0-1 1,0 1 0,0 0 0,0-1-1,0 1 1,-1 0 0,1 0-1,0 1 1,0-1 0,0 0-1,0 1 1,0-1 0,0 1 0,0 0-1,0-1 1,1 1 0,-1 0-1,0 0 1,0 0 0,0 1 0,1-1-1,-1 0 1,1 0 0,-1 1-1,1-1 1,-2 3 0,-1 2 26,-1 0 1,1 1 0,1 0 0,-1-1-1,-2 10 1,3-8 17,-4 7-44,0 1 1,1 0 0,1 0-1,0 1 1,1-1 0,1 1-1,1 0 1,0 0 0,1 0-1,2 19 1,0-34-44,0 0-1,0 0 1,0 0 0,0 0 0,1 0 0,-1 0-1,1 0 1,-1-1 0,1 1 0,0 0-1,-1-1 1,1 0 0,0 1 0,0-1-1,0 0 1,0 0 0,0 0 0,0 0-1,0 0 1,1-1 0,-1 1 0,0-1 0,4 1-1,55 6-352,-48-6 233,1-1 1,-1-1 0,1 0-1,-1-1 1,1 0 0,-1-1-1,0-1 1,20-8-1,-28 10 89,0 0-1,0-1 0,-1 0 0,1 0 0,0 0 0,-1-1 0,0 1 0,0-1 0,0 0 1,0 0-1,-1 0 0,1-1 0,-1 1 0,0-1 0,0 0 0,-1 0 0,0 0 0,0 0 1,0 0-1,0-1 0,-1 1 0,0-1 0,1-10 0,-1 7 175,0 0-1,-2 0 1,1 0-1,-1 0 1,0 0-1,-1 0 1,0 0-1,0 0 1,-1 1 0,0-1-1,-7-13 1,6 15-15,0 1 0,-1 1 1,0-1-1,0 1 1,0 0-1,0 0 0,-1 0 1,0 1-1,0-1 0,0 1 1,-1 1-1,1 0 1,-1-1-1,0 2 0,-8-3 1,10 3-135,1 1 1,-1 0 0,0 0-1,0 0 1,1 0 0,-1 1-1,0 0 1,-7 1-1,11-1-118,-1 0-1,0 1 1,1-1-1,-1 1 1,1-1-1,-1 1 0,1 0 1,-1-1-1,1 1 1,-1 0-1,1 0 1,0 0-1,-1 0 0,1 0 1,0 1-1,0-1 1,0 0-1,0 0 1,0 1-1,0-1 0,0 1 1,0-1-1,1 1 1,-1-1-1,0 3 0,-3 15-2953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25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7346,'0'0'5717,"-1"4"-5520,3 2-195,-1 0 1,1 1-1,0-1 0,1 0 1,-1 0-1,1 0 0,0 0 1,1 0-1,-1-1 0,1 0 0,1 0 1,5 6-1,14 23 7,-14-17 6,-2 1 0,0 0 0,0 0 0,-2 1 0,0 0 0,-2 0 0,4 28 0,-3 9 233,-2 71 0,-4-82-184,1-41-87,1 1 1,-1-1-1,1 1 1,0-1-1,0 0 0,0 0 1,1 1-1,-1-1 1,1 0-1,0 0 1,0 0-1,1-1 0,-1 1 1,1 0-1,0-1 1,0 0-1,0 1 0,0-1 1,1 0-1,4 3 1,31 13-4252,-35-19 668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26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3 205 6689,'0'0'6721,"-3"-17"-5556,5 34-1058,1 0 0,0 0 0,1 0-1,1 0 1,1-1 0,14 31 0,11 34-43,-15-28-41,-4-9 23,2 0 0,23 50-1,-36-93-44,-1 0 0,0 0 1,1 0-1,-1 0 0,1 0 0,-1 0 0,1-1 0,-1 1 0,1 0 0,0 0 0,-1 0 0,1-1 0,0 1 1,-1 0-1,1-1 0,0 1 0,0 0 0,0-1 0,0 1 0,0-1 0,0 0 0,0 1 0,0-1 0,0 0 1,0 1-1,0-1 0,0 0 0,0 0 0,0 0 0,0 0 0,0 0 0,0 0 0,0 0 0,0-1 0,0 1 1,0 0-1,0 0 0,0-1 0,0 1 0,0-1 0,0 1 0,0-1 0,0 1 0,-1-1 0,1 1 0,0-1 1,0 0-1,-1 1 0,1-1 0,0 0 0,-1 0 0,1 0 0,0 0 0,-1 1 0,1-3 0,7-7 19,-1 0 0,-1-1-1,9-16 1,-13 23-17,34-66 37,58-123-65,-80 159 112,-1 0 0,-2-1 0,12-63 0,-21 73 416,-1-47 0,-1 41-328,0 31-159,0 27-390,-6 351 390,8-361-23,0 1 1,1-1 0,1 0 0,1-1-1,10 28 1,2 3-12,-17-46 21,0 0 0,0 0 0,0 0 0,1 1 0,-1-1 0,0 0 0,1 0 0,-1 0 0,1 0 0,0-1 0,-1 1 0,1 0 0,-1 0 0,1 0 0,0 0 0,0-1 0,0 1 1,-1 0-1,1-1 0,0 1 0,0 0 0,0-1 0,0 1 0,0-1 0,0 0 0,1 1 0,0-1 0,0 0 0,-1 0 0,1-1 0,-1 1 1,1-1-1,0 1 0,-1-1 0,1 0 0,-1 1 0,0-1 0,1 0 0,-1 0 0,0 0 1,1 0-1,1-2 0,7-8 4,0-1 0,-1 0 1,10-15-1,-12 16-10,19-26 15,-2-1 0,-1 0 0,24-61 0,-37 73 21,-1 1 1,-1-2 0,-2 1-1,0-1 1,-2 0-1,1-51 1,-5 51-867,0 40-2142,0 10 1451,0 1-2011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28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16 5321,'0'0'6522,"-8"-3"-6084,3 1-358,0 0 1,0 0-1,1 1 0,-1-1 0,0 1 0,0 0 0,0 0 0,0 1 0,-1 0 0,1 0 1,0 0-1,0 0 0,0 1 0,0 0 0,0 0 0,0 0 0,0 1 0,0-1 1,1 1-1,-1 0 0,1 1 0,-1-1 0,1 1 0,0 0 0,-8 6 0,5 0-8,1-1-1,0 1 1,0 0-1,1 1 1,0-1-1,1 1 1,0 0-1,0 0 1,1 1-1,0-1 1,1 1-1,1-1 1,-1 1-1,2 0 1,-1 0-1,1-1 1,4 22-1,-3-26-91,0 0-1,1 0 1,-1 0-1,1-1 0,1 1 1,-1-1-1,1 1 1,0-1-1,0 0 0,1 0 1,7 8-1,-9-10 8,1 0-1,0 1 0,1-1 0,-1-1 0,0 1 1,1 0-1,0-1 0,-1 0 0,1 0 0,0 0 1,0 0-1,0-1 0,1 1 0,-1-1 0,0 0 1,7 1-1,-5-2 18,1 0-89,0 1 0,0-1 1,0 0-1,0-1 0,1 1 0,-1-2 0,0 1 1,0-1-1,0 0 0,-1 0 0,1-1 0,0 0 1,-1 0-1,0 0 0,0-1 0,8-5 0,53-47-3354,-42 29-357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28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1 4113,'0'0'6575,"-23"26"-4667,-3 12-1044,-14 17 798,36-50-1579,-4 2-15,1 0 0,0 1 0,0 1 0,1-1 0,0 1 0,-6 12 0,11-17-791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30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1 218 4417,'0'0'8787,"0"-7"-6075,0-24-2393,0 22-327,1-1 0,0 0 0,1 1 0,0-1 0,1 1 0,-1 0 0,2 0 0,-1 0 0,2 0 0,-1 0 0,1 1 0,0 0 0,7-9 0,0-1-82,-6 1 83,-2 9-380,14 7 63,-9 0 296,-1 2 0,1-1 0,0 1 0,-1 1 0,1-1 0,-1 1 0,0 1 0,1 0 0,9 5 0,-14-7 50,-1 1 1,0 1 0,0-1 0,0 0-1,0 1 1,-1-1 0,1 1-1,-1 0 1,0 0 0,1 0-1,-1 0 1,0 0 0,-1 1-1,1-1 1,-1 1 0,1-1-1,-1 1 1,0-1 0,0 1 0,-1 0-1,1-1 1,-1 1 0,0 7-1,1 0 17,-1-1-1,-1 1 1,0-1-1,0 0 1,-1 1-1,0-1 1,-6 13-1,7-20-14,-1 1 0,0-1 1,0 0-1,0 1 0,-1-1 0,1 0 0,-1-1 0,0 1 0,0 0 0,0-1 1,0 1-1,0-1 0,0 0 0,-1 0 0,1-1 0,-1 1 0,1-1 0,-1 1 1,0-1-1,1 0 0,-1 0 0,0-1 0,-4 1 0,4-1 59,1 1-1,0-1 1,-1 0-1,1 0 1,0-1-1,-1 1 1,1-1-1,0 0 1,0 0-1,-1 0 0,-3-2 1,-8-2-62,1 4-1252,7 4-4134,4 2 117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32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196 102 3041,'0'0'7699,"2"-20"-2457,-1 5-4883,0 12-345,-1 0 0,0 0 1,0-1-1,-1 1 0,1 0 0,0 0 0,-1 0 1,0 0-1,0 0 0,0 0 0,0 0 1,0 0-1,-1 0 0,1 1 0,-3-4 1,2 4 15,-1 0 1,1 1 0,-1-1 0,0 1 0,1 0 0,-1-1 0,0 1-1,0 0 1,0 1 0,0-1 0,0 1 0,0-1 0,0 1-1,0 0 1,0 0 0,-4 0 0,3 0-33,0-1 1,-1 1-1,1 0 1,0 0-1,0 1 1,0-1-1,-1 1 1,1 0-1,0 0 1,0 0-1,0 1 1,0 0-1,1-1 1,-1 1-1,0 0 1,1 1-1,-1-1 1,1 1-1,0-1 1,0 1-1,0 0 1,0 0-1,0 1 1,1-1-1,-1 1 1,1-1-1,0 1 1,0 0-1,0-1 1,1 1-1,-3 7 1,-2 6 7,1 1 0,1-1 0,0 1 0,1 0 0,1-1 0,1 1 1,0 0-1,4 26 0,-3-43-8,1 0 0,-1 0 0,1 0 0,-1 0 0,1 0 0,0 0 0,0 0 0,0 0 0,-1 0 0,1 0 1,0-1-1,0 1 0,0 0 0,0 0 0,0-1 0,1 1 0,-1-1 0,0 1 0,0-1 0,0 1 0,0-1 0,1 0 0,-1 0 1,0 0-1,0 1 0,2-1 0,41 1-72,-35-1 66,10-1-27,0-1 0,-1-1-1,1 0 1,-1-1-1,1-1 1,-2-1 0,25-11-1,-3-1-1512,-2-2-1,43-31 0,-46 27-3471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40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0 282 3689,'0'0'6286,"0"-3"-2150,1 12-4143,1 0 0,0 0-1,1 0 1,0-1 0,0 1 0,5 8 0,11 32-11,-15-23 28,-1 0 0,0 0-1,-2 0 1,-4 41 0,1-36 4,2 1 1,5 47-1,1-54-28,1 0 0,1 0 1,1-1-1,2 0 0,17 30 0,-26-51 14,-2-3 0,1 0 0,-1 0 0,1 1 0,-1-1 0,0 0 0,1 0 0,-1 0 0,1 0 0,-1 0 0,1 0 0,-1 0 0,0 0 0,1 0 0,-1 0 0,1 0 0,-1 0-1,1 0 1,-1 0 0,0 0 0,1 0 0,-1 0 0,1 0 0,-1-1 0,0 1 0,1 0 0,-1 0 0,1 0 0,-1-1 0,0 1 0,1 0 0,-1-1 0,0 1 0,0 0 0,1 0 0,-1-1 0,0 1-1,0-1 1,1 1 0,-1 0 0,0-1 0,0 1 0,1-1 0,9-21-20,-9 18 18,75-212-112,-49 130 74,27-118 17,1-1 279,-50 185-169,-7 48-110,2 33 65,3 1 0,18 102-1,-16-125-28,-1-1-1,-1 50 1,-2-43 21,6 46 0,-7-88-37,1-1 0,-1 1 0,1 0 0,-1-1 0,1 1 0,0-1 0,0 1 0,0-1 1,0 1-1,0-1 0,1 0 0,-1 1 0,1-1 0,-1 0 0,1 0 0,4 3 0,-5-4 1,1-1 0,-1 0 0,0 1 0,1-1 0,-1 0 0,1 0 0,-1 0 0,0 0 0,1 0 0,-1 0 0,1-1 0,-1 1 0,0 0 0,1-1 0,-1 1 0,0-1 0,0 1 0,1-1 0,-1 0 0,0 0 0,0 1 0,0-1 0,0 0 0,0 0 0,0 0 0,0 0 0,0 0 0,0 0 0,0 0 0,0-1 0,-1 1 0,1 0 0,0-3 0,18-25 19,-1 0-1,-1-2 0,-2 0 1,-2-1-1,13-41 0,34-174 405,3-9 435,-57 235-801,-1 2 19,-3 34-283,-2 25-112,0 36-1826,6-27-2341,0-24-326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40.8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2785,'0'0'9708,"-6"8"-9646,2-1-55,0 1 1,1-1 0,0 1 0,0 0 0,0 0-1,1 0 1,1 0 0,-1 0 0,1 0-1,0 1 1,1 9 0,-1 36 17,-1-27 43,2 0 0,4 30 0,-3-55-88,0 0 1,0-1-1,0 1 0,0 0 0,0-1 0,0 1 0,1 0 0,-1-1 0,1 0 0,0 1 0,-1-1 0,1 0 0,0 0 0,-1 0 0,1 0 0,0 0 0,0 0 0,0 0 1,0-1-1,0 1 0,0-1 0,0 0 0,0 1 0,0-1 0,0 0 0,0 0 0,4-1 0,0 2-334,0-1-1,1 0 1,-1 0-1,0-1 1,0 0-1,1 0 1,-1-1-1,7-2 1,5-10-2362,-6-4-1128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0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16 680,'0'0'5860,"-28"0"-4571,23 0 2882,47 0-4235,42 1 908,86-12 0,-92 5-758,125 6 0,-79 3 130,473-3 1155,-596 0-1033,-3 2-566,-1-1 0,1 0 0,-1 0 0,0 0 0,1 0 0,-1 0 0,0 0 0,0-1 0,1 1 0,-1-1 0,0 0 0,0 0 0,-5 0 1,4 0-962,-14 1-4919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5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1 288,'2'0'9970,"2"0"-6536,23 0-3435,121 15 1014,266-9 1,-227-9-986,-83 4 13,111-2 79,-126-12-3032,-102 13-1929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41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8666,'0'0'4825,"12"-8"-5961,-6 8-1609,0-3-3776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45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16 568,'0'0'4249,"0"-3"-6169,6-5 927,3 3-7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45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0 0 1776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46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0 112 1776,'86'-53'922,"-69"42"4092,-23 12-3087,6-1-1826,-1 0 1,1 0-1,-1 0 1,1 0 0,-1 0-1,1 0 1,0 0-1,-1 0 1,1 0 0,-1 0-1,1 0 1,0 0 0,-1 0-1,1 0 1,-1 0-1,1 0 1,0-1 0,-1 1-1,1 0 1,-1 0-1,1 0 1,0-1 0,-1 1-1,1 0 1,0-1-1,0 1 1,-1 0 0,1 0-1,0-1 1,0 1 0,-1-1-1,1 1 1,0 0-1,0-1 1,0 1 0,0 0-1,-1-1 1,1 1-1,0-1 1,0 1 0,0 0-1,0-1 1,0 1 0,0-1-1,0 1 1,0-1-1,0 1 1,0 0 0,0-1-1,1 1 1,-1-1-1,0 1 1,0 0 0,0-1-1,5-1-138,-1 0 0,0 0 1,0 1-1,0-1 0,1 1 0,-1 0 0,1 0 0,5 0 0,-4 1 11,30-9-111,-24 6 101,1 0 1,-1 0-1,20 0 1,-32 3 12,1 3-1,-2 0 33,1 0-1,0 1 1,-1-1 0,1 0 0,-1 0 0,0 0 0,0 0 0,-1 0 0,1 0 0,-3 5-1,4-8-1,-32 65 114,-39 90-52,75-154-126,1 1 0,-1-1 0,1 0 0,-1-1 0,1 1 0,-1-1 0,1 1 0,-1-1 0,10-2 0,-9 2 33,9-1-431,-1-1-1,1 0 1,-1-1-1,0-1 1,25-9-1,62-33-3883,-82 35 489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47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3809,'0'0'3766,"5"-1"-3415,48-2 1306,-45 4-1752,0-1 1,0 0-1,0 0 1,1-1 0,-1 0-1,9-2 1,-6-7-2843,-10 2 25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47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0 127 5009</inkml:trace>
  <inkml:trace contextRef="#ctx0" brushRef="#br0" timeOffset="1">0 127 5009,'21'-103'2145,"-21"101"-1993,0-1 552,0 0-392,15-2-232,-1 2-8,1 1-64,0 2 0,-3 0-8,-6 0-16,2 0 16,-2 0-280,0 0-392,-3-3-665,0 0-2608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49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 4929,'0'0'5997,"0"0"-5931,-1 0 1,1 0-1,-1 0 0,1 0 0,-1 0 0,1 0 0,-1 0 0,1 0 0,0 0 0,-1 0 1,1 0-1,-1 0 0,1 0 0,-1 0 0,1 0 0,-1 1 0,1-1 0,0 0 0,-1 0 1,1 0-1,0 1 0,-1-1 0,1 0 0,-1 1 0,1-1 0,0 0 0,-1 1 0,-11 42 30,2 1 0,2 0 0,-3 62 0,5 138-20,6-207-56,1-36-15,0 1 0,0 0 0,0-1 0,0 1 0,0 0 0,0-1 0,1 1 0,-1-1-1,0 0 1,1 1 0,-1-1 0,1 0 0,0 0 0,-1 0 0,1 0 0,0 0 0,0 0-1,-1-1 1,1 1 0,0-1 0,0 1 0,0-1 0,2 1 0,49 9-77,-40-10-71,-1 1 0,1-2 0,0 1 0,-1-2 0,1 0 0,-1 0 0,0-1 0,0-1 0,18-7 0,-5-1-981,-1-2-1,-1-1 0,27-20 1,-20 11-983,-6 2-784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49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93 3937,'0'0'4993,"22"-4"-4618,145-36 885,23-8-1339,-189 48-869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49.7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69 4001,'0'0'6996,"20"1"-6777,2 0-180,109-1 159,-126 0-214,-1-2 0,1 1 0,-1-1-1,0 1 1,1-1 0,-1 0 0,0-1 0,0 1 0,0-1 0,-1 1-1,6-6 1,21-21-3382,-27 26 2605,7-8-4859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51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554 86 3209,'0'0'5537,"-1"-13"-2135,-1-14-3299,-1 24-135,1 1 0,0 0 0,-1 0 0,1 0 1,-1 0-1,0 0 0,0 1 0,1-1 0,-1 1 1,0 0-1,0 0 0,-1 0 0,1 0 0,-4-1 1,-23-9 82,21 8-31,1 1-1,-1 1 1,1-1-1,-1 1 1,1 1 0,-1-1-1,0 2 1,1-1-1,-1 1 1,1 0-1,-16 5 1,17-3 31,1 0-1,-1 1 1,1 0 0,0 0-1,0 0 1,0 0 0,1 1 0,-1 0-1,-6 9 1,0-1 180,2 1 0,-18 28 0,18-22-65,2-1-1,0 1 1,1 1 0,1-1-1,1 1 1,1 0 0,-1 25-1,1 2 108,3 0 0,6 53-1,-4-92-226,0 1 0,2-1 0,-1 0 0,1 1 0,0-1 0,1 0-1,0-1 1,7 12 0,47 62 454,-34-51-445,-17-20-50,0 0 0,0 1-1,-1 0 1,-1 0-1,0 0 1,0 1-1,-1-1 1,-1 1-1,2 16 1,0 12 29,-2 67 0,-3-98-18,-1-2 8,0-1 1,-1 1 0,0-1-1,0 0 1,0 0-1,-1 0 1,0 0 0,-1 0-1,1 0 1,-1-1-1,-1 0 1,1 0-1,-1 0 1,-10 10 0,-4 2 11,-1 0 0,-41 28 0,51-41-2,0-1-1,1 0 1,-2 0-1,1-1 1,0-1-1,-1 0 1,1 0-1,-1-1 1,1 0-1,-1-1 1,0 0-1,-16-3 1,-13 2-46,39 1 21,1 0-1,-1 0 1,0 0-1,1 0 0,-1-1 1,0 1-1,1 0 1,-1 0-1,0-1 0,1 1 1,-1 0-1,1-1 0,-1 1 1,0 0-1,1-1 1,-1 1-1,1-1 0,-1 1 1,1-1-1,0 1 1,-1-1-1,1 1 0,0-1 1,-1 0-1,1 1 1,0-1-1,-1 0 0,1 1 1,0-1-1,0 0 0,0 1 1,0-2-1,-1-26-2000,2 18-2679,-1 5-912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52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0 704,'0'0'13326,"24"3"-13577,17 2-272,0-1 0,52-3 0,-80-1 118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52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73 4657,'0'0'7319,"-5"-3"-6754,2 2-536,0 0 0,0-1 1,-1 1-1,1 0 0,0 1 0,-1-1 0,1 1 0,0-1 0,-1 1 0,1 0 0,-1 0 0,1 0 0,0 1 0,-1-1 0,1 1 1,0 0-1,-1 0 0,1 0 0,0 0 0,0 1 0,0-1 0,0 1 0,0 0 0,0 0 0,0 0 0,1 0 0,-1 0 0,-2 3 1,-1 2-27,0 0 0,0 1 0,1-1 1,0 1-1,0 0 0,1 0 0,0 1 0,0-1 1,1 1-1,-3 10 0,5-16-5,0 0 0,1 1 0,-1-1 0,1 0 1,-1 1-1,1-1 0,0 0 0,0 0 0,1 1 0,-1-1 0,2 7 0,-1-9-11,0 1-1,0 0 1,0-1 0,0 1-1,0-1 1,0 0 0,0 1-1,0-1 1,0 0 0,1 1-1,-1-1 1,0 0-1,1 0 1,-1 0 0,1 0-1,2 1 1,5 0-112,0 0-1,-1 0 1,1 0 0,0-1 0,0-1-1,0 0 1,10-1 0,-2 1-148,-14 0 220,0 0 1,0 0-1,0-1 1,0 1 0,0-1-1,0 0 1,0 0 0,0 0-1,0 0 1,0 0-1,0-1 1,-1 1 0,1-1-1,0 0 1,-1 0 0,0 0-1,4-3 1,-2 0 2,0 0-1,-1 0 1,1 0 0,-1-1 0,0 0 0,-1 1-1,1-1 1,1-7 0,1-6 253,-1 0 1,-1-1-1,-1 1 1,0-31-1,-1 48-113,-1-1 1,0 0-1,0 1 0,0-1 0,0 0 1,-1 1-1,1-1 0,-1 1 1,1-1-1,-1 1 0,0-1 0,0 1 1,0-1-1,0 1 0,-1 0 0,-1-4 1,0 5-35,0-1 0,1 1 0,-1 0 0,0 0 0,0 0 0,0 0 1,0 0-1,0 1 0,0-1 0,0 1 0,0 0 0,0-1 0,0 1 0,-4 1 1,6-1-86,0 1 1,0-1 0,-1 0 0,1 1 0,0-1-1,0 0 1,0 1 0,0 0 0,-1-1-1,1 1 1,0 0 0,0-1 0,0 1 0,0 0-1,0 0 1,1 0 0,-1 0 0,0 0-1,0 0 1,1 0 0,-1 0 0,0 0 0,0 2-1,-7 30-4066,8-24 375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52.9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 8530,'0'0'4405,"-4"4"-4263,1 1-146,0 1-1,0-1 0,1 0 1,0 1-1,0-1 0,0 1 0,0 0 1,1-1-1,0 1 0,0 0 0,1 10 1,3 82-119,0-37 84,-3 252-4905,0-297 1158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5:54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13 2593,'0'0'5615,"-2"-13"-5663,3 22 95,0 0 0,-1-1-1,0 1 1,-2 17-1,1 0 212,1-6 52,-1-12-244,1-1-1,0 0 0,1 1 0,-1-1 0,1 0 1,4 14-1,-4-18-48,1-1 1,-1 1-1,1-1 1,-1 0-1,1 0 1,0 0 0,0 0-1,0 0 1,0 0-1,0 0 1,0-1-1,0 1 1,1-1-1,-1 1 1,1-1-1,-1 0 1,1 0-1,-1 0 1,1 0-1,0 0 1,-1-1-1,5 1 1,0 0 3,0 1 1,0-1-1,0-1 0,0 0 1,0 0-1,-1 0 1,12-2-1,-16 1-15,0 1 0,0-1 1,-1 1-1,1-1 0,0 0 1,-1 0-1,1 0 0,0 0 0,-1 0 1,1 0-1,-1 0 0,0 0 1,1-1-1,-1 1 0,0-1 0,0 1 1,0-1-1,0 1 0,0-1 0,0 0 1,0 1-1,0-1 0,-1 0 1,1 0-1,-1 0 0,1 1 0,-1-1 1,0 0-1,0 0 0,0 0 1,0-3-1,0-12 399,1 4-89,-1 0 0,-1 0 0,-3-23 0,3 33-240,0 0 0,0-1-1,0 1 1,0 0 0,-1-1 0,1 1-1,-1 0 1,0 0 0,0 0 0,0 1 0,0-1-1,0 0 1,-1 1 0,1-1 0,-1 1-1,1 0 1,-1 0 0,0 0 0,-6-3 0,8 4-289,59 1-3862,-59 25 5519,-65 107 590,48-91-1613,-2-1 0,-1 0-1,-45 61 1,65-101-400,1 0-1,0 1 1,-1-1 0,1 0 0,0 1-1,-1-1 1,1 1 0,0-1-1,0 0 1,-1 1 0,1-1 0,0 1-1,0-1 1,0 1 0,0-1-1,0 1 1,0-1 0,-1 0 0,1 1-1,0-1 1,0 1 0,0-1-1,1 1 1,-1-1 0,0 1 0,0-1-1,0 1 1,0-1 0,0 1-1,1-1 1,-1 1 0,0-1-1,0 0 1,0 1 0,1-1 0,-1 1-1,0-1 1,1 0 0,-1 1-1,0-1 1,1 0 0,-1 0 0,1 1-1,-1-1 1,0 0 0,1 0-1,-1 1 1,1-1 0,-1 0 0,1 0-1,-1 0 1,1 0 0,-1 0-1,1 0 1,-1 0 0,1 0 0,-1 0-1,0 0 1,2 0 0,36 0 356,-29 0-274,27-2-27,0-2 0,-1 0 0,1-3 0,51-16 0,-77 20-1952,-16 6 53,-18 11-4529,10-2 1433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03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30 672,'0'0'6366,"-5"-29"-935,4 29-5409,-1 1 0,1-1 0,0 1 0,-1-1 0,1 1 0,0 0 0,-1-1 0,1 1 0,0 0 0,0 0 0,0 0 0,0 0 0,0 0 0,0 0 0,0 0 0,0 0 0,0 1 0,1-1 0,-1 0 0,0 0 0,1 1 0,-1-1 0,1 1-1,-1 1 1,-11 44-55,10-35 81,-6 15 240,-21 48 0,22-59-245,0 1 0,1-1 0,0 1 0,2 1 0,0-1 0,0 0 1,0 27-1,4-43-102,0 0 0,0 0 1,0 0-1,0 0 0,1-1 1,-1 1-1,0 0 0,1 0 0,-1 0 1,0 0-1,1-1 0,-1 1 1,1 0-1,-1 0 0,1-1 1,-1 1-1,1 0 0,0-1 1,-1 1-1,1-1 0,0 1 1,0-1-1,-1 1 0,1-1 1,0 1-1,1-1 0,32 5-581,-27-5 405,0 0-1,-1-1 1,1 0 0,0 0-1,-1-1 1,1 0-1,10-4 1,-6-2-585,0 0 1,-1-1-1,14-13 0,-11 9-92,6-6-918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03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 5113,'0'0'6017,"7"-7"-5893,22-22-90,-27 28 0,1-1 0,0 1 0,0-1 0,0 1 0,0 0 0,0 0 0,0 0 1,0 0-1,0 1 0,0-1 0,0 1 0,0 0 0,1-1 0,-1 2 0,0-1 0,0 0 0,6 2 1,4-1-89,14 0-5,27-1-595,-23-8-4013,-19 2-609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03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38 200,'0'0'12591,"41"0"-12422,-39 0-267,0 0-1,0 0 1,0 0-1,0 0 1,0 0 0,0 0-1,0 0 1,0-1-1,-1 1 1,1-1-1,0 0 1,0 1 0,0-1-1,-1 0 1,1 0-1,0 0 1,-1 0 0,1-1-1,-1 1 1,0 0-1,1-1 1,-1 1-1,2-2 1,4-5-1734,2-3-2341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04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0 69 5089</inkml:trace>
  <inkml:trace contextRef="#ctx0" brushRef="#br0" timeOffset="1">0 69 5089,'12'-66'4001,"0"66"-4001,8 0-320,-5 0-992,0-3-1137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04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6241,'0'0'4289,"-9"29"-4055,10 90 1911,-1-117-2145,1 1 0,0 0 0,0-1 0,1 0 0,-1 1 0,0-1 0,1 0 0,-1 1 0,1-1 0,0 0 0,0 0 0,0 0 0,0-1 0,0 1 0,0 0 0,0-1 0,1 1-1,-1-1 1,1 0 0,-1 0 0,1 0 0,-1 0 0,1 0 0,-1-1 0,1 1 0,0-1 0,-1 1 0,4-1 0,8 2-13,1-1-1,-1-1 1,0 0 0,15-2-1,-26 1 15,-1 0 0,1 0 0,-1 0 0,1 0 0,-1 0 0,0-1 0,1 1 0,-1-1 0,0 1-1,0-1 1,0 0 0,0 0 0,0 0 0,-1 0 0,1 0 0,-1 0 0,1-1 0,-1 1 0,0-1-1,0 1 1,0-1 0,0 1 0,0-1 0,0 1 0,-1-1 0,0 0 0,1-4 0,1-4 310,-1-1 0,0 0 1,-1 1-1,-1-1 1,-1-13-1,1 24-253,0-1 0,1 1 0,-1-1 0,0 1 0,0 0 0,0 0 0,0 0 0,-1-1 0,1 1 1,0 0-1,0 1 0,-1-1 0,1 0 0,-1 0 0,1 0 0,0 1 0,-1-1 0,1 1 0,-1-1 0,0 1 0,1 0 0,-1-1 0,1 1 0,-1 0 0,1 0 0,-1 0 0,-3 1 0,2-2-287,1 1 0,-1 0 1,0 0-1,0 1 0,0-1 0,0 1 0,1-1 0,-1 1 0,0 0 0,0 0 0,1 0 0,-1 0 1,0 0-1,-3 3 0,0 4-3920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05.8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80 800,'0'0'10177,"0"-11"-9741,0-58 1022,-1 72-1329,-8 14-78,1 1 0,1 0 1,0 0-1,2 1 0,0-1 0,1 1 0,1 0 0,1 1 1,0-1-1,2 26 0,0-44-61,1 1-1,-1-1 1,1 0 0,-1 0 0,1 0-1,-1 1 1,1-1 0,0 0-1,-1 0 1,1 0 0,0 0 0,0 0-1,0 0 1,0-1 0,0 1-1,0 0 1,0 0 0,0-1 0,0 1-1,1 0 1,-1-1 0,0 1-1,0-1 1,0 0 0,1 1 0,-1-1-1,0 0 1,1 0 0,-1 0 0,0 0-1,2 0 1,51 1-199,-42-1 199,0 0-290,0 0 1,0-1 0,1 0 0,21-6-1,-28 5-295,1 0-1,-1-1 0,0 0 0,0 0 1,0-1-1,7-5 0,3-6-3951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06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4281,'5'0'6257,"7"-1"-4546,29-4-6266,-25 0-202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5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12 1776,'0'0'9494,"0"-11"-8188,-9 576 1213,8-554-2434,0 1 1,-1-1-1,0 0 0,-7 18 0,6-18-59,0 0-1,0 1 0,1-1 0,-2 20 0,7 19 55,-1-19-622,-8-62-3765,-1 0-3906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06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 4689,'0'0'4778,"47"0"-4668,-44 0-178,0 0 1,0 0-1,-1 0 0,1-1 1,0 1-1,-1-1 1,1 0-1,0 0 0,-1 0 1,1 0-1,-1 0 1,1-1-1,-1 1 0,0-1 1,0 1-1,1-1 1,-1 0-1,0 0 1,-1 0-1,1 0 0,3-4 1,4-7-2782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06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27 143 2785,'-24'-116'6001,"21"116"-2056,3-3-4081,3-2-88,9 2 112,0-2-104,2 2-24,-2 3-137,6-2-551,-3-1-784,-4 0-2185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07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48 280,'0'0'5531,"6"0"-1765,22 3-3488,-2 5-144,0-2 0,0 0 1,1-1-1,0-2 0,46 0 0,-73-40 2138,-1 35-2182,1-1 1,-1 1-1,0 0 1,0-1-1,0 1 1,0 0-1,0 0 0,0 0 1,-1 0-1,1 0 1,-1 0-1,1 0 0,-1 0 1,0 1-1,-3-3 1,4 3-67,0 0 0,0 0 1,0 0-1,-1 0 0,1 1 1,0-1-1,0 0 0,0 1 1,0-1-1,-1 1 0,1-1 1,0 1-1,-1 0 0,1 0 1,0-1-1,-1 1 0,1 0 1,0 0-1,-1 0 0,1 1 1,0-1-1,0 0 0,-1 0 1,1 1-1,0-1 0,-1 0 1,1 1-1,0 0 0,0-1 1,0 1-1,0 0 0,-1-1 1,0 2-1,-9 12-23,0 0 0,1 1 0,0 0 0,-15 32 0,20-34 16,-1 0 1,0-1-1,-1 0 1,-1 0-1,0-1 1,0 0-1,-1 0 1,-1-1-1,1 0 1,-18 12-1,26-21 18,-1 1 0,1-1 0,-1 0 0,0 0-1,0 0 1,0-1 0,1 1 0,-1 0 0,0-1-1,0 1 1,0-1 0,0 0 0,0 0 0,0 1 0,0-1-1,-3-1 1,4 1-14,0-1-1,0 1 0,0-1 1,0 1-1,0-1 0,1 1 1,-1-1-1,0 0 0,0 1 1,0-1-1,1 0 0,-1 0 1,1 0-1,-1 0 0,0 0 0,1 1 1,-1-1-1,1 0 0,0 0 1,-1 0-1,1 0 0,0-2 1,-2-7 31,1 0 0,1 0 0,0-1 0,0 1 0,2-12 0,-1 10-117,0 4 63,1-1 0,-1 1 0,1 1 0,0-1 0,1 0 0,0 0-1,0 1 1,1-1 0,6-9 0,-8 14-173,1-1 0,-1 1 0,0 0 0,1 0 0,0 0 0,0 1 0,0-1 0,0 1 0,0-1 0,0 1 0,1 0 1,-1 0-1,1 1 0,0-1 0,-1 1 0,1-1 0,0 1 0,0 1 0,0-1 0,6 0 0,2 1-3934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15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3345,'0'0'6337,"21"-8"-4296,0 8-1879,0-1 0,31-6 0,-43 5-419,-1 0 1,1-1-1,-1 0 0,12-6 0,8-12-3917,-22 13-281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15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0 250 4865</inkml:trace>
  <inkml:trace contextRef="#ctx0" brushRef="#br0" timeOffset="1">0 250 4865,'18'-138'4617,"-18"135"-3721,0 1-424,0-4 272,0 1-239,21 0-353,2-3-48,6 0-104,-2 0 8,-1 0-8,1 3-168,-9-1-112,-1 1-465,-8-8-527,-6 0-1032,-3-3-3610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16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8 5641,'0'0'7262,"0"-8"-7218,-2 44 98,-2-1 0,-1 0 0,-2-1 0,-17 54-1,2-12-139,16-46 22,0 0 1,2 0-1,1 0 1,1 33-1,2-61-21,1-1 0,0 0 0,-1 1 0,1-1-1,0 0 1,0 1 0,0-1 0,0 0 0,0 0-1,0 0 1,0 0 0,0 0 0,0 0 0,1 0-1,-1 0 1,0 0 0,1-1 0,-1 1 0,0 0-1,1-1 1,-1 1 0,1-1 0,-1 0 0,1 1 0,2-1-1,40 6-116,-42-6 113,18 0-660,0 0 1,27-5-1,-40 3 325,0 0 0,-1 0 0,1 0 0,-1-1 0,1 1 0,-1-2 0,0 1-1,0-1 1,-1 0 0,7-5 0,15-15-2094,-3 0-1319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17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98 6161,'0'0'6240,"10"-8"-6133,34-26-62,-39 31-43,0 0 0,0 1-1,0 0 1,0 0 0,1 1-1,-1-1 1,0 1 0,1 1 0,-1-1-1,1 0 1,-1 1 0,6 1-1,14-2-4,9-3-120,-21 3-295,1 0 0,-1-1 1,0 0-1,1-1 0,-1-1 1,-1 0-1,23-10 0,-32 11-2145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17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2657,'0'0'9634,"41"0"-9466,-29 0-160,3 0 120,3 0-128,2 0 8,1 0 0,2 0-8,7-11-280,-7 3-1185,-5-3-2696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17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266 3 280,'0'0'13260,"-6"-1"-13166,4 1-94,1-1 1,-1 1-1,1 0 1,-1 0-1,1 0 0,-1 0 1,0 0-1,1 0 1,-1 0-1,1 0 1,-1 1-1,1-1 1,-1 0-1,1 1 1,-1 0-1,1-1 1,-1 1-1,1 0 1,-2 1-1,-19 33 46,22-34-45,-55 105 150,-40 88 369,85-167-470,0 1-1,2 0 0,1 1 0,1-1 0,-2 45 0,6-38-89,-3 116 195,6-131-364,0 0 0,1 0 0,2 0 0,0-1 0,8 26 1,-11-43 48,-1-1 1,1 1-1,-1 0 1,1 0-1,0-1 1,-1 1-1,1 0 1,0-1-1,0 1 1,0-1 0,1 1-1,-1-1 1,0 1-1,0-1 1,1 0-1,-1 0 1,1 0-1,-1 0 1,1 0 0,-1 0-1,1 0 1,0 0-1,-1 0 1,1-1-1,0 1 1,0-1-1,0 1 1,-1-1-1,1 0 1,0 0 0,2 0-1,5 0-2758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18.9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4 1272,'0'0'11016,"-7"-1"-10928,6 1-87,-2-1 14,0 0 0,0 1 0,0-1 0,0 1 0,0 0-1,0 0 1,0 0 0,-1 1 0,1-1 0,0 1 0,0 0 0,0-1 0,0 1 0,0 1-1,0-1 1,1 0 0,-1 1 0,0-1 0,1 1 0,-1 0 0,1 0 0,-1 0 0,1 0 0,-4 5-1,-3 3 149,0 1 0,1 1 0,0-1 0,1 1-1,0 1 1,0-1 0,2 1 0,0 0 0,0 0 0,1 1-1,-4 25 1,3 5-245,2 1 0,4 61-1,0-32-407,-1-67 323,1 1 0,-1-1 0,2 0 0,-1 1 0,1-1 0,0 0 0,0 0 0,1 0 0,3 7 0,-5-12 146,0 0-1,0-1 1,0 1 0,0 0 0,0-1-1,1 1 1,-1-1 0,0 0 0,1 1-1,-1-1 1,1 0 0,0 0-1,-1 0 1,1 0 0,0 0 0,-1-1-1,1 1 1,0 0 0,0-1 0,0 1-1,0-1 1,0 0 0,0 0-1,0 1 1,0-1 0,-1 0 0,1-1-1,0 1 1,0 0 0,0-1 0,0 1-1,0-1 1,0 1 0,-1-1-1,1 0 1,0 0 0,0 0 0,-1 0-1,1 0 1,2-2 0,7-5 25,0-1 0,-1 1 0,0-2 1,-1 0-1,15-18 0,37-61 45,-57 84-47,2-6-6,-1-1-1,0 1 1,0-1 0,-1 1 0,-1-1-1,0 0 1,-1 0 0,0-1 0,-1 1 0,0-1-1,-2-22 1,1 30-31,0 1 1,-1 0-1,0 0 0,1-1 0,-2 1 1,1 0-1,0 0 0,-1 0 0,0 0 0,0 1 1,0-1-1,0 0 0,0 1 0,-1-1 1,0 1-1,0 0 0,0 0 0,0 0 1,-4-3-1,-6-3-990,0 0 0,0 2 0,-28-13-1,11 7-3355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5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0 263 360,'0'0'10964,"3"-46"-9297,-2 17-1558,1-1 0,1 1 0,8-33 0,-7-4 532,-4 65 116,27 3-1004,0 1 280,0 1 1,44 13-1,-41-9 134,1-1 0,44 3 0,239-8 143,21 0-273,-331-1-15,-2-2-21,0 1 0,0 0 1,1 0-1,-1 0 0,0 0 0,0 1 0,0-1 0,1 1 0,-1-1 0,0 1 1,0 0-1,0 0 0,0 0 0,0 0 0,0 0 0,3 2 0,-5-2 73,-35-1-324,-24 0-3306,32 0-2294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19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3265,'2'4'5046,"8"19"-2883,-1 4-1474,-2-1-1,-1 1 0,-1 0 1,2 44-1,-4-41-941,0 1 1,2-1-1,12 38 0,-17-66 108,1 0-1,0-1 1,-1 1-1,1 0 1,0 0-1,0-1 0,0 1 1,0 0-1,1-1 1,-1 1-1,0-1 1,1 0-1,-1 1 0,1-1 1,-1 0-1,1 0 1,0 0-1,-1 0 1,1 0-1,0 0 0,0 0 1,-1-1-1,1 1 1,0-1-1,0 1 1,0-1-1,0 0 0,0 0 1,0 0-1,0 0 1,3 0-1,7 0-2268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19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8 1136,'0'0'12198,"-1"-1"-12159,1 1 0,0-1 0,0 1 0,0 0 0,-1-1 0,1 1 0,0-1 0,0 1 0,-1 0 0,1 0 0,0-1 0,-1 1 0,1 0 0,-1-1 0,1 1 0,0 0 0,-1 0 0,1 0 0,-1 0 0,1-1 0,0 1 0,-1 0 0,1 0 0,-1 0 0,1 0 0,-1 0 0,1 0 0,-1 0 0,1 0 0,0 0 0,-2 0 0,-3 10 6,-1 0 1,1 1-1,1-1 1,0 1-1,1 0 1,0 0-1,0 0 0,-1 14 1,1-9-27,-2 18-18,2 1 0,1 65-1,3-58-118,-1-32-98,1 0 0,0 0 0,1 0 0,0 0 0,1 0 0,0 0 0,0 0-1,1-1 1,0 0 0,1 0 0,0 0 0,12 16 0,-3-20-5208,-10-5-725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20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8026,'0'0'3327,"9"-2"-3262,-4 0-44,1 1 0,0 0-1,0 0 1,-1 0-1,1 0 1,0 1 0,0 0-1,0 1 1,0-1 0,-1 1-1,1 0 1,0 0-1,0 1 1,-1 0 0,1 0-1,-1 0 1,0 0-1,1 1 1,-1 0 0,0 0-1,4 5 1,1-1 52,0 0 1,0-1-1,0 1 1,1-2-1,-1 0 0,1 0 1,1-1-1,-1 0 1,1-1-1,-1 0 0,1-1 1,0 0-1,0-1 1,0 0-1,0-1 1,0-1-1,0 0 0,12-2 1,-23 2-67,0 0 0,1 0 1,-1 0-1,0 0 0,0-1 0,0 1 1,0 0-1,0 0 0,-1-1 0,1 1 1,0-1-1,-1 1 0,1 0 0,-1-1 1,1 1-1,-1-1 0,0 0 0,1 1 1,-1-1-1,0 1 0,0-1 0,0 1 1,0-1-1,-1-1 0,-2-42 61,3 43-27,-1 0-1,0-1 1,0 1 0,0 0-1,0 1 1,0-1 0,-1 0-1,1 0 1,0 0-1,-1 1 1,0-1 0,1 1-1,-1-1 1,0 1 0,1 0-1,-1 0 1,0-1-1,0 1 1,0 0 0,0 1-1,0-1 1,-1 0 0,1 1-1,0-1 1,0 1-1,0 0 1,0-1 0,-1 1-1,-2 0 1,-1 0-13,1 0 1,-1 1-1,1-1 1,-1 1-1,1 0 1,-1 0-1,1 1 1,0-1-1,0 1 1,0 0-1,-6 4 1,0 2-28,1 0 0,-1 1 1,1 0-1,1 1 1,0 0-1,0 0 1,-10 18-1,-2 8 7,-18 41 0,0 1 35,32-133 1152,7-50-2339,-8 120-6504,5-4 1970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20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0 2513,'0'0'9023,"5"18"-8602,7 25 31,-2 1 0,-2 0 0,4 59-1,-13-72-213,-1 1 0,-1 0 1,-2 0-1,-1-1 0,-2 0 0,-13 36 0,14-49-312,0-1 1,-1 1-1,-1-1 0,-1-1 1,-1 0-1,0 0 0,0-1 1,-2 0-1,0-1 0,0-1 1,-25 19-1,33-29-366,0 0 0,0 0-1,0 0 1,0 0 0,-1-1 0,1 0 0,-1 0-1,0 0 1,1-1 0,-9 2 0,1-3-3344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21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2601,'0'0'9784,"9"-3"-9354,109-18 364,-80 15-1394,-15-2-4273,-14-2-1895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22.3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12 960,'0'0'10705,"0"-1"-10698,-1 1-1,1-1 0,0 0 1,-1 0-1,1 1 0,-1-1 1,1 1-1,-1-1 1,0 0-1,1 1 0,-1-1 1,0 1-1,1 0 0,-1-1 1,0 1-1,1-1 1,-1 1-1,0 0 0,0 0 1,0-1-1,1 1 0,-2 0 1,-7 8 132,0 0-1,1 1 1,0 0 0,0 0-1,1 1 1,0 0 0,1 0-1,0 1 1,1 0 0,0 0 0,-5 19-1,6-16-79,0 0-1,1 0 1,0 1-1,1-1 0,1 1 1,0 0-1,1-1 1,1 1-1,2 17 0,-2-30-91,1 0 0,-1 0-1,0-1 1,0 1-1,1 0 1,-1-1 0,0 1-1,1-1 1,0 0 0,-1 1-1,1-1 1,0 0-1,0 0 1,0 0 0,-1 0-1,1 0 1,0-1 0,0 1-1,0-1 1,0 1-1,0-1 1,1 0 0,-1 1-1,0-1 1,0 0-1,0 0 1,0-1 0,4 0-1,-1 1-10,0 0 0,0 0 0,0-1 0,0 0 0,0 0-1,0 0 1,0-1 0,0 0 0,-1 0 0,10-5 0,-6 0 18,-1-2-1,0 1 1,0-1 0,-1 0 0,0 0 0,0-1 0,-1 1-1,-1-1 1,1-1 0,-2 1 0,6-21 0,-4 2 323,0 1 0,-2-1 0,-1-39 1,-3 68-295,1 0 1,0-1-1,0 1 1,0 0 0,-1 0-1,1-1 1,0 1 0,0 0-1,-1 0 1,1-1 0,0 1-1,0 0 1,-1 0-1,1 0 1,0 0 0,-1-1-1,1 1 1,0 0 0,-1 0-1,1 0 1,0 0 0,-1 0-1,1 0 1,0 0-1,-1 0 1,1 0 0,0 0-1,-1 0 1,1 0 0,0 0-1,-1 0 1,1 0 0,0 1-1,-1-1 1,1 0-1,0 0 1,-1 0 0,1 0-1,0 1 1,0-1 0,-1 0-1,1 0 1,0 0 0,0 1-1,-1-1 1,1 0-1,0 1 1,0-1 0,0 0-1,0 0 1,-1 1 0,1-1-1,0 0 1,0 1 0,0-1-1,0 0 1,0 1-1,0-1 1,0 0 0,0 1-1,0 0 1,3 59-697,-1-46 701,-1-1 0,0 1 0,-1 0 1,0 0-1,-1-1 0,-1 1 0,0-1 0,-1 1 1,0-1-1,-8 18 0,-166 263 1718,166-280-1436,0-1 0,-2 1 0,-16 13 0,30-28-279,0 0 0,1 0 0,-1 0 0,0 0-1,1 1 1,-1-1 0,1 0 0,-1 1 0,1-1 0,0 1 0,-1 0 0,1-1-1,-1 1 1,1 0 0,0 0 0,-1 0 0,1 0 0,0 0 0,2 1-1,36 13-200,-34-11 174,0 0-1,0-1 1,0 0-1,0 0 1,0-1-1,12 2 1,-14-3 1,-1 1-135,0-1-1,-1 1 1,1-1 0,0 0-1,0 0 1,-1 0 0,1 0 0,0-1-1,-1 1 1,1-1 0,0 0-1,-1 1 1,1-1 0,0 0-1,-1-1 1,0 1 0,1 0-1,-1-1 1,0 1 0,1-1-1,-1 0 1,0 0 0,0 0-1,0 0 1,-1 0 0,1 0-1,0 0 1,1-4 0,4-10-3704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23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290 123 1040,'0'0'13104,"-9"-1"-12454,4 0-604,1 0-5,0 0 1,0 0-1,0 1 0,0-1 0,1 1 0,-1 0 0,0 0 0,0 0 1,0 1-1,0-1 0,0 1 0,0 0 0,1 0 0,-1 0 0,0 1 0,1-1 1,-1 1-1,1 0 0,-1 0 0,1 0 0,0 0 0,0 1 0,0-1 1,-5 6-1,-20 28 117,1 2 0,2 0 0,2 2 0,-31 72 1,49-96-145,0 0 1,1 1-1,1 0 1,0 0-1,1 0 1,1 0-1,2 29 1,-1-24-3,1-18-25,-1 0 1,1 0-1,0-1 1,-1 1-1,2 0 1,-1-1 0,0 1-1,1-1 1,-1 0-1,1 1 1,0-1-1,0 0 1,1 0-1,-1 0 1,0 0 0,1 0-1,0-1 1,0 1-1,0-1 1,0 0-1,0 0 1,0 0-1,0 0 1,1 0 0,-1-1-1,1 0 1,4 2-1,-3-2 10,-1 1 0,1-1-1,0 0 1,0 0 0,-1 0-1,1-1 1,0 0-1,0 0 1,0 0 0,0-1-1,0 1 1,0-1 0,-1 0-1,1-1 1,0 1 0,-1-1-1,1 0 1,-1 0 0,1 0-1,5-5 1,17-18 17,-2-1 1,0-1-1,-2-1 1,-2-1-1,0-1 0,-2-1 1,-1-1-1,-1 0 1,-2-1-1,18-60 1,-29 79 52,0-1-1,-1 1 1,0-1 0,-1 0 0,-1 0 0,-1 0 0,0 0 0,-1 0 0,0 0 0,-4-16 0,4 26-48,-1 0 0,0 0 0,1 0 0,-2 0 1,1 0-1,0 0 0,-1 1 0,0-1 0,0 1 0,-1 0 0,1-1 0,-1 2 0,0-1 0,0 0 0,0 1 0,0 0 0,0 0 0,-1 0 1,0 0-1,0 1 0,1 0 0,-1 0 0,0 0 0,-1 0 0,1 1 0,0 0 0,0 0 0,-1 1 0,1-1 0,0 1 0,-6 0 0,7 1-49,0-1 0,0 1 0,0 0 0,0 0 0,1 0 0,-1 0 0,0 1 0,1 0 0,-1 0 0,1 0-1,0 0 1,-1 0 0,1 0 0,0 1 0,0 0 0,1-1 0,-1 1 0,1 0 0,-1 1 0,-1 2 0,-7 11-959,1 0 1,-13 33 0,11-25-1389,-3 2-2515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23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3385,'0'0'10214,"-4"24"-9127,1-11-954,-4 28 268,1 0 0,0 54 0,6-91-388,0 0 0,0 0 0,1 0 0,0 0 0,0 0 0,0-1 0,0 1 0,0 0 0,1-1 0,0 1-1,-1 0 1,1-1 0,1 0 0,-1 0 0,0 1 0,4 2 0,4 3 16,0-1-1,0 0 1,19 11 0,-20-15-73,-1 1 1,-1 0 0,1 0-1,-1 1 1,0 0 0,0 0-1,-1 1 1,0 0 0,9 11-1,-10-13-1373,1-5-4478,-5 0 5028,4 0-5749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24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0 7666,'0'0'6469,"-3"1"-6378,1 0-89,0-1 0,0 1 0,1 0-1,-1 0 1,0 1 0,0-1 0,1 0 0,-1 1 0,1-1 0,-1 1 0,1-1 0,0 1 0,0-1 0,0 1 0,0 0 0,0 0 0,0 0 0,0 0 0,0-1-1,0 5 1,-17 57 425,9-28 381,-11 24-318,5-18-447,1 0 0,3 1-1,1 1 1,2-1 0,-5 76-1,13-95-243,1 32-606,-1-52 478,0 0 1,1 0-1,0 0 1,0 0-1,0 0 1,0 0-1,0-1 1,0 1 0,1 0-1,-1-1 1,1 1-1,0-1 1,-1 0-1,1 0 1,4 4-1,6 0-4157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24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30 9010,'0'0'5128,"-12"7"-5042,-33 23-68,43-28-43,0 1 1,0-1 0,1 1 0,-1 0-1,1-1 1,-1 1 0,1 0 0,0 0-1,0 0 1,0 0 0,1 0 0,-1 0-1,1 0 1,0 0 0,0 0 0,0 0-1,0 1 1,0-1 0,1 0 0,0 3-1,0 9-332,-1-4 167,1 0 1,1-1 0,-1 1-1,2 0 1,5 15 0,-7-21 173,1 0 0,0 0 0,0 0 1,1-1-1,-1 1 0,1-1 1,0 0-1,0 0 0,1 0 0,-1 0 1,1 0-1,0-1 0,7 6 1,-8-8 34,1 1 1,0-1 0,0 0 0,0-1 0,-1 1 0,1 0 0,0-1 0,0 0 0,0 0 0,0 0 0,0-1 0,0 1-1,-1-1 1,1 0 0,0 0 0,0 0 0,-1 0 0,1-1 0,-1 0 0,1 1 0,-1-1 0,1-1 0,-1 1 0,0 0-1,0-1 1,0 1 0,4-6 0,4-3-17,-1-1 1,0 1-1,0-2 0,-2 1 1,13-24-1,-17 29 62,0-1 0,-1 0 0,0 0 1,-1 0-1,1 0 0,-2-1 0,1 1 0,-1 0 0,0-1 1,-1 1-1,0-1 0,-1 1 0,-2-17 0,1 22 26,1 0-1,-1 1 1,0 0 0,0-1-1,0 1 1,0 0 0,-1 0-1,1 0 1,-1 0 0,1 0-1,-1 1 1,0-1 0,1 1-1,-1 0 1,0-1-1,0 1 1,0 1 0,0-1-1,0 0 1,0 1 0,0-1-1,-5 1 1,-2-1-19,1 0 1,-1 1-1,0 0 0,0 1 1,0 0-1,-10 2 0,12 0-83,1 0-1,-1 0 1,1 1-1,0 0 1,0 0-1,0 1 1,1-1-1,-1 2 1,1-1-1,0 1 1,1 0-1,-6 7 1,8-9-713,1 0 1,-1-1 0,1 1-1,0 1 1,0-1-1,0 0 1,1 0 0,-2 6-1,3-4-6250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5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1632,'0'0'8721,"39"-13"-7709,22 2-720,-18 3 315,74-21 0,-64 11-339,-10 5-74,0-2 0,-1-2 0,-1-2 0,0-1 0,44-31 0,-64 35 725,-15 11-920,0 0-1,1 0 1,-1 0-1,1 1 1,0 0-1,1 1 0,13-6 1,26-7 104,-46 16 333,-28 0-7346,6 0 3872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25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0 5513,'0'0'7850,"33"53"-6022,-12-3-1574,-3 1 0,-1 0 0,-3 1 0,-2 1-1,5 59 1,-13 52 84,-5-103-301,1-50-12,0 1 0,-1-1 0,-1 0 0,0 1 0,-1-1 0,0 0 0,0 0 0,-1 0 0,-1-1 0,1 1 0,-13 17 0,13-22-204,-1 0 0,0 0 0,0-1 0,0 0 0,-1 0 0,1 0 0,-1 0 0,0-1 0,-1 0 0,1-1 0,-1 1 0,0-1 0,1 0-1,-1-1 1,0 0 0,-1 0 0,1 0 0,0-1 0,-8 0 0,-4 0-3611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26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8 6937,'0'0'6075,"10"-1"-5824,3-1-261,-6 0 84,0 1-1,0 0 0,1 1 0,-1-1 0,11 2 0,-16-1-48,0 1 0,0-1 0,0 1 0,0-1 1,0 1-1,0 0 0,0 0 0,0-1 0,-1 1 0,1 1 0,0-1 0,-1 0 0,1 0 0,-1 1 1,1-1-1,-1 1 0,1-1 0,-1 1 0,0-1 0,0 1 0,0 0 0,0 0 0,0 0 0,0 0 1,-1-1-1,2 4 0,9 32 91,-2 0 0,-2 0 1,-1 1-1,2 52 0,-9-16 365,10 301-44,-6-342-416,-2-1 0,-1 1 1,-2-1-1,-1 0 0,-1 1 1,-14 48-1,12-54-23,1 0 0,1 0 0,2 0 1,1 40-1,0-66 7,-1-1-1,0 1 1,1-1 0,-1 1 0,0-1-1,1 1 1,-1-1 0,0 0 0,0 0-1,1 0 1,-1 0 0,0 0 0,-1-1-1,1 1 8,-4-1 35,-1 1 1,0-2-1,1 1 0,0-1 0,-1 0 0,-9-4 0,10 3 2,-1 0 1,1 1-1,-1 0 1,0 1 0,0-1-1,-12 0 1,16 2-76,-1 0 0,1 0 0,0 0 0,0 0 0,0 0 0,-1 1 0,1 0 0,0 0 1,0 0-1,0 0 0,0 0 0,0 0 0,0 1 0,-4 3 0,-18 23-3161,13-12-2615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28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 3393,'0'0'7329,"-4"4"-6619,-3 3-449,0 1 1,1 0-1,1 1 1,-1-1-1,1 1 1,1 0-1,-1 0 1,2 1-1,-5 13 1,-23 104 750,25-96-845,1-2-92,1-1-1,2 1 1,2 57 0,0-82-71,1 0 0,0 0 0,0 0 0,0 0 1,1 0-1,-1 0 0,1-1 0,0 1 0,0 0 1,0-1-1,1 0 0,-1 1 0,1-1 0,0 0 1,0 0-1,0 0 0,0-1 0,0 1 0,1-1 0,-1 0 1,1 0-1,-1 0 0,1 0 0,0 0 0,0-1 1,0 0-1,0 0 0,6 1 0,12 2 38,-1 0 0,1-2 0,42 0 0,-48-2-33,-1-2 0,0 0 0,0-1 0,0-1 0,0 0-1,-1-1 1,16-7 0,98-54-443,-77 38-68,-50 27 456,28-14-897,43-31 0,-64 40 93,-1 0-1,0-1 1,0 0 0,0 0-1,10-15 1,-9 3-3600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28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1 175 392,'0'0'9029,"26"-14"-7813,84-44-408,-88 47-473,1 2-1,1 0 0,-1 1 1,1 2-1,40-7 1,20-4 584,-54 7-1074,20-5 542,-18 11-7490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28.7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99 6545,'0'0'6351,"15"-3"-5883,150-34 569,-77 15-764,120-14-1,-194 36-653,-25 3-2339,-3 2-1211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39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92 234 4705,'0'0'4562,"-7"-10"-3794,-19-33-279,24 40-429,1-1 1,-1 0 0,0 0 0,1 0 0,0 0 0,0 0-1,0 0 1,0-1 0,1 1 0,-1 0 0,1 0 0,0-1-1,1 1 1,-1 0 0,1 0 0,0 0 0,0 0 0,0-1-1,0 1 1,1 1 0,-1-1 0,1 0 0,0 0 0,1 1-1,-1-1 1,0 1 0,1-1 0,0 1 0,0 0-1,5-5 1,-1 2-75,0 0 0,1 1 0,-1-1 1,1 2-1,0-1 0,0 1 0,0 0 0,1 0 0,-1 1 0,1 1 0,0-1 0,10 0 0,-18 3 15,-1 0 0,1 1 1,0-1-1,-1 0 0,1 1 0,0-1 1,-1 1-1,1-1 0,0 1 0,-1-1 0,1 1 1,-1 0-1,1-1 0,-1 1 0,1 0 1,-1-1-1,0 1 0,1 0 0,-1 0 0,0-1 1,1 1-1,-1 0 0,0 0 0,0 1 1,5 23 12,-5-21-14,2 7 26,0 0 0,-1 1 0,-1-1 0,0 0-1,0 0 1,-1 0 0,-1 1 0,0-1 0,0 0-1,-1-1 1,-1 1 0,1 0 0,-2-1 0,0 0-1,0 0 1,-12 17 0,-93 114 1203,77-102-1000,29-34-174,0 0 0,1 0 1,0 0-1,0 0 0,1 1 0,-1-1 1,1 1-1,-1 5 0,20-11 86,185-16 64,-49 1-97,-118 14-1309,-60 1-2958,10 0-3698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40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502 191 5401,'0'0'5692,"0"-12"-5553,3-149 2039,-3 160-2144,0 0 1,-1 0-1,1 0 1,0 0-1,-1 0 1,1 0-1,-1 0 1,1 1 0,-1-1-1,0 0 1,1 0-1,-1 1 1,0-1-1,0 0 1,1 1-1,-1-1 1,0 1 0,0-1-1,0 1 1,0-1-1,1 1 1,-1-1-1,0 1 1,0 0 0,0 0-1,0-1 1,0 1-1,0 0 1,0 0-1,0 0 1,-2 0-1,-40 0 68,31 1-44,-9 0-39,-1 1-1,0 1 0,1 1 1,0 1-1,0 1 1,0 0-1,1 2 0,-1 0 1,-18 12-1,23-12 113,1 0 0,-1 0 0,2 2 0,0 0 0,-21 18 0,27-20-104,1 1-1,0-1 1,0 1 0,1 0-1,0 1 1,1 0 0,0 0-1,1 0 1,0 0-1,-3 11 1,0 12-18,2 0-1,1 1 1,2-1 0,1 1-1,3 34 1,0 4-10,-2-67 5,0 1 0,0-1 1,0 0-1,1 1 0,0-1 0,0 0 1,0 1-1,1-1 0,0 0 1,0 0-1,0 0 0,1-1 0,-1 1 1,1-1-1,0 1 0,0-1 0,1 0 1,5 6-1,-3-6 1,-1-1-1,1 1 1,0-1-1,0 0 1,0 0-1,0-1 1,1 0-1,-1 0 1,1 0-1,-1-1 1,1 0-1,-1 0 1,1-1 0,8 0-1,0 0-14,3 1-13,0-1 0,0 0-1,0-2 1,0 0-1,0-1 1,0 0 0,-1-2-1,31-11 1,-25 5-439,0-2 0,0 0-1,22-18 1,-33 22-1150,-1-1 0,0-1 0,17-20-1,-10 4-4791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41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 3529,'0'0'9866,"76"-7"-8370,-50 5-2160,-21 3 206,0-1-1,1 0 1,-1 0-1,0 0 1,0-1-1,0 0 1,1 0-1,-1 0 1,0-1-1,-1 1 1,1-1 0,0 0-1,0-1 1,-1 1-1,1-1 1,-1 0-1,8-7 1,-4 0-3685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42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59 236 5209</inkml:trace>
  <inkml:trace contextRef="#ctx0" brushRef="#br0" timeOffset="1">59 236 5209,'-51'-116'2842,"50"114"-2766,0 1 1,0-1-1,0 0 1,1 0-1,-1 0 0,0 0 1,1 0-1,0 0 1,-1 0-1,1 0 0,0 0 1,0 0-1,0 0 1,0 1-1,0-1 0,1 0 1,0-4-1,0 6-77,-1-1 0,1 0-1,0 0 1,-1 0-1,1 1 1,0-1 0,0 0-1,0 1 1,0-1 0,0 0-1,0 1 1,0 0-1,0-1 1,0 1 0,0-1-1,1 1 1,5-3 151,11-6-8,1 0 0,0 2 0,1 0 1,0 1-1,34-6 0,-28 6-171,-13 1-2602,-10-3-1778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46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289 141 1456,'0'0'6840,"3"-5"-6427,2-1-128,-4 5-140,0 0-1,0-1 0,0 1 0,0-1 0,0 1 0,0-1 0,0 1 1,0-1-1,0 0 0,-1 1 0,1-1 0,-1 0 0,1 0 1,-1 1-1,0-1 0,0 0 0,0-3 0,0 5-107,-1-1 0,0 0 0,0 1 0,1-1 0,-1 0 0,0 1 0,0-1 0,0 1 0,0-1 0,0 1 0,0 0 0,0-1 0,0 1 0,0 0 0,0 0 0,0-1 0,0 1 0,0 0 0,0 0 0,0 0 0,-2 1 0,-32-2 358,31 2-422,-4-1 44,0 0 0,0 1-1,0 0 1,1 0 0,-1 1 0,0 0 0,1 0 0,-1 1 0,1 0 0,0 0 0,0 1-1,0 0 1,1 0 0,-1 1 0,1 0 0,0 0 0,0 0 0,1 1 0,-1-1 0,-7 13-1,3-5 19,0 0 0,1 0 0,1 1 0,1-1 0,0 2 0,0-1 0,-6 25 0,6-11 41,2 0 0,1 1-1,-1 38 1,2 176 306,3-241-390,0 0 1,1 0-1,-1 0 1,0 0-1,1 0 1,-1-1-1,1 1 1,-1 0-1,1 0 1,0 0-1,0 0 1,0-1-1,0 1 1,0 0 0,0-1-1,0 1 1,1-1-1,-1 1 1,0-1-1,1 0 1,-1 0-1,1 1 1,0-1-1,-1 0 1,1-1-1,0 1 1,0 0-1,0 0 1,-1-1-1,1 1 1,4 0-1,5 1-26,1-1 0,-1 0 0,1-1 0,16-1 0,-6 0-20,-12 0 44,1 0 1,-1-1 0,0 0 0,0-1 0,0 0 0,0-1-1,0 0 1,-1 0 0,0-1 0,0 0 0,0-1 0,0 0-1,11-11 1,-6 5 16,0-2 0,0 0-1,-2 0 1,1-1 0,-2-1 0,14-24-1,-13 16 201,-1 0 0,-2 0 0,0-1 0,-2 0 0,-1-1 0,5-39 0,-1-158 457,-10 223-664,-1-7 6,1 0 1,-1-1-1,0 1 1,0 0-1,-1 1 1,0-1-1,0 0 0,0 0 1,-7-11-1,7 15-55,0 0-1,0 0 1,0 0-1,0 1 0,0-1 1,0 1-1,-1 0 1,0-1-1,1 1 0,-1 0 1,0 0-1,0 1 1,0-1-1,0 1 0,0-1 1,0 1-1,0 0 0,-1 0 1,1 0-1,0 1 1,0-1-1,-7 0 0,3 2-297,0 0 0,1 0 0,-1 0-1,0 1 1,0 0 0,1 0 0,-1 1 0,1-1-1,0 1 1,0 1 0,0-1 0,-8 7-1,10-7-103,-25 15-4131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5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3 440,'0'0'8108,"-7"0"-7743,-62-2 2658,68 29-2975,-14 44 247,11-58-163,0 0 0,1 1 1,1 0-1,-2 18 0,5-31-120,-1 1 0,1-1-1,-1 0 1,1 0 0,0 0 0,-1 0-1,1 0 1,0 0 0,0 0 0,0 0-1,0 0 1,0 0 0,0 0 0,0 0-1,0-1 1,0 1 0,0 0 0,0-1-1,1 1 1,-1-1 0,0 1 0,0-1-1,1 0 1,-1 0 0,0 1 0,0-1-1,1 0 1,-1 0 0,0 0 0,3-1-1,55 1 182,-43 0-120,-12 0-61,-1 0 0,1 0 0,-1 0 0,1-1 0,-1 1 0,0-1 0,1 0-1,-1 0 1,0 0 0,1 0 0,-1-1 0,0 1 0,0-1 0,0 0 0,0 1 0,0-2 0,-1 1 0,1 0 0,3-4 0,-4 2 71,0 1-1,0-1 0,0 0 1,0 0-1,-1 0 0,1 0 0,-1 0 1,0-1-1,-1 1 0,1 0 0,-1-1 1,1 1-1,-1 0 0,-1-1 1,0-4-1,0 5-44,-1 0 1,1 0-1,-1 0 1,0 0-1,0 1 1,-1-1-1,1 1 1,-1 0-1,1-1 1,-1 1-1,0 1 1,0-1 0,-1 0-1,1 1 1,0-1-1,-1 1 1,0 0-1,1 0 1,-1 0-1,0 1 1,0 0-1,0-1 1,-5 0-1,8 2-314,1 43-1974,0-23-1429,0-11-1341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46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9514,'0'0'3848,"19"24"-3418,61 80-191,-70-88-200,0 1 0,-1-1 0,0 2 1,-2-1-1,9 28 0,-14-36-30,1 1 0,0-1-1,1 0 1,0 0 0,0 0 0,1-1 0,0 1 0,1-1-1,0-1 1,12 14 0,-15-19-52,-1-1-1,0 1 0,1-1 1,0 0-1,-1 0 1,1 0-1,0 0 1,-1-1-1,1 1 1,0-1-1,0 1 0,-1-1 1,1 0-1,0 0 1,0 0-1,0 0 1,0-1-1,-1 1 1,1-1-1,0 0 0,-1 0 1,1 0-1,0 0 1,3-2-1,7-4-920,0 0-1,0-1 1,13-10 0,6-8-3980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6:49.6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319 121 1568,'0'0'11978,"6"-45"-9646,-6 25-2315,-1-28 139,0 47-135,1 1-1,-1-1 0,0 0 1,0 1-1,0-1 0,0 0 0,0 1 1,0-1-1,0 1 0,0 0 0,0-1 1,0 1-1,0 0 0,0 0 0,0-1 1,0 1-1,0 0 0,0 0 1,0 0-1,-2 1 0,-30-1 32,23 1-25,-2 0-24,0 0 0,0 1 0,0 1 0,0 0 0,1 0 0,-1 1 0,-10 6 0,18-6-8,0 0 0,0 0 1,1 0-1,-1 1 1,1-1-1,0 1 1,1 0-1,-1 0 1,-2 8-1,-4 5-13,-23 33 44,-21 38-12,48-80-15,2 1 1,-1 0-1,1 0 0,0-1 0,1 2 0,0-1 1,1 0-1,0 12 0,1 158 256,3-176-245,0 1 0,0-1 1,1 0-1,0-1 1,0 1-1,0-1 1,0 1-1,0-1 0,1 0 1,8 4-1,-6-3-4,4 3-10,-1 0 0,1-1 0,0 0 0,20 6 0,-26-10 2,1-1 1,-1 0-1,1-1 1,0 1-1,-1-1 1,1 0 0,-1-1-1,1 1 1,0-1-1,-1 0 1,1 0-1,-1-1 1,6-2 0,200-75-418,-203 77 179,-1-2 1,0 1-1,0-1 1,0 0-1,0 0 1,11-9-1,11-21-3642,-18 15-1967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15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92 1744,'0'0'3190,"3"11"1953,3 15-3592,36 224-78,-34-208-1362,60 289-71,-64-306-31,-2-13-9,0 1 0,1-1 0,0-1 0,0 1-1,8 16 1,-11-28 20,1 1-1,-1-1 1,0 1-1,1-1 1,-1 1-1,0-1 1,1 1 0,-1-1-1,0 0 1,1 1-1,-1-1 1,1 1-1,-1-1 1,0 0-1,1 1 1,-1-1-1,1 0 1,-1 0 0,1 0-1,0 1 1,-1-1-1,1 0 1,-1 0-1,1 0 1,-1 0-1,1 0 1,-1 0 0,1 0-1,0 0 1,-1 0-1,1 0 1,-1 0-1,1 0 1,-1 0-1,1-1 1,-1 1-1,1 0 1,-1 0 0,1 0-1,-1-1 1,1 1-1,-1 0 1,1-1-1,-1 1 1,1-1-1,-1 1 1,0 0-1,1-1 1,-1 1 0,0-1-1,1 1 1,-1-1-1,0 1 1,0-1-1,1 0 1,18-34 207,-17 31-213,144-309 315,-107 218 104,36-136-1,-47 85 207,-29 161-747,1 0 0,1 0-1,0 0 1,7 27 0,2 27-161,-8 204 328,0 4 2,-2-275-61,0-1 1,0 0-1,0 0 0,0 0 0,0 1 0,0-1 0,0 0 0,1 0 0,-1 0 0,0 0 0,1 1 0,-1-1 0,0 0 0,1 0 1,0 0-1,-1 0 0,1 0 0,-1 0 0,1 0 0,0 0 0,0 0 0,0-1 0,0 1 0,0 0 0,-1 0 0,3 1 1,-1-3 2,0 1 1,-1 0 0,1 0 0,-1 0 0,1-1 0,-1 1 0,1-1 0,-1 1 0,0-1 0,1 0-1,-1 0 1,0 1 0,1-1 0,-1 0 0,0 0 0,0 0 0,2-2 0,8-9 22,0 0 0,16-24 0,-25 34-31,46-68 75,-3-2 1,-4-2-1,-2-2 1,-4-1-1,-3-1 1,35-137-1,-66 197-13,-1 15-49,0 1 0,0-1 0,0 1 1,0-1-1,1 1 0,-1-1 0,1 1 0,-1-1 0,1 1 1,0 0-1,2-4 0,1 4-3157,-2 9 2028,0 8 139,-2 7-1692,0 1-1540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16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12 8634,'0'0'4219,"-6"-3"-4143,3 2-34,-1-1-1,1 1 0,-1 0 0,0 0 0,0 0 0,1 0 0,-1 1 1,0-1-1,0 1 0,0 0 0,0 0 0,1 1 0,-1-1 1,0 1-1,0 0 0,0 0 0,1 0 0,-1 0 0,1 1 0,-1-1 1,1 1-1,-1 0 0,1 0 0,0 0 0,0 1 0,0-1 1,-3 4-1,-10 10 143,1 1-1,1 1 1,1 0 0,-14 24 0,21-31-161,1 0-1,0 1 1,1-1 0,0 1-1,1 0 1,0 0-1,1 0 1,1 0 0,-1 19-1,1-23-24,1 1-1,1 0 1,0-1 0,0 1-1,0 0 1,1-1-1,1 1 1,-1-1-1,5 9 1,-5-14 0,0 0-1,0 0 1,1 0 0,-1 0-1,1 0 1,-1-1 0,1 1-1,0-1 1,0 0 0,0 0-1,0 0 1,1 0 0,-1 0-1,1-1 1,-1 1 0,1-1-1,-1 0 1,1 0 0,-1 0-1,1-1 1,0 1 0,0-1-1,-1 0 1,6 0 0,3 0-168,1 0 0,-1-1 1,0 0-1,0-1 1,0 0-1,0-1 1,-1 0-1,1-1 1,-1-1-1,0 1 1,0-2-1,0 0 1,-1 0-1,1-1 1,13-12-1,39-41-5822,-41 35 264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16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268 1 2969,'0'0'7058,"-5"16"-6756,-18 52 5,21-62-153,-1 0 0,1 0 1,-1 0-1,0 0 0,-1-1 1,0 0-1,1 0 1,-2 0-1,1 0 0,0 0 1,-1-1-1,0 0 0,-7 5 1,-1-1 219,-1-1 1,0-1 0,-27 9-1,-24 12-2488,47-16-162,3-5-1716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17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38 3713,'0'0'8074,"-4"-6"-7330,4 4-681,-2 0 0,1 0 0,0 0 0,0 0 0,-1 0 0,1 1 1,-1-1-1,1 0 0,-1 1 0,0-1 0,1 1 0,-1-1 0,0 1 0,0 0 1,0 0-1,0 0 0,0 0 0,-1 0 0,1 1 0,0-1 0,0 0 0,0 1 1,-1 0-1,1-1 0,0 1 0,-1 0 0,1 0 0,0 1 0,-3-1 0,0 0-28,-1 0 0,1 0 0,-1 1-1,1 0 1,0 0 0,-1 0 0,1 1 0,0-1-1,0 1 1,0 0 0,0 1 0,0-1-1,1 1 1,-1 0 0,1 0 0,-1 1-1,1-1 1,0 1 0,1 0 0,-1 0 0,1 0-1,-1 0 1,1 1 0,0 0 0,1-1-1,-1 1 1,1 0 0,-3 9 0,2 0 61,0-1 1,1 1-1,1 0 1,0 0-1,0 0 1,3 20-1,-1-28-89,-1-1 0,1 0-1,0 1 1,0-1 0,1 0 0,-1 0-1,1 0 1,0 0 0,1 0-1,-1 0 1,1-1 0,0 1-1,0-1 1,0 1 0,1-1-1,-1 0 1,1-1 0,0 1-1,6 3 1,-1-4-22,1 0-1,0-1 1,0 0 0,1-1-1,-1 0 1,0-1-1,0 0 1,0 0 0,0-1-1,17-4 1,-14 2-116,-1-1 0,1-1 0,-1 0 0,0-1 0,-1 0 0,16-11 0,62-51-3084,-49 31-1717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18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96 5401,'1'-1'10125,"18"-4"-10152,86-14 139,156-9 0,-222 22-8,-39 6-152,1 0 0,-1 0 1,0 0-1,1 0 1,-1 0-1,1-1 1,-1 1-1,0 0 1,1 0-1,-1 0 1,0-1-1,1 1 1,-1 0-1,0-1 1,0 1-1,1 0 1,-1-1-1,0 1 0,0 0 1,1-1-1,-1 1 1,0 0-1,0-1 1,0 1-1,0 0 1,0-1-1,1 1 1,-1-1-1,0 0 1,-15-14-4820,-2 2-2379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19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51 5033,'0'0'8130,"47"-3"-7922,-18 3 8,3 0-136,1 0-24,-4-2 40,-5-1-96,-7-8-216,-5 1-312,-9-1-672,-3 1-2977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20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1 294 5353,'0'0'9375,"0"-3"-8880,2-24-306,1 0 0,1 0 1,10-35-1,-7 35-170,-1 0 0,-1 0-1,1-39 1,-4 116-168,14 77-1,-8-88 150,-3 1 0,-1 0 0,-3 0 1,-2 45-1,0-79-149,0 1 0,-1-1 0,0 1 0,0-1 0,0 0 0,-1 0 0,0 0 0,-6 10-1,-22 20-4456,14-22-922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20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7818,'0'0'5709,"15"7"-5353,2-1-303,0 0 0,1 0-1,0-2 1,-1 0 0,1-1 0,29 1-1,-28-5 87,0 1-1,36-8 0,-9-8-981,-42 14 339,-1 0 0,1-1 0,-1 1 0,1-1 0,-1 0 0,0 0 0,0 0-1,4-4 1,-3-1-5518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00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43 1672,'0'0'6434,"-1"-3"-6428,1 2 81,0 1-1,0-1 1,-1 1 0,1-1-1,0 1 1,0-1-1,0 1 1,0-1-1,0 0 1,0 1-1,0-1 1,0 1 0,0-1-1,0 1 1,0-1-1,0 1 1,0-1-1,0 0 1,0 1-1,1-1 1,-1 1-1,0-1 1,0 1 0,1-1-1,-1 1 1,0-1-1,1 1 1,-1 0-1,0-1 1,1 1-1,-1-1 1,1 1-1,-1 0 1,0-1 0,1 1-1,0-1 1,27-1 3356,-16 2-4614,693-10 1666,-428 2 384,-276 8-137,-4 0-3925,-13 0 114,-7 3-1581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21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298 77 4945,'0'0'7652,"0"-9"-7268,1-2-248,0 7-51,0 0 0,-1 0 0,0 1 1,0-1-1,0 0 0,0 0 0,0 1 0,-1-1 0,-2-7 0,2 10-21,0 0 1,0 0-1,-1 0 0,1 0 0,-1 0 0,1 0 0,-1 0 0,1 1 1,-1-1-1,0 0 0,1 1 0,-1-1 0,0 1 0,1 0 0,-1-1 1,0 1-1,0 0 0,1 0 0,-1 0 0,-3 1 0,-41 2 87,38-1-144,0 0 0,0 1 0,0 0-1,1 0 1,-1 1 0,1 0 0,0 0 0,0 1 0,-9 8-1,-3 2 42,2 1-1,-18 20 1,29-29-29,0 1 0,0 0 0,1 0 0,0 0 0,1 1 0,0-1 1,0 1-1,1 0 0,-5 18 0,5-4 19,0 0-1,1 45 1,3-64-36,0 0-1,0 1 1,0-1 0,1 0 0,-1 0 0,1 0 0,0 0-1,1 0 1,-1 0 0,1-1 0,-1 1 0,1-1 0,0 0-1,1 1 1,-1-1 0,0-1 0,1 1 0,0 0 0,7 3-1,2 1-5,-1 0 0,1 0 0,0-2 0,1 1 0,15 3 0,-17-6-32,-1-1 0,1 0 1,0 0-1,-1-1 0,1 0 0,0-1 1,0-1-1,0 0 0,-1 0 1,1-1-1,0-1 0,-1 0 0,0 0 1,0-1-1,0-1 0,0 0 1,0 0-1,-1-1 0,0 0 0,0-1 1,-1 0-1,15-15 0,69-72-2839,-59 49-1491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23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446 176 1376,'0'0'7679,"1"-6"-6924,0-1-636,0 1 1,0-1-1,-1 0 0,0 0 1,0 0-1,-1 1 0,1-1 0,-2 0 1,1 0-1,-1 1 0,0-1 0,0 1 1,-6-12-1,5 13-112,-1 0 1,1 1-1,-1-1 1,0 1-1,0 0 1,0 1-1,0-1 0,-1 1 1,1-1-1,-1 1 1,0 1-1,0-1 1,0 1-1,-1 0 0,1 0 1,0 0-1,-1 1 1,-8-2-1,3 1 55,-1 1 1,0 1-1,0 0 0,0 0 1,1 1-1,-1 0 0,0 1 0,1 1 1,-1 0-1,1 0 0,0 1 1,0 0-1,0 1 0,0 1 1,1 0-1,0 0 0,0 0 0,1 2 1,-14 12-1,13-11 8,0 1 0,1 1 0,1 0 0,0 0 1,0 0-1,1 1 0,0 0 0,1 1 0,1-1 0,0 1 0,0 0 0,2 1 1,-1-1-1,2 1 0,0-1 0,-1 22 0,2-17-22,1 0 0,1 0 0,0 0-1,2 0 1,0-1 0,0 1 0,2-1 0,7 19 0,26 57 33,-25-59-39,0 0 0,2-2 1,1 0-1,2 0 0,1-2 1,37 45-1,-46-64-21,0 1-1,-1 0 0,0 0 1,-1 1-1,0 0 1,-1 0-1,-1 1 0,0 0 1,0 0-1,-2 1 1,0 0-1,0-1 0,-2 1 1,0 0-1,0 1 1,-2 23-1,1-29 8,0-1 0,-1 0 0,-1 0 0,0 0 0,0 1 1,0-1-1,-1 0 0,-1 0 0,0-1 0,0 1 0,0 0 0,-10 15 0,9-22 94,0 0-1,0-1 1,-1 0 0,1 1-1,0-1 1,-1-1-1,1 1 1,-1-1-1,1 1 1,-1-1-1,1 0 1,-1-1-1,-7-1 1,-4 1 197,9 2-250,0-1 0,0 0 0,0 0-1,1-1 1,-1 0 0,0 0 0,0 0 0,1-1 0,-1 0 0,1-1 0,0 1 0,0-1 0,0 0 0,0-1 0,-8-5 0,14 9-185,0-5-6498,0 2 1610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25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69 80,'0'0'4074,"5"1"-2982,-4-1-1165,1 1 408,-1 0-1,1-1 1,0 1-1,0-1 0,-1 1 1,1-1-1,0 0 1,0 0-1,0 0 1,-1 0-1,1 0 0,0 0 1,3-1-1,-4 0 1,0-1-1,1 1 1,-1-1-1,0 0 1,0 1-1,0-1 0,0 0 1,0 0-1,-1 0 1,1 0-1,0 0 1,-1 1-1,1-5 1,0 5-318,-1-1 0,0 1 0,1 0 0,-1 0 1,0-1-1,1 1 0,-1 0 0,0-1 0,0 1 1,0 0-1,0-1 0,0 1 0,-1 0 0,1-1 0,0 1 1,-1 0-1,1-1 0,-1 1 0,1 0 0,-1 0 0,1-1 1,-1 1-1,0 0 0,0 0 0,0 0 0,1 0 0,-1 0 1,0 0-1,0 0 0,0 0 0,0 1 0,-1-1 1,1 0-1,0 1 0,0-1 0,0 1 0,-1-1 0,1 1 1,0-1-1,-2 1 0,1-1-11,-1 1 0,1 0 0,-1 0 0,1 0 0,-1 0 0,1 0 0,-1 0-1,1 1 1,-1 0 0,1-1 0,0 1 0,-1 0 0,1 0 0,0 0 0,-1 0 0,1 0 0,0 1 0,0-1 0,0 1 0,0-1 0,-2 4 0,-1 1-57,0 1 1,0 0 0,0 0 0,1 0 0,0 0 0,1 1-1,0 0 1,0 0 0,0 0 0,1 0 0,1 0-1,-1 0 1,1 0 0,0 1 0,1-1 0,0 0-1,1 1 1,2 14 0,-2-21 28,0 1-1,0-1 1,0 0-1,0 0 1,1 0 0,-1 0-1,1 0 1,-1-1-1,1 1 1,0 0 0,0-1-1,-1 1 1,1-1-1,0 0 1,1 1 0,-1-1-1,0 0 1,0 0-1,0 0 1,1-1 0,-1 1-1,0-1 1,5 1-1,57 4-252,-62-5 239,0 0 35,1-1 0,-1 1 0,1-1 0,-1 0 0,0 0 0,0 0 1,0 0-1,1 0 0,-1-1 0,0 1 0,0-1 0,-1 1 1,1-1-1,0 0 0,0 0 0,-1 1 0,1-1 0,-1 0 0,0-1 1,0 1-1,0 0 0,0 0 0,0 0 0,0-1 0,0 1 1,0 0-1,0-5 0,2-5 12,-1 0 1,0 0-1,-1-1 1,0-12-1,-1 16 140,3-34 7,-2 41-160,-1 0 0,0 1 0,1-1 0,0 0 0,-1 1-1,1-1 1,0 0 0,0 1 0,0-1 0,0 1 0,0-1-1,0 1 1,0 0 0,1-1 0,-1 1 0,0 0 0,1 0-1,-1 0 1,1 0 0,1-1 0,-2 2 7,0 105 242,-3 118-170,2-215-52,-2 1-1,1-1 0,-1 0 1,-1-1-1,1 1 1,-1 0-1,-1-1 0,1 1 1,-1-1-1,-1 0 0,1 0 1,-1-1-1,0 1 1,-1-1-1,0 0 0,-10 8 1,-6 9 389,25-22-409,-1 0 0,0 0 0,1 0 0,-1 0 0,1 0 0,-1 0 0,1-1 0,0 1 0,-1-1 0,1 0 0,-1 0 0,1 0 0,0 0 0,3-1 0,68 2 4,-67-1-9,19 1-154,41-4 495,-64 3-450,0-1-1,0 0 1,0 0 0,0 0 0,0 0 0,0 0 0,0-1 0,0 1 0,-1-1 0,1 0 0,0 0 0,-1 0 0,1 0-1,-1 0 1,0-1 0,0 1 0,3-5 0,2-6-3341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26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73 8314,'0'0'5766,"-6"-1"-5692,5 1-75,-1-1 0,0 1 0,1-1 1,-1 1-1,0-1 0,0 1 1,1 0-1,-1 0 0,0 0 0,0 0 1,1 0-1,-1 0 0,0 1 0,0-1 1,1 0-1,-1 1 0,0-1 1,1 1-1,-1 0 0,0 0 0,1 0 1,-1-1-1,1 1 0,0 1 0,-1-1 1,1 0-1,0 0 0,-1 0 1,1 1-1,0-1 0,0 1 0,0-1 1,0 1-1,0-1 0,1 1 0,-1-1 1,0 1-1,1 0 0,-1-1 0,1 1 1,-1 2-1,-5 15 8,0 0-1,1 0 1,1 0 0,1 1-1,1-1 1,-1 22 0,4-40-16,-1 0 1,1 0 0,-1-1-1,1 1 1,-1 0-1,1-1 1,-1 1 0,1 0-1,0-1 1,-1 1 0,1-1-1,0 1 1,0-1-1,-1 1 1,1-1 0,0 0-1,0 1 1,0-1-1,-1 0 1,1 0 0,0 1-1,0-1 1,0 0 0,0 0-1,0 0 1,0 0-1,-1 0 1,3-1 0,33 1-26,-27 0 24,-3-1 8,0 0 1,1 0-1,-1-1 1,-1 1-1,1-1 1,0-1-1,0 1 1,-1-1-1,1 0 1,-1 0-1,0-1 1,0 0-1,0 1 1,0-2-1,-1 1 1,0 0-1,0-1 1,4-6-1,-2 4 70,-1 0-1,0 0 0,-1-1 1,1 0-1,-2 0 0,1 0 1,-1 0-1,0 0 0,-1-1 1,0 1-1,0-1 0,0-11 1,-2 16-34,1 0 0,-2 1 0,1-1 0,0 0 1,-1 0-1,0 1 0,0-1 0,0 1 0,0-1 1,0 1-1,-1-1 0,0 1 0,1-1 0,-1 1 0,0 0 1,-1 0-1,1 0 0,-1 0 0,1 1 0,-1-1 0,0 1 1,0-1-1,0 1 0,0 0 0,0 0 0,0 1 0,-1-1 1,1 0-1,-1 1 0,1 0 0,-1 0 0,0 0 0,1 0 1,-1 1-1,0-1 0,-5 1 0,4-1-78,-1 1 0,1 0 0,-1-1 0,0 2 0,1-1 0,-1 1 0,0 0 0,-9 3 0,13-3-181,0 0 1,1 0 0,-1 1-1,1-1 1,-1 0 0,1 1-1,-1 0 1,1-1 0,0 1-1,0 0 1,0-1 0,0 1-1,0 0 1,0 0 0,0 0-1,1 0 1,-1 0-1,1 0 1,-1 0 0,1 0-1,0 0 1,0 0 0,0 0-1,0 0 1,1 4 0,-1 3-4180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26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5337,'0'0'8498,"0"-11"-7072,12 416-700,-12-398-770,-1 2-34,0 0 1,1 0-1,1 0 1,-1 0-1,1 0 1,1 0-1,0-1 1,0 1-1,1 0 1,0-1-1,0 1 1,1-1-1,7 12 1,-10-19-155,1 0-1,0 0 1,0 0 0,0-1 0,0 1-1,0 0 1,0-1 0,0 0 0,0 1-1,0-1 1,0 0 0,0 0 0,0 0-1,0 0 1,0-1 0,0 1 0,0 0-1,0-1 1,2 0 0,13-8-4012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27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 8306,'0'0'6088,"-1"0"-6091,1 0 0,0 0 1,-1 0-1,1 0 0,0 0 1,0 0-1,-1 0 0,1 0 1,0 0-1,-1 0 0,1 0 1,0 0-1,0 0 0,-1 0 1,1 0-1,0 0 0,-1 0 1,1 0-1,0 0 0,0 0 1,-1 1-1,1-1 0,0 0 1,0 0-1,-1 0 0,1 0 1,0 1-1,0-1 0,0 0 1,-1 0-1,1 1 0,0-1 1,0 0-1,0 0 0,0 1 1,0-1-1,-1 1 0,-5 38-11,2-22 16,1 1 0,1 0 0,0-1 0,1 1-1,2 0 1,3 33 0,-3-49-44,0 0 0,0-1 0,0 1 0,1 0 1,-1-1-1,0 1 0,1-1 0,-1 0 0,1 1 0,-1-1 0,1 0 0,0 0 0,0 0 1,-1 0-1,1 0 0,0 0 0,0-1 0,0 1 0,0 0 0,0-1 0,0 0 0,0 1 1,0-1-1,2 0 0,0 0 8,-1 1 1,0-1-1,0 0 1,0 0-1,0 0 1,0-1-1,0 1 1,0-1-1,0 1 1,0-1-1,0 0 1,0 0-1,-1-1 1,1 1 0,5-3-1,-3-3 130,-1 1 0,1-1 0,-1 0 0,0 0 0,-1 0 0,1-1 0,-2 1 0,1-1 0,-1 0 0,0 1 0,0-1 0,-1 0 0,0 0 0,-1 0 0,-1-16 0,0 24-42,-1 0-1,0 0 0,1 0 0,-1 0 1,1 0-1,-1 1 0,0-1 0,1 1 1,-1-1-1,1 1 0,-1 0 1,1-1-1,-1 1 0,1 0 0,-3 2 1,-6 7-52,0 1 0,0 0 0,1 1 0,1 0 0,0 0 0,-12 25 0,-29 88 6,30-71 2,19-53-9,0-1 1,0 1 0,-1-1 0,1 1 0,0-1 0,0 1-1,0-1 1,0 1 0,0-1 0,0 1 0,0-1 0,0 1-1,0-1 1,0 1 0,1-1 0,-1 0 0,0 1 0,0-1-1,0 1 1,0-1 0,1 1 0,-1-1 0,0 1 0,1-1-1,-1 0 1,0 1 0,1-1 0,-1 0 0,0 1 0,1-1 0,-1 0-1,1 1 1,0-1 0,24 7 140,41-7 153,-48-1-256,20-1-38,1-2-1,52-13 1,-40 7-27,-42 8 23,0 0-797,-4 2-4113,-15 0-2093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1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336 43 6129,'0'0'8005,"-9"-7"-7693,-25-21-67,34 27-249,-1 1 1,0-1-1,0 0 0,0 1 0,0-1 1,0 0-1,0 1 0,0-1 0,0 1 1,0 0-1,0-1 0,0 1 0,0 0 1,0-1-1,0 1 0,0 0 0,0 0 1,0 0-1,0 0 0,0 0 0,-1 0 0,1 1 1,0-1-1,0 0 0,0 0 0,0 1 1,0-1-1,0 1 0,0-1 0,0 1 1,-1 0-1,-18 25-77,15-19 99,4-6-24,-22 29 67,-28 49 0,45-69-182,1 0 0,0 1 0,1-1 0,0 1 0,1 0 0,0 0 0,1 0 0,0 1 0,0 16 0,2-27 76,0 0 1,1 0 0,-1-1-1,1 1 1,-1 0-1,1 0 1,-1-1 0,1 1-1,0-1 1,-1 1 0,1-1-1,0 1 1,0-1 0,-1 1-1,1-1 1,0 1 0,0-1-1,-1 0 1,1 1 0,0-1-1,0 0 1,0 0 0,0 0-1,-1 0 1,1 0 0,0 0-1,0 0 1,0 0 0,1 0-1,35-1-196,-31 1 203,2-1-7,-1-1 0,1 0 0,0 0 0,-1-1 0,0 0 0,0 0 0,0-1 0,0 0 0,0 0 0,-1-1 0,0 0 0,1 0 0,-2 0 0,1 0 0,8-12 0,-8 10 97,0 0 0,-1-1 0,1 1 0,-1-1 0,-1-1 0,0 1 0,0 0 0,0-1 0,-1 0 0,-1 0 0,1 0 0,-2 0 0,2-12 0,-3 21 645,-1 0-660,-1-1-1,1 1 0,-1 0 0,1 0 0,-1 0 0,1 1 1,0-1-1,-1 0 0,1 0 0,-1 1 0,1-1 1,0 1-1,-1-1 0,1 1 0,0 0 0,0-1 0,-1 1 1,1 0-1,0 0 0,0 0 0,0 0 0,0 0 0,0 0 1,0 0-1,-1 3 0,1-1-86,0 1 1,0 0-1,0 0 0,1 0 0,-1 0 0,1 0 1,1 8-1,-1-1 131,-1 2-79,-1 0-1,0 0 0,-1 0 0,0 0 1,-1 0-1,-1-1 0,0 1 0,0-1 1,-1 0-1,-1-1 0,0 0 0,-15 19 1,-12 10 8,-70 64 1,99-99-11,-103 93 451,107-98 121,22-5-515,-9 1-74,0 0 1,1 0-1,-1 2 1,1-1-1,0 2 0,0-1 1,0 2-1,0 0 0,0 0 1,0 1-1,0 1 1,-1 0-1,1 1 0,12 4 1,-13-2 23,-1-2 1,1 1 0,0-1 0,0-1 0,19 1 0,8-5-3180,-33 0-1968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2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4761,'0'0'8822,"-1"-1"-8722,0 1-100,1 0 1,0 0-1,0 0 0,-1 0 0,1 0 1,0 0-1,-1 1 0,1-1 1,0 0-1,-1 0 0,1 0 0,0 0 1,-1 0-1,1 1 0,0-1 1,0 0-1,-1 0 0,1 0 0,0 1 1,0-1-1,0 0 0,-1 0 1,1 1-1,0-1 0,0 0 0,0 0 1,0 1-1,-1-1 0,1 0 1,0 1-1,0-1 0,0 0 0,0 1 1,0-1-1,0 0 0,0 1 1,0-1-1,0 0 0,0 1 1,0-1-1,0 1 0,0 15 8,0-14 0,0 82-761,-20 151 0,17-196-4152,3-30-851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2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72 5633,'0'0'7192,"-9"2"-7126,6 0-62,1-2-3,0 0-1,0 1 0,0-1 0,0 1 0,0 0 0,0-1 1,0 1-1,0 0 0,0 0 0,1 1 0,-1-1 0,0 0 1,1 0-1,-1 1 0,1-1 0,-1 1 0,1-1 0,0 1 1,0 0-1,0 0 0,0-1 0,0 1 0,0 0 1,0 0-1,0 0 0,1 0 0,-1 0 0,1 0 0,-1 0 1,1 0-1,0 0 0,0 0 0,0 1 0,1 3 0,-1 3-21,-1 3 26,1-1 0,1 1 0,4 19 0,-5-28-71,1 0 1,0 0-1,0 0 0,0 0 0,0 0 0,1-1 0,-1 1 1,1 0-1,0-1 0,0 1 0,0-1 0,0 0 1,0 1-1,0-1 0,0 0 0,1 0 0,-1-1 0,1 1 1,4 2-1,-5-3-25,1 0 0,0 0 1,0 0-1,0 0 0,-1-1 1,1 1-1,0-1 0,0 0 1,0 1-1,0-1 0,0-1 1,0 1-1,0 0 0,0-1 0,0 1 1,0-1-1,-1 0 0,5-2 1,-2 1 48,-1-1 0,1 0 0,-1 0 0,0-1 0,0 1 0,0-1 0,0 0 0,-1 0 0,6-7 1,-3 1 203,0 0 0,0 0 0,-1 0 0,0-1 0,-1 0 1,-1 0-1,1 0 0,2-20 0,-5 25 104,0-3 217,0-1 0,0 1 0,-1 0 0,0-1 0,-1 1 0,-3-16 0,3 24-397,0 0 0,-1-1 0,1 1 0,-1 0 0,0 0-1,1 0 1,-1 0 0,0 0 0,0 1 0,1-1 0,-1 0 0,0 1-1,0-1 1,0 1 0,0 0 0,0 0 0,0 0 0,0 0-1,-3 0 1,-41 5 75,40-3-218,0 1 0,0 0-1,1 0 1,-1 1-1,1 0 1,0 0 0,0 0-1,0 1 1,1-1 0,0 1-1,-1 0 1,-5 11 0,5-8-714,0 0 1,1 0-1,1 0 0,-1 0 1,-2 11-1,3-3-3036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3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 4977,'0'0'8946,"2"4"-8939,6 13 21,0 1 1,2-1-1,13 18 1,-12-18-5,0 0 0,-1 1-1,13 29 1,-19-35 11,0-1 0,-1 1 0,0-1 0,0 1 0,-1 0 0,-1 0 0,0 0 0,-1 0 0,0 0 0,-1 0 0,0 0 0,-1 0 0,0 0 0,-1 0 0,0-1 0,-1 1 0,0-1 0,-1 0 0,0 0 0,-1 0 0,0-1 0,-1 0 0,0 0 0,-1-1 0,-8 9 0,0-2-865,0-1 0,-1-1 0,-1-1 0,-23 13 1,14-12-3870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0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3953,'0'0'7980,"0"72"-4940,-2-60-2973,0-1 0,0 1 0,-7 16 0,5-17-60,0 1 0,1-1 0,1 1 0,-2 13 1,3 136 162,2-81-2578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4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0 616,'0'0'5956,"-7"3"-5833,6-2-130,-2-1 51,1 1 0,-1 0 0,1 0 0,-1 0-1,1 0 1,-1 0 0,1 0 0,0 1 0,0-1-1,0 1 1,0 0 0,0 0 0,0 0 0,0 0-1,1 0 1,-1 0 0,0 0 0,1 0 0,0 0-1,0 1 1,0-1 0,0 1 0,0-1 0,0 1-1,0-1 1,0 5 0,0-1 75,-1 6 122,0 1-1,1 0 0,1 0 1,0 0-1,3 24 1,-3-34-231,1 0 1,0 0 0,0 0-1,0-1 1,0 1 0,0 0-1,1-1 1,-1 1 0,1-1-1,0 0 1,0 1 0,0-1-1,0 0 1,0 0 0,0 0-1,0 0 1,1-1 0,-1 1-1,1 0 1,-1-1 0,1 0-1,0 0 1,-1 0 0,1 0-1,0 0 1,0 0 0,0-1-1,-1 1 1,1-1 0,0 0-1,0 0 1,5 0 0,-4 0 19,0 1 1,-1-1-1,1 0 1,0 0-1,-1 0 1,1 0-1,0-1 0,0 0 1,-1 0-1,1 0 1,-1 0-1,1 0 1,-1 0-1,1-1 1,-1 0-1,0 0 1,0 0-1,0 0 0,0 0 1,0-1-1,0 1 1,-1-1-1,1 0 1,2-3-1,10-11 287,29-39 222,-42 53-413,0 0 1,-1 0 0,1 0 0,-1 0-1,1 0 1,-1-1 0,0 1 0,0 0-1,0-1 1,-1 1 0,1-1 0,-1 1-1,0-1 1,0 1 0,0-1-1,-1-5 1,-1 8-42,1 0 0,0 0-1,0 0 1,-1 0 0,1 0 0,-1 1-1,1-1 1,0 0 0,-1 1-1,0-1 1,1 1 0,-1-1 0,1 1-1,-1 0 1,1 0 0,-1 0-1,0 0 1,1 0 0,-1 0 0,-1 0-1,-20 3-1311,8 2-5221,7 2 1261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5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0 101 9658,'0'0'5275,"0"-1"-5238,0-2-46,0 2-49,19 1-14,6-1-9,0-1 0,0-1 0,0-1-1,-1-2 1,0 0 0,0-1 0,0-2 0,40-19-1,-62 27-206,0-1 0,0 1-1,0 0 1,0-1 0,0 1 0,0-1-1,-1 1 1,1-1 0,0 0 0,-1 0-1,2-2 1,-1-5-3856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6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9818,'0'0'5241,"144"-8"-5241,-88 5 8,-3 1-16,-9-1-80,-15 3-752,-23-5-800,-6-1-2265,0 1-2881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29.5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297 1 984,'0'0'7627,"-6"0"-6803,3 0-749,-3 0 195,0 0 0,0 0 0,0 0 0,0 1 0,0 0 1,0 0-1,1 0 0,-1 1 0,0 0 0,1 0 1,-1 0-1,1 1 0,-9 5 0,-5 6-208,1 1 0,1 1 0,0 0 0,-21 28 0,32-36-47,0 1 0,1-1 1,0 1-1,0 0 0,1 1 0,0-1 1,1 1-1,0-1 0,1 1 1,-1 0-1,2 0 0,-1 19 0,2-28-30,0 0-1,1 1 1,-1-1-1,1 0 1,0 0-1,-1 1 1,1-1 0,0 0-1,0 0 1,0 0-1,0 0 1,0 0-1,0 0 1,0 0-1,0 0 1,0-1-1,0 1 1,1 0-1,-1-1 1,0 1-1,0-1 1,1 1-1,-1-1 1,0 1 0,1-1-1,-1 0 1,0 0-1,1 0 1,-1 0-1,1 0 1,-1 0-1,0 0 1,3-1-1,0 1 19,-1 0 0,1 0-1,-1 0 1,1-1 0,-1 1 0,0-1-1,1 0 1,-1 0 0,0-1-1,1 1 1,-1 0 0,0-1-1,0 0 1,3-2 0,13-18 12,-1-2-1,0 0 1,-2 0 0,-1-2-1,-1 0 1,12-30 0,-26 54 9,0 1 8,-3 63-187,3-54 194,-1-1 0,-1 1-1,1-1 1,-1 1 0,-1-1 0,1 0 0,-1 0-1,0 0 1,-1-1 0,0 1 0,-6 8 0,-10 13 141,-31 30 0,19-21 18,-82 120 886,114-157-1082,-1 0-1,1 0 1,0 1-1,0-1 1,0 0-1,-1 0 1,1 0-1,0 1 1,0-1-1,0 0 1,0 0-1,-1 1 1,1-1-1,0 0 1,0 1-1,0-1 0,0 0 1,0 0-1,0 1 1,0-1-1,0 0 1,0 1-1,0-1 1,0 0-1,0 0 1,0 1-1,0-1 1,0 0-1,0 0 1,1 1-1,-1-1 1,0 0-1,0 0 1,0 1-1,0-1 1,0 0-1,1 0 1,-1 1-1,0-1 1,0 0-1,0 0 0,1 0 1,-1 1-1,0-1 1,0 0-1,1 0 1,-1 0-1,0 0 1,0 0-1,1 0 1,-1 0-1,0 1 1,0-1-1,1 0 1,-1 0-1,0 0 1,1 0-1,-1 0 1,0 0-1,33 0 1,35-12-6,149-53 63,-214 65-81,-2 0-71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29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7 7394,'0'0'6896,"-2"-1"-6855,1 0 0,-1 0 0,0 1 0,0-1 0,0 0 1,0 1-1,0-1 0,0 1 0,0 0 0,1 0 0,-1 0 1,0 0-1,-4 0 0,-7 22 74,0 1 0,2 0 0,0 0-1,2 1 1,-12 47 0,16-48-138,1 0-1,2 0 0,0 1 0,2 32 1,0-28-332,0-25 133,0 0 0,0 0 0,1 0 0,-1 0 0,1 0-1,-1 0 1,1-1 0,0 1 0,0 0 0,0 0 0,0-1 0,3 4 0,9 7-6073,-7-10 427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0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87 6617,'0'0'6959,"-11"11"-6899,-32 36-88,41-45-5,1 0 0,-1 0 0,1 1 0,-1-1 0,1 0 0,0 1 0,0-1 0,0 1 0,0-1 0,1 1 0,-1 0 0,1-1 0,0 1 1,-1 0-1,1-1 0,0 1 0,1 0 0,-1-1 0,0 1 0,1 0 0,-1-1 0,1 1 0,0-1 0,2 5 0,1 0-145,0 0 0,0-1 1,1 0-1,0 0 0,11 11 1,-15-16 147,1 2-39,1 0 0,0 0 1,0-1-1,0 1 0,1 0 1,-1-1-1,1 0 0,-1 0 1,1 0-1,0 0 0,0-1 0,0 1 1,-1-1-1,9 1 0,-10-2 99,0 0-1,1-1 1,-1 1 0,0-1-1,0 0 1,0 0-1,0 0 1,0 0-1,0 0 1,0 0 0,0-1-1,0 1 1,0 0-1,-1-1 1,1 0-1,0 1 1,-1-1-1,0 0 1,1 0 0,-1 0-1,0 0 1,0 0-1,0 0 1,0 0-1,0 0 1,-1 0 0,2-3-1,7-20 276,-1 0 0,6-37 0,-11 49-101,-2 1 1,0 0-1,0-1 0,-1 1 1,0-1-1,-1 1 1,-4-17-1,5 27-182,-1 1 0,1 0 1,-1-1-1,1 1 0,-1 0 0,1 0 0,-1 0 0,0-1 1,0 1-1,0 0 0,1 0 0,-1 0 0,0 0 0,0 1 1,0-1-1,-1 0 0,1 0 0,0 0 0,0 1 0,0-1 1,0 1-1,-1-1 0,1 1 0,0-1 0,-1 1 0,1 0 1,0 0-1,-1-1 0,1 1 0,0 0 0,-1 0 0,1 1 1,0-1-1,-1 0 0,1 0 0,0 0 0,-1 1 0,1-1 1,0 1-1,0-1 0,-1 1 0,1 0 0,-1 0 1,-4 2-17,-1 0 0,1 0 0,1 1 0,-1-1 0,0 1 0,-8 9 0,7-5-173,0 0 1,1 0 0,0 1-1,-8 15 1,-2 19-3305,13-26-998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0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0 9898,'0'0'4925,"-1"20"-4811,-1 67-65,2-79-49,1 0 0,0 0-1,1-1 1,0 1 0,0 0 0,0-1 0,1 1-1,7 12 1,-7-15-2,-1 1 1,1-1-1,-1 1 0,0 0 0,0 0 0,-1 0 1,2 9-1,-3-10-5,1 0 1,-1 0-1,0 0 0,0 0 0,-1 0 1,0 0-1,1 0 0,-2 0 1,1-1-1,0 1 0,-1 0 1,0-1-1,-4 7 0,2-5-73,-2 0-1,1 0 0,-1 0 0,0-1 0,0 0 0,0 0 1,-13 7-1,-75 39-3953,55-34-1513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7.9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0 185 6889,'0'0'5350,"0"15"-5114,0 9-192,1 0 1,1 1 0,1-1 0,11 42 0,38 168 218,-38-157-150,3-1-1,33 91 0,-32-131-195,-3-23 38,-14-12 45,-1-1 0,1 0 0,-1 0 0,1 0 0,-1 0 0,1 0 0,-1 0 1,1 0-1,-1 0 0,1 0 0,-1 0 0,1 0 0,-1 0 0,1 0 1,-1-1-1,1 1 0,-1 0 0,1 0 0,-1-1 0,1 1 0,-1 0 0,0 0 1,1-1-1,-1 1 0,1 0 0,-1-1 0,0 1 0,1-1 0,-1 1 1,0-1-1,1 0 0,14-27 167,-1-1 0,-1-1 0,-2 0 0,0 0 0,10-59 0,-6 28 106,32-121 396,33-262-1,-69 634-980,-11 232-49,0-416 356,-1 0 1,2 0 0,-1 0-1,1 0 1,0 0-1,0 0 1,1 0 0,-1-1-1,1 1 1,1 0-1,-1-1 1,1 0 0,0 1-1,0-1 1,0 0-1,6 5 1,-5-6 2,1 0 0,-1-1 0,1 0-1,0 0 1,0 0 0,1-1 0,-1 1 0,1-1 0,-1-1 0,1 1 0,0-1 0,-1 0 0,1 0-1,0 0 1,0-1 0,7 0 0,-5-1 10,0 0-1,-1-1 1,1 0-1,-1 0 1,1-1-1,-1 1 1,0-2-1,0 1 1,0-1-1,0 0 1,-1 0 0,0-1-1,0 0 1,0 0-1,0 0 1,-1-1-1,0 0 1,0 0-1,0 0 1,7-14-1,5-8 28,-2-2-1,-1 0 1,17-50-1,-11 8 196,-3-2 0,-3 0 0,7-142 0,-15 138-216,-4 72-1994,-1 27 992,-2 37-1683,-4-16-1738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8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1 6041,'0'0'3882,"-17"12"-3858,-55 45 10,67-53-14,1 1 0,1-1 0,-1 1 0,1 1-1,0-1 1,0 0 0,0 1 0,1-1 0,-1 1 0,2 0 0,-1 0 0,0 0 0,1 0 0,0 0 0,1 0 0,0 10 0,-3 5 233,-1 20 467,2 54-1,2-83-630,0-9-72,0 0-1,1-1 0,-1 1 1,1-1-1,-1 1 0,1-1 1,0 1-1,0-1 0,0 0 1,0 1-1,0-1 0,1 0 1,-1 0-1,1 0 0,-1 0 1,1 0-1,0 0 0,2 2 1,1-1-12,0 1-1,0-1 1,0 0 0,0 0 0,0-1 0,1 1 0,-1-1 0,7 1 0,-4-1-480,0 0 1,0 0 0,0-1 0,0 0-1,0-1 1,0 0 0,0 0 0,0-1 0,0 0-1,0 0 1,0-1 0,11-3 0,3-12-4249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8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 6041,'0'0'8434,"-71"79"-8434,65-60 0,0-6 0,3-3 0,0-2-280,3-2-560,-6-1-720,4-5-2425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0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1736,'0'0'8161,"28"0"-5814,270 0-27,-297 0-2288,-1 30 1215,2 22-1272,-1-36 57,0 1 0,-1-1 0,-1 1 0,0-1 0,-1 1 0,-1-1 0,-5 19 0,3-20-20,0 1-1,2-1 1,-1 1 0,2 0-1,1 0 1,0 28-1,0-44 43,-1 0-13,2 0-178,0-14-8932,0-3 2297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9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179 141 856,'0'0'7971,"0"-7"-7531,0-2-112,0 0 0,-1 0-1,0 0 1,-1 0 0,1 0 0,-2 0-1,-5-14 1,7 20-203,-1 0-1,1 0 0,-1 0 1,0 0-1,0 0 0,0 1 1,-1-1-1,1 1 1,0-1-1,-1 1 0,0 0 1,1 0-1,-1 0 1,0 0-1,0 1 0,0-1 1,0 1-1,-1 0 1,1 0-1,0 0 0,0 0 1,-1 0-1,1 1 0,-1-1 1,-5 1-1,6 0-115,1 0 1,-1 0-1,1 0 0,-1 1 0,1-1 0,-1 1 0,1-1 1,-1 1-1,1 0 0,-1 0 0,1 0 0,0 0 1,0 0-1,-1 0 0,1 1 0,0-1 0,0 1 0,0 0 1,0-1-1,-2 4 0,1 1-10,-1 0 1,1 0-1,0 0 1,1 0-1,0 1 0,0 0 1,-1 6-1,-2 14 39,1 1 0,1-1 0,1 1 0,2 0 0,5 48 0,-4-72-40,0 0 1,0 0-1,1 0 0,-1 0 0,1-1 0,0 1 0,0-1 0,0 1 0,0-1 1,1 0-1,-1 0 0,1 0 0,0 0 0,0 0 0,0-1 0,0 1 0,0-1 1,0 0-1,1 0 0,-1 0 0,1 0 0,0-1 0,0 1 0,-1-1 0,1 0 1,8 1-1,9 2-72,1-1 0,-1-1 0,37-1 0,-42-2-8,-9 1-187,1-1 0,0 0-1,-1 0 1,1-1 0,-1 0-1,1-1 1,-1 1 0,0-1 0,0-1-1,0 0 1,-1 1 0,11-9-1,14-8-3994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39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 7682,'0'0'5351,"13"0"-5179,31-3 3,73-15 0,-93 15-314,13-4 166,-35 6-279,-1 1 0,1-1 0,-1 0 0,1 0 0,-1 0 0,0 0 0,0 0 0,1 0 0,-1 0 0,0-1 0,0 1-1,0 0 1,0 0 0,0-1 0,0 1 0,-1-1 0,1 1 0,0-1 0,-1 1 0,1-4 0,0-8-6106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40.2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10626,'0'0'4929,"95"-18"-4929,-57 7 0,-3 3-104,0-2-432,-8 4-1128,-12-4-2993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40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1 376 6665,'0'0'7507,"4"-12"-7305,28-66 71,21-59 314,-47 116-290,0 0 0,-1 0 0,-2-1 0,3-42 1,-21 192-422,17 14-161,-8 190-571,4-310-338,2-16-6792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41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61 5553,'0'0'9762,"127"0"-9650,-86-5-48,-3-6 40,1 9-104,-10-4 0,-2 1 0,-10-3-64,-2 3-240,-12 0-728,-3-1-528,0-2-3769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41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268 34 1040,'0'0'11336,"-6"-5"-10572,3 2-726,-1 0 0,1 0 0,-1 1 0,1-1 0,-1 1 0,0 0 0,0 0 0,0 1 0,0-1 0,0 1 0,0 0 0,0 0 0,0 0 0,-1 0 0,1 1 0,0 0 0,0 0 0,-1 0 0,1 0-1,0 1 1,-1-1 0,1 1 0,0 0 0,0 1 0,0-1 0,0 1 0,0 0 0,0-1 0,0 2 0,1-1 0,-7 5 0,-4 8 192,0 0 1,1 1-1,1 0 1,0 1-1,2 0 1,-1 1-1,2 1 0,-8 20 1,13-25-208,0-1-1,1 1 1,1 0 0,0 0-1,1 0 1,0 1 0,1-1-1,3 26 1,-1-30-5,-1 0-1,1 0 0,1 0 1,0 0-1,0 0 1,1-1-1,0 0 0,1 1 1,0-1-1,0-1 1,1 1-1,13 13 1,-15-18-20,0 0 1,1-1-1,0 0 1,0 0 0,0 0-1,0-1 1,1 1 0,-1-1-1,1 0 1,-1-1-1,1 0 1,0 0 0,-1 0-1,1 0 1,0-1 0,0 0-1,0 0 1,-1 0-1,1-1 1,0 0 0,0 0-1,-1-1 1,1 0 0,5-2-1,13-5-55,0-2-1,0-1 1,40-26 0,-25 12-462,66-58-1,-19-2-3058,-46 38-2072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44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3849,'0'0'5426,"0"9"-4408,-10 323 3713,0 17-4552,7 22 333,3-370-12,0 34-446,0-34-48,0 0 0,1 0 0,-1 0 0,1 0 0,0 0 0,-1 0 0,1 0 0,0 0 1,0 0-1,-1 0 0,1 0 0,0 0 0,0-1 0,0 1 0,0 0 0,0-1 0,0 1 0,0 0 0,0-1 0,1 0 0,-1 1 1,0-1-1,0 0 0,0 1 0,0-1 0,1 0 0,-1 0 0,0 0 0,0 0 0,3 0 0,51 0 207,-37-1-174,11-1 11,1-1 0,57-14 0,-52 9-54,56-5 1,-84 13-92,9-1 101,0-1 1,32-6-1,-45 7-127,0 0 0,0 1 0,-1-1 0,1 0 0,0 0-1,-1-1 1,1 1 0,-1 0 0,1-1 0,-1 0 0,1 1 0,-1-1 0,0 0 0,0 0 0,0 0 0,0-1 0,0 1 0,-1 0 0,1-1 0,-1 1 0,1-1 0,-1 0 0,2-5 0,-2-9-3324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45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0 131 6281,'0'0'7131,"9"-5"-6797,22-12-219,1 2 0,1 1 1,53-15-1,117-17 217,-181 43-1250,0 1 0,37 3 0,-76 7-2081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53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87 1112,'0'0'7248,"0"-13"-6111,0-61 1218,0 74-1639,-21 6-1144,21-6 478,-2 2 2,1 0 1,-1-1 0,1 1 0,0 0 0,-1 0 0,1 0-1,0 0 1,0 1 0,0-1 0,0 4 0,0-6 439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56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125 303 40,'0'0'3892,"11"-15"-3803,35-44-69,-33 41 167,-1 1 0,17-35 0,4-4 1296,-26 47-1116,20-34 92,-20 10 6408,-46 33-5131,23 0-1635,0 1 1,0 1-1,0 1 0,0 0 0,1 1 1,-1 0-1,1 1 0,0 1 1,-20 11-1,28-13-91,1-1 0,0 1-1,0 0 1,0 1 0,1-1 0,-1 1 0,1 1 0,0-1-1,0 0 1,1 1 0,0 0 0,0 0 0,0 1 0,1-1-1,0 1 1,0-1 0,0 1 0,1 0 0,0 0-1,1 0 1,-1 1 0,0 13 0,2 16-7,1 0 0,2-1 0,1 1 0,15 58 0,-16-84-3,1 0 0,0-1-1,1 1 1,0-1 0,0-1 0,1 1-1,1-1 1,11 14 0,-13-18 0,1 0-1,0 0 1,0 0 0,0-1 0,1 0 0,-1 0 0,1 0-1,0-1 1,0 0 0,1-1 0,-1 1 0,0-1 0,16 2 0,-16-4 3,0 1 0,0-1 1,0 0-1,1 0 0,-1-1 1,0 0-1,0 0 0,0-1 1,0 0-1,0 0 1,-1-1-1,1 0 0,-1 0 1,1 0-1,8-7 0,3-4 12,-1-1-1,-1 0 1,24-30-1,-35 40-13,11-15 3,0 0 1,-1-2 0,-1 1 0,-1-2-1,0 0 1,9-28 0,-15 34 27,-2-1-1,0 1 1,-1-1 0,-1 0 0,-1 0-1,0 0 1,-1 0 0,-1 0 0,-4-30-1,3 46-14,1 0-1,-1 1 1,1-1 0,-1 0-1,0 0 1,0 1-1,0-1 1,0 1 0,0-1-1,0 1 1,-1-1-1,1 1 1,0 0-1,-1 0 1,1 0 0,-1-1-1,1 1 1,-1 1-1,0-1 1,1 0-1,-1 0 1,0 1 0,0-1-1,1 0 1,-1 1-1,0 0 1,-2-1-1,-57-2 228,50 3-238,4 0-9,-3-1-3,0 1 0,1 0 0,-1 1 0,0 0-1,0 1 1,1 0 0,-1 0 0,1 1 0,-16 6 0,24-9-48,1 1 1,0-1-1,-1 0 0,1 1 1,-1-1-1,1 0 0,0 1 1,-1-1-1,1 0 0,0 1 1,-1-1-1,1 1 0,0-1 1,-1 1-1,1-1 0,0 1 1,0-1-1,0 1 0,0-1 1,0 1-1,-1-1 0,1 1 1,0-1-1,0 1 1,0-1-1,0 1 0,0-1 1,1 1-1,-1 0 0,0-1 1,0 1-1,0-1 0,0 1 1,0-1-1,1 0 0,-1 1 1,0-1-1,1 1 0,-1-1 1,0 1-1,1-1 0,-1 0 1,0 1-1,1-1 1,-1 1-1,1-1 0,-1 0 1,0 0-1,1 1 0,-1-1 1,1 0-1,-1 0 0,1 1 1,25 14-2334,-11-10 162,1 0 0,-1-1 0,1 0 0,23 1 0,4-3 10796,-43 4-5214,0 24-2041,0 6-991,-1-1 0,-2 0 0,-15 68 0,13-86-272,0 0 1,-1-1-1,-1 1 0,-1-1 0,0-1 1,-1 1-1,-1-1 0,0-1 0,-1 0 1,-13 13-1,-105 93 510,83-81-409,1 3 0,-71 87 0,113-125-148,2-3-6,0 0 1,0 0-1,0 0 1,0 1 0,1-1-1,-1 0 1,0 0-1,1 1 1,-1-1-1,1 0 1,-1 1 0,1-1-1,-1 3 1,1-3 227,25-1-184,222-21 461,-25 0-509,-180 21 18,-23 1 15,0-1 1,0-1-1,0 0 0,-1-1 0,1-2 1,19-5-1,-24 2-282,-25 6-1951,2 1 501,-4 0-5731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0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 1664,'0'0'10112,"0"-1"-10064,0 1 1,0 0-1,-1-1 1,1 1-1,-1-1 1,1 1-1,0-1 1,-1 1-1,1 0 1,-1-1 0,1 1-1,-1 0 1,1 0-1,-1-1 1,1 1-1,-1 0 1,1 0-1,-1 0 1,1 0-1,-1-1 1,0 1-1,1 0 1,-1 0-1,1 0 1,-1 0-1,1 0 1,-1 1-1,0-1 1,-6 36 285,2 1 0,1 0 1,2 0-1,6 68 0,-2-15-74,-2-58 47,0-32-245,0 1-47,0 0-11,0 0-5,244-15 495,-185-2-420,-55 10-2324,-8 7-2251,-2 5-1680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57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1 152 4337,'0'0'9989,"0"-12"-9555,-1-38-136,2 46-271,1 0 0,-1 1-1,1-1 1,0 0 0,0 1 0,0-1 0,0 1-1,0 0 1,1 0 0,-1 0 0,1 0 0,0 0-1,0 0 1,0 1 0,1-1 0,-1 1 0,0 0-1,1 0 1,-1 0 0,7-1 0,-3-1-7,0 0-17,1 1 0,1 0 0,-1 0 0,0 0 0,1 1 0,0 1 0,-1-1 0,1 1 0,0 1 0,-1 0 0,1 0 0,12 2 0,-18-2 1,1 1 0,0-1 1,0 1-1,-1 0 1,1 0-1,-1 1 1,1-1-1,-1 1 0,1 0 1,-1 0-1,0 0 1,0 0-1,0 1 1,0-1-1,0 1 1,-1-1-1,1 1 0,-1 0 1,1 0-1,-1 0 1,0 1-1,0-1 1,-1 0-1,1 1 1,-1-1-1,0 1 0,0 0 1,0-1-1,1 8 1,-1-2 61,-1-1 1,0 1-1,0 0 1,-1-1-1,0 1 1,0-1-1,-1 1 1,0-1-1,-1 0 0,0 0 1,0 0-1,0 0 1,-1 0-1,-9 12 1,-3 1 9,-1 0 1,-1-2-1,-29 25 1,26-26-37,2 1 0,1 0 0,-21 28 0,37-45-39,0 1 1,0 0-1,1 0 1,-1 0 0,1 0-1,-1 0 1,1 0-1,0 0 1,0 0-1,0 1 1,1-1-1,-1 0 1,1 1 0,0-1-1,0 0 1,0 1-1,0-1 1,2 6-1,-1-7 5,0 0-1,0 1 0,0-1 0,0 0 0,1 0 0,-1 0 0,1 0 1,0-1-1,-1 1 0,1 0 0,0-1 0,0 1 0,0-1 1,0 1-1,0-1 0,1 0 0,-1 0 0,0 0 0,0 0 1,1-1-1,-1 1 0,1 0 0,-1-1 0,4 1 0,28 1 30,0-2 0,0-1 0,0-1 0,-1-2 0,1-1-1,-1-2 1,40-13 0,-19 16-575,-53 4 196,-6 13-6687,-11 3 1258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57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0 125 5057,'0'0'7792,"0"-5"-7573,0-14-67,0 14-20,7-14 3305,2 14-3395,0 0-1,0 0 1,1 0 0,-1 2 0,1-1-1,0 1 1,1 0 0,-1 1 0,18-1-1,12 0-61,49 4 0,-39 0 51,670-1 329,-643-7-218,-70 6-129,-1 0 1,0-1-1,0 0 0,0 0 0,0-1 1,0 1-1,0-1 0,0 0 1,9-8-1,-29 10-164,-8 2-398,1 1 0,0 0 1,-31 8-1,-25 12-5028,26-6-2900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58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89 163 6265,'0'0'8897,"6"-21"-8632,20-66-109,-25 84-149,0 0 0,0 0-1,1 0 1,-1 0-1,1 0 1,0 1 0,0-1-1,0 0 1,0 1-1,0-1 1,0 1 0,1 0-1,-1 0 1,1 0-1,0 0 1,-1 0 0,1 1-1,0-1 1,6-2-1,-2 3-1,0-1 1,0 1-1,-1 1 0,1-1 0,0 1 0,10 1 0,-2 0 7,6-2 1,-12 0-17,1 1-1,-1 0 1,1 1-1,-1 0 1,14 3-1,-21-4 11,0 1-1,0 0 1,0 0 0,0 0-1,0 0 1,0 0 0,0 0 0,0 0-1,-1 1 1,1-1 0,0 1-1,-1-1 1,1 1 0,-1 0-1,1-1 1,-1 1 0,0 0-1,0 0 1,0 0 0,0 0 0,0 0-1,0 0 1,-1 0 0,1 0-1,-1 1 1,1-1 0,-1 0-1,0 3 1,0 6 18,0-1 0,-1 0-1,0 0 1,0 0 0,-1 0 0,-1-1-1,0 1 1,0 0 0,-1-1 0,0 0 0,-1 0-1,1 0 1,-10 11 0,-8 10-4,-2-1 0,-35 33 0,25-27 10,-143 135 947,169-164-874,7-5 316,17-1-459,12-2 73,0-1 1,0-2 0,38-10 0,7-2 88,414-47 261,-472 60-1132,-35 2-1938,4 1 419,-9 0-3663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7:59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5705,'0'0'6692,"0"15"-6301,12 196 2186,-12-128-2461,26 630 1337,-3-435-649,-17 398-1,-9-604-777,-22 358 219,24-410-481,4-16-415,9-25-1557,3-5-201,-3 8-3201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02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337 54 1632,'0'0'11120,"-4"-7"-10709,2 4-362,0 0-1,0 0 1,0 0 0,0 1 0,0-1 0,-1 1 0,1-1-1,-1 1 1,0 0 0,1 0 0,-1 0 0,0 1-1,0-1 1,-5-1 0,0 0 115,0 1 0,-1 0 1,1 1-1,0 0 0,0 0 0,-12 1 1,18 0-161,-1 0 0,1 0 0,-1 1 1,1-1-1,-1 1 0,1-1 0,0 1 1,-1 0-1,1 0 0,0 0 0,0 0 1,0 1-1,0-1 0,0 1 0,0-1 1,0 1-1,0 0 0,-2 3 0,0 0-3,0 0 0,1 1 0,0-1-1,0 1 1,0 0 0,1 0 0,-3 7-1,0 9-6,1 0 0,0 0 0,0 30 0,3-34-44,0-10-93,0 0 1,1-1 0,0 1 0,0 0 0,1-1 0,2 11 0,-2-17 128,0 0 0,0 0 0,0-1 0,0 1 0,0 0 0,0-1 0,0 1 0,0-1 0,1 1 0,-1-1 0,0 1 0,0-1 1,1 0-1,-1 0 0,0 0 0,0 0 0,1 0 0,-1 0 0,3 0 0,28-2-54,-31 2 68,7-2-8,0 0 0,-1-1 0,1 0 0,-1 0 0,1 0 0,-1-1 0,0 0 0,0-1 0,0 1 0,8-9 0,-1 1-14,0-2 0,0 1 0,15-22 0,-22 23 203,-9 8 218,-15 16 180,-34 66-628,42-62 91,-1 0-1,0-1 0,-1 0 0,0 0 1,-2-2-1,1 1 0,-2-1 0,-22 16 1,10-13 263,-1-2 1,0-1 0,-46 15-1,61-25 133,27-4-317,9-1-121,0 0 1,46-11-1,-47 7-5,2 1 1,48-2-1,-68 7 4,0 1 1,0-1-1,0 1 0,0 0 1,1 0-1,-1 1 1,-1-1-1,1 1 0,0 0 1,0 1-1,-1-1 1,1 1-1,-1 0 0,0 0 1,0 0-1,7 7 1,6 4 2,-14-12 8,1 0 0,0 0 0,0 0-1,0-1 1,0 1 0,0-1 0,0 0 0,0 0 0,0 0 0,1-1 0,5 1 0,56-3-21,-31 0-114,-34 2 16,-1 0 1,0 0-1,1 0 1,-1 0-1,1 0 1,-1 1-1,1-1 1,-1 0-1,1 0 1,-1 0 0,1 0-1,-1-1 1,0 1-1,1 0 1,-1 0-1,1 0 1,-1 0-1,1 0 1,-1-1-1,0 1 1,1 0 0,-1 0-1,1-1 1,-1 1-1,0 0 1,1 0-1,-1-1 1,0 1-1,1 0 1,-1-1-1,0 1 1,0-1-1,1 1 1,-1 0 0,0-1-1,0 1 1,0-1-1,0 1 1,1-1-1,-1 1 1,0-1-1,0 1 1,0 0-1,0-1 1,0 0 0,0-12-7338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02.7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 8346,'0'0'5620,"-16"8"-4261,3 25-1290,1 1-1,1 0 1,2 0 0,2 1 0,1 0 0,1 0 0,2 1 0,2 45 0,1-80-91,1 0 0,-1-1 1,0 1-1,0 0 0,1 0 0,-1-1 1,0 1-1,1 0 0,-1-1 0,1 1 1,-1 0-1,1-1 0,-1 1 0,1-1 1,-1 1-1,1 0 0,0-1 0,-1 0 1,1 1-1,0-1 0,-1 1 0,1-1 1,0 0-1,0 1 0,-1-1 1,1 0-1,0 0 0,0 0 0,0 0 1,1 1-1,0-1-260,-1 0-1,1 0 1,0 0 0,0 0-1,0 0 1,0 0 0,0 0 0,0 0-1,0-1 1,0 1 0,0-1-1,3-1 1,4-7-3733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03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14 4929,'0'0'7796,"-19"-14"-5994,15 15-1775,0 0-1,0 0 1,-1 1-1,1-1 1,0 1-1,0 0 1,1 0 0,-1 0-1,0 0 1,1 1-1,-1 0 1,1-1-1,0 1 1,0 1-1,0-1 1,0 0-1,1 1 1,-1-1 0,1 1-1,-2 4 1,-1-1-24,1 1-1,0-1 1,1 1 0,-1 0 0,1 0 0,1 0 0,0 1 0,0-1 0,-1 14 0,2-6-14,0-11-15,1-1-1,0 1 1,-1 0 0,2 0-1,-1 0 1,0 0 0,3 7 0,41-11-184,-36-1 206,1 0 0,0-1 0,-1 0 0,1 0 0,-1-1 0,0-1 0,1 1 0,-1-1 0,0 0 0,-1-1 0,12-7 0,-15 9 34,0-1 0,0-1 1,0 1-1,-1 0 0,1-1 1,-1 0-1,0 0 0,0 0 1,-1 0-1,1-1 0,-1 1 1,0 0-1,0-1 0,0 0 1,0 0-1,-1 1 0,0-1 1,0 0-1,0 0 0,-1 0 1,0-6-1,1 9 14,-1 0-1,0 1 1,0-1 0,0 0 0,0 1 0,0-1-1,-1 0 1,1 0 0,0 1 0,-1-1-1,1 0 1,-1 1 0,0-1 0,1 1 0,-1-1-1,0 1 1,0-1 0,0 1 0,0 0-1,0-1 1,0 1 0,-1 0 0,1 0-1,-2-2 1,-2 2-17,1-1 0,0 1 0,-1 0 0,1 1 0,-1-1 0,1 1 0,-1 0 0,-5 0 1,5 0-106,4 0 1,1 0 0,-1 0 1,1 0-1,-1 0 0,1 0 0,-1 0 0,1 0 0,-1 0 0,0 0 0,1 0 1,-1 0-1,1 0 0,-1 0 0,1 0 0,-1 0 0,1 1 0,-1-1 0,1 0 1,0 0-1,-1 1 0,1-1 0,-1 0 0,1 0 0,-1 1 0,1-1 0,0 1 1,-1-1-1,1 0 0,0 1 0,-1-1 0,1 1 0,0-1 0,0 1 0,-1-1 1,1 0-1,0 1 0,0-1 0,0 1 0,0-1 0,0 1 0,0 0 0,0-1 1,0 1-1,0-1 0,0 1 0,0-1 0,0 1 0,0-1 0,0 1 0,0-1 1,0 1-1,1 0 0,-1 4-1683,0 3-3495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04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10426,'0'0'5048,"3"10"-4940,3 4-55,0 0 1,1 0-1,1-1 0,0 0 1,12 16-1,-11-19-44,4 6 4,-1 0 1,15 25-1,-24-35-4,0 0 1,-1 1-1,1-1 0,-1 0 1,0 1-1,-1 0 1,0-1-1,0 1 0,0 0 1,-1-1-1,0 12 0,-1-15-2,0 0-1,-1 1 1,1-1-1,-1 0 1,1 0-1,-1 0 1,0 0-1,0 0 1,-1-1-1,1 1 1,0-1-1,-1 1 1,0-1-1,1 0 0,-1 0 1,0 0-1,0 0 1,0-1-1,0 1 1,-5 1-1,-7 3-669,0 1 0,-32 6 0,14-7-3201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05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280 17 4905,'0'0'6708,"-18"-16"-5142,9 16-1511,1 2 0,-1-1 0,1 1 0,0 0 0,-1 1 1,1 0-1,0 0 0,1 1 0,-1 0 0,0 0 0,1 1 0,0 0 0,0 0 1,1 1-1,-1-1 0,1 2 0,-6 7 0,7-8-163,-1 0 0,2 0 0,-1 1 0,1 0 1,0 0-1,0 0 0,1 0 0,0 1 0,0-1 0,1 1 0,0-1 0,0 1 1,1 0-1,0 0 0,0 0 0,1 0 0,0 0 0,2 14 0,-1-20 79,1 0 0,-1 0 0,0 0 0,1 0 0,-1 0 0,1-1 0,0 1 0,0 0 0,-1-1 0,1 0 0,0 1 0,0-1 0,0 0 0,1 0 0,-1 0 0,0 0 0,0-1 0,0 1 0,4 0 0,44 8-167,-47-9 174,0 0 1,0 0-1,0 0 0,0-1 0,0 1 1,0-1-1,0 1 0,0-1 1,0 0-1,-1 0 0,1-1 0,0 1 1,0 0-1,-1-1 0,5-3 0,-3 1 29,0-1 0,0 0 0,-1-1-1,0 1 1,0 0 0,3-8 0,-4 9-19,23-61-20,1-3 1027,-25 153-1162,-4-74 248,0 0 0,-1-1 0,0 1 0,-1-1 0,0 0 0,0 0 0,-1 0 0,-1-1 0,-12 15 0,-10 7 58,-42 34-1,29-26-107,9-12-17,-19 22 81,48-42-68,4-5 281,39-11 291,-36 8-594,0 0 0,0 0-1,0-1 1,0 2 0,0-1 0,0 0 0,0 1 0,1-1-1,-1 1 1,0 0 0,0 0 0,1 1 0,-1-1-1,0 0 1,0 1 0,0 0 0,0 0 0,0 0-1,0 0 1,5 3 0,21 16-14,-21-14 23,0 0 0,1 0 0,-1-1 0,1 0 0,0 0 0,1-1 0,-1 0 0,1-1 0,0 0 0,-1-1 0,15 2 0,15-1-1729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06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1 5097,'0'0'5655,"-15"25"-4488,3 12-922,1 2 1,1-1-1,3 1 1,1 1-1,1-1 1,3 1-1,1 0 1,8 70-1,-4-93-309,4 17-684,4-11-3079,-5-14-677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3:0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33 16,'0'0'11891,"-6"-6"-11473,-15-15-343,15 16-131,3 37 740,-3-14-625,0-1-1,1 1 1,1 0-1,1 0 1,0 0-1,1 0 1,2 37-1,-12 188 712,12-221-784,1-12 134,-1 0 0,0 0 0,-1 0 1,0 0-1,0 0 0,-5 15 0,-1 14-159,-10-39-1597,5 0-780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0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14 131 1584,'0'0'13233,"0"-14"-12728,-9 229-506,9-215-41,-3-38-4213,2-138 2993,2 95 2549,-1 79-1238,0 1 1,0-1-1,1 1 1,-1 0-1,0-1 0,1 1 1,-1 0-1,1-1 0,0 1 1,-1 0-1,1-1 1,0 1-1,0 0 0,0 0 1,0 0-1,0 0 0,0 0 1,0 0-1,0 0 1,0 0-1,0 0 0,1 1 1,-1-1-1,0 0 0,1 1 1,-1-1-1,0 1 0,1 0 1,-1-1-1,1 1 1,2 0-1,53-3-232,-43 4 288,27-3-79,35 1-1,-71 1-16,0 1 0,0-1-1,0 1 1,0 0-1,0 1 1,0-1-1,0 1 1,-1 0 0,1 0-1,-1 1 1,7 3-1,-10-5 30,0 0-1,0 0 1,1 0 0,-1 0-1,0 0 1,0 0-1,0 1 1,-1-1-1,1 0 1,0 0-1,0 1 1,-1-1 0,1 1-1,-1-1 1,1 1-1,-1-1 1,1 0-1,-1 1 1,0 0-1,0-1 1,0 1 0,0-1-1,0 1 1,0-1-1,0 1 1,-1-1-1,1 1 1,0-1-1,-1 1 1,1-1 0,-1 0-1,0 1 1,1-1-1,-1 0 1,0 1-1,0-1 1,0 0-1,0 0 1,0 0 0,-2 2-1,-5 6 129,-2-1 0,1 0 0,-1 0 0,-12 7 0,7-5-108,-1 2 18,1 0 0,0 1 0,-25 29 0,37-38-80,-1 0-1,1 1 1,0-1-1,1 1 1,-1-1 0,1 1-1,0 0 1,0 0-1,0 0 1,1 0-1,-1 0 1,1 0 0,0 0-1,1 1 1,0-1-1,-1 0 1,2 0-1,-1 1 1,2 9 0,-1-14 22,0 0 1,0 0-1,0 0 0,0 0 1,0-1-1,0 1 1,0 0-1,0-1 1,0 1-1,0 0 1,0-1-1,0 1 1,0-1-1,0 0 1,1 1-1,-1-1 1,0 0-1,0 0 1,1 0-1,-1 0 0,2 0 1,32 1 431,-28-1-460,2 0-57,0-1-1,-1 0 1,1 0-1,0-1 0,0 0 1,0 0-1,-1-1 1,0 0-1,11-6 0,13-1-1631,-18 9-2736,-10 1-397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07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48 744,'0'0'10590,"7"-1"-10554,-1 0-40,-1-1 39,0 1-1,1 0 1,-1 0-1,1 0 0,0 1 1,-1 0-1,1 0 1,-1 0-1,1 1 0,-1 0 1,1 0-1,-1 0 1,1 1-1,5 2 1,4 5 84,1-1 1,0-1 0,0 0-1,0-1 1,1-1 0,0 0-1,0-1 1,0-1 0,22 1-1,-1-1 15,0-3 1,0 0-1,45-8 0,-73 6-142,0 1 0,0-1 0,0-1 0,-1 0 0,15-6 0,-22 8 40,0 0 0,0 0 1,1-1-1,-1 1 1,-1 0-1,1-1 0,0 1 1,0-1-1,0 0 1,-1 1-1,1-1 1,-1 0-1,1 0 0,-1 0 1,0 0-1,0 0 1,0 0-1,0-1 0,0 1 1,-1 0-1,1 0 1,0-1-1,-1 1 0,0 0 1,1-1-1,-1 1 1,-1-5-1,1 5 16,-1 1-1,1 0 1,-1-1-1,0 1 1,0 0-1,0 0 1,0-1-1,0 1 1,0 0-1,0 0 1,0 0-1,0 0 0,0 0 1,-1 0-1,1 0 1,0 1-1,0-1 1,-1 0-1,1 1 1,-1-1-1,1 1 1,-1-1-1,1 1 1,-1 0-1,1 0 1,-1-1-1,-1 1 1,-50-1 243,43 1-284,4 0-5,0 0 0,0 1-1,0 0 1,0 0 0,0 1-1,0-1 1,0 1-1,0 1 1,1-1 0,-1 1-1,1 0 1,-1 0-1,1 1 1,0-1 0,0 1-1,-4 5 1,-6 7-13,1 0 1,1 1-1,-15 26 1,-26 32-10,51-71 27,-2 0 1,1-1 0,0 1-1,-1-1 1,1 0 0,-1 0-1,0 0 1,0-1 0,0 1-1,-1-1 1,1-1 0,0 1-1,-9 1 1,-3-1 18,-1-1-1,-34-1 1,18-1 12,-8-7 1,41 8-35,-1-1 0,1 0 0,-1 1-1,1-1 1,0 0 0,-1 1 0,1-1-1,0 0 1,0 0 0,-1 0-1,1 0 1,0 0 0,0 0 0,0-1-1,0 1 1,0 0 0,1-1 0,-1 1-1,0 0 1,1-1 0,-1 1 0,1-1-1,-1 1 1,1-1 0,-1-1 0,1 2-44,50 1-5903,-35 0 1723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07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0 5153,'0'0'5948,"14"31"-5005,47 99-282,-35-75-168,34 105 0,-55-144-349,-1 0 0,0 1 0,-1 0 0,1 22 0,-4-34-76,0 1-1,0-1 1,0 0 0,-1 0-1,0 1 1,0-1 0,0 0 0,-1 0-1,0 0 1,0 0 0,0 0 0,0-1-1,-1 1 1,0 0 0,0-1 0,0 0-1,-6 6 1,-17 12-311,-1-1-1,-1-1 1,-31 16 0,17-9-1690,1-2-2901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09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36 154 9314,'0'0'5104,"-4"-17"-4569,-15-55-215,9 48 352,7 32-498,5 27-216,70 212 43,51 200-429,-122-446 418,-1 0 0,0 1 0,1-1 0,-1 0 0,1 0 0,-1 1 0,1-1 0,0 0 0,-1 0 0,1 0 0,0 0 0,0 0 0,0 0 0,0 0 0,0 0 0,0 0 0,0 0 0,2 0 0,-3-1 8,1 1-1,0-1 0,0 0 1,0 0-1,0 0 0,-1 0 1,1 0-1,0-1 0,0 1 1,0 0-1,-1 0 1,1 0-1,0-1 0,0 1 1,0 0-1,-1-1 0,1 1 1,0-1-1,-1 1 1,1-1-1,1 0 0,4-6 14,0 0 0,-1 0 0,0 0 0,7-12 0,-2 3-7,24-30 68,-3-1 1,-1-2-1,-3-1 1,-2-1-1,-2-1 1,-2-1-1,-3-1 1,-2-1-1,-2 0 1,6-62-1,-16 86-41,3-38 35,-7 68-102,0 5-70,14 148-6,-1-25 118,-8 34 8,19 219-166,-23-370 134,1 0 0,0 0 0,1 0 0,0 0 0,0-1 0,1 1 0,10 17 0,-13-24 11,1-1-1,-1 1 1,1-1 0,0 0-1,0 0 1,0 0 0,0 0-1,1 0 1,-1 0-1,0-1 1,1 1 0,-1-1-1,1 1 1,0-1 0,-1 0-1,1 0 1,0 0 0,0 0-1,0-1 1,-1 1-1,1-1 1,0 0 0,0 0-1,0 0 1,0 0 0,0 0-1,0 0 1,0-1-1,-1 0 1,1 1 0,0-1-1,3-1 1,-3 0 18,1 0 0,-1-1 0,1 1 0,-1-1-1,0 1 1,0-1 0,0 0 0,0 0 0,0 0 0,-1-1 0,0 1 0,3-5-1,25-49 184,-25 44-154,46-113 247,-5-3 0,42-195 1,-76 275-239,-4 16 30,-1 0 0,-2-1 0,2-46 0,-7 79-94,0 4-1361,0 70-4117,0-46 946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10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249 1 8690,'0'0'4896,"-17"1"-4776,-50 5-59,63-5-57,1 1-1,-1-1 1,1 1 0,-1-1 0,1 1-1,0 0 1,0 0 0,0 1 0,0-1 0,0 1-1,0-1 1,1 1 0,-1 0 0,1 0-1,0 0 1,0 0 0,0 0 0,0 1-1,-2 6 1,-8 10 112,-2-1 103,0 1 0,1 1 0,1 0 0,-10 27 0,18-39-204,0 0-1,1 1 1,1 0-1,0 0 1,0-1-1,1 1 1,0 1-1,0-1 1,1 0-1,1 0 1,0 0-1,4 18 1,-3-23-24,0 0 0,1-1 1,-1 0-1,1 1 0,0-1 1,0 0-1,0-1 0,1 1 0,0 0 1,-1-1-1,1 0 0,1 0 0,-1 0 1,0 0-1,1-1 0,-1 0 1,1 0-1,-1 0 0,1 0 0,0-1 1,0 0-1,0 0 0,6 1 0,7 1-245,0-1 0,0-1 0,0 0-1,-1-1 1,26-4 0,-36 3-118,0-1 1,0 0 0,0-1-1,0 0 1,0 0-1,-1 0 1,1-1 0,-1 0-1,0 0 1,0-1-1,0 0 1,-1 0 0,1 0-1,-1 0 1,7-12-1,10-13-4367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10.7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0 7098,'0'0'6993,"-83"74"-6857,66-50-136,-7 0 0,3-5-8,1-4 8,2 4-280,3-11-304,7 3-512,5-6-833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11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 98 3121,'0'0'8584,"-5"-10"-7809,1-2-536,3 8-133,0 0 1,-1-1-1,0 1 1,0 0-1,0 0 1,0 0 0,0 1-1,-1-1 1,-4-4-1,5 5 34,0 0 0,-1 1 0,1-1-1,-1 1 1,0 0 0,0 0 0,0 0 0,0 0-1,0 0 1,0 1 0,0-1 0,-1 1 0,1 0-1,0 0 1,-1 0 0,1 0 0,-1 1-1,1-1 1,-1 1 0,1 0 0,-6 1 0,4 0-100,-1 0 0,1 1 0,-1 0 0,1 0 1,0 0-1,-1 1 0,1 0 0,1 0 0,-1 0 0,0 0 1,1 1-1,-6 5 0,2 0-61,-1 0 0,2 0-1,-1 1 1,1 0 0,1 0 0,-1 0 0,2 1-1,0 0 1,0 0 0,1 1 0,0-1 0,-3 17-1,6-8 25,0 1 0,1-1 0,0 0-1,2 0 1,5 22 0,-6-35-16,1 1 1,0-1-1,0 1 0,1-1 1,0 0-1,0 0 1,1 0-1,0 0 1,0-1-1,0 0 0,1 1 1,0-2-1,0 1 1,1 0-1,-1-1 1,9 5-1,-8-7-11,-1 0-1,1-1 1,0 0 0,0 0 0,0 0 0,1-1-1,-1 0 1,0 0 0,1 0 0,-1-1-1,0 0 1,1-1 0,-1 1 0,0-1 0,1 0-1,-1-1 1,0 1 0,0-1 0,0 0-1,0-1 1,-1 0 0,9-4 0,1-2-647,0 0 0,23-18 1,15-22-4963,-31 22-2362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12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2961,'0'0'10086,"71"0"-7851,70 18-4470,-132-19 206,0-8-1555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12.6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 7378,'0'0'5865,"106"-21"-5817,-71 18 16,-5-2-64,-10 5-8,-5 0-200,-12 0-1080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15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1 275 3041,'0'0'10966,"18"-31"-9112,-2 4-1738,-1-1 0,-1 0 0,12-39 1,13-26 41,-46 123-151,1 1 1,2 0 0,-1 63-1,9-27-42,0 17-179,-4-77 134,-1 0 1,0 0 0,-1 0 0,0 0 0,0 0 0,0-1 0,0 1-1,-1-1 1,0 0 0,-5 7 0,-2 1-1200,0 1 1,-1-2-1,-17 16 1,11-18-3433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15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67 808,'0'0'10992,"16"-1"-10535,130-9 932,275-35-852,-350 35-980,-56 10-1590,-10 0-2072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04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49 808,'0'0'8831,"1"-8"-8108,3-24-181,-3 24 1589,-1 11-2061,0 1 1,0 0-1,0-1 0,1 1 1,0-1-1,-1 1 0,1-1 1,2 6-1,1-3 73,-1 1 0,0 0-1,0 0 1,0 0-1,-1 0 1,0 0 0,0 1-1,-1-1 1,0 1 0,-1-1-1,1 1 1,-2 15-1,1-10-79,-10 34 163,2-15-122,9-6-1534,4-23 41,4-14-97,-1-7-2826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16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149 193 6329,'0'0'8497,"0"-8"-8318,1-1-178,0 0 1,0 0 0,1 0 0,0 0 0,1 1 0,0-1 0,0 1 0,1 0 0,0 0 0,0 0 0,1 0 0,0 1 0,0-1 0,8-7 0,-6 9-9,0-1-1,0 1 1,1 0 0,15-9 0,-21 13-8,1 1 1,-1 0-1,0-1 1,0 1 0,1 0-1,-1 0 1,0 1 0,1-1-1,-1 0 1,1 1-1,-1-1 1,1 1 0,-1 0-1,1 0 1,-1 0 0,1 0-1,0 0 1,-1 1-1,1-1 1,-1 1 0,0 0-1,1-1 1,3 3-1,-5-1-17,1 0 0,-1 0 0,1 0 0,-1 0 0,0 0 0,0 0 0,0 0 0,0 0 0,-1 1 0,1-1 0,0 0 0,-1 1 0,0-1 0,1 0 0,-1 5 0,-1 45-299,1-34 242,-2-1 80,0 0-1,-1 0 0,0 0 1,-1-1-1,-1 1 0,-1-1 1,0 0-1,-1 0 0,-1-1 1,-12 18-1,-7 8 58,-2-1 1,-44 46-1,56-67 35,-8 10 187,-49 42 0,73-70-262,1-1 0,0 1 0,-1-1 0,1 0 0,0 1 0,-1-1 0,1 0 0,0 0 0,-1 1 0,1-1 0,0 0 0,-1 0 0,1 1 0,-1-1 0,1 0 0,-1 0 0,1 0 0,0 0 0,-1 0 0,1 0 0,-1 0 0,1 1 0,-1-1 0,1-1 0,-1 1 0,1 0 0,-1 0 0,1 0 1,0 0-1,-1 0 0,1 0 0,-1 0 0,1-1 0,-1 1 0,1 0 0,0 0 0,-1 0 0,1-1 0,0 1 0,-1 0 0,1-1 0,0 1 0,-1 0 0,1-1 0,0 1 0,-1-1 0,1 1 0,0 0 0,0-1 0,0 1 0,-1-1 0,1 1 0,0 0 0,0-1 0,0 1 0,0-1 0,0 1 0,0-1 0,0 1 0,0-1 0,0 0 0,0-39-95,1 28 74,-1 12-20,12 5-198,31 32 216,-36-30 67,-1 0 1,1-1-1,0 0 1,0-1-1,1 0 1,-1 0-1,1 0 1,0-1-1,11 4 1,1-3 50,0-1 1,1-1-1,-1-1 1,1-1-1,37-2 1,-16 1-2562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16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278 160 9274,'0'0'6056,"-2"-20"-5979,-7-65-54,9 82-1,0 1 0,0 0 0,0-1 0,-1 1 0,1 0 0,-1-1-1,1 1 1,-1 0 0,0 0 0,0 0 0,0 0 0,0 0 0,-1 0 0,1 0 0,-1 0 0,1 0 0,-1 0 0,1 0 0,-1 1-1,0-1 1,0 1 0,0 0 0,-3-2 0,1 1 71,0 1-1,-1 0 1,1 0 0,0 1-1,-1-1 1,1 1 0,0 0-1,-8 1 1,0-1-126,6 0 39,0 0 0,0 0 0,0 0 0,0 1 0,0 0-1,1 0 1,-1 0 0,0 1 0,1 0 0,-1 0 0,1 1 0,0-1 0,0 1 0,0 0 0,0 0 0,0 1 0,0-1 0,1 1 0,0 0-1,0 1 1,0-1 0,0 1 0,1-1 0,-1 1 0,1 0 0,-2 6 0,-2 2-6,0 1-1,1 0 1,1 0 0,1 0 0,0 1 0,0-1-1,-2 28 1,4-15-2,1 0 0,2 0 0,4 39 1,-3-55 3,0 0 0,1 1 0,0-1 1,1 0-1,1 0 0,-1-1 0,2 1 1,-1-1-1,1 0 0,1-1 0,9 11 1,-11-13-6,1-1 1,0 0 0,0-1 0,1 1-1,0-1 1,0 0 0,0-1-1,0 0 1,1 0 0,0-1 0,0 0-1,0 0 1,0 0 0,0-1 0,16 2-1,-13-4-10,0 1-1,1-1 1,-1-1-1,0 0 1,0-1 0,0 0-1,0-1 1,0 0-1,0 0 1,-1-1-1,11-6 1,-4 0-573,-1 0 0,0-1-1,-1-1 1,0 0 0,21-24 0,-2-3-4544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22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360 81 1008,'-4'-2'12749,"-16"-11"-12783,13 8 4,-11-6 325,0-1-1,-29-11 0,39 20-212,0 0-1,0 1 0,0 0 0,-1 0 0,1 1 1,-1 0-1,1 1 0,-1 0 0,-11 1 1,17 0-80,0 0 1,0 0-1,0 0 1,0 0-1,0 1 1,0-1-1,1 1 1,-1 0-1,0 0 1,1 0-1,-1 0 1,1 0-1,0 1 1,0-1-1,-4 6 1,-29 49-35,21-34 38,8-13-5,0-2-1,1 0 1,-1 1-1,1-1 0,1 1 0,-1 0 1,2 1-1,-1-1 0,1 1 0,1-1 1,-1 1-1,2 0 0,-1 12 0,2-14 24,1 1-1,0-1 0,1 1 0,0-1 0,0 0 1,1 1-1,0-1 0,0 0 0,6 9 1,48 68 16,-25-40-17,-29-41-21,0 0-1,0-1 1,0 1-1,1-1 0,0 1 1,-1-1-1,1 0 1,0-1-1,1 1 1,-1-1-1,0 1 0,1-1 1,-1-1-1,1 1 1,0-1-1,-1 1 1,1-1-1,0-1 0,0 1 1,8-1-1,-2 0-113,0-1-1,1 0 0,-1 0 1,0-2-1,0 1 0,-1-1 1,1-1-1,10-5 0,-17 7-506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23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3241,'0'0'7911,"5"-5"-7814,-1 0-79,1 2-1,-1-1 1,1 0-1,0 1 0,0 0 1,1 0-1,-1 0 1,1 1-1,-1 0 1,1 0-1,0 0 1,0 1-1,0 0 1,0 0-1,0 0 1,0 1-1,0 0 1,9 0-1,-3 0 49,-10 0-48,0 0 0,0 0 1,1-1-1,-1 1 1,0 1-1,0-1 1,0 0-1,0 1 1,0-1-1,0 1 1,0-1-1,3 2 1,-4 0 18,0 0-1,0-1 1,0 1 0,0 0 0,-1-1 0,1 1-1,0 0 1,-1 0 0,0 0 0,1-1-1,-1 1 1,0 0 0,0 0 0,0 0-1,0 0 1,0 3 0,-1 3 72,1 0-1,-1 0 1,-1 0-1,0 0 1,0 0-1,0 0 1,-1 0-1,0-1 1,0 1-1,-8 10 1,-3 11-75,11-20-28,1 0 0,0 1 0,1-1-1,-1 0 1,2 1 0,-1-1 0,2 1-1,1 14 1,0 10 13,-2-34-11,33 0 188,-21-1-165,0 0 0,0-1 0,0 0 0,0-1 0,0 0-1,0-1 1,-1 0 0,14-8 0,46-30-4790,-57 31-1934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23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0 5921,'0'0'5221,"-1"7"-4899,4 62 144,-1-58-380,0 0-1,-2 0 1,1 0-1,-1 1 1,-1-1-1,1 0 1,-2 0-1,0 0 1,0-1-1,-1 1 0,0 0 1,-6 11-1,-21 26 335,23-38-347,0 0 0,1 0 0,0 0 0,1 1 0,0-1 0,0 1 0,1 1 0,1-1 0,0 1 0,0-1-1,-1 23 1,4-32-59,0 0-1,0-1 0,1 1 0,-1 0 0,1 0 1,0 0-1,-1 0 0,1 0 0,0-1 1,0 1-1,0 0 0,0-1 0,1 1 0,-1-1 1,0 1-1,1-1 0,-1 0 0,1 1 1,-1-1-1,1 0 0,-1 0 0,1 0 0,0 0 1,0 0-1,-1 0 0,1-1 0,3 2 0,3 0 51,0 0 0,0 0 0,0-1 0,0 0 0,12 0 0,-9-3-44,0 1 0,-1-2 0,1 1 0,-1-2 1,0 1-1,0-1 0,15-8 0,20-7-13,-10 7-124,-20 8-116,0 0 0,0-2-1,-1 0 1,0 0 0,0-1-1,-1-1 1,13-9 0,-25 16 1,0 0 1,0 0-1,0-1 0,-1 1 1,1 0-1,-1 0 1,1 0-1,-1-1 0,1 1 1,-1 0-1,0-1 1,0 1-1,0 0 0,1-1 1,-1 1-1,-1 0 1,1-1-1,0-1 0,0-2-1813,0-6-4200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24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1 101 3817,'0'0'6660,"24"-10"-6199,76-30-89,-78 33-208,-1 0 0,1 1 1,0 1-1,0 2 0,40-3 0,-13 2-32,22-9-1787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24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2633,'0'0'10098,"82"0"-9874,-64 0-72,-6 0-144,-3 0-8,-7 0 88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24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0 784,'0'0'9362,"10"7"-8616,34 21-112,-42-25-541,-1 0 0,1 0 0,0 0-1,-1 0 1,0 1 0,0-1 0,0 1-1,0-1 1,0 1 0,-1-1 0,1 1-1,-1-1 1,0 1 0,0-1 0,-1 1-1,1-1 1,-1 1 0,1-1 0,-2 4-1,1-1 79,-2 3-16,0 0 1,0 0-1,-1 0 0,0-1 0,0 1 1,-1-1-1,0 0 0,-1 0 0,0-1 0,0 1 1,-11 8-1,10-9-88,0 0 1,1 1 0,0-1-1,0 1 1,0 1 0,1-1-1,1 1 1,-1 0 0,-5 16-1,10-24-64,0 0 0,0 0-1,0 0 1,0 1-1,0-1 1,0 0-1,0 0 1,1 0-1,-1 0 1,0 0 0,1 0-1,-1 0 1,0 0-1,1 0 1,-1 0-1,1 0 1,0 0-1,-1 0 1,1 0-1,0 0 1,0 0 0,-1 0-1,1-1 1,0 1-1,0 0 1,0-1-1,0 1 1,0-1-1,0 1 1,0-1 0,0 1-1,0-1 1,0 1-1,0-1 1,0 0-1,0 0 1,1 0-1,-1 0 1,0 0 0,1 0-1,58 1-136,-44-2-33,-10 1-210,1-1 0,0 0 0,-1 0 0,1 0 0,-1-1 0,0 0-1,0 0 1,1-1 0,-1 0 0,-1 0 0,1 0 0,0-1 0,5-4 0,11-11-7038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29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8 6633,'0'0'6324,"-3"-2"-6061,3 1-236,-1 1 0,0-1 1,1 1-1,-1-1 0,0 1 0,1-1 0,-1 1 0,0 0 1,0-1-1,1 1 0,-1 0 0,0 0 0,0-1 0,0 1 0,0 0 1,1 0-1,-1 0 0,0 0 0,0 0 0,0 0 0,0 0 1,1 1-1,-1-1 0,0 0 0,0 0 0,0 1 0,1-1 0,-1 0 1,0 1-1,0-1 0,1 1 0,-2 0 0,-20 29 860,20-27-901,-34 55 444,-38 88 1,64-122-427,1 1 0,1 0-1,1 1 1,1 0 0,2 0 0,-3 46 0,6-56-2,0 1 0,2 0 0,0 0 0,1 0 0,0 0 0,2 0 0,0-1 0,0 1 0,2-1 0,0-1 0,1 1 0,15 24 0,109 152 79,28 45-87,-96-119-172,35 58-1209,-77-144-276,1-1 0,1-1 0,34 34 1,-3-13-3755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28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96 3137,'0'0'9734,"-3"-8"-6495,54 5-3405,1-2 0,0-3 0,-1-1 0,-1-3 0,67-25 0,-112 32-1867,-7 1-1586,-3-1-4827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0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9 128,'0'0'9669,"22"-8"-7970,189 21 1409,3 0-1997,74-15-2207,-328 2-2969,19 0-2296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28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61 7378,'0'0'4949,"-4"0"-4916,1 0-20,1 0-1,-1 0 1,0 1 0,1-1-1,-1 1 1,1 0 0,-1-1-1,1 1 1,-1 0 0,1 1-1,0-1 1,-1 0 0,1 1-1,0-1 1,0 1 0,0 0-1,0 0 1,0-1 0,1 1-1,-1 1 1,1-1 0,-1 0-1,1 0 1,0 0 0,-1 1-1,1-1 1,-1 4 0,-5 9 127,-1 0 0,2 1 0,0 0 0,1 0 0,1 0 1,0 1-1,1-1 0,1 1 0,1 0 0,0 21 0,1-35-132,0 0-1,1 0 1,-1-1-1,0 1 0,1 0 1,0-1-1,-1 1 1,1 0-1,0-1 0,1 1 1,-1-1-1,0 0 0,1 1 1,-1-1-1,1 0 1,-1 0-1,1 0 0,3 3 1,-1-2-5,1 0 1,-1 0 0,1 0 0,0-1-1,-1 0 1,1 0 0,0 0-1,11 2 1,6 0-1,1-1 0,1-1 0,33-1 0,-40-2 22,-8 2-13,0-2 0,0 1 0,0-1 1,0-1-1,0 1 0,0-2 0,0 1 0,-1-1 0,1 0 0,-1-1 0,0 0 1,0-1-1,0 1 0,0-1 0,-1-1 0,0 0 0,0 0 0,0 0 0,-1 0 0,0-1 1,0 0-1,-1-1 0,0 1 0,0-1 0,-1 0 0,0-1 0,0 1 0,-1 0 1,0-1-1,0 0 0,-1 0 0,0 0 0,0-11 0,-1 11 78,-1 1 0,0-1 0,0 0 0,-1 1-1,-1-1 1,1 1 0,-1-1 0,-1 1 0,1 0 0,-1 0 0,-9-16-1,8 19-99,1 0 0,-2-1 0,1 1 0,-1 1 0,0-1 0,0 1 0,0-1 0,0 1 0,-1 1 0,0-1 0,0 1-1,0 0 1,0 0 0,0 1 0,0 0 0,-10-2 0,-8 0-566,0 2 1,-1 0-1,1 2 1,-1 0-1,0 2 1,1 0-1,0 2 1,0 1-1,0 1 0,0 1 1,-22 10-1,-28 8-3662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30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7058,'0'0'4271,"33"17"-3623,107 61-258,-114-64-297,-1 1-1,-1 2 1,0 1 0,34 33 0,-42-36-56,-6-6 36,-1 1-1,-1-1 1,0 2-1,0-1 1,0 1 0,-2 0-1,1 0 1,-1 1-1,-1 0 1,0 0 0,4 18-1,-5-13 79,-2 1-1,1-1 0,-2 1 1,-1 0-1,0-1 0,-1 1 1,-5 25-1,-7 13-372,-3-2-1,-2 0 1,-2-1-1,-29 53 1,21-48-2239,2-12-2531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32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6 258 10962,'0'0'3237,"0"0"-3236,0 0 1,0 0-1,0 0 1,0 0-1,0 0 1,-1 1-1,1-1 1,0 0-1,0 0 1,0 0-1,0 0 1,0 0-1,0 0 0,-1 0 1,1 0-1,0 0 1,0 0-1,0 0 1,0 0-1,0 0 1,0 0-1,-1 0 1,1 0-1,0 0 1,0 0-1,0 0 0,0 0 1,0 0-1,-1 0 1,1 0-1,0 0 1,0 0-1,0 0 1,0 0-1,0 0 1,0 0-1,-1 0 1,1 0-1,0 0 0,0 0 1,0-1-1,0 1 1,0 0-1,0 0 1,0 0-1,0 0 1,0 0-1,-1 0 1,1 0-1,0-1 1,0 1-1,0 0 0,0 0 1,0 0-1,0 0 1,0 0-1,0 0 1,0-1-1,0 1 1,0 0-1,0 0 1,0 0-1,1 11 75,0 0 0,1 1-1,0-1 1,1 0 0,0 0 0,1-1-1,5 13 1,43 76 111,-34-65-149,45 83-10,0 4 15,113 163-1,-175-283-37,-1 0 0,0 0 0,1 0 0,-1 0-1,1-1 1,-1 1 0,1 0 0,-1 0 0,1 0-1,0-1 1,-1 1 0,1-1 0,0 1 0,-1 0 0,1-1-1,0 1 1,0-1 0,0 1 0,-1-1 0,1 0 0,0 1-1,0-1 1,0 0 0,0 0 0,0 1 0,0-1-1,0 0 1,0 0 0,0 0 0,0 0 0,-1 0 0,3-1-1,13-25 241,-9 13-203,23-52-2,-2-2 0,-3-1 0,28-123-1,-30 66 141,11-160-1,-33 266-117,-2 14-50,1-1 0,0 0 0,0 1 0,1-1-1,0 0 1,0 1 0,0-1 0,0 1 0,1 0 0,0-1 0,4-6 0,-6 12-15,1 0 0,0-1 1,-1 1-1,1 0 0,0 0 1,-1-1-1,1 1 0,0 0 1,-1 0-1,1 0 0,0 0 1,0 0-1,-1 0 0,1 0 1,0 0-1,0 0 1,-1 0-1,1 1 0,0-1 1,-1 0-1,1 0 0,0 1 1,-1-1-1,1 0 0,0 1 1,-1-1-1,1 1 0,-1-1 1,1 1-1,0-1 0,-1 1 1,0-1-1,1 1 1,-1 0-1,1-1 0,-1 1 1,0-1-1,1 1 0,-1 1 1,16 27-153,-15-27 146,10 25-25,-2 0-1,0 1 1,-2 0-1,6 42 1,1 114 50,-11-116-15,17 98 1,-18-154-11,1 0 0,0-1 0,1 1 0,0-1 1,0 0-1,2 0 0,-1 0 0,1-1 0,1 0 0,0 0 0,1 0 1,-1-1-1,2 0 0,-1-1 0,1 0 0,1 0 0,-1-1 1,1 0-1,0-1 0,1 0 0,0 0 0,0-1 0,0-1 0,0 0 1,1 0-1,-1-1 0,1-1 0,0 0 0,19 1 0,-30-3 9,1 0 1,0-1-1,0 1 0,0 0 0,0-1 0,0 0 0,0 1 0,-1-1 0,1 0 1,0 0-1,0 0 0,-1 0 0,1 0 0,-1 0 0,1 0 0,-1-1 0,0 1 1,1-1-1,-1 1 0,0-1 0,0 1 0,0-1 0,0 0 0,0 1 0,0-1 1,0-2-1,15-58 25,-11 37 2,65-318 242,-17 72 68,-47 245-295,4-15 114,-2-1 1,5-81 0,-13 123-256,0 24-4190,-1 2 2089,-1-2-1692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32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1 4505,'0'0'5989,"-16"4"-5697,-48 15-81,58-16-96,0 0 1,-1 0-1,2 0 1,-1 1-1,0 0 1,1 0-1,-1 1 0,1-1 1,1 1-1,-1 0 1,-5 7-1,0 1 280,3-5-332,1 0 0,0 0-1,0 1 1,1 0-1,0 0 1,0 0-1,1 1 1,0-1-1,1 1 1,0 0 0,1 0-1,0 1 1,0-1-1,1 0 1,1 0-1,0 1 1,0-1-1,1 0 1,0 1 0,1-1-1,0 0 1,0 0-1,1 0 1,1 0-1,0-1 1,0 1-1,0-1 1,2 0 0,-1 0-1,1 0 1,0-1-1,8 8 1,1-1-203,1-1-1,0 0 1,1-2 0,1 0 0,0 0-1,23 10 1,-31-17 20,1-1 0,0 0-1,0 0 1,0-1 0,1-1 0,-1 0 0,1 0-1,-1-1 1,1-1 0,-1 0 0,1 0 0,22-5-1,-31 4 41,0 0-1,0 0 1,0 0-1,0-1 1,0 1-1,0-1 0,0 0 1,0 0-1,-1 0 1,1-1-1,-1 1 1,0 0-1,1-1 1,-1 0-1,2-4 0,23-46-3123,-23 43 2119,12-30-5074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33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 0 6809,'0'0'8730,"-103"37"-8730,79-18-16,-2 5 16,-4 5-248,4 5-456,-4 9-1008,10-9-1521,5-5-3280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33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283 190 5705,'0'0'4508,"0"-14"-4183,1 1-169,1 2 81,-1 0 1,-1-1-1,0 1 0,0 0 0,-1 0 0,-1-1 0,-3-12 0,4 20-154,-1 0 0,0 1 1,0-1-1,0 1 0,0 0 0,0 0 1,-1-1-1,0 1 0,0 1 0,0-1 1,0 0-1,0 1 0,0 0 1,-1-1-1,1 1 0,-1 0 0,1 1 1,-1-1-1,0 1 0,0 0 1,1 0-1,-1 0 0,0 0 0,0 0 1,0 1-1,0 0 0,0 0 0,0 0 1,0 0-1,0 1 0,0 0 1,0-1-1,0 2 0,0-1 0,0 0 1,1 1-1,-1-1 0,0 1 0,1 0 1,-1 0-1,1 1 0,0-1 1,0 1-1,-6 5 0,-5 11-80,0 1-1,0 1 0,2 0 1,1 1-1,0 0 0,2 0 1,1 1-1,0 1 1,2-1-1,1 1 0,0 0 1,2 0-1,0 41 0,3-63-7,1 1 0,-1 0-1,1 0 1,0-1 0,0 1-1,0-1 1,0 1 0,1-1-1,-1 1 1,1-1 0,-1 0-1,1 1 1,0-1 0,0 0-1,0 0 1,0 0 0,0-1-1,0 1 1,1 0-1,-1-1 1,1 0 0,-1 1-1,1-1 1,-1 0 0,1 0-1,0-1 1,-1 1 0,1 0-1,0-1 1,3 1 0,13 2-8,0-1 1,0 0 0,22-1-1,-38-1 19,63 2-58,-43 0-390,0-1 0,1-1-1,-1-1 1,0-1 0,0-1 0,35-9 0,-31 0-2439,-8-3-1836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34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 7962,'0'0'4265,"97"0"-4169,-71 0-88,1 0 72,-4 0-80,1 0 0,-7 0-48,-2-11-376,-3 3-889,-6-2-2824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34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3065,'0'0'12138,"71"-13"-12186,-30-6-96,3 3-88,-2 3-448,-16 8-832,-8 5-2841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37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0 353 8618,'0'0'5390,"0"-25"-3780,2-1-1523,0 1 0,2-1 1,1 1-1,1 0 0,1 0 0,1 1 0,16-33 0,-21 50-79,1-2 11,0 0 0,0-1 1,-1 1-1,0-1 1,-1 0-1,2-19 0,-4 28 369,0 13-494,1 70 43,1-22 56,-2 1-1,-3-1 1,-3 0-1,-14 63 1,15-104-533,2 0 1,0 1-1,-1 36 1,4-56 457,0 0 0,0 1 0,0-1 0,1 0 0,-1 0 0,0 1-1,0-1 1,0 0 0,0 1 0,0-1 0,0 0 0,1 0 0,-1 1 0,0-1 0,0 0 0,0 0 0,1 1 0,-1-1 0,0 0 0,0 0 0,1 0 0,-1 0 0,0 1 0,1-1 0,-1 0 0,0 0 0,0 0 0,1 0 0,-1 0-1,0 0 1,1 0 0,-1 0 0,0 0 0,1 0 0,-1 0 0,0 0 0,1 0 0,-1 0 0,0 0 0,0 0 0,1 0 0,-1 0 0,1 0 0,3-1-1801,2 1-2433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38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0 101 5777,'0'0'7314,"112"-66"-6986,-91 55-152,-6 0 32,-4 3-72,-2 8-120,-6-5 56,0 5-72,9 0-480,-3 0-880,2 0-2793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0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 40,'0'0'7658,"-4"-2"-7161,-9-10-434,18 7 862,37 5 2000,-19 1-1646,515-1 1882,-523 4-3366,-18 6-1367,-17 7-2050,-1-9-838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38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69 5737,'0'0'7694,"17"-9"-7566,-3 2-127,-1-1 9,-1 1 0,1 0 0,0 1 0,0 1 0,1 0 1,0 1-1,0 0 0,28-3 0,-41 8-10,0-1 0,0 0 0,0 1 0,0-1 0,0 0 0,0 1 0,0-1 0,0 1 1,0 0-1,0-1 0,0 1 0,-1 0 0,1-1 0,0 1 0,-1 0 0,1 0 0,0 0 0,-1-1 0,1 1 0,-1 0 0,1 0 0,-1 0 0,1 0 1,-1 0-1,0 0 0,0 0 0,1 0 0,-1 0 0,0 0 0,0 0 0,0 2 0,1 40 17,-1-34-3,0 11 15,-2 0-1,0-1 0,-1 1 1,-1-1-1,-1 0 0,-1 0 1,0 0-1,-2 0 1,0-1-1,-15 24 0,6-8 150,-1-1 0,-2-1-1,-1-1 1,-2-1-1,-48 51 1,101-78 93,1-1 0,33-2 0,-36-2-265,0-1 0,-1-2 0,0-1 0,0-1 0,-1-1 0,0-1 0,0-2 0,34-19 0,-60 30-45,1 0 1,-1 0 0,0-1-1,1 1 1,-1 0 0,0 0-1,0 0 1,1-1 0,-1 1-1,0 0 1,0 0 0,1-1-1,-1 1 1,0 0 0,0-1-1,0 1 1,0 0 0,1-1-1,-1 1 1,0 0-1,0-1 1,0 1 0,0 0-1,0-1 1,0 1 0,0 0-1,0-1 1,0 1 0,0 0-1,0-1 1,0 1 0,0-1-1,0 1 1,-1 0 0,1-1-1,0 1 1,0 0 0,0 0-1,0-1 1,-1 1 0,1 0-1,0-1 1,0 1-1,-1 0 1,1 0 0,0-1-1,0 1 1,-1 0 0,1 0-1,0 0 1,-1 0 0,1-1-1,0 1 1,-1 0 0,1 0-1,0 0 1,-1 0 0,1 0-1,0 0 1,-1 0 0,-17-3-5094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39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277 83 184,'0'0'14594,"-11"-10"-13915,-35-34-165,43 41-468,-1 0 0,1 1-1,-1-1 1,0 1 0,1-1-1,-1 1 1,0 0 0,0 1-1,-1-1 1,1 1 0,0-1-1,0 1 1,-1 0 0,1 1-1,-1-1 1,1 1 0,0 0-1,-1 0 1,1 1 0,-1-1-1,1 1 1,-9 2 0,8-1-48,0 1 0,-1 0 0,1 0 1,0 0-1,0 0 0,1 1 1,-1 0-1,1 0 0,0 0 0,0 0 1,0 1-1,0 0 0,1 0 0,-4 6 1,-1 7-1,0 0 0,2 0 0,0 0 0,0 1 0,2 0 0,1 0 0,0 0 1,1 0-1,1 1 0,1-1 0,4 33 0,-3-44-9,0-1 0,0 0-1,0 0 1,1 0 0,0-1 0,1 1 0,0 0-1,0-1 1,0 0 0,0 1 0,1-1 0,0 0-1,1-1 1,-1 1 0,1-1 0,0 0 0,1 0 0,6 4-1,-4-3-19,0-1 0,1 0 0,0 0-1,0-1 1,0-1 0,0 1 0,1-1-1,0-1 1,-1 0 0,1 0 0,0-1-1,15 0 1,-19 0-156,1-1 0,0 0 0,0-1-1,0 1 1,-1-1 0,1-1 0,0 1 0,-1-1-1,1 0 1,-1-1 0,0 1 0,1-1 0,-1 0-1,-1-1 1,1 0 0,0 0 0,-1 0 0,6-5-1,21-23-4189,-7 2-2531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39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7642,'0'0'7265,"-5"3"-7174,1 1-86,1 0 0,-1 0 0,1 0 0,0 0 0,0 0 0,0 1 0,1-1 0,-1 1 0,1 0 0,0 0 0,0 0 0,1 0 0,0 0 0,0 0-1,0 0 1,0 0 0,1 8 0,-3 25 67,5 50 0,-1-44 82,-2-8 25,0-20-83,1-1-1,0 1 0,5 26 0,-4-37-87,0 0-1,1 0 0,0-1 0,0 1 0,0 0 0,0-1 0,1 1 0,-1-1 1,1 0-1,0 0 0,0 0 0,1-1 0,-1 1 0,1-1 0,7 6 0,0-2-64,0 0 0,0-1 0,1-1 0,0 0 0,0 0-1,1-1 1,-1 0 0,1-1 0,0-1 0,0 0-1,0-1 1,0 0 0,0-1 0,0 0 0,21-4 0,-28 2-71,0 1 1,-1-1-1,1-1 1,0 1-1,-1-1 0,0 0 1,0 0-1,0 0 1,0-1-1,0 0 1,-1 0-1,1 0 1,5-9-1,-1 3-917,-1-2-1,-1 1 0,0-1 1,10-22-1,-4-4-4284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40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1 178 2969,'0'0'11390,"22"-22"-10967,71-67-150,-88 85-242,-1-1 0,1 1-1,0 0 1,0 1 0,0-1 0,1 1 0,-1 0-1,1 1 1,0-1 0,0 1 0,0 0-1,0 0 1,0 1 0,0 0 0,1 0-1,6 0 1,17-2-2,69-14 117,-57 15-5019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40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6569,'0'0'8201,"20"-3"-7930,-19 3-272,183-16-32,-179 16-575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40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86 6769,'0'0'6598,"24"-14"-6511,75-41-46,-94 53-34,0-1 1,0 1-1,0 0 0,0 0 1,0 1-1,0-1 0,0 1 1,0 0-1,1 1 1,-1-1-1,0 1 0,1 0 1,9 2-1,6-1 41,-19 0-19,0-1 0,0 0 0,0 0 0,0 1 0,0-1 0,0 1 1,0 0-1,0 0 0,0-1 0,-1 1 0,1 0 0,0 1 0,-1-1 0,1 0 1,0 0-1,-1 1 0,0-1 0,1 1 0,-1-1 0,0 1 0,0-1 1,0 1-1,0 0 0,0 0 0,0 0 0,0-1 0,0 1 0,-1 0 1,1 0-1,-1 0 0,0 0 0,1 0 0,-1 0 0,0 0 0,0 3 0,0 3 96,0 0 0,0 0 0,-1 0 0,0-1 0,0 1 0,-1 0 0,0 0 0,-4 8 0,-3 1-48,0 0 0,-1-1-1,-1-1 1,-18 21-1,-30 44 0,55-74-74,0 1-1,1 0 1,-1 0-1,2 0 0,-1 0 1,1 1-1,0-1 1,1 1-1,0-1 1,-1 11-1,3-16-2,-1-1 0,0 1 0,1 0 0,-1-1-1,1 1 1,0-1 0,0 1 0,0-1 0,-1 1 0,1-1 0,0 1-1,1-1 1,-1 0 0,0 1 0,0-1 0,1 0 0,-1 0 0,0 0-1,1 0 1,-1 0 0,1-1 0,-1 1 0,1 0 0,0-1 0,-1 1-1,1-1 1,0 1 0,2-1 0,55 9 38,-53-9-33,8 2-12,-1-1 0,1-1 0,0 0 0,0-1 0,0-1 0,-1 0 0,1 0 0,0-2 0,-1 1 0,0-2 0,0 0 0,0 0 0,-1-1 0,16-10 0,-24 13-227,0-1 0,-1 1 0,1-1 0,-1 0 0,0 0 0,0 0 0,0 0 0,0-1 0,-1 1 0,1-1 0,-1 0 0,0 1 0,-1-1 0,3-10 0,-3-6-4804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43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6361,'0'0'6136,"73"-7"-5474,-55 2-679,0 1 1,0 1 0,24-2-1,-41-3-3645,-1 3-1520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44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1 173 7770</inkml:trace>
  <inkml:trace contextRef="#ctx0" brushRef="#br0" timeOffset="1">1 173 7770,'32'-130'3432,"-14"125"-2944,2 0-223,4 2-169,-4-8-88,-5 11 40,-6-5-48,-6 0-312,-3 2-465,0-2-1615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45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4 324 3369,'0'0'10067,"-1"-14"-9716,1 3-301,-2-6 94,2 1-1,0-1 0,1 0 1,1 1-1,0-1 0,5-18 1,0 15 70,-1-1 1,-1-1 0,-1 1 0,-1-1 0,1-35 0,-4 57-215,0 2-113,0 3 74,-12 338-412,9-251-5363,3-76 1454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46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88 5705,'0'0'6130,"42"-11"-5818,-25 3-104,4-2-104,-6 2-24,2-3-72,-5 1-8,3 2 0,-6 2-128,2 1-344,-2-3-937,-6 5-2600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0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6273,'0'0'8539,"0"14"-8402,0 11-210,-1-12 57,1-1-1,0 1 1,1-1 0,1 1-1,5 22 1,-5-22 162,1 1 0,-2-1 0,0 0 1,-1 1-1,0-1 0,-2 15 0,0 12 247,8 162-35,-6-202-378,0 0 0,1 1 0,-1-1 0,0 0 0,0 0 0,0 0 0,1 1-1,-1-1 1,0 0 0,0 0 0,1 0 0,-1 0 0,0 1 0,0-1 0,1 0 0,-1 0 0,0 0 0,1 0 0,-1 0 0,0 0 0,0 0 0,1 0 0,-1 0 0,0 0 0,1 0 0,-1 0 0,0 0 0,1 0 0,-1 0 0,0 0 0,0 0 0,1-1 0,-1 1 0,0 0 0,0 0 0,1 0 0,-1 0 0,0-1 0,0 1 0,1 0 0,-1 0 0,0 0 0,0-1 0,1-31-5874,-1 14-1146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46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13 3777,'0'0'6403,"13"-3"-6086,40-7 184,-52 11-480,0-1-1,0 0 0,-1 0 0,1 0 1,0 1-1,0-1 0,-1 0 0,1 1 1,0-1-1,-1 1 0,1-1 0,0 1 1,-1-1-1,1 1 0,-1-1 0,1 1 1,-1 0-1,1-1 0,-1 1 0,1 0 0,-1-1 1,0 1-1,1 0 0,-1-1 0,0 1 1,0 0-1,0 0 0,1 0 0,-1-1 1,0 1-1,0 0 0,0 0 0,0-1 1,0 1-1,-1 1 0,-3 30 544,-3-16-473,-1-1 0,0 0 1,-1-1-1,-1 1 1,0-2-1,-1 0 0,0 0 1,-21 18-1,-15 19-65,27-27 41,3-5 34,1 1 0,1 1-1,1 0 1,-19 39 0,74-60 281,123-32-152,-159 33-369,0-1 0,0 0 0,0 0 0,0 0 1,0 0-1,0-1 0,-1 0 0,1 0 0,-1 0 1,1 0-1,-1-1 0,0 0 0,0 0 0,0 0 0,0 0 1,-1 0-1,1-1 0,-1 0 0,0 0 0,0 0 1,5-8-1,-4 1-3535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47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61 3121,'0'0'11354,"-11"-8"-10714,-46-41 34,57 49-668,-1-1 1,1 1-1,-1-1 1,1 1-1,-1 0 1,1 0-1,-1-1 1,0 1-1,1 0 1,-1 0-1,1 0 1,-1 0-1,0 0 1,1-1 0,-1 1-1,0 0 1,1 1-1,-1-1 1,0 0-1,1 0 1,-1 0-1,1 0 1,-1 0-1,0 1 1,1-1-1,-1 0 1,1 0-1,-1 1 1,0-1-1,1 1 1,-1-1-1,1 0 1,0 1-1,-1-1 1,1 1-1,-1-1 1,1 1 0,-1 0-1,-15 25-49,13-22 62,-11 24-14,0 0-1,2 0 0,-13 47 0,21-60-12,0 1 1,1 0-1,1-1 0,1 1 0,0 0 0,1 0 1,0 0-1,6 29 0,-5-41-34,0 0-1,1 1 1,-1-1-1,1 0 1,0 0-1,0 0 1,1-1-1,-1 1 1,1 0-1,0-1 1,0 1-1,0-1 1,0 0-1,0 0 1,1-1-1,0 1 1,-1 0-1,1-1 1,0 0-1,0 0 1,0 0-1,0-1 1,1 1-1,4 0 1,9 2-151,1-1 0,-1-1 1,1 0-1,24-2 1,-42 0 167,3-1 14,0 1 0,0-1 0,-1 0 0,1-1-1,-1 1 1,1-1 0,-1 1 0,1-1 0,-1 0 0,0 0-1,0-1 1,0 1 0,0 0 0,0-1 0,-1 0 0,1 0-1,-1 0 1,0 0 0,1 0 0,-1 0 0,-1-1 0,1 1-1,1-5 1,3-5 19,0-1 0,-2 1 0,1-1-1,-2 0 1,2-14 0,-2 7 51,-1 0 0,-1-1 0,0 1 0,-2 0 0,-1 0 0,-6-29 0,7 44-119,0 0-1,-1 0 1,1 0 0,-1 1 0,-1-1 0,1 1-1,-1-1 1,0 1 0,0 0 0,-1 0 0,1 0 0,-1 1-1,0-1 1,0 1 0,-1 0 0,0 0 0,1 0-1,-1 1 1,0 0 0,0 0 0,-1 0 0,1 0 0,-1 1-1,1 0 1,-1 0 0,0 1 0,-6-2 0,10 3-202,0 0 1,0-1 0,1 1 0,-1 0 0,0 0 0,0 0-1,1 1 1,-1-1 0,0 0 0,0 1 0,1-1-1,-1 1 1,0-1 0,1 1 0,-1 0 0,0 0-1,1 0 1,-1 0 0,1 0 0,-1 0 0,1 0-1,0 0 1,0 1 0,-1-1 0,1 0 0,-1 2-1,-5 13-4500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47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3081,'0'0'9819,"0"21"-9052,5 67-190,-4-81-517,0 0 0,1 0 0,0 0-1,0 0 1,1 0 0,0-1 0,0 1 0,0-1-1,1 0 1,0 0 0,0 0 0,1 0-1,0-1 1,7 8 0,8 8-38,-16-16-47,9 12 39,1 0-1,17 14 1,-28-28-75,1 0 1,-1 0-1,0-1 0,1 1 0,-1-1 0,1 0 0,0 0 1,0 0-1,-1 0 0,1-1 0,1 1 0,-1-1 0,0 0 1,0-1-1,0 1 0,0-1 0,7 1 0,-10-2-96,1 1 0,-1-1 0,0 1 0,1-1 0,-1 0 0,0 0 0,1 1 0,-1-1 0,0 0 0,0 0 0,0 0 0,0 0-1,0-1 1,0 1 0,0 0 0,0 0 0,1-3 0,10-14-4235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48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1528,'0'0'10843,"3"-5"-10827,3 5 48,3 11-64,-4-6-184,4 0-433,-3 3-1551,-6-2-3649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48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1 0 4065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48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1 147 4065,'174'29'1886,"-135"-23"1021,-36-8-43,-4-1-3189,4-6 734,-1 1 0,0-1-1,0 1 1,0-1 0,-1 0-1,-1 0 1,0 1 0,0-1-1,-2-16 1,1-8 22,1 32-410,0-1 0,0 1 0,1 0 0,-1-1-1,0 1 1,0 0 0,0-1 0,0 1 0,0 0 0,-1-1-1,1 1 1,0 0 0,-1-1 0,1 1 0,-1 0-1,1 0 1,-1-1 0,1 1 0,-1 0 0,0 0-1,0 0 1,0 0 0,0 0 0,1 0 0,-1 0 0,0 0-1,-1 0 1,1 0 0,0 1 0,0-1 0,0 0-1,0 1 1,-1-1 0,1 1 0,0-1 0,0 1-1,-1 0 1,1-1 0,0 1 0,-1 0 0,1 0 0,-1 0-1,1 0 1,0 0 0,-1 0 0,1 0 0,0 1-1,-1-1 1,-1 1 0,-3 1-9,0 1 0,0-1 0,0 1-1,0 1 1,1-1 0,-1 1 0,1-1 0,0 1-1,-5 6 1,3-1-13,0 0 0,0 0 0,1 0 0,0 1 0,1 0 0,0 0 0,1 0 0,0 1 0,0 0 0,1-1-1,-2 19 1,0 9-1,2 0 0,3 40 0,0-50 7,0-16-1,1-1 0,1 1 0,0-1 1,1 1-1,0-1 0,0 0 0,1 1 0,1-2 1,11 21-1,-13-25-8,0-1 1,0-1-1,0 1 0,1 0 1,0-1-1,0 1 1,0-1-1,1-1 0,-1 1 1,1 0-1,0-1 0,0 0 1,0 0-1,0-1 1,0 1-1,1-1 0,-1 0 1,1 0-1,0-1 1,0 0-1,10 1 0,-2-3 0,1 0-1,-1-1 1,0-1 0,0 0-1,0-1 1,0 0-1,0-1 1,-1-1 0,0 0-1,0-1 1,18-12-1,-14 7-594,-1-1-1,0-1 0,0 0 1,-2-1-1,0 0 0,0-2 1,14-22-1,-14 14-5059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59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349 1 1792,'0'0'5434,"-6"1"-5262,2 0-74,3-1-63,-1 0-1,1 0 0,0 0 1,0 0-1,-1 0 1,1 1-1,0-1 0,0 0 1,0 1-1,-1-1 0,1 1 1,0 0-1,0-1 0,0 1 1,0 0-1,0-1 0,0 1 1,0 0-1,0 0 1,0 0-1,0 0 0,1 0 1,-1 0-1,0 0 0,1 0 1,-1 0-1,0 0 0,1 0 1,0 1-1,-1-1 0,1 0 1,0 0-1,-1 3 1770,-14 49-1468,13-40-312,1 1 1,-1-1-1,2 1 0,1 18 0,0 0 215,3-31-119,1-1-1,-1 0 1,0 0-1,0 0 1,0 0 0,0-1-1,6-1 1,-6-1-97,1 1 0,-1-1 0,0 0 0,0 0 0,-1-1 0,1 1 0,-1-1 0,1 1 0,-1-1 0,0 0 0,3-7 1161,0-35-2467,-5 46 1301,-1-1-1,0 0 0,1 0 0,-1 1 0,0-1 1,0 0-1,1 0 0,-1 0 0,0 0 1,0 0-1,0 0 0,0 1 0,0-1 1,0 0-1,0 0 0,-1 0 0,1 0 1,0 0-1,0 1 0,-1-1 0,1 0 0,0 0 1,-1 0-1,1 1 0,-1-1 0,1 0 1,-1 1-1,1-1 0,-1 0 0,1 1 1,-1-1-1,0 1 0,0-1 0,0 0 1,-2 0 41,0-1 0,0 1 0,0 1 0,0-1 0,-1 0 0,1 1 0,0 0 0,0-1 0,-4 1 0,4 5-61,0 0 0,0-1 1,1 1-1,0 0 0,-1 0 0,2 0 0,-1 0 1,-2 10-1,0 4-41,0 0 1,1 0-1,-1 37 0,5-55 43,-1 0 1,1 1-1,0-1 0,-1 0 0,1 0 1,0 0-1,0 0 0,0 0 0,0 0 0,-1 0 1,2 0-1,-1-1 0,0 1 0,0 0 1,0 0-1,0-1 0,0 1 0,1-1 0,-1 1 1,0-1-1,0 1 0,1-1 0,-1 0 1,0 0-1,1 0 0,-1 0 0,0 0 0,2 0 1,44 3 34,-43-3-35,8 0-3,0 0 0,0-1 0,0 0 0,0-1 1,0 0-1,0-1 0,0 0 0,-1-1 0,1 0 1,-1-1-1,0 0 0,-1-1 0,1 0 0,-1-1 1,0 0-1,-1-1 0,0 1 0,0-2 1,-1 1-1,1-1 0,5-11 0,-10 15 46,-1-1-1,0 0 1,0 0-1,-1-1 1,1 1-1,-1 0 1,-1-1-1,1 0 1,-1 1-1,-1-1 0,1 0 1,-1 1-1,-1-9 1,1 14-17,0-1 1,-1 1-1,1 0 0,-1-1 0,1 1 1,-1 0-1,1 0 0,-1 0 1,0 0-1,0-1 0,0 1 1,0 0-1,0 1 0,0-1 0,0 0 1,0 0-1,0 0 0,0 0 1,0 1-1,0-1 0,0 1 1,-1-1-1,1 1 0,0-1 0,-1 1 1,1-1-1,0 1 0,-1 0 1,1 0-1,0 0 0,-1 0 1,1 0-1,0 0 0,-1 0 0,1 0 1,-2 1-1,-1-1-25,1 0 0,-1 1-1,0-1 1,1 1 0,-1 0 0,0 0-1,1 0 1,-1 0 0,1 1 0,-1-1-1,1 1 1,-6 4 0,1 5-87,-1 1 0,2 1 0,0-1 0,0 1 0,1 1 0,1-1 0,0 1 0,0 0 0,-2 21 0,1-13-9,0 0 0,-2 0 0,-10 22 0,4-20 83,-1 0 0,-1-2 0,-1 0 0,0-1 1,-2 0-1,-38 31 0,-144 95 62,104-80 135,130-97 795,40-37-1182,-66 61 163,0 1 0,0 0 0,0 0 0,1 1 0,-1 0 0,1 1 0,0-1 0,0 1 0,10-2 0,-15 6 21,0 0 1,-1 0-1,1 0 1,0 0 0,-1 0-1,1 0 1,-1 1-1,0-1 1,1 1 0,-1 0-1,0-1 1,0 1-1,0 0 1,0 1 0,0-1-1,-1 0 1,1 0-1,2 5 1,19 18 13,-12-19-2,0 0 0,0 0 0,0-1 0,1-1 0,0 0 1,0 0-1,0-1 0,0-1 0,13 2 0,22-1-30,48-1-1,-62-3 33,5 3-40,33 0-284,-66-2 255,-1-1 0,1 1 0,0-1 0,0 0-1,-1 0 1,1 0 0,-1-1 0,1 1 0,-1-1 0,7-4 0,1-6-2649,-10-1-3302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8:59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1 6281,'0'0'6072,"-19"16"-5737,-64 53-24,74-60-248,0 0 0,0 1 0,2 0 0,-1 0 0,1 0 1,0 1-1,1 0 0,1 1 0,0-1 0,-5 17 0,2 1 211,2 0 1,-4 52-1,6-43-156,3-28-212,-3 38 296,4-46-401,0 0-1,0 0 0,0 0 0,0 0 1,0 0-1,0 0 0,1 0 1,-1 0-1,1 0 0,-1 0 0,1 0 1,0 0-1,0 0 0,0 0 1,0-1-1,0 1 0,0 0 0,2 1 1,11 3-4108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00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0 198 7194,'0'0'3668,"30"-8"-3640,-8 1-19,37-10 17,111-19 1,-39 33-55,-128 3 32,0 1-1,0 0 1,0-1 0,0 1 0,0 0 0,0 1 0,-1-1 0,1 0-1,0 1 1,-1 0 0,1 0 0,-1-1 0,1 1 0,-1 1 0,0-1-1,2 3 1,-1-2 14,-1-1-1,1 1 1,0 0-1,-1-1 1,1 0-1,0 0 1,1 0-1,-1 0 1,0 0-1,0-1 1,1 1-1,-1-1 1,1 0-1,7 2 1,1-3 116,-1 1-1,1-2 1,0 1 0,0-2 0,-1 1 0,1-2 0,0 1 0,19-9 0,-27 9-123,0 1 1,-1-1-1,0 0 1,1-1-1,-1 1 1,0 0-1,0-1 1,0 0-1,0 0 1,0 0-1,-1 0 1,1 0-1,-1 0 1,0-1-1,0 1 1,0-1-1,-1 1 0,1-1 1,-1 0-1,0 0 1,0 1-1,0-1 1,0 0-1,-1 0 1,1 0-1,-1 0 1,0 0-1,-1 0 1,0-7-1,0 8 26,1 1-1,-1-1 1,1 1-1,-1-1 1,0 1-1,0-1 0,0 1 1,-1 0-1,1 0 1,0-1-1,-1 1 0,0 0 1,1 0-1,-1 1 1,0-1-1,0 0 1,0 0-1,-4-2 0,2 2 29,-1-1-1,-1 1 1,1 0-1,0 0 0,0 0 1,-1 1-1,1 0 1,-10-1-1,7 1-38,-1 1 1,1 0-1,-1 0 1,1 1-1,0 0 0,-1 0 1,1 1-1,0 0 1,0 0-1,0 1 0,-15 7 1,13-2-30,-1 0 1,1 1-1,1 0 0,0 0 1,0 1-1,1 0 1,0 1-1,0 0 1,1 0-1,-6 15 1,-4 12-15,-21 76 1,15-39-61,22-73 83,-1 0 1,1 0-1,-1 0 0,0 0 0,0 0 0,1 0 0,-1-1 0,-1 1 0,1-1 1,0 1-1,0-1 0,0 0 0,-1 1 0,1-1 0,-1-1 0,1 1 0,-1 0 0,1-1 1,-1 1-1,1-1 0,-1 0 0,1 1 0,-1-1 0,-5-1 0,-5 1 30,0-1-1,-1 0 1,-19-5-1,22 3-22,0 0 0,1-1 0,-1-1 1,1 0-1,0 0 0,0-1 0,0 0 0,1 0 0,-10-10 0,14 12-82,0-1 0,0 1-1,1-1 1,-1 0 0,1-1 0,1 1-1,-1-1 1,1 0 0,0 1-1,0-1 1,1-1 0,-1 1-1,1 0 1,1-1 0,-1 1-1,1-1 1,0-7 0,14 19-2256,6 13 473,-1 1-1065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00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 4081,'0'0'7551,"27"18"-7100,86 58-259,-106-71-186,0 0 0,0 1 1,0 0-1,-1 0 1,0 1-1,0-1 1,0 1-1,-1 1 0,0-1 1,-1 1-1,0 0 1,0 0-1,3 9 0,-4-5 16,-1 1-1,0 0 1,0 0-1,-2 0 1,0 0-1,-1 16 1,0-23 9,0 1 0,-1-1 1,1 0-1,-1 1 0,-1-1 1,1 0-1,-1-1 0,0 1 1,0 0-1,-1-1 0,0 0 0,0 1 1,-9 8-1,-7 5 111,-42 31 0,56-45-140,-108 72-529,34-31-4009,46-29-1039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4:08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3017,'0'0'7499,"18"16"-7171,-3-6-431,-13-10 220,0 1 0,-1 0 0,1-1 0,0 1 1,-1 0-1,1 0 0,-1 0 0,1 0 0,-1 0 0,0 0 0,1 1 0,-1-1 0,0 0 0,0 1 1,0-1-1,0 0 0,0 1 0,0 0 0,-1-1 0,1 1 0,0-1 0,-1 1 0,1 0 0,-1 0 0,1-1 1,-1 1-1,0 0 0,0 0 0,0-1 0,0 1 0,0 0 0,0 0 0,-1-1 0,1 1 0,-1 2 1,-10 50-19,3 0 0,2 0 1,2 105-1,2-138 115,3-9 617,22-15-628,63-16-118,1 5 0,132-5 0,182 18-83,-188 4 113,1150 2 477,-1258-10-449,137-3-104,-223 6-48,0 0 1,0 0-1,24-8 0,-25 5 22,1 1-1,-1 1 0,25-1 0,-9-23 371,41-12-391,-75 39 7,0 0-1,-1 0 0,1 0 1,0 0-1,0 0 1,-1 0-1,1 0 0,0 0 1,-1-1-1,1 1 1,0 0-1,0 0 0,-1 0 1,1 0-1,0-1 0,0 1 1,-1 0-1,1 0 1,0 0-1,0-1 0,0 1 1,0 0-1,-1 0 1,1-1-1,0 1 0,0 0 1,0 0-1,0-1 1,0 1-1,0 0 0,0-1 1,0 1-1,-1 0 0,1-1 1,0 1-1,0 0 1,0-1-1,1 1 0,-1 0 1,0 0-1,0-1 1,0 1-1,0 0 0,0-1 1,0 1-1,0 0 1,0 0-1,1-1 0,-1 1 1,0 0-1,0 0 1,0-1-1,1 1 0,-1 0 1,0 0-1,0 0 0,0-1 1,1 1-1,-1 0 1,0 0-1,1 0 0,-1-1 213,-2 1-404,0 0 0,-1 0 0,1-1 0,0 1 0,-1-1 1,1 1-1,0-1 0,0 0 0,-1 0 0,1 0 0,0 0 0,0-1 0,-2-1 0,2 2-376,-10-7-5567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00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2865,'0'0'7137,"156"-6"-6761,-130 6-120,1 0-160,-9 0-16,-4 0-80,-8 0 0,-3 0-280,-3-5-232,0-8-1304,-9-3-6106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01.2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51 5657,'0'0'9762,"14"-16"-9762,13 10-168,20-2-616,-3-2-792,-6-1-3497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01.6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248 93 9130,'0'0'6227,"-8"-6"-6070,-22-18-125,29 23-34,0 0-1,0 1 1,0-1 0,0 1-1,0-1 1,0 1 0,0 0-1,0 0 1,0-1 0,0 1-1,0 0 1,-1 0 0,1 0-1,0 0 1,0 0 0,0 0-1,0 0 1,0 1 0,0-1-1,0 0 1,0 0 0,0 1-1,0-1 1,0 1 0,0-1-1,0 1 1,0-1 0,0 1 0,0 0-1,0 0 1,0-1 0,1 1-1,-1 0 1,0 0 0,1 0-1,-1 0 1,0 0 0,1-1-1,-1 1 1,1 0 0,-1 1-1,1-1 1,0 0 0,-1 1-1,-1 3 7,-28 37-10,-2 3 23,-29 57 0,54-88-6,0 0 0,1 0 0,1 1 0,0-1 0,1 2 0,0-1 0,2 0-1,-3 29 1,6-41-10,-1-1-1,0 0 0,1 0 1,-1 1-1,1-1 1,0 0-1,0 0 0,0 0 1,0 0-1,0 0 0,0 0 1,0 0-1,1 0 0,-1-1 1,1 1-1,-1 0 1,1-1-1,0 1 0,-1-1 1,1 1-1,0-1 0,0 0 1,0 0-1,0 0 0,0 0 1,0 0-1,1-1 1,-1 1-1,0-1 0,0 1 1,1-1-1,2 1 0,12 1-10,1-1-1,-1 0 1,24-3 0,-15 1-30,-11 0 68,0 0 1,0-2-1,-1 0 1,1-1-1,-1 0 1,0-1-1,0 0 0,-1-1 1,1-1-1,-1 0 1,-1-1-1,1-1 0,-1 0 1,-1 0-1,0-1 1,0 0-1,-1-1 1,0-1-1,-1 1 0,0-2 1,-1 1-1,0-1 1,-1 0-1,-1 0 1,0-1-1,0 0 0,-2 0 1,0-1-1,0 1 1,-1-1-1,1-25 1,-4 31 32,0 1 1,0-1 0,-1 1-1,0-1 1,-1 1 0,1-1 0,-2 1-1,1 0 1,-6-11 0,6 15-50,-1 0 1,0 0-1,0 0 0,-1 0 0,1 0 1,-1 1-1,0 0 0,0 0 1,0 0-1,0 0 0,-1 0 1,1 1-1,-1 0 0,0 0 0,1 0 1,-1 0-1,-6 0 0,-1-1-40,0 0 0,-1 1 0,1 0 0,-1 1 0,0 1 0,1 0 0,-1 1-1,-22 4 1,31-5-91,-1 1-1,1 0 0,-1 1 1,1-1-1,-1 1 1,1 0-1,0 0 0,0 0 1,0 0-1,0 1 0,0 0 1,1 0-1,-1 0 1,1 0-1,0 0 0,0 1 1,0 0-1,0-1 0,0 1 1,1 0-1,0 0 0,0 0 1,0 1-1,0-1 1,-2 8-1,1 22-3090,2-9-1738</inkml:trace>
  <inkml:trace contextRef="#ctx0" brushRef="#br0" timeOffset="1">248 93 8890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02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8890,'127'62'2242,"-125"-62"-2181,-1 1 0,1 0 0,0-1 0,-1 1 1,1 0-1,-1 0 0,1 0 0,-1 0 0,0 0 0,1 1 0,-1-1 1,0 0-1,0 1 0,0-1 0,0 0 0,0 1 0,1 2 1,-10 6 451,4-8-251,0 3-121,0 0 0,0 0 0,1 0 0,-1 0 0,1 1 0,0 0 0,1-1 0,-1 1 0,1 0 0,0 0 0,1 0-1,-1 1 1,1-1 0,0 0 0,1 0 0,0 1 0,0-1 0,0 0 0,2 12 0,0-10-146,0 0 0,1-1 1,0 1-1,0-1 0,0 0 0,1 0 0,0 0 1,0 0-1,1-1 0,0 1 0,0-1 0,1-1 0,-1 1 1,1-1-1,8 6 0,2 0-163,1-1 0,0-1-1,0-1 1,1 0 0,0-1 0,0-1-1,24 5 1,-18-6-1297,-1-2 1,48 2-1,-56-5-2784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02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0 245 8370,'0'0'8978,"38"0"-9018,4-11-40,11-2-152,8-6-465,13-5-1119,-18 3-1401,-18 3-4720</inkml:trace>
  <inkml:trace contextRef="#ctx0" brushRef="#br0" timeOffset="1">27 86 2633,'0'0'13690,"103"-74"-13722,-53 63-320,11 11-808,-13 0-1232,-13 0-2393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02.7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62 4489,'0'0'12504,"-9"-11"-11969,4 4-468,3 4-57,0 0 0,0 0-1,-1 0 1,1 0 0,-1 0 0,0 1 0,0-1-1,0 1 1,0-1 0,0 1 0,0 0 0,-1 0 0,1 1-1,-1-1 1,1 1 0,-1 0 0,1 0 0,-1 0-1,0 0 1,-7 0 0,0 0-10,-1 2-1,1-1 1,0 1-1,0 1 0,0 0 1,-21 7-1,27-7-8,1 1 0,-1-1 0,0 1 0,1 0 0,-1 1 0,1-1 0,0 1 0,0-1 0,0 1 0,1 1 0,-1-1 0,1 0 0,0 1 0,0 0 0,1-1 0,-4 9 0,-1 10-9,0 1 1,2-1-1,1 1 1,1 0 0,0 1-1,2-1 1,3 42-1,-1-14-10,-1-44 18,0-1 1,1 0 0,0 1 0,0-1-1,0 0 1,1 1 0,0-1-1,1 0 1,5 13 0,-6-17-16,1 0 1,-1 0-1,0 0 1,1 0-1,-1 0 0,1 0 1,0-1-1,0 1 1,0-1-1,0 0 1,1 0-1,-1 0 0,1-1 1,-1 1-1,1-1 1,-1 1-1,1-1 1,0-1-1,-1 1 0,1 0 1,4-1-1,10 2-199,-1-2-1,0 0 0,0-1 1,0-1-1,0-1 1,33-9-1,-17 0-1507,-1-1 1,42-24-1,-7 0-4974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03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11146,'0'0'5706,"-11"5"-5677,4-2-29,4-3 0,0 1 0,0 1 0,0-1-1,0 0 1,0 1 0,0-1 0,0 1-1,1 0 1,-1 0 0,0 0 0,1 0-1,0 0 1,0 1 0,-1-1 0,1 1-1,1 0 1,-1-1 0,0 1 0,1 0-1,-1 0 1,1 0 0,-2 6 0,1 1-81,1 0 0,0 0 1,0 0-1,1 1 1,0-1-1,1 0 0,0 0 1,0 0-1,6 18 1,-4-20-6,0-1 0,1 0 0,0 0 0,0-1 0,1 1 0,-1-1 0,1 0 0,1 0 0,-1-1 0,1 0 0,0 0 0,0 0 0,10 5 0,-9-5-27,0 0 1,1-1-1,0 0 1,-1-1-1,1 1 1,1-1-1,-1-1 1,0 0-1,14 2 1,-16-4-139,-1 0 0,0 0 0,1-1 0,-1 1 0,0-1 0,0 0-1,0-1 1,0 1 0,0-1 0,0 0 0,0-1 0,0 1 0,-1-1 0,1 0 0,-1 0 0,6-5 0,14-13-3773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03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1 149 10922,'0'0'5746,"141"-111"-5746,-85 98-128,0-1-169,-6 9-399,-6 0-568,-15 5-824,-11 0-1969,-15 0-816</inkml:trace>
  <inkml:trace contextRef="#ctx0" brushRef="#br0" timeOffset="1">104 162 9114,'0'0'6921,"64"48"-6737,-14-45-56,12-3-128,3 0-96,-3 0-104,-9 0-264,-15 0-368,-11 0-432,-24 0-713,-3-3-1111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16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11 157 3441,'0'0'7963,"0"-7"-6940,1 1-703,0 4-219,-1-1 0,0 1 0,1 0 0,-1 0 0,0 0 0,0 0 0,0 0 0,-1-1 0,1 1 0,0 0 0,-1 0 0,0 0 0,1 0 0,-2-3 0,2 5-96,0 0 1,0 0-1,0 1 1,0-1-1,0 0 1,0 0 0,0 0-1,0 0 1,0 0-1,-1 0 1,1 0-1,0 1 1,0-1-1,0 0 1,0 0-1,0 0 1,0 0 0,0 0-1,0 0 1,0 0-1,0 0 1,0 0-1,0 1 1,-1-1-1,1 0 1,0 0-1,0 0 1,0 0 0,0 0-1,0 0 1,0 0-1,0 0 1,-1 0-1,1 0 1,0 0-1,0 0 1,0 0-1,0 0 1,0 0 0,0 0-1,0 0 1,-1 0-1,1 0 1,0 0-1,0 0 1,0 0-1,0 0 1,0 0-1,0 0 1,0 0 0,-1-1-1,1 1 1,0 0-1,0 0 1,0 0-1,0 0 1,0 0-1,0 0 1,0 0 0,0 0-1,0 0 1,0-1-1,0 1 1,-1 0-1,-1 19 45,1 23-87,35 137 121,-22-128 10,-2 0 0,5 67 1,-14-91-89,2 0 1,0 1-1,2-1 0,1 0 1,2-1-1,0 0 0,15 32 1,-18-62-258,1-17 131,9-49 142,2-5 136,56-142-18,4-15-41,-72 213 4,-1 5-82,0 0 1,-2 0-1,3-20 1,-2 78-79,3 1-1,1-1 1,3-1 0,16 48-1,19 97 486,-43-172-422,1 0 0,1 0-1,0 0 1,0-1-1,2 0 1,0 0 0,1 0-1,10 17 1,-17-32-6,0 1-1,1-1 1,-1 1 0,0-1-1,1 0 1,-1 1 0,0-1-1,1 1 1,-1-1 0,0 0-1,1 1 1,-1-1 0,1 0-1,-1 1 1,1-1 0,-1 0 0,1 0-1,-1 0 1,1 1 0,-1-1-1,1 0 1,-1 0 0,1 0-1,-1 0 1,1 0 0,-1 0-1,1 0 1,-1 0 0,1 0-1,-1 0 1,1 0 0,-1 0-1,1 0 1,-1-1 0,1 1-1,-1 0 1,1 0 0,-1 0-1,1-1 1,-1 1 0,1 0 0,-1-1-1,0 1 1,1 0 0,-1-1-1,1 1 1,-1-1 0,0 1-1,1 0 1,-1-2 0,14-25 133,-12 22-138,77-224 249,-43 114-175,64-192 664,-95 278-413,-4 29-306,-4 26-1885,-4-17 725,1 0 0,-1 0 0,-15 14 1,-4 1-4254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16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11 7986,'0'0'5073,"-5"-3"-5017,-12-5-20,10 15-22,11 34 4,0-14 23,-2 172 1858,-3-107-1785,1-89-129,0-1 1,1 1 0,-1 0 0,1 0 0,0-1 0,0 1-1,0-1 1,0 1 0,0-1 0,1 1 0,-1-1-1,1 0 1,0 0 0,-1 0 0,1 0 0,0 0 0,0 0-1,0 0 1,0 0 0,1-1 0,-1 1 0,0-1 0,1 0-1,-1 1 1,1-1 0,0 0 0,-1-1 0,1 1-1,0 0 1,-1-1 0,1 0 0,5 1 0,-5-1-187,-1 0 0,0 0 1,1 0-1,-1 0 0,0-1 1,1 1-1,-1-1 0,0 1 0,0-1 1,1 0-1,-1 0 0,0 0 1,0 0-1,0 0 0,0 0 1,0-1-1,0 1 0,-1-1 1,1 1-1,0-1 0,-1 0 1,1 0-1,-1 1 0,2-4 0,7-19-5613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2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18 864,'0'0'1015,"0"-18"8813,-9 210-16767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17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 4961,'0'0'9770,"0"-35"-10562,0 33-1809,3-4-5352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17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6249,'0'0'6603,"3"-5"-6371,-2 3-228,0 1 1,0-1-1,0 0 0,0 0 0,1 1 1,-1-1-1,1 1 0,-1 0 0,1-1 0,-1 1 1,1 0-1,0 0 0,0 0 0,0 0 1,-1 0-1,1 0 0,3 0 0,42-7 45,-43 8-49,12-2-3,-2 0 11,-1 1 0,0 0 0,0 1 0,0 1 0,24 3 0,-35-4 28,-1 1 1,1 0 0,-1 0-1,1 0 1,0 0 0,-1 0-1,0 0 1,1 1 0,-1-1-1,0 0 1,0 1 0,0-1-1,0 1 1,0-1 0,0 1-1,0 0 1,0-1 0,0 1-1,-1 0 1,1 0 0,-1-1-1,0 1 1,1 0 0,-1 0-1,0 0 1,0 0 0,0-1-1,0 1 1,0 0 0,-1 0-1,1 0 1,0-1 0,-1 1-1,1 0 1,-1 0 0,-1 1-1,-1 7 67,0 0 0,-1-1 0,0 0 0,-1 0 1,-5 9-1,-33 46 48,-46 93 0,87-152-143,0-1 0,0 1 0,1 0 0,-1 0 0,1-1 0,0 1 0,-1 8 0,2-13 62,16 0 34,9-1-167,0-1 1,0-1-1,0-2 1,0 0-1,-1-2 1,0 0-1,37-18 1,-60 25-17,0-1 0,0 1 1,0-1-1,0 1 1,0-1-1,0 0 1,0 1-1,0-1 0,0 0 1,0 0-1,-1 0 1,1 0-1,0 1 1,0-1-1,-1 0 1,1 0-1,0-1 0,-1 1 1,1 0-1,-1 0 1,0 0-1,1 0 1,-1-2-1,0-18-4050,-3 5-1908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18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85 5857,'0'0'6578,"118"-42"-6498,-89 36-80,-2-1 96,-4 1-96,-2 1-16,-3 0 16,-7 2-56,-5-2-256,0 2-913,-6 0-1839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18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64 8938,'0'0'3926,"13"0"-3907,130 0 75,-143 0-111,1 0 0,0 0-1,0 0 1,-1 0-1,1 0 1,0 0-1,-1-1 1,1 1-1,-1 0 1,1 0-1,0-1 1,-1 1-1,1 0 1,-1-1-1,1 1 1,0-1-1,-1 1 1,1-1 0,-1 1-1,0-1 1,1 1-1,-1-1 1,1 1-1,-1-1 1,0 0-1,1 1 1,-1-1-1,0 0 1,0 1-1,0-1 1,1 0-1,1-25-2479,-3 20 1267,1-12-4100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18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1 175 8250,'88'-151'1400,"-91"151"2345,9 0-3745,15 0 0,2 0-16,4 0-392,2-2-856,-2-9-1985,-13 0-3177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19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5817,'0'0'8197,"0"11"-7572,1 16-388,0 7-152,-1 1 0,-2-1 1,-1 0-1,-2 0 0,-17 64 0,-3-34 32,-13 42 32,35-95-132,0 1 1,1 0 0,1-1-1,0 1 1,0 0 0,1 0-1,2 16 1,0-23-15,-1-1 0,1 1-1,-1-1 1,1 0 0,0 1 0,1-1 0,-1 0-1,1-1 1,0 1 0,0 0 0,0-1-1,0 0 1,0 1 0,1-1 0,0 0 0,0-1-1,-1 1 1,1-1 0,1 0 0,-1 0 0,0 0-1,0 0 1,1-1 0,8 2 0,7 2 7,0-1 0,1-1 1,-1-1-1,27-1 0,-31-1-69,0-1 0,-1-1 0,1 0 0,0-1 0,-1-1-1,0 0 1,0-1 0,0-1 0,0 0 0,-1-1 0,0-1 0,-1 0-1,18-14 1,-11 7-553,0-1 1,-1-1-1,-1 0 0,0-2 0,-2 0 1,15-22-1,-8 4-2103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20.0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1 164 8666,'0'0'5116,"29"-21"-4839,93-67-126,-117 84-145,0 0 1,1 0 0,0 1-1,-1 0 1,1 0 0,0 1 0,0-1-1,1 1 1,-1 0 0,0 1-1,1 0 1,-1 0 0,1 0-1,-1 1 1,14 0 0,4 1 22,37-1-20,40-4-1171,-93-1-662,-7-3-2241,-1 3-2239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20.4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7218,'0'0'7641,"144"-13"-7297,-97 5-296,-3-3 8,-6 3-72,-2 6 16,-4-4-416,-6 6-632,-5 0-1385,-9 0-2512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20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224 218 9330,'0'0'6175,"-6"-9"-5911,-18-24-155,24 32-107,-1 0-1,0 0 1,1 0-1,-1 1 1,0-1 0,0 0-1,1 1 1,-1-1-1,0 1 1,0-1-1,0 1 1,0-1 0,0 1-1,0-1 1,0 1-1,0 0 1,0 0 0,0-1-1,0 1 1,0 0-1,0 0 1,0 0 0,0 0-1,0 0 1,0 0-1,0 0 1,0 1-1,0-1 1,0 0 0,0 1-1,1-1 1,-1 0-1,0 1 1,0-1 0,0 1-1,0-1 1,-1 2-1,-23 23-10,24-23 19,-14 16 27,1 0 0,0 1 0,2 1 0,0 0 0,1 1 0,2 0 0,0 1 0,1 0 0,1 0 0,1 1 0,1 0-1,1 0 1,1 0 0,1 0 0,1 30 0,1-48-68,1 0-1,0 0 0,0 0 1,0-1-1,0 1 0,1 0 1,0-1-1,0 1 1,0-1-1,0 1 0,1-1 1,0 0-1,-1 0 0,2 0 1,-1-1-1,0 1 1,1-1-1,0 1 0,-1-1 1,1 0-1,0-1 0,1 1 1,-1-1-1,0 0 1,1 0-1,0 0 0,4 1 1,2 0-46,0 0 0,1-1 0,-1 0 0,1 0 0,-1-2 0,1 1 1,-1-1-1,1-1 0,-1 0 0,20-5 0,-23 3 87,0 0-1,0-1 1,0 0 0,0 0-1,0-1 1,-1 0 0,0 0-1,0-1 1,0 0 0,-1 0-1,1-1 1,-2 1 0,1-2-1,-1 1 1,0 0 0,0-1-1,3-9 1,2-4 142,0-1 1,-2 0-1,0 0 1,-2-1-1,5-31 0,-6 22 19,-1 1 0,-2-1 0,-2 0-1,0 0 1,-7-44 0,4 66-150,0 1 0,0-1 0,-1 1 0,0 0 1,-1 0-1,0 0 0,0 0 0,-1 1 0,0 0 0,0 0 1,-9-8-1,9 10-36,1 1 0,-1 0 1,0 1-1,0-1 0,0 1 0,-1 1 1,1-1-1,-1 1 0,0 0 1,0 1-1,0-1 0,0 1 0,-1 1 1,1-1-1,-12 0 0,17 3-36,1-1 0,0 1 0,0-1-1,0 0 1,0 1 0,0 0 0,0-1-1,0 1 1,0 0 0,0-1 0,0 1-1,1 0 1,-1 0 0,0 0 0,0 0-1,1 0 1,-1 0 0,1 0 0,-1 0-1,0 0 1,1 0 0,-1 2 0,-10 29-997,10-26 570,-9 31-3683,1-4-3175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21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10866,'0'0'5288,"13"26"-4889,47 88-158,-45-90-243,1-1-1,1-1 0,1 0 1,1-1-1,0-1 0,2-1 1,1-1-1,0-1 0,36 21 1,-24-15-150,45 22 1,-67-40 5,0 1 1,0-1-1,0-1 0,1 0 1,-1-1-1,1-1 0,0 1 1,13-1-1,-25-2-17,0 0-1,-1 0 1,1 0 0,0 0-1,-1 0 1,1-1 0,0 1 0,0 0-1,-1 0 1,1-1 0,0 1-1,-1 0 1,1-1 0,-1 1 0,1-1-1,0 1 1,-1-1 0,1 1-1,-1-1 1,1 1 0,-1-1 0,0 1-1,1-1 1,-1 0 0,1 1-1,-1-1 1,0 0 0,0 1 0,1-1-1,-1 0 1,0-1 0,4-17-8062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2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1856,'0'0'5116,"5"-3"-4870,7-2-181,0 0 1,0 1 0,0 1 0,1 0 0,-1 1-1,1 0 1,0 1 0,21 0 0,1-5 572,-31 4-845,0 1 1,1 0-1,-1 0 0,1 1 1,-1-1-1,1 1 0,-1 0 1,1 0-1,6 1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28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0 112 4297,'0'0'5384,"0"-5"-4559,0-12-173,0 12 757,1 22-1429,1 0 48,1 0-1,5 18 1,5 36 73,-1 213-42,17 153 55,-29-435-118,0 0 0,0 0 0,1 0 0,-1 0 0,1 0 0,-1-1 0,1 1 0,0 0 0,-1 0 0,1-1 0,0 1 0,0 0 0,0-1 0,0 1 0,1-1 0,1 2 0,-2-2-3,0-1 1,-1 1-1,1-1 1,0 0-1,0 0 1,0 1-1,0-1 0,0 0 1,0 0-1,0 0 1,0 0-1,0 0 1,0 0-1,0 0 1,0 0-1,-1 0 1,1-1-1,0 1 1,0 0-1,0-1 0,0 1 1,1-1-1,3-2-17,0-1 0,-1 1-1,1-1 1,-1 0 0,0 0 0,0 0-1,0-1 1,4-7 0,19-31 28,-2-2 0,-2 0 0,-2-1 0,-2-2 1,-2 0-1,13-63 0,-1-70 579,-22 126-357,2-1 0,23-78 1,-29 123-219,2 1 0,-1-1 0,1 1 1,1 0-1,8-12 0,-15 29-92,0 1 0,1 0 0,0 0 1,0 0-1,2 8 0,-1 12 156,-2 68 196,-1-18-231,3 0 0,16 103 0,-4-91-48,-8-50 2,1 0 0,2 0 0,15 42 0,-23-81 8,0 0 0,1 0-1,-1-1 1,0 1 0,0 0-1,0-1 1,1 1 0,-1-1-1,0 1 1,1 0 0,-1-1-1,1 1 1,-1-1 0,1 1-1,-1-1 1,1 1 0,-1-1-1,1 1 1,-1-1 0,1 0-1,0 1 1,-1-1 0,1 0-1,-1 1 1,1-1 0,0 0-1,-1 0 1,1 0 0,1 1-1,16-14 105,10-32 50,-26 42-178,31-64 61,-3-1 1,27-92-1,25-149 462,-43 153 570,-36 146-996,15-45 8,-16 54-109,-2 1-189,0 6-1600,0 1 1375,-1 0-1,0-1 1,0 1 0,0 0 0,-1-1-1,0 0 1,0 1 0,-5 8-1,-11 22-4026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29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161 103 2681,'0'0'9620,"1"-7"-6590,1-28-2862,-2-15-110,0 50-78,-35-1 62,-41-9-26,75 10-32,-1 3-108,0 0 135,0 0 0,0 1 1,0-1-1,1 0 1,-1 1-1,1-1 0,0 1 1,0-1-1,0 1 0,0 4 1,-2 6-6,-7 25-12,3 0 0,0 0 0,3 1 0,1 0 0,5 63 0,-2-44-14,0-58 19,0 1 0,1 0 0,-1-1 0,0 1 0,1-1 0,-1 1 0,1-1-1,0 1 1,0-1 0,-1 0 0,1 1 0,0-1 0,0 0 0,0 0 0,0 1 0,0-1 0,0 0 0,1 0 0,-1 0 0,0 0 0,1 0 0,-1-1-1,0 1 1,1 0 0,-1-1 0,1 1 0,-1-1 0,1 1 0,-1-1 0,1 0 0,0 1 0,1-1 0,64 2-277,-48-3 50,-2-1-285,1-1 1,-1-1-1,0 0 1,0-1 0,0-1-1,-1-1 1,1 0 0,-2-1-1,1-1 1,20-15 0,-8 2-3096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30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 4689,'0'0'5860,"-22"21"-3692,16-14-1683,0 0 0,-1 0 0,0 0 0,0-1 0,-15 10 0,-23 21-919,42-34-18,1 0-1,-1 0 0,1 0 1,0 0-1,0 0 0,0 1 1,0-1-1,1 1 0,-1-1 1,1 1-1,0 0 0,-1 4 1,1 0-5256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30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199 143 4745,'0'0'6140,"0"-20"-5731,-1-61-78,1 79-233,0 0-1,0 0 1,0 0-1,0 0 1,0 0-1,-1 0 1,1 0-1,-1 0 1,1 1-1,-1-1 1,0 0-1,0 0 0,0 0 1,0 1-1,0-1 1,0 0-1,-2-2 1,2 4-30,0-1 1,0 0-1,0 1 0,-1-1 1,1 1-1,0-1 1,0 1-1,0 0 0,-1-1 1,1 1-1,0 0 0,-1 0 1,1 0-1,0 0 0,0 0 1,-1 0-1,1 0 1,0 1-1,-2-1 0,-2 2 1,0-1-1,1 1 1,-1 0 0,1 1-1,-1-1 1,1 1-1,0 0 1,-5 4 0,-5 6-22,1 1 0,0 1-1,1 0 1,-16 27 0,23-32-37,0-1 0,1 1 0,0 0-1,0 0 1,1 0 0,0 1-1,1-1 1,1 1 0,-2 21 0,3-15-20,0-7 14,0-1 0,0 1 1,1-1-1,0 0 0,4 19 1,-3-25-33,-1 1 1,1-1-1,0 0 1,0 0 0,0 0-1,0 0 1,1 0 0,-1 0-1,1-1 1,0 1 0,0-1-1,0 1 1,0-1-1,0 0 1,0 0 0,0-1-1,1 1 1,5 1 0,7 2-293,0-2 1,0 0-1,0-1 1,1 0 0,-1-2-1,0 0 1,1 0-1,-1-2 1,0 0 0,0-1-1,0 0 1,0-1-1,23-10 1,-2-4-3497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31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9514,'0'0'4822,"4"-1"-4758,15-5-116,1 2 0,0 1-1,0 0 1,0 1-1,0 2 1,23 1-1,-19-1-642,-23-8-3653,-1 0-2986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31.3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1 225 7866,'106'-108'5401,"-106"105"-2993,0 1-1631,0-4-305,0 4-416,0-1-16,5-2-40,10-1-248,9-4-24,5-4-281,3-1-767,4-4-968,-10 3-2281,-8 0-2897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35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1 324 7842,'0'0'5105,"1"-6"-5009,8-21 288,1 0 0,16-31 0,16-44-127,-9-1-205,-36 209-65,-4 0 0,-42 202-1,43-262-4,6-45-97,-4 14-3708,-1-9-364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35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6833,'0'0'6130,"156"3"-5930,-138-3-48,2 0-72,1 0-72,0 0 80,-1-3-88,-2 0-8,-3 1 8,-4-1-480,1 0-1609,-6 1-3936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36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 5153,'0'0'1456,"25"2"-1188,80 10 202,-102-12-421,0 1 1,0 0 0,-1-1-1,1 1 1,0 0-1,0 0 1,-1 1-1,1-1 1,-1 1-1,1-1 1,-1 1 0,1 0-1,-1 0 1,0 0-1,0 0 1,0 0-1,0 0 1,0 0-1,-1 1 1,1-1 0,-1 1-1,1 0 1,0 3-1,0 1 131,0-1-1,-1 1 0,0 0 1,0 0-1,-1 0 0,-1 11 1,1-8 174,0-1-192,-1 0 0,0 0 0,0-1 0,-1 1 0,0 0 0,-1-1 0,0 0 0,0 1 0,-1-1 0,0 0 0,0-1 0,-9 12 1,-5 4 105,-1-1 1,-33 30 0,36-39-204,1 2 0,0 0 0,1 0 0,1 2 0,0 0 0,-14 26 0,25-39-66,0 0 1,0 0-1,1 0 1,0 0-1,-1 1 1,1-1-1,1 0 1,-1 1 0,1-1-1,0 1 1,0-1-1,0 1 1,0-1-1,2 9 1,-1-11-5,0 0 1,0 0 0,0 0-1,1 0 1,-1 0 0,0 0-1,1-1 1,-1 1 0,1 0-1,0-1 1,0 1-1,-1-1 1,1 1 0,0-1-1,0 0 1,0 0 0,0 0-1,0 0 1,1 0-1,-1 0 1,0-1 0,0 1-1,1-1 1,-1 0 0,0 1-1,0-1 1,1 0 0,3-1-1,27 1-82,0-2 1,0-1-1,33-7 0,0-12-2720,-52 14-104,-7 0-2196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0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0 120,'0'0'5173,"0"7"-4563,-1 22 1037,-1 1 0,-10 53 0,-5-10-927,7-28 37,-19 53-1,25-83-692,1-1 0,0 1 0,1 0 0,1 0 0,0 0 0,1 0 0,2 16 0,-1-14 48,0-1 0,-1 1 0,-1-1 0,-1 1 1,-5 22-1,3-29-93,-1 25 63,9-32-57,0-2-1,-1 1 1,1 0-1,0-1 1,0 0-1,1 0 1,-1 0-1,7 0 1,-6 0-26,17 3-49,2-1-1,-1-1 1,0 0 0,0-2-1,1-1 1,-1-1 0,0-1-1,0-1 1,-1-1 0,1-1-1,25-11 1,-45 16-119,0 0-1,-1-1 1,1 1 0,-1-1 0,0 1-1,1-1 1,-1 0 0,0 0 0,0 0-1,0 0 1,0-1 0,0 1-1,-1-1 1,1 1 0,-1-1 0,1 1-1,-1-1 1,0 0 0,0 1 0,0-1-1,-1 0 1,1 0 0,-1 0-1,1 0 1,-1 0 0,0-4 0,0-16-5951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2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11 1120,'0'0'5352,"-29"-11"-4417,25 12-809,1 0 0,-1 0 0,1 1 0,0-1 0,-1 1 0,1-1 1,0 1-1,0 0 0,0 1 0,0-1 0,1 0 0,-1 1 0,1-1 0,-1 1 0,1 0 0,-4 6 0,-31 51 413,34-53-550,0 0 0,0 1 0,0-1 0,1 0 0,0 1 1,1-1-1,0 1 0,0 0 0,0-1 0,1 1 0,0 0 0,2 11 0,-1-17 5,0-1-1,0 0 1,0 0-1,0 0 0,1 0 1,-1 0-1,0 0 0,0 0 1,1 0-1,-1 0 1,0-1-1,1 1 0,-1-1 1,1 1-1,-1-1 0,1 1 1,-1-1-1,1 0 1,-1 0-1,1 1 0,0-1 1,-1 0-1,3-1 0,40-2 88,-38 1-72,0-1-1,0 0 1,-1 0 0,1 0 0,-1 0 0,0-1 0,0 0-1,0 0 1,0 0 0,-1-1 0,0 0 0,0 1 0,0-2-1,6-10 1,-5 8 72,-1 0-1,-1 0 1,1 0-1,-1-1 1,0 0-1,-1 1 1,0-1-1,-1 0 1,1-16-1,-26 26 730,21 1-817,-1 0 0,1 0 1,0 1-1,-1-1 0,1 1 1,0 0-1,1-1 0,-1 1 1,0 0-1,1 1 0,0-1 0,0 0 1,0 1-1,0-1 0,0 1 1,1 0-1,-1 0 0,1-1 1,0 1-1,0 0 0,1 0 1,-1 0-1,1 0 0,0 8 0,0 2-133,0 0 0,2 0-1,-1 1 1,2-1 0,6 23-1,-7-33 95,-1 0 1,1-1-1,-1 1 0,-1 0 0,1 0 0,0 0 0,-1 0 1,0 0-1,0 0 0,0 0 0,0 0 0,-1 0 0,1 0 1,-1-1-1,0 1 0,0 0 0,-1 0 0,1 0 0,-3 3 1,-2 0 154,0 0 0,0-1 0,-1 1 1,1-2-1,-1 1 0,-1-1 0,-11 7 1,-21 11 1441,-68 30 1,107-53-1504,36-3-670,1-2 485,4-1 19,60-1 0,-98 7 78,-1 1 0,1-1 0,0 1 1,0 0-1,-1 0 0,1-1 0,-1 1 0,1 0 0,-1 1 0,1-1 1,-1 0-1,0 0 0,0 0 0,3 3 0,-3-2-191,1 0 1,0 0-1,0 0 0,0 0 0,0 0 0,1-1 1,-1 1-1,0-1 0,1 1 0,-1-1 1,1 0-1,-1 0 0,6 1 0,25-1-2847,-18-1 538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0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1 112 5433,'0'0'6544,"19"-12"-6242,66-37-112,-68 41-154,0 1-1,1 1 0,0 1 1,0 0-1,0 1 0,0 1 1,1 1-1,-1 0 0,21 2 1,-5-1-31,3 1 9,28-3-277,-61 1-812,-4-1-3685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0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 3649,'0'0'7712,"7"1"-6797,18 3-613,0-2 0,0 0 0,0-2 1,0-1-1,0 0 0,29-7 0,51-17-1051,-7-13-3816,-82 30-1519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1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268 151 6025,'0'0'8790,"-14"-11"-8243,-45-33-347,58 43-196,0 0 0,0 0-1,0 0 1,-1 0 0,1 0 0,0 1 0,0-1-1,-1 0 1,1 1 0,0-1 0,-1 1 0,1-1 0,0 1-1,-1 0 1,1 0 0,-1 0 0,1 0 0,0 0-1,-1 0 1,1 0 0,-1 0 0,1 0 0,0 0-1,-1 1 1,1-1 0,-1 1 0,1-1 0,-2 2 0,1 0-4,0 0 1,0 0 0,0 1 0,0-1-1,1 1 1,-1-1 0,1 1 0,0-1 0,-2 6-1,-1 1-3,-27 51 21,3 0 0,-31 97 0,55-144-12,1 1 0,0-1-1,1 1 1,1 0 0,0 0-1,0 0 1,2 0-1,3 27 1,-2-37-6,0-1 0,0 1 1,0 0-1,1-1 0,-1 1 0,1-1 1,0 0-1,0 0 0,0 0 0,0 0 0,1-1 1,-1 1-1,1-1 0,0 0 0,-1 0 1,1 0-1,0 0 0,0-1 0,6 2 0,8 2-11,-1 0-1,1-1 0,22 2 0,-12-3-86,1-1-1,-1-1 0,46-4 1,-64 1 84,0 1-1,-1-1 1,1-1 0,-1 0 0,1-1 0,-1 1 0,0-2 0,0 1 0,-1-1 0,1 0 0,-1-1 0,0 0 0,-1-1 0,8-7 0,-5 3 41,0-1 0,-1 0 0,-1-1-1,0 0 1,0-1 0,-1 1 0,-1-1 0,0-1 0,-1 1 0,-1-1 0,0 0-1,-1 0 1,-1 0 0,0 0 0,-1 0 0,0-1 0,-2 1 0,1 0 0,-2-1-1,0 1 1,-1 0 0,-1 0 0,0 0 0,-1 1 0,-7-16 0,2 12 38,-1 1 1,-1 0 0,0 0-1,-1 1 1,-1 1-1,-30-26 1,39 37-134,-1 0 0,0 0 0,0 0 0,0 1-1,0-1 1,-1 2 0,1-1 0,-1 1 0,0 0 0,-10-2 0,13 4-134,0 0 1,0 0-1,0 0 1,0 0-1,0 1 1,0 0 0,0 0-1,1 0 1,-1 0-1,0 0 1,0 1-1,1 0 1,-1 0-1,1 0 1,-1 0-1,1 0 1,0 1-1,0-1 1,-4 5-1,-17 17-5110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1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9402,'0'0'6080,"13"29"-5444,43 93-312,-40-91-285,2-1-1,1-1 1,2-1 0,39 45-1,-28-37-45,-16-17-93,0-2 0,0 0 1,2 0-1,0-2 1,21 14-1,-29-25-396,-7-4-2445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4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0 131 11082,'0'0'3912,"0"-2"-3721,2 11-122,0-1 0,1 0 0,-1 0 0,2 0 1,-1-1-1,8 13 0,9 21 23,20 75 42,39 193 1,-53-191-115,71 197 0,-97-314-21,0 0-1,0 0 1,0 0 0,1-1-1,-1 1 1,0 0 0,1 0-1,-1 0 1,1-1 0,-1 1-1,1 0 1,-1-1 0,1 1-1,-1 0 1,1-1 0,0 1-1,-1-1 1,1 1 0,0-1-1,0 1 1,-1-1 0,1 0-1,0 1 1,0-1 0,0 0-1,-1 1 1,1-1 0,2 0-1,-2 0-3,1-1-1,-1 0 1,1 1 0,-1-1-1,1 0 1,-1 1 0,0-1-1,1 0 1,-1 0 0,0 0-1,0-1 1,1 1 0,-1 0-1,1-2 1,35-59-147,-31 50 140,44-83 106,-5-3 0,-3-2 0,47-177 0,-75 211 90,-3-1 0,-4-1 0,0-117-1,-7 184-248,0 42-699,-2 118 803,0-2 105,27 251 0,-16-356-132,3 0 1,28 80 0,-40-131-12,0-1-1,0 1 0,0-1 1,0 0-1,0 1 0,0-1 1,0 0-1,0 1 0,0-1 1,0 0-1,0 1 0,1-1 1,-1 0-1,0 1 0,0-1 1,0 0-1,0 1 0,1-1 1,-1 0-1,0 0 0,0 1 1,0-1-1,1 0 0,-1 1 1,0-1-1,1 0 0,-1 0 1,0 0-1,0 1 0,1-1 1,-1 0-1,0 0 0,1 0 1,-1 0-1,0 0 0,1 0 1,-1 0-1,0 0 0,1 0 1,-1 0-1,1 0 0,-1 0 1,0 0-1,1 0 0,-1 0 1,0 0-1,1 0 0,-1 0 1,0 0-1,1 0 0,-1 0 1,0-1-1,1 1 0,-1 0 1,0 0-1,0 0 0,1-1 1,-1 1-1,0 0 0,0 0 1,1-1-1,-1 1 0,0 0 1,0-1-1,0 1 0,1 0 1,-1-1-1,0 1 0,0-1 1,8-17 25,41-162 69,55-166 202,28 19-69,-70 179-224,-58 137 13,-2 8-14,0 0 0,-1-1 0,0 1 0,0-1 0,0 1 0,0-1 0,0 1 0,-1-1 1,1-5-1,-1 8-15,0 11-334,0 49-671,-1 75-6776,-4-93 2318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5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485 67 11498,'0'0'3118,"1"-5"-2963,-1 3-150,1 0-1,0 0 1,0 0-1,0 0 1,0 0-1,0 1 1,0-1-1,1 0 1,-1 0-1,0 1 1,1-1-1,-1 1 1,1-1-1,0 1 1,0 0-1,-1 0 1,5-2-1,1-1-1,0 1 0,1 1 0,-1-1 0,16-2 0,5 1 13,-1 1 0,29 2 0,2-2 38,-37 2-26,0 0 0,1 1-1,-1 1 1,23 4-1,-41-4-23,-1 0 0,0 0 0,0 0 0,0 0 0,0 0 0,0 0 0,0 1 0,0-1-1,0 1 1,0 0 0,-1-1 0,1 1 0,-1 0 0,1 0 0,-1 0 0,0 0 0,0 0 0,0 0 0,0 1 0,0-1 0,0 0-1,0 0 1,-1 1 0,1-1 0,-1 0 0,0 3 0,2 11 34,-1-1 1,0 1-1,-3 15 0,2-8-18,1 57-5,-3 98 10,-1-161 12,0 0 0,-2 0 0,0 0 1,0-1-1,-1 0 0,-1 0 0,-1-1 0,-1 1 0,0-2 0,0 1 1,-2-1-1,-14 15 0,11-12 83,-1-2 0,-1 0 0,-1-1 0,0-1 0,0-1 0,-1 0 0,-1-1 0,0-1 0,-29 12 0,32-18 62,0 0 0,-1-1-1,1-1 1,-1 0 0,0-1 0,1-1 0,-30-3-1,-115-26 339,150 26-530,-13-2 48,-10-2 251,-60-21 0,87 25-258,-1 0 0,1 0 0,0-1 0,0 0 0,0 0 0,0-1 1,1 0-1,-1 0 0,1 0 0,1-1 0,-1 0 0,1 0 0,-7-11 0,8 7-170,1 0-1,1-1 0,0 1 0,1-1 0,-1 0 1,2 1-1,0-1 0,0 0 0,1 0 0,2-12 1,-2 21 43,-1 0 0,1 0 1,0 0-1,-1 1 1,1-1-1,0 0 0,0 0 1,0 1-1,0-1 1,0 0-1,1 1 1,-1-1-1,0 1 0,3-2 1,11-3-2460,0 11-3468,-6 7 729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6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99 10098,'0'0'5972,"3"-9"-5825,-2 6-144,0 0 0,-1 0 0,2 1 0,-1-1 0,0 0 0,1 1 0,-1-1 0,1 1 0,0 0 1,-1-1-1,1 1 0,1 0 0,-1 0 0,0 0 0,0 0 0,1 1 0,3-3 0,1 1-2,-1 1 1,1 0-1,-1 0 0,1 0 0,-1 1 1,1 0-1,0 1 0,12-1 0,135 13-344,-2 0-356,-148-12 491,-1 0 0,1 0 0,0 0 0,0-1 1,-1 0-1,1 0 0,-1 0 0,1 0 0,-1 0 1,1-1-1,4-2 0,-6 3-209,0-1-1,0 0 1,0 1 0,0-1-1,0 0 1,-1 0 0,1 0-1,-1 0 1,1 0 0,1-4-1,2-13-6226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6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9674,'0'0'6345,"9"-14"-6209,17 9-136,7 0 0,-1-3 0,1 3-512,-4-1-1016,-11 4-2753,-10-1-2824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7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1 552 9690,'0'0'3558,"9"-29"-3294,2-8-109,48-165 1071,-3-81 679,-70 561-2098,-1 1-769,15-268 656,0 20 634,-6 53 0,-9-30-1547,12-46 263,-1-1-1,0 0 0,0 0 0,0 0 1,-6 6-1,1-4-3572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7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 1872,'0'0'11666,"31"-5"-11401,221-39 204,-213 40-282,62 2 0,1 0-994,-36-7-2744,-50 4-1312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4:36:2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5025,'0'0'4560,"-2"6"-4208,-24 81 873,-10 39-112,32-107-2894,1-1 0,0 33 0,3-40-2887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8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331 373 3929,'0'0'9882,"8"-23"-9337,-1-3-410,-3 10-71,1 1-1,0 0 0,1 0 1,1 0-1,0 1 0,1-1 1,10-12-1,0 0-12,1 1 0,2 1 0,0 1 0,2 1 0,32-26 1,-53 48-60,0-1 0,0 0 1,0 1-1,0-1 1,1 1-1,-1 0 1,0 0-1,0 0 1,1 0-1,-1 0 0,1 0 1,-1 0-1,1 1 1,0-1-1,-1 1 1,1 0-1,-1 0 1,1 0-1,-1 0 0,1 0 1,0 1-1,-1-1 1,4 2-1,-3 0-12,-1 0-1,1 0 1,-1 0-1,0 0 1,1 0-1,-1 1 1,0-1-1,-1 1 1,1-1-1,0 1 1,-1 0-1,1 0 1,-1 0-1,0 0 1,0 0-1,1 3 1,2 15-58,0 0 0,-1 0 0,-1 1 1,-1 26-1,-3-22 62,0 0 1,-2 0-1,-1-1 1,-1 1 0,-1-1-1,-1 0 1,-1-1-1,-2 0 1,-25 44-1,16-34 112,-3-2 0,0 0-1,-2-2 1,-1-1-1,-1-1 1,-32 25 0,17-19 25,-68 42 1,97-68-24,-1 0 1,0-1 0,0 0-1,-1-2 1,0 1 0,0-2-1,0 0 1,0-1-1,-30 3 1,43-6-85,0 0 0,1 0-1,-1 0 1,0 0 0,0 0 0,0 0-1,0 0 1,1 0 0,-1-1 0,0 1 0,0-1-1,1 0 1,-1 1 0,0-1 0,1 0-1,-1 0 1,0 0 0,1 0 0,0 0-1,-1 0 1,1-1 0,0 1 0,-1 0-1,-1-3 1,2-1 1,0 1 0,-1-1 0,2 0 0,-1 1 0,0-1 0,1 0 0,0 0 0,0-5 0,1 3-6,-1 2-10,0 1 0,1-1 0,0 0 0,0 0 0,1 0 0,-1 1 0,1-1 0,0 1-1,0-1 1,1 1 0,-1 0 0,1 0 0,0 0 0,0 0 0,0 0 0,0 1 0,1-1 0,0 1 0,0 0-1,-1 0 1,2 1 0,-1-1 0,0 1 0,0 0 0,1 0 0,0 0 0,-1 0 0,1 1 0,7-2 0,0 0-2,0 1 1,1 0-1,-1 0 1,1 2 0,0-1-1,-1 1 1,1 1 0,-1 1-1,1-1 1,20 7 0,37 17 13,-28-9 4,1-2 0,1-2 0,86 13-1,-50-9 116,-64-12-751,0 0 0,1-1 0,31 2 0,-31-8-2351,-5-13-2899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8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52 3441,'0'0'8627,"1"-11"-8218,5-26 34,-4 33-88,-2 6 54,-1 27 486,-1-6-572,-2 0-1,-13 43 1,11-43-214,0 0 0,-4 41 0,8-44-77,1 1-1,1 0 1,0-1 0,7 36-1,-5-49-29,0 0-1,0 0 1,1 0-1,0-1 1,0 1 0,0-1-1,1 0 1,0 0-1,1 0 1,-1 0-1,1-1 1,0 1-1,0-1 1,1-1-1,-1 1 1,13 7-1,-4-4-57,1 0 0,0-1 0,0 0 0,1-2 0,0 1 0,0-2 0,0 0 0,1-1 0,-1-1 0,1 0 0,-1-1 0,1-1 0,0-1 0,-1 0 0,1-1 0,0-1 0,-1-1 0,0 0 0,0-1 0,0 0 0,-1-1 0,0-1 0,0-1 0,0 0 0,17-14 0,-6-1-1704,30-32 0,-27 20-2216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9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0 254 9570,'0'0'4569,"71"-158"-4081,-30 128-104,3 7-264,1 1 8,2 9-80,-3 8-40,-3 2 24,-3 3-32,-5 0-8,-4 5-184,-8 14-1008,-9-3-1897,-12-3-4288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9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6329,'0'0'7314,"153"-24"-7178,-94 13-128,0 1-8,-4 4-112,7 1-856,-12 5-953,-14 0-2392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49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265 156 8434,'0'0'6194,"-27"-2"-5856,-84-3-227,107 4-110,0 1 1,0 0 0,1 0 0,-1 0 0,0 1 0,1-1 0,-1 1-1,0 0 1,1 0 0,-1 0 0,1 0 0,-1 1 0,1-1-1,0 1 1,0 0 0,-1 0 0,1 0 0,0 1 0,1-1 0,-1 1-1,0-1 1,1 1 0,0 0 0,-1 0 0,-1 5 0,-1 1-8,2 0 1,-1 1 0,1 0 0,1 0-1,0 0 1,-1 18 0,-1-4-22,-3 22 40,2 0 1,2 0 0,3 53-1,1-95-16,-1 0 0,1 0 0,0 0 0,0 0 0,1 0 0,-1 0-1,1-1 1,-1 1 0,1 0 0,0-1 0,1 1 0,-1-1 0,0 0 0,1 0 0,0 0-1,0 0 1,0 0 0,0-1 0,0 1 0,1-1 0,-1 0 0,1 0 0,-1 0-1,1 0 1,0-1 0,-1 0 0,9 2 0,6 2 5,1-2-1,-1 0 1,1-1 0,32 0 0,-36-4 3,1 0 1,0-1-1,-1 0 0,1-1 1,-1-1-1,0 0 1,-1-1-1,1-1 1,-1 0-1,-1-1 1,21-15-1,-12 7 33,-1-1 0,0-1 0,-1-1 0,-1-1 0,31-43 0,-42 51 69,0-1 0,-1 0 0,-1 0 1,0 0-1,-1-1 0,0 0 0,-1 0 0,-1 0 1,3-26-1,-5 31-76,-1 1 1,0-1-1,0 1 1,-1-1-1,0 1 1,-1-1-1,1 1 1,-2-1-1,1 1 1,-1 0-1,-1 0 1,1 1-1,-1-1 1,-1 0-1,1 1 1,-1 0-1,-10-10 1,6 7-33,-1 1 0,0 0 0,-1 1 0,0 1 1,0-1-1,-1 2 0,1 0 0,-2 0 0,1 1 0,0 0 0,-1 1 0,-17-3 0,21 5-267,0 1-1,0 0 0,-1 1 1,1 0-1,0 0 0,0 1 0,-1 0 1,1 1-1,0 0 0,0 1 1,0-1-1,1 2 0,-1-1 0,1 1 1,-1 0-1,1 1 0,1 0 1,-10 7-1,-15 18-5342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50.2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1 1 9538</inkml:trace>
  <inkml:trace contextRef="#ctx0" brushRef="#br0" timeOffset="1">1 1 9538,'32'87'3897,"-32"-74"-3313,0 11-176,0 5 616,0 8-536,0 6-264,24 2 41,8-3-153,12 0-112,9-7-72,6-11-81,6-11-143,3-10-8,-4-3-256,10-8-760,-18-14-1281,-15 1-4752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5:59:55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284 113 3273,'0'0'3262,"4"24"-2203,42 392 3367,-41-288-3683,-5 1 0,-32 240 1,2-106-494,5 324 1,24-382-157,26 577 11,25-73 635,-50-571-403,-5 299-48,-2-293-261,-28 144 1,16-178-38,-39 250 39,44-240-21,1 122 0,13-168-5,3 0 0,12 72 1,3-14 0,-1 264-1,-19-344-3,-3 0 1,-13 55-1,-3 25-5,14-77-20,1-17-343,1 44-1,35-58 184,-25-21 188,1 0-1,0-1 1,0 1-1,0-1 0,1-1 1,-1 1-1,0-1 0,1 0 1,-1-1-1,0 1 1,1-1-1,-1-1 0,8 0 1,4 0 15,538 25 550,-59 19-213,-27-4-259,294 21 475,-485-42-419,246-7 15,50 5 39,247 3-18,-488-50-140,-122 8-23,-19 7-5,575-59-29,385-60 15,-1038 122 32,-45 3-70,72 1 0,-140 9 27,1 0-1,-1-1 1,0 1-1,1-1 1,-1 0-1,0 0 1,1 1-1,-1-2 1,0 1-1,0 0 1,0 0-1,0-1 1,0 1-1,0-1 0,-1 1 1,1-1-1,0 0 1,-1 0-1,1 0 1,-1 0-1,0 0 1,2-3-1,-1 1 3,1-1-1,-1 0 1,0 0-1,-1 0 1,1 0-1,-1 0 0,0 0 1,0 0-1,0-7 1,-4-42 18,-3 0 1,-2 0-1,-16-57 1,10 53 49,3 0-1,-5-85 1,33-426-57,-8 378 17,14-108-12,-8 211-9,7-37-11,9-231 0,-31 291 95,-3-1-1,-23-127 1,-31-162 347,17 86-394,2 113-4,25 112-44,2 0 1,2-1 0,2 0-1,-1-51 1,8-31 104,0 127-113,0-1-18,3-90 32,0 63 4,-2 0 1,-1-1 0,-1 1 0,-2 0 0,-9-44-1,1 23-23,-9-100-1,4 22-1,13 113-3,0 0 0,-1 0 0,-10-22-1,13 32 4,-1 0-1,0 0 0,0 0 1,0 0-1,0 1 0,-1-1 1,0 1-1,1 0 0,-1-1 1,-1 1-1,1 1 0,0-1 1,-1 0-1,1 1 0,-1 0 1,-5-3-1,0 3 33,0 1 1,-1 0-1,1 0 1,0 1-1,-19 1 0,-31-1 38,-30-10-62,50 7-9,-59-13-1,86 13 20,1 0 1,-1-1-1,1 0 1,0-1-1,0 0 1,1-1-1,-1 0 0,1-1 1,-12-10-1,7 4-30,1 1 0,0-2-1,1 0 1,1 0 0,0-1-1,1-1 1,1 0 0,0-1-1,1 1 1,1-2 0,0 1-1,1-1 1,2-1 0,-6-25-1,-5-19-35,-2 2 0,-3 1 0,-42-87 0,44 99 41,1 0 0,3-1 0,2-1 0,2 0-1,-8-96 1,12-263-389,9 239 467,13-34-59,-15 201 22,0-1 1,0 0 0,0 0-1,-1 0 1,1 0-1,-1 1 1,0-1 0,0 0-1,0 0 1,-1 1 0,1-1-1,-1 1 1,-3-6-1,0 4 18,0 0 0,-1 0-1,1 0 1,-1 1 0,0 0-1,-12-6 1,-144-94 296,-60-33-152,183 120-191,0 1 1,0 2-1,-1 2 1,-1 1 0,-47-5-1,-215-12-102,130 15 36,-143-7 63,-334 22 0,182 30 27,138-6 8,80-18 20,123-7-67,-225 32 0,-14 52-203,328-77 190,0-2 0,-47 1 1,-46 7 18,-254 42 33,-82-52 53,344-14-49,-41-1-23,103 9 81,-103-19 0,110 13-56,24 4-39,-1 2 0,0 2-1,0 0 1,0 2 0,1 2 0,-34 7 0,-179 58-286,97-23 194,128-41 77,-235 56-228,250-60-437,8-1-1115,-2 0 1097,6 0-3999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19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33 496,'0'0'3996,"15"-8"-773,-15-17-1005,1 43-1311,1 39-238,-2 0-372,2-18-237,-3 0 0,-6 43 1,-1 1-23,7-57-11,-2 0 1,-8 40 0,4-9 754,5-41-2073,1-27-5860,1 3 2863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20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11 280,'0'0'4661,"31"-11"328,244 11-4486,-274 0 632,-2 37-1519,-13 19 430,11-45-4,-1 1-1,2-1 1,0 1 0,-2 21-1,-5 690-586,-1-734-5550,0-1 2121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8T16:17:21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9 672,'0'0'3829,"17"-8"-3353,4 172 2889,-15-99-2756,2 31 650,-7 131 0,-4-193-962,-14 61 1,10-64-217,1 1 1,-2 57-1,8-80-70,-1-7-8,1 0 0,0-1 1,-1 1-1,1 0 0,0 0 1,0-1-1,0 1 0,0 0 1,0-1-1,1 1 0,-1 0 1,1-1-1,-1 1 1,1 0-1,-1-1 0,1 1 1,0-1-1,-1 1 0,1-1 1,0 1-1,0-1 0,0 1 1,1-1-1,-1 0 0,0 0 1,0 0-1,1 0 0,-1 0 1,0 0-1,1 0 1,-1 0-1,1 0 0,0-1 1,-1 1-1,1 0 0,1 0 1,20 5 91,-1-1 0,1 0 0,0-2 0,0 0 0,0-2 0,0 0 0,31-4 0,-52 3-488,0 0 0,-1 0 0,1 0 0,0 0-1,-1-1 1,1 1 0,-1 0 0,1-1 0,0 1 0,-1-1 0,1 1 0,-1-1 0,1 0 0,-1 0 0,0 0 0,1 0 0,-1 0 0,2-1 0,-3-3-3814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0948-8F3A-421A-962B-823A390F2341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9E4-1A10-49D0-84B2-243C0A44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2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0948-8F3A-421A-962B-823A390F2341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9E4-1A10-49D0-84B2-243C0A44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4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0948-8F3A-421A-962B-823A390F2341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9E4-1A10-49D0-84B2-243C0A44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3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0948-8F3A-421A-962B-823A390F2341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9E4-1A10-49D0-84B2-243C0A44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0948-8F3A-421A-962B-823A390F2341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9E4-1A10-49D0-84B2-243C0A44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0948-8F3A-421A-962B-823A390F2341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9E4-1A10-49D0-84B2-243C0A44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7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0948-8F3A-421A-962B-823A390F2341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9E4-1A10-49D0-84B2-243C0A44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8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0948-8F3A-421A-962B-823A390F2341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9E4-1A10-49D0-84B2-243C0A44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5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0948-8F3A-421A-962B-823A390F2341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9E4-1A10-49D0-84B2-243C0A44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7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0948-8F3A-421A-962B-823A390F2341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9E4-1A10-49D0-84B2-243C0A44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0948-8F3A-421A-962B-823A390F2341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9E4-1A10-49D0-84B2-243C0A44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0948-8F3A-421A-962B-823A390F2341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9E4-1A10-49D0-84B2-243C0A44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6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8.png"/><Relationship Id="rId324" Type="http://schemas.openxmlformats.org/officeDocument/2006/relationships/customXml" Target="../ink/ink161.xml"/><Relationship Id="rId366" Type="http://schemas.openxmlformats.org/officeDocument/2006/relationships/customXml" Target="../ink/ink182.xml"/><Relationship Id="rId170" Type="http://schemas.openxmlformats.org/officeDocument/2006/relationships/customXml" Target="../ink/ink84.xml"/><Relationship Id="rId226" Type="http://schemas.openxmlformats.org/officeDocument/2006/relationships/customXml" Target="../ink/ink112.xml"/><Relationship Id="rId268" Type="http://schemas.openxmlformats.org/officeDocument/2006/relationships/customXml" Target="../ink/ink133.xml"/><Relationship Id="rId32" Type="http://schemas.openxmlformats.org/officeDocument/2006/relationships/customXml" Target="../ink/ink14.xml"/><Relationship Id="rId74" Type="http://schemas.openxmlformats.org/officeDocument/2006/relationships/customXml" Target="../ink/ink35.xml"/><Relationship Id="rId128" Type="http://schemas.openxmlformats.org/officeDocument/2006/relationships/customXml" Target="../ink/ink62.xml"/><Relationship Id="rId335" Type="http://schemas.openxmlformats.org/officeDocument/2006/relationships/image" Target="../media/image164.png"/><Relationship Id="rId377" Type="http://schemas.openxmlformats.org/officeDocument/2006/relationships/image" Target="../media/image185.png"/><Relationship Id="rId181" Type="http://schemas.openxmlformats.org/officeDocument/2006/relationships/image" Target="../media/image89.png"/><Relationship Id="rId237" Type="http://schemas.openxmlformats.org/officeDocument/2006/relationships/image" Target="../media/image115.png"/><Relationship Id="rId402" Type="http://schemas.openxmlformats.org/officeDocument/2006/relationships/customXml" Target="../ink/ink200.xml"/><Relationship Id="rId279" Type="http://schemas.openxmlformats.org/officeDocument/2006/relationships/image" Target="../media/image136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4.xml"/><Relationship Id="rId304" Type="http://schemas.openxmlformats.org/officeDocument/2006/relationships/customXml" Target="../ink/ink151.xml"/><Relationship Id="rId346" Type="http://schemas.openxmlformats.org/officeDocument/2006/relationships/customXml" Target="../ink/ink172.xml"/><Relationship Id="rId388" Type="http://schemas.openxmlformats.org/officeDocument/2006/relationships/customXml" Target="../ink/ink193.xml"/><Relationship Id="rId85" Type="http://schemas.openxmlformats.org/officeDocument/2006/relationships/image" Target="../media/image42.png"/><Relationship Id="rId150" Type="http://schemas.openxmlformats.org/officeDocument/2006/relationships/customXml" Target="../ink/ink74.xml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248" Type="http://schemas.openxmlformats.org/officeDocument/2006/relationships/customXml" Target="../ink/ink123.xml"/><Relationship Id="rId12" Type="http://schemas.openxmlformats.org/officeDocument/2006/relationships/customXml" Target="../ink/ink4.xml"/><Relationship Id="rId108" Type="http://schemas.openxmlformats.org/officeDocument/2006/relationships/customXml" Target="../ink/ink52.xml"/><Relationship Id="rId315" Type="http://schemas.openxmlformats.org/officeDocument/2006/relationships/image" Target="../media/image154.png"/><Relationship Id="rId357" Type="http://schemas.openxmlformats.org/officeDocument/2006/relationships/image" Target="../media/image175.png"/><Relationship Id="rId54" Type="http://schemas.openxmlformats.org/officeDocument/2006/relationships/customXml" Target="../ink/ink25.xml"/><Relationship Id="rId96" Type="http://schemas.openxmlformats.org/officeDocument/2006/relationships/customXml" Target="../ink/ink46.xml"/><Relationship Id="rId161" Type="http://schemas.openxmlformats.org/officeDocument/2006/relationships/image" Target="../media/image79.png"/><Relationship Id="rId217" Type="http://schemas.openxmlformats.org/officeDocument/2006/relationships/image" Target="../media/image107.png"/><Relationship Id="rId399" Type="http://schemas.openxmlformats.org/officeDocument/2006/relationships/image" Target="../media/image196.png"/><Relationship Id="rId259" Type="http://schemas.openxmlformats.org/officeDocument/2006/relationships/image" Target="../media/image126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4.xml"/><Relationship Id="rId326" Type="http://schemas.openxmlformats.org/officeDocument/2006/relationships/customXml" Target="../ink/ink162.xml"/><Relationship Id="rId65" Type="http://schemas.openxmlformats.org/officeDocument/2006/relationships/image" Target="../media/image32.png"/><Relationship Id="rId130" Type="http://schemas.openxmlformats.org/officeDocument/2006/relationships/customXml" Target="../ink/ink63.xml"/><Relationship Id="rId368" Type="http://schemas.openxmlformats.org/officeDocument/2006/relationships/customXml" Target="../ink/ink183.xml"/><Relationship Id="rId172" Type="http://schemas.openxmlformats.org/officeDocument/2006/relationships/customXml" Target="../ink/ink85.xml"/><Relationship Id="rId228" Type="http://schemas.openxmlformats.org/officeDocument/2006/relationships/customXml" Target="../ink/ink113.xml"/><Relationship Id="rId281" Type="http://schemas.openxmlformats.org/officeDocument/2006/relationships/image" Target="../media/image137.png"/><Relationship Id="rId337" Type="http://schemas.openxmlformats.org/officeDocument/2006/relationships/image" Target="../media/image165.png"/><Relationship Id="rId34" Type="http://schemas.openxmlformats.org/officeDocument/2006/relationships/customXml" Target="../ink/ink15.xml"/><Relationship Id="rId76" Type="http://schemas.openxmlformats.org/officeDocument/2006/relationships/customXml" Target="../ink/ink36.xml"/><Relationship Id="rId141" Type="http://schemas.openxmlformats.org/officeDocument/2006/relationships/image" Target="../media/image70.png"/><Relationship Id="rId379" Type="http://schemas.openxmlformats.org/officeDocument/2006/relationships/image" Target="../media/image186.png"/><Relationship Id="rId7" Type="http://schemas.openxmlformats.org/officeDocument/2006/relationships/image" Target="../media/image3.png"/><Relationship Id="rId183" Type="http://schemas.openxmlformats.org/officeDocument/2006/relationships/image" Target="../media/image90.png"/><Relationship Id="rId239" Type="http://schemas.openxmlformats.org/officeDocument/2006/relationships/image" Target="../media/image116.png"/><Relationship Id="rId390" Type="http://schemas.openxmlformats.org/officeDocument/2006/relationships/customXml" Target="../ink/ink194.xml"/><Relationship Id="rId404" Type="http://schemas.openxmlformats.org/officeDocument/2006/relationships/customXml" Target="../ink/ink201.xml"/><Relationship Id="rId250" Type="http://schemas.openxmlformats.org/officeDocument/2006/relationships/customXml" Target="../ink/ink124.xml"/><Relationship Id="rId292" Type="http://schemas.openxmlformats.org/officeDocument/2006/relationships/customXml" Target="../ink/ink145.xml"/><Relationship Id="rId306" Type="http://schemas.openxmlformats.org/officeDocument/2006/relationships/customXml" Target="../ink/ink152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3.xml"/><Relationship Id="rId348" Type="http://schemas.openxmlformats.org/officeDocument/2006/relationships/customXml" Target="../ink/ink173.xml"/><Relationship Id="rId152" Type="http://schemas.openxmlformats.org/officeDocument/2006/relationships/customXml" Target="../ink/ink75.xml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261" Type="http://schemas.openxmlformats.org/officeDocument/2006/relationships/image" Target="../media/image127.png"/><Relationship Id="rId14" Type="http://schemas.openxmlformats.org/officeDocument/2006/relationships/customXml" Target="../ink/ink5.xml"/><Relationship Id="rId56" Type="http://schemas.openxmlformats.org/officeDocument/2006/relationships/customXml" Target="../ink/ink26.xml"/><Relationship Id="rId317" Type="http://schemas.openxmlformats.org/officeDocument/2006/relationships/image" Target="../media/image155.png"/><Relationship Id="rId359" Type="http://schemas.openxmlformats.org/officeDocument/2006/relationships/image" Target="../media/image176.png"/><Relationship Id="rId98" Type="http://schemas.openxmlformats.org/officeDocument/2006/relationships/customXml" Target="../ink/ink47.xml"/><Relationship Id="rId121" Type="http://schemas.openxmlformats.org/officeDocument/2006/relationships/image" Target="../media/image60.png"/><Relationship Id="rId163" Type="http://schemas.openxmlformats.org/officeDocument/2006/relationships/image" Target="../media/image80.png"/><Relationship Id="rId219" Type="http://schemas.openxmlformats.org/officeDocument/2006/relationships/image" Target="../media/image108.png"/><Relationship Id="rId370" Type="http://schemas.openxmlformats.org/officeDocument/2006/relationships/customXml" Target="../ink/ink184.xml"/><Relationship Id="rId230" Type="http://schemas.openxmlformats.org/officeDocument/2006/relationships/customXml" Target="../ink/ink114.xml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customXml" Target="../ink/ink135.xml"/><Relationship Id="rId328" Type="http://schemas.openxmlformats.org/officeDocument/2006/relationships/customXml" Target="../ink/ink163.xml"/><Relationship Id="rId132" Type="http://schemas.openxmlformats.org/officeDocument/2006/relationships/customXml" Target="../ink/ink64.xml"/><Relationship Id="rId174" Type="http://schemas.openxmlformats.org/officeDocument/2006/relationships/customXml" Target="../ink/ink86.xml"/><Relationship Id="rId381" Type="http://schemas.openxmlformats.org/officeDocument/2006/relationships/image" Target="../media/image187.png"/><Relationship Id="rId241" Type="http://schemas.openxmlformats.org/officeDocument/2006/relationships/image" Target="../media/image117.png"/><Relationship Id="rId36" Type="http://schemas.openxmlformats.org/officeDocument/2006/relationships/customXml" Target="../ink/ink16.xml"/><Relationship Id="rId283" Type="http://schemas.openxmlformats.org/officeDocument/2006/relationships/image" Target="../media/image138.png"/><Relationship Id="rId339" Type="http://schemas.openxmlformats.org/officeDocument/2006/relationships/image" Target="../media/image166.png"/><Relationship Id="rId78" Type="http://schemas.openxmlformats.org/officeDocument/2006/relationships/customXml" Target="../ink/ink37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1.png"/><Relationship Id="rId350" Type="http://schemas.openxmlformats.org/officeDocument/2006/relationships/customXml" Target="../ink/ink174.xml"/><Relationship Id="rId9" Type="http://schemas.openxmlformats.org/officeDocument/2006/relationships/image" Target="../media/image4.png"/><Relationship Id="rId210" Type="http://schemas.openxmlformats.org/officeDocument/2006/relationships/customXml" Target="../ink/ink104.xml"/><Relationship Id="rId392" Type="http://schemas.openxmlformats.org/officeDocument/2006/relationships/customXml" Target="../ink/ink195.xml"/><Relationship Id="rId252" Type="http://schemas.openxmlformats.org/officeDocument/2006/relationships/customXml" Target="../ink/ink125.xml"/><Relationship Id="rId294" Type="http://schemas.openxmlformats.org/officeDocument/2006/relationships/customXml" Target="../ink/ink146.xml"/><Relationship Id="rId308" Type="http://schemas.openxmlformats.org/officeDocument/2006/relationships/customXml" Target="../ink/ink153.xml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customXml" Target="../ink/ink54.xml"/><Relationship Id="rId154" Type="http://schemas.openxmlformats.org/officeDocument/2006/relationships/customXml" Target="../ink/ink76.xml"/><Relationship Id="rId361" Type="http://schemas.openxmlformats.org/officeDocument/2006/relationships/image" Target="../media/image177.png"/><Relationship Id="rId196" Type="http://schemas.openxmlformats.org/officeDocument/2006/relationships/customXml" Target="../ink/ink97.xml"/><Relationship Id="rId16" Type="http://schemas.openxmlformats.org/officeDocument/2006/relationships/customXml" Target="../ink/ink6.xml"/><Relationship Id="rId221" Type="http://schemas.openxmlformats.org/officeDocument/2006/relationships/image" Target="../media/image109.png"/><Relationship Id="rId263" Type="http://schemas.openxmlformats.org/officeDocument/2006/relationships/image" Target="../media/image128.png"/><Relationship Id="rId319" Type="http://schemas.openxmlformats.org/officeDocument/2006/relationships/image" Target="../media/image156.png"/><Relationship Id="rId58" Type="http://schemas.openxmlformats.org/officeDocument/2006/relationships/customXml" Target="../ink/ink27.xml"/><Relationship Id="rId123" Type="http://schemas.openxmlformats.org/officeDocument/2006/relationships/image" Target="../media/image61.png"/><Relationship Id="rId330" Type="http://schemas.openxmlformats.org/officeDocument/2006/relationships/customXml" Target="../ink/ink164.xml"/><Relationship Id="rId90" Type="http://schemas.openxmlformats.org/officeDocument/2006/relationships/customXml" Target="../ink/ink43.xml"/><Relationship Id="rId165" Type="http://schemas.openxmlformats.org/officeDocument/2006/relationships/image" Target="../media/image81.png"/><Relationship Id="rId186" Type="http://schemas.openxmlformats.org/officeDocument/2006/relationships/customXml" Target="../ink/ink92.xml"/><Relationship Id="rId351" Type="http://schemas.openxmlformats.org/officeDocument/2006/relationships/image" Target="../media/image172.png"/><Relationship Id="rId372" Type="http://schemas.openxmlformats.org/officeDocument/2006/relationships/customXml" Target="../ink/ink185.xml"/><Relationship Id="rId393" Type="http://schemas.openxmlformats.org/officeDocument/2006/relationships/image" Target="../media/image193.png"/><Relationship Id="rId211" Type="http://schemas.openxmlformats.org/officeDocument/2006/relationships/image" Target="../media/image104.png"/><Relationship Id="rId232" Type="http://schemas.openxmlformats.org/officeDocument/2006/relationships/customXml" Target="../ink/ink115.xml"/><Relationship Id="rId253" Type="http://schemas.openxmlformats.org/officeDocument/2006/relationships/image" Target="../media/image123.png"/><Relationship Id="rId274" Type="http://schemas.openxmlformats.org/officeDocument/2006/relationships/customXml" Target="../ink/ink136.xml"/><Relationship Id="rId295" Type="http://schemas.openxmlformats.org/officeDocument/2006/relationships/image" Target="../media/image144.png"/><Relationship Id="rId309" Type="http://schemas.openxmlformats.org/officeDocument/2006/relationships/image" Target="../media/image151.png"/><Relationship Id="rId27" Type="http://schemas.openxmlformats.org/officeDocument/2006/relationships/image" Target="../media/image13.png"/><Relationship Id="rId48" Type="http://schemas.openxmlformats.org/officeDocument/2006/relationships/customXml" Target="../ink/ink2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5.xml"/><Relationship Id="rId320" Type="http://schemas.openxmlformats.org/officeDocument/2006/relationships/customXml" Target="../ink/ink159.xml"/><Relationship Id="rId80" Type="http://schemas.openxmlformats.org/officeDocument/2006/relationships/customXml" Target="../ink/ink38.xml"/><Relationship Id="rId155" Type="http://schemas.openxmlformats.org/officeDocument/2006/relationships/image" Target="../media/image76.png"/><Relationship Id="rId176" Type="http://schemas.openxmlformats.org/officeDocument/2006/relationships/customXml" Target="../ink/ink87.xml"/><Relationship Id="rId197" Type="http://schemas.openxmlformats.org/officeDocument/2006/relationships/image" Target="../media/image97.png"/><Relationship Id="rId341" Type="http://schemas.openxmlformats.org/officeDocument/2006/relationships/image" Target="../media/image167.png"/><Relationship Id="rId362" Type="http://schemas.openxmlformats.org/officeDocument/2006/relationships/customXml" Target="../ink/ink180.xml"/><Relationship Id="rId383" Type="http://schemas.openxmlformats.org/officeDocument/2006/relationships/image" Target="../media/image188.png"/><Relationship Id="rId201" Type="http://schemas.openxmlformats.org/officeDocument/2006/relationships/image" Target="../media/image99.png"/><Relationship Id="rId222" Type="http://schemas.openxmlformats.org/officeDocument/2006/relationships/customXml" Target="../ink/ink110.xml"/><Relationship Id="rId243" Type="http://schemas.openxmlformats.org/officeDocument/2006/relationships/image" Target="../media/image118.png"/><Relationship Id="rId264" Type="http://schemas.openxmlformats.org/officeDocument/2006/relationships/customXml" Target="../ink/ink131.xml"/><Relationship Id="rId285" Type="http://schemas.openxmlformats.org/officeDocument/2006/relationships/image" Target="../media/image139.png"/><Relationship Id="rId17" Type="http://schemas.openxmlformats.org/officeDocument/2006/relationships/image" Target="../media/image8.png"/><Relationship Id="rId38" Type="http://schemas.openxmlformats.org/officeDocument/2006/relationships/customXml" Target="../ink/ink17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0.xml"/><Relationship Id="rId310" Type="http://schemas.openxmlformats.org/officeDocument/2006/relationships/customXml" Target="../ink/ink154.xml"/><Relationship Id="rId70" Type="http://schemas.openxmlformats.org/officeDocument/2006/relationships/customXml" Target="../ink/ink33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2.xml"/><Relationship Id="rId187" Type="http://schemas.openxmlformats.org/officeDocument/2006/relationships/image" Target="../media/image92.png"/><Relationship Id="rId331" Type="http://schemas.openxmlformats.org/officeDocument/2006/relationships/image" Target="../media/image162.png"/><Relationship Id="rId352" Type="http://schemas.openxmlformats.org/officeDocument/2006/relationships/customXml" Target="../ink/ink175.xml"/><Relationship Id="rId373" Type="http://schemas.openxmlformats.org/officeDocument/2006/relationships/image" Target="../media/image183.png"/><Relationship Id="rId394" Type="http://schemas.openxmlformats.org/officeDocument/2006/relationships/customXml" Target="../ink/ink196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5.xml"/><Relationship Id="rId233" Type="http://schemas.openxmlformats.org/officeDocument/2006/relationships/image" Target="../media/image113.png"/><Relationship Id="rId254" Type="http://schemas.openxmlformats.org/officeDocument/2006/relationships/customXml" Target="../ink/ink126.xml"/><Relationship Id="rId28" Type="http://schemas.openxmlformats.org/officeDocument/2006/relationships/customXml" Target="../ink/ink12.xml"/><Relationship Id="rId49" Type="http://schemas.openxmlformats.org/officeDocument/2006/relationships/image" Target="../media/image24.png"/><Relationship Id="rId114" Type="http://schemas.openxmlformats.org/officeDocument/2006/relationships/customXml" Target="../ink/ink55.xml"/><Relationship Id="rId275" Type="http://schemas.openxmlformats.org/officeDocument/2006/relationships/image" Target="../media/image134.png"/><Relationship Id="rId296" Type="http://schemas.openxmlformats.org/officeDocument/2006/relationships/customXml" Target="../ink/ink147.xml"/><Relationship Id="rId300" Type="http://schemas.openxmlformats.org/officeDocument/2006/relationships/customXml" Target="../ink/ink149.xml"/><Relationship Id="rId60" Type="http://schemas.openxmlformats.org/officeDocument/2006/relationships/customXml" Target="../ink/ink28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7.xml"/><Relationship Id="rId177" Type="http://schemas.openxmlformats.org/officeDocument/2006/relationships/image" Target="../media/image87.png"/><Relationship Id="rId198" Type="http://schemas.openxmlformats.org/officeDocument/2006/relationships/customXml" Target="../ink/ink98.xml"/><Relationship Id="rId321" Type="http://schemas.openxmlformats.org/officeDocument/2006/relationships/image" Target="../media/image157.png"/><Relationship Id="rId342" Type="http://schemas.openxmlformats.org/officeDocument/2006/relationships/customXml" Target="../ink/ink170.xml"/><Relationship Id="rId363" Type="http://schemas.openxmlformats.org/officeDocument/2006/relationships/image" Target="../media/image178.png"/><Relationship Id="rId384" Type="http://schemas.openxmlformats.org/officeDocument/2006/relationships/customXml" Target="../ink/ink191.xml"/><Relationship Id="rId202" Type="http://schemas.openxmlformats.org/officeDocument/2006/relationships/customXml" Target="../ink/ink100.xml"/><Relationship Id="rId223" Type="http://schemas.openxmlformats.org/officeDocument/2006/relationships/image" Target="../media/image1.png"/><Relationship Id="rId244" Type="http://schemas.openxmlformats.org/officeDocument/2006/relationships/customXml" Target="../ink/ink121.xml"/><Relationship Id="rId18" Type="http://schemas.openxmlformats.org/officeDocument/2006/relationships/customXml" Target="../ink/ink7.xml"/><Relationship Id="rId39" Type="http://schemas.openxmlformats.org/officeDocument/2006/relationships/image" Target="../media/image19.png"/><Relationship Id="rId265" Type="http://schemas.openxmlformats.org/officeDocument/2006/relationships/image" Target="../media/image129.png"/><Relationship Id="rId286" Type="http://schemas.openxmlformats.org/officeDocument/2006/relationships/customXml" Target="../ink/ink142.xml"/><Relationship Id="rId50" Type="http://schemas.openxmlformats.org/officeDocument/2006/relationships/customXml" Target="../ink/ink23.xml"/><Relationship Id="rId104" Type="http://schemas.openxmlformats.org/officeDocument/2006/relationships/customXml" Target="../ink/ink50.xml"/><Relationship Id="rId125" Type="http://schemas.openxmlformats.org/officeDocument/2006/relationships/image" Target="../media/image62.png"/><Relationship Id="rId146" Type="http://schemas.openxmlformats.org/officeDocument/2006/relationships/customXml" Target="../ink/ink71.xml"/><Relationship Id="rId167" Type="http://schemas.openxmlformats.org/officeDocument/2006/relationships/image" Target="../media/image82.png"/><Relationship Id="rId188" Type="http://schemas.openxmlformats.org/officeDocument/2006/relationships/customXml" Target="../ink/ink93.xml"/><Relationship Id="rId311" Type="http://schemas.openxmlformats.org/officeDocument/2006/relationships/image" Target="../media/image152.png"/><Relationship Id="rId332" Type="http://schemas.openxmlformats.org/officeDocument/2006/relationships/customXml" Target="../ink/ink165.xml"/><Relationship Id="rId353" Type="http://schemas.openxmlformats.org/officeDocument/2006/relationships/image" Target="../media/image173.png"/><Relationship Id="rId374" Type="http://schemas.openxmlformats.org/officeDocument/2006/relationships/customXml" Target="../ink/ink186.xml"/><Relationship Id="rId395" Type="http://schemas.openxmlformats.org/officeDocument/2006/relationships/image" Target="../media/image194.png"/><Relationship Id="rId71" Type="http://schemas.openxmlformats.org/officeDocument/2006/relationships/image" Target="../media/image35.png"/><Relationship Id="rId92" Type="http://schemas.openxmlformats.org/officeDocument/2006/relationships/customXml" Target="../ink/ink44.xml"/><Relationship Id="rId213" Type="http://schemas.openxmlformats.org/officeDocument/2006/relationships/image" Target="../media/image105.png"/><Relationship Id="rId234" Type="http://schemas.openxmlformats.org/officeDocument/2006/relationships/customXml" Target="../ink/ink11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4.png"/><Relationship Id="rId276" Type="http://schemas.openxmlformats.org/officeDocument/2006/relationships/customXml" Target="../ink/ink137.xml"/><Relationship Id="rId297" Type="http://schemas.openxmlformats.org/officeDocument/2006/relationships/image" Target="../media/image145.png"/><Relationship Id="rId40" Type="http://schemas.openxmlformats.org/officeDocument/2006/relationships/customXml" Target="../ink/ink18.xml"/><Relationship Id="rId115" Type="http://schemas.openxmlformats.org/officeDocument/2006/relationships/image" Target="../media/image57.png"/><Relationship Id="rId136" Type="http://schemas.openxmlformats.org/officeDocument/2006/relationships/customXml" Target="../ink/ink66.xml"/><Relationship Id="rId157" Type="http://schemas.openxmlformats.org/officeDocument/2006/relationships/image" Target="../media/image77.png"/><Relationship Id="rId178" Type="http://schemas.openxmlformats.org/officeDocument/2006/relationships/customXml" Target="../ink/ink88.xml"/><Relationship Id="rId301" Type="http://schemas.openxmlformats.org/officeDocument/2006/relationships/image" Target="../media/image147.png"/><Relationship Id="rId322" Type="http://schemas.openxmlformats.org/officeDocument/2006/relationships/customXml" Target="../ink/ink160.xml"/><Relationship Id="rId343" Type="http://schemas.openxmlformats.org/officeDocument/2006/relationships/image" Target="../media/image168.png"/><Relationship Id="rId364" Type="http://schemas.openxmlformats.org/officeDocument/2006/relationships/customXml" Target="../ink/ink181.xml"/><Relationship Id="rId61" Type="http://schemas.openxmlformats.org/officeDocument/2006/relationships/image" Target="../media/image30.png"/><Relationship Id="rId82" Type="http://schemas.openxmlformats.org/officeDocument/2006/relationships/customXml" Target="../ink/ink39.xml"/><Relationship Id="rId199" Type="http://schemas.openxmlformats.org/officeDocument/2006/relationships/image" Target="../media/image98.png"/><Relationship Id="rId203" Type="http://schemas.openxmlformats.org/officeDocument/2006/relationships/image" Target="../media/image100.png"/><Relationship Id="rId385" Type="http://schemas.openxmlformats.org/officeDocument/2006/relationships/image" Target="../media/image189.png"/><Relationship Id="rId19" Type="http://schemas.openxmlformats.org/officeDocument/2006/relationships/image" Target="../media/image9.png"/><Relationship Id="rId224" Type="http://schemas.openxmlformats.org/officeDocument/2006/relationships/customXml" Target="../ink/ink111.xml"/><Relationship Id="rId245" Type="http://schemas.openxmlformats.org/officeDocument/2006/relationships/image" Target="../media/image119.png"/><Relationship Id="rId266" Type="http://schemas.openxmlformats.org/officeDocument/2006/relationships/customXml" Target="../ink/ink132.xml"/><Relationship Id="rId287" Type="http://schemas.openxmlformats.org/officeDocument/2006/relationships/image" Target="../media/image140.png"/><Relationship Id="rId30" Type="http://schemas.openxmlformats.org/officeDocument/2006/relationships/customXml" Target="../ink/ink13.xml"/><Relationship Id="rId105" Type="http://schemas.openxmlformats.org/officeDocument/2006/relationships/image" Target="../media/image52.png"/><Relationship Id="rId126" Type="http://schemas.openxmlformats.org/officeDocument/2006/relationships/customXml" Target="../ink/ink61.xml"/><Relationship Id="rId147" Type="http://schemas.openxmlformats.org/officeDocument/2006/relationships/customXml" Target="../ink/ink72.xml"/><Relationship Id="rId168" Type="http://schemas.openxmlformats.org/officeDocument/2006/relationships/customXml" Target="../ink/ink83.xml"/><Relationship Id="rId312" Type="http://schemas.openxmlformats.org/officeDocument/2006/relationships/customXml" Target="../ink/ink155.xml"/><Relationship Id="rId333" Type="http://schemas.openxmlformats.org/officeDocument/2006/relationships/image" Target="../media/image163.png"/><Relationship Id="rId354" Type="http://schemas.openxmlformats.org/officeDocument/2006/relationships/customXml" Target="../ink/ink176.xml"/><Relationship Id="rId51" Type="http://schemas.openxmlformats.org/officeDocument/2006/relationships/image" Target="../media/image25.png"/><Relationship Id="rId72" Type="http://schemas.openxmlformats.org/officeDocument/2006/relationships/customXml" Target="../ink/ink34.xml"/><Relationship Id="rId93" Type="http://schemas.openxmlformats.org/officeDocument/2006/relationships/image" Target="../media/image46.png"/><Relationship Id="rId189" Type="http://schemas.openxmlformats.org/officeDocument/2006/relationships/image" Target="../media/image93.png"/><Relationship Id="rId375" Type="http://schemas.openxmlformats.org/officeDocument/2006/relationships/image" Target="../media/image184.png"/><Relationship Id="rId396" Type="http://schemas.openxmlformats.org/officeDocument/2006/relationships/customXml" Target="../ink/ink197.xml"/><Relationship Id="rId214" Type="http://schemas.openxmlformats.org/officeDocument/2006/relationships/customXml" Target="../ink/ink106.xml"/><Relationship Id="rId235" Type="http://schemas.openxmlformats.org/officeDocument/2006/relationships/image" Target="../media/image114.png"/><Relationship Id="rId256" Type="http://schemas.openxmlformats.org/officeDocument/2006/relationships/customXml" Target="../ink/ink127.xml"/><Relationship Id="rId277" Type="http://schemas.openxmlformats.org/officeDocument/2006/relationships/image" Target="../media/image135.png"/><Relationship Id="rId298" Type="http://schemas.openxmlformats.org/officeDocument/2006/relationships/customXml" Target="../ink/ink148.xml"/><Relationship Id="rId400" Type="http://schemas.openxmlformats.org/officeDocument/2006/relationships/customXml" Target="../ink/ink199.xml"/><Relationship Id="rId116" Type="http://schemas.openxmlformats.org/officeDocument/2006/relationships/customXml" Target="../ink/ink56.xml"/><Relationship Id="rId137" Type="http://schemas.openxmlformats.org/officeDocument/2006/relationships/image" Target="../media/image68.png"/><Relationship Id="rId158" Type="http://schemas.openxmlformats.org/officeDocument/2006/relationships/customXml" Target="../ink/ink78.xml"/><Relationship Id="rId302" Type="http://schemas.openxmlformats.org/officeDocument/2006/relationships/customXml" Target="../ink/ink150.xml"/><Relationship Id="rId323" Type="http://schemas.openxmlformats.org/officeDocument/2006/relationships/image" Target="../media/image158.png"/><Relationship Id="rId344" Type="http://schemas.openxmlformats.org/officeDocument/2006/relationships/customXml" Target="../ink/ink171.xml"/><Relationship Id="rId20" Type="http://schemas.openxmlformats.org/officeDocument/2006/relationships/customXml" Target="../ink/ink8.xml"/><Relationship Id="rId41" Type="http://schemas.openxmlformats.org/officeDocument/2006/relationships/image" Target="../media/image20.png"/><Relationship Id="rId62" Type="http://schemas.openxmlformats.org/officeDocument/2006/relationships/customXml" Target="../ink/ink29.xml"/><Relationship Id="rId83" Type="http://schemas.openxmlformats.org/officeDocument/2006/relationships/image" Target="../media/image41.png"/><Relationship Id="rId179" Type="http://schemas.openxmlformats.org/officeDocument/2006/relationships/image" Target="../media/image88.png"/><Relationship Id="rId365" Type="http://schemas.openxmlformats.org/officeDocument/2006/relationships/image" Target="../media/image179.png"/><Relationship Id="rId386" Type="http://schemas.openxmlformats.org/officeDocument/2006/relationships/customXml" Target="../ink/ink192.xml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25" Type="http://schemas.openxmlformats.org/officeDocument/2006/relationships/image" Target="../media/image2.png"/><Relationship Id="rId246" Type="http://schemas.openxmlformats.org/officeDocument/2006/relationships/customXml" Target="../ink/ink122.xml"/><Relationship Id="rId267" Type="http://schemas.openxmlformats.org/officeDocument/2006/relationships/image" Target="../media/image130.png"/><Relationship Id="rId288" Type="http://schemas.openxmlformats.org/officeDocument/2006/relationships/customXml" Target="../ink/ink143.xml"/><Relationship Id="rId106" Type="http://schemas.openxmlformats.org/officeDocument/2006/relationships/customXml" Target="../ink/ink51.xml"/><Relationship Id="rId127" Type="http://schemas.openxmlformats.org/officeDocument/2006/relationships/image" Target="../media/image63.png"/><Relationship Id="rId313" Type="http://schemas.openxmlformats.org/officeDocument/2006/relationships/image" Target="../media/image153.png"/><Relationship Id="rId10" Type="http://schemas.openxmlformats.org/officeDocument/2006/relationships/customXml" Target="../ink/ink3.xml"/><Relationship Id="rId31" Type="http://schemas.openxmlformats.org/officeDocument/2006/relationships/image" Target="../media/image15.png"/><Relationship Id="rId52" Type="http://schemas.openxmlformats.org/officeDocument/2006/relationships/customXml" Target="../ink/ink24.xml"/><Relationship Id="rId73" Type="http://schemas.openxmlformats.org/officeDocument/2006/relationships/image" Target="../media/image36.png"/><Relationship Id="rId94" Type="http://schemas.openxmlformats.org/officeDocument/2006/relationships/customXml" Target="../ink/ink45.xml"/><Relationship Id="rId148" Type="http://schemas.openxmlformats.org/officeDocument/2006/relationships/customXml" Target="../ink/ink73.xml"/><Relationship Id="rId169" Type="http://schemas.openxmlformats.org/officeDocument/2006/relationships/image" Target="../media/image83.png"/><Relationship Id="rId334" Type="http://schemas.openxmlformats.org/officeDocument/2006/relationships/customXml" Target="../ink/ink166.xml"/><Relationship Id="rId355" Type="http://schemas.openxmlformats.org/officeDocument/2006/relationships/image" Target="../media/image174.png"/><Relationship Id="rId376" Type="http://schemas.openxmlformats.org/officeDocument/2006/relationships/customXml" Target="../ink/ink187.xml"/><Relationship Id="rId397" Type="http://schemas.openxmlformats.org/officeDocument/2006/relationships/image" Target="../media/image195.png"/><Relationship Id="rId180" Type="http://schemas.openxmlformats.org/officeDocument/2006/relationships/customXml" Target="../ink/ink89.xml"/><Relationship Id="rId215" Type="http://schemas.openxmlformats.org/officeDocument/2006/relationships/image" Target="../media/image106.png"/><Relationship Id="rId236" Type="http://schemas.openxmlformats.org/officeDocument/2006/relationships/customXml" Target="../ink/ink117.xml"/><Relationship Id="rId257" Type="http://schemas.openxmlformats.org/officeDocument/2006/relationships/image" Target="../media/image125.png"/><Relationship Id="rId278" Type="http://schemas.openxmlformats.org/officeDocument/2006/relationships/customXml" Target="../ink/ink138.xml"/><Relationship Id="rId401" Type="http://schemas.openxmlformats.org/officeDocument/2006/relationships/image" Target="../media/image197.png"/><Relationship Id="rId303" Type="http://schemas.openxmlformats.org/officeDocument/2006/relationships/image" Target="../media/image148.png"/><Relationship Id="rId42" Type="http://schemas.openxmlformats.org/officeDocument/2006/relationships/customXml" Target="../ink/ink19.xml"/><Relationship Id="rId84" Type="http://schemas.openxmlformats.org/officeDocument/2006/relationships/customXml" Target="../ink/ink40.xml"/><Relationship Id="rId138" Type="http://schemas.openxmlformats.org/officeDocument/2006/relationships/customXml" Target="../ink/ink67.xml"/><Relationship Id="rId345" Type="http://schemas.openxmlformats.org/officeDocument/2006/relationships/image" Target="../media/image169.png"/><Relationship Id="rId387" Type="http://schemas.openxmlformats.org/officeDocument/2006/relationships/image" Target="../media/image190.png"/><Relationship Id="rId191" Type="http://schemas.openxmlformats.org/officeDocument/2006/relationships/image" Target="../media/image94.png"/><Relationship Id="rId205" Type="http://schemas.openxmlformats.org/officeDocument/2006/relationships/image" Target="../media/image101.png"/><Relationship Id="rId247" Type="http://schemas.openxmlformats.org/officeDocument/2006/relationships/image" Target="../media/image120.png"/><Relationship Id="rId107" Type="http://schemas.openxmlformats.org/officeDocument/2006/relationships/image" Target="../media/image53.png"/><Relationship Id="rId289" Type="http://schemas.openxmlformats.org/officeDocument/2006/relationships/image" Target="../media/image141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3.png"/><Relationship Id="rId314" Type="http://schemas.openxmlformats.org/officeDocument/2006/relationships/customXml" Target="../ink/ink156.xml"/><Relationship Id="rId356" Type="http://schemas.openxmlformats.org/officeDocument/2006/relationships/customXml" Target="../ink/ink177.xml"/><Relationship Id="rId398" Type="http://schemas.openxmlformats.org/officeDocument/2006/relationships/customXml" Target="../ink/ink198.xml"/><Relationship Id="rId95" Type="http://schemas.openxmlformats.org/officeDocument/2006/relationships/image" Target="../media/image47.png"/><Relationship Id="rId160" Type="http://schemas.openxmlformats.org/officeDocument/2006/relationships/customXml" Target="../ink/ink79.xml"/><Relationship Id="rId216" Type="http://schemas.openxmlformats.org/officeDocument/2006/relationships/customXml" Target="../ink/ink107.xml"/><Relationship Id="rId258" Type="http://schemas.openxmlformats.org/officeDocument/2006/relationships/customXml" Target="../ink/ink128.xml"/><Relationship Id="rId22" Type="http://schemas.openxmlformats.org/officeDocument/2006/relationships/customXml" Target="../ink/ink9.xml"/><Relationship Id="rId64" Type="http://schemas.openxmlformats.org/officeDocument/2006/relationships/customXml" Target="../ink/ink30.xml"/><Relationship Id="rId118" Type="http://schemas.openxmlformats.org/officeDocument/2006/relationships/customXml" Target="../ink/ink57.xml"/><Relationship Id="rId325" Type="http://schemas.openxmlformats.org/officeDocument/2006/relationships/image" Target="../media/image159.png"/><Relationship Id="rId367" Type="http://schemas.openxmlformats.org/officeDocument/2006/relationships/image" Target="../media/image180.png"/><Relationship Id="rId171" Type="http://schemas.openxmlformats.org/officeDocument/2006/relationships/image" Target="../media/image84.png"/><Relationship Id="rId227" Type="http://schemas.openxmlformats.org/officeDocument/2006/relationships/image" Target="../media/image110.png"/><Relationship Id="rId269" Type="http://schemas.openxmlformats.org/officeDocument/2006/relationships/image" Target="../media/image131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39.xml"/><Relationship Id="rId336" Type="http://schemas.openxmlformats.org/officeDocument/2006/relationships/customXml" Target="../ink/ink167.xml"/><Relationship Id="rId75" Type="http://schemas.openxmlformats.org/officeDocument/2006/relationships/image" Target="../media/image37.png"/><Relationship Id="rId140" Type="http://schemas.openxmlformats.org/officeDocument/2006/relationships/customXml" Target="../ink/ink68.xml"/><Relationship Id="rId182" Type="http://schemas.openxmlformats.org/officeDocument/2006/relationships/customXml" Target="../ink/ink90.xml"/><Relationship Id="rId378" Type="http://schemas.openxmlformats.org/officeDocument/2006/relationships/customXml" Target="../ink/ink188.xml"/><Relationship Id="rId403" Type="http://schemas.openxmlformats.org/officeDocument/2006/relationships/image" Target="../media/image198.png"/><Relationship Id="rId238" Type="http://schemas.openxmlformats.org/officeDocument/2006/relationships/customXml" Target="../ink/ink118.xml"/><Relationship Id="rId291" Type="http://schemas.openxmlformats.org/officeDocument/2006/relationships/image" Target="../media/image142.png"/><Relationship Id="rId305" Type="http://schemas.openxmlformats.org/officeDocument/2006/relationships/image" Target="../media/image149.png"/><Relationship Id="rId347" Type="http://schemas.openxmlformats.org/officeDocument/2006/relationships/image" Target="../media/image170.png"/><Relationship Id="rId44" Type="http://schemas.openxmlformats.org/officeDocument/2006/relationships/customXml" Target="../ink/ink20.xml"/><Relationship Id="rId86" Type="http://schemas.openxmlformats.org/officeDocument/2006/relationships/customXml" Target="../ink/ink41.xml"/><Relationship Id="rId151" Type="http://schemas.openxmlformats.org/officeDocument/2006/relationships/image" Target="../media/image74.png"/><Relationship Id="rId389" Type="http://schemas.openxmlformats.org/officeDocument/2006/relationships/image" Target="../media/image191.png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249" Type="http://schemas.openxmlformats.org/officeDocument/2006/relationships/image" Target="../media/image121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29.xml"/><Relationship Id="rId316" Type="http://schemas.openxmlformats.org/officeDocument/2006/relationships/customXml" Target="../ink/ink157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58.xml"/><Relationship Id="rId358" Type="http://schemas.openxmlformats.org/officeDocument/2006/relationships/customXml" Target="../ink/ink178.xml"/><Relationship Id="rId162" Type="http://schemas.openxmlformats.org/officeDocument/2006/relationships/customXml" Target="../ink/ink80.xml"/><Relationship Id="rId218" Type="http://schemas.openxmlformats.org/officeDocument/2006/relationships/customXml" Target="../ink/ink108.xml"/><Relationship Id="rId271" Type="http://schemas.openxmlformats.org/officeDocument/2006/relationships/image" Target="../media/image132.png"/><Relationship Id="rId24" Type="http://schemas.openxmlformats.org/officeDocument/2006/relationships/customXml" Target="../ink/ink10.xml"/><Relationship Id="rId66" Type="http://schemas.openxmlformats.org/officeDocument/2006/relationships/customXml" Target="../ink/ink31.xml"/><Relationship Id="rId131" Type="http://schemas.openxmlformats.org/officeDocument/2006/relationships/image" Target="../media/image65.png"/><Relationship Id="rId327" Type="http://schemas.openxmlformats.org/officeDocument/2006/relationships/image" Target="../media/image160.png"/><Relationship Id="rId369" Type="http://schemas.openxmlformats.org/officeDocument/2006/relationships/image" Target="../media/image181.png"/><Relationship Id="rId173" Type="http://schemas.openxmlformats.org/officeDocument/2006/relationships/image" Target="../media/image85.png"/><Relationship Id="rId229" Type="http://schemas.openxmlformats.org/officeDocument/2006/relationships/image" Target="../media/image111.png"/><Relationship Id="rId380" Type="http://schemas.openxmlformats.org/officeDocument/2006/relationships/customXml" Target="../ink/ink189.xml"/><Relationship Id="rId240" Type="http://schemas.openxmlformats.org/officeDocument/2006/relationships/customXml" Target="../ink/ink119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48.xml"/><Relationship Id="rId282" Type="http://schemas.openxmlformats.org/officeDocument/2006/relationships/customXml" Target="../ink/ink140.xml"/><Relationship Id="rId338" Type="http://schemas.openxmlformats.org/officeDocument/2006/relationships/customXml" Target="../ink/ink168.xml"/><Relationship Id="rId8" Type="http://schemas.openxmlformats.org/officeDocument/2006/relationships/customXml" Target="../ink/ink2.xml"/><Relationship Id="rId142" Type="http://schemas.openxmlformats.org/officeDocument/2006/relationships/customXml" Target="../ink/ink69.xml"/><Relationship Id="rId184" Type="http://schemas.openxmlformats.org/officeDocument/2006/relationships/customXml" Target="../ink/ink91.xml"/><Relationship Id="rId391" Type="http://schemas.openxmlformats.org/officeDocument/2006/relationships/image" Target="../media/image192.png"/><Relationship Id="rId405" Type="http://schemas.openxmlformats.org/officeDocument/2006/relationships/image" Target="../media/image199.png"/><Relationship Id="rId251" Type="http://schemas.openxmlformats.org/officeDocument/2006/relationships/image" Target="../media/image122.png"/><Relationship Id="rId46" Type="http://schemas.openxmlformats.org/officeDocument/2006/relationships/customXml" Target="../ink/ink21.xml"/><Relationship Id="rId293" Type="http://schemas.openxmlformats.org/officeDocument/2006/relationships/image" Target="../media/image143.png"/><Relationship Id="rId307" Type="http://schemas.openxmlformats.org/officeDocument/2006/relationships/image" Target="../media/image150.png"/><Relationship Id="rId349" Type="http://schemas.openxmlformats.org/officeDocument/2006/relationships/image" Target="../media/image171.png"/><Relationship Id="rId88" Type="http://schemas.openxmlformats.org/officeDocument/2006/relationships/customXml" Target="../ink/ink42.xml"/><Relationship Id="rId111" Type="http://schemas.openxmlformats.org/officeDocument/2006/relationships/image" Target="../media/image55.png"/><Relationship Id="rId153" Type="http://schemas.openxmlformats.org/officeDocument/2006/relationships/image" Target="../media/image75.png"/><Relationship Id="rId195" Type="http://schemas.openxmlformats.org/officeDocument/2006/relationships/image" Target="../media/image96.png"/><Relationship Id="rId209" Type="http://schemas.openxmlformats.org/officeDocument/2006/relationships/image" Target="../media/image103.png"/><Relationship Id="rId360" Type="http://schemas.openxmlformats.org/officeDocument/2006/relationships/customXml" Target="../ink/ink179.xml"/><Relationship Id="rId220" Type="http://schemas.openxmlformats.org/officeDocument/2006/relationships/customXml" Target="../ink/ink109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30.xml"/><Relationship Id="rId318" Type="http://schemas.openxmlformats.org/officeDocument/2006/relationships/customXml" Target="../ink/ink158.xml"/><Relationship Id="rId99" Type="http://schemas.openxmlformats.org/officeDocument/2006/relationships/image" Target="../media/image49.png"/><Relationship Id="rId122" Type="http://schemas.openxmlformats.org/officeDocument/2006/relationships/customXml" Target="../ink/ink59.xml"/><Relationship Id="rId164" Type="http://schemas.openxmlformats.org/officeDocument/2006/relationships/customXml" Target="../ink/ink81.xml"/><Relationship Id="rId371" Type="http://schemas.openxmlformats.org/officeDocument/2006/relationships/image" Target="../media/image182.png"/><Relationship Id="rId26" Type="http://schemas.openxmlformats.org/officeDocument/2006/relationships/customXml" Target="../ink/ink11.xml"/><Relationship Id="rId231" Type="http://schemas.openxmlformats.org/officeDocument/2006/relationships/image" Target="../media/image112.png"/><Relationship Id="rId273" Type="http://schemas.openxmlformats.org/officeDocument/2006/relationships/image" Target="../media/image133.png"/><Relationship Id="rId329" Type="http://schemas.openxmlformats.org/officeDocument/2006/relationships/image" Target="../media/image161.png"/><Relationship Id="rId68" Type="http://schemas.openxmlformats.org/officeDocument/2006/relationships/customXml" Target="../ink/ink32.xml"/><Relationship Id="rId133" Type="http://schemas.openxmlformats.org/officeDocument/2006/relationships/image" Target="../media/image66.png"/><Relationship Id="rId175" Type="http://schemas.openxmlformats.org/officeDocument/2006/relationships/image" Target="../media/image86.png"/><Relationship Id="rId340" Type="http://schemas.openxmlformats.org/officeDocument/2006/relationships/customXml" Target="../ink/ink169.xml"/><Relationship Id="rId200" Type="http://schemas.openxmlformats.org/officeDocument/2006/relationships/customXml" Target="../ink/ink99.xml"/><Relationship Id="rId382" Type="http://schemas.openxmlformats.org/officeDocument/2006/relationships/customXml" Target="../ink/ink190.xml"/><Relationship Id="rId242" Type="http://schemas.openxmlformats.org/officeDocument/2006/relationships/customXml" Target="../ink/ink120.xml"/><Relationship Id="rId284" Type="http://schemas.openxmlformats.org/officeDocument/2006/relationships/customXml" Target="../ink/ink141.xml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customXml" Target="../ink/ink49.xml"/><Relationship Id="rId144" Type="http://schemas.openxmlformats.org/officeDocument/2006/relationships/customXml" Target="../ink/ink70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550.png"/><Relationship Id="rId299" Type="http://schemas.openxmlformats.org/officeDocument/2006/relationships/image" Target="../media/image17460.png"/><Relationship Id="rId21" Type="http://schemas.openxmlformats.org/officeDocument/2006/relationships/customXml" Target="../ink/ink756.xml"/><Relationship Id="rId63" Type="http://schemas.openxmlformats.org/officeDocument/2006/relationships/customXml" Target="../ink/ink777.xml"/><Relationship Id="rId159" Type="http://schemas.openxmlformats.org/officeDocument/2006/relationships/image" Target="../media/image16760.png"/><Relationship Id="rId324" Type="http://schemas.openxmlformats.org/officeDocument/2006/relationships/customXml" Target="../ink/ink908.xml"/><Relationship Id="rId366" Type="http://schemas.openxmlformats.org/officeDocument/2006/relationships/customXml" Target="../ink/ink929.xml"/><Relationship Id="rId170" Type="http://schemas.openxmlformats.org/officeDocument/2006/relationships/customXml" Target="../ink/ink831.xml"/><Relationship Id="rId226" Type="http://schemas.openxmlformats.org/officeDocument/2006/relationships/customXml" Target="../ink/ink859.xml"/><Relationship Id="rId433" Type="http://schemas.openxmlformats.org/officeDocument/2006/relationships/customXml" Target="../ink/ink963.xml"/><Relationship Id="rId268" Type="http://schemas.openxmlformats.org/officeDocument/2006/relationships/customXml" Target="../ink/ink880.xml"/><Relationship Id="rId475" Type="http://schemas.openxmlformats.org/officeDocument/2006/relationships/customXml" Target="../ink/ink984.xml"/><Relationship Id="rId32" Type="http://schemas.openxmlformats.org/officeDocument/2006/relationships/image" Target="../media/image16130.png"/><Relationship Id="rId74" Type="http://schemas.openxmlformats.org/officeDocument/2006/relationships/image" Target="../media/image16340.png"/><Relationship Id="rId128" Type="http://schemas.openxmlformats.org/officeDocument/2006/relationships/customXml" Target="../ink/ink810.xml"/><Relationship Id="rId335" Type="http://schemas.openxmlformats.org/officeDocument/2006/relationships/image" Target="../media/image17640.png"/><Relationship Id="rId377" Type="http://schemas.openxmlformats.org/officeDocument/2006/relationships/image" Target="../media/image17850.png"/><Relationship Id="rId500" Type="http://schemas.openxmlformats.org/officeDocument/2006/relationships/image" Target="../media/image18460.png"/><Relationship Id="rId5" Type="http://schemas.openxmlformats.org/officeDocument/2006/relationships/customXml" Target="../ink/ink748.xml"/><Relationship Id="rId181" Type="http://schemas.openxmlformats.org/officeDocument/2006/relationships/image" Target="../media/image16870.png"/><Relationship Id="rId237" Type="http://schemas.openxmlformats.org/officeDocument/2006/relationships/image" Target="../media/image17150.png"/><Relationship Id="rId402" Type="http://schemas.openxmlformats.org/officeDocument/2006/relationships/image" Target="../media/image17970.png"/><Relationship Id="rId279" Type="http://schemas.openxmlformats.org/officeDocument/2006/relationships/image" Target="../media/image17360.png"/><Relationship Id="rId444" Type="http://schemas.openxmlformats.org/officeDocument/2006/relationships/image" Target="../media/image18180.png"/><Relationship Id="rId486" Type="http://schemas.openxmlformats.org/officeDocument/2006/relationships/image" Target="../media/image18390.png"/><Relationship Id="rId43" Type="http://schemas.openxmlformats.org/officeDocument/2006/relationships/customXml" Target="../ink/ink767.xml"/><Relationship Id="rId139" Type="http://schemas.openxmlformats.org/officeDocument/2006/relationships/image" Target="../media/image16660.png"/><Relationship Id="rId290" Type="http://schemas.openxmlformats.org/officeDocument/2006/relationships/customXml" Target="../ink/ink891.xml"/><Relationship Id="rId304" Type="http://schemas.openxmlformats.org/officeDocument/2006/relationships/customXml" Target="../ink/ink898.xml"/><Relationship Id="rId346" Type="http://schemas.openxmlformats.org/officeDocument/2006/relationships/customXml" Target="../ink/ink919.xml"/><Relationship Id="rId388" Type="http://schemas.openxmlformats.org/officeDocument/2006/relationships/customXml" Target="../ink/ink940.xml"/><Relationship Id="rId85" Type="http://schemas.openxmlformats.org/officeDocument/2006/relationships/customXml" Target="../ink/ink788.xml"/><Relationship Id="rId150" Type="http://schemas.openxmlformats.org/officeDocument/2006/relationships/customXml" Target="../ink/ink821.xml"/><Relationship Id="rId192" Type="http://schemas.openxmlformats.org/officeDocument/2006/relationships/customXml" Target="../ink/ink842.xml"/><Relationship Id="rId206" Type="http://schemas.openxmlformats.org/officeDocument/2006/relationships/customXml" Target="../ink/ink849.xml"/><Relationship Id="rId413" Type="http://schemas.openxmlformats.org/officeDocument/2006/relationships/customXml" Target="../ink/ink953.xml"/><Relationship Id="rId248" Type="http://schemas.openxmlformats.org/officeDocument/2006/relationships/customXml" Target="../ink/ink870.xml"/><Relationship Id="rId455" Type="http://schemas.openxmlformats.org/officeDocument/2006/relationships/customXml" Target="../ink/ink974.xml"/><Relationship Id="rId497" Type="http://schemas.openxmlformats.org/officeDocument/2006/relationships/customXml" Target="../ink/ink995.xml"/><Relationship Id="rId12" Type="http://schemas.openxmlformats.org/officeDocument/2006/relationships/image" Target="../media/image16030.png"/><Relationship Id="rId108" Type="http://schemas.openxmlformats.org/officeDocument/2006/relationships/image" Target="../media/image16511.png"/><Relationship Id="rId315" Type="http://schemas.openxmlformats.org/officeDocument/2006/relationships/image" Target="../media/image17540.png"/><Relationship Id="rId357" Type="http://schemas.openxmlformats.org/officeDocument/2006/relationships/image" Target="../media/image17750.png"/><Relationship Id="rId54" Type="http://schemas.openxmlformats.org/officeDocument/2006/relationships/image" Target="../media/image16240.png"/><Relationship Id="rId96" Type="http://schemas.openxmlformats.org/officeDocument/2006/relationships/image" Target="../media/image16450.png"/><Relationship Id="rId161" Type="http://schemas.openxmlformats.org/officeDocument/2006/relationships/image" Target="../media/image16770.png"/><Relationship Id="rId217" Type="http://schemas.openxmlformats.org/officeDocument/2006/relationships/image" Target="../media/image17050.png"/><Relationship Id="rId399" Type="http://schemas.openxmlformats.org/officeDocument/2006/relationships/customXml" Target="../ink/ink946.xml"/><Relationship Id="rId259" Type="http://schemas.openxmlformats.org/officeDocument/2006/relationships/image" Target="../media/image17260.png"/><Relationship Id="rId424" Type="http://schemas.openxmlformats.org/officeDocument/2006/relationships/image" Target="../media/image18080.png"/><Relationship Id="rId466" Type="http://schemas.openxmlformats.org/officeDocument/2006/relationships/image" Target="../media/image18290.png"/><Relationship Id="rId23" Type="http://schemas.openxmlformats.org/officeDocument/2006/relationships/customXml" Target="../ink/ink757.xml"/><Relationship Id="rId119" Type="http://schemas.openxmlformats.org/officeDocument/2006/relationships/image" Target="../media/image16560.png"/><Relationship Id="rId270" Type="http://schemas.openxmlformats.org/officeDocument/2006/relationships/customXml" Target="../ink/ink881.xml"/><Relationship Id="rId326" Type="http://schemas.openxmlformats.org/officeDocument/2006/relationships/customXml" Target="../ink/ink909.xml"/><Relationship Id="rId65" Type="http://schemas.openxmlformats.org/officeDocument/2006/relationships/customXml" Target="../ink/ink778.xml"/><Relationship Id="rId130" Type="http://schemas.openxmlformats.org/officeDocument/2006/relationships/customXml" Target="../ink/ink811.xml"/><Relationship Id="rId368" Type="http://schemas.openxmlformats.org/officeDocument/2006/relationships/customXml" Target="../ink/ink930.xml"/><Relationship Id="rId172" Type="http://schemas.openxmlformats.org/officeDocument/2006/relationships/customXml" Target="../ink/ink832.xml"/><Relationship Id="rId228" Type="http://schemas.openxmlformats.org/officeDocument/2006/relationships/customXml" Target="../ink/ink860.xml"/><Relationship Id="rId435" Type="http://schemas.openxmlformats.org/officeDocument/2006/relationships/customXml" Target="../ink/ink964.xml"/><Relationship Id="rId477" Type="http://schemas.openxmlformats.org/officeDocument/2006/relationships/customXml" Target="../ink/ink985.xml"/><Relationship Id="rId281" Type="http://schemas.openxmlformats.org/officeDocument/2006/relationships/image" Target="../media/image17370.png"/><Relationship Id="rId337" Type="http://schemas.openxmlformats.org/officeDocument/2006/relationships/image" Target="../media/image17650.png"/><Relationship Id="rId34" Type="http://schemas.openxmlformats.org/officeDocument/2006/relationships/image" Target="../media/image16140.png"/><Relationship Id="rId76" Type="http://schemas.openxmlformats.org/officeDocument/2006/relationships/image" Target="../media/image16350.png"/><Relationship Id="rId141" Type="http://schemas.openxmlformats.org/officeDocument/2006/relationships/image" Target="../media/image16670.png"/><Relationship Id="rId379" Type="http://schemas.openxmlformats.org/officeDocument/2006/relationships/image" Target="../media/image17860.png"/><Relationship Id="rId7" Type="http://schemas.openxmlformats.org/officeDocument/2006/relationships/customXml" Target="../ink/ink749.xml"/><Relationship Id="rId183" Type="http://schemas.openxmlformats.org/officeDocument/2006/relationships/image" Target="../media/image16880.png"/><Relationship Id="rId239" Type="http://schemas.openxmlformats.org/officeDocument/2006/relationships/image" Target="../media/image17160.png"/><Relationship Id="rId390" Type="http://schemas.openxmlformats.org/officeDocument/2006/relationships/customXml" Target="../ink/ink941.xml"/><Relationship Id="rId404" Type="http://schemas.openxmlformats.org/officeDocument/2006/relationships/image" Target="../media/image17980.png"/><Relationship Id="rId446" Type="http://schemas.openxmlformats.org/officeDocument/2006/relationships/image" Target="../media/image18190.png"/><Relationship Id="rId250" Type="http://schemas.openxmlformats.org/officeDocument/2006/relationships/customXml" Target="../ink/ink871.xml"/><Relationship Id="rId292" Type="http://schemas.openxmlformats.org/officeDocument/2006/relationships/customXml" Target="../ink/ink892.xml"/><Relationship Id="rId306" Type="http://schemas.openxmlformats.org/officeDocument/2006/relationships/customXml" Target="../ink/ink899.xml"/><Relationship Id="rId488" Type="http://schemas.openxmlformats.org/officeDocument/2006/relationships/image" Target="../media/image18400.png"/><Relationship Id="rId45" Type="http://schemas.openxmlformats.org/officeDocument/2006/relationships/customXml" Target="../ink/ink768.xml"/><Relationship Id="rId87" Type="http://schemas.openxmlformats.org/officeDocument/2006/relationships/customXml" Target="../ink/ink789.xml"/><Relationship Id="rId110" Type="http://schemas.openxmlformats.org/officeDocument/2006/relationships/image" Target="../media/image16520.png"/><Relationship Id="rId348" Type="http://schemas.openxmlformats.org/officeDocument/2006/relationships/customXml" Target="../ink/ink920.xml"/><Relationship Id="rId152" Type="http://schemas.openxmlformats.org/officeDocument/2006/relationships/customXml" Target="../ink/ink822.xml"/><Relationship Id="rId194" Type="http://schemas.openxmlformats.org/officeDocument/2006/relationships/customXml" Target="../ink/ink843.xml"/><Relationship Id="rId208" Type="http://schemas.openxmlformats.org/officeDocument/2006/relationships/customXml" Target="../ink/ink850.xml"/><Relationship Id="rId415" Type="http://schemas.openxmlformats.org/officeDocument/2006/relationships/customXml" Target="../ink/ink954.xml"/><Relationship Id="rId457" Type="http://schemas.openxmlformats.org/officeDocument/2006/relationships/customXml" Target="../ink/ink975.xml"/><Relationship Id="rId261" Type="http://schemas.openxmlformats.org/officeDocument/2006/relationships/image" Target="../media/image17270.png"/><Relationship Id="rId499" Type="http://schemas.openxmlformats.org/officeDocument/2006/relationships/customXml" Target="../ink/ink996.xml"/><Relationship Id="rId14" Type="http://schemas.openxmlformats.org/officeDocument/2006/relationships/image" Target="../media/image16040.png"/><Relationship Id="rId56" Type="http://schemas.openxmlformats.org/officeDocument/2006/relationships/image" Target="../media/image16250.png"/><Relationship Id="rId317" Type="http://schemas.openxmlformats.org/officeDocument/2006/relationships/image" Target="../media/image17550.png"/><Relationship Id="rId359" Type="http://schemas.openxmlformats.org/officeDocument/2006/relationships/image" Target="../media/image17760.png"/><Relationship Id="rId98" Type="http://schemas.openxmlformats.org/officeDocument/2006/relationships/image" Target="../media/image16460.png"/><Relationship Id="rId121" Type="http://schemas.openxmlformats.org/officeDocument/2006/relationships/image" Target="../media/image16570.png"/><Relationship Id="rId163" Type="http://schemas.openxmlformats.org/officeDocument/2006/relationships/image" Target="../media/image16780.png"/><Relationship Id="rId219" Type="http://schemas.openxmlformats.org/officeDocument/2006/relationships/image" Target="../media/image17060.png"/><Relationship Id="rId370" Type="http://schemas.openxmlformats.org/officeDocument/2006/relationships/customXml" Target="../ink/ink931.xml"/><Relationship Id="rId426" Type="http://schemas.openxmlformats.org/officeDocument/2006/relationships/image" Target="../media/image18090.png"/><Relationship Id="rId230" Type="http://schemas.openxmlformats.org/officeDocument/2006/relationships/customXml" Target="../ink/ink861.xml"/><Relationship Id="rId468" Type="http://schemas.openxmlformats.org/officeDocument/2006/relationships/image" Target="../media/image18300.png"/><Relationship Id="rId25" Type="http://schemas.openxmlformats.org/officeDocument/2006/relationships/customXml" Target="../ink/ink758.xml"/><Relationship Id="rId67" Type="http://schemas.openxmlformats.org/officeDocument/2006/relationships/customXml" Target="../ink/ink779.xml"/><Relationship Id="rId272" Type="http://schemas.openxmlformats.org/officeDocument/2006/relationships/customXml" Target="../ink/ink882.xml"/><Relationship Id="rId328" Type="http://schemas.openxmlformats.org/officeDocument/2006/relationships/customXml" Target="../ink/ink910.xml"/><Relationship Id="rId132" Type="http://schemas.openxmlformats.org/officeDocument/2006/relationships/customXml" Target="../ink/ink812.xml"/><Relationship Id="rId174" Type="http://schemas.openxmlformats.org/officeDocument/2006/relationships/customXml" Target="../ink/ink833.xml"/><Relationship Id="rId381" Type="http://schemas.openxmlformats.org/officeDocument/2006/relationships/image" Target="../media/image17870.png"/><Relationship Id="rId241" Type="http://schemas.openxmlformats.org/officeDocument/2006/relationships/image" Target="../media/image17170.png"/><Relationship Id="rId437" Type="http://schemas.openxmlformats.org/officeDocument/2006/relationships/customXml" Target="../ink/ink965.xml"/><Relationship Id="rId479" Type="http://schemas.openxmlformats.org/officeDocument/2006/relationships/customXml" Target="../ink/ink986.xml"/><Relationship Id="rId36" Type="http://schemas.openxmlformats.org/officeDocument/2006/relationships/image" Target="../media/image16150.png"/><Relationship Id="rId283" Type="http://schemas.openxmlformats.org/officeDocument/2006/relationships/image" Target="../media/image17380.png"/><Relationship Id="rId339" Type="http://schemas.openxmlformats.org/officeDocument/2006/relationships/image" Target="../media/image17660.png"/><Relationship Id="rId490" Type="http://schemas.openxmlformats.org/officeDocument/2006/relationships/image" Target="../media/image18411.png"/><Relationship Id="rId78" Type="http://schemas.openxmlformats.org/officeDocument/2006/relationships/image" Target="../media/image16360.png"/><Relationship Id="rId101" Type="http://schemas.openxmlformats.org/officeDocument/2006/relationships/customXml" Target="../ink/ink796.xml"/><Relationship Id="rId143" Type="http://schemas.openxmlformats.org/officeDocument/2006/relationships/image" Target="../media/image16680.png"/><Relationship Id="rId185" Type="http://schemas.openxmlformats.org/officeDocument/2006/relationships/image" Target="../media/image16890.png"/><Relationship Id="rId350" Type="http://schemas.openxmlformats.org/officeDocument/2006/relationships/customXml" Target="../ink/ink921.xml"/><Relationship Id="rId406" Type="http://schemas.openxmlformats.org/officeDocument/2006/relationships/image" Target="../media/image17990.png"/><Relationship Id="rId9" Type="http://schemas.openxmlformats.org/officeDocument/2006/relationships/customXml" Target="../ink/ink750.xml"/><Relationship Id="rId210" Type="http://schemas.openxmlformats.org/officeDocument/2006/relationships/customXml" Target="../ink/ink851.xml"/><Relationship Id="rId392" Type="http://schemas.openxmlformats.org/officeDocument/2006/relationships/customXml" Target="../ink/ink942.xml"/><Relationship Id="rId448" Type="http://schemas.openxmlformats.org/officeDocument/2006/relationships/image" Target="../media/image18200.png"/><Relationship Id="rId252" Type="http://schemas.openxmlformats.org/officeDocument/2006/relationships/customXml" Target="../ink/ink872.xml"/><Relationship Id="rId294" Type="http://schemas.openxmlformats.org/officeDocument/2006/relationships/customXml" Target="../ink/ink893.xml"/><Relationship Id="rId308" Type="http://schemas.openxmlformats.org/officeDocument/2006/relationships/customXml" Target="../ink/ink900.xml"/><Relationship Id="rId47" Type="http://schemas.openxmlformats.org/officeDocument/2006/relationships/customXml" Target="../ink/ink769.xml"/><Relationship Id="rId89" Type="http://schemas.openxmlformats.org/officeDocument/2006/relationships/customXml" Target="../ink/ink790.xml"/><Relationship Id="rId112" Type="http://schemas.openxmlformats.org/officeDocument/2006/relationships/image" Target="../media/image16530.png"/><Relationship Id="rId154" Type="http://schemas.openxmlformats.org/officeDocument/2006/relationships/customXml" Target="../ink/ink823.xml"/><Relationship Id="rId361" Type="http://schemas.openxmlformats.org/officeDocument/2006/relationships/image" Target="../media/image17770.png"/><Relationship Id="rId196" Type="http://schemas.openxmlformats.org/officeDocument/2006/relationships/customXml" Target="../ink/ink844.xml"/><Relationship Id="rId417" Type="http://schemas.openxmlformats.org/officeDocument/2006/relationships/customXml" Target="../ink/ink955.xml"/><Relationship Id="rId459" Type="http://schemas.openxmlformats.org/officeDocument/2006/relationships/customXml" Target="../ink/ink976.xml"/><Relationship Id="rId16" Type="http://schemas.openxmlformats.org/officeDocument/2006/relationships/image" Target="../media/image16050.png"/><Relationship Id="rId221" Type="http://schemas.openxmlformats.org/officeDocument/2006/relationships/image" Target="../media/image17070.png"/><Relationship Id="rId263" Type="http://schemas.openxmlformats.org/officeDocument/2006/relationships/image" Target="../media/image17280.png"/><Relationship Id="rId319" Type="http://schemas.openxmlformats.org/officeDocument/2006/relationships/image" Target="../media/image17560.png"/><Relationship Id="rId470" Type="http://schemas.openxmlformats.org/officeDocument/2006/relationships/image" Target="../media/image18311.png"/><Relationship Id="rId58" Type="http://schemas.openxmlformats.org/officeDocument/2006/relationships/image" Target="../media/image16260.png"/><Relationship Id="rId123" Type="http://schemas.openxmlformats.org/officeDocument/2006/relationships/image" Target="../media/image16580.png"/><Relationship Id="rId330" Type="http://schemas.openxmlformats.org/officeDocument/2006/relationships/customXml" Target="../ink/ink911.xml"/><Relationship Id="rId165" Type="http://schemas.openxmlformats.org/officeDocument/2006/relationships/image" Target="../media/image16790.png"/><Relationship Id="rId372" Type="http://schemas.openxmlformats.org/officeDocument/2006/relationships/customXml" Target="../ink/ink932.xml"/><Relationship Id="rId428" Type="http://schemas.openxmlformats.org/officeDocument/2006/relationships/image" Target="../media/image18100.png"/><Relationship Id="rId232" Type="http://schemas.openxmlformats.org/officeDocument/2006/relationships/customXml" Target="../ink/ink862.xml"/><Relationship Id="rId274" Type="http://schemas.openxmlformats.org/officeDocument/2006/relationships/customXml" Target="../ink/ink883.xml"/><Relationship Id="rId481" Type="http://schemas.openxmlformats.org/officeDocument/2006/relationships/customXml" Target="../ink/ink987.xml"/><Relationship Id="rId27" Type="http://schemas.openxmlformats.org/officeDocument/2006/relationships/customXml" Target="../ink/ink759.xml"/><Relationship Id="rId69" Type="http://schemas.openxmlformats.org/officeDocument/2006/relationships/customXml" Target="../ink/ink780.xml"/><Relationship Id="rId134" Type="http://schemas.openxmlformats.org/officeDocument/2006/relationships/customXml" Target="../ink/ink813.xml"/><Relationship Id="rId80" Type="http://schemas.openxmlformats.org/officeDocument/2006/relationships/image" Target="../media/image16370.png"/><Relationship Id="rId176" Type="http://schemas.openxmlformats.org/officeDocument/2006/relationships/customXml" Target="../ink/ink834.xml"/><Relationship Id="rId341" Type="http://schemas.openxmlformats.org/officeDocument/2006/relationships/image" Target="../media/image17670.png"/><Relationship Id="rId383" Type="http://schemas.openxmlformats.org/officeDocument/2006/relationships/image" Target="../media/image17880.png"/><Relationship Id="rId439" Type="http://schemas.openxmlformats.org/officeDocument/2006/relationships/customXml" Target="../ink/ink966.xml"/><Relationship Id="rId201" Type="http://schemas.openxmlformats.org/officeDocument/2006/relationships/image" Target="../media/image16970.png"/><Relationship Id="rId243" Type="http://schemas.openxmlformats.org/officeDocument/2006/relationships/image" Target="../media/image17180.png"/><Relationship Id="rId285" Type="http://schemas.openxmlformats.org/officeDocument/2006/relationships/image" Target="../media/image17390.png"/><Relationship Id="rId450" Type="http://schemas.openxmlformats.org/officeDocument/2006/relationships/image" Target="../media/image18211.png"/><Relationship Id="rId38" Type="http://schemas.openxmlformats.org/officeDocument/2006/relationships/image" Target="../media/image16160.png"/><Relationship Id="rId103" Type="http://schemas.openxmlformats.org/officeDocument/2006/relationships/customXml" Target="../ink/ink797.xml"/><Relationship Id="rId310" Type="http://schemas.openxmlformats.org/officeDocument/2006/relationships/customXml" Target="../ink/ink901.xml"/><Relationship Id="rId492" Type="http://schemas.openxmlformats.org/officeDocument/2006/relationships/image" Target="../media/image18420.png"/><Relationship Id="rId91" Type="http://schemas.openxmlformats.org/officeDocument/2006/relationships/customXml" Target="../ink/ink791.xml"/><Relationship Id="rId145" Type="http://schemas.openxmlformats.org/officeDocument/2006/relationships/image" Target="../media/image16690.png"/><Relationship Id="rId187" Type="http://schemas.openxmlformats.org/officeDocument/2006/relationships/image" Target="../media/image16900.png"/><Relationship Id="rId352" Type="http://schemas.openxmlformats.org/officeDocument/2006/relationships/customXml" Target="../ink/ink922.xml"/><Relationship Id="rId394" Type="http://schemas.openxmlformats.org/officeDocument/2006/relationships/customXml" Target="../ink/ink943.xml"/><Relationship Id="rId408" Type="http://schemas.openxmlformats.org/officeDocument/2006/relationships/image" Target="../media/image18000.png"/><Relationship Id="rId212" Type="http://schemas.openxmlformats.org/officeDocument/2006/relationships/customXml" Target="../ink/ink852.xml"/><Relationship Id="rId254" Type="http://schemas.openxmlformats.org/officeDocument/2006/relationships/customXml" Target="../ink/ink873.xml"/><Relationship Id="rId49" Type="http://schemas.openxmlformats.org/officeDocument/2006/relationships/customXml" Target="../ink/ink770.xml"/><Relationship Id="rId114" Type="http://schemas.openxmlformats.org/officeDocument/2006/relationships/customXml" Target="../ink/ink803.xml"/><Relationship Id="rId296" Type="http://schemas.openxmlformats.org/officeDocument/2006/relationships/customXml" Target="../ink/ink894.xml"/><Relationship Id="rId461" Type="http://schemas.openxmlformats.org/officeDocument/2006/relationships/customXml" Target="../ink/ink977.xml"/><Relationship Id="rId60" Type="http://schemas.openxmlformats.org/officeDocument/2006/relationships/image" Target="../media/image16270.png"/><Relationship Id="rId156" Type="http://schemas.openxmlformats.org/officeDocument/2006/relationships/customXml" Target="../ink/ink824.xml"/><Relationship Id="rId198" Type="http://schemas.openxmlformats.org/officeDocument/2006/relationships/customXml" Target="../ink/ink845.xml"/><Relationship Id="rId321" Type="http://schemas.openxmlformats.org/officeDocument/2006/relationships/image" Target="../media/image17570.png"/><Relationship Id="rId363" Type="http://schemas.openxmlformats.org/officeDocument/2006/relationships/image" Target="../media/image17780.png"/><Relationship Id="rId419" Type="http://schemas.openxmlformats.org/officeDocument/2006/relationships/customXml" Target="../ink/ink956.xml"/><Relationship Id="rId223" Type="http://schemas.openxmlformats.org/officeDocument/2006/relationships/image" Target="../media/image17080.png"/><Relationship Id="rId430" Type="http://schemas.openxmlformats.org/officeDocument/2006/relationships/image" Target="../media/image18111.png"/><Relationship Id="rId18" Type="http://schemas.openxmlformats.org/officeDocument/2006/relationships/image" Target="../media/image16060.png"/><Relationship Id="rId265" Type="http://schemas.openxmlformats.org/officeDocument/2006/relationships/image" Target="../media/image17290.png"/><Relationship Id="rId472" Type="http://schemas.openxmlformats.org/officeDocument/2006/relationships/image" Target="../media/image18320.png"/><Relationship Id="rId125" Type="http://schemas.openxmlformats.org/officeDocument/2006/relationships/image" Target="../media/image16590.png"/><Relationship Id="rId167" Type="http://schemas.openxmlformats.org/officeDocument/2006/relationships/image" Target="../media/image16800.png"/><Relationship Id="rId332" Type="http://schemas.openxmlformats.org/officeDocument/2006/relationships/customXml" Target="../ink/ink912.xml"/><Relationship Id="rId374" Type="http://schemas.openxmlformats.org/officeDocument/2006/relationships/customXml" Target="../ink/ink933.xml"/><Relationship Id="rId71" Type="http://schemas.openxmlformats.org/officeDocument/2006/relationships/customXml" Target="../ink/ink781.xml"/><Relationship Id="rId234" Type="http://schemas.openxmlformats.org/officeDocument/2006/relationships/customXml" Target="../ink/ink863.xml"/><Relationship Id="rId2" Type="http://schemas.openxmlformats.org/officeDocument/2006/relationships/image" Target="../media/image258.png"/><Relationship Id="rId29" Type="http://schemas.openxmlformats.org/officeDocument/2006/relationships/customXml" Target="../ink/ink760.xml"/><Relationship Id="rId276" Type="http://schemas.openxmlformats.org/officeDocument/2006/relationships/customXml" Target="../ink/ink884.xml"/><Relationship Id="rId441" Type="http://schemas.openxmlformats.org/officeDocument/2006/relationships/customXml" Target="../ink/ink967.xml"/><Relationship Id="rId483" Type="http://schemas.openxmlformats.org/officeDocument/2006/relationships/customXml" Target="../ink/ink988.xml"/><Relationship Id="rId40" Type="http://schemas.openxmlformats.org/officeDocument/2006/relationships/image" Target="../media/image16170.png"/><Relationship Id="rId136" Type="http://schemas.openxmlformats.org/officeDocument/2006/relationships/customXml" Target="../ink/ink814.xml"/><Relationship Id="rId178" Type="http://schemas.openxmlformats.org/officeDocument/2006/relationships/customXml" Target="../ink/ink835.xml"/><Relationship Id="rId301" Type="http://schemas.openxmlformats.org/officeDocument/2006/relationships/image" Target="../media/image17470.png"/><Relationship Id="rId343" Type="http://schemas.openxmlformats.org/officeDocument/2006/relationships/image" Target="../media/image17680.png"/><Relationship Id="rId82" Type="http://schemas.openxmlformats.org/officeDocument/2006/relationships/image" Target="../media/image16380.png"/><Relationship Id="rId203" Type="http://schemas.openxmlformats.org/officeDocument/2006/relationships/image" Target="../media/image16980.png"/><Relationship Id="rId385" Type="http://schemas.openxmlformats.org/officeDocument/2006/relationships/image" Target="../media/image17890.png"/><Relationship Id="rId245" Type="http://schemas.openxmlformats.org/officeDocument/2006/relationships/image" Target="../media/image17190.png"/><Relationship Id="rId287" Type="http://schemas.openxmlformats.org/officeDocument/2006/relationships/image" Target="../media/image17400.png"/><Relationship Id="rId410" Type="http://schemas.openxmlformats.org/officeDocument/2006/relationships/image" Target="../media/image18011.png"/><Relationship Id="rId452" Type="http://schemas.openxmlformats.org/officeDocument/2006/relationships/image" Target="../media/image18220.png"/><Relationship Id="rId494" Type="http://schemas.openxmlformats.org/officeDocument/2006/relationships/image" Target="../media/image18430.png"/><Relationship Id="rId105" Type="http://schemas.openxmlformats.org/officeDocument/2006/relationships/customXml" Target="../ink/ink798.xml"/><Relationship Id="rId147" Type="http://schemas.openxmlformats.org/officeDocument/2006/relationships/image" Target="../media/image16700.png"/><Relationship Id="rId312" Type="http://schemas.openxmlformats.org/officeDocument/2006/relationships/customXml" Target="../ink/ink902.xml"/><Relationship Id="rId354" Type="http://schemas.openxmlformats.org/officeDocument/2006/relationships/customXml" Target="../ink/ink923.xml"/><Relationship Id="rId51" Type="http://schemas.openxmlformats.org/officeDocument/2006/relationships/customXml" Target="../ink/ink771.xml"/><Relationship Id="rId93" Type="http://schemas.openxmlformats.org/officeDocument/2006/relationships/customXml" Target="../ink/ink792.xml"/><Relationship Id="rId189" Type="http://schemas.openxmlformats.org/officeDocument/2006/relationships/image" Target="../media/image16911.png"/><Relationship Id="rId396" Type="http://schemas.openxmlformats.org/officeDocument/2006/relationships/customXml" Target="../ink/ink944.xml"/><Relationship Id="rId214" Type="http://schemas.openxmlformats.org/officeDocument/2006/relationships/customXml" Target="../ink/ink853.xml"/><Relationship Id="rId256" Type="http://schemas.openxmlformats.org/officeDocument/2006/relationships/customXml" Target="../ink/ink874.xml"/><Relationship Id="rId298" Type="http://schemas.openxmlformats.org/officeDocument/2006/relationships/customXml" Target="../ink/ink895.xml"/><Relationship Id="rId421" Type="http://schemas.openxmlformats.org/officeDocument/2006/relationships/customXml" Target="../ink/ink957.xml"/><Relationship Id="rId463" Type="http://schemas.openxmlformats.org/officeDocument/2006/relationships/customXml" Target="../ink/ink978.xml"/><Relationship Id="rId116" Type="http://schemas.openxmlformats.org/officeDocument/2006/relationships/customXml" Target="../ink/ink804.xml"/><Relationship Id="rId158" Type="http://schemas.openxmlformats.org/officeDocument/2006/relationships/customXml" Target="../ink/ink825.xml"/><Relationship Id="rId323" Type="http://schemas.openxmlformats.org/officeDocument/2006/relationships/image" Target="../media/image17580.png"/><Relationship Id="rId20" Type="http://schemas.openxmlformats.org/officeDocument/2006/relationships/image" Target="../media/image16070.png"/><Relationship Id="rId62" Type="http://schemas.openxmlformats.org/officeDocument/2006/relationships/image" Target="../media/image16280.png"/><Relationship Id="rId365" Type="http://schemas.openxmlformats.org/officeDocument/2006/relationships/image" Target="../media/image17790.png"/><Relationship Id="rId225" Type="http://schemas.openxmlformats.org/officeDocument/2006/relationships/image" Target="../media/image17090.png"/><Relationship Id="rId267" Type="http://schemas.openxmlformats.org/officeDocument/2006/relationships/image" Target="../media/image17300.png"/><Relationship Id="rId432" Type="http://schemas.openxmlformats.org/officeDocument/2006/relationships/image" Target="../media/image18120.png"/><Relationship Id="rId474" Type="http://schemas.openxmlformats.org/officeDocument/2006/relationships/image" Target="../media/image18330.png"/><Relationship Id="rId106" Type="http://schemas.openxmlformats.org/officeDocument/2006/relationships/image" Target="../media/image16500.png"/><Relationship Id="rId127" Type="http://schemas.openxmlformats.org/officeDocument/2006/relationships/image" Target="../media/image16600.png"/><Relationship Id="rId313" Type="http://schemas.openxmlformats.org/officeDocument/2006/relationships/image" Target="../media/image17530.png"/><Relationship Id="rId495" Type="http://schemas.openxmlformats.org/officeDocument/2006/relationships/customXml" Target="../ink/ink994.xml"/><Relationship Id="rId10" Type="http://schemas.openxmlformats.org/officeDocument/2006/relationships/image" Target="../media/image16020.png"/><Relationship Id="rId31" Type="http://schemas.openxmlformats.org/officeDocument/2006/relationships/customXml" Target="../ink/ink761.xml"/><Relationship Id="rId52" Type="http://schemas.openxmlformats.org/officeDocument/2006/relationships/image" Target="../media/image16230.png"/><Relationship Id="rId73" Type="http://schemas.openxmlformats.org/officeDocument/2006/relationships/customXml" Target="../ink/ink782.xml"/><Relationship Id="rId94" Type="http://schemas.openxmlformats.org/officeDocument/2006/relationships/image" Target="../media/image16440.png"/><Relationship Id="rId148" Type="http://schemas.openxmlformats.org/officeDocument/2006/relationships/customXml" Target="../ink/ink820.xml"/><Relationship Id="rId169" Type="http://schemas.openxmlformats.org/officeDocument/2006/relationships/image" Target="../media/image16811.png"/><Relationship Id="rId334" Type="http://schemas.openxmlformats.org/officeDocument/2006/relationships/customXml" Target="../ink/ink913.xml"/><Relationship Id="rId355" Type="http://schemas.openxmlformats.org/officeDocument/2006/relationships/image" Target="../media/image17740.png"/><Relationship Id="rId376" Type="http://schemas.openxmlformats.org/officeDocument/2006/relationships/customXml" Target="../ink/ink934.xml"/><Relationship Id="rId397" Type="http://schemas.openxmlformats.org/officeDocument/2006/relationships/customXml" Target="../ink/ink945.xml"/><Relationship Id="rId4" Type="http://schemas.openxmlformats.org/officeDocument/2006/relationships/image" Target="../media/image15990.png"/><Relationship Id="rId180" Type="http://schemas.openxmlformats.org/officeDocument/2006/relationships/customXml" Target="../ink/ink836.xml"/><Relationship Id="rId215" Type="http://schemas.openxmlformats.org/officeDocument/2006/relationships/image" Target="../media/image17040.png"/><Relationship Id="rId236" Type="http://schemas.openxmlformats.org/officeDocument/2006/relationships/customXml" Target="../ink/ink864.xml"/><Relationship Id="rId257" Type="http://schemas.openxmlformats.org/officeDocument/2006/relationships/image" Target="../media/image17250.png"/><Relationship Id="rId278" Type="http://schemas.openxmlformats.org/officeDocument/2006/relationships/customXml" Target="../ink/ink885.xml"/><Relationship Id="rId401" Type="http://schemas.openxmlformats.org/officeDocument/2006/relationships/customXml" Target="../ink/ink947.xml"/><Relationship Id="rId422" Type="http://schemas.openxmlformats.org/officeDocument/2006/relationships/image" Target="../media/image18070.png"/><Relationship Id="rId443" Type="http://schemas.openxmlformats.org/officeDocument/2006/relationships/customXml" Target="../ink/ink968.xml"/><Relationship Id="rId464" Type="http://schemas.openxmlformats.org/officeDocument/2006/relationships/image" Target="../media/image18280.png"/><Relationship Id="rId303" Type="http://schemas.openxmlformats.org/officeDocument/2006/relationships/image" Target="../media/image17480.png"/><Relationship Id="rId485" Type="http://schemas.openxmlformats.org/officeDocument/2006/relationships/customXml" Target="../ink/ink989.xml"/><Relationship Id="rId42" Type="http://schemas.openxmlformats.org/officeDocument/2006/relationships/image" Target="../media/image16180.png"/><Relationship Id="rId84" Type="http://schemas.openxmlformats.org/officeDocument/2006/relationships/image" Target="../media/image16390.png"/><Relationship Id="rId138" Type="http://schemas.openxmlformats.org/officeDocument/2006/relationships/customXml" Target="../ink/ink815.xml"/><Relationship Id="rId345" Type="http://schemas.openxmlformats.org/officeDocument/2006/relationships/image" Target="../media/image17690.png"/><Relationship Id="rId387" Type="http://schemas.openxmlformats.org/officeDocument/2006/relationships/image" Target="../media/image17900.png"/><Relationship Id="rId191" Type="http://schemas.openxmlformats.org/officeDocument/2006/relationships/image" Target="../media/image16920.png"/><Relationship Id="rId205" Type="http://schemas.openxmlformats.org/officeDocument/2006/relationships/image" Target="../media/image16990.png"/><Relationship Id="rId247" Type="http://schemas.openxmlformats.org/officeDocument/2006/relationships/image" Target="../media/image17200.png"/><Relationship Id="rId412" Type="http://schemas.openxmlformats.org/officeDocument/2006/relationships/image" Target="../media/image18020.png"/><Relationship Id="rId107" Type="http://schemas.openxmlformats.org/officeDocument/2006/relationships/customXml" Target="../ink/ink799.xml"/><Relationship Id="rId289" Type="http://schemas.openxmlformats.org/officeDocument/2006/relationships/image" Target="../media/image17411.png"/><Relationship Id="rId454" Type="http://schemas.openxmlformats.org/officeDocument/2006/relationships/image" Target="../media/image18230.png"/><Relationship Id="rId496" Type="http://schemas.openxmlformats.org/officeDocument/2006/relationships/image" Target="../media/image18440.png"/><Relationship Id="rId11" Type="http://schemas.openxmlformats.org/officeDocument/2006/relationships/customXml" Target="../ink/ink751.xml"/><Relationship Id="rId53" Type="http://schemas.openxmlformats.org/officeDocument/2006/relationships/customXml" Target="../ink/ink772.xml"/><Relationship Id="rId149" Type="http://schemas.openxmlformats.org/officeDocument/2006/relationships/image" Target="../media/image16711.png"/><Relationship Id="rId314" Type="http://schemas.openxmlformats.org/officeDocument/2006/relationships/customXml" Target="../ink/ink903.xml"/><Relationship Id="rId356" Type="http://schemas.openxmlformats.org/officeDocument/2006/relationships/customXml" Target="../ink/ink924.xml"/><Relationship Id="rId398" Type="http://schemas.openxmlformats.org/officeDocument/2006/relationships/image" Target="../media/image17950.png"/><Relationship Id="rId95" Type="http://schemas.openxmlformats.org/officeDocument/2006/relationships/customXml" Target="../ink/ink793.xml"/><Relationship Id="rId160" Type="http://schemas.openxmlformats.org/officeDocument/2006/relationships/customXml" Target="../ink/ink826.xml"/><Relationship Id="rId216" Type="http://schemas.openxmlformats.org/officeDocument/2006/relationships/customXml" Target="../ink/ink854.xml"/><Relationship Id="rId423" Type="http://schemas.openxmlformats.org/officeDocument/2006/relationships/customXml" Target="../ink/ink958.xml"/><Relationship Id="rId258" Type="http://schemas.openxmlformats.org/officeDocument/2006/relationships/customXml" Target="../ink/ink875.xml"/><Relationship Id="rId465" Type="http://schemas.openxmlformats.org/officeDocument/2006/relationships/customXml" Target="../ink/ink979.xml"/><Relationship Id="rId22" Type="http://schemas.openxmlformats.org/officeDocument/2006/relationships/image" Target="../media/image16080.png"/><Relationship Id="rId64" Type="http://schemas.openxmlformats.org/officeDocument/2006/relationships/image" Target="../media/image16290.png"/><Relationship Id="rId118" Type="http://schemas.openxmlformats.org/officeDocument/2006/relationships/customXml" Target="../ink/ink805.xml"/><Relationship Id="rId325" Type="http://schemas.openxmlformats.org/officeDocument/2006/relationships/image" Target="../media/image17590.png"/><Relationship Id="rId367" Type="http://schemas.openxmlformats.org/officeDocument/2006/relationships/image" Target="../media/image17800.png"/><Relationship Id="rId171" Type="http://schemas.openxmlformats.org/officeDocument/2006/relationships/image" Target="../media/image16820.png"/><Relationship Id="rId227" Type="http://schemas.openxmlformats.org/officeDocument/2006/relationships/image" Target="../media/image17100.png"/><Relationship Id="rId269" Type="http://schemas.openxmlformats.org/officeDocument/2006/relationships/image" Target="../media/image17311.png"/><Relationship Id="rId434" Type="http://schemas.openxmlformats.org/officeDocument/2006/relationships/image" Target="../media/image18130.png"/><Relationship Id="rId476" Type="http://schemas.openxmlformats.org/officeDocument/2006/relationships/image" Target="../media/image18340.png"/><Relationship Id="rId33" Type="http://schemas.openxmlformats.org/officeDocument/2006/relationships/customXml" Target="../ink/ink762.xml"/><Relationship Id="rId129" Type="http://schemas.openxmlformats.org/officeDocument/2006/relationships/image" Target="../media/image16611.png"/><Relationship Id="rId280" Type="http://schemas.openxmlformats.org/officeDocument/2006/relationships/customXml" Target="../ink/ink886.xml"/><Relationship Id="rId336" Type="http://schemas.openxmlformats.org/officeDocument/2006/relationships/customXml" Target="../ink/ink914.xml"/><Relationship Id="rId75" Type="http://schemas.openxmlformats.org/officeDocument/2006/relationships/customXml" Target="../ink/ink783.xml"/><Relationship Id="rId140" Type="http://schemas.openxmlformats.org/officeDocument/2006/relationships/customXml" Target="../ink/ink816.xml"/><Relationship Id="rId182" Type="http://schemas.openxmlformats.org/officeDocument/2006/relationships/customXml" Target="../ink/ink837.xml"/><Relationship Id="rId378" Type="http://schemas.openxmlformats.org/officeDocument/2006/relationships/customXml" Target="../ink/ink935.xml"/><Relationship Id="rId403" Type="http://schemas.openxmlformats.org/officeDocument/2006/relationships/customXml" Target="../ink/ink948.xml"/><Relationship Id="rId6" Type="http://schemas.openxmlformats.org/officeDocument/2006/relationships/image" Target="../media/image16000.png"/><Relationship Id="rId238" Type="http://schemas.openxmlformats.org/officeDocument/2006/relationships/customXml" Target="../ink/ink865.xml"/><Relationship Id="rId445" Type="http://schemas.openxmlformats.org/officeDocument/2006/relationships/customXml" Target="../ink/ink969.xml"/><Relationship Id="rId487" Type="http://schemas.openxmlformats.org/officeDocument/2006/relationships/customXml" Target="../ink/ink990.xml"/><Relationship Id="rId291" Type="http://schemas.openxmlformats.org/officeDocument/2006/relationships/image" Target="../media/image17420.png"/><Relationship Id="rId305" Type="http://schemas.openxmlformats.org/officeDocument/2006/relationships/image" Target="../media/image17490.png"/><Relationship Id="rId347" Type="http://schemas.openxmlformats.org/officeDocument/2006/relationships/image" Target="../media/image17700.png"/><Relationship Id="rId44" Type="http://schemas.openxmlformats.org/officeDocument/2006/relationships/image" Target="../media/image16190.png"/><Relationship Id="rId86" Type="http://schemas.openxmlformats.org/officeDocument/2006/relationships/image" Target="../media/image16400.png"/><Relationship Id="rId151" Type="http://schemas.openxmlformats.org/officeDocument/2006/relationships/image" Target="../media/image16720.png"/><Relationship Id="rId389" Type="http://schemas.openxmlformats.org/officeDocument/2006/relationships/image" Target="../media/image17911.png"/><Relationship Id="rId193" Type="http://schemas.openxmlformats.org/officeDocument/2006/relationships/image" Target="../media/image16930.png"/><Relationship Id="rId207" Type="http://schemas.openxmlformats.org/officeDocument/2006/relationships/image" Target="../media/image17000.png"/><Relationship Id="rId249" Type="http://schemas.openxmlformats.org/officeDocument/2006/relationships/image" Target="../media/image17211.png"/><Relationship Id="rId414" Type="http://schemas.openxmlformats.org/officeDocument/2006/relationships/image" Target="../media/image18030.png"/><Relationship Id="rId456" Type="http://schemas.openxmlformats.org/officeDocument/2006/relationships/image" Target="../media/image18240.png"/><Relationship Id="rId498" Type="http://schemas.openxmlformats.org/officeDocument/2006/relationships/image" Target="../media/image18450.png"/><Relationship Id="rId13" Type="http://schemas.openxmlformats.org/officeDocument/2006/relationships/customXml" Target="../ink/ink752.xml"/><Relationship Id="rId109" Type="http://schemas.openxmlformats.org/officeDocument/2006/relationships/customXml" Target="../ink/ink800.xml"/><Relationship Id="rId260" Type="http://schemas.openxmlformats.org/officeDocument/2006/relationships/customXml" Target="../ink/ink876.xml"/><Relationship Id="rId316" Type="http://schemas.openxmlformats.org/officeDocument/2006/relationships/customXml" Target="../ink/ink904.xml"/><Relationship Id="rId55" Type="http://schemas.openxmlformats.org/officeDocument/2006/relationships/customXml" Target="../ink/ink773.xml"/><Relationship Id="rId97" Type="http://schemas.openxmlformats.org/officeDocument/2006/relationships/customXml" Target="../ink/ink794.xml"/><Relationship Id="rId120" Type="http://schemas.openxmlformats.org/officeDocument/2006/relationships/customXml" Target="../ink/ink806.xml"/><Relationship Id="rId358" Type="http://schemas.openxmlformats.org/officeDocument/2006/relationships/customXml" Target="../ink/ink925.xml"/><Relationship Id="rId162" Type="http://schemas.openxmlformats.org/officeDocument/2006/relationships/customXml" Target="../ink/ink827.xml"/><Relationship Id="rId218" Type="http://schemas.openxmlformats.org/officeDocument/2006/relationships/customXml" Target="../ink/ink855.xml"/><Relationship Id="rId425" Type="http://schemas.openxmlformats.org/officeDocument/2006/relationships/customXml" Target="../ink/ink959.xml"/><Relationship Id="rId467" Type="http://schemas.openxmlformats.org/officeDocument/2006/relationships/customXml" Target="../ink/ink980.xml"/><Relationship Id="rId271" Type="http://schemas.openxmlformats.org/officeDocument/2006/relationships/image" Target="../media/image17320.png"/><Relationship Id="rId24" Type="http://schemas.openxmlformats.org/officeDocument/2006/relationships/image" Target="../media/image16090.png"/><Relationship Id="rId66" Type="http://schemas.openxmlformats.org/officeDocument/2006/relationships/image" Target="../media/image16300.png"/><Relationship Id="rId131" Type="http://schemas.openxmlformats.org/officeDocument/2006/relationships/image" Target="../media/image16620.png"/><Relationship Id="rId327" Type="http://schemas.openxmlformats.org/officeDocument/2006/relationships/image" Target="../media/image17600.png"/><Relationship Id="rId369" Type="http://schemas.openxmlformats.org/officeDocument/2006/relationships/image" Target="../media/image17811.png"/><Relationship Id="rId173" Type="http://schemas.openxmlformats.org/officeDocument/2006/relationships/image" Target="../media/image16830.png"/><Relationship Id="rId229" Type="http://schemas.openxmlformats.org/officeDocument/2006/relationships/image" Target="../media/image17111.png"/><Relationship Id="rId380" Type="http://schemas.openxmlformats.org/officeDocument/2006/relationships/customXml" Target="../ink/ink936.xml"/><Relationship Id="rId436" Type="http://schemas.openxmlformats.org/officeDocument/2006/relationships/image" Target="../media/image18140.png"/><Relationship Id="rId240" Type="http://schemas.openxmlformats.org/officeDocument/2006/relationships/customXml" Target="../ink/ink866.xml"/><Relationship Id="rId478" Type="http://schemas.openxmlformats.org/officeDocument/2006/relationships/image" Target="../media/image18350.png"/><Relationship Id="rId35" Type="http://schemas.openxmlformats.org/officeDocument/2006/relationships/customXml" Target="../ink/ink763.xml"/><Relationship Id="rId77" Type="http://schemas.openxmlformats.org/officeDocument/2006/relationships/customXml" Target="../ink/ink784.xml"/><Relationship Id="rId100" Type="http://schemas.openxmlformats.org/officeDocument/2006/relationships/image" Target="../media/image16470.png"/><Relationship Id="rId282" Type="http://schemas.openxmlformats.org/officeDocument/2006/relationships/customXml" Target="../ink/ink887.xml"/><Relationship Id="rId338" Type="http://schemas.openxmlformats.org/officeDocument/2006/relationships/customXml" Target="../ink/ink915.xml"/><Relationship Id="rId8" Type="http://schemas.openxmlformats.org/officeDocument/2006/relationships/image" Target="../media/image16011.png"/><Relationship Id="rId142" Type="http://schemas.openxmlformats.org/officeDocument/2006/relationships/customXml" Target="../ink/ink817.xml"/><Relationship Id="rId184" Type="http://schemas.openxmlformats.org/officeDocument/2006/relationships/customXml" Target="../ink/ink838.xml"/><Relationship Id="rId391" Type="http://schemas.openxmlformats.org/officeDocument/2006/relationships/image" Target="../media/image17920.png"/><Relationship Id="rId405" Type="http://schemas.openxmlformats.org/officeDocument/2006/relationships/customXml" Target="../ink/ink949.xml"/><Relationship Id="rId447" Type="http://schemas.openxmlformats.org/officeDocument/2006/relationships/customXml" Target="../ink/ink970.xml"/><Relationship Id="rId251" Type="http://schemas.openxmlformats.org/officeDocument/2006/relationships/image" Target="../media/image17220.png"/><Relationship Id="rId489" Type="http://schemas.openxmlformats.org/officeDocument/2006/relationships/customXml" Target="../ink/ink991.xml"/><Relationship Id="rId46" Type="http://schemas.openxmlformats.org/officeDocument/2006/relationships/image" Target="../media/image16200.png"/><Relationship Id="rId293" Type="http://schemas.openxmlformats.org/officeDocument/2006/relationships/image" Target="../media/image17430.png"/><Relationship Id="rId307" Type="http://schemas.openxmlformats.org/officeDocument/2006/relationships/image" Target="../media/image17500.png"/><Relationship Id="rId349" Type="http://schemas.openxmlformats.org/officeDocument/2006/relationships/image" Target="../media/image17711.png"/><Relationship Id="rId88" Type="http://schemas.openxmlformats.org/officeDocument/2006/relationships/image" Target="../media/image16411.png"/><Relationship Id="rId111" Type="http://schemas.openxmlformats.org/officeDocument/2006/relationships/customXml" Target="../ink/ink801.xml"/><Relationship Id="rId153" Type="http://schemas.openxmlformats.org/officeDocument/2006/relationships/image" Target="../media/image16730.png"/><Relationship Id="rId195" Type="http://schemas.openxmlformats.org/officeDocument/2006/relationships/image" Target="../media/image16940.png"/><Relationship Id="rId209" Type="http://schemas.openxmlformats.org/officeDocument/2006/relationships/image" Target="../media/image17011.png"/><Relationship Id="rId360" Type="http://schemas.openxmlformats.org/officeDocument/2006/relationships/customXml" Target="../ink/ink926.xml"/><Relationship Id="rId416" Type="http://schemas.openxmlformats.org/officeDocument/2006/relationships/image" Target="../media/image18040.png"/><Relationship Id="rId220" Type="http://schemas.openxmlformats.org/officeDocument/2006/relationships/customXml" Target="../ink/ink856.xml"/><Relationship Id="rId458" Type="http://schemas.openxmlformats.org/officeDocument/2006/relationships/image" Target="../media/image18250.png"/><Relationship Id="rId15" Type="http://schemas.openxmlformats.org/officeDocument/2006/relationships/customXml" Target="../ink/ink753.xml"/><Relationship Id="rId57" Type="http://schemas.openxmlformats.org/officeDocument/2006/relationships/customXml" Target="../ink/ink774.xml"/><Relationship Id="rId262" Type="http://schemas.openxmlformats.org/officeDocument/2006/relationships/customXml" Target="../ink/ink877.xml"/><Relationship Id="rId318" Type="http://schemas.openxmlformats.org/officeDocument/2006/relationships/customXml" Target="../ink/ink905.xml"/><Relationship Id="rId99" Type="http://schemas.openxmlformats.org/officeDocument/2006/relationships/customXml" Target="../ink/ink795.xml"/><Relationship Id="rId122" Type="http://schemas.openxmlformats.org/officeDocument/2006/relationships/customXml" Target="../ink/ink807.xml"/><Relationship Id="rId164" Type="http://schemas.openxmlformats.org/officeDocument/2006/relationships/customXml" Target="../ink/ink828.xml"/><Relationship Id="rId371" Type="http://schemas.openxmlformats.org/officeDocument/2006/relationships/image" Target="../media/image17820.png"/><Relationship Id="rId427" Type="http://schemas.openxmlformats.org/officeDocument/2006/relationships/customXml" Target="../ink/ink960.xml"/><Relationship Id="rId469" Type="http://schemas.openxmlformats.org/officeDocument/2006/relationships/customXml" Target="../ink/ink981.xml"/><Relationship Id="rId26" Type="http://schemas.openxmlformats.org/officeDocument/2006/relationships/image" Target="../media/image16100.png"/><Relationship Id="rId231" Type="http://schemas.openxmlformats.org/officeDocument/2006/relationships/image" Target="../media/image17120.png"/><Relationship Id="rId273" Type="http://schemas.openxmlformats.org/officeDocument/2006/relationships/image" Target="../media/image17330.png"/><Relationship Id="rId329" Type="http://schemas.openxmlformats.org/officeDocument/2006/relationships/image" Target="../media/image17611.png"/><Relationship Id="rId480" Type="http://schemas.openxmlformats.org/officeDocument/2006/relationships/image" Target="../media/image18360.png"/><Relationship Id="rId68" Type="http://schemas.openxmlformats.org/officeDocument/2006/relationships/image" Target="../media/image16311.png"/><Relationship Id="rId133" Type="http://schemas.openxmlformats.org/officeDocument/2006/relationships/image" Target="../media/image16630.png"/><Relationship Id="rId175" Type="http://schemas.openxmlformats.org/officeDocument/2006/relationships/image" Target="../media/image16840.png"/><Relationship Id="rId340" Type="http://schemas.openxmlformats.org/officeDocument/2006/relationships/customXml" Target="../ink/ink916.xml"/><Relationship Id="rId200" Type="http://schemas.openxmlformats.org/officeDocument/2006/relationships/customXml" Target="../ink/ink846.xml"/><Relationship Id="rId382" Type="http://schemas.openxmlformats.org/officeDocument/2006/relationships/customXml" Target="../ink/ink937.xml"/><Relationship Id="rId438" Type="http://schemas.openxmlformats.org/officeDocument/2006/relationships/image" Target="../media/image18150.png"/><Relationship Id="rId242" Type="http://schemas.openxmlformats.org/officeDocument/2006/relationships/customXml" Target="../ink/ink867.xml"/><Relationship Id="rId284" Type="http://schemas.openxmlformats.org/officeDocument/2006/relationships/customXml" Target="../ink/ink888.xml"/><Relationship Id="rId491" Type="http://schemas.openxmlformats.org/officeDocument/2006/relationships/customXml" Target="../ink/ink992.xml"/><Relationship Id="rId37" Type="http://schemas.openxmlformats.org/officeDocument/2006/relationships/customXml" Target="../ink/ink764.xml"/><Relationship Id="rId79" Type="http://schemas.openxmlformats.org/officeDocument/2006/relationships/customXml" Target="../ink/ink785.xml"/><Relationship Id="rId102" Type="http://schemas.openxmlformats.org/officeDocument/2006/relationships/image" Target="../media/image16480.png"/><Relationship Id="rId144" Type="http://schemas.openxmlformats.org/officeDocument/2006/relationships/customXml" Target="../ink/ink818.xml"/><Relationship Id="rId90" Type="http://schemas.openxmlformats.org/officeDocument/2006/relationships/image" Target="../media/image16420.png"/><Relationship Id="rId186" Type="http://schemas.openxmlformats.org/officeDocument/2006/relationships/customXml" Target="../ink/ink839.xml"/><Relationship Id="rId351" Type="http://schemas.openxmlformats.org/officeDocument/2006/relationships/image" Target="../media/image17720.png"/><Relationship Id="rId393" Type="http://schemas.openxmlformats.org/officeDocument/2006/relationships/image" Target="../media/image17930.png"/><Relationship Id="rId407" Type="http://schemas.openxmlformats.org/officeDocument/2006/relationships/customXml" Target="../ink/ink950.xml"/><Relationship Id="rId449" Type="http://schemas.openxmlformats.org/officeDocument/2006/relationships/customXml" Target="../ink/ink971.xml"/><Relationship Id="rId211" Type="http://schemas.openxmlformats.org/officeDocument/2006/relationships/image" Target="../media/image17020.png"/><Relationship Id="rId253" Type="http://schemas.openxmlformats.org/officeDocument/2006/relationships/image" Target="../media/image17230.png"/><Relationship Id="rId295" Type="http://schemas.openxmlformats.org/officeDocument/2006/relationships/image" Target="../media/image17440.png"/><Relationship Id="rId309" Type="http://schemas.openxmlformats.org/officeDocument/2006/relationships/image" Target="../media/image17511.png"/><Relationship Id="rId460" Type="http://schemas.openxmlformats.org/officeDocument/2006/relationships/image" Target="../media/image18260.png"/><Relationship Id="rId48" Type="http://schemas.openxmlformats.org/officeDocument/2006/relationships/image" Target="../media/image16211.png"/><Relationship Id="rId113" Type="http://schemas.openxmlformats.org/officeDocument/2006/relationships/customXml" Target="../ink/ink802.xml"/><Relationship Id="rId320" Type="http://schemas.openxmlformats.org/officeDocument/2006/relationships/customXml" Target="../ink/ink906.xml"/><Relationship Id="rId155" Type="http://schemas.openxmlformats.org/officeDocument/2006/relationships/image" Target="../media/image16740.png"/><Relationship Id="rId197" Type="http://schemas.openxmlformats.org/officeDocument/2006/relationships/image" Target="../media/image16950.png"/><Relationship Id="rId362" Type="http://schemas.openxmlformats.org/officeDocument/2006/relationships/customXml" Target="../ink/ink927.xml"/><Relationship Id="rId418" Type="http://schemas.openxmlformats.org/officeDocument/2006/relationships/image" Target="../media/image18050.png"/><Relationship Id="rId222" Type="http://schemas.openxmlformats.org/officeDocument/2006/relationships/customXml" Target="../ink/ink857.xml"/><Relationship Id="rId264" Type="http://schemas.openxmlformats.org/officeDocument/2006/relationships/customXml" Target="../ink/ink878.xml"/><Relationship Id="rId471" Type="http://schemas.openxmlformats.org/officeDocument/2006/relationships/customXml" Target="../ink/ink982.xml"/><Relationship Id="rId17" Type="http://schemas.openxmlformats.org/officeDocument/2006/relationships/customXml" Target="../ink/ink754.xml"/><Relationship Id="rId59" Type="http://schemas.openxmlformats.org/officeDocument/2006/relationships/customXml" Target="../ink/ink775.xml"/><Relationship Id="rId124" Type="http://schemas.openxmlformats.org/officeDocument/2006/relationships/customXml" Target="../ink/ink808.xml"/><Relationship Id="rId70" Type="http://schemas.openxmlformats.org/officeDocument/2006/relationships/image" Target="../media/image16320.png"/><Relationship Id="rId166" Type="http://schemas.openxmlformats.org/officeDocument/2006/relationships/customXml" Target="../ink/ink829.xml"/><Relationship Id="rId331" Type="http://schemas.openxmlformats.org/officeDocument/2006/relationships/image" Target="../media/image17620.png"/><Relationship Id="rId373" Type="http://schemas.openxmlformats.org/officeDocument/2006/relationships/image" Target="../media/image17830.png"/><Relationship Id="rId429" Type="http://schemas.openxmlformats.org/officeDocument/2006/relationships/customXml" Target="../ink/ink961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7130.png"/><Relationship Id="rId440" Type="http://schemas.openxmlformats.org/officeDocument/2006/relationships/image" Target="../media/image18160.png"/><Relationship Id="rId28" Type="http://schemas.openxmlformats.org/officeDocument/2006/relationships/image" Target="../media/image16111.png"/><Relationship Id="rId275" Type="http://schemas.openxmlformats.org/officeDocument/2006/relationships/image" Target="../media/image17340.png"/><Relationship Id="rId300" Type="http://schemas.openxmlformats.org/officeDocument/2006/relationships/customXml" Target="../ink/ink896.xml"/><Relationship Id="rId482" Type="http://schemas.openxmlformats.org/officeDocument/2006/relationships/image" Target="../media/image18370.png"/><Relationship Id="rId81" Type="http://schemas.openxmlformats.org/officeDocument/2006/relationships/customXml" Target="../ink/ink786.xml"/><Relationship Id="rId135" Type="http://schemas.openxmlformats.org/officeDocument/2006/relationships/image" Target="../media/image16640.png"/><Relationship Id="rId177" Type="http://schemas.openxmlformats.org/officeDocument/2006/relationships/image" Target="../media/image16850.png"/><Relationship Id="rId342" Type="http://schemas.openxmlformats.org/officeDocument/2006/relationships/customXml" Target="../ink/ink917.xml"/><Relationship Id="rId384" Type="http://schemas.openxmlformats.org/officeDocument/2006/relationships/customXml" Target="../ink/ink938.xml"/><Relationship Id="rId202" Type="http://schemas.openxmlformats.org/officeDocument/2006/relationships/customXml" Target="../ink/ink847.xml"/><Relationship Id="rId244" Type="http://schemas.openxmlformats.org/officeDocument/2006/relationships/customXml" Target="../ink/ink868.xml"/><Relationship Id="rId39" Type="http://schemas.openxmlformats.org/officeDocument/2006/relationships/customXml" Target="../ink/ink765.xml"/><Relationship Id="rId286" Type="http://schemas.openxmlformats.org/officeDocument/2006/relationships/customXml" Target="../ink/ink889.xml"/><Relationship Id="rId451" Type="http://schemas.openxmlformats.org/officeDocument/2006/relationships/customXml" Target="../ink/ink972.xml"/><Relationship Id="rId493" Type="http://schemas.openxmlformats.org/officeDocument/2006/relationships/customXml" Target="../ink/ink993.xml"/><Relationship Id="rId50" Type="http://schemas.openxmlformats.org/officeDocument/2006/relationships/image" Target="../media/image16220.png"/><Relationship Id="rId104" Type="http://schemas.openxmlformats.org/officeDocument/2006/relationships/image" Target="../media/image16490.png"/><Relationship Id="rId146" Type="http://schemas.openxmlformats.org/officeDocument/2006/relationships/customXml" Target="../ink/ink819.xml"/><Relationship Id="rId188" Type="http://schemas.openxmlformats.org/officeDocument/2006/relationships/customXml" Target="../ink/ink840.xml"/><Relationship Id="rId311" Type="http://schemas.openxmlformats.org/officeDocument/2006/relationships/image" Target="../media/image17520.png"/><Relationship Id="rId353" Type="http://schemas.openxmlformats.org/officeDocument/2006/relationships/image" Target="../media/image17730.png"/><Relationship Id="rId395" Type="http://schemas.openxmlformats.org/officeDocument/2006/relationships/image" Target="../media/image17940.png"/><Relationship Id="rId409" Type="http://schemas.openxmlformats.org/officeDocument/2006/relationships/customXml" Target="../ink/ink951.xml"/><Relationship Id="rId92" Type="http://schemas.openxmlformats.org/officeDocument/2006/relationships/image" Target="../media/image16430.png"/><Relationship Id="rId213" Type="http://schemas.openxmlformats.org/officeDocument/2006/relationships/image" Target="../media/image17030.png"/><Relationship Id="rId420" Type="http://schemas.openxmlformats.org/officeDocument/2006/relationships/image" Target="../media/image18060.png"/><Relationship Id="rId255" Type="http://schemas.openxmlformats.org/officeDocument/2006/relationships/image" Target="../media/image17240.png"/><Relationship Id="rId297" Type="http://schemas.openxmlformats.org/officeDocument/2006/relationships/image" Target="../media/image17450.png"/><Relationship Id="rId462" Type="http://schemas.openxmlformats.org/officeDocument/2006/relationships/image" Target="../media/image18270.png"/><Relationship Id="rId115" Type="http://schemas.openxmlformats.org/officeDocument/2006/relationships/image" Target="../media/image16540.png"/><Relationship Id="rId157" Type="http://schemas.openxmlformats.org/officeDocument/2006/relationships/image" Target="../media/image16750.png"/><Relationship Id="rId322" Type="http://schemas.openxmlformats.org/officeDocument/2006/relationships/customXml" Target="../ink/ink907.xml"/><Relationship Id="rId364" Type="http://schemas.openxmlformats.org/officeDocument/2006/relationships/customXml" Target="../ink/ink928.xml"/><Relationship Id="rId61" Type="http://schemas.openxmlformats.org/officeDocument/2006/relationships/customXml" Target="../ink/ink776.xml"/><Relationship Id="rId199" Type="http://schemas.openxmlformats.org/officeDocument/2006/relationships/image" Target="../media/image16960.png"/><Relationship Id="rId19" Type="http://schemas.openxmlformats.org/officeDocument/2006/relationships/customXml" Target="../ink/ink755.xml"/><Relationship Id="rId224" Type="http://schemas.openxmlformats.org/officeDocument/2006/relationships/customXml" Target="../ink/ink858.xml"/><Relationship Id="rId266" Type="http://schemas.openxmlformats.org/officeDocument/2006/relationships/customXml" Target="../ink/ink879.xml"/><Relationship Id="rId431" Type="http://schemas.openxmlformats.org/officeDocument/2006/relationships/customXml" Target="../ink/ink962.xml"/><Relationship Id="rId473" Type="http://schemas.openxmlformats.org/officeDocument/2006/relationships/customXml" Target="../ink/ink983.xml"/><Relationship Id="rId30" Type="http://schemas.openxmlformats.org/officeDocument/2006/relationships/image" Target="../media/image16120.png"/><Relationship Id="rId126" Type="http://schemas.openxmlformats.org/officeDocument/2006/relationships/customXml" Target="../ink/ink809.xml"/><Relationship Id="rId168" Type="http://schemas.openxmlformats.org/officeDocument/2006/relationships/customXml" Target="../ink/ink830.xml"/><Relationship Id="rId333" Type="http://schemas.openxmlformats.org/officeDocument/2006/relationships/image" Target="../media/image17630.png"/><Relationship Id="rId72" Type="http://schemas.openxmlformats.org/officeDocument/2006/relationships/image" Target="../media/image16330.png"/><Relationship Id="rId375" Type="http://schemas.openxmlformats.org/officeDocument/2006/relationships/image" Target="../media/image17840.png"/><Relationship Id="rId3" Type="http://schemas.openxmlformats.org/officeDocument/2006/relationships/customXml" Target="../ink/ink747.xml"/><Relationship Id="rId235" Type="http://schemas.openxmlformats.org/officeDocument/2006/relationships/image" Target="../media/image17140.png"/><Relationship Id="rId277" Type="http://schemas.openxmlformats.org/officeDocument/2006/relationships/image" Target="../media/image17350.png"/><Relationship Id="rId400" Type="http://schemas.openxmlformats.org/officeDocument/2006/relationships/image" Target="../media/image17960.png"/><Relationship Id="rId442" Type="http://schemas.openxmlformats.org/officeDocument/2006/relationships/image" Target="../media/image18170.png"/><Relationship Id="rId484" Type="http://schemas.openxmlformats.org/officeDocument/2006/relationships/image" Target="../media/image18380.png"/><Relationship Id="rId137" Type="http://schemas.openxmlformats.org/officeDocument/2006/relationships/image" Target="../media/image16650.png"/><Relationship Id="rId302" Type="http://schemas.openxmlformats.org/officeDocument/2006/relationships/customXml" Target="../ink/ink897.xml"/><Relationship Id="rId344" Type="http://schemas.openxmlformats.org/officeDocument/2006/relationships/customXml" Target="../ink/ink918.xml"/><Relationship Id="rId41" Type="http://schemas.openxmlformats.org/officeDocument/2006/relationships/customXml" Target="../ink/ink766.xml"/><Relationship Id="rId83" Type="http://schemas.openxmlformats.org/officeDocument/2006/relationships/customXml" Target="../ink/ink787.xml"/><Relationship Id="rId179" Type="http://schemas.openxmlformats.org/officeDocument/2006/relationships/image" Target="../media/image16860.png"/><Relationship Id="rId386" Type="http://schemas.openxmlformats.org/officeDocument/2006/relationships/customXml" Target="../ink/ink939.xml"/><Relationship Id="rId190" Type="http://schemas.openxmlformats.org/officeDocument/2006/relationships/customXml" Target="../ink/ink841.xml"/><Relationship Id="rId204" Type="http://schemas.openxmlformats.org/officeDocument/2006/relationships/customXml" Target="../ink/ink848.xml"/><Relationship Id="rId246" Type="http://schemas.openxmlformats.org/officeDocument/2006/relationships/customXml" Target="../ink/ink869.xml"/><Relationship Id="rId288" Type="http://schemas.openxmlformats.org/officeDocument/2006/relationships/customXml" Target="../ink/ink890.xml"/><Relationship Id="rId411" Type="http://schemas.openxmlformats.org/officeDocument/2006/relationships/customXml" Target="../ink/ink952.xml"/><Relationship Id="rId453" Type="http://schemas.openxmlformats.org/officeDocument/2006/relationships/customXml" Target="../ink/ink973.xml"/></Relationships>
</file>

<file path=ppt/slides/_rels/slide1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006.xml"/><Relationship Id="rId63" Type="http://schemas.openxmlformats.org/officeDocument/2006/relationships/customXml" Target="../ink/ink1026.xml"/><Relationship Id="rId324" Type="http://schemas.openxmlformats.org/officeDocument/2006/relationships/customXml" Target="../ink/ink1100.xml"/><Relationship Id="rId366" Type="http://schemas.openxmlformats.org/officeDocument/2006/relationships/image" Target="../media/image269.png"/><Relationship Id="rId226" Type="http://schemas.openxmlformats.org/officeDocument/2006/relationships/customXml" Target="../ink/ink1059.xml"/><Relationship Id="rId433" Type="http://schemas.openxmlformats.org/officeDocument/2006/relationships/customXml" Target="../ink/ink1151.xml"/><Relationship Id="rId268" Type="http://schemas.openxmlformats.org/officeDocument/2006/relationships/customXml" Target="../ink/ink1080.xml"/><Relationship Id="rId32" Type="http://schemas.openxmlformats.org/officeDocument/2006/relationships/image" Target="../media/image18620.png"/><Relationship Id="rId74" Type="http://schemas.openxmlformats.org/officeDocument/2006/relationships/image" Target="../media/image18830.png"/><Relationship Id="rId335" Type="http://schemas.openxmlformats.org/officeDocument/2006/relationships/customXml" Target="../ink/ink1106.xml"/><Relationship Id="rId584" Type="http://schemas.openxmlformats.org/officeDocument/2006/relationships/image" Target="../media/image2135.png"/><Relationship Id="rId5" Type="http://schemas.openxmlformats.org/officeDocument/2006/relationships/customXml" Target="../ink/ink998.xml"/><Relationship Id="rId237" Type="http://schemas.openxmlformats.org/officeDocument/2006/relationships/image" Target="../media/image19630.png"/><Relationship Id="rId402" Type="http://schemas.openxmlformats.org/officeDocument/2006/relationships/image" Target="../media/image2045.png"/><Relationship Id="rId279" Type="http://schemas.openxmlformats.org/officeDocument/2006/relationships/image" Target="../media/image19840.png"/><Relationship Id="rId444" Type="http://schemas.openxmlformats.org/officeDocument/2006/relationships/image" Target="../media/image2066.png"/><Relationship Id="rId486" Type="http://schemas.openxmlformats.org/officeDocument/2006/relationships/image" Target="../media/image2087.png"/><Relationship Id="rId43" Type="http://schemas.openxmlformats.org/officeDocument/2006/relationships/customXml" Target="../ink/ink1016.xml"/><Relationship Id="rId290" Type="http://schemas.openxmlformats.org/officeDocument/2006/relationships/customXml" Target="../ink/ink1091.xml"/><Relationship Id="rId304" Type="http://schemas.openxmlformats.org/officeDocument/2006/relationships/customXml" Target="../ink/ink1092.xml"/><Relationship Id="rId346" Type="http://schemas.openxmlformats.org/officeDocument/2006/relationships/image" Target="../media/image20170.png"/><Relationship Id="rId388" Type="http://schemas.openxmlformats.org/officeDocument/2006/relationships/image" Target="../media/image20380.png"/><Relationship Id="rId609" Type="http://schemas.openxmlformats.org/officeDocument/2006/relationships/customXml" Target="../ink/ink1198.xml"/><Relationship Id="rId85" Type="http://schemas.openxmlformats.org/officeDocument/2006/relationships/customXml" Target="../ink/ink1037.xml"/><Relationship Id="rId206" Type="http://schemas.openxmlformats.org/officeDocument/2006/relationships/image" Target="../media/image19480.png"/><Relationship Id="rId150" Type="http://schemas.openxmlformats.org/officeDocument/2006/relationships/image" Target="../media/image16230.png"/><Relationship Id="rId413" Type="http://schemas.openxmlformats.org/officeDocument/2006/relationships/customXml" Target="../ink/ink1141.xml"/><Relationship Id="rId595" Type="http://schemas.openxmlformats.org/officeDocument/2006/relationships/customXml" Target="../ink/ink1191.xml"/><Relationship Id="rId248" Type="http://schemas.openxmlformats.org/officeDocument/2006/relationships/customXml" Target="../ink/ink1070.xml"/><Relationship Id="rId455" Type="http://schemas.openxmlformats.org/officeDocument/2006/relationships/customXml" Target="../ink/ink1162.xml"/><Relationship Id="rId497" Type="http://schemas.openxmlformats.org/officeDocument/2006/relationships/customXml" Target="../ink/ink1180.xml"/><Relationship Id="rId12" Type="http://schemas.openxmlformats.org/officeDocument/2006/relationships/image" Target="../media/image18520.png"/><Relationship Id="rId357" Type="http://schemas.openxmlformats.org/officeDocument/2006/relationships/customXml" Target="../ink/ink1117.xml"/><Relationship Id="rId54" Type="http://schemas.openxmlformats.org/officeDocument/2006/relationships/image" Target="../media/image18730.png"/><Relationship Id="rId96" Type="http://schemas.openxmlformats.org/officeDocument/2006/relationships/image" Target="../media/image18940.png"/><Relationship Id="rId217" Type="http://schemas.openxmlformats.org/officeDocument/2006/relationships/customXml" Target="../ink/ink1054.xml"/><Relationship Id="rId399" Type="http://schemas.openxmlformats.org/officeDocument/2006/relationships/customXml" Target="../ink/ink1134.xml"/><Relationship Id="rId564" Type="http://schemas.openxmlformats.org/officeDocument/2006/relationships/image" Target="../media/image2126.png"/><Relationship Id="rId259" Type="http://schemas.openxmlformats.org/officeDocument/2006/relationships/image" Target="../media/image19740.png"/><Relationship Id="rId424" Type="http://schemas.openxmlformats.org/officeDocument/2006/relationships/image" Target="../media/image2056.png"/><Relationship Id="rId466" Type="http://schemas.openxmlformats.org/officeDocument/2006/relationships/image" Target="../media/image2077.png"/><Relationship Id="rId23" Type="http://schemas.openxmlformats.org/officeDocument/2006/relationships/customXml" Target="../ink/ink1007.xml"/><Relationship Id="rId270" Type="http://schemas.openxmlformats.org/officeDocument/2006/relationships/customXml" Target="../ink/ink1081.xml"/><Relationship Id="rId326" Type="http://schemas.openxmlformats.org/officeDocument/2006/relationships/customXml" Target="../ink/ink1101.xml"/><Relationship Id="rId65" Type="http://schemas.openxmlformats.org/officeDocument/2006/relationships/customXml" Target="../ink/ink1027.xml"/><Relationship Id="rId368" Type="http://schemas.openxmlformats.org/officeDocument/2006/relationships/image" Target="../media/image270.png"/><Relationship Id="rId228" Type="http://schemas.openxmlformats.org/officeDocument/2006/relationships/customXml" Target="../ink/ink1060.xml"/><Relationship Id="rId435" Type="http://schemas.openxmlformats.org/officeDocument/2006/relationships/customXml" Target="../ink/ink1152.xml"/><Relationship Id="rId477" Type="http://schemas.openxmlformats.org/officeDocument/2006/relationships/customXml" Target="../ink/ink1170.xml"/><Relationship Id="rId600" Type="http://schemas.openxmlformats.org/officeDocument/2006/relationships/image" Target="../media/image2143.png"/><Relationship Id="rId281" Type="http://schemas.openxmlformats.org/officeDocument/2006/relationships/image" Target="../media/image19850.png"/><Relationship Id="rId337" Type="http://schemas.openxmlformats.org/officeDocument/2006/relationships/customXml" Target="../ink/ink1107.xml"/><Relationship Id="rId34" Type="http://schemas.openxmlformats.org/officeDocument/2006/relationships/image" Target="../media/image18630.png"/><Relationship Id="rId76" Type="http://schemas.openxmlformats.org/officeDocument/2006/relationships/image" Target="../media/image18840.png"/><Relationship Id="rId379" Type="http://schemas.openxmlformats.org/officeDocument/2006/relationships/customXml" Target="../ink/ink1124.xml"/><Relationship Id="rId586" Type="http://schemas.openxmlformats.org/officeDocument/2006/relationships/image" Target="../media/image272.png"/><Relationship Id="rId7" Type="http://schemas.openxmlformats.org/officeDocument/2006/relationships/customXml" Target="../ink/ink999.xml"/><Relationship Id="rId239" Type="http://schemas.openxmlformats.org/officeDocument/2006/relationships/image" Target="../media/image19640.png"/><Relationship Id="rId390" Type="http://schemas.openxmlformats.org/officeDocument/2006/relationships/image" Target="../media/image20390.png"/><Relationship Id="rId404" Type="http://schemas.openxmlformats.org/officeDocument/2006/relationships/image" Target="../media/image2046.png"/><Relationship Id="rId446" Type="http://schemas.openxmlformats.org/officeDocument/2006/relationships/image" Target="../media/image2067.png"/><Relationship Id="rId611" Type="http://schemas.openxmlformats.org/officeDocument/2006/relationships/customXml" Target="../ink/ink1199.xml"/><Relationship Id="rId250" Type="http://schemas.openxmlformats.org/officeDocument/2006/relationships/customXml" Target="../ink/ink1071.xml"/><Relationship Id="rId306" Type="http://schemas.openxmlformats.org/officeDocument/2006/relationships/customXml" Target="../ink/ink1093.xml"/><Relationship Id="rId488" Type="http://schemas.openxmlformats.org/officeDocument/2006/relationships/image" Target="../media/image2088.png"/><Relationship Id="rId45" Type="http://schemas.openxmlformats.org/officeDocument/2006/relationships/customXml" Target="../ink/ink1017.xml"/><Relationship Id="rId87" Type="http://schemas.openxmlformats.org/officeDocument/2006/relationships/customXml" Target="../ink/ink1038.xml"/><Relationship Id="rId348" Type="http://schemas.openxmlformats.org/officeDocument/2006/relationships/image" Target="../media/image20180.png"/><Relationship Id="rId597" Type="http://schemas.openxmlformats.org/officeDocument/2006/relationships/customXml" Target="../ink/ink1192.xml"/><Relationship Id="rId208" Type="http://schemas.openxmlformats.org/officeDocument/2006/relationships/image" Target="../media/image19490.png"/><Relationship Id="rId415" Type="http://schemas.openxmlformats.org/officeDocument/2006/relationships/customXml" Target="../ink/ink1142.xml"/><Relationship Id="rId457" Type="http://schemas.openxmlformats.org/officeDocument/2006/relationships/customXml" Target="../ink/ink1163.xml"/><Relationship Id="rId261" Type="http://schemas.openxmlformats.org/officeDocument/2006/relationships/image" Target="../media/image19750.png"/><Relationship Id="rId499" Type="http://schemas.openxmlformats.org/officeDocument/2006/relationships/customXml" Target="../ink/ink1181.xml"/><Relationship Id="rId14" Type="http://schemas.openxmlformats.org/officeDocument/2006/relationships/image" Target="../media/image18530.png"/><Relationship Id="rId56" Type="http://schemas.openxmlformats.org/officeDocument/2006/relationships/image" Target="../media/image18740.png"/><Relationship Id="rId359" Type="http://schemas.openxmlformats.org/officeDocument/2006/relationships/customXml" Target="../ink/ink1118.xml"/><Relationship Id="rId566" Type="http://schemas.openxmlformats.org/officeDocument/2006/relationships/image" Target="../media/image2127.png"/><Relationship Id="rId98" Type="http://schemas.openxmlformats.org/officeDocument/2006/relationships/image" Target="../media/image18950.png"/><Relationship Id="rId219" Type="http://schemas.openxmlformats.org/officeDocument/2006/relationships/customXml" Target="../ink/ink1055.xml"/><Relationship Id="rId426" Type="http://schemas.openxmlformats.org/officeDocument/2006/relationships/image" Target="../media/image2057.png"/><Relationship Id="rId230" Type="http://schemas.openxmlformats.org/officeDocument/2006/relationships/customXml" Target="../ink/ink1061.xml"/><Relationship Id="rId468" Type="http://schemas.openxmlformats.org/officeDocument/2006/relationships/image" Target="../media/image2078.png"/><Relationship Id="rId25" Type="http://schemas.openxmlformats.org/officeDocument/2006/relationships/customXml" Target="../ink/ink1008.xml"/><Relationship Id="rId67" Type="http://schemas.openxmlformats.org/officeDocument/2006/relationships/customXml" Target="../ink/ink1028.xml"/><Relationship Id="rId272" Type="http://schemas.openxmlformats.org/officeDocument/2006/relationships/customXml" Target="../ink/ink1082.xml"/><Relationship Id="rId328" Type="http://schemas.openxmlformats.org/officeDocument/2006/relationships/customXml" Target="../ink/ink1102.xml"/><Relationship Id="rId381" Type="http://schemas.openxmlformats.org/officeDocument/2006/relationships/customXml" Target="../ink/ink1125.xml"/><Relationship Id="rId602" Type="http://schemas.openxmlformats.org/officeDocument/2006/relationships/image" Target="../media/image2144.png"/><Relationship Id="rId241" Type="http://schemas.openxmlformats.org/officeDocument/2006/relationships/image" Target="../media/image19650.png"/><Relationship Id="rId437" Type="http://schemas.openxmlformats.org/officeDocument/2006/relationships/customXml" Target="../ink/ink1153.xml"/><Relationship Id="rId479" Type="http://schemas.openxmlformats.org/officeDocument/2006/relationships/customXml" Target="../ink/ink1171.xml"/><Relationship Id="rId36" Type="http://schemas.openxmlformats.org/officeDocument/2006/relationships/image" Target="../media/image18640.png"/><Relationship Id="rId283" Type="http://schemas.openxmlformats.org/officeDocument/2006/relationships/image" Target="../media/image19860.png"/><Relationship Id="rId339" Type="http://schemas.openxmlformats.org/officeDocument/2006/relationships/customXml" Target="../ink/ink1108.xml"/><Relationship Id="rId490" Type="http://schemas.openxmlformats.org/officeDocument/2006/relationships/image" Target="../media/image2089.png"/><Relationship Id="rId78" Type="http://schemas.openxmlformats.org/officeDocument/2006/relationships/image" Target="../media/image18850.png"/><Relationship Id="rId101" Type="http://schemas.openxmlformats.org/officeDocument/2006/relationships/customXml" Target="../ink/ink1045.xml"/><Relationship Id="rId350" Type="http://schemas.openxmlformats.org/officeDocument/2006/relationships/image" Target="../media/image20190.png"/><Relationship Id="rId406" Type="http://schemas.openxmlformats.org/officeDocument/2006/relationships/image" Target="../media/image2047.png"/><Relationship Id="rId9" Type="http://schemas.openxmlformats.org/officeDocument/2006/relationships/customXml" Target="../ink/ink1000.xml"/><Relationship Id="rId210" Type="http://schemas.openxmlformats.org/officeDocument/2006/relationships/image" Target="../media/image19500.png"/><Relationship Id="rId392" Type="http://schemas.openxmlformats.org/officeDocument/2006/relationships/image" Target="../media/image20400.png"/><Relationship Id="rId448" Type="http://schemas.openxmlformats.org/officeDocument/2006/relationships/image" Target="../media/image2068.png"/><Relationship Id="rId613" Type="http://schemas.openxmlformats.org/officeDocument/2006/relationships/customXml" Target="../ink/ink1200.xml"/><Relationship Id="rId252" Type="http://schemas.openxmlformats.org/officeDocument/2006/relationships/customXml" Target="../ink/ink1072.xml"/><Relationship Id="rId308" Type="http://schemas.openxmlformats.org/officeDocument/2006/relationships/customXml" Target="../ink/ink1094.xml"/><Relationship Id="rId47" Type="http://schemas.openxmlformats.org/officeDocument/2006/relationships/customXml" Target="../ink/ink1018.xml"/><Relationship Id="rId89" Type="http://schemas.openxmlformats.org/officeDocument/2006/relationships/customXml" Target="../ink/ink1039.xml"/><Relationship Id="rId361" Type="http://schemas.openxmlformats.org/officeDocument/2006/relationships/customXml" Target="../ink/ink1119.xml"/><Relationship Id="rId599" Type="http://schemas.openxmlformats.org/officeDocument/2006/relationships/customXml" Target="../ink/ink1193.xml"/><Relationship Id="rId417" Type="http://schemas.openxmlformats.org/officeDocument/2006/relationships/customXml" Target="../ink/ink1143.xml"/><Relationship Id="rId459" Type="http://schemas.openxmlformats.org/officeDocument/2006/relationships/customXml" Target="../ink/ink1164.xml"/><Relationship Id="rId16" Type="http://schemas.openxmlformats.org/officeDocument/2006/relationships/image" Target="../media/image18540.png"/><Relationship Id="rId221" Type="http://schemas.openxmlformats.org/officeDocument/2006/relationships/customXml" Target="../ink/ink1056.xml"/><Relationship Id="rId263" Type="http://schemas.openxmlformats.org/officeDocument/2006/relationships/image" Target="../media/image19760.png"/><Relationship Id="rId319" Type="http://schemas.openxmlformats.org/officeDocument/2006/relationships/image" Target="../media/image20040.png"/><Relationship Id="rId58" Type="http://schemas.openxmlformats.org/officeDocument/2006/relationships/image" Target="../media/image18750.png"/><Relationship Id="rId330" Type="http://schemas.openxmlformats.org/officeDocument/2006/relationships/customXml" Target="../ink/ink1103.xml"/><Relationship Id="rId568" Type="http://schemas.openxmlformats.org/officeDocument/2006/relationships/image" Target="../media/image2128.png"/><Relationship Id="rId428" Type="http://schemas.openxmlformats.org/officeDocument/2006/relationships/image" Target="../media/image2058.png"/><Relationship Id="rId232" Type="http://schemas.openxmlformats.org/officeDocument/2006/relationships/customXml" Target="../ink/ink1062.xml"/><Relationship Id="rId274" Type="http://schemas.openxmlformats.org/officeDocument/2006/relationships/customXml" Target="../ink/ink1083.xml"/><Relationship Id="rId481" Type="http://schemas.openxmlformats.org/officeDocument/2006/relationships/customXml" Target="../ink/ink1172.xml"/><Relationship Id="rId48" Type="http://schemas.openxmlformats.org/officeDocument/2006/relationships/image" Target="../media/image18700.png"/><Relationship Id="rId69" Type="http://schemas.openxmlformats.org/officeDocument/2006/relationships/customXml" Target="../ink/ink1029.xml"/><Relationship Id="rId320" Type="http://schemas.openxmlformats.org/officeDocument/2006/relationships/customXml" Target="../ink/ink1098.xml"/><Relationship Id="rId80" Type="http://schemas.openxmlformats.org/officeDocument/2006/relationships/image" Target="../media/image18860.png"/><Relationship Id="rId341" Type="http://schemas.openxmlformats.org/officeDocument/2006/relationships/customXml" Target="../ink/ink1109.xml"/><Relationship Id="rId362" Type="http://schemas.openxmlformats.org/officeDocument/2006/relationships/image" Target="../media/image20250.png"/><Relationship Id="rId383" Type="http://schemas.openxmlformats.org/officeDocument/2006/relationships/customXml" Target="../ink/ink1126.xml"/><Relationship Id="rId418" Type="http://schemas.openxmlformats.org/officeDocument/2006/relationships/image" Target="../media/image2053.png"/><Relationship Id="rId439" Type="http://schemas.openxmlformats.org/officeDocument/2006/relationships/customXml" Target="../ink/ink1154.xml"/><Relationship Id="rId604" Type="http://schemas.openxmlformats.org/officeDocument/2006/relationships/image" Target="../media/image273.png"/><Relationship Id="rId222" Type="http://schemas.openxmlformats.org/officeDocument/2006/relationships/customXml" Target="../ink/ink1057.xml"/><Relationship Id="rId243" Type="http://schemas.openxmlformats.org/officeDocument/2006/relationships/image" Target="../media/image19660.png"/><Relationship Id="rId264" Type="http://schemas.openxmlformats.org/officeDocument/2006/relationships/customXml" Target="../ink/ink1078.xml"/><Relationship Id="rId285" Type="http://schemas.openxmlformats.org/officeDocument/2006/relationships/image" Target="../media/image19870.png"/><Relationship Id="rId450" Type="http://schemas.openxmlformats.org/officeDocument/2006/relationships/image" Target="../media/image2069.png"/><Relationship Id="rId17" Type="http://schemas.openxmlformats.org/officeDocument/2006/relationships/customXml" Target="../ink/ink1004.xml"/><Relationship Id="rId38" Type="http://schemas.openxmlformats.org/officeDocument/2006/relationships/image" Target="../media/image18650.png"/><Relationship Id="rId59" Type="http://schemas.openxmlformats.org/officeDocument/2006/relationships/customXml" Target="../ink/ink1024.xml"/><Relationship Id="rId103" Type="http://schemas.openxmlformats.org/officeDocument/2006/relationships/customXml" Target="../ink/ink1046.xml"/><Relationship Id="rId310" Type="http://schemas.openxmlformats.org/officeDocument/2006/relationships/customXml" Target="../ink/ink1095.xml"/><Relationship Id="rId492" Type="http://schemas.openxmlformats.org/officeDocument/2006/relationships/image" Target="../media/image2090.png"/><Relationship Id="rId569" Type="http://schemas.openxmlformats.org/officeDocument/2006/relationships/customXml" Target="../ink/ink1185.xml"/><Relationship Id="rId70" Type="http://schemas.openxmlformats.org/officeDocument/2006/relationships/image" Target="../media/image18811.png"/><Relationship Id="rId91" Type="http://schemas.openxmlformats.org/officeDocument/2006/relationships/customXml" Target="../ink/ink1040.xml"/><Relationship Id="rId331" Type="http://schemas.openxmlformats.org/officeDocument/2006/relationships/image" Target="../media/image20100.png"/><Relationship Id="rId352" Type="http://schemas.openxmlformats.org/officeDocument/2006/relationships/image" Target="../media/image20200.png"/><Relationship Id="rId394" Type="http://schemas.openxmlformats.org/officeDocument/2006/relationships/image" Target="../media/image2041.png"/><Relationship Id="rId408" Type="http://schemas.openxmlformats.org/officeDocument/2006/relationships/image" Target="../media/image2048.png"/><Relationship Id="rId429" Type="http://schemas.openxmlformats.org/officeDocument/2006/relationships/customXml" Target="../ink/ink1149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9511.png"/><Relationship Id="rId233" Type="http://schemas.openxmlformats.org/officeDocument/2006/relationships/image" Target="../media/image19611.png"/><Relationship Id="rId254" Type="http://schemas.openxmlformats.org/officeDocument/2006/relationships/customXml" Target="../ink/ink1073.xml"/><Relationship Id="rId440" Type="http://schemas.openxmlformats.org/officeDocument/2006/relationships/image" Target="../media/image2064.png"/><Relationship Id="rId28" Type="http://schemas.openxmlformats.org/officeDocument/2006/relationships/image" Target="../media/image18600.png"/><Relationship Id="rId49" Type="http://schemas.openxmlformats.org/officeDocument/2006/relationships/customXml" Target="../ink/ink1019.xml"/><Relationship Id="rId275" Type="http://schemas.openxmlformats.org/officeDocument/2006/relationships/image" Target="../media/image19820.png"/><Relationship Id="rId461" Type="http://schemas.openxmlformats.org/officeDocument/2006/relationships/customXml" Target="../ink/ink1165.xml"/><Relationship Id="rId482" Type="http://schemas.openxmlformats.org/officeDocument/2006/relationships/image" Target="../media/image2085.png"/><Relationship Id="rId60" Type="http://schemas.openxmlformats.org/officeDocument/2006/relationships/image" Target="../media/image18760.png"/><Relationship Id="rId81" Type="http://schemas.openxmlformats.org/officeDocument/2006/relationships/customXml" Target="../ink/ink1035.xml"/><Relationship Id="rId321" Type="http://schemas.openxmlformats.org/officeDocument/2006/relationships/image" Target="../media/image20050.png"/><Relationship Id="rId342" Type="http://schemas.openxmlformats.org/officeDocument/2006/relationships/image" Target="../media/image20150.png"/><Relationship Id="rId363" Type="http://schemas.openxmlformats.org/officeDocument/2006/relationships/customXml" Target="../ink/ink1120.xml"/><Relationship Id="rId384" Type="http://schemas.openxmlformats.org/officeDocument/2006/relationships/image" Target="../media/image20360.png"/><Relationship Id="rId419" Type="http://schemas.openxmlformats.org/officeDocument/2006/relationships/customXml" Target="../ink/ink1144.xml"/><Relationship Id="rId570" Type="http://schemas.openxmlformats.org/officeDocument/2006/relationships/image" Target="../media/image1506.png"/><Relationship Id="rId605" Type="http://schemas.openxmlformats.org/officeDocument/2006/relationships/customXml" Target="../ink/ink1196.xml"/><Relationship Id="rId223" Type="http://schemas.openxmlformats.org/officeDocument/2006/relationships/image" Target="../media/image19560.png"/><Relationship Id="rId244" Type="http://schemas.openxmlformats.org/officeDocument/2006/relationships/customXml" Target="../ink/ink1068.xml"/><Relationship Id="rId430" Type="http://schemas.openxmlformats.org/officeDocument/2006/relationships/image" Target="../media/image2059.png"/><Relationship Id="rId18" Type="http://schemas.openxmlformats.org/officeDocument/2006/relationships/image" Target="../media/image18550.png"/><Relationship Id="rId39" Type="http://schemas.openxmlformats.org/officeDocument/2006/relationships/customXml" Target="../ink/ink1014.xml"/><Relationship Id="rId265" Type="http://schemas.openxmlformats.org/officeDocument/2006/relationships/image" Target="../media/image19770.png"/><Relationship Id="rId286" Type="http://schemas.openxmlformats.org/officeDocument/2006/relationships/customXml" Target="../ink/ink1089.xml"/><Relationship Id="rId451" Type="http://schemas.openxmlformats.org/officeDocument/2006/relationships/customXml" Target="../ink/ink1160.xml"/><Relationship Id="rId493" Type="http://schemas.openxmlformats.org/officeDocument/2006/relationships/customXml" Target="../ink/ink1178.xml"/><Relationship Id="rId50" Type="http://schemas.openxmlformats.org/officeDocument/2006/relationships/image" Target="../media/image18711.png"/><Relationship Id="rId104" Type="http://schemas.openxmlformats.org/officeDocument/2006/relationships/image" Target="../media/image261.png"/><Relationship Id="rId311" Type="http://schemas.openxmlformats.org/officeDocument/2006/relationships/image" Target="../media/image266.png"/><Relationship Id="rId332" Type="http://schemas.openxmlformats.org/officeDocument/2006/relationships/customXml" Target="../ink/ink1104.xml"/><Relationship Id="rId353" Type="http://schemas.openxmlformats.org/officeDocument/2006/relationships/customXml" Target="../ink/ink1115.xml"/><Relationship Id="rId395" Type="http://schemas.openxmlformats.org/officeDocument/2006/relationships/customXml" Target="../ink/ink1132.xml"/><Relationship Id="rId409" Type="http://schemas.openxmlformats.org/officeDocument/2006/relationships/customXml" Target="../ink/ink1139.xml"/><Relationship Id="rId71" Type="http://schemas.openxmlformats.org/officeDocument/2006/relationships/customXml" Target="../ink/ink1030.xml"/><Relationship Id="rId92" Type="http://schemas.openxmlformats.org/officeDocument/2006/relationships/image" Target="../media/image18920.png"/><Relationship Id="rId213" Type="http://schemas.openxmlformats.org/officeDocument/2006/relationships/customXml" Target="../ink/ink1052.xml"/><Relationship Id="rId234" Type="http://schemas.openxmlformats.org/officeDocument/2006/relationships/customXml" Target="../ink/ink1063.xml"/><Relationship Id="rId420" Type="http://schemas.openxmlformats.org/officeDocument/2006/relationships/image" Target="../media/image2054.png"/><Relationship Id="rId2" Type="http://schemas.openxmlformats.org/officeDocument/2006/relationships/image" Target="../media/image259.png"/><Relationship Id="rId29" Type="http://schemas.openxmlformats.org/officeDocument/2006/relationships/customXml" Target="../ink/ink1009.xml"/><Relationship Id="rId255" Type="http://schemas.openxmlformats.org/officeDocument/2006/relationships/image" Target="../media/image19720.png"/><Relationship Id="rId276" Type="http://schemas.openxmlformats.org/officeDocument/2006/relationships/customXml" Target="../ink/ink1084.xml"/><Relationship Id="rId441" Type="http://schemas.openxmlformats.org/officeDocument/2006/relationships/customXml" Target="../ink/ink1155.xml"/><Relationship Id="rId462" Type="http://schemas.openxmlformats.org/officeDocument/2006/relationships/image" Target="../media/image2075.png"/><Relationship Id="rId483" Type="http://schemas.openxmlformats.org/officeDocument/2006/relationships/customXml" Target="../ink/ink1173.xml"/><Relationship Id="rId40" Type="http://schemas.openxmlformats.org/officeDocument/2006/relationships/image" Target="../media/image18660.png"/><Relationship Id="rId322" Type="http://schemas.openxmlformats.org/officeDocument/2006/relationships/customXml" Target="../ink/ink1099.xml"/><Relationship Id="rId343" Type="http://schemas.openxmlformats.org/officeDocument/2006/relationships/customXml" Target="../ink/ink1110.xml"/><Relationship Id="rId364" Type="http://schemas.openxmlformats.org/officeDocument/2006/relationships/image" Target="../media/image268.png"/><Relationship Id="rId61" Type="http://schemas.openxmlformats.org/officeDocument/2006/relationships/customXml" Target="../ink/ink1025.xml"/><Relationship Id="rId82" Type="http://schemas.openxmlformats.org/officeDocument/2006/relationships/image" Target="../media/image18870.png"/><Relationship Id="rId385" Type="http://schemas.openxmlformats.org/officeDocument/2006/relationships/customXml" Target="../ink/ink1127.xml"/><Relationship Id="rId571" Type="http://schemas.openxmlformats.org/officeDocument/2006/relationships/customXml" Target="../ink/ink1186.xml"/><Relationship Id="rId592" Type="http://schemas.openxmlformats.org/officeDocument/2006/relationships/image" Target="../media/image2139.png"/><Relationship Id="rId606" Type="http://schemas.openxmlformats.org/officeDocument/2006/relationships/image" Target="../media/image2146.png"/><Relationship Id="rId19" Type="http://schemas.openxmlformats.org/officeDocument/2006/relationships/customXml" Target="../ink/ink1005.xml"/><Relationship Id="rId224" Type="http://schemas.openxmlformats.org/officeDocument/2006/relationships/customXml" Target="../ink/ink1058.xml"/><Relationship Id="rId245" Type="http://schemas.openxmlformats.org/officeDocument/2006/relationships/image" Target="../media/image19670.png"/><Relationship Id="rId266" Type="http://schemas.openxmlformats.org/officeDocument/2006/relationships/customXml" Target="../ink/ink1079.xml"/><Relationship Id="rId287" Type="http://schemas.openxmlformats.org/officeDocument/2006/relationships/image" Target="../media/image19880.png"/><Relationship Id="rId410" Type="http://schemas.openxmlformats.org/officeDocument/2006/relationships/image" Target="../media/image2049.png"/><Relationship Id="rId431" Type="http://schemas.openxmlformats.org/officeDocument/2006/relationships/customXml" Target="../ink/ink1150.xml"/><Relationship Id="rId452" Type="http://schemas.openxmlformats.org/officeDocument/2006/relationships/image" Target="../media/image2070.png"/><Relationship Id="rId494" Type="http://schemas.openxmlformats.org/officeDocument/2006/relationships/image" Target="../media/image2091.png"/><Relationship Id="rId30" Type="http://schemas.openxmlformats.org/officeDocument/2006/relationships/image" Target="../media/image18611.png"/><Relationship Id="rId105" Type="http://schemas.openxmlformats.org/officeDocument/2006/relationships/customXml" Target="../ink/ink1047.xml"/><Relationship Id="rId312" Type="http://schemas.openxmlformats.org/officeDocument/2006/relationships/customXml" Target="../ink/ink1096.xml"/><Relationship Id="rId333" Type="http://schemas.openxmlformats.org/officeDocument/2006/relationships/customXml" Target="../ink/ink1105.xml"/><Relationship Id="rId354" Type="http://schemas.openxmlformats.org/officeDocument/2006/relationships/image" Target="../media/image20210.png"/><Relationship Id="rId51" Type="http://schemas.openxmlformats.org/officeDocument/2006/relationships/customXml" Target="../ink/ink1020.xml"/><Relationship Id="rId72" Type="http://schemas.openxmlformats.org/officeDocument/2006/relationships/image" Target="../media/image18820.png"/><Relationship Id="rId93" Type="http://schemas.openxmlformats.org/officeDocument/2006/relationships/customXml" Target="../ink/ink1041.xml"/><Relationship Id="rId396" Type="http://schemas.openxmlformats.org/officeDocument/2006/relationships/image" Target="../media/image2042.png"/><Relationship Id="rId582" Type="http://schemas.openxmlformats.org/officeDocument/2006/relationships/image" Target="../media/image2134.png"/><Relationship Id="rId3" Type="http://schemas.openxmlformats.org/officeDocument/2006/relationships/customXml" Target="../ink/ink997.xml"/><Relationship Id="rId214" Type="http://schemas.openxmlformats.org/officeDocument/2006/relationships/image" Target="../media/image19520.png"/><Relationship Id="rId235" Type="http://schemas.openxmlformats.org/officeDocument/2006/relationships/image" Target="../media/image19620.png"/><Relationship Id="rId256" Type="http://schemas.openxmlformats.org/officeDocument/2006/relationships/customXml" Target="../ink/ink1074.xml"/><Relationship Id="rId277" Type="http://schemas.openxmlformats.org/officeDocument/2006/relationships/image" Target="../media/image19830.png"/><Relationship Id="rId400" Type="http://schemas.openxmlformats.org/officeDocument/2006/relationships/image" Target="../media/image2044.png"/><Relationship Id="rId421" Type="http://schemas.openxmlformats.org/officeDocument/2006/relationships/customXml" Target="../ink/ink1145.xml"/><Relationship Id="rId442" Type="http://schemas.openxmlformats.org/officeDocument/2006/relationships/image" Target="../media/image2065.png"/><Relationship Id="rId463" Type="http://schemas.openxmlformats.org/officeDocument/2006/relationships/customXml" Target="../ink/ink1166.xml"/><Relationship Id="rId484" Type="http://schemas.openxmlformats.org/officeDocument/2006/relationships/image" Target="../media/image2086.png"/><Relationship Id="rId323" Type="http://schemas.openxmlformats.org/officeDocument/2006/relationships/image" Target="../media/image20060.png"/><Relationship Id="rId344" Type="http://schemas.openxmlformats.org/officeDocument/2006/relationships/image" Target="../media/image20160.png"/><Relationship Id="rId20" Type="http://schemas.openxmlformats.org/officeDocument/2006/relationships/image" Target="../media/image18560.png"/><Relationship Id="rId41" Type="http://schemas.openxmlformats.org/officeDocument/2006/relationships/customXml" Target="../ink/ink1015.xml"/><Relationship Id="rId62" Type="http://schemas.openxmlformats.org/officeDocument/2006/relationships/image" Target="../media/image18770.png"/><Relationship Id="rId83" Type="http://schemas.openxmlformats.org/officeDocument/2006/relationships/customXml" Target="../ink/ink1036.xml"/><Relationship Id="rId365" Type="http://schemas.openxmlformats.org/officeDocument/2006/relationships/customXml" Target="../ink/ink1121.xml"/><Relationship Id="rId386" Type="http://schemas.openxmlformats.org/officeDocument/2006/relationships/image" Target="../media/image20370.png"/><Relationship Id="rId593" Type="http://schemas.openxmlformats.org/officeDocument/2006/relationships/customXml" Target="../ink/ink1190.xml"/><Relationship Id="rId607" Type="http://schemas.openxmlformats.org/officeDocument/2006/relationships/customXml" Target="../ink/ink1197.xml"/><Relationship Id="rId204" Type="http://schemas.openxmlformats.org/officeDocument/2006/relationships/image" Target="../media/image19470.png"/><Relationship Id="rId225" Type="http://schemas.openxmlformats.org/officeDocument/2006/relationships/image" Target="../media/image19570.png"/><Relationship Id="rId246" Type="http://schemas.openxmlformats.org/officeDocument/2006/relationships/customXml" Target="../ink/ink1069.xml"/><Relationship Id="rId267" Type="http://schemas.openxmlformats.org/officeDocument/2006/relationships/image" Target="../media/image19780.png"/><Relationship Id="rId288" Type="http://schemas.openxmlformats.org/officeDocument/2006/relationships/customXml" Target="../ink/ink1090.xml"/><Relationship Id="rId411" Type="http://schemas.openxmlformats.org/officeDocument/2006/relationships/customXml" Target="../ink/ink1140.xml"/><Relationship Id="rId432" Type="http://schemas.openxmlformats.org/officeDocument/2006/relationships/image" Target="../media/image2060.png"/><Relationship Id="rId453" Type="http://schemas.openxmlformats.org/officeDocument/2006/relationships/customXml" Target="../ink/ink1161.xml"/><Relationship Id="rId313" Type="http://schemas.openxmlformats.org/officeDocument/2006/relationships/image" Target="../media/image267.png"/><Relationship Id="rId495" Type="http://schemas.openxmlformats.org/officeDocument/2006/relationships/customXml" Target="../ink/ink1179.xml"/><Relationship Id="rId10" Type="http://schemas.openxmlformats.org/officeDocument/2006/relationships/image" Target="../media/image18511.png"/><Relationship Id="rId31" Type="http://schemas.openxmlformats.org/officeDocument/2006/relationships/customXml" Target="../ink/ink1010.xml"/><Relationship Id="rId52" Type="http://schemas.openxmlformats.org/officeDocument/2006/relationships/image" Target="../media/image18720.png"/><Relationship Id="rId73" Type="http://schemas.openxmlformats.org/officeDocument/2006/relationships/customXml" Target="../ink/ink1031.xml"/><Relationship Id="rId94" Type="http://schemas.openxmlformats.org/officeDocument/2006/relationships/image" Target="../media/image18930.png"/><Relationship Id="rId334" Type="http://schemas.openxmlformats.org/officeDocument/2006/relationships/image" Target="../media/image20110.png"/><Relationship Id="rId355" Type="http://schemas.openxmlformats.org/officeDocument/2006/relationships/customXml" Target="../ink/ink1116.xml"/><Relationship Id="rId397" Type="http://schemas.openxmlformats.org/officeDocument/2006/relationships/customXml" Target="../ink/ink1133.xml"/><Relationship Id="rId562" Type="http://schemas.openxmlformats.org/officeDocument/2006/relationships/image" Target="../media/image2125.png"/><Relationship Id="rId583" Type="http://schemas.openxmlformats.org/officeDocument/2006/relationships/customXml" Target="../ink/ink1187.xml"/><Relationship Id="rId4" Type="http://schemas.openxmlformats.org/officeDocument/2006/relationships/image" Target="../media/image18480.png"/><Relationship Id="rId215" Type="http://schemas.openxmlformats.org/officeDocument/2006/relationships/customXml" Target="../ink/ink1053.xml"/><Relationship Id="rId236" Type="http://schemas.openxmlformats.org/officeDocument/2006/relationships/customXml" Target="../ink/ink1064.xml"/><Relationship Id="rId257" Type="http://schemas.openxmlformats.org/officeDocument/2006/relationships/image" Target="../media/image19730.png"/><Relationship Id="rId278" Type="http://schemas.openxmlformats.org/officeDocument/2006/relationships/customXml" Target="../ink/ink1085.xml"/><Relationship Id="rId401" Type="http://schemas.openxmlformats.org/officeDocument/2006/relationships/customXml" Target="../ink/ink1135.xml"/><Relationship Id="rId422" Type="http://schemas.openxmlformats.org/officeDocument/2006/relationships/image" Target="../media/image2055.png"/><Relationship Id="rId443" Type="http://schemas.openxmlformats.org/officeDocument/2006/relationships/customXml" Target="../ink/ink1156.xml"/><Relationship Id="rId464" Type="http://schemas.openxmlformats.org/officeDocument/2006/relationships/image" Target="../media/image2076.png"/><Relationship Id="rId303" Type="http://schemas.openxmlformats.org/officeDocument/2006/relationships/image" Target="../media/image19960.png"/><Relationship Id="rId485" Type="http://schemas.openxmlformats.org/officeDocument/2006/relationships/customXml" Target="../ink/ink1174.xml"/><Relationship Id="rId42" Type="http://schemas.openxmlformats.org/officeDocument/2006/relationships/image" Target="../media/image18670.png"/><Relationship Id="rId84" Type="http://schemas.openxmlformats.org/officeDocument/2006/relationships/image" Target="../media/image18880.png"/><Relationship Id="rId345" Type="http://schemas.openxmlformats.org/officeDocument/2006/relationships/customXml" Target="../ink/ink1111.xml"/><Relationship Id="rId387" Type="http://schemas.openxmlformats.org/officeDocument/2006/relationships/customXml" Target="../ink/ink1128.xml"/><Relationship Id="rId594" Type="http://schemas.openxmlformats.org/officeDocument/2006/relationships/image" Target="../media/image2140.png"/><Relationship Id="rId608" Type="http://schemas.openxmlformats.org/officeDocument/2006/relationships/image" Target="../media/image2147.png"/><Relationship Id="rId205" Type="http://schemas.openxmlformats.org/officeDocument/2006/relationships/customXml" Target="../ink/ink1048.xml"/><Relationship Id="rId247" Type="http://schemas.openxmlformats.org/officeDocument/2006/relationships/image" Target="../media/image19680.png"/><Relationship Id="rId412" Type="http://schemas.openxmlformats.org/officeDocument/2006/relationships/image" Target="../media/image2050.png"/><Relationship Id="rId289" Type="http://schemas.openxmlformats.org/officeDocument/2006/relationships/image" Target="../media/image262.png"/><Relationship Id="rId454" Type="http://schemas.openxmlformats.org/officeDocument/2006/relationships/image" Target="../media/image2071.png"/><Relationship Id="rId496" Type="http://schemas.openxmlformats.org/officeDocument/2006/relationships/image" Target="../media/image271.png"/><Relationship Id="rId11" Type="http://schemas.openxmlformats.org/officeDocument/2006/relationships/customXml" Target="../ink/ink1001.xml"/><Relationship Id="rId53" Type="http://schemas.openxmlformats.org/officeDocument/2006/relationships/customXml" Target="../ink/ink1021.xml"/><Relationship Id="rId314" Type="http://schemas.openxmlformats.org/officeDocument/2006/relationships/customXml" Target="../ink/ink1097.xml"/><Relationship Id="rId356" Type="http://schemas.openxmlformats.org/officeDocument/2006/relationships/image" Target="../media/image20220.png"/><Relationship Id="rId398" Type="http://schemas.openxmlformats.org/officeDocument/2006/relationships/image" Target="../media/image2043.png"/><Relationship Id="rId563" Type="http://schemas.openxmlformats.org/officeDocument/2006/relationships/customXml" Target="../ink/ink1182.xml"/><Relationship Id="rId95" Type="http://schemas.openxmlformats.org/officeDocument/2006/relationships/customXml" Target="../ink/ink1042.xml"/><Relationship Id="rId216" Type="http://schemas.openxmlformats.org/officeDocument/2006/relationships/image" Target="../media/image19530.png"/><Relationship Id="rId423" Type="http://schemas.openxmlformats.org/officeDocument/2006/relationships/customXml" Target="../ink/ink1146.xml"/><Relationship Id="rId258" Type="http://schemas.openxmlformats.org/officeDocument/2006/relationships/customXml" Target="../ink/ink1075.xml"/><Relationship Id="rId465" Type="http://schemas.openxmlformats.org/officeDocument/2006/relationships/customXml" Target="../ink/ink1167.xml"/><Relationship Id="rId22" Type="http://schemas.openxmlformats.org/officeDocument/2006/relationships/image" Target="../media/image18570.png"/><Relationship Id="rId64" Type="http://schemas.openxmlformats.org/officeDocument/2006/relationships/image" Target="../media/image18780.png"/><Relationship Id="rId325" Type="http://schemas.openxmlformats.org/officeDocument/2006/relationships/image" Target="../media/image20070.png"/><Relationship Id="rId367" Type="http://schemas.openxmlformats.org/officeDocument/2006/relationships/customXml" Target="../ink/ink1122.xml"/><Relationship Id="rId227" Type="http://schemas.openxmlformats.org/officeDocument/2006/relationships/image" Target="../media/image19580.png"/><Relationship Id="rId269" Type="http://schemas.openxmlformats.org/officeDocument/2006/relationships/image" Target="../media/image19790.png"/><Relationship Id="rId434" Type="http://schemas.openxmlformats.org/officeDocument/2006/relationships/image" Target="../media/image2061.png"/><Relationship Id="rId476" Type="http://schemas.openxmlformats.org/officeDocument/2006/relationships/image" Target="../media/image2082.png"/><Relationship Id="rId33" Type="http://schemas.openxmlformats.org/officeDocument/2006/relationships/customXml" Target="../ink/ink1011.xml"/><Relationship Id="rId280" Type="http://schemas.openxmlformats.org/officeDocument/2006/relationships/customXml" Target="../ink/ink1086.xml"/><Relationship Id="rId336" Type="http://schemas.openxmlformats.org/officeDocument/2006/relationships/image" Target="../media/image20120.png"/><Relationship Id="rId75" Type="http://schemas.openxmlformats.org/officeDocument/2006/relationships/customXml" Target="../ink/ink1032.xml"/><Relationship Id="rId378" Type="http://schemas.openxmlformats.org/officeDocument/2006/relationships/image" Target="../media/image20330.png"/><Relationship Id="rId403" Type="http://schemas.openxmlformats.org/officeDocument/2006/relationships/customXml" Target="../ink/ink1136.xml"/><Relationship Id="rId585" Type="http://schemas.openxmlformats.org/officeDocument/2006/relationships/customXml" Target="../ink/ink1188.xml"/><Relationship Id="rId6" Type="http://schemas.openxmlformats.org/officeDocument/2006/relationships/image" Target="../media/image18490.png"/><Relationship Id="rId238" Type="http://schemas.openxmlformats.org/officeDocument/2006/relationships/customXml" Target="../ink/ink1065.xml"/><Relationship Id="rId445" Type="http://schemas.openxmlformats.org/officeDocument/2006/relationships/customXml" Target="../ink/ink1157.xml"/><Relationship Id="rId487" Type="http://schemas.openxmlformats.org/officeDocument/2006/relationships/customXml" Target="../ink/ink1175.xml"/><Relationship Id="rId610" Type="http://schemas.openxmlformats.org/officeDocument/2006/relationships/image" Target="../media/image2148.png"/><Relationship Id="rId305" Type="http://schemas.openxmlformats.org/officeDocument/2006/relationships/image" Target="../media/image263.png"/><Relationship Id="rId347" Type="http://schemas.openxmlformats.org/officeDocument/2006/relationships/customXml" Target="../ink/ink1112.xml"/><Relationship Id="rId44" Type="http://schemas.openxmlformats.org/officeDocument/2006/relationships/image" Target="../media/image18680.png"/><Relationship Id="rId86" Type="http://schemas.openxmlformats.org/officeDocument/2006/relationships/image" Target="../media/image18890.png"/><Relationship Id="rId389" Type="http://schemas.openxmlformats.org/officeDocument/2006/relationships/customXml" Target="../ink/ink1129.xml"/><Relationship Id="rId596" Type="http://schemas.openxmlformats.org/officeDocument/2006/relationships/image" Target="../media/image2141.png"/><Relationship Id="rId207" Type="http://schemas.openxmlformats.org/officeDocument/2006/relationships/customXml" Target="../ink/ink1049.xml"/><Relationship Id="rId249" Type="http://schemas.openxmlformats.org/officeDocument/2006/relationships/image" Target="../media/image19690.png"/><Relationship Id="rId414" Type="http://schemas.openxmlformats.org/officeDocument/2006/relationships/image" Target="../media/image2051.png"/><Relationship Id="rId456" Type="http://schemas.openxmlformats.org/officeDocument/2006/relationships/image" Target="../media/image2072.png"/><Relationship Id="rId498" Type="http://schemas.openxmlformats.org/officeDocument/2006/relationships/image" Target="../media/image2093.png"/><Relationship Id="rId13" Type="http://schemas.openxmlformats.org/officeDocument/2006/relationships/customXml" Target="../ink/ink1002.xml"/><Relationship Id="rId260" Type="http://schemas.openxmlformats.org/officeDocument/2006/relationships/customXml" Target="../ink/ink1076.xml"/><Relationship Id="rId55" Type="http://schemas.openxmlformats.org/officeDocument/2006/relationships/customXml" Target="../ink/ink1022.xml"/><Relationship Id="rId97" Type="http://schemas.openxmlformats.org/officeDocument/2006/relationships/customXml" Target="../ink/ink1043.xml"/><Relationship Id="rId358" Type="http://schemas.openxmlformats.org/officeDocument/2006/relationships/image" Target="../media/image20230.png"/><Relationship Id="rId565" Type="http://schemas.openxmlformats.org/officeDocument/2006/relationships/customXml" Target="../ink/ink1183.xml"/><Relationship Id="rId218" Type="http://schemas.openxmlformats.org/officeDocument/2006/relationships/image" Target="../media/image19540.png"/><Relationship Id="rId425" Type="http://schemas.openxmlformats.org/officeDocument/2006/relationships/customXml" Target="../ink/ink1147.xml"/><Relationship Id="rId467" Type="http://schemas.openxmlformats.org/officeDocument/2006/relationships/customXml" Target="../ink/ink1168.xml"/><Relationship Id="rId271" Type="http://schemas.openxmlformats.org/officeDocument/2006/relationships/image" Target="../media/image19800.png"/><Relationship Id="rId24" Type="http://schemas.openxmlformats.org/officeDocument/2006/relationships/image" Target="../media/image18580.png"/><Relationship Id="rId66" Type="http://schemas.openxmlformats.org/officeDocument/2006/relationships/image" Target="../media/image18790.png"/><Relationship Id="rId327" Type="http://schemas.openxmlformats.org/officeDocument/2006/relationships/image" Target="../media/image20080.png"/><Relationship Id="rId369" Type="http://schemas.openxmlformats.org/officeDocument/2006/relationships/customXml" Target="../ink/ink1123.xml"/><Relationship Id="rId229" Type="http://schemas.openxmlformats.org/officeDocument/2006/relationships/image" Target="../media/image19590.png"/><Relationship Id="rId380" Type="http://schemas.openxmlformats.org/officeDocument/2006/relationships/image" Target="../media/image20340.png"/><Relationship Id="rId436" Type="http://schemas.openxmlformats.org/officeDocument/2006/relationships/image" Target="../media/image2062.png"/><Relationship Id="rId601" Type="http://schemas.openxmlformats.org/officeDocument/2006/relationships/customXml" Target="../ink/ink1194.xml"/><Relationship Id="rId240" Type="http://schemas.openxmlformats.org/officeDocument/2006/relationships/customXml" Target="../ink/ink1066.xml"/><Relationship Id="rId478" Type="http://schemas.openxmlformats.org/officeDocument/2006/relationships/image" Target="../media/image2083.png"/><Relationship Id="rId35" Type="http://schemas.openxmlformats.org/officeDocument/2006/relationships/customXml" Target="../ink/ink1012.xml"/><Relationship Id="rId77" Type="http://schemas.openxmlformats.org/officeDocument/2006/relationships/customXml" Target="../ink/ink1033.xml"/><Relationship Id="rId100" Type="http://schemas.openxmlformats.org/officeDocument/2006/relationships/image" Target="../media/image18960.png"/><Relationship Id="rId282" Type="http://schemas.openxmlformats.org/officeDocument/2006/relationships/customXml" Target="../ink/ink1087.xml"/><Relationship Id="rId338" Type="http://schemas.openxmlformats.org/officeDocument/2006/relationships/image" Target="../media/image20130.png"/><Relationship Id="rId587" Type="http://schemas.openxmlformats.org/officeDocument/2006/relationships/customXml" Target="../ink/ink1189.xml"/><Relationship Id="rId8" Type="http://schemas.openxmlformats.org/officeDocument/2006/relationships/image" Target="../media/image18500.png"/><Relationship Id="rId391" Type="http://schemas.openxmlformats.org/officeDocument/2006/relationships/customXml" Target="../ink/ink1130.xml"/><Relationship Id="rId405" Type="http://schemas.openxmlformats.org/officeDocument/2006/relationships/customXml" Target="../ink/ink1137.xml"/><Relationship Id="rId447" Type="http://schemas.openxmlformats.org/officeDocument/2006/relationships/customXml" Target="../ink/ink1158.xml"/><Relationship Id="rId612" Type="http://schemas.openxmlformats.org/officeDocument/2006/relationships/image" Target="../media/image2149.png"/><Relationship Id="rId251" Type="http://schemas.openxmlformats.org/officeDocument/2006/relationships/image" Target="../media/image19700.png"/><Relationship Id="rId489" Type="http://schemas.openxmlformats.org/officeDocument/2006/relationships/customXml" Target="../ink/ink1176.xml"/><Relationship Id="rId46" Type="http://schemas.openxmlformats.org/officeDocument/2006/relationships/image" Target="../media/image18690.png"/><Relationship Id="rId307" Type="http://schemas.openxmlformats.org/officeDocument/2006/relationships/image" Target="../media/image264.png"/><Relationship Id="rId349" Type="http://schemas.openxmlformats.org/officeDocument/2006/relationships/customXml" Target="../ink/ink1113.xml"/><Relationship Id="rId88" Type="http://schemas.openxmlformats.org/officeDocument/2006/relationships/image" Target="../media/image18900.png"/><Relationship Id="rId209" Type="http://schemas.openxmlformats.org/officeDocument/2006/relationships/customXml" Target="../ink/ink1050.xml"/><Relationship Id="rId360" Type="http://schemas.openxmlformats.org/officeDocument/2006/relationships/image" Target="../media/image20240.png"/><Relationship Id="rId416" Type="http://schemas.openxmlformats.org/officeDocument/2006/relationships/image" Target="../media/image2052.png"/><Relationship Id="rId598" Type="http://schemas.openxmlformats.org/officeDocument/2006/relationships/image" Target="../media/image2142.png"/><Relationship Id="rId220" Type="http://schemas.openxmlformats.org/officeDocument/2006/relationships/image" Target="../media/image19550.png"/><Relationship Id="rId458" Type="http://schemas.openxmlformats.org/officeDocument/2006/relationships/image" Target="../media/image2073.png"/><Relationship Id="rId15" Type="http://schemas.openxmlformats.org/officeDocument/2006/relationships/customXml" Target="../ink/ink1003.xml"/><Relationship Id="rId57" Type="http://schemas.openxmlformats.org/officeDocument/2006/relationships/customXml" Target="../ink/ink1023.xml"/><Relationship Id="rId262" Type="http://schemas.openxmlformats.org/officeDocument/2006/relationships/customXml" Target="../ink/ink1077.xml"/><Relationship Id="rId567" Type="http://schemas.openxmlformats.org/officeDocument/2006/relationships/customXml" Target="../ink/ink1184.xml"/><Relationship Id="rId99" Type="http://schemas.openxmlformats.org/officeDocument/2006/relationships/customXml" Target="../ink/ink1044.xml"/><Relationship Id="rId427" Type="http://schemas.openxmlformats.org/officeDocument/2006/relationships/customXml" Target="../ink/ink1148.xml"/><Relationship Id="rId469" Type="http://schemas.openxmlformats.org/officeDocument/2006/relationships/customXml" Target="../ink/ink1169.xml"/><Relationship Id="rId231" Type="http://schemas.openxmlformats.org/officeDocument/2006/relationships/image" Target="../media/image19600.png"/><Relationship Id="rId273" Type="http://schemas.openxmlformats.org/officeDocument/2006/relationships/image" Target="../media/image19811.png"/><Relationship Id="rId329" Type="http://schemas.openxmlformats.org/officeDocument/2006/relationships/image" Target="../media/image20090.png"/><Relationship Id="rId480" Type="http://schemas.openxmlformats.org/officeDocument/2006/relationships/image" Target="../media/image2084.png"/><Relationship Id="rId68" Type="http://schemas.openxmlformats.org/officeDocument/2006/relationships/image" Target="../media/image18800.png"/><Relationship Id="rId340" Type="http://schemas.openxmlformats.org/officeDocument/2006/relationships/image" Target="../media/image20140.png"/><Relationship Id="rId382" Type="http://schemas.openxmlformats.org/officeDocument/2006/relationships/image" Target="../media/image20350.png"/><Relationship Id="rId438" Type="http://schemas.openxmlformats.org/officeDocument/2006/relationships/image" Target="../media/image2063.png"/><Relationship Id="rId603" Type="http://schemas.openxmlformats.org/officeDocument/2006/relationships/customXml" Target="../ink/ink1195.xml"/><Relationship Id="rId242" Type="http://schemas.openxmlformats.org/officeDocument/2006/relationships/customXml" Target="../ink/ink1067.xml"/><Relationship Id="rId284" Type="http://schemas.openxmlformats.org/officeDocument/2006/relationships/customXml" Target="../ink/ink1088.xml"/><Relationship Id="rId491" Type="http://schemas.openxmlformats.org/officeDocument/2006/relationships/customXml" Target="../ink/ink1177.xml"/><Relationship Id="rId37" Type="http://schemas.openxmlformats.org/officeDocument/2006/relationships/customXml" Target="../ink/ink1013.xml"/><Relationship Id="rId79" Type="http://schemas.openxmlformats.org/officeDocument/2006/relationships/customXml" Target="../ink/ink1034.xml"/><Relationship Id="rId102" Type="http://schemas.openxmlformats.org/officeDocument/2006/relationships/image" Target="../media/image260.png"/><Relationship Id="rId90" Type="http://schemas.openxmlformats.org/officeDocument/2006/relationships/image" Target="../media/image18911.png"/><Relationship Id="rId351" Type="http://schemas.openxmlformats.org/officeDocument/2006/relationships/customXml" Target="../ink/ink1114.xml"/><Relationship Id="rId393" Type="http://schemas.openxmlformats.org/officeDocument/2006/relationships/customXml" Target="../ink/ink1131.xml"/><Relationship Id="rId407" Type="http://schemas.openxmlformats.org/officeDocument/2006/relationships/customXml" Target="../ink/ink1138.xml"/><Relationship Id="rId449" Type="http://schemas.openxmlformats.org/officeDocument/2006/relationships/customXml" Target="../ink/ink1159.xml"/><Relationship Id="rId614" Type="http://schemas.openxmlformats.org/officeDocument/2006/relationships/image" Target="../media/image2150.png"/><Relationship Id="rId211" Type="http://schemas.openxmlformats.org/officeDocument/2006/relationships/customXml" Target="../ink/ink1051.xml"/><Relationship Id="rId253" Type="http://schemas.openxmlformats.org/officeDocument/2006/relationships/image" Target="../media/image19711.png"/><Relationship Id="rId309" Type="http://schemas.openxmlformats.org/officeDocument/2006/relationships/image" Target="../media/image265.png"/><Relationship Id="rId460" Type="http://schemas.openxmlformats.org/officeDocument/2006/relationships/image" Target="../media/image207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490.png"/><Relationship Id="rId21" Type="http://schemas.openxmlformats.org/officeDocument/2006/relationships/image" Target="../media/image21010.png"/><Relationship Id="rId324" Type="http://schemas.openxmlformats.org/officeDocument/2006/relationships/customXml" Target="../ink/ink1362.xml"/><Relationship Id="rId531" Type="http://schemas.openxmlformats.org/officeDocument/2006/relationships/image" Target="../media/image2356.png"/><Relationship Id="rId170" Type="http://schemas.openxmlformats.org/officeDocument/2006/relationships/customXml" Target="../ink/ink1285.xml"/><Relationship Id="rId268" Type="http://schemas.openxmlformats.org/officeDocument/2006/relationships/customXml" Target="../ink/ink1334.xml"/><Relationship Id="rId475" Type="http://schemas.openxmlformats.org/officeDocument/2006/relationships/image" Target="../media/image2328.png"/><Relationship Id="rId32" Type="http://schemas.openxmlformats.org/officeDocument/2006/relationships/customXml" Target="../ink/ink1216.xml"/><Relationship Id="rId128" Type="http://schemas.openxmlformats.org/officeDocument/2006/relationships/customXml" Target="../ink/ink1264.xml"/><Relationship Id="rId335" Type="http://schemas.openxmlformats.org/officeDocument/2006/relationships/image" Target="../media/image2258.png"/><Relationship Id="rId542" Type="http://schemas.openxmlformats.org/officeDocument/2006/relationships/customXml" Target="../ink/ink1471.xml"/><Relationship Id="rId181" Type="http://schemas.openxmlformats.org/officeDocument/2006/relationships/image" Target="../media/image2181.png"/><Relationship Id="rId402" Type="http://schemas.openxmlformats.org/officeDocument/2006/relationships/customXml" Target="../ink/ink1401.xml"/><Relationship Id="rId279" Type="http://schemas.openxmlformats.org/officeDocument/2006/relationships/image" Target="../media/image2230.png"/><Relationship Id="rId486" Type="http://schemas.openxmlformats.org/officeDocument/2006/relationships/customXml" Target="../ink/ink1443.xml"/><Relationship Id="rId43" Type="http://schemas.openxmlformats.org/officeDocument/2006/relationships/image" Target="../media/image21120.png"/><Relationship Id="rId139" Type="http://schemas.openxmlformats.org/officeDocument/2006/relationships/image" Target="../media/image2160.png"/><Relationship Id="rId346" Type="http://schemas.openxmlformats.org/officeDocument/2006/relationships/customXml" Target="../ink/ink1373.xml"/><Relationship Id="rId553" Type="http://schemas.openxmlformats.org/officeDocument/2006/relationships/image" Target="../media/image2367.png"/><Relationship Id="rId192" Type="http://schemas.openxmlformats.org/officeDocument/2006/relationships/customXml" Target="../ink/ink1296.xml"/><Relationship Id="rId206" Type="http://schemas.openxmlformats.org/officeDocument/2006/relationships/customXml" Target="../ink/ink1303.xml"/><Relationship Id="rId413" Type="http://schemas.openxmlformats.org/officeDocument/2006/relationships/image" Target="../media/image2297.png"/><Relationship Id="rId497" Type="http://schemas.openxmlformats.org/officeDocument/2006/relationships/image" Target="../media/image2339.png"/><Relationship Id="rId620" Type="http://schemas.openxmlformats.org/officeDocument/2006/relationships/customXml" Target="../ink/ink1510.xml"/><Relationship Id="rId357" Type="http://schemas.openxmlformats.org/officeDocument/2006/relationships/image" Target="../media/image2269.png"/><Relationship Id="rId54" Type="http://schemas.openxmlformats.org/officeDocument/2006/relationships/customXml" Target="../ink/ink1227.xml"/><Relationship Id="rId217" Type="http://schemas.openxmlformats.org/officeDocument/2006/relationships/image" Target="../media/image2199.png"/><Relationship Id="rId564" Type="http://schemas.openxmlformats.org/officeDocument/2006/relationships/customXml" Target="../ink/ink1482.xml"/><Relationship Id="rId424" Type="http://schemas.openxmlformats.org/officeDocument/2006/relationships/customXml" Target="../ink/ink1412.xml"/><Relationship Id="rId270" Type="http://schemas.openxmlformats.org/officeDocument/2006/relationships/customXml" Target="../ink/ink1335.xml"/><Relationship Id="rId65" Type="http://schemas.openxmlformats.org/officeDocument/2006/relationships/image" Target="../media/image21230.png"/><Relationship Id="rId130" Type="http://schemas.openxmlformats.org/officeDocument/2006/relationships/customXml" Target="../ink/ink1265.xml"/><Relationship Id="rId368" Type="http://schemas.openxmlformats.org/officeDocument/2006/relationships/customXml" Target="../ink/ink1384.xml"/><Relationship Id="rId575" Type="http://schemas.openxmlformats.org/officeDocument/2006/relationships/image" Target="../media/image2378.png"/><Relationship Id="rId228" Type="http://schemas.openxmlformats.org/officeDocument/2006/relationships/customXml" Target="../ink/ink1314.xml"/><Relationship Id="rId435" Type="http://schemas.openxmlformats.org/officeDocument/2006/relationships/image" Target="../media/image2308.png"/><Relationship Id="rId281" Type="http://schemas.openxmlformats.org/officeDocument/2006/relationships/image" Target="../media/image2231.png"/><Relationship Id="rId502" Type="http://schemas.openxmlformats.org/officeDocument/2006/relationships/customXml" Target="../ink/ink1451.xml"/><Relationship Id="rId76" Type="http://schemas.openxmlformats.org/officeDocument/2006/relationships/customXml" Target="../ink/ink1238.xml"/><Relationship Id="rId141" Type="http://schemas.openxmlformats.org/officeDocument/2006/relationships/image" Target="../media/image2161.png"/><Relationship Id="rId379" Type="http://schemas.openxmlformats.org/officeDocument/2006/relationships/image" Target="../media/image2280.png"/><Relationship Id="rId586" Type="http://schemas.openxmlformats.org/officeDocument/2006/relationships/customXml" Target="../ink/ink1493.xml"/><Relationship Id="rId7" Type="http://schemas.openxmlformats.org/officeDocument/2006/relationships/image" Target="../media/image20940.png"/><Relationship Id="rId239" Type="http://schemas.openxmlformats.org/officeDocument/2006/relationships/image" Target="../media/image2210.png"/><Relationship Id="rId446" Type="http://schemas.openxmlformats.org/officeDocument/2006/relationships/customXml" Target="../ink/ink1423.xml"/><Relationship Id="rId292" Type="http://schemas.openxmlformats.org/officeDocument/2006/relationships/customXml" Target="../ink/ink1346.xml"/><Relationship Id="rId306" Type="http://schemas.openxmlformats.org/officeDocument/2006/relationships/customXml" Target="../ink/ink1353.xml"/><Relationship Id="rId87" Type="http://schemas.openxmlformats.org/officeDocument/2006/relationships/image" Target="../media/image21340.png"/><Relationship Id="rId513" Type="http://schemas.openxmlformats.org/officeDocument/2006/relationships/image" Target="../media/image2347.png"/><Relationship Id="rId597" Type="http://schemas.openxmlformats.org/officeDocument/2006/relationships/image" Target="../media/image2388.png"/><Relationship Id="rId152" Type="http://schemas.openxmlformats.org/officeDocument/2006/relationships/customXml" Target="../ink/ink1276.xml"/><Relationship Id="rId457" Type="http://schemas.openxmlformats.org/officeDocument/2006/relationships/image" Target="../media/image2319.png"/><Relationship Id="rId14" Type="http://schemas.openxmlformats.org/officeDocument/2006/relationships/customXml" Target="../ink/ink1207.xml"/><Relationship Id="rId317" Type="http://schemas.openxmlformats.org/officeDocument/2006/relationships/image" Target="../media/image2249.png"/><Relationship Id="rId524" Type="http://schemas.openxmlformats.org/officeDocument/2006/relationships/customXml" Target="../ink/ink1462.xml"/><Relationship Id="rId98" Type="http://schemas.openxmlformats.org/officeDocument/2006/relationships/customXml" Target="../ink/ink1249.xml"/><Relationship Id="rId163" Type="http://schemas.openxmlformats.org/officeDocument/2006/relationships/image" Target="../media/image2172.png"/><Relationship Id="rId370" Type="http://schemas.openxmlformats.org/officeDocument/2006/relationships/customXml" Target="../ink/ink1385.xml"/><Relationship Id="rId230" Type="http://schemas.openxmlformats.org/officeDocument/2006/relationships/customXml" Target="../ink/ink1315.xml"/><Relationship Id="rId468" Type="http://schemas.openxmlformats.org/officeDocument/2006/relationships/customXml" Target="../ink/ink1434.xml"/><Relationship Id="rId25" Type="http://schemas.openxmlformats.org/officeDocument/2006/relationships/image" Target="../media/image21030.png"/><Relationship Id="rId328" Type="http://schemas.openxmlformats.org/officeDocument/2006/relationships/customXml" Target="../ink/ink1364.xml"/><Relationship Id="rId535" Type="http://schemas.openxmlformats.org/officeDocument/2006/relationships/image" Target="../media/image2358.png"/><Relationship Id="rId174" Type="http://schemas.openxmlformats.org/officeDocument/2006/relationships/customXml" Target="../ink/ink1287.xml"/><Relationship Id="rId381" Type="http://schemas.openxmlformats.org/officeDocument/2006/relationships/image" Target="../media/image2281.png"/><Relationship Id="rId602" Type="http://schemas.openxmlformats.org/officeDocument/2006/relationships/customXml" Target="../ink/ink1501.xml"/><Relationship Id="rId241" Type="http://schemas.openxmlformats.org/officeDocument/2006/relationships/image" Target="../media/image2211.png"/><Relationship Id="rId479" Type="http://schemas.openxmlformats.org/officeDocument/2006/relationships/image" Target="../media/image2330.png"/><Relationship Id="rId36" Type="http://schemas.openxmlformats.org/officeDocument/2006/relationships/customXml" Target="../ink/ink1218.xml"/><Relationship Id="rId283" Type="http://schemas.openxmlformats.org/officeDocument/2006/relationships/image" Target="../media/image2232.png"/><Relationship Id="rId339" Type="http://schemas.openxmlformats.org/officeDocument/2006/relationships/image" Target="../media/image2260.png"/><Relationship Id="rId490" Type="http://schemas.openxmlformats.org/officeDocument/2006/relationships/customXml" Target="../ink/ink1445.xml"/><Relationship Id="rId504" Type="http://schemas.openxmlformats.org/officeDocument/2006/relationships/customXml" Target="../ink/ink1452.xml"/><Relationship Id="rId546" Type="http://schemas.openxmlformats.org/officeDocument/2006/relationships/customXml" Target="../ink/ink1473.xml"/><Relationship Id="rId78" Type="http://schemas.openxmlformats.org/officeDocument/2006/relationships/customXml" Target="../ink/ink1239.xml"/><Relationship Id="rId101" Type="http://schemas.openxmlformats.org/officeDocument/2006/relationships/image" Target="../media/image21410.png"/><Relationship Id="rId143" Type="http://schemas.openxmlformats.org/officeDocument/2006/relationships/image" Target="../media/image2162.png"/><Relationship Id="rId185" Type="http://schemas.openxmlformats.org/officeDocument/2006/relationships/image" Target="../media/image2183.png"/><Relationship Id="rId350" Type="http://schemas.openxmlformats.org/officeDocument/2006/relationships/customXml" Target="../ink/ink1375.xml"/><Relationship Id="rId406" Type="http://schemas.openxmlformats.org/officeDocument/2006/relationships/customXml" Target="../ink/ink1403.xml"/><Relationship Id="rId588" Type="http://schemas.openxmlformats.org/officeDocument/2006/relationships/customXml" Target="../ink/ink1494.xml"/><Relationship Id="rId9" Type="http://schemas.openxmlformats.org/officeDocument/2006/relationships/image" Target="../media/image20950.png"/><Relationship Id="rId210" Type="http://schemas.openxmlformats.org/officeDocument/2006/relationships/customXml" Target="../ink/ink1305.xml"/><Relationship Id="rId392" Type="http://schemas.openxmlformats.org/officeDocument/2006/relationships/customXml" Target="../ink/ink1396.xml"/><Relationship Id="rId448" Type="http://schemas.openxmlformats.org/officeDocument/2006/relationships/customXml" Target="../ink/ink1424.xml"/><Relationship Id="rId613" Type="http://schemas.openxmlformats.org/officeDocument/2006/relationships/image" Target="../media/image2396.png"/><Relationship Id="rId252" Type="http://schemas.openxmlformats.org/officeDocument/2006/relationships/customXml" Target="../ink/ink1326.xml"/><Relationship Id="rId294" Type="http://schemas.openxmlformats.org/officeDocument/2006/relationships/customXml" Target="../ink/ink1347.xml"/><Relationship Id="rId308" Type="http://schemas.openxmlformats.org/officeDocument/2006/relationships/customXml" Target="../ink/ink1354.xml"/><Relationship Id="rId515" Type="http://schemas.openxmlformats.org/officeDocument/2006/relationships/image" Target="../media/image2348.png"/><Relationship Id="rId47" Type="http://schemas.openxmlformats.org/officeDocument/2006/relationships/image" Target="../media/image21140.png"/><Relationship Id="rId89" Type="http://schemas.openxmlformats.org/officeDocument/2006/relationships/image" Target="../media/image21350.png"/><Relationship Id="rId112" Type="http://schemas.openxmlformats.org/officeDocument/2006/relationships/customXml" Target="../ink/ink1256.xml"/><Relationship Id="rId154" Type="http://schemas.openxmlformats.org/officeDocument/2006/relationships/customXml" Target="../ink/ink1277.xml"/><Relationship Id="rId361" Type="http://schemas.openxmlformats.org/officeDocument/2006/relationships/image" Target="../media/image2271.png"/><Relationship Id="rId557" Type="http://schemas.openxmlformats.org/officeDocument/2006/relationships/image" Target="../media/image2369.png"/><Relationship Id="rId599" Type="http://schemas.openxmlformats.org/officeDocument/2006/relationships/image" Target="../media/image2389.png"/><Relationship Id="rId196" Type="http://schemas.openxmlformats.org/officeDocument/2006/relationships/customXml" Target="../ink/ink1298.xml"/><Relationship Id="rId417" Type="http://schemas.openxmlformats.org/officeDocument/2006/relationships/image" Target="../media/image2299.png"/><Relationship Id="rId459" Type="http://schemas.openxmlformats.org/officeDocument/2006/relationships/image" Target="../media/image2320.png"/><Relationship Id="rId624" Type="http://schemas.openxmlformats.org/officeDocument/2006/relationships/customXml" Target="../ink/ink1512.xml"/><Relationship Id="rId16" Type="http://schemas.openxmlformats.org/officeDocument/2006/relationships/customXml" Target="../ink/ink1208.xml"/><Relationship Id="rId221" Type="http://schemas.openxmlformats.org/officeDocument/2006/relationships/image" Target="../media/image2201.png"/><Relationship Id="rId263" Type="http://schemas.openxmlformats.org/officeDocument/2006/relationships/image" Target="../media/image2222.png"/><Relationship Id="rId319" Type="http://schemas.openxmlformats.org/officeDocument/2006/relationships/image" Target="../media/image2250.png"/><Relationship Id="rId470" Type="http://schemas.openxmlformats.org/officeDocument/2006/relationships/customXml" Target="../ink/ink1435.xml"/><Relationship Id="rId526" Type="http://schemas.openxmlformats.org/officeDocument/2006/relationships/customXml" Target="../ink/ink1463.xml"/><Relationship Id="rId58" Type="http://schemas.openxmlformats.org/officeDocument/2006/relationships/customXml" Target="../ink/ink1229.xml"/><Relationship Id="rId123" Type="http://schemas.openxmlformats.org/officeDocument/2006/relationships/image" Target="../media/image2152.png"/><Relationship Id="rId330" Type="http://schemas.openxmlformats.org/officeDocument/2006/relationships/customXml" Target="../ink/ink1365.xml"/><Relationship Id="rId568" Type="http://schemas.openxmlformats.org/officeDocument/2006/relationships/customXml" Target="../ink/ink1484.xml"/><Relationship Id="rId165" Type="http://schemas.openxmlformats.org/officeDocument/2006/relationships/image" Target="../media/image2173.png"/><Relationship Id="rId372" Type="http://schemas.openxmlformats.org/officeDocument/2006/relationships/customXml" Target="../ink/ink1386.xml"/><Relationship Id="rId428" Type="http://schemas.openxmlformats.org/officeDocument/2006/relationships/customXml" Target="../ink/ink1414.xml"/><Relationship Id="rId232" Type="http://schemas.openxmlformats.org/officeDocument/2006/relationships/customXml" Target="../ink/ink1316.xml"/><Relationship Id="rId274" Type="http://schemas.openxmlformats.org/officeDocument/2006/relationships/customXml" Target="../ink/ink1337.xml"/><Relationship Id="rId481" Type="http://schemas.openxmlformats.org/officeDocument/2006/relationships/image" Target="../media/image2331.png"/><Relationship Id="rId27" Type="http://schemas.openxmlformats.org/officeDocument/2006/relationships/image" Target="../media/image21040.png"/><Relationship Id="rId69" Type="http://schemas.openxmlformats.org/officeDocument/2006/relationships/image" Target="../media/image21250.png"/><Relationship Id="rId134" Type="http://schemas.openxmlformats.org/officeDocument/2006/relationships/customXml" Target="../ink/ink1267.xml"/><Relationship Id="rId537" Type="http://schemas.openxmlformats.org/officeDocument/2006/relationships/image" Target="../media/image2359.png"/><Relationship Id="rId579" Type="http://schemas.openxmlformats.org/officeDocument/2006/relationships/image" Target="../media/image2380.png"/><Relationship Id="rId80" Type="http://schemas.openxmlformats.org/officeDocument/2006/relationships/customXml" Target="../ink/ink1240.xml"/><Relationship Id="rId176" Type="http://schemas.openxmlformats.org/officeDocument/2006/relationships/customXml" Target="../ink/ink1288.xml"/><Relationship Id="rId341" Type="http://schemas.openxmlformats.org/officeDocument/2006/relationships/image" Target="../media/image2261.png"/><Relationship Id="rId383" Type="http://schemas.openxmlformats.org/officeDocument/2006/relationships/image" Target="../media/image2282.png"/><Relationship Id="rId439" Type="http://schemas.openxmlformats.org/officeDocument/2006/relationships/image" Target="../media/image2310.png"/><Relationship Id="rId590" Type="http://schemas.openxmlformats.org/officeDocument/2006/relationships/customXml" Target="../ink/ink1495.xml"/><Relationship Id="rId604" Type="http://schemas.openxmlformats.org/officeDocument/2006/relationships/customXml" Target="../ink/ink1502.xml"/><Relationship Id="rId201" Type="http://schemas.openxmlformats.org/officeDocument/2006/relationships/image" Target="../media/image2191.png"/><Relationship Id="rId243" Type="http://schemas.openxmlformats.org/officeDocument/2006/relationships/image" Target="../media/image2212.png"/><Relationship Id="rId285" Type="http://schemas.openxmlformats.org/officeDocument/2006/relationships/image" Target="../media/image2233.png"/><Relationship Id="rId450" Type="http://schemas.openxmlformats.org/officeDocument/2006/relationships/customXml" Target="../ink/ink1425.xml"/><Relationship Id="rId506" Type="http://schemas.openxmlformats.org/officeDocument/2006/relationships/customXml" Target="../ink/ink1453.xml"/><Relationship Id="rId38" Type="http://schemas.openxmlformats.org/officeDocument/2006/relationships/customXml" Target="../ink/ink1219.xml"/><Relationship Id="rId103" Type="http://schemas.openxmlformats.org/officeDocument/2006/relationships/image" Target="../media/image21420.png"/><Relationship Id="rId310" Type="http://schemas.openxmlformats.org/officeDocument/2006/relationships/customXml" Target="../ink/ink1355.xml"/><Relationship Id="rId492" Type="http://schemas.openxmlformats.org/officeDocument/2006/relationships/customXml" Target="../ink/ink1446.xml"/><Relationship Id="rId548" Type="http://schemas.openxmlformats.org/officeDocument/2006/relationships/customXml" Target="../ink/ink1474.xml"/><Relationship Id="rId91" Type="http://schemas.openxmlformats.org/officeDocument/2006/relationships/image" Target="../media/image21360.png"/><Relationship Id="rId145" Type="http://schemas.openxmlformats.org/officeDocument/2006/relationships/image" Target="../media/image2163.png"/><Relationship Id="rId187" Type="http://schemas.openxmlformats.org/officeDocument/2006/relationships/image" Target="../media/image2184.png"/><Relationship Id="rId352" Type="http://schemas.openxmlformats.org/officeDocument/2006/relationships/customXml" Target="../ink/ink1376.xml"/><Relationship Id="rId394" Type="http://schemas.openxmlformats.org/officeDocument/2006/relationships/customXml" Target="../ink/ink1397.xml"/><Relationship Id="rId408" Type="http://schemas.openxmlformats.org/officeDocument/2006/relationships/customXml" Target="../ink/ink1404.xml"/><Relationship Id="rId615" Type="http://schemas.openxmlformats.org/officeDocument/2006/relationships/image" Target="../media/image2397.png"/><Relationship Id="rId212" Type="http://schemas.openxmlformats.org/officeDocument/2006/relationships/customXml" Target="../ink/ink1306.xml"/><Relationship Id="rId254" Type="http://schemas.openxmlformats.org/officeDocument/2006/relationships/customXml" Target="../ink/ink1327.xml"/><Relationship Id="rId49" Type="http://schemas.openxmlformats.org/officeDocument/2006/relationships/image" Target="../media/image21150.png"/><Relationship Id="rId114" Type="http://schemas.openxmlformats.org/officeDocument/2006/relationships/customXml" Target="../ink/ink1257.xml"/><Relationship Id="rId296" Type="http://schemas.openxmlformats.org/officeDocument/2006/relationships/customXml" Target="../ink/ink1348.xml"/><Relationship Id="rId461" Type="http://schemas.openxmlformats.org/officeDocument/2006/relationships/image" Target="../media/image2321.png"/><Relationship Id="rId517" Type="http://schemas.openxmlformats.org/officeDocument/2006/relationships/image" Target="../media/image2349.png"/><Relationship Id="rId559" Type="http://schemas.openxmlformats.org/officeDocument/2006/relationships/image" Target="../media/image2370.png"/><Relationship Id="rId60" Type="http://schemas.openxmlformats.org/officeDocument/2006/relationships/customXml" Target="../ink/ink1230.xml"/><Relationship Id="rId156" Type="http://schemas.openxmlformats.org/officeDocument/2006/relationships/customXml" Target="../ink/ink1278.xml"/><Relationship Id="rId198" Type="http://schemas.openxmlformats.org/officeDocument/2006/relationships/customXml" Target="../ink/ink1299.xml"/><Relationship Id="rId321" Type="http://schemas.openxmlformats.org/officeDocument/2006/relationships/image" Target="../media/image2251.png"/><Relationship Id="rId363" Type="http://schemas.openxmlformats.org/officeDocument/2006/relationships/image" Target="../media/image2272.png"/><Relationship Id="rId419" Type="http://schemas.openxmlformats.org/officeDocument/2006/relationships/image" Target="../media/image2300.png"/><Relationship Id="rId570" Type="http://schemas.openxmlformats.org/officeDocument/2006/relationships/customXml" Target="../ink/ink1485.xml"/><Relationship Id="rId626" Type="http://schemas.openxmlformats.org/officeDocument/2006/relationships/customXml" Target="../ink/ink1513.xml"/><Relationship Id="rId223" Type="http://schemas.openxmlformats.org/officeDocument/2006/relationships/image" Target="../media/image2202.png"/><Relationship Id="rId430" Type="http://schemas.openxmlformats.org/officeDocument/2006/relationships/customXml" Target="../ink/ink1415.xml"/><Relationship Id="rId18" Type="http://schemas.openxmlformats.org/officeDocument/2006/relationships/customXml" Target="../ink/ink1209.xml"/><Relationship Id="rId265" Type="http://schemas.openxmlformats.org/officeDocument/2006/relationships/image" Target="../media/image2223.png"/><Relationship Id="rId472" Type="http://schemas.openxmlformats.org/officeDocument/2006/relationships/customXml" Target="../ink/ink1436.xml"/><Relationship Id="rId528" Type="http://schemas.openxmlformats.org/officeDocument/2006/relationships/customXml" Target="../ink/ink1464.xml"/><Relationship Id="rId125" Type="http://schemas.openxmlformats.org/officeDocument/2006/relationships/image" Target="../media/image2153.png"/><Relationship Id="rId167" Type="http://schemas.openxmlformats.org/officeDocument/2006/relationships/image" Target="../media/image2174.png"/><Relationship Id="rId332" Type="http://schemas.openxmlformats.org/officeDocument/2006/relationships/customXml" Target="../ink/ink1366.xml"/><Relationship Id="rId374" Type="http://schemas.openxmlformats.org/officeDocument/2006/relationships/customXml" Target="../ink/ink1387.xml"/><Relationship Id="rId581" Type="http://schemas.openxmlformats.org/officeDocument/2006/relationships/image" Target="../media/image2381.png"/><Relationship Id="rId71" Type="http://schemas.openxmlformats.org/officeDocument/2006/relationships/image" Target="../media/image21260.png"/><Relationship Id="rId234" Type="http://schemas.openxmlformats.org/officeDocument/2006/relationships/customXml" Target="../ink/ink1317.xml"/><Relationship Id="rId2" Type="http://schemas.openxmlformats.org/officeDocument/2006/relationships/customXml" Target="../ink/ink1201.xml"/><Relationship Id="rId29" Type="http://schemas.openxmlformats.org/officeDocument/2006/relationships/image" Target="../media/image21050.png"/><Relationship Id="rId276" Type="http://schemas.openxmlformats.org/officeDocument/2006/relationships/customXml" Target="../ink/ink1338.xml"/><Relationship Id="rId441" Type="http://schemas.openxmlformats.org/officeDocument/2006/relationships/image" Target="../media/image2311.png"/><Relationship Id="rId483" Type="http://schemas.openxmlformats.org/officeDocument/2006/relationships/image" Target="../media/image2332.png"/><Relationship Id="rId539" Type="http://schemas.openxmlformats.org/officeDocument/2006/relationships/image" Target="../media/image2360.png"/><Relationship Id="rId40" Type="http://schemas.openxmlformats.org/officeDocument/2006/relationships/customXml" Target="../ink/ink1220.xml"/><Relationship Id="rId136" Type="http://schemas.openxmlformats.org/officeDocument/2006/relationships/customXml" Target="../ink/ink1268.xml"/><Relationship Id="rId178" Type="http://schemas.openxmlformats.org/officeDocument/2006/relationships/customXml" Target="../ink/ink1289.xml"/><Relationship Id="rId301" Type="http://schemas.openxmlformats.org/officeDocument/2006/relationships/image" Target="../media/image2241.png"/><Relationship Id="rId343" Type="http://schemas.openxmlformats.org/officeDocument/2006/relationships/image" Target="../media/image2262.png"/><Relationship Id="rId550" Type="http://schemas.openxmlformats.org/officeDocument/2006/relationships/customXml" Target="../ink/ink1475.xml"/><Relationship Id="rId82" Type="http://schemas.openxmlformats.org/officeDocument/2006/relationships/customXml" Target="../ink/ink1241.xml"/><Relationship Id="rId203" Type="http://schemas.openxmlformats.org/officeDocument/2006/relationships/image" Target="../media/image2192.png"/><Relationship Id="rId385" Type="http://schemas.openxmlformats.org/officeDocument/2006/relationships/image" Target="../media/image2283.png"/><Relationship Id="rId592" Type="http://schemas.openxmlformats.org/officeDocument/2006/relationships/customXml" Target="../ink/ink1496.xml"/><Relationship Id="rId606" Type="http://schemas.openxmlformats.org/officeDocument/2006/relationships/customXml" Target="../ink/ink1503.xml"/><Relationship Id="rId245" Type="http://schemas.openxmlformats.org/officeDocument/2006/relationships/image" Target="../media/image2213.png"/><Relationship Id="rId287" Type="http://schemas.openxmlformats.org/officeDocument/2006/relationships/image" Target="../media/image2234.png"/><Relationship Id="rId410" Type="http://schemas.openxmlformats.org/officeDocument/2006/relationships/customXml" Target="../ink/ink1405.xml"/><Relationship Id="rId452" Type="http://schemas.openxmlformats.org/officeDocument/2006/relationships/customXml" Target="../ink/ink1426.xml"/><Relationship Id="rId494" Type="http://schemas.openxmlformats.org/officeDocument/2006/relationships/customXml" Target="../ink/ink1447.xml"/><Relationship Id="rId508" Type="http://schemas.openxmlformats.org/officeDocument/2006/relationships/customXml" Target="../ink/ink1454.xml"/><Relationship Id="rId105" Type="http://schemas.openxmlformats.org/officeDocument/2006/relationships/image" Target="../media/image21430.png"/><Relationship Id="rId147" Type="http://schemas.openxmlformats.org/officeDocument/2006/relationships/image" Target="../media/image2164.png"/><Relationship Id="rId312" Type="http://schemas.openxmlformats.org/officeDocument/2006/relationships/customXml" Target="../ink/ink1356.xml"/><Relationship Id="rId354" Type="http://schemas.openxmlformats.org/officeDocument/2006/relationships/customXml" Target="../ink/ink1377.xml"/><Relationship Id="rId51" Type="http://schemas.openxmlformats.org/officeDocument/2006/relationships/image" Target="../media/image21160.png"/><Relationship Id="rId93" Type="http://schemas.openxmlformats.org/officeDocument/2006/relationships/image" Target="../media/image21370.png"/><Relationship Id="rId189" Type="http://schemas.openxmlformats.org/officeDocument/2006/relationships/image" Target="../media/image2185.png"/><Relationship Id="rId396" Type="http://schemas.openxmlformats.org/officeDocument/2006/relationships/customXml" Target="../ink/ink1398.xml"/><Relationship Id="rId561" Type="http://schemas.openxmlformats.org/officeDocument/2006/relationships/image" Target="../media/image2371.png"/><Relationship Id="rId617" Type="http://schemas.openxmlformats.org/officeDocument/2006/relationships/image" Target="../media/image156.png"/><Relationship Id="rId214" Type="http://schemas.openxmlformats.org/officeDocument/2006/relationships/customXml" Target="../ink/ink1307.xml"/><Relationship Id="rId256" Type="http://schemas.openxmlformats.org/officeDocument/2006/relationships/customXml" Target="../ink/ink1328.xml"/><Relationship Id="rId298" Type="http://schemas.openxmlformats.org/officeDocument/2006/relationships/customXml" Target="../ink/ink1349.xml"/><Relationship Id="rId421" Type="http://schemas.openxmlformats.org/officeDocument/2006/relationships/image" Target="../media/image2301.png"/><Relationship Id="rId463" Type="http://schemas.openxmlformats.org/officeDocument/2006/relationships/image" Target="../media/image2322.png"/><Relationship Id="rId519" Type="http://schemas.openxmlformats.org/officeDocument/2006/relationships/image" Target="../media/image2350.png"/><Relationship Id="rId116" Type="http://schemas.openxmlformats.org/officeDocument/2006/relationships/customXml" Target="../ink/ink1258.xml"/><Relationship Id="rId158" Type="http://schemas.openxmlformats.org/officeDocument/2006/relationships/customXml" Target="../ink/ink1279.xml"/><Relationship Id="rId323" Type="http://schemas.openxmlformats.org/officeDocument/2006/relationships/image" Target="../media/image2252.png"/><Relationship Id="rId530" Type="http://schemas.openxmlformats.org/officeDocument/2006/relationships/customXml" Target="../ink/ink1465.xml"/><Relationship Id="rId20" Type="http://schemas.openxmlformats.org/officeDocument/2006/relationships/customXml" Target="../ink/ink1210.xml"/><Relationship Id="rId62" Type="http://schemas.openxmlformats.org/officeDocument/2006/relationships/customXml" Target="../ink/ink1231.xml"/><Relationship Id="rId365" Type="http://schemas.openxmlformats.org/officeDocument/2006/relationships/image" Target="../media/image2273.png"/><Relationship Id="rId572" Type="http://schemas.openxmlformats.org/officeDocument/2006/relationships/customXml" Target="../ink/ink1486.xml"/><Relationship Id="rId225" Type="http://schemas.openxmlformats.org/officeDocument/2006/relationships/image" Target="../media/image2203.png"/><Relationship Id="rId267" Type="http://schemas.openxmlformats.org/officeDocument/2006/relationships/image" Target="../media/image2224.png"/><Relationship Id="rId432" Type="http://schemas.openxmlformats.org/officeDocument/2006/relationships/customXml" Target="../ink/ink1416.xml"/><Relationship Id="rId474" Type="http://schemas.openxmlformats.org/officeDocument/2006/relationships/customXml" Target="../ink/ink1437.xml"/><Relationship Id="rId127" Type="http://schemas.openxmlformats.org/officeDocument/2006/relationships/image" Target="../media/image2154.png"/><Relationship Id="rId31" Type="http://schemas.openxmlformats.org/officeDocument/2006/relationships/image" Target="../media/image21060.png"/><Relationship Id="rId73" Type="http://schemas.openxmlformats.org/officeDocument/2006/relationships/image" Target="../media/image21270.png"/><Relationship Id="rId169" Type="http://schemas.openxmlformats.org/officeDocument/2006/relationships/image" Target="../media/image2175.png"/><Relationship Id="rId334" Type="http://schemas.openxmlformats.org/officeDocument/2006/relationships/customXml" Target="../ink/ink1367.xml"/><Relationship Id="rId376" Type="http://schemas.openxmlformats.org/officeDocument/2006/relationships/customXml" Target="../ink/ink1388.xml"/><Relationship Id="rId541" Type="http://schemas.openxmlformats.org/officeDocument/2006/relationships/image" Target="../media/image2361.png"/><Relationship Id="rId583" Type="http://schemas.openxmlformats.org/officeDocument/2006/relationships/image" Target="../media/image2382.png"/><Relationship Id="rId4" Type="http://schemas.openxmlformats.org/officeDocument/2006/relationships/customXml" Target="../ink/ink1202.xml"/><Relationship Id="rId180" Type="http://schemas.openxmlformats.org/officeDocument/2006/relationships/customXml" Target="../ink/ink1290.xml"/><Relationship Id="rId236" Type="http://schemas.openxmlformats.org/officeDocument/2006/relationships/customXml" Target="../ink/ink1318.xml"/><Relationship Id="rId278" Type="http://schemas.openxmlformats.org/officeDocument/2006/relationships/customXml" Target="../ink/ink1339.xml"/><Relationship Id="rId401" Type="http://schemas.openxmlformats.org/officeDocument/2006/relationships/image" Target="../media/image2291.png"/><Relationship Id="rId443" Type="http://schemas.openxmlformats.org/officeDocument/2006/relationships/image" Target="../media/image2312.png"/><Relationship Id="rId303" Type="http://schemas.openxmlformats.org/officeDocument/2006/relationships/image" Target="../media/image2242.png"/><Relationship Id="rId485" Type="http://schemas.openxmlformats.org/officeDocument/2006/relationships/image" Target="../media/image2333.png"/><Relationship Id="rId42" Type="http://schemas.openxmlformats.org/officeDocument/2006/relationships/customXml" Target="../ink/ink1221.xml"/><Relationship Id="rId84" Type="http://schemas.openxmlformats.org/officeDocument/2006/relationships/customXml" Target="../ink/ink1242.xml"/><Relationship Id="rId138" Type="http://schemas.openxmlformats.org/officeDocument/2006/relationships/customXml" Target="../ink/ink1269.xml"/><Relationship Id="rId345" Type="http://schemas.openxmlformats.org/officeDocument/2006/relationships/image" Target="../media/image2263.png"/><Relationship Id="rId387" Type="http://schemas.openxmlformats.org/officeDocument/2006/relationships/image" Target="../media/image2284.png"/><Relationship Id="rId510" Type="http://schemas.openxmlformats.org/officeDocument/2006/relationships/customXml" Target="../ink/ink1455.xml"/><Relationship Id="rId552" Type="http://schemas.openxmlformats.org/officeDocument/2006/relationships/customXml" Target="../ink/ink1476.xml"/><Relationship Id="rId594" Type="http://schemas.openxmlformats.org/officeDocument/2006/relationships/customXml" Target="../ink/ink1497.xml"/><Relationship Id="rId608" Type="http://schemas.openxmlformats.org/officeDocument/2006/relationships/customXml" Target="../ink/ink1504.xml"/><Relationship Id="rId191" Type="http://schemas.openxmlformats.org/officeDocument/2006/relationships/image" Target="../media/image2186.png"/><Relationship Id="rId205" Type="http://schemas.openxmlformats.org/officeDocument/2006/relationships/image" Target="../media/image2193.png"/><Relationship Id="rId247" Type="http://schemas.openxmlformats.org/officeDocument/2006/relationships/image" Target="../media/image2214.png"/><Relationship Id="rId412" Type="http://schemas.openxmlformats.org/officeDocument/2006/relationships/customXml" Target="../ink/ink1406.xml"/><Relationship Id="rId107" Type="http://schemas.openxmlformats.org/officeDocument/2006/relationships/image" Target="../media/image21440.png"/><Relationship Id="rId289" Type="http://schemas.openxmlformats.org/officeDocument/2006/relationships/image" Target="../media/image2235.png"/><Relationship Id="rId454" Type="http://schemas.openxmlformats.org/officeDocument/2006/relationships/customXml" Target="../ink/ink1427.xml"/><Relationship Id="rId496" Type="http://schemas.openxmlformats.org/officeDocument/2006/relationships/customXml" Target="../ink/ink1448.xml"/><Relationship Id="rId11" Type="http://schemas.openxmlformats.org/officeDocument/2006/relationships/image" Target="../media/image20960.png"/><Relationship Id="rId53" Type="http://schemas.openxmlformats.org/officeDocument/2006/relationships/image" Target="../media/image21170.png"/><Relationship Id="rId149" Type="http://schemas.openxmlformats.org/officeDocument/2006/relationships/image" Target="../media/image2165.png"/><Relationship Id="rId314" Type="http://schemas.openxmlformats.org/officeDocument/2006/relationships/customXml" Target="../ink/ink1357.xml"/><Relationship Id="rId356" Type="http://schemas.openxmlformats.org/officeDocument/2006/relationships/customXml" Target="../ink/ink1378.xml"/><Relationship Id="rId398" Type="http://schemas.openxmlformats.org/officeDocument/2006/relationships/customXml" Target="../ink/ink1399.xml"/><Relationship Id="rId521" Type="http://schemas.openxmlformats.org/officeDocument/2006/relationships/image" Target="../media/image2351.png"/><Relationship Id="rId563" Type="http://schemas.openxmlformats.org/officeDocument/2006/relationships/image" Target="../media/image2372.png"/><Relationship Id="rId619" Type="http://schemas.openxmlformats.org/officeDocument/2006/relationships/image" Target="../media/image2398.png"/><Relationship Id="rId95" Type="http://schemas.openxmlformats.org/officeDocument/2006/relationships/image" Target="../media/image21380.png"/><Relationship Id="rId160" Type="http://schemas.openxmlformats.org/officeDocument/2006/relationships/customXml" Target="../ink/ink1280.xml"/><Relationship Id="rId216" Type="http://schemas.openxmlformats.org/officeDocument/2006/relationships/customXml" Target="../ink/ink1308.xml"/><Relationship Id="rId423" Type="http://schemas.openxmlformats.org/officeDocument/2006/relationships/image" Target="../media/image2302.png"/><Relationship Id="rId258" Type="http://schemas.openxmlformats.org/officeDocument/2006/relationships/customXml" Target="../ink/ink1329.xml"/><Relationship Id="rId465" Type="http://schemas.openxmlformats.org/officeDocument/2006/relationships/image" Target="../media/image2323.png"/><Relationship Id="rId22" Type="http://schemas.openxmlformats.org/officeDocument/2006/relationships/customXml" Target="../ink/ink1211.xml"/><Relationship Id="rId64" Type="http://schemas.openxmlformats.org/officeDocument/2006/relationships/customXml" Target="../ink/ink1232.xml"/><Relationship Id="rId118" Type="http://schemas.openxmlformats.org/officeDocument/2006/relationships/customXml" Target="../ink/ink1259.xml"/><Relationship Id="rId325" Type="http://schemas.openxmlformats.org/officeDocument/2006/relationships/image" Target="../media/image2253.png"/><Relationship Id="rId367" Type="http://schemas.openxmlformats.org/officeDocument/2006/relationships/image" Target="../media/image2274.png"/><Relationship Id="rId532" Type="http://schemas.openxmlformats.org/officeDocument/2006/relationships/customXml" Target="../ink/ink1466.xml"/><Relationship Id="rId574" Type="http://schemas.openxmlformats.org/officeDocument/2006/relationships/customXml" Target="../ink/ink1487.xml"/><Relationship Id="rId171" Type="http://schemas.openxmlformats.org/officeDocument/2006/relationships/image" Target="../media/image2176.png"/><Relationship Id="rId227" Type="http://schemas.openxmlformats.org/officeDocument/2006/relationships/image" Target="../media/image2204.png"/><Relationship Id="rId269" Type="http://schemas.openxmlformats.org/officeDocument/2006/relationships/image" Target="../media/image2225.png"/><Relationship Id="rId434" Type="http://schemas.openxmlformats.org/officeDocument/2006/relationships/customXml" Target="../ink/ink1417.xml"/><Relationship Id="rId476" Type="http://schemas.openxmlformats.org/officeDocument/2006/relationships/customXml" Target="../ink/ink1438.xml"/><Relationship Id="rId33" Type="http://schemas.openxmlformats.org/officeDocument/2006/relationships/image" Target="../media/image21070.png"/><Relationship Id="rId129" Type="http://schemas.openxmlformats.org/officeDocument/2006/relationships/image" Target="../media/image2155.png"/><Relationship Id="rId280" Type="http://schemas.openxmlformats.org/officeDocument/2006/relationships/customXml" Target="../ink/ink1340.xml"/><Relationship Id="rId336" Type="http://schemas.openxmlformats.org/officeDocument/2006/relationships/customXml" Target="../ink/ink1368.xml"/><Relationship Id="rId501" Type="http://schemas.openxmlformats.org/officeDocument/2006/relationships/image" Target="../media/image2341.png"/><Relationship Id="rId543" Type="http://schemas.openxmlformats.org/officeDocument/2006/relationships/image" Target="../media/image2362.png"/><Relationship Id="rId75" Type="http://schemas.openxmlformats.org/officeDocument/2006/relationships/image" Target="../media/image21280.png"/><Relationship Id="rId140" Type="http://schemas.openxmlformats.org/officeDocument/2006/relationships/customXml" Target="../ink/ink1270.xml"/><Relationship Id="rId182" Type="http://schemas.openxmlformats.org/officeDocument/2006/relationships/customXml" Target="../ink/ink1291.xml"/><Relationship Id="rId378" Type="http://schemas.openxmlformats.org/officeDocument/2006/relationships/customXml" Target="../ink/ink1389.xml"/><Relationship Id="rId403" Type="http://schemas.openxmlformats.org/officeDocument/2006/relationships/image" Target="../media/image2292.png"/><Relationship Id="rId585" Type="http://schemas.openxmlformats.org/officeDocument/2006/relationships/image" Target="../media/image141.png"/><Relationship Id="rId6" Type="http://schemas.openxmlformats.org/officeDocument/2006/relationships/customXml" Target="../ink/ink1203.xml"/><Relationship Id="rId238" Type="http://schemas.openxmlformats.org/officeDocument/2006/relationships/customXml" Target="../ink/ink1319.xml"/><Relationship Id="rId445" Type="http://schemas.openxmlformats.org/officeDocument/2006/relationships/image" Target="../media/image2313.png"/><Relationship Id="rId487" Type="http://schemas.openxmlformats.org/officeDocument/2006/relationships/image" Target="../media/image2334.png"/><Relationship Id="rId610" Type="http://schemas.openxmlformats.org/officeDocument/2006/relationships/customXml" Target="../ink/ink1505.xml"/><Relationship Id="rId291" Type="http://schemas.openxmlformats.org/officeDocument/2006/relationships/image" Target="../media/image2236.png"/><Relationship Id="rId305" Type="http://schemas.openxmlformats.org/officeDocument/2006/relationships/image" Target="../media/image2243.png"/><Relationship Id="rId347" Type="http://schemas.openxmlformats.org/officeDocument/2006/relationships/image" Target="../media/image2264.png"/><Relationship Id="rId512" Type="http://schemas.openxmlformats.org/officeDocument/2006/relationships/customXml" Target="../ink/ink1456.xml"/><Relationship Id="rId44" Type="http://schemas.openxmlformats.org/officeDocument/2006/relationships/customXml" Target="../ink/ink1222.xml"/><Relationship Id="rId86" Type="http://schemas.openxmlformats.org/officeDocument/2006/relationships/customXml" Target="../ink/ink1243.xml"/><Relationship Id="rId151" Type="http://schemas.openxmlformats.org/officeDocument/2006/relationships/image" Target="../media/image2166.png"/><Relationship Id="rId389" Type="http://schemas.openxmlformats.org/officeDocument/2006/relationships/image" Target="../media/image2285.png"/><Relationship Id="rId554" Type="http://schemas.openxmlformats.org/officeDocument/2006/relationships/customXml" Target="../ink/ink1477.xml"/><Relationship Id="rId596" Type="http://schemas.openxmlformats.org/officeDocument/2006/relationships/customXml" Target="../ink/ink1498.xml"/><Relationship Id="rId193" Type="http://schemas.openxmlformats.org/officeDocument/2006/relationships/image" Target="../media/image2187.png"/><Relationship Id="rId207" Type="http://schemas.openxmlformats.org/officeDocument/2006/relationships/image" Target="../media/image2194.png"/><Relationship Id="rId249" Type="http://schemas.openxmlformats.org/officeDocument/2006/relationships/image" Target="../media/image2215.png"/><Relationship Id="rId414" Type="http://schemas.openxmlformats.org/officeDocument/2006/relationships/customXml" Target="../ink/ink1407.xml"/><Relationship Id="rId456" Type="http://schemas.openxmlformats.org/officeDocument/2006/relationships/customXml" Target="../ink/ink1428.xml"/><Relationship Id="rId498" Type="http://schemas.openxmlformats.org/officeDocument/2006/relationships/customXml" Target="../ink/ink1449.xml"/><Relationship Id="rId621" Type="http://schemas.openxmlformats.org/officeDocument/2006/relationships/image" Target="../media/image2399.png"/><Relationship Id="rId13" Type="http://schemas.openxmlformats.org/officeDocument/2006/relationships/image" Target="../media/image20970.png"/><Relationship Id="rId109" Type="http://schemas.openxmlformats.org/officeDocument/2006/relationships/image" Target="../media/image21450.png"/><Relationship Id="rId260" Type="http://schemas.openxmlformats.org/officeDocument/2006/relationships/customXml" Target="../ink/ink1330.xml"/><Relationship Id="rId316" Type="http://schemas.openxmlformats.org/officeDocument/2006/relationships/customXml" Target="../ink/ink1358.xml"/><Relationship Id="rId523" Type="http://schemas.openxmlformats.org/officeDocument/2006/relationships/image" Target="../media/image2352.png"/><Relationship Id="rId55" Type="http://schemas.openxmlformats.org/officeDocument/2006/relationships/image" Target="../media/image21180.png"/><Relationship Id="rId97" Type="http://schemas.openxmlformats.org/officeDocument/2006/relationships/image" Target="../media/image21390.png"/><Relationship Id="rId120" Type="http://schemas.openxmlformats.org/officeDocument/2006/relationships/customXml" Target="../ink/ink1260.xml"/><Relationship Id="rId358" Type="http://schemas.openxmlformats.org/officeDocument/2006/relationships/customXml" Target="../ink/ink1379.xml"/><Relationship Id="rId565" Type="http://schemas.openxmlformats.org/officeDocument/2006/relationships/image" Target="../media/image2373.png"/><Relationship Id="rId162" Type="http://schemas.openxmlformats.org/officeDocument/2006/relationships/customXml" Target="../ink/ink1281.xml"/><Relationship Id="rId218" Type="http://schemas.openxmlformats.org/officeDocument/2006/relationships/customXml" Target="../ink/ink1309.xml"/><Relationship Id="rId425" Type="http://schemas.openxmlformats.org/officeDocument/2006/relationships/image" Target="../media/image2303.png"/><Relationship Id="rId467" Type="http://schemas.openxmlformats.org/officeDocument/2006/relationships/image" Target="../media/image2324.png"/><Relationship Id="rId271" Type="http://schemas.openxmlformats.org/officeDocument/2006/relationships/image" Target="../media/image2226.png"/><Relationship Id="rId24" Type="http://schemas.openxmlformats.org/officeDocument/2006/relationships/customXml" Target="../ink/ink1212.xml"/><Relationship Id="rId66" Type="http://schemas.openxmlformats.org/officeDocument/2006/relationships/customXml" Target="../ink/ink1233.xml"/><Relationship Id="rId131" Type="http://schemas.openxmlformats.org/officeDocument/2006/relationships/image" Target="../media/image2156.png"/><Relationship Id="rId327" Type="http://schemas.openxmlformats.org/officeDocument/2006/relationships/image" Target="../media/image2254.png"/><Relationship Id="rId369" Type="http://schemas.openxmlformats.org/officeDocument/2006/relationships/image" Target="../media/image2275.png"/><Relationship Id="rId534" Type="http://schemas.openxmlformats.org/officeDocument/2006/relationships/customXml" Target="../ink/ink1467.xml"/><Relationship Id="rId576" Type="http://schemas.openxmlformats.org/officeDocument/2006/relationships/customXml" Target="../ink/ink1488.xml"/><Relationship Id="rId173" Type="http://schemas.openxmlformats.org/officeDocument/2006/relationships/image" Target="../media/image2177.png"/><Relationship Id="rId229" Type="http://schemas.openxmlformats.org/officeDocument/2006/relationships/image" Target="../media/image2205.png"/><Relationship Id="rId380" Type="http://schemas.openxmlformats.org/officeDocument/2006/relationships/customXml" Target="../ink/ink1390.xml"/><Relationship Id="rId436" Type="http://schemas.openxmlformats.org/officeDocument/2006/relationships/customXml" Target="../ink/ink1418.xml"/><Relationship Id="rId601" Type="http://schemas.openxmlformats.org/officeDocument/2006/relationships/image" Target="../media/image2390.png"/><Relationship Id="rId240" Type="http://schemas.openxmlformats.org/officeDocument/2006/relationships/customXml" Target="../ink/ink1320.xml"/><Relationship Id="rId478" Type="http://schemas.openxmlformats.org/officeDocument/2006/relationships/customXml" Target="../ink/ink1439.xml"/><Relationship Id="rId35" Type="http://schemas.openxmlformats.org/officeDocument/2006/relationships/image" Target="../media/image21080.png"/><Relationship Id="rId77" Type="http://schemas.openxmlformats.org/officeDocument/2006/relationships/image" Target="../media/image21290.png"/><Relationship Id="rId100" Type="http://schemas.openxmlformats.org/officeDocument/2006/relationships/customXml" Target="../ink/ink1250.xml"/><Relationship Id="rId282" Type="http://schemas.openxmlformats.org/officeDocument/2006/relationships/customXml" Target="../ink/ink1341.xml"/><Relationship Id="rId338" Type="http://schemas.openxmlformats.org/officeDocument/2006/relationships/customXml" Target="../ink/ink1369.xml"/><Relationship Id="rId503" Type="http://schemas.openxmlformats.org/officeDocument/2006/relationships/image" Target="../media/image2342.png"/><Relationship Id="rId545" Type="http://schemas.openxmlformats.org/officeDocument/2006/relationships/image" Target="../media/image2363.png"/><Relationship Id="rId587" Type="http://schemas.openxmlformats.org/officeDocument/2006/relationships/image" Target="../media/image2383.png"/><Relationship Id="rId8" Type="http://schemas.openxmlformats.org/officeDocument/2006/relationships/customXml" Target="../ink/ink1204.xml"/><Relationship Id="rId142" Type="http://schemas.openxmlformats.org/officeDocument/2006/relationships/customXml" Target="../ink/ink1271.xml"/><Relationship Id="rId184" Type="http://schemas.openxmlformats.org/officeDocument/2006/relationships/customXml" Target="../ink/ink1292.xml"/><Relationship Id="rId391" Type="http://schemas.openxmlformats.org/officeDocument/2006/relationships/image" Target="../media/image2286.png"/><Relationship Id="rId405" Type="http://schemas.openxmlformats.org/officeDocument/2006/relationships/image" Target="../media/image2293.png"/><Relationship Id="rId447" Type="http://schemas.openxmlformats.org/officeDocument/2006/relationships/image" Target="../media/image2314.png"/><Relationship Id="rId612" Type="http://schemas.openxmlformats.org/officeDocument/2006/relationships/customXml" Target="../ink/ink1506.xml"/><Relationship Id="rId251" Type="http://schemas.openxmlformats.org/officeDocument/2006/relationships/image" Target="../media/image2216.png"/><Relationship Id="rId489" Type="http://schemas.openxmlformats.org/officeDocument/2006/relationships/image" Target="../media/image2335.png"/><Relationship Id="rId46" Type="http://schemas.openxmlformats.org/officeDocument/2006/relationships/customXml" Target="../ink/ink1223.xml"/><Relationship Id="rId293" Type="http://schemas.openxmlformats.org/officeDocument/2006/relationships/image" Target="../media/image2237.png"/><Relationship Id="rId307" Type="http://schemas.openxmlformats.org/officeDocument/2006/relationships/image" Target="../media/image2244.png"/><Relationship Id="rId349" Type="http://schemas.openxmlformats.org/officeDocument/2006/relationships/image" Target="../media/image2265.png"/><Relationship Id="rId514" Type="http://schemas.openxmlformats.org/officeDocument/2006/relationships/customXml" Target="../ink/ink1457.xml"/><Relationship Id="rId556" Type="http://schemas.openxmlformats.org/officeDocument/2006/relationships/customXml" Target="../ink/ink1478.xml"/><Relationship Id="rId88" Type="http://schemas.openxmlformats.org/officeDocument/2006/relationships/customXml" Target="../ink/ink1244.xml"/><Relationship Id="rId111" Type="http://schemas.openxmlformats.org/officeDocument/2006/relationships/image" Target="../media/image21460.png"/><Relationship Id="rId153" Type="http://schemas.openxmlformats.org/officeDocument/2006/relationships/image" Target="../media/image2167.png"/><Relationship Id="rId195" Type="http://schemas.openxmlformats.org/officeDocument/2006/relationships/image" Target="../media/image2188.png"/><Relationship Id="rId209" Type="http://schemas.openxmlformats.org/officeDocument/2006/relationships/image" Target="../media/image2195.png"/><Relationship Id="rId360" Type="http://schemas.openxmlformats.org/officeDocument/2006/relationships/customXml" Target="../ink/ink1380.xml"/><Relationship Id="rId416" Type="http://schemas.openxmlformats.org/officeDocument/2006/relationships/customXml" Target="../ink/ink1408.xml"/><Relationship Id="rId598" Type="http://schemas.openxmlformats.org/officeDocument/2006/relationships/customXml" Target="../ink/ink1499.xml"/><Relationship Id="rId220" Type="http://schemas.openxmlformats.org/officeDocument/2006/relationships/customXml" Target="../ink/ink1310.xml"/><Relationship Id="rId458" Type="http://schemas.openxmlformats.org/officeDocument/2006/relationships/customXml" Target="../ink/ink1429.xml"/><Relationship Id="rId623" Type="http://schemas.openxmlformats.org/officeDocument/2006/relationships/image" Target="../media/image2400.png"/><Relationship Id="rId15" Type="http://schemas.openxmlformats.org/officeDocument/2006/relationships/image" Target="../media/image20980.png"/><Relationship Id="rId57" Type="http://schemas.openxmlformats.org/officeDocument/2006/relationships/image" Target="../media/image21190.png"/><Relationship Id="rId262" Type="http://schemas.openxmlformats.org/officeDocument/2006/relationships/customXml" Target="../ink/ink1331.xml"/><Relationship Id="rId318" Type="http://schemas.openxmlformats.org/officeDocument/2006/relationships/customXml" Target="../ink/ink1359.xml"/><Relationship Id="rId525" Type="http://schemas.openxmlformats.org/officeDocument/2006/relationships/image" Target="../media/image2353.png"/><Relationship Id="rId567" Type="http://schemas.openxmlformats.org/officeDocument/2006/relationships/image" Target="../media/image2374.png"/><Relationship Id="rId99" Type="http://schemas.openxmlformats.org/officeDocument/2006/relationships/image" Target="../media/image21400.png"/><Relationship Id="rId122" Type="http://schemas.openxmlformats.org/officeDocument/2006/relationships/customXml" Target="../ink/ink1261.xml"/><Relationship Id="rId164" Type="http://schemas.openxmlformats.org/officeDocument/2006/relationships/customXml" Target="../ink/ink1282.xml"/><Relationship Id="rId371" Type="http://schemas.openxmlformats.org/officeDocument/2006/relationships/image" Target="../media/image2276.png"/><Relationship Id="rId427" Type="http://schemas.openxmlformats.org/officeDocument/2006/relationships/image" Target="../media/image2304.png"/><Relationship Id="rId469" Type="http://schemas.openxmlformats.org/officeDocument/2006/relationships/image" Target="../media/image2325.png"/><Relationship Id="rId26" Type="http://schemas.openxmlformats.org/officeDocument/2006/relationships/customXml" Target="../ink/ink1213.xml"/><Relationship Id="rId231" Type="http://schemas.openxmlformats.org/officeDocument/2006/relationships/image" Target="../media/image2206.png"/><Relationship Id="rId273" Type="http://schemas.openxmlformats.org/officeDocument/2006/relationships/image" Target="../media/image2227.png"/><Relationship Id="rId329" Type="http://schemas.openxmlformats.org/officeDocument/2006/relationships/image" Target="../media/image2255.png"/><Relationship Id="rId480" Type="http://schemas.openxmlformats.org/officeDocument/2006/relationships/customXml" Target="../ink/ink1440.xml"/><Relationship Id="rId536" Type="http://schemas.openxmlformats.org/officeDocument/2006/relationships/customXml" Target="../ink/ink1468.xml"/><Relationship Id="rId68" Type="http://schemas.openxmlformats.org/officeDocument/2006/relationships/customXml" Target="../ink/ink1234.xml"/><Relationship Id="rId133" Type="http://schemas.openxmlformats.org/officeDocument/2006/relationships/image" Target="../media/image2157.png"/><Relationship Id="rId175" Type="http://schemas.openxmlformats.org/officeDocument/2006/relationships/image" Target="../media/image2178.png"/><Relationship Id="rId340" Type="http://schemas.openxmlformats.org/officeDocument/2006/relationships/customXml" Target="../ink/ink1370.xml"/><Relationship Id="rId578" Type="http://schemas.openxmlformats.org/officeDocument/2006/relationships/customXml" Target="../ink/ink1489.xml"/><Relationship Id="rId200" Type="http://schemas.openxmlformats.org/officeDocument/2006/relationships/customXml" Target="../ink/ink1300.xml"/><Relationship Id="rId382" Type="http://schemas.openxmlformats.org/officeDocument/2006/relationships/customXml" Target="../ink/ink1391.xml"/><Relationship Id="rId438" Type="http://schemas.openxmlformats.org/officeDocument/2006/relationships/customXml" Target="../ink/ink1419.xml"/><Relationship Id="rId603" Type="http://schemas.openxmlformats.org/officeDocument/2006/relationships/image" Target="../media/image2391.png"/><Relationship Id="rId242" Type="http://schemas.openxmlformats.org/officeDocument/2006/relationships/customXml" Target="../ink/ink1321.xml"/><Relationship Id="rId284" Type="http://schemas.openxmlformats.org/officeDocument/2006/relationships/customXml" Target="../ink/ink1342.xml"/><Relationship Id="rId491" Type="http://schemas.openxmlformats.org/officeDocument/2006/relationships/image" Target="../media/image2336.png"/><Relationship Id="rId505" Type="http://schemas.openxmlformats.org/officeDocument/2006/relationships/image" Target="../media/image2343.png"/><Relationship Id="rId37" Type="http://schemas.openxmlformats.org/officeDocument/2006/relationships/image" Target="../media/image21090.png"/><Relationship Id="rId79" Type="http://schemas.openxmlformats.org/officeDocument/2006/relationships/image" Target="../media/image21300.png"/><Relationship Id="rId102" Type="http://schemas.openxmlformats.org/officeDocument/2006/relationships/customXml" Target="../ink/ink1251.xml"/><Relationship Id="rId144" Type="http://schemas.openxmlformats.org/officeDocument/2006/relationships/customXml" Target="../ink/ink1272.xml"/><Relationship Id="rId547" Type="http://schemas.openxmlformats.org/officeDocument/2006/relationships/image" Target="../media/image2364.png"/><Relationship Id="rId589" Type="http://schemas.openxmlformats.org/officeDocument/2006/relationships/image" Target="../media/image2384.png"/><Relationship Id="rId90" Type="http://schemas.openxmlformats.org/officeDocument/2006/relationships/customXml" Target="../ink/ink1245.xml"/><Relationship Id="rId186" Type="http://schemas.openxmlformats.org/officeDocument/2006/relationships/customXml" Target="../ink/ink1293.xml"/><Relationship Id="rId351" Type="http://schemas.openxmlformats.org/officeDocument/2006/relationships/image" Target="../media/image2266.png"/><Relationship Id="rId393" Type="http://schemas.openxmlformats.org/officeDocument/2006/relationships/image" Target="../media/image2287.png"/><Relationship Id="rId407" Type="http://schemas.openxmlformats.org/officeDocument/2006/relationships/image" Target="../media/image2294.png"/><Relationship Id="rId449" Type="http://schemas.openxmlformats.org/officeDocument/2006/relationships/image" Target="../media/image2315.png"/><Relationship Id="rId614" Type="http://schemas.openxmlformats.org/officeDocument/2006/relationships/customXml" Target="../ink/ink1507.xml"/><Relationship Id="rId211" Type="http://schemas.openxmlformats.org/officeDocument/2006/relationships/image" Target="../media/image2196.png"/><Relationship Id="rId253" Type="http://schemas.openxmlformats.org/officeDocument/2006/relationships/image" Target="../media/image2217.png"/><Relationship Id="rId295" Type="http://schemas.openxmlformats.org/officeDocument/2006/relationships/image" Target="../media/image2238.png"/><Relationship Id="rId309" Type="http://schemas.openxmlformats.org/officeDocument/2006/relationships/image" Target="../media/image2245.png"/><Relationship Id="rId460" Type="http://schemas.openxmlformats.org/officeDocument/2006/relationships/customXml" Target="../ink/ink1430.xml"/><Relationship Id="rId516" Type="http://schemas.openxmlformats.org/officeDocument/2006/relationships/customXml" Target="../ink/ink1458.xml"/><Relationship Id="rId48" Type="http://schemas.openxmlformats.org/officeDocument/2006/relationships/customXml" Target="../ink/ink1224.xml"/><Relationship Id="rId113" Type="http://schemas.openxmlformats.org/officeDocument/2006/relationships/image" Target="../media/image21470.png"/><Relationship Id="rId320" Type="http://schemas.openxmlformats.org/officeDocument/2006/relationships/customXml" Target="../ink/ink1360.xml"/><Relationship Id="rId558" Type="http://schemas.openxmlformats.org/officeDocument/2006/relationships/customXml" Target="../ink/ink1479.xml"/><Relationship Id="rId155" Type="http://schemas.openxmlformats.org/officeDocument/2006/relationships/image" Target="../media/image2168.png"/><Relationship Id="rId197" Type="http://schemas.openxmlformats.org/officeDocument/2006/relationships/image" Target="../media/image2189.png"/><Relationship Id="rId362" Type="http://schemas.openxmlformats.org/officeDocument/2006/relationships/customXml" Target="../ink/ink1381.xml"/><Relationship Id="rId418" Type="http://schemas.openxmlformats.org/officeDocument/2006/relationships/customXml" Target="../ink/ink1409.xml"/><Relationship Id="rId625" Type="http://schemas.openxmlformats.org/officeDocument/2006/relationships/image" Target="../media/image2401.png"/><Relationship Id="rId222" Type="http://schemas.openxmlformats.org/officeDocument/2006/relationships/customXml" Target="../ink/ink1311.xml"/><Relationship Id="rId264" Type="http://schemas.openxmlformats.org/officeDocument/2006/relationships/customXml" Target="../ink/ink1332.xml"/><Relationship Id="rId471" Type="http://schemas.openxmlformats.org/officeDocument/2006/relationships/image" Target="../media/image2326.png"/><Relationship Id="rId17" Type="http://schemas.openxmlformats.org/officeDocument/2006/relationships/image" Target="../media/image20990.png"/><Relationship Id="rId59" Type="http://schemas.openxmlformats.org/officeDocument/2006/relationships/image" Target="../media/image21200.png"/><Relationship Id="rId124" Type="http://schemas.openxmlformats.org/officeDocument/2006/relationships/customXml" Target="../ink/ink1262.xml"/><Relationship Id="rId527" Type="http://schemas.openxmlformats.org/officeDocument/2006/relationships/image" Target="../media/image2354.png"/><Relationship Id="rId569" Type="http://schemas.openxmlformats.org/officeDocument/2006/relationships/image" Target="../media/image2375.png"/><Relationship Id="rId70" Type="http://schemas.openxmlformats.org/officeDocument/2006/relationships/customXml" Target="../ink/ink1235.xml"/><Relationship Id="rId166" Type="http://schemas.openxmlformats.org/officeDocument/2006/relationships/customXml" Target="../ink/ink1283.xml"/><Relationship Id="rId331" Type="http://schemas.openxmlformats.org/officeDocument/2006/relationships/image" Target="../media/image2256.png"/><Relationship Id="rId373" Type="http://schemas.openxmlformats.org/officeDocument/2006/relationships/image" Target="../media/image2277.png"/><Relationship Id="rId429" Type="http://schemas.openxmlformats.org/officeDocument/2006/relationships/image" Target="../media/image2305.png"/><Relationship Id="rId580" Type="http://schemas.openxmlformats.org/officeDocument/2006/relationships/customXml" Target="../ink/ink1490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207.png"/><Relationship Id="rId440" Type="http://schemas.openxmlformats.org/officeDocument/2006/relationships/customXml" Target="../ink/ink1420.xml"/><Relationship Id="rId28" Type="http://schemas.openxmlformats.org/officeDocument/2006/relationships/customXml" Target="../ink/ink1214.xml"/><Relationship Id="rId275" Type="http://schemas.openxmlformats.org/officeDocument/2006/relationships/image" Target="../media/image2228.png"/><Relationship Id="rId300" Type="http://schemas.openxmlformats.org/officeDocument/2006/relationships/customXml" Target="../ink/ink1350.xml"/><Relationship Id="rId482" Type="http://schemas.openxmlformats.org/officeDocument/2006/relationships/customXml" Target="../ink/ink1441.xml"/><Relationship Id="rId538" Type="http://schemas.openxmlformats.org/officeDocument/2006/relationships/customXml" Target="../ink/ink1469.xml"/><Relationship Id="rId81" Type="http://schemas.openxmlformats.org/officeDocument/2006/relationships/image" Target="../media/image21310.png"/><Relationship Id="rId135" Type="http://schemas.openxmlformats.org/officeDocument/2006/relationships/image" Target="../media/image2158.png"/><Relationship Id="rId177" Type="http://schemas.openxmlformats.org/officeDocument/2006/relationships/image" Target="../media/image2179.png"/><Relationship Id="rId342" Type="http://schemas.openxmlformats.org/officeDocument/2006/relationships/customXml" Target="../ink/ink1371.xml"/><Relationship Id="rId384" Type="http://schemas.openxmlformats.org/officeDocument/2006/relationships/customXml" Target="../ink/ink1392.xml"/><Relationship Id="rId591" Type="http://schemas.openxmlformats.org/officeDocument/2006/relationships/image" Target="../media/image2385.png"/><Relationship Id="rId605" Type="http://schemas.openxmlformats.org/officeDocument/2006/relationships/image" Target="../media/image2392.png"/><Relationship Id="rId202" Type="http://schemas.openxmlformats.org/officeDocument/2006/relationships/customXml" Target="../ink/ink1301.xml"/><Relationship Id="rId244" Type="http://schemas.openxmlformats.org/officeDocument/2006/relationships/customXml" Target="../ink/ink1322.xml"/><Relationship Id="rId39" Type="http://schemas.openxmlformats.org/officeDocument/2006/relationships/image" Target="../media/image21100.png"/><Relationship Id="rId286" Type="http://schemas.openxmlformats.org/officeDocument/2006/relationships/customXml" Target="../ink/ink1343.xml"/><Relationship Id="rId451" Type="http://schemas.openxmlformats.org/officeDocument/2006/relationships/image" Target="../media/image2316.png"/><Relationship Id="rId493" Type="http://schemas.openxmlformats.org/officeDocument/2006/relationships/image" Target="../media/image2337.png"/><Relationship Id="rId507" Type="http://schemas.openxmlformats.org/officeDocument/2006/relationships/image" Target="../media/image2344.png"/><Relationship Id="rId549" Type="http://schemas.openxmlformats.org/officeDocument/2006/relationships/image" Target="../media/image2365.png"/><Relationship Id="rId50" Type="http://schemas.openxmlformats.org/officeDocument/2006/relationships/customXml" Target="../ink/ink1225.xml"/><Relationship Id="rId104" Type="http://schemas.openxmlformats.org/officeDocument/2006/relationships/customXml" Target="../ink/ink1252.xml"/><Relationship Id="rId146" Type="http://schemas.openxmlformats.org/officeDocument/2006/relationships/customXml" Target="../ink/ink1273.xml"/><Relationship Id="rId188" Type="http://schemas.openxmlformats.org/officeDocument/2006/relationships/customXml" Target="../ink/ink1294.xml"/><Relationship Id="rId311" Type="http://schemas.openxmlformats.org/officeDocument/2006/relationships/image" Target="../media/image2246.png"/><Relationship Id="rId353" Type="http://schemas.openxmlformats.org/officeDocument/2006/relationships/image" Target="../media/image2267.png"/><Relationship Id="rId395" Type="http://schemas.openxmlformats.org/officeDocument/2006/relationships/image" Target="../media/image2288.png"/><Relationship Id="rId409" Type="http://schemas.openxmlformats.org/officeDocument/2006/relationships/image" Target="../media/image2295.png"/><Relationship Id="rId560" Type="http://schemas.openxmlformats.org/officeDocument/2006/relationships/customXml" Target="../ink/ink1480.xml"/><Relationship Id="rId92" Type="http://schemas.openxmlformats.org/officeDocument/2006/relationships/customXml" Target="../ink/ink1246.xml"/><Relationship Id="rId213" Type="http://schemas.openxmlformats.org/officeDocument/2006/relationships/image" Target="../media/image2197.png"/><Relationship Id="rId420" Type="http://schemas.openxmlformats.org/officeDocument/2006/relationships/customXml" Target="../ink/ink1410.xml"/><Relationship Id="rId616" Type="http://schemas.openxmlformats.org/officeDocument/2006/relationships/customXml" Target="../ink/ink1508.xml"/><Relationship Id="rId255" Type="http://schemas.openxmlformats.org/officeDocument/2006/relationships/image" Target="../media/image2218.png"/><Relationship Id="rId297" Type="http://schemas.openxmlformats.org/officeDocument/2006/relationships/image" Target="../media/image2239.png"/><Relationship Id="rId462" Type="http://schemas.openxmlformats.org/officeDocument/2006/relationships/customXml" Target="../ink/ink1431.xml"/><Relationship Id="rId518" Type="http://schemas.openxmlformats.org/officeDocument/2006/relationships/customXml" Target="../ink/ink1459.xml"/><Relationship Id="rId115" Type="http://schemas.openxmlformats.org/officeDocument/2006/relationships/image" Target="../media/image21480.png"/><Relationship Id="rId157" Type="http://schemas.openxmlformats.org/officeDocument/2006/relationships/image" Target="../media/image2169.png"/><Relationship Id="rId322" Type="http://schemas.openxmlformats.org/officeDocument/2006/relationships/customXml" Target="../ink/ink1361.xml"/><Relationship Id="rId364" Type="http://schemas.openxmlformats.org/officeDocument/2006/relationships/customXml" Target="../ink/ink1382.xml"/><Relationship Id="rId61" Type="http://schemas.openxmlformats.org/officeDocument/2006/relationships/image" Target="../media/image21210.png"/><Relationship Id="rId199" Type="http://schemas.openxmlformats.org/officeDocument/2006/relationships/image" Target="../media/image2190.png"/><Relationship Id="rId571" Type="http://schemas.openxmlformats.org/officeDocument/2006/relationships/image" Target="../media/image2376.png"/><Relationship Id="rId627" Type="http://schemas.openxmlformats.org/officeDocument/2006/relationships/image" Target="../media/image2402.png"/><Relationship Id="rId19" Type="http://schemas.openxmlformats.org/officeDocument/2006/relationships/image" Target="../media/image21000.png"/><Relationship Id="rId224" Type="http://schemas.openxmlformats.org/officeDocument/2006/relationships/customXml" Target="../ink/ink1312.xml"/><Relationship Id="rId266" Type="http://schemas.openxmlformats.org/officeDocument/2006/relationships/customXml" Target="../ink/ink1333.xml"/><Relationship Id="rId431" Type="http://schemas.openxmlformats.org/officeDocument/2006/relationships/image" Target="../media/image2306.png"/><Relationship Id="rId473" Type="http://schemas.openxmlformats.org/officeDocument/2006/relationships/image" Target="../media/image2327.png"/><Relationship Id="rId529" Type="http://schemas.openxmlformats.org/officeDocument/2006/relationships/image" Target="../media/image2355.png"/><Relationship Id="rId30" Type="http://schemas.openxmlformats.org/officeDocument/2006/relationships/customXml" Target="../ink/ink1215.xml"/><Relationship Id="rId126" Type="http://schemas.openxmlformats.org/officeDocument/2006/relationships/customXml" Target="../ink/ink1263.xml"/><Relationship Id="rId168" Type="http://schemas.openxmlformats.org/officeDocument/2006/relationships/customXml" Target="../ink/ink1284.xml"/><Relationship Id="rId333" Type="http://schemas.openxmlformats.org/officeDocument/2006/relationships/image" Target="../media/image2257.png"/><Relationship Id="rId540" Type="http://schemas.openxmlformats.org/officeDocument/2006/relationships/customXml" Target="../ink/ink1470.xml"/><Relationship Id="rId72" Type="http://schemas.openxmlformats.org/officeDocument/2006/relationships/customXml" Target="../ink/ink1236.xml"/><Relationship Id="rId375" Type="http://schemas.openxmlformats.org/officeDocument/2006/relationships/image" Target="../media/image2278.png"/><Relationship Id="rId582" Type="http://schemas.openxmlformats.org/officeDocument/2006/relationships/customXml" Target="../ink/ink1491.xml"/><Relationship Id="rId3" Type="http://schemas.openxmlformats.org/officeDocument/2006/relationships/image" Target="../media/image20920.png"/><Relationship Id="rId235" Type="http://schemas.openxmlformats.org/officeDocument/2006/relationships/image" Target="../media/image2208.png"/><Relationship Id="rId277" Type="http://schemas.openxmlformats.org/officeDocument/2006/relationships/image" Target="../media/image2229.png"/><Relationship Id="rId400" Type="http://schemas.openxmlformats.org/officeDocument/2006/relationships/customXml" Target="../ink/ink1400.xml"/><Relationship Id="rId442" Type="http://schemas.openxmlformats.org/officeDocument/2006/relationships/customXml" Target="../ink/ink1421.xml"/><Relationship Id="rId484" Type="http://schemas.openxmlformats.org/officeDocument/2006/relationships/customXml" Target="../ink/ink1442.xml"/><Relationship Id="rId137" Type="http://schemas.openxmlformats.org/officeDocument/2006/relationships/image" Target="../media/image2159.png"/><Relationship Id="rId302" Type="http://schemas.openxmlformats.org/officeDocument/2006/relationships/customXml" Target="../ink/ink1351.xml"/><Relationship Id="rId344" Type="http://schemas.openxmlformats.org/officeDocument/2006/relationships/customXml" Target="../ink/ink1372.xml"/><Relationship Id="rId41" Type="http://schemas.openxmlformats.org/officeDocument/2006/relationships/image" Target="../media/image21110.png"/><Relationship Id="rId83" Type="http://schemas.openxmlformats.org/officeDocument/2006/relationships/image" Target="../media/image21320.png"/><Relationship Id="rId179" Type="http://schemas.openxmlformats.org/officeDocument/2006/relationships/image" Target="../media/image2180.png"/><Relationship Id="rId386" Type="http://schemas.openxmlformats.org/officeDocument/2006/relationships/customXml" Target="../ink/ink1393.xml"/><Relationship Id="rId551" Type="http://schemas.openxmlformats.org/officeDocument/2006/relationships/image" Target="../media/image2366.png"/><Relationship Id="rId593" Type="http://schemas.openxmlformats.org/officeDocument/2006/relationships/image" Target="../media/image2386.png"/><Relationship Id="rId607" Type="http://schemas.openxmlformats.org/officeDocument/2006/relationships/image" Target="../media/image2393.png"/><Relationship Id="rId190" Type="http://schemas.openxmlformats.org/officeDocument/2006/relationships/customXml" Target="../ink/ink1295.xml"/><Relationship Id="rId204" Type="http://schemas.openxmlformats.org/officeDocument/2006/relationships/customXml" Target="../ink/ink1302.xml"/><Relationship Id="rId246" Type="http://schemas.openxmlformats.org/officeDocument/2006/relationships/customXml" Target="../ink/ink1323.xml"/><Relationship Id="rId288" Type="http://schemas.openxmlformats.org/officeDocument/2006/relationships/customXml" Target="../ink/ink1344.xml"/><Relationship Id="rId411" Type="http://schemas.openxmlformats.org/officeDocument/2006/relationships/image" Target="../media/image2296.png"/><Relationship Id="rId453" Type="http://schemas.openxmlformats.org/officeDocument/2006/relationships/image" Target="../media/image2317.png"/><Relationship Id="rId509" Type="http://schemas.openxmlformats.org/officeDocument/2006/relationships/image" Target="../media/image2345.png"/><Relationship Id="rId106" Type="http://schemas.openxmlformats.org/officeDocument/2006/relationships/customXml" Target="../ink/ink1253.xml"/><Relationship Id="rId313" Type="http://schemas.openxmlformats.org/officeDocument/2006/relationships/image" Target="../media/image2247.png"/><Relationship Id="rId495" Type="http://schemas.openxmlformats.org/officeDocument/2006/relationships/image" Target="../media/image2338.png"/><Relationship Id="rId10" Type="http://schemas.openxmlformats.org/officeDocument/2006/relationships/customXml" Target="../ink/ink1205.xml"/><Relationship Id="rId52" Type="http://schemas.openxmlformats.org/officeDocument/2006/relationships/customXml" Target="../ink/ink1226.xml"/><Relationship Id="rId94" Type="http://schemas.openxmlformats.org/officeDocument/2006/relationships/customXml" Target="../ink/ink1247.xml"/><Relationship Id="rId148" Type="http://schemas.openxmlformats.org/officeDocument/2006/relationships/customXml" Target="../ink/ink1274.xml"/><Relationship Id="rId355" Type="http://schemas.openxmlformats.org/officeDocument/2006/relationships/image" Target="../media/image2268.png"/><Relationship Id="rId397" Type="http://schemas.openxmlformats.org/officeDocument/2006/relationships/image" Target="../media/image2289.png"/><Relationship Id="rId520" Type="http://schemas.openxmlformats.org/officeDocument/2006/relationships/customXml" Target="../ink/ink1460.xml"/><Relationship Id="rId562" Type="http://schemas.openxmlformats.org/officeDocument/2006/relationships/customXml" Target="../ink/ink1481.xml"/><Relationship Id="rId618" Type="http://schemas.openxmlformats.org/officeDocument/2006/relationships/customXml" Target="../ink/ink1509.xml"/><Relationship Id="rId215" Type="http://schemas.openxmlformats.org/officeDocument/2006/relationships/image" Target="../media/image2198.png"/><Relationship Id="rId257" Type="http://schemas.openxmlformats.org/officeDocument/2006/relationships/image" Target="../media/image2219.png"/><Relationship Id="rId422" Type="http://schemas.openxmlformats.org/officeDocument/2006/relationships/customXml" Target="../ink/ink1411.xml"/><Relationship Id="rId464" Type="http://schemas.openxmlformats.org/officeDocument/2006/relationships/customXml" Target="../ink/ink1432.xml"/><Relationship Id="rId299" Type="http://schemas.openxmlformats.org/officeDocument/2006/relationships/image" Target="../media/image2240.png"/><Relationship Id="rId63" Type="http://schemas.openxmlformats.org/officeDocument/2006/relationships/image" Target="../media/image21220.png"/><Relationship Id="rId159" Type="http://schemas.openxmlformats.org/officeDocument/2006/relationships/image" Target="../media/image2170.png"/><Relationship Id="rId366" Type="http://schemas.openxmlformats.org/officeDocument/2006/relationships/customXml" Target="../ink/ink1383.xml"/><Relationship Id="rId573" Type="http://schemas.openxmlformats.org/officeDocument/2006/relationships/image" Target="../media/image2377.png"/><Relationship Id="rId226" Type="http://schemas.openxmlformats.org/officeDocument/2006/relationships/customXml" Target="../ink/ink1313.xml"/><Relationship Id="rId433" Type="http://schemas.openxmlformats.org/officeDocument/2006/relationships/image" Target="../media/image2307.png"/><Relationship Id="rId74" Type="http://schemas.openxmlformats.org/officeDocument/2006/relationships/customXml" Target="../ink/ink1237.xml"/><Relationship Id="rId377" Type="http://schemas.openxmlformats.org/officeDocument/2006/relationships/image" Target="../media/image2279.png"/><Relationship Id="rId500" Type="http://schemas.openxmlformats.org/officeDocument/2006/relationships/customXml" Target="../ink/ink1450.xml"/><Relationship Id="rId584" Type="http://schemas.openxmlformats.org/officeDocument/2006/relationships/customXml" Target="../ink/ink1492.xml"/><Relationship Id="rId5" Type="http://schemas.openxmlformats.org/officeDocument/2006/relationships/image" Target="../media/image20930.png"/><Relationship Id="rId237" Type="http://schemas.openxmlformats.org/officeDocument/2006/relationships/image" Target="../media/image2209.png"/><Relationship Id="rId444" Type="http://schemas.openxmlformats.org/officeDocument/2006/relationships/customXml" Target="../ink/ink1422.xml"/><Relationship Id="rId290" Type="http://schemas.openxmlformats.org/officeDocument/2006/relationships/customXml" Target="../ink/ink1345.xml"/><Relationship Id="rId304" Type="http://schemas.openxmlformats.org/officeDocument/2006/relationships/customXml" Target="../ink/ink1352.xml"/><Relationship Id="rId388" Type="http://schemas.openxmlformats.org/officeDocument/2006/relationships/customXml" Target="../ink/ink1394.xml"/><Relationship Id="rId511" Type="http://schemas.openxmlformats.org/officeDocument/2006/relationships/image" Target="../media/image2346.png"/><Relationship Id="rId609" Type="http://schemas.openxmlformats.org/officeDocument/2006/relationships/image" Target="../media/image2394.png"/><Relationship Id="rId85" Type="http://schemas.openxmlformats.org/officeDocument/2006/relationships/image" Target="../media/image21330.png"/><Relationship Id="rId150" Type="http://schemas.openxmlformats.org/officeDocument/2006/relationships/customXml" Target="../ink/ink1275.xml"/><Relationship Id="rId595" Type="http://schemas.openxmlformats.org/officeDocument/2006/relationships/image" Target="../media/image2387.png"/><Relationship Id="rId248" Type="http://schemas.openxmlformats.org/officeDocument/2006/relationships/customXml" Target="../ink/ink1324.xml"/><Relationship Id="rId455" Type="http://schemas.openxmlformats.org/officeDocument/2006/relationships/image" Target="../media/image2318.png"/><Relationship Id="rId12" Type="http://schemas.openxmlformats.org/officeDocument/2006/relationships/customXml" Target="../ink/ink1206.xml"/><Relationship Id="rId108" Type="http://schemas.openxmlformats.org/officeDocument/2006/relationships/customXml" Target="../ink/ink1254.xml"/><Relationship Id="rId315" Type="http://schemas.openxmlformats.org/officeDocument/2006/relationships/image" Target="../media/image2248.png"/><Relationship Id="rId522" Type="http://schemas.openxmlformats.org/officeDocument/2006/relationships/customXml" Target="../ink/ink1461.xml"/><Relationship Id="rId96" Type="http://schemas.openxmlformats.org/officeDocument/2006/relationships/customXml" Target="../ink/ink1248.xml"/><Relationship Id="rId161" Type="http://schemas.openxmlformats.org/officeDocument/2006/relationships/image" Target="../media/image2171.png"/><Relationship Id="rId399" Type="http://schemas.openxmlformats.org/officeDocument/2006/relationships/image" Target="../media/image2290.png"/><Relationship Id="rId259" Type="http://schemas.openxmlformats.org/officeDocument/2006/relationships/image" Target="../media/image2220.png"/><Relationship Id="rId466" Type="http://schemas.openxmlformats.org/officeDocument/2006/relationships/customXml" Target="../ink/ink1433.xml"/><Relationship Id="rId23" Type="http://schemas.openxmlformats.org/officeDocument/2006/relationships/image" Target="../media/image21020.png"/><Relationship Id="rId119" Type="http://schemas.openxmlformats.org/officeDocument/2006/relationships/image" Target="../media/image21500.png"/><Relationship Id="rId326" Type="http://schemas.openxmlformats.org/officeDocument/2006/relationships/customXml" Target="../ink/ink1363.xml"/><Relationship Id="rId533" Type="http://schemas.openxmlformats.org/officeDocument/2006/relationships/image" Target="../media/image2357.png"/><Relationship Id="rId172" Type="http://schemas.openxmlformats.org/officeDocument/2006/relationships/customXml" Target="../ink/ink1286.xml"/><Relationship Id="rId477" Type="http://schemas.openxmlformats.org/officeDocument/2006/relationships/image" Target="../media/image2329.png"/><Relationship Id="rId600" Type="http://schemas.openxmlformats.org/officeDocument/2006/relationships/customXml" Target="../ink/ink1500.xml"/><Relationship Id="rId337" Type="http://schemas.openxmlformats.org/officeDocument/2006/relationships/image" Target="../media/image2259.png"/><Relationship Id="rId34" Type="http://schemas.openxmlformats.org/officeDocument/2006/relationships/customXml" Target="../ink/ink1217.xml"/><Relationship Id="rId544" Type="http://schemas.openxmlformats.org/officeDocument/2006/relationships/customXml" Target="../ink/ink1472.xml"/><Relationship Id="rId183" Type="http://schemas.openxmlformats.org/officeDocument/2006/relationships/image" Target="../media/image2182.png"/><Relationship Id="rId390" Type="http://schemas.openxmlformats.org/officeDocument/2006/relationships/customXml" Target="../ink/ink1395.xml"/><Relationship Id="rId404" Type="http://schemas.openxmlformats.org/officeDocument/2006/relationships/customXml" Target="../ink/ink1402.xml"/><Relationship Id="rId611" Type="http://schemas.openxmlformats.org/officeDocument/2006/relationships/image" Target="../media/image2395.png"/><Relationship Id="rId250" Type="http://schemas.openxmlformats.org/officeDocument/2006/relationships/customXml" Target="../ink/ink1325.xml"/><Relationship Id="rId488" Type="http://schemas.openxmlformats.org/officeDocument/2006/relationships/customXml" Target="../ink/ink1444.xml"/><Relationship Id="rId45" Type="http://schemas.openxmlformats.org/officeDocument/2006/relationships/image" Target="../media/image21130.png"/><Relationship Id="rId110" Type="http://schemas.openxmlformats.org/officeDocument/2006/relationships/customXml" Target="../ink/ink1255.xml"/><Relationship Id="rId348" Type="http://schemas.openxmlformats.org/officeDocument/2006/relationships/customXml" Target="../ink/ink1374.xml"/><Relationship Id="rId555" Type="http://schemas.openxmlformats.org/officeDocument/2006/relationships/image" Target="../media/image2368.png"/><Relationship Id="rId194" Type="http://schemas.openxmlformats.org/officeDocument/2006/relationships/customXml" Target="../ink/ink1297.xml"/><Relationship Id="rId208" Type="http://schemas.openxmlformats.org/officeDocument/2006/relationships/customXml" Target="../ink/ink1304.xml"/><Relationship Id="rId415" Type="http://schemas.openxmlformats.org/officeDocument/2006/relationships/image" Target="../media/image2298.png"/><Relationship Id="rId622" Type="http://schemas.openxmlformats.org/officeDocument/2006/relationships/customXml" Target="../ink/ink1511.xml"/><Relationship Id="rId261" Type="http://schemas.openxmlformats.org/officeDocument/2006/relationships/image" Target="../media/image2221.png"/><Relationship Id="rId499" Type="http://schemas.openxmlformats.org/officeDocument/2006/relationships/image" Target="../media/image2340.png"/><Relationship Id="rId56" Type="http://schemas.openxmlformats.org/officeDocument/2006/relationships/customXml" Target="../ink/ink1228.xml"/><Relationship Id="rId359" Type="http://schemas.openxmlformats.org/officeDocument/2006/relationships/image" Target="../media/image2270.png"/><Relationship Id="rId566" Type="http://schemas.openxmlformats.org/officeDocument/2006/relationships/customXml" Target="../ink/ink1483.xml"/><Relationship Id="rId121" Type="http://schemas.openxmlformats.org/officeDocument/2006/relationships/image" Target="../media/image2151.png"/><Relationship Id="rId219" Type="http://schemas.openxmlformats.org/officeDocument/2006/relationships/image" Target="../media/image2200.png"/><Relationship Id="rId426" Type="http://schemas.openxmlformats.org/officeDocument/2006/relationships/customXml" Target="../ink/ink1413.xml"/><Relationship Id="rId67" Type="http://schemas.openxmlformats.org/officeDocument/2006/relationships/image" Target="../media/image21240.png"/><Relationship Id="rId272" Type="http://schemas.openxmlformats.org/officeDocument/2006/relationships/customXml" Target="../ink/ink1336.xml"/><Relationship Id="rId577" Type="http://schemas.openxmlformats.org/officeDocument/2006/relationships/image" Target="../media/image2379.png"/><Relationship Id="rId132" Type="http://schemas.openxmlformats.org/officeDocument/2006/relationships/customXml" Target="../ink/ink1266.xml"/><Relationship Id="rId437" Type="http://schemas.openxmlformats.org/officeDocument/2006/relationships/image" Target="../media/image2309.png"/></Relationships>
</file>

<file path=ppt/slides/_rels/slide2.xml.rels><?xml version="1.0" encoding="UTF-8" standalone="yes"?>
<Relationships xmlns="http://schemas.openxmlformats.org/package/2006/relationships"><Relationship Id="rId273" Type="http://schemas.openxmlformats.org/officeDocument/2006/relationships/customXml" Target="../ink/ink210.xml"/><Relationship Id="rId1103" Type="http://schemas.openxmlformats.org/officeDocument/2006/relationships/image" Target="../media/image554.png"/><Relationship Id="rId21" Type="http://schemas.openxmlformats.org/officeDocument/2006/relationships/customXml" Target="../ink/ink207.xml"/><Relationship Id="rId1026" Type="http://schemas.openxmlformats.org/officeDocument/2006/relationships/image" Target="../media/image280.png"/><Relationship Id="rId433" Type="http://schemas.openxmlformats.org/officeDocument/2006/relationships/customXml" Target="../ink/ink215.xml"/><Relationship Id="rId603" Type="http://schemas.openxmlformats.org/officeDocument/2006/relationships/customXml" Target="../ink/ink224.xml"/><Relationship Id="rId16" Type="http://schemas.openxmlformats.org/officeDocument/2006/relationships/image" Target="../media/image2490.png"/><Relationship Id="rId496" Type="http://schemas.openxmlformats.org/officeDocument/2006/relationships/image" Target="../media/image488.png"/><Relationship Id="rId738" Type="http://schemas.openxmlformats.org/officeDocument/2006/relationships/image" Target="../media/image156.png"/><Relationship Id="rId24" Type="http://schemas.openxmlformats.org/officeDocument/2006/relationships/image" Target="../media/image2500.png"/><Relationship Id="rId356" Type="http://schemas.openxmlformats.org/officeDocument/2006/relationships/image" Target="../media/image2520.png"/><Relationship Id="rId1029" Type="http://schemas.openxmlformats.org/officeDocument/2006/relationships/customXml" Target="../ink/ink231.xml"/><Relationship Id="rId1384" Type="http://schemas.openxmlformats.org/officeDocument/2006/relationships/customXml" Target="../ink/ink237.xml"/><Relationship Id="rId5" Type="http://schemas.openxmlformats.org/officeDocument/2006/relationships/customXml" Target="../ink/ink202.xml"/><Relationship Id="rId449" Type="http://schemas.openxmlformats.org/officeDocument/2006/relationships/customXml" Target="../ink/ink221.xml"/><Relationship Id="rId1024" Type="http://schemas.openxmlformats.org/officeDocument/2006/relationships/image" Target="../media/image516.png"/><Relationship Id="rId1265" Type="http://schemas.openxmlformats.org/officeDocument/2006/relationships/customXml" Target="../ink/ink234.xml"/><Relationship Id="rId19" Type="http://schemas.openxmlformats.org/officeDocument/2006/relationships/customXml" Target="../ink/ink206.xml"/><Relationship Id="rId431" Type="http://schemas.openxmlformats.org/officeDocument/2006/relationships/customXml" Target="../ink/ink214.xml"/><Relationship Id="rId444" Type="http://schemas.openxmlformats.org/officeDocument/2006/relationships/image" Target="../media/image462.png"/><Relationship Id="rId630" Type="http://schemas.openxmlformats.org/officeDocument/2006/relationships/image" Target="../media/image555.png"/><Relationship Id="rId1104" Type="http://schemas.openxmlformats.org/officeDocument/2006/relationships/customXml" Target="../ink/ink233.xml"/><Relationship Id="rId1345" Type="http://schemas.openxmlformats.org/officeDocument/2006/relationships/image" Target="../media/image674.png"/><Relationship Id="rId14" Type="http://schemas.openxmlformats.org/officeDocument/2006/relationships/image" Target="../media/image2480.png"/><Relationship Id="rId22" Type="http://schemas.openxmlformats.org/officeDocument/2006/relationships/image" Target="../media/image2460.png"/><Relationship Id="rId354" Type="http://schemas.openxmlformats.org/officeDocument/2006/relationships/image" Target="../media/image418.png"/><Relationship Id="rId359" Type="http://schemas.openxmlformats.org/officeDocument/2006/relationships/customXml" Target="../ink/ink213.xml"/><Relationship Id="rId1382" Type="http://schemas.openxmlformats.org/officeDocument/2006/relationships/customXml" Target="../ink/ink236.xml"/><Relationship Id="rId1387" Type="http://schemas.openxmlformats.org/officeDocument/2006/relationships/image" Target="../media/image694.png"/><Relationship Id="rId447" Type="http://schemas.openxmlformats.org/officeDocument/2006/relationships/customXml" Target="../ink/ink220.xml"/><Relationship Id="rId633" Type="http://schemas.openxmlformats.org/officeDocument/2006/relationships/customXml" Target="../ink/ink226.xml"/><Relationship Id="rId1022" Type="http://schemas.openxmlformats.org/officeDocument/2006/relationships/image" Target="../media/image515.png"/><Relationship Id="rId1027" Type="http://schemas.openxmlformats.org/officeDocument/2006/relationships/customXml" Target="../ink/ink230.xml"/><Relationship Id="rId3" Type="http://schemas.openxmlformats.org/officeDocument/2006/relationships/image" Target="../media/image201.png"/><Relationship Id="rId434" Type="http://schemas.openxmlformats.org/officeDocument/2006/relationships/image" Target="../media/image2540.png"/><Relationship Id="rId442" Type="http://schemas.openxmlformats.org/officeDocument/2006/relationships/image" Target="../media/image461.png"/><Relationship Id="rId450" Type="http://schemas.openxmlformats.org/officeDocument/2006/relationships/image" Target="../media/image2570.png"/><Relationship Id="rId497" Type="http://schemas.openxmlformats.org/officeDocument/2006/relationships/customXml" Target="../ink/ink223.xml"/><Relationship Id="rId739" Type="http://schemas.openxmlformats.org/officeDocument/2006/relationships/customXml" Target="../ink/ink227.xml"/><Relationship Id="rId1102" Type="http://schemas.openxmlformats.org/officeDocument/2006/relationships/customXml" Target="../ink/ink232.xml"/><Relationship Id="rId12" Type="http://schemas.openxmlformats.org/officeDocument/2006/relationships/image" Target="../media/image2470.png"/><Relationship Id="rId17" Type="http://schemas.openxmlformats.org/officeDocument/2006/relationships/customXml" Target="../ink/ink205.xml"/><Relationship Id="rId25" Type="http://schemas.openxmlformats.org/officeDocument/2006/relationships/customXml" Target="../ink/ink209.xml"/><Relationship Id="rId272" Type="http://schemas.openxmlformats.org/officeDocument/2006/relationships/image" Target="../media/image2510.png"/><Relationship Id="rId357" Type="http://schemas.openxmlformats.org/officeDocument/2006/relationships/customXml" Target="../ink/ink212.xml"/><Relationship Id="rId1385" Type="http://schemas.openxmlformats.org/officeDocument/2006/relationships/image" Target="../media/image693.png"/><Relationship Id="rId20" Type="http://schemas.openxmlformats.org/officeDocument/2006/relationships/image" Target="../media/image2450.png"/><Relationship Id="rId602" Type="http://schemas.openxmlformats.org/officeDocument/2006/relationships/image" Target="../media/image541.png"/><Relationship Id="rId1025" Type="http://schemas.openxmlformats.org/officeDocument/2006/relationships/customXml" Target="../ink/ink229.xml"/><Relationship Id="rId1" Type="http://schemas.openxmlformats.org/officeDocument/2006/relationships/slideLayout" Target="../slideLayouts/slideLayout2.xml"/><Relationship Id="rId432" Type="http://schemas.openxmlformats.org/officeDocument/2006/relationships/image" Target="../media/image456.png"/><Relationship Id="rId440" Type="http://schemas.openxmlformats.org/officeDocument/2006/relationships/image" Target="../media/image460.png"/><Relationship Id="rId445" Type="http://schemas.openxmlformats.org/officeDocument/2006/relationships/customXml" Target="../ink/ink219.xml"/><Relationship Id="rId631" Type="http://schemas.openxmlformats.org/officeDocument/2006/relationships/customXml" Target="../ink/ink225.xml"/><Relationship Id="rId1346" Type="http://schemas.openxmlformats.org/officeDocument/2006/relationships/customXml" Target="../ink/ink235.xml"/><Relationship Id="rId15" Type="http://schemas.openxmlformats.org/officeDocument/2006/relationships/customXml" Target="../ink/ink204.xml"/><Relationship Id="rId23" Type="http://schemas.openxmlformats.org/officeDocument/2006/relationships/customXml" Target="../ink/ink208.xml"/><Relationship Id="rId1383" Type="http://schemas.openxmlformats.org/officeDocument/2006/relationships/image" Target="../media/image692.png"/><Relationship Id="rId355" Type="http://schemas.openxmlformats.org/officeDocument/2006/relationships/customXml" Target="../ink/ink211.xml"/><Relationship Id="rId1023" Type="http://schemas.openxmlformats.org/officeDocument/2006/relationships/customXml" Target="../ink/ink228.xml"/><Relationship Id="rId1028" Type="http://schemas.openxmlformats.org/officeDocument/2006/relationships/image" Target="../media/image141.png"/><Relationship Id="rId4" Type="http://schemas.openxmlformats.org/officeDocument/2006/relationships/image" Target="../media/image202.png"/><Relationship Id="rId430" Type="http://schemas.openxmlformats.org/officeDocument/2006/relationships/image" Target="../media/image455.png"/><Relationship Id="rId435" Type="http://schemas.openxmlformats.org/officeDocument/2006/relationships/customXml" Target="../ink/ink216.xml"/><Relationship Id="rId443" Type="http://schemas.openxmlformats.org/officeDocument/2006/relationships/customXml" Target="../ink/ink218.xml"/><Relationship Id="rId448" Type="http://schemas.openxmlformats.org/officeDocument/2006/relationships/image" Target="../media/image2560.png"/><Relationship Id="rId1264" Type="http://schemas.openxmlformats.org/officeDocument/2006/relationships/image" Target="../media/image635.png"/><Relationship Id="rId13" Type="http://schemas.openxmlformats.org/officeDocument/2006/relationships/customXml" Target="../ink/ink203.xml"/><Relationship Id="rId18" Type="http://schemas.openxmlformats.org/officeDocument/2006/relationships/image" Target="../media/image2440.png"/><Relationship Id="rId451" Type="http://schemas.openxmlformats.org/officeDocument/2006/relationships/customXml" Target="../ink/ink222.xml"/><Relationship Id="rId1386" Type="http://schemas.openxmlformats.org/officeDocument/2006/relationships/customXml" Target="../ink/ink238.xml"/><Relationship Id="rId358" Type="http://schemas.openxmlformats.org/officeDocument/2006/relationships/image" Target="../media/image2530.png"/><Relationship Id="rId1381" Type="http://schemas.openxmlformats.org/officeDocument/2006/relationships/image" Target="../media/image691.png"/><Relationship Id="rId446" Type="http://schemas.openxmlformats.org/officeDocument/2006/relationships/image" Target="../media/image2550.png"/><Relationship Id="rId632" Type="http://schemas.openxmlformats.org/officeDocument/2006/relationships/image" Target="../media/image12.png"/><Relationship Id="rId2" Type="http://schemas.openxmlformats.org/officeDocument/2006/relationships/image" Target="../media/image200.png"/><Relationship Id="rId441" Type="http://schemas.openxmlformats.org/officeDocument/2006/relationships/customXml" Target="../ink/ink217.xml"/><Relationship Id="rId1101" Type="http://schemas.openxmlformats.org/officeDocument/2006/relationships/image" Target="../media/image553.png"/></Relationships>
</file>

<file path=ppt/slides/_rels/slide3.xml.rels><?xml version="1.0" encoding="UTF-8" standalone="yes"?>
<Relationships xmlns="http://schemas.openxmlformats.org/package/2006/relationships"><Relationship Id="rId252" Type="http://schemas.openxmlformats.org/officeDocument/2006/relationships/image" Target="../media/image6800.png"/><Relationship Id="rId273" Type="http://schemas.openxmlformats.org/officeDocument/2006/relationships/customXml" Target="../ink/ink260.xml"/><Relationship Id="rId294" Type="http://schemas.openxmlformats.org/officeDocument/2006/relationships/image" Target="../media/image702.png"/><Relationship Id="rId299" Type="http://schemas.openxmlformats.org/officeDocument/2006/relationships/customXml" Target="../ink/ink273.xml"/><Relationship Id="rId303" Type="http://schemas.openxmlformats.org/officeDocument/2006/relationships/customXml" Target="../ink/ink275.xml"/><Relationship Id="rId913" Type="http://schemas.openxmlformats.org/officeDocument/2006/relationships/image" Target="../media/image1006.png"/><Relationship Id="rId247" Type="http://schemas.openxmlformats.org/officeDocument/2006/relationships/customXml" Target="../ink/ink247.xml"/><Relationship Id="rId242" Type="http://schemas.openxmlformats.org/officeDocument/2006/relationships/image" Target="../media/image2650.png"/><Relationship Id="rId263" Type="http://schemas.openxmlformats.org/officeDocument/2006/relationships/customXml" Target="../ink/ink255.xml"/><Relationship Id="rId268" Type="http://schemas.openxmlformats.org/officeDocument/2006/relationships/image" Target="../media/image6890.png"/><Relationship Id="rId284" Type="http://schemas.openxmlformats.org/officeDocument/2006/relationships/image" Target="../media/image6970.png"/><Relationship Id="rId289" Type="http://schemas.openxmlformats.org/officeDocument/2006/relationships/customXml" Target="../ink/ink268.xml"/><Relationship Id="rId903" Type="http://schemas.openxmlformats.org/officeDocument/2006/relationships/image" Target="../media/image1002.png"/><Relationship Id="rId924" Type="http://schemas.openxmlformats.org/officeDocument/2006/relationships/customXml" Target="../ink/ink288.xml"/><Relationship Id="rId929" Type="http://schemas.openxmlformats.org/officeDocument/2006/relationships/image" Target="../media/image1014.png"/><Relationship Id="rId5" Type="http://schemas.openxmlformats.org/officeDocument/2006/relationships/customXml" Target="../ink/ink239.xml"/><Relationship Id="rId237" Type="http://schemas.openxmlformats.org/officeDocument/2006/relationships/customXml" Target="../ink/ink242.xml"/><Relationship Id="rId842" Type="http://schemas.openxmlformats.org/officeDocument/2006/relationships/customXml" Target="../ink/ink280.xml"/><Relationship Id="rId253" Type="http://schemas.openxmlformats.org/officeDocument/2006/relationships/customXml" Target="../ink/ink250.xml"/><Relationship Id="rId258" Type="http://schemas.openxmlformats.org/officeDocument/2006/relationships/image" Target="../media/image6830.png"/><Relationship Id="rId274" Type="http://schemas.openxmlformats.org/officeDocument/2006/relationships/image" Target="../media/image6920.png"/><Relationship Id="rId279" Type="http://schemas.openxmlformats.org/officeDocument/2006/relationships/customXml" Target="../ink/ink263.xml"/><Relationship Id="rId295" Type="http://schemas.openxmlformats.org/officeDocument/2006/relationships/customXml" Target="../ink/ink271.xml"/><Relationship Id="rId914" Type="http://schemas.openxmlformats.org/officeDocument/2006/relationships/customXml" Target="../ink/ink283.xml"/><Relationship Id="rId919" Type="http://schemas.openxmlformats.org/officeDocument/2006/relationships/image" Target="../media/image1009.png"/><Relationship Id="rId290" Type="http://schemas.openxmlformats.org/officeDocument/2006/relationships/image" Target="../media/image7000.png"/><Relationship Id="rId304" Type="http://schemas.openxmlformats.org/officeDocument/2006/relationships/image" Target="../media/image707.png"/><Relationship Id="rId930" Type="http://schemas.openxmlformats.org/officeDocument/2006/relationships/customXml" Target="../ink/ink291.xml"/><Relationship Id="rId837" Type="http://schemas.openxmlformats.org/officeDocument/2006/relationships/image" Target="../media/image969.png"/><Relationship Id="rId243" Type="http://schemas.openxmlformats.org/officeDocument/2006/relationships/customXml" Target="../ink/ink245.xml"/><Relationship Id="rId248" Type="http://schemas.openxmlformats.org/officeDocument/2006/relationships/image" Target="../media/image6780.png"/><Relationship Id="rId264" Type="http://schemas.openxmlformats.org/officeDocument/2006/relationships/image" Target="../media/image6860.png"/><Relationship Id="rId269" Type="http://schemas.openxmlformats.org/officeDocument/2006/relationships/customXml" Target="../ink/ink258.xml"/><Relationship Id="rId285" Type="http://schemas.openxmlformats.org/officeDocument/2006/relationships/customXml" Target="../ink/ink266.xml"/><Relationship Id="rId904" Type="http://schemas.openxmlformats.org/officeDocument/2006/relationships/customXml" Target="../ink/ink282.xml"/><Relationship Id="rId925" Type="http://schemas.openxmlformats.org/officeDocument/2006/relationships/image" Target="../media/image1012.png"/><Relationship Id="rId280" Type="http://schemas.openxmlformats.org/officeDocument/2006/relationships/image" Target="../media/image6950.png"/><Relationship Id="rId920" Type="http://schemas.openxmlformats.org/officeDocument/2006/relationships/customXml" Target="../ink/ink2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0.png"/><Relationship Id="rId238" Type="http://schemas.openxmlformats.org/officeDocument/2006/relationships/image" Target="../media/image2630.png"/><Relationship Id="rId241" Type="http://schemas.openxmlformats.org/officeDocument/2006/relationships/customXml" Target="../ink/ink244.xml"/><Relationship Id="rId246" Type="http://schemas.openxmlformats.org/officeDocument/2006/relationships/image" Target="../media/image6770.png"/><Relationship Id="rId254" Type="http://schemas.openxmlformats.org/officeDocument/2006/relationships/image" Target="../media/image6810.png"/><Relationship Id="rId259" Type="http://schemas.openxmlformats.org/officeDocument/2006/relationships/customXml" Target="../ink/ink253.xml"/><Relationship Id="rId267" Type="http://schemas.openxmlformats.org/officeDocument/2006/relationships/customXml" Target="../ink/ink257.xml"/><Relationship Id="rId288" Type="http://schemas.openxmlformats.org/officeDocument/2006/relationships/image" Target="../media/image6990.png"/><Relationship Id="rId729" Type="http://schemas.openxmlformats.org/officeDocument/2006/relationships/image" Target="../media/image916.png"/><Relationship Id="rId915" Type="http://schemas.openxmlformats.org/officeDocument/2006/relationships/image" Target="../media/image1007.png"/><Relationship Id="rId928" Type="http://schemas.openxmlformats.org/officeDocument/2006/relationships/customXml" Target="../ink/ink290.xml"/><Relationship Id="rId262" Type="http://schemas.openxmlformats.org/officeDocument/2006/relationships/image" Target="../media/image6850.png"/><Relationship Id="rId270" Type="http://schemas.openxmlformats.org/officeDocument/2006/relationships/image" Target="../media/image6900.png"/><Relationship Id="rId275" Type="http://schemas.openxmlformats.org/officeDocument/2006/relationships/customXml" Target="../ink/ink261.xml"/><Relationship Id="rId283" Type="http://schemas.openxmlformats.org/officeDocument/2006/relationships/customXml" Target="../ink/ink265.xml"/><Relationship Id="rId291" Type="http://schemas.openxmlformats.org/officeDocument/2006/relationships/customXml" Target="../ink/ink269.xml"/><Relationship Id="rId296" Type="http://schemas.openxmlformats.org/officeDocument/2006/relationships/image" Target="../media/image703.png"/><Relationship Id="rId300" Type="http://schemas.openxmlformats.org/officeDocument/2006/relationships/image" Target="../media/image705.png"/><Relationship Id="rId305" Type="http://schemas.openxmlformats.org/officeDocument/2006/relationships/customXml" Target="../ink/ink276.xml"/><Relationship Id="rId902" Type="http://schemas.openxmlformats.org/officeDocument/2006/relationships/customXml" Target="../ink/ink281.xml"/><Relationship Id="rId923" Type="http://schemas.openxmlformats.org/officeDocument/2006/relationships/image" Target="../media/image1011.png"/><Relationship Id="rId931" Type="http://schemas.openxmlformats.org/officeDocument/2006/relationships/image" Target="../media/image1015.png"/><Relationship Id="rId838" Type="http://schemas.openxmlformats.org/officeDocument/2006/relationships/customXml" Target="../ink/ink278.xml"/><Relationship Id="rId4" Type="http://schemas.openxmlformats.org/officeDocument/2006/relationships/image" Target="../media/image205.png"/><Relationship Id="rId9" Type="http://schemas.openxmlformats.org/officeDocument/2006/relationships/customXml" Target="../ink/ink241.xml"/><Relationship Id="rId236" Type="http://schemas.openxmlformats.org/officeDocument/2006/relationships/image" Target="../media/image6870.png"/><Relationship Id="rId244" Type="http://schemas.openxmlformats.org/officeDocument/2006/relationships/image" Target="../media/image2660.png"/><Relationship Id="rId249" Type="http://schemas.openxmlformats.org/officeDocument/2006/relationships/customXml" Target="../ink/ink248.xml"/><Relationship Id="rId257" Type="http://schemas.openxmlformats.org/officeDocument/2006/relationships/customXml" Target="../ink/ink252.xml"/><Relationship Id="rId278" Type="http://schemas.openxmlformats.org/officeDocument/2006/relationships/image" Target="../media/image6940.png"/><Relationship Id="rId841" Type="http://schemas.openxmlformats.org/officeDocument/2006/relationships/image" Target="../media/image971.png"/><Relationship Id="rId918" Type="http://schemas.openxmlformats.org/officeDocument/2006/relationships/customXml" Target="../ink/ink285.xml"/><Relationship Id="rId260" Type="http://schemas.openxmlformats.org/officeDocument/2006/relationships/image" Target="../media/image6840.png"/><Relationship Id="rId265" Type="http://schemas.openxmlformats.org/officeDocument/2006/relationships/customXml" Target="../ink/ink256.xml"/><Relationship Id="rId281" Type="http://schemas.openxmlformats.org/officeDocument/2006/relationships/customXml" Target="../ink/ink264.xml"/><Relationship Id="rId286" Type="http://schemas.openxmlformats.org/officeDocument/2006/relationships/image" Target="../media/image6980.png"/><Relationship Id="rId921" Type="http://schemas.openxmlformats.org/officeDocument/2006/relationships/image" Target="../media/image1010.png"/><Relationship Id="rId926" Type="http://schemas.openxmlformats.org/officeDocument/2006/relationships/customXml" Target="../ink/ink289.xml"/><Relationship Id="rId730" Type="http://schemas.openxmlformats.org/officeDocument/2006/relationships/customXml" Target="../ink/ink277.xml"/><Relationship Id="rId7" Type="http://schemas.openxmlformats.org/officeDocument/2006/relationships/customXml" Target="../ink/ink240.xml"/><Relationship Id="rId239" Type="http://schemas.openxmlformats.org/officeDocument/2006/relationships/customXml" Target="../ink/ink243.xml"/><Relationship Id="rId2" Type="http://schemas.openxmlformats.org/officeDocument/2006/relationships/image" Target="../media/image203.png"/><Relationship Id="rId250" Type="http://schemas.openxmlformats.org/officeDocument/2006/relationships/image" Target="../media/image6790.png"/><Relationship Id="rId255" Type="http://schemas.openxmlformats.org/officeDocument/2006/relationships/customXml" Target="../ink/ink251.xml"/><Relationship Id="rId271" Type="http://schemas.openxmlformats.org/officeDocument/2006/relationships/customXml" Target="../ink/ink259.xml"/><Relationship Id="rId276" Type="http://schemas.openxmlformats.org/officeDocument/2006/relationships/image" Target="../media/image6930.png"/><Relationship Id="rId292" Type="http://schemas.openxmlformats.org/officeDocument/2006/relationships/image" Target="../media/image7010.png"/><Relationship Id="rId297" Type="http://schemas.openxmlformats.org/officeDocument/2006/relationships/customXml" Target="../ink/ink272.xml"/><Relationship Id="rId916" Type="http://schemas.openxmlformats.org/officeDocument/2006/relationships/customXml" Target="../ink/ink284.xml"/><Relationship Id="rId301" Type="http://schemas.openxmlformats.org/officeDocument/2006/relationships/customXml" Target="../ink/ink274.xml"/><Relationship Id="rId839" Type="http://schemas.openxmlformats.org/officeDocument/2006/relationships/image" Target="../media/image970.png"/><Relationship Id="rId240" Type="http://schemas.openxmlformats.org/officeDocument/2006/relationships/image" Target="../media/image2640.png"/><Relationship Id="rId245" Type="http://schemas.openxmlformats.org/officeDocument/2006/relationships/customXml" Target="../ink/ink246.xml"/><Relationship Id="rId261" Type="http://schemas.openxmlformats.org/officeDocument/2006/relationships/customXml" Target="../ink/ink254.xml"/><Relationship Id="rId266" Type="http://schemas.openxmlformats.org/officeDocument/2006/relationships/image" Target="../media/image6880.png"/><Relationship Id="rId287" Type="http://schemas.openxmlformats.org/officeDocument/2006/relationships/customXml" Target="../ink/ink267.xml"/><Relationship Id="rId901" Type="http://schemas.openxmlformats.org/officeDocument/2006/relationships/image" Target="../media/image1001.png"/><Relationship Id="rId922" Type="http://schemas.openxmlformats.org/officeDocument/2006/relationships/customXml" Target="../ink/ink287.xml"/><Relationship Id="rId927" Type="http://schemas.openxmlformats.org/officeDocument/2006/relationships/image" Target="../media/image1013.png"/><Relationship Id="rId282" Type="http://schemas.openxmlformats.org/officeDocument/2006/relationships/image" Target="../media/image6960.png"/><Relationship Id="rId8" Type="http://schemas.openxmlformats.org/officeDocument/2006/relationships/image" Target="../media/image2620.png"/><Relationship Id="rId3" Type="http://schemas.openxmlformats.org/officeDocument/2006/relationships/image" Target="../media/image204.png"/><Relationship Id="rId251" Type="http://schemas.openxmlformats.org/officeDocument/2006/relationships/customXml" Target="../ink/ink249.xml"/><Relationship Id="rId256" Type="http://schemas.openxmlformats.org/officeDocument/2006/relationships/image" Target="../media/image6820.png"/><Relationship Id="rId277" Type="http://schemas.openxmlformats.org/officeDocument/2006/relationships/customXml" Target="../ink/ink262.xml"/><Relationship Id="rId298" Type="http://schemas.openxmlformats.org/officeDocument/2006/relationships/image" Target="../media/image704.png"/><Relationship Id="rId840" Type="http://schemas.openxmlformats.org/officeDocument/2006/relationships/customXml" Target="../ink/ink279.xml"/><Relationship Id="rId917" Type="http://schemas.openxmlformats.org/officeDocument/2006/relationships/image" Target="../media/image1008.png"/><Relationship Id="rId272" Type="http://schemas.openxmlformats.org/officeDocument/2006/relationships/image" Target="../media/image6910.png"/><Relationship Id="rId293" Type="http://schemas.openxmlformats.org/officeDocument/2006/relationships/customXml" Target="../ink/ink270.xml"/><Relationship Id="rId302" Type="http://schemas.openxmlformats.org/officeDocument/2006/relationships/image" Target="../media/image70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40.png"/><Relationship Id="rId109" Type="http://schemas.openxmlformats.org/officeDocument/2006/relationships/image" Target="../media/image9821.png"/><Relationship Id="rId117" Type="http://schemas.openxmlformats.org/officeDocument/2006/relationships/image" Target="../media/image213.png"/><Relationship Id="rId89" Type="http://schemas.openxmlformats.org/officeDocument/2006/relationships/image" Target="../media/image8160.png"/><Relationship Id="rId97" Type="http://schemas.openxmlformats.org/officeDocument/2006/relationships/image" Target="../media/image9761.png"/><Relationship Id="rId104" Type="http://schemas.openxmlformats.org/officeDocument/2006/relationships/customXml" Target="../ink/ink302.xml"/><Relationship Id="rId112" Type="http://schemas.openxmlformats.org/officeDocument/2006/relationships/customXml" Target="../ink/ink306.xml"/><Relationship Id="rId7" Type="http://schemas.openxmlformats.org/officeDocument/2006/relationships/image" Target="../media/image2710.png"/><Relationship Id="rId12" Type="http://schemas.openxmlformats.org/officeDocument/2006/relationships/customXml" Target="../ink/ink295.xml"/><Relationship Id="rId103" Type="http://schemas.openxmlformats.org/officeDocument/2006/relationships/image" Target="../media/image9791.png"/><Relationship Id="rId108" Type="http://schemas.openxmlformats.org/officeDocument/2006/relationships/customXml" Target="../ink/ink304.xml"/><Relationship Id="rId116" Type="http://schemas.openxmlformats.org/officeDocument/2006/relationships/customXml" Target="../ink/ink308.xml"/><Relationship Id="rId2" Type="http://schemas.openxmlformats.org/officeDocument/2006/relationships/image" Target="../media/image206.png"/><Relationship Id="rId96" Type="http://schemas.openxmlformats.org/officeDocument/2006/relationships/customXml" Target="../ink/ink298.xml"/><Relationship Id="rId107" Type="http://schemas.openxmlformats.org/officeDocument/2006/relationships/image" Target="../media/image9811.png"/><Relationship Id="rId111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2.xml"/><Relationship Id="rId11" Type="http://schemas.openxmlformats.org/officeDocument/2006/relationships/image" Target="../media/image2730.png"/><Relationship Id="rId102" Type="http://schemas.openxmlformats.org/officeDocument/2006/relationships/customXml" Target="../ink/ink301.xml"/><Relationship Id="rId110" Type="http://schemas.openxmlformats.org/officeDocument/2006/relationships/customXml" Target="../ink/ink305.xml"/><Relationship Id="rId115" Type="http://schemas.openxmlformats.org/officeDocument/2006/relationships/image" Target="../media/image212.png"/><Relationship Id="rId5" Type="http://schemas.openxmlformats.org/officeDocument/2006/relationships/image" Target="../media/image209.png"/><Relationship Id="rId90" Type="http://schemas.openxmlformats.org/officeDocument/2006/relationships/customXml" Target="../ink/ink297.xml"/><Relationship Id="rId95" Type="http://schemas.openxmlformats.org/officeDocument/2006/relationships/image" Target="../media/image9751.png"/><Relationship Id="rId106" Type="http://schemas.openxmlformats.org/officeDocument/2006/relationships/customXml" Target="../ink/ink303.xml"/><Relationship Id="rId114" Type="http://schemas.openxmlformats.org/officeDocument/2006/relationships/customXml" Target="../ink/ink307.xml"/><Relationship Id="rId10" Type="http://schemas.openxmlformats.org/officeDocument/2006/relationships/customXml" Target="../ink/ink294.xml"/><Relationship Id="rId99" Type="http://schemas.openxmlformats.org/officeDocument/2006/relationships/image" Target="../media/image9771.png"/><Relationship Id="rId101" Type="http://schemas.openxmlformats.org/officeDocument/2006/relationships/image" Target="../media/image9781.png"/><Relationship Id="rId4" Type="http://schemas.openxmlformats.org/officeDocument/2006/relationships/image" Target="../media/image208.png"/><Relationship Id="rId9" Type="http://schemas.openxmlformats.org/officeDocument/2006/relationships/image" Target="../media/image2720.png"/><Relationship Id="rId14" Type="http://schemas.openxmlformats.org/officeDocument/2006/relationships/customXml" Target="../ink/ink296.xml"/><Relationship Id="rId100" Type="http://schemas.openxmlformats.org/officeDocument/2006/relationships/customXml" Target="../ink/ink300.xml"/><Relationship Id="rId105" Type="http://schemas.openxmlformats.org/officeDocument/2006/relationships/image" Target="../media/image9801.png"/><Relationship Id="rId113" Type="http://schemas.openxmlformats.org/officeDocument/2006/relationships/image" Target="../media/image211.png"/><Relationship Id="rId8" Type="http://schemas.openxmlformats.org/officeDocument/2006/relationships/customXml" Target="../ink/ink293.xml"/><Relationship Id="rId98" Type="http://schemas.openxmlformats.org/officeDocument/2006/relationships/customXml" Target="../ink/ink299.xml"/><Relationship Id="rId3" Type="http://schemas.openxmlformats.org/officeDocument/2006/relationships/image" Target="../media/image207.png"/></Relationships>
</file>

<file path=ppt/slides/_rels/slide5.xml.rels><?xml version="1.0" encoding="UTF-8" standalone="yes"?>
<Relationships xmlns="http://schemas.openxmlformats.org/package/2006/relationships"><Relationship Id="rId109" Type="http://schemas.openxmlformats.org/officeDocument/2006/relationships/customXml" Target="../ink/ink318.xml"/><Relationship Id="rId308" Type="http://schemas.openxmlformats.org/officeDocument/2006/relationships/image" Target="../media/image13791.png"/><Relationship Id="rId316" Type="http://schemas.openxmlformats.org/officeDocument/2006/relationships/image" Target="../media/image13831.png"/><Relationship Id="rId97" Type="http://schemas.openxmlformats.org/officeDocument/2006/relationships/customXml" Target="../ink/ink312.xml"/><Relationship Id="rId104" Type="http://schemas.openxmlformats.org/officeDocument/2006/relationships/image" Target="../media/image10360.png"/><Relationship Id="rId112" Type="http://schemas.openxmlformats.org/officeDocument/2006/relationships/image" Target="../media/image10400.png"/><Relationship Id="rId311" Type="http://schemas.openxmlformats.org/officeDocument/2006/relationships/customXml" Target="../ink/ink330.xml"/><Relationship Id="rId324" Type="http://schemas.openxmlformats.org/officeDocument/2006/relationships/image" Target="../media/image225.png"/><Relationship Id="rId7" Type="http://schemas.openxmlformats.org/officeDocument/2006/relationships/customXml" Target="../ink/ink311.xml"/><Relationship Id="rId183" Type="http://schemas.openxmlformats.org/officeDocument/2006/relationships/customXml" Target="../ink/ink322.xml"/><Relationship Id="rId196" Type="http://schemas.openxmlformats.org/officeDocument/2006/relationships/image" Target="../media/image220.png"/><Relationship Id="rId2" Type="http://schemas.openxmlformats.org/officeDocument/2006/relationships/image" Target="../media/image214.png"/><Relationship Id="rId107" Type="http://schemas.openxmlformats.org/officeDocument/2006/relationships/customXml" Target="../ink/ink317.xml"/><Relationship Id="rId276" Type="http://schemas.openxmlformats.org/officeDocument/2006/relationships/image" Target="../media/image13641.png"/><Relationship Id="rId306" Type="http://schemas.openxmlformats.org/officeDocument/2006/relationships/image" Target="../media/image13781.png"/><Relationship Id="rId319" Type="http://schemas.openxmlformats.org/officeDocument/2006/relationships/customXml" Target="../ink/ink334.xml"/><Relationship Id="rId102" Type="http://schemas.openxmlformats.org/officeDocument/2006/relationships/image" Target="../media/image10350.png"/><Relationship Id="rId110" Type="http://schemas.openxmlformats.org/officeDocument/2006/relationships/image" Target="../media/image10390.png"/><Relationship Id="rId314" Type="http://schemas.openxmlformats.org/officeDocument/2006/relationships/image" Target="../media/image13821.png"/><Relationship Id="rId322" Type="http://schemas.openxmlformats.org/officeDocument/2006/relationships/image" Target="../media/image224.png"/><Relationship Id="rId327" Type="http://schemas.openxmlformats.org/officeDocument/2006/relationships/customXml" Target="../ink/ink338.xml"/><Relationship Id="rId5" Type="http://schemas.openxmlformats.org/officeDocument/2006/relationships/customXml" Target="../ink/ink310.xml"/><Relationship Id="rId181" Type="http://schemas.openxmlformats.org/officeDocument/2006/relationships/customXml" Target="../ink/ink321.xml"/><Relationship Id="rId194" Type="http://schemas.openxmlformats.org/officeDocument/2006/relationships/image" Target="../media/image13230.png"/><Relationship Id="rId279" Type="http://schemas.openxmlformats.org/officeDocument/2006/relationships/customXml" Target="../ink/ink327.xml"/><Relationship Id="rId309" Type="http://schemas.openxmlformats.org/officeDocument/2006/relationships/customXml" Target="../ink/ink329.xml"/><Relationship Id="rId100" Type="http://schemas.openxmlformats.org/officeDocument/2006/relationships/image" Target="../media/image10340.png"/><Relationship Id="rId105" Type="http://schemas.openxmlformats.org/officeDocument/2006/relationships/customXml" Target="../ink/ink316.xml"/><Relationship Id="rId113" Type="http://schemas.openxmlformats.org/officeDocument/2006/relationships/customXml" Target="../ink/ink320.xml"/><Relationship Id="rId312" Type="http://schemas.openxmlformats.org/officeDocument/2006/relationships/image" Target="../media/image13812.png"/><Relationship Id="rId317" Type="http://schemas.openxmlformats.org/officeDocument/2006/relationships/customXml" Target="../ink/ink333.xml"/><Relationship Id="rId320" Type="http://schemas.openxmlformats.org/officeDocument/2006/relationships/image" Target="../media/image223.png"/><Relationship Id="rId325" Type="http://schemas.openxmlformats.org/officeDocument/2006/relationships/customXml" Target="../ink/ink337.xml"/><Relationship Id="rId98" Type="http://schemas.openxmlformats.org/officeDocument/2006/relationships/image" Target="../media/image10330.png"/><Relationship Id="rId184" Type="http://schemas.openxmlformats.org/officeDocument/2006/relationships/image" Target="../media/image219.png"/><Relationship Id="rId197" Type="http://schemas.openxmlformats.org/officeDocument/2006/relationships/customXml" Target="../ink/ink325.xml"/><Relationship Id="rId3" Type="http://schemas.openxmlformats.org/officeDocument/2006/relationships/customXml" Target="../ink/ink309.xml"/><Relationship Id="rId277" Type="http://schemas.openxmlformats.org/officeDocument/2006/relationships/customXml" Target="../ink/ink326.xml"/><Relationship Id="rId103" Type="http://schemas.openxmlformats.org/officeDocument/2006/relationships/customXml" Target="../ink/ink315.xml"/><Relationship Id="rId108" Type="http://schemas.openxmlformats.org/officeDocument/2006/relationships/image" Target="../media/image217.png"/><Relationship Id="rId307" Type="http://schemas.openxmlformats.org/officeDocument/2006/relationships/customXml" Target="../ink/ink328.xml"/><Relationship Id="rId310" Type="http://schemas.openxmlformats.org/officeDocument/2006/relationships/image" Target="../media/image13801.png"/><Relationship Id="rId315" Type="http://schemas.openxmlformats.org/officeDocument/2006/relationships/customXml" Target="../ink/ink332.xml"/><Relationship Id="rId323" Type="http://schemas.openxmlformats.org/officeDocument/2006/relationships/customXml" Target="../ink/ink336.xml"/><Relationship Id="rId328" Type="http://schemas.openxmlformats.org/officeDocument/2006/relationships/image" Target="../media/image227.png"/><Relationship Id="rId96" Type="http://schemas.openxmlformats.org/officeDocument/2006/relationships/image" Target="../media/image10320.png"/><Relationship Id="rId111" Type="http://schemas.openxmlformats.org/officeDocument/2006/relationships/customXml" Target="../ink/ink319.xml"/><Relationship Id="rId182" Type="http://schemas.openxmlformats.org/officeDocument/2006/relationships/image" Target="../media/image218.png"/><Relationship Id="rId195" Type="http://schemas.openxmlformats.org/officeDocument/2006/relationships/customXml" Target="../ink/ink3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06" Type="http://schemas.openxmlformats.org/officeDocument/2006/relationships/image" Target="../media/image10370.png"/><Relationship Id="rId313" Type="http://schemas.openxmlformats.org/officeDocument/2006/relationships/customXml" Target="../ink/ink331.xml"/><Relationship Id="rId318" Type="http://schemas.openxmlformats.org/officeDocument/2006/relationships/image" Target="../media/image222.png"/><Relationship Id="rId326" Type="http://schemas.openxmlformats.org/officeDocument/2006/relationships/image" Target="../media/image226.png"/><Relationship Id="rId99" Type="http://schemas.openxmlformats.org/officeDocument/2006/relationships/customXml" Target="../ink/ink313.xml"/><Relationship Id="rId101" Type="http://schemas.openxmlformats.org/officeDocument/2006/relationships/customXml" Target="../ink/ink314.xml"/><Relationship Id="rId185" Type="http://schemas.openxmlformats.org/officeDocument/2006/relationships/customXml" Target="../ink/ink323.xml"/><Relationship Id="rId321" Type="http://schemas.openxmlformats.org/officeDocument/2006/relationships/customXml" Target="../ink/ink335.xml"/><Relationship Id="rId4" Type="http://schemas.openxmlformats.org/officeDocument/2006/relationships/image" Target="../media/image215.png"/><Relationship Id="rId180" Type="http://schemas.openxmlformats.org/officeDocument/2006/relationships/image" Target="../media/image10730.png"/><Relationship Id="rId278" Type="http://schemas.openxmlformats.org/officeDocument/2006/relationships/image" Target="../media/image22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6.xml"/><Relationship Id="rId117" Type="http://schemas.openxmlformats.org/officeDocument/2006/relationships/image" Target="../media/image2860.png"/><Relationship Id="rId536" Type="http://schemas.openxmlformats.org/officeDocument/2006/relationships/image" Target="../media/image156.png"/><Relationship Id="rId769" Type="http://schemas.openxmlformats.org/officeDocument/2006/relationships/image" Target="../media/image241.png"/><Relationship Id="rId21" Type="http://schemas.openxmlformats.org/officeDocument/2006/relationships/image" Target="../media/image233.png"/><Relationship Id="rId531" Type="http://schemas.openxmlformats.org/officeDocument/2006/relationships/customXml" Target="../ink/ink359.xml"/><Relationship Id="rId594" Type="http://schemas.openxmlformats.org/officeDocument/2006/relationships/image" Target="../media/image14131.png"/><Relationship Id="rId599" Type="http://schemas.openxmlformats.org/officeDocument/2006/relationships/customXml" Target="../ink/ink369.xml"/><Relationship Id="rId608" Type="http://schemas.openxmlformats.org/officeDocument/2006/relationships/customXml" Target="../ink/ink374.xml"/><Relationship Id="rId764" Type="http://schemas.openxmlformats.org/officeDocument/2006/relationships/customXml" Target="../ink/ink377.xml"/><Relationship Id="rId603" Type="http://schemas.openxmlformats.org/officeDocument/2006/relationships/image" Target="../media/image14161.png"/><Relationship Id="rId16" Type="http://schemas.openxmlformats.org/officeDocument/2006/relationships/customXml" Target="../ink/ink341.xml"/><Relationship Id="rId759" Type="http://schemas.openxmlformats.org/officeDocument/2006/relationships/image" Target="../media/image14921.png"/><Relationship Id="rId966" Type="http://schemas.openxmlformats.org/officeDocument/2006/relationships/customXml" Target="../ink/ink386.xml"/><Relationship Id="rId102" Type="http://schemas.openxmlformats.org/officeDocument/2006/relationships/customXml" Target="../ink/ink352.xml"/><Relationship Id="rId542" Type="http://schemas.openxmlformats.org/officeDocument/2006/relationships/image" Target="../media/image237.png"/><Relationship Id="rId770" Type="http://schemas.openxmlformats.org/officeDocument/2006/relationships/customXml" Target="../ink/ink380.xml"/><Relationship Id="rId961" Type="http://schemas.openxmlformats.org/officeDocument/2006/relationships/image" Target="../media/image15891.png"/><Relationship Id="rId95" Type="http://schemas.openxmlformats.org/officeDocument/2006/relationships/image" Target="../media/image12.png"/><Relationship Id="rId22" Type="http://schemas.openxmlformats.org/officeDocument/2006/relationships/customXml" Target="../ink/ink344.xml"/><Relationship Id="rId118" Type="http://schemas.openxmlformats.org/officeDocument/2006/relationships/customXml" Target="../ink/ink355.xml"/><Relationship Id="rId532" Type="http://schemas.openxmlformats.org/officeDocument/2006/relationships/image" Target="../media/image2940.png"/><Relationship Id="rId537" Type="http://schemas.openxmlformats.org/officeDocument/2006/relationships/customXml" Target="../ink/ink362.xml"/><Relationship Id="rId760" Type="http://schemas.openxmlformats.org/officeDocument/2006/relationships/customXml" Target="../ink/ink375.xml"/><Relationship Id="rId765" Type="http://schemas.openxmlformats.org/officeDocument/2006/relationships/image" Target="../media/image239.png"/><Relationship Id="rId595" Type="http://schemas.openxmlformats.org/officeDocument/2006/relationships/customXml" Target="../ink/ink367.xml"/><Relationship Id="rId604" Type="http://schemas.openxmlformats.org/officeDocument/2006/relationships/customXml" Target="../ink/ink372.xml"/><Relationship Id="rId3" Type="http://schemas.openxmlformats.org/officeDocument/2006/relationships/image" Target="../media/image229.png"/><Relationship Id="rId959" Type="http://schemas.openxmlformats.org/officeDocument/2006/relationships/image" Target="../media/image15881.png"/><Relationship Id="rId17" Type="http://schemas.openxmlformats.org/officeDocument/2006/relationships/image" Target="../media/image231.png"/><Relationship Id="rId25" Type="http://schemas.openxmlformats.org/officeDocument/2006/relationships/image" Target="../media/image235.png"/><Relationship Id="rId103" Type="http://schemas.openxmlformats.org/officeDocument/2006/relationships/image" Target="../media/image11230.png"/><Relationship Id="rId116" Type="http://schemas.openxmlformats.org/officeDocument/2006/relationships/customXml" Target="../ink/ink354.xml"/><Relationship Id="rId315" Type="http://schemas.openxmlformats.org/officeDocument/2006/relationships/image" Target="../media/image2910.png"/><Relationship Id="rId514" Type="http://schemas.openxmlformats.org/officeDocument/2006/relationships/customXml" Target="../ink/ink358.xml"/><Relationship Id="rId530" Type="http://schemas.openxmlformats.org/officeDocument/2006/relationships/image" Target="../media/image13350.png"/><Relationship Id="rId535" Type="http://schemas.openxmlformats.org/officeDocument/2006/relationships/customXml" Target="../ink/ink361.xml"/><Relationship Id="rId543" Type="http://schemas.openxmlformats.org/officeDocument/2006/relationships/customXml" Target="../ink/ink365.xml"/><Relationship Id="rId33" Type="http://schemas.openxmlformats.org/officeDocument/2006/relationships/image" Target="../media/image10900.png"/><Relationship Id="rId763" Type="http://schemas.openxmlformats.org/officeDocument/2006/relationships/image" Target="../media/image14941.png"/><Relationship Id="rId768" Type="http://schemas.openxmlformats.org/officeDocument/2006/relationships/customXml" Target="../ink/ink379.xml"/><Relationship Id="rId962" Type="http://schemas.openxmlformats.org/officeDocument/2006/relationships/customXml" Target="../ink/ink384.xml"/><Relationship Id="rId967" Type="http://schemas.openxmlformats.org/officeDocument/2006/relationships/image" Target="../media/image15921.png"/><Relationship Id="rId20" Type="http://schemas.openxmlformats.org/officeDocument/2006/relationships/customXml" Target="../ink/ink343.xml"/><Relationship Id="rId91" Type="http://schemas.openxmlformats.org/officeDocument/2006/relationships/image" Target="../media/image11190.png"/><Relationship Id="rId96" Type="http://schemas.openxmlformats.org/officeDocument/2006/relationships/customXml" Target="../ink/ink349.xml"/><Relationship Id="rId593" Type="http://schemas.openxmlformats.org/officeDocument/2006/relationships/customXml" Target="../ink/ink366.xml"/><Relationship Id="rId598" Type="http://schemas.openxmlformats.org/officeDocument/2006/relationships/image" Target="../media/image603.png"/><Relationship Id="rId602" Type="http://schemas.openxmlformats.org/officeDocument/2006/relationships/customXml" Target="../ink/ink371.xml"/><Relationship Id="rId607" Type="http://schemas.openxmlformats.org/officeDocument/2006/relationships/image" Target="../media/image238.png"/><Relationship Id="rId771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30.png"/><Relationship Id="rId23" Type="http://schemas.openxmlformats.org/officeDocument/2006/relationships/image" Target="../media/image234.png"/><Relationship Id="rId512" Type="http://schemas.openxmlformats.org/officeDocument/2006/relationships/image" Target="../media/image13260.png"/><Relationship Id="rId533" Type="http://schemas.openxmlformats.org/officeDocument/2006/relationships/customXml" Target="../ink/ink360.xml"/><Relationship Id="rId538" Type="http://schemas.openxmlformats.org/officeDocument/2006/relationships/image" Target="../media/image13861.png"/><Relationship Id="rId766" Type="http://schemas.openxmlformats.org/officeDocument/2006/relationships/customXml" Target="../ink/ink378.xml"/><Relationship Id="rId965" Type="http://schemas.openxmlformats.org/officeDocument/2006/relationships/image" Target="../media/image15912.png"/><Relationship Id="rId94" Type="http://schemas.openxmlformats.org/officeDocument/2006/relationships/customXml" Target="../ink/ink348.xml"/><Relationship Id="rId99" Type="http://schemas.openxmlformats.org/officeDocument/2006/relationships/image" Target="../media/image11210.png"/><Relationship Id="rId101" Type="http://schemas.openxmlformats.org/officeDocument/2006/relationships/image" Target="../media/image11220.png"/><Relationship Id="rId541" Type="http://schemas.openxmlformats.org/officeDocument/2006/relationships/customXml" Target="../ink/ink364.xml"/><Relationship Id="rId596" Type="http://schemas.openxmlformats.org/officeDocument/2006/relationships/image" Target="../media/image14141.png"/><Relationship Id="rId605" Type="http://schemas.openxmlformats.org/officeDocument/2006/relationships/image" Target="../media/image14171.png"/><Relationship Id="rId761" Type="http://schemas.openxmlformats.org/officeDocument/2006/relationships/image" Target="../media/image14931.png"/><Relationship Id="rId774" Type="http://schemas.openxmlformats.org/officeDocument/2006/relationships/customXml" Target="../ink/ink382.xml"/><Relationship Id="rId960" Type="http://schemas.openxmlformats.org/officeDocument/2006/relationships/customXml" Target="../ink/ink383.xml"/><Relationship Id="rId4" Type="http://schemas.openxmlformats.org/officeDocument/2006/relationships/customXml" Target="../ink/ink339.xml"/><Relationship Id="rId600" Type="http://schemas.openxmlformats.org/officeDocument/2006/relationships/customXml" Target="../ink/ink370.xml"/><Relationship Id="rId13" Type="http://schemas.openxmlformats.org/officeDocument/2006/relationships/image" Target="../media/image2790.png"/><Relationship Id="rId18" Type="http://schemas.openxmlformats.org/officeDocument/2006/relationships/customXml" Target="../ink/ink342.xml"/><Relationship Id="rId316" Type="http://schemas.openxmlformats.org/officeDocument/2006/relationships/customXml" Target="../ink/ink356.xml"/><Relationship Id="rId97" Type="http://schemas.openxmlformats.org/officeDocument/2006/relationships/image" Target="../media/image11200.png"/><Relationship Id="rId104" Type="http://schemas.openxmlformats.org/officeDocument/2006/relationships/customXml" Target="../ink/ink353.xml"/><Relationship Id="rId772" Type="http://schemas.openxmlformats.org/officeDocument/2006/relationships/customXml" Target="../ink/ink381.xml"/><Relationship Id="rId963" Type="http://schemas.openxmlformats.org/officeDocument/2006/relationships/image" Target="../media/image15901.png"/><Relationship Id="rId92" Type="http://schemas.openxmlformats.org/officeDocument/2006/relationships/customXml" Target="../ink/ink347.xml"/><Relationship Id="rId2" Type="http://schemas.openxmlformats.org/officeDocument/2006/relationships/image" Target="../media/image228.png"/><Relationship Id="rId539" Type="http://schemas.openxmlformats.org/officeDocument/2006/relationships/customXml" Target="../ink/ink363.xml"/><Relationship Id="rId24" Type="http://schemas.openxmlformats.org/officeDocument/2006/relationships/customXml" Target="../ink/ink345.xml"/><Relationship Id="rId115" Type="http://schemas.openxmlformats.org/officeDocument/2006/relationships/image" Target="../media/image2850.png"/><Relationship Id="rId513" Type="http://schemas.openxmlformats.org/officeDocument/2006/relationships/customXml" Target="../ink/ink357.xml"/><Relationship Id="rId534" Type="http://schemas.openxmlformats.org/officeDocument/2006/relationships/image" Target="../media/image2950.png"/><Relationship Id="rId597" Type="http://schemas.openxmlformats.org/officeDocument/2006/relationships/customXml" Target="../ink/ink368.xml"/><Relationship Id="rId762" Type="http://schemas.openxmlformats.org/officeDocument/2006/relationships/customXml" Target="../ink/ink376.xml"/><Relationship Id="rId767" Type="http://schemas.openxmlformats.org/officeDocument/2006/relationships/image" Target="../media/image240.png"/><Relationship Id="rId592" Type="http://schemas.openxmlformats.org/officeDocument/2006/relationships/image" Target="../media/image14121.png"/><Relationship Id="rId601" Type="http://schemas.openxmlformats.org/officeDocument/2006/relationships/image" Target="../media/image14151.png"/><Relationship Id="rId606" Type="http://schemas.openxmlformats.org/officeDocument/2006/relationships/customXml" Target="../ink/ink373.xml"/><Relationship Id="rId19" Type="http://schemas.openxmlformats.org/officeDocument/2006/relationships/image" Target="../media/image232.png"/><Relationship Id="rId14" Type="http://schemas.openxmlformats.org/officeDocument/2006/relationships/customXml" Target="../ink/ink340.xml"/><Relationship Id="rId100" Type="http://schemas.openxmlformats.org/officeDocument/2006/relationships/customXml" Target="../ink/ink351.xml"/><Relationship Id="rId317" Type="http://schemas.openxmlformats.org/officeDocument/2006/relationships/image" Target="../media/image2550.png"/><Relationship Id="rId540" Type="http://schemas.openxmlformats.org/officeDocument/2006/relationships/image" Target="../media/image236.png"/><Relationship Id="rId773" Type="http://schemas.openxmlformats.org/officeDocument/2006/relationships/image" Target="../media/image243.png"/><Relationship Id="rId964" Type="http://schemas.openxmlformats.org/officeDocument/2006/relationships/customXml" Target="../ink/ink385.xml"/><Relationship Id="rId93" Type="http://schemas.openxmlformats.org/officeDocument/2006/relationships/image" Target="../media/image6870.png"/><Relationship Id="rId98" Type="http://schemas.openxmlformats.org/officeDocument/2006/relationships/customXml" Target="../ink/ink35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63.png"/><Relationship Id="rId299" Type="http://schemas.openxmlformats.org/officeDocument/2006/relationships/image" Target="../media/image1853.png"/><Relationship Id="rId21" Type="http://schemas.openxmlformats.org/officeDocument/2006/relationships/image" Target="../media/image1715.png"/><Relationship Id="rId63" Type="http://schemas.openxmlformats.org/officeDocument/2006/relationships/image" Target="../media/image1736.png"/><Relationship Id="rId159" Type="http://schemas.openxmlformats.org/officeDocument/2006/relationships/image" Target="../media/image1784.png"/><Relationship Id="rId324" Type="http://schemas.openxmlformats.org/officeDocument/2006/relationships/customXml" Target="../ink/ink548.xml"/><Relationship Id="rId170" Type="http://schemas.openxmlformats.org/officeDocument/2006/relationships/customXml" Target="../ink/ink471.xml"/><Relationship Id="rId226" Type="http://schemas.openxmlformats.org/officeDocument/2006/relationships/customXml" Target="../ink/ink499.xml"/><Relationship Id="rId268" Type="http://schemas.openxmlformats.org/officeDocument/2006/relationships/customXml" Target="../ink/ink520.xml"/><Relationship Id="rId32" Type="http://schemas.openxmlformats.org/officeDocument/2006/relationships/customXml" Target="../ink/ink402.xml"/><Relationship Id="rId74" Type="http://schemas.openxmlformats.org/officeDocument/2006/relationships/customXml" Target="../ink/ink423.xml"/><Relationship Id="rId128" Type="http://schemas.openxmlformats.org/officeDocument/2006/relationships/customXml" Target="../ink/ink450.xml"/><Relationship Id="rId5" Type="http://schemas.openxmlformats.org/officeDocument/2006/relationships/image" Target="../media/image1707.png"/><Relationship Id="rId181" Type="http://schemas.openxmlformats.org/officeDocument/2006/relationships/image" Target="../media/image1795.png"/><Relationship Id="rId237" Type="http://schemas.openxmlformats.org/officeDocument/2006/relationships/image" Target="../media/image1823.png"/><Relationship Id="rId279" Type="http://schemas.openxmlformats.org/officeDocument/2006/relationships/image" Target="../media/image1843.png"/><Relationship Id="rId43" Type="http://schemas.openxmlformats.org/officeDocument/2006/relationships/image" Target="../media/image1726.png"/><Relationship Id="rId139" Type="http://schemas.openxmlformats.org/officeDocument/2006/relationships/image" Target="../media/image1774.png"/><Relationship Id="rId290" Type="http://schemas.openxmlformats.org/officeDocument/2006/relationships/customXml" Target="../ink/ink531.xml"/><Relationship Id="rId304" Type="http://schemas.openxmlformats.org/officeDocument/2006/relationships/customXml" Target="../ink/ink538.xml"/><Relationship Id="rId85" Type="http://schemas.openxmlformats.org/officeDocument/2006/relationships/image" Target="../media/image1747.png"/><Relationship Id="rId150" Type="http://schemas.openxmlformats.org/officeDocument/2006/relationships/customXml" Target="../ink/ink461.xml"/><Relationship Id="rId192" Type="http://schemas.openxmlformats.org/officeDocument/2006/relationships/customXml" Target="../ink/ink482.xml"/><Relationship Id="rId206" Type="http://schemas.openxmlformats.org/officeDocument/2006/relationships/customXml" Target="../ink/ink489.xml"/><Relationship Id="rId248" Type="http://schemas.openxmlformats.org/officeDocument/2006/relationships/customXml" Target="../ink/ink510.xml"/><Relationship Id="rId12" Type="http://schemas.openxmlformats.org/officeDocument/2006/relationships/customXml" Target="../ink/ink392.xml"/><Relationship Id="rId108" Type="http://schemas.openxmlformats.org/officeDocument/2006/relationships/customXml" Target="../ink/ink440.xml"/><Relationship Id="rId315" Type="http://schemas.openxmlformats.org/officeDocument/2006/relationships/image" Target="../media/image1861.png"/><Relationship Id="rId54" Type="http://schemas.openxmlformats.org/officeDocument/2006/relationships/customXml" Target="../ink/ink413.xml"/><Relationship Id="rId96" Type="http://schemas.openxmlformats.org/officeDocument/2006/relationships/customXml" Target="../ink/ink434.xml"/><Relationship Id="rId161" Type="http://schemas.openxmlformats.org/officeDocument/2006/relationships/image" Target="../media/image1785.png"/><Relationship Id="rId217" Type="http://schemas.openxmlformats.org/officeDocument/2006/relationships/image" Target="../media/image1813.png"/><Relationship Id="rId259" Type="http://schemas.openxmlformats.org/officeDocument/2006/relationships/image" Target="../media/image1833.png"/><Relationship Id="rId23" Type="http://schemas.openxmlformats.org/officeDocument/2006/relationships/image" Target="../media/image1716.png"/><Relationship Id="rId119" Type="http://schemas.openxmlformats.org/officeDocument/2006/relationships/image" Target="../media/image1764.png"/><Relationship Id="rId270" Type="http://schemas.openxmlformats.org/officeDocument/2006/relationships/customXml" Target="../ink/ink521.xml"/><Relationship Id="rId65" Type="http://schemas.openxmlformats.org/officeDocument/2006/relationships/image" Target="../media/image1737.png"/><Relationship Id="rId130" Type="http://schemas.openxmlformats.org/officeDocument/2006/relationships/customXml" Target="../ink/ink451.xml"/><Relationship Id="rId172" Type="http://schemas.openxmlformats.org/officeDocument/2006/relationships/customXml" Target="../ink/ink472.xml"/><Relationship Id="rId228" Type="http://schemas.openxmlformats.org/officeDocument/2006/relationships/customXml" Target="../ink/ink500.xml"/><Relationship Id="rId281" Type="http://schemas.openxmlformats.org/officeDocument/2006/relationships/image" Target="../media/image1844.png"/><Relationship Id="rId34" Type="http://schemas.openxmlformats.org/officeDocument/2006/relationships/customXml" Target="../ink/ink403.xml"/><Relationship Id="rId76" Type="http://schemas.openxmlformats.org/officeDocument/2006/relationships/customXml" Target="../ink/ink424.xml"/><Relationship Id="rId141" Type="http://schemas.openxmlformats.org/officeDocument/2006/relationships/image" Target="../media/image1775.png"/><Relationship Id="rId7" Type="http://schemas.openxmlformats.org/officeDocument/2006/relationships/image" Target="../media/image1708.png"/><Relationship Id="rId162" Type="http://schemas.openxmlformats.org/officeDocument/2006/relationships/customXml" Target="../ink/ink467.xml"/><Relationship Id="rId183" Type="http://schemas.openxmlformats.org/officeDocument/2006/relationships/image" Target="../media/image1796.png"/><Relationship Id="rId218" Type="http://schemas.openxmlformats.org/officeDocument/2006/relationships/customXml" Target="../ink/ink495.xml"/><Relationship Id="rId239" Type="http://schemas.openxmlformats.org/officeDocument/2006/relationships/image" Target="../media/image1506.png"/><Relationship Id="rId250" Type="http://schemas.openxmlformats.org/officeDocument/2006/relationships/customXml" Target="../ink/ink511.xml"/><Relationship Id="rId271" Type="http://schemas.openxmlformats.org/officeDocument/2006/relationships/image" Target="../media/image1839.png"/><Relationship Id="rId292" Type="http://schemas.openxmlformats.org/officeDocument/2006/relationships/customXml" Target="../ink/ink532.xml"/><Relationship Id="rId306" Type="http://schemas.openxmlformats.org/officeDocument/2006/relationships/customXml" Target="../ink/ink539.xml"/><Relationship Id="rId24" Type="http://schemas.openxmlformats.org/officeDocument/2006/relationships/customXml" Target="../ink/ink398.xml"/><Relationship Id="rId45" Type="http://schemas.openxmlformats.org/officeDocument/2006/relationships/image" Target="../media/image1727.png"/><Relationship Id="rId66" Type="http://schemas.openxmlformats.org/officeDocument/2006/relationships/customXml" Target="../ink/ink419.xml"/><Relationship Id="rId87" Type="http://schemas.openxmlformats.org/officeDocument/2006/relationships/image" Target="../media/image1748.png"/><Relationship Id="rId110" Type="http://schemas.openxmlformats.org/officeDocument/2006/relationships/customXml" Target="../ink/ink441.xml"/><Relationship Id="rId131" Type="http://schemas.openxmlformats.org/officeDocument/2006/relationships/image" Target="../media/image1770.png"/><Relationship Id="rId152" Type="http://schemas.openxmlformats.org/officeDocument/2006/relationships/customXml" Target="../ink/ink462.xml"/><Relationship Id="rId173" Type="http://schemas.openxmlformats.org/officeDocument/2006/relationships/image" Target="../media/image1791.png"/><Relationship Id="rId194" Type="http://schemas.openxmlformats.org/officeDocument/2006/relationships/customXml" Target="../ink/ink483.xml"/><Relationship Id="rId208" Type="http://schemas.openxmlformats.org/officeDocument/2006/relationships/customXml" Target="../ink/ink490.xml"/><Relationship Id="rId229" Type="http://schemas.openxmlformats.org/officeDocument/2006/relationships/image" Target="../media/image1819.png"/><Relationship Id="rId240" Type="http://schemas.openxmlformats.org/officeDocument/2006/relationships/customXml" Target="../ink/ink506.xml"/><Relationship Id="rId261" Type="http://schemas.openxmlformats.org/officeDocument/2006/relationships/image" Target="../media/image1834.png"/><Relationship Id="rId14" Type="http://schemas.openxmlformats.org/officeDocument/2006/relationships/customXml" Target="../ink/ink393.xml"/><Relationship Id="rId35" Type="http://schemas.openxmlformats.org/officeDocument/2006/relationships/image" Target="../media/image1722.png"/><Relationship Id="rId56" Type="http://schemas.openxmlformats.org/officeDocument/2006/relationships/customXml" Target="../ink/ink414.xml"/><Relationship Id="rId77" Type="http://schemas.openxmlformats.org/officeDocument/2006/relationships/image" Target="../media/image1743.png"/><Relationship Id="rId100" Type="http://schemas.openxmlformats.org/officeDocument/2006/relationships/customXml" Target="../ink/ink436.xml"/><Relationship Id="rId282" Type="http://schemas.openxmlformats.org/officeDocument/2006/relationships/customXml" Target="../ink/ink527.xml"/><Relationship Id="rId317" Type="http://schemas.openxmlformats.org/officeDocument/2006/relationships/image" Target="../media/image1862.png"/><Relationship Id="rId8" Type="http://schemas.openxmlformats.org/officeDocument/2006/relationships/customXml" Target="../ink/ink390.xml"/><Relationship Id="rId98" Type="http://schemas.openxmlformats.org/officeDocument/2006/relationships/customXml" Target="../ink/ink435.xml"/><Relationship Id="rId121" Type="http://schemas.openxmlformats.org/officeDocument/2006/relationships/image" Target="../media/image1765.png"/><Relationship Id="rId142" Type="http://schemas.openxmlformats.org/officeDocument/2006/relationships/customXml" Target="../ink/ink457.xml"/><Relationship Id="rId163" Type="http://schemas.openxmlformats.org/officeDocument/2006/relationships/image" Target="../media/image1786.png"/><Relationship Id="rId184" Type="http://schemas.openxmlformats.org/officeDocument/2006/relationships/customXml" Target="../ink/ink478.xml"/><Relationship Id="rId219" Type="http://schemas.openxmlformats.org/officeDocument/2006/relationships/image" Target="../media/image1814.png"/><Relationship Id="rId230" Type="http://schemas.openxmlformats.org/officeDocument/2006/relationships/customXml" Target="../ink/ink501.xml"/><Relationship Id="rId251" Type="http://schemas.openxmlformats.org/officeDocument/2006/relationships/image" Target="../media/image1829.png"/><Relationship Id="rId25" Type="http://schemas.openxmlformats.org/officeDocument/2006/relationships/image" Target="../media/image1717.png"/><Relationship Id="rId46" Type="http://schemas.openxmlformats.org/officeDocument/2006/relationships/customXml" Target="../ink/ink409.xml"/><Relationship Id="rId67" Type="http://schemas.openxmlformats.org/officeDocument/2006/relationships/image" Target="../media/image1738.png"/><Relationship Id="rId272" Type="http://schemas.openxmlformats.org/officeDocument/2006/relationships/customXml" Target="../ink/ink522.xml"/><Relationship Id="rId293" Type="http://schemas.openxmlformats.org/officeDocument/2006/relationships/image" Target="../media/image1850.png"/><Relationship Id="rId307" Type="http://schemas.openxmlformats.org/officeDocument/2006/relationships/image" Target="../media/image1857.png"/><Relationship Id="rId88" Type="http://schemas.openxmlformats.org/officeDocument/2006/relationships/customXml" Target="../ink/ink430.xml"/><Relationship Id="rId111" Type="http://schemas.openxmlformats.org/officeDocument/2006/relationships/image" Target="../media/image1760.png"/><Relationship Id="rId132" Type="http://schemas.openxmlformats.org/officeDocument/2006/relationships/customXml" Target="../ink/ink452.xml"/><Relationship Id="rId153" Type="http://schemas.openxmlformats.org/officeDocument/2006/relationships/image" Target="../media/image1781.png"/><Relationship Id="rId174" Type="http://schemas.openxmlformats.org/officeDocument/2006/relationships/customXml" Target="../ink/ink473.xml"/><Relationship Id="rId195" Type="http://schemas.openxmlformats.org/officeDocument/2006/relationships/image" Target="../media/image1802.png"/><Relationship Id="rId209" Type="http://schemas.openxmlformats.org/officeDocument/2006/relationships/image" Target="../media/image1809.png"/><Relationship Id="rId220" Type="http://schemas.openxmlformats.org/officeDocument/2006/relationships/customXml" Target="../ink/ink496.xml"/><Relationship Id="rId241" Type="http://schemas.openxmlformats.org/officeDocument/2006/relationships/image" Target="../media/image1824.png"/><Relationship Id="rId15" Type="http://schemas.openxmlformats.org/officeDocument/2006/relationships/image" Target="../media/image1712.png"/><Relationship Id="rId36" Type="http://schemas.openxmlformats.org/officeDocument/2006/relationships/customXml" Target="../ink/ink404.xml"/><Relationship Id="rId57" Type="http://schemas.openxmlformats.org/officeDocument/2006/relationships/image" Target="../media/image1733.png"/><Relationship Id="rId262" Type="http://schemas.openxmlformats.org/officeDocument/2006/relationships/customXml" Target="../ink/ink517.xml"/><Relationship Id="rId283" Type="http://schemas.openxmlformats.org/officeDocument/2006/relationships/image" Target="../media/image1845.png"/><Relationship Id="rId318" Type="http://schemas.openxmlformats.org/officeDocument/2006/relationships/customXml" Target="../ink/ink545.xml"/><Relationship Id="rId78" Type="http://schemas.openxmlformats.org/officeDocument/2006/relationships/customXml" Target="../ink/ink425.xml"/><Relationship Id="rId99" Type="http://schemas.openxmlformats.org/officeDocument/2006/relationships/image" Target="../media/image1754.png"/><Relationship Id="rId101" Type="http://schemas.openxmlformats.org/officeDocument/2006/relationships/image" Target="../media/image1755.png"/><Relationship Id="rId122" Type="http://schemas.openxmlformats.org/officeDocument/2006/relationships/customXml" Target="../ink/ink447.xml"/><Relationship Id="rId143" Type="http://schemas.openxmlformats.org/officeDocument/2006/relationships/image" Target="../media/image1776.png"/><Relationship Id="rId164" Type="http://schemas.openxmlformats.org/officeDocument/2006/relationships/customXml" Target="../ink/ink468.xml"/><Relationship Id="rId185" Type="http://schemas.openxmlformats.org/officeDocument/2006/relationships/image" Target="../media/image1797.png"/><Relationship Id="rId9" Type="http://schemas.openxmlformats.org/officeDocument/2006/relationships/image" Target="../media/image1709.png"/><Relationship Id="rId210" Type="http://schemas.openxmlformats.org/officeDocument/2006/relationships/customXml" Target="../ink/ink491.xml"/><Relationship Id="rId26" Type="http://schemas.openxmlformats.org/officeDocument/2006/relationships/customXml" Target="../ink/ink399.xml"/><Relationship Id="rId231" Type="http://schemas.openxmlformats.org/officeDocument/2006/relationships/image" Target="../media/image1820.png"/><Relationship Id="rId252" Type="http://schemas.openxmlformats.org/officeDocument/2006/relationships/customXml" Target="../ink/ink512.xml"/><Relationship Id="rId273" Type="http://schemas.openxmlformats.org/officeDocument/2006/relationships/image" Target="../media/image1840.png"/><Relationship Id="rId294" Type="http://schemas.openxmlformats.org/officeDocument/2006/relationships/customXml" Target="../ink/ink533.xml"/><Relationship Id="rId308" Type="http://schemas.openxmlformats.org/officeDocument/2006/relationships/customXml" Target="../ink/ink540.xml"/><Relationship Id="rId47" Type="http://schemas.openxmlformats.org/officeDocument/2006/relationships/image" Target="../media/image1728.png"/><Relationship Id="rId68" Type="http://schemas.openxmlformats.org/officeDocument/2006/relationships/customXml" Target="../ink/ink420.xml"/><Relationship Id="rId89" Type="http://schemas.openxmlformats.org/officeDocument/2006/relationships/image" Target="../media/image1749.png"/><Relationship Id="rId112" Type="http://schemas.openxmlformats.org/officeDocument/2006/relationships/customXml" Target="../ink/ink442.xml"/><Relationship Id="rId133" Type="http://schemas.openxmlformats.org/officeDocument/2006/relationships/image" Target="../media/image1771.png"/><Relationship Id="rId154" Type="http://schemas.openxmlformats.org/officeDocument/2006/relationships/customXml" Target="../ink/ink463.xml"/><Relationship Id="rId175" Type="http://schemas.openxmlformats.org/officeDocument/2006/relationships/image" Target="../media/image1792.png"/><Relationship Id="rId196" Type="http://schemas.openxmlformats.org/officeDocument/2006/relationships/customXml" Target="../ink/ink484.xml"/><Relationship Id="rId200" Type="http://schemas.openxmlformats.org/officeDocument/2006/relationships/customXml" Target="../ink/ink486.xml"/><Relationship Id="rId16" Type="http://schemas.openxmlformats.org/officeDocument/2006/relationships/customXml" Target="../ink/ink394.xml"/><Relationship Id="rId221" Type="http://schemas.openxmlformats.org/officeDocument/2006/relationships/image" Target="../media/image1815.png"/><Relationship Id="rId242" Type="http://schemas.openxmlformats.org/officeDocument/2006/relationships/customXml" Target="../ink/ink507.xml"/><Relationship Id="rId263" Type="http://schemas.openxmlformats.org/officeDocument/2006/relationships/image" Target="../media/image1835.png"/><Relationship Id="rId284" Type="http://schemas.openxmlformats.org/officeDocument/2006/relationships/customXml" Target="../ink/ink528.xml"/><Relationship Id="rId319" Type="http://schemas.openxmlformats.org/officeDocument/2006/relationships/image" Target="../media/image1863.png"/><Relationship Id="rId37" Type="http://schemas.openxmlformats.org/officeDocument/2006/relationships/image" Target="../media/image1723.png"/><Relationship Id="rId58" Type="http://schemas.openxmlformats.org/officeDocument/2006/relationships/customXml" Target="../ink/ink415.xml"/><Relationship Id="rId79" Type="http://schemas.openxmlformats.org/officeDocument/2006/relationships/image" Target="../media/image1744.png"/><Relationship Id="rId102" Type="http://schemas.openxmlformats.org/officeDocument/2006/relationships/customXml" Target="../ink/ink437.xml"/><Relationship Id="rId123" Type="http://schemas.openxmlformats.org/officeDocument/2006/relationships/image" Target="../media/image1766.png"/><Relationship Id="rId144" Type="http://schemas.openxmlformats.org/officeDocument/2006/relationships/customXml" Target="../ink/ink458.xml"/><Relationship Id="rId90" Type="http://schemas.openxmlformats.org/officeDocument/2006/relationships/customXml" Target="../ink/ink431.xml"/><Relationship Id="rId165" Type="http://schemas.openxmlformats.org/officeDocument/2006/relationships/image" Target="../media/image1787.png"/><Relationship Id="rId186" Type="http://schemas.openxmlformats.org/officeDocument/2006/relationships/customXml" Target="../ink/ink479.xml"/><Relationship Id="rId211" Type="http://schemas.openxmlformats.org/officeDocument/2006/relationships/image" Target="../media/image1810.png"/><Relationship Id="rId232" Type="http://schemas.openxmlformats.org/officeDocument/2006/relationships/customXml" Target="../ink/ink502.xml"/><Relationship Id="rId253" Type="http://schemas.openxmlformats.org/officeDocument/2006/relationships/image" Target="../media/image1830.png"/><Relationship Id="rId274" Type="http://schemas.openxmlformats.org/officeDocument/2006/relationships/customXml" Target="../ink/ink523.xml"/><Relationship Id="rId295" Type="http://schemas.openxmlformats.org/officeDocument/2006/relationships/image" Target="../media/image1851.png"/><Relationship Id="rId309" Type="http://schemas.openxmlformats.org/officeDocument/2006/relationships/image" Target="../media/image1858.png"/><Relationship Id="rId27" Type="http://schemas.openxmlformats.org/officeDocument/2006/relationships/image" Target="../media/image1718.png"/><Relationship Id="rId48" Type="http://schemas.openxmlformats.org/officeDocument/2006/relationships/customXml" Target="../ink/ink410.xml"/><Relationship Id="rId69" Type="http://schemas.openxmlformats.org/officeDocument/2006/relationships/image" Target="../media/image1739.png"/><Relationship Id="rId113" Type="http://schemas.openxmlformats.org/officeDocument/2006/relationships/image" Target="../media/image1761.png"/><Relationship Id="rId134" Type="http://schemas.openxmlformats.org/officeDocument/2006/relationships/customXml" Target="../ink/ink453.xml"/><Relationship Id="rId320" Type="http://schemas.openxmlformats.org/officeDocument/2006/relationships/customXml" Target="../ink/ink546.xml"/><Relationship Id="rId80" Type="http://schemas.openxmlformats.org/officeDocument/2006/relationships/customXml" Target="../ink/ink426.xml"/><Relationship Id="rId155" Type="http://schemas.openxmlformats.org/officeDocument/2006/relationships/image" Target="../media/image1782.png"/><Relationship Id="rId176" Type="http://schemas.openxmlformats.org/officeDocument/2006/relationships/customXml" Target="../ink/ink474.xml"/><Relationship Id="rId197" Type="http://schemas.openxmlformats.org/officeDocument/2006/relationships/image" Target="../media/image1803.png"/><Relationship Id="rId201" Type="http://schemas.openxmlformats.org/officeDocument/2006/relationships/image" Target="../media/image1805.png"/><Relationship Id="rId222" Type="http://schemas.openxmlformats.org/officeDocument/2006/relationships/customXml" Target="../ink/ink497.xml"/><Relationship Id="rId243" Type="http://schemas.openxmlformats.org/officeDocument/2006/relationships/image" Target="../media/image1825.png"/><Relationship Id="rId264" Type="http://schemas.openxmlformats.org/officeDocument/2006/relationships/customXml" Target="../ink/ink518.xml"/><Relationship Id="rId285" Type="http://schemas.openxmlformats.org/officeDocument/2006/relationships/image" Target="../media/image1846.png"/><Relationship Id="rId17" Type="http://schemas.openxmlformats.org/officeDocument/2006/relationships/image" Target="../media/image1713.png"/><Relationship Id="rId38" Type="http://schemas.openxmlformats.org/officeDocument/2006/relationships/customXml" Target="../ink/ink405.xml"/><Relationship Id="rId59" Type="http://schemas.openxmlformats.org/officeDocument/2006/relationships/image" Target="../media/image1734.png"/><Relationship Id="rId103" Type="http://schemas.openxmlformats.org/officeDocument/2006/relationships/image" Target="../media/image1756.png"/><Relationship Id="rId124" Type="http://schemas.openxmlformats.org/officeDocument/2006/relationships/customXml" Target="../ink/ink448.xml"/><Relationship Id="rId310" Type="http://schemas.openxmlformats.org/officeDocument/2006/relationships/customXml" Target="../ink/ink541.xml"/><Relationship Id="rId70" Type="http://schemas.openxmlformats.org/officeDocument/2006/relationships/customXml" Target="../ink/ink421.xml"/><Relationship Id="rId91" Type="http://schemas.openxmlformats.org/officeDocument/2006/relationships/image" Target="../media/image1750.png"/><Relationship Id="rId145" Type="http://schemas.openxmlformats.org/officeDocument/2006/relationships/image" Target="../media/image1777.png"/><Relationship Id="rId166" Type="http://schemas.openxmlformats.org/officeDocument/2006/relationships/customXml" Target="../ink/ink469.xml"/><Relationship Id="rId187" Type="http://schemas.openxmlformats.org/officeDocument/2006/relationships/image" Target="../media/image179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92.xml"/><Relationship Id="rId233" Type="http://schemas.openxmlformats.org/officeDocument/2006/relationships/image" Target="../media/image1821.png"/><Relationship Id="rId254" Type="http://schemas.openxmlformats.org/officeDocument/2006/relationships/customXml" Target="../ink/ink513.xml"/><Relationship Id="rId28" Type="http://schemas.openxmlformats.org/officeDocument/2006/relationships/customXml" Target="../ink/ink400.xml"/><Relationship Id="rId49" Type="http://schemas.openxmlformats.org/officeDocument/2006/relationships/image" Target="../media/image1729.png"/><Relationship Id="rId114" Type="http://schemas.openxmlformats.org/officeDocument/2006/relationships/customXml" Target="../ink/ink443.xml"/><Relationship Id="rId275" Type="http://schemas.openxmlformats.org/officeDocument/2006/relationships/image" Target="../media/image1841.png"/><Relationship Id="rId296" Type="http://schemas.openxmlformats.org/officeDocument/2006/relationships/customXml" Target="../ink/ink534.xml"/><Relationship Id="rId300" Type="http://schemas.openxmlformats.org/officeDocument/2006/relationships/customXml" Target="../ink/ink536.xml"/><Relationship Id="rId60" Type="http://schemas.openxmlformats.org/officeDocument/2006/relationships/customXml" Target="../ink/ink416.xml"/><Relationship Id="rId81" Type="http://schemas.openxmlformats.org/officeDocument/2006/relationships/image" Target="../media/image1745.png"/><Relationship Id="rId135" Type="http://schemas.openxmlformats.org/officeDocument/2006/relationships/image" Target="../media/image1772.png"/><Relationship Id="rId156" Type="http://schemas.openxmlformats.org/officeDocument/2006/relationships/customXml" Target="../ink/ink464.xml"/><Relationship Id="rId177" Type="http://schemas.openxmlformats.org/officeDocument/2006/relationships/image" Target="../media/image1793.png"/><Relationship Id="rId198" Type="http://schemas.openxmlformats.org/officeDocument/2006/relationships/customXml" Target="../ink/ink485.xml"/><Relationship Id="rId321" Type="http://schemas.openxmlformats.org/officeDocument/2006/relationships/image" Target="../media/image1864.png"/><Relationship Id="rId202" Type="http://schemas.openxmlformats.org/officeDocument/2006/relationships/customXml" Target="../ink/ink487.xml"/><Relationship Id="rId223" Type="http://schemas.openxmlformats.org/officeDocument/2006/relationships/image" Target="../media/image1816.png"/><Relationship Id="rId244" Type="http://schemas.openxmlformats.org/officeDocument/2006/relationships/customXml" Target="../ink/ink508.xml"/><Relationship Id="rId18" Type="http://schemas.openxmlformats.org/officeDocument/2006/relationships/customXml" Target="../ink/ink395.xml"/><Relationship Id="rId39" Type="http://schemas.openxmlformats.org/officeDocument/2006/relationships/image" Target="../media/image1724.png"/><Relationship Id="rId265" Type="http://schemas.openxmlformats.org/officeDocument/2006/relationships/image" Target="../media/image1836.png"/><Relationship Id="rId286" Type="http://schemas.openxmlformats.org/officeDocument/2006/relationships/customXml" Target="../ink/ink529.xml"/><Relationship Id="rId50" Type="http://schemas.openxmlformats.org/officeDocument/2006/relationships/customXml" Target="../ink/ink411.xml"/><Relationship Id="rId104" Type="http://schemas.openxmlformats.org/officeDocument/2006/relationships/customXml" Target="../ink/ink438.xml"/><Relationship Id="rId125" Type="http://schemas.openxmlformats.org/officeDocument/2006/relationships/image" Target="../media/image1767.png"/><Relationship Id="rId146" Type="http://schemas.openxmlformats.org/officeDocument/2006/relationships/customXml" Target="../ink/ink459.xml"/><Relationship Id="rId167" Type="http://schemas.openxmlformats.org/officeDocument/2006/relationships/image" Target="../media/image1788.png"/><Relationship Id="rId188" Type="http://schemas.openxmlformats.org/officeDocument/2006/relationships/customXml" Target="../ink/ink480.xml"/><Relationship Id="rId311" Type="http://schemas.openxmlformats.org/officeDocument/2006/relationships/image" Target="../media/image1859.png"/><Relationship Id="rId71" Type="http://schemas.openxmlformats.org/officeDocument/2006/relationships/image" Target="../media/image1740.png"/><Relationship Id="rId92" Type="http://schemas.openxmlformats.org/officeDocument/2006/relationships/customXml" Target="../ink/ink432.xml"/><Relationship Id="rId213" Type="http://schemas.openxmlformats.org/officeDocument/2006/relationships/image" Target="../media/image1811.png"/><Relationship Id="rId234" Type="http://schemas.openxmlformats.org/officeDocument/2006/relationships/customXml" Target="../ink/ink503.xml"/><Relationship Id="rId2" Type="http://schemas.openxmlformats.org/officeDocument/2006/relationships/customXml" Target="../ink/ink387.xml"/><Relationship Id="rId29" Type="http://schemas.openxmlformats.org/officeDocument/2006/relationships/image" Target="../media/image1719.png"/><Relationship Id="rId255" Type="http://schemas.openxmlformats.org/officeDocument/2006/relationships/image" Target="../media/image1831.png"/><Relationship Id="rId276" Type="http://schemas.openxmlformats.org/officeDocument/2006/relationships/customXml" Target="../ink/ink524.xml"/><Relationship Id="rId297" Type="http://schemas.openxmlformats.org/officeDocument/2006/relationships/image" Target="../media/image1852.png"/><Relationship Id="rId40" Type="http://schemas.openxmlformats.org/officeDocument/2006/relationships/customXml" Target="../ink/ink406.xml"/><Relationship Id="rId115" Type="http://schemas.openxmlformats.org/officeDocument/2006/relationships/image" Target="../media/image1762.png"/><Relationship Id="rId136" Type="http://schemas.openxmlformats.org/officeDocument/2006/relationships/customXml" Target="../ink/ink454.xml"/><Relationship Id="rId157" Type="http://schemas.openxmlformats.org/officeDocument/2006/relationships/image" Target="../media/image1783.png"/><Relationship Id="rId178" Type="http://schemas.openxmlformats.org/officeDocument/2006/relationships/customXml" Target="../ink/ink475.xml"/><Relationship Id="rId301" Type="http://schemas.openxmlformats.org/officeDocument/2006/relationships/image" Target="../media/image1854.png"/><Relationship Id="rId322" Type="http://schemas.openxmlformats.org/officeDocument/2006/relationships/customXml" Target="../ink/ink547.xml"/><Relationship Id="rId61" Type="http://schemas.openxmlformats.org/officeDocument/2006/relationships/image" Target="../media/image1735.png"/><Relationship Id="rId82" Type="http://schemas.openxmlformats.org/officeDocument/2006/relationships/customXml" Target="../ink/ink427.xml"/><Relationship Id="rId199" Type="http://schemas.openxmlformats.org/officeDocument/2006/relationships/image" Target="../media/image1804.png"/><Relationship Id="rId203" Type="http://schemas.openxmlformats.org/officeDocument/2006/relationships/image" Target="../media/image1806.png"/><Relationship Id="rId19" Type="http://schemas.openxmlformats.org/officeDocument/2006/relationships/image" Target="../media/image1714.png"/><Relationship Id="rId224" Type="http://schemas.openxmlformats.org/officeDocument/2006/relationships/customXml" Target="../ink/ink498.xml"/><Relationship Id="rId245" Type="http://schemas.openxmlformats.org/officeDocument/2006/relationships/image" Target="../media/image1826.png"/><Relationship Id="rId266" Type="http://schemas.openxmlformats.org/officeDocument/2006/relationships/customXml" Target="../ink/ink519.xml"/><Relationship Id="rId287" Type="http://schemas.openxmlformats.org/officeDocument/2006/relationships/image" Target="../media/image1847.png"/><Relationship Id="rId30" Type="http://schemas.openxmlformats.org/officeDocument/2006/relationships/customXml" Target="../ink/ink401.xml"/><Relationship Id="rId105" Type="http://schemas.openxmlformats.org/officeDocument/2006/relationships/image" Target="../media/image1757.png"/><Relationship Id="rId126" Type="http://schemas.openxmlformats.org/officeDocument/2006/relationships/customXml" Target="../ink/ink449.xml"/><Relationship Id="rId147" Type="http://schemas.openxmlformats.org/officeDocument/2006/relationships/image" Target="../media/image1778.png"/><Relationship Id="rId168" Type="http://schemas.openxmlformats.org/officeDocument/2006/relationships/customXml" Target="../ink/ink470.xml"/><Relationship Id="rId312" Type="http://schemas.openxmlformats.org/officeDocument/2006/relationships/customXml" Target="../ink/ink542.xml"/><Relationship Id="rId51" Type="http://schemas.openxmlformats.org/officeDocument/2006/relationships/image" Target="../media/image1730.png"/><Relationship Id="rId72" Type="http://schemas.openxmlformats.org/officeDocument/2006/relationships/customXml" Target="../ink/ink422.xml"/><Relationship Id="rId93" Type="http://schemas.openxmlformats.org/officeDocument/2006/relationships/image" Target="../media/image1751.png"/><Relationship Id="rId189" Type="http://schemas.openxmlformats.org/officeDocument/2006/relationships/image" Target="../media/image1799.png"/><Relationship Id="rId3" Type="http://schemas.openxmlformats.org/officeDocument/2006/relationships/image" Target="../media/image1706.png"/><Relationship Id="rId214" Type="http://schemas.openxmlformats.org/officeDocument/2006/relationships/customXml" Target="../ink/ink493.xml"/><Relationship Id="rId235" Type="http://schemas.openxmlformats.org/officeDocument/2006/relationships/image" Target="../media/image1822.png"/><Relationship Id="rId256" Type="http://schemas.openxmlformats.org/officeDocument/2006/relationships/customXml" Target="../ink/ink514.xml"/><Relationship Id="rId277" Type="http://schemas.openxmlformats.org/officeDocument/2006/relationships/image" Target="../media/image1842.png"/><Relationship Id="rId298" Type="http://schemas.openxmlformats.org/officeDocument/2006/relationships/customXml" Target="../ink/ink535.xml"/><Relationship Id="rId116" Type="http://schemas.openxmlformats.org/officeDocument/2006/relationships/customXml" Target="../ink/ink444.xml"/><Relationship Id="rId137" Type="http://schemas.openxmlformats.org/officeDocument/2006/relationships/image" Target="../media/image1773.png"/><Relationship Id="rId158" Type="http://schemas.openxmlformats.org/officeDocument/2006/relationships/customXml" Target="../ink/ink465.xml"/><Relationship Id="rId302" Type="http://schemas.openxmlformats.org/officeDocument/2006/relationships/customXml" Target="../ink/ink537.xml"/><Relationship Id="rId323" Type="http://schemas.openxmlformats.org/officeDocument/2006/relationships/image" Target="../media/image1865.png"/><Relationship Id="rId20" Type="http://schemas.openxmlformats.org/officeDocument/2006/relationships/customXml" Target="../ink/ink396.xml"/><Relationship Id="rId41" Type="http://schemas.openxmlformats.org/officeDocument/2006/relationships/image" Target="../media/image1725.png"/><Relationship Id="rId62" Type="http://schemas.openxmlformats.org/officeDocument/2006/relationships/customXml" Target="../ink/ink417.xml"/><Relationship Id="rId83" Type="http://schemas.openxmlformats.org/officeDocument/2006/relationships/image" Target="../media/image1746.png"/><Relationship Id="rId179" Type="http://schemas.openxmlformats.org/officeDocument/2006/relationships/image" Target="../media/image1794.png"/><Relationship Id="rId190" Type="http://schemas.openxmlformats.org/officeDocument/2006/relationships/customXml" Target="../ink/ink481.xml"/><Relationship Id="rId204" Type="http://schemas.openxmlformats.org/officeDocument/2006/relationships/customXml" Target="../ink/ink488.xml"/><Relationship Id="rId225" Type="http://schemas.openxmlformats.org/officeDocument/2006/relationships/image" Target="../media/image1817.png"/><Relationship Id="rId246" Type="http://schemas.openxmlformats.org/officeDocument/2006/relationships/customXml" Target="../ink/ink509.xml"/><Relationship Id="rId267" Type="http://schemas.openxmlformats.org/officeDocument/2006/relationships/image" Target="../media/image1837.png"/><Relationship Id="rId288" Type="http://schemas.openxmlformats.org/officeDocument/2006/relationships/customXml" Target="../ink/ink530.xml"/><Relationship Id="rId106" Type="http://schemas.openxmlformats.org/officeDocument/2006/relationships/customXml" Target="../ink/ink439.xml"/><Relationship Id="rId127" Type="http://schemas.openxmlformats.org/officeDocument/2006/relationships/image" Target="../media/image1768.png"/><Relationship Id="rId313" Type="http://schemas.openxmlformats.org/officeDocument/2006/relationships/image" Target="../media/image1860.png"/><Relationship Id="rId10" Type="http://schemas.openxmlformats.org/officeDocument/2006/relationships/customXml" Target="../ink/ink391.xml"/><Relationship Id="rId31" Type="http://schemas.openxmlformats.org/officeDocument/2006/relationships/image" Target="../media/image1720.png"/><Relationship Id="rId52" Type="http://schemas.openxmlformats.org/officeDocument/2006/relationships/customXml" Target="../ink/ink412.xml"/><Relationship Id="rId73" Type="http://schemas.openxmlformats.org/officeDocument/2006/relationships/image" Target="../media/image1741.png"/><Relationship Id="rId94" Type="http://schemas.openxmlformats.org/officeDocument/2006/relationships/customXml" Target="../ink/ink433.xml"/><Relationship Id="rId148" Type="http://schemas.openxmlformats.org/officeDocument/2006/relationships/customXml" Target="../ink/ink460.xml"/><Relationship Id="rId169" Type="http://schemas.openxmlformats.org/officeDocument/2006/relationships/image" Target="../media/image1789.png"/><Relationship Id="rId4" Type="http://schemas.openxmlformats.org/officeDocument/2006/relationships/customXml" Target="../ink/ink388.xml"/><Relationship Id="rId180" Type="http://schemas.openxmlformats.org/officeDocument/2006/relationships/customXml" Target="../ink/ink476.xml"/><Relationship Id="rId215" Type="http://schemas.openxmlformats.org/officeDocument/2006/relationships/image" Target="../media/image1812.png"/><Relationship Id="rId236" Type="http://schemas.openxmlformats.org/officeDocument/2006/relationships/customXml" Target="../ink/ink504.xml"/><Relationship Id="rId257" Type="http://schemas.openxmlformats.org/officeDocument/2006/relationships/image" Target="../media/image1832.png"/><Relationship Id="rId278" Type="http://schemas.openxmlformats.org/officeDocument/2006/relationships/customXml" Target="../ink/ink525.xml"/><Relationship Id="rId303" Type="http://schemas.openxmlformats.org/officeDocument/2006/relationships/image" Target="../media/image1855.png"/><Relationship Id="rId42" Type="http://schemas.openxmlformats.org/officeDocument/2006/relationships/customXml" Target="../ink/ink407.xml"/><Relationship Id="rId84" Type="http://schemas.openxmlformats.org/officeDocument/2006/relationships/customXml" Target="../ink/ink428.xml"/><Relationship Id="rId138" Type="http://schemas.openxmlformats.org/officeDocument/2006/relationships/customXml" Target="../ink/ink455.xml"/><Relationship Id="rId191" Type="http://schemas.openxmlformats.org/officeDocument/2006/relationships/image" Target="../media/image1800.png"/><Relationship Id="rId205" Type="http://schemas.openxmlformats.org/officeDocument/2006/relationships/image" Target="../media/image1807.png"/><Relationship Id="rId247" Type="http://schemas.openxmlformats.org/officeDocument/2006/relationships/image" Target="../media/image1827.png"/><Relationship Id="rId107" Type="http://schemas.openxmlformats.org/officeDocument/2006/relationships/image" Target="../media/image1758.png"/><Relationship Id="rId289" Type="http://schemas.openxmlformats.org/officeDocument/2006/relationships/image" Target="../media/image1848.png"/><Relationship Id="rId11" Type="http://schemas.openxmlformats.org/officeDocument/2006/relationships/image" Target="../media/image1710.png"/><Relationship Id="rId53" Type="http://schemas.openxmlformats.org/officeDocument/2006/relationships/image" Target="../media/image1731.png"/><Relationship Id="rId149" Type="http://schemas.openxmlformats.org/officeDocument/2006/relationships/image" Target="../media/image1779.png"/><Relationship Id="rId314" Type="http://schemas.openxmlformats.org/officeDocument/2006/relationships/customXml" Target="../ink/ink543.xml"/><Relationship Id="rId95" Type="http://schemas.openxmlformats.org/officeDocument/2006/relationships/image" Target="../media/image1752.png"/><Relationship Id="rId160" Type="http://schemas.openxmlformats.org/officeDocument/2006/relationships/customXml" Target="../ink/ink466.xml"/><Relationship Id="rId216" Type="http://schemas.openxmlformats.org/officeDocument/2006/relationships/customXml" Target="../ink/ink494.xml"/><Relationship Id="rId258" Type="http://schemas.openxmlformats.org/officeDocument/2006/relationships/customXml" Target="../ink/ink515.xml"/><Relationship Id="rId22" Type="http://schemas.openxmlformats.org/officeDocument/2006/relationships/customXml" Target="../ink/ink397.xml"/><Relationship Id="rId64" Type="http://schemas.openxmlformats.org/officeDocument/2006/relationships/customXml" Target="../ink/ink418.xml"/><Relationship Id="rId118" Type="http://schemas.openxmlformats.org/officeDocument/2006/relationships/customXml" Target="../ink/ink445.xml"/><Relationship Id="rId325" Type="http://schemas.openxmlformats.org/officeDocument/2006/relationships/image" Target="../media/image1866.png"/><Relationship Id="rId171" Type="http://schemas.openxmlformats.org/officeDocument/2006/relationships/image" Target="../media/image1790.png"/><Relationship Id="rId227" Type="http://schemas.openxmlformats.org/officeDocument/2006/relationships/image" Target="../media/image1818.png"/><Relationship Id="rId269" Type="http://schemas.openxmlformats.org/officeDocument/2006/relationships/image" Target="../media/image1838.png"/><Relationship Id="rId33" Type="http://schemas.openxmlformats.org/officeDocument/2006/relationships/image" Target="../media/image1721.png"/><Relationship Id="rId129" Type="http://schemas.openxmlformats.org/officeDocument/2006/relationships/image" Target="../media/image1769.png"/><Relationship Id="rId280" Type="http://schemas.openxmlformats.org/officeDocument/2006/relationships/customXml" Target="../ink/ink526.xml"/><Relationship Id="rId75" Type="http://schemas.openxmlformats.org/officeDocument/2006/relationships/image" Target="../media/image1742.png"/><Relationship Id="rId140" Type="http://schemas.openxmlformats.org/officeDocument/2006/relationships/customXml" Target="../ink/ink456.xml"/><Relationship Id="rId182" Type="http://schemas.openxmlformats.org/officeDocument/2006/relationships/customXml" Target="../ink/ink477.xml"/><Relationship Id="rId6" Type="http://schemas.openxmlformats.org/officeDocument/2006/relationships/customXml" Target="../ink/ink389.xml"/><Relationship Id="rId238" Type="http://schemas.openxmlformats.org/officeDocument/2006/relationships/customXml" Target="../ink/ink505.xml"/><Relationship Id="rId291" Type="http://schemas.openxmlformats.org/officeDocument/2006/relationships/image" Target="../media/image1849.png"/><Relationship Id="rId305" Type="http://schemas.openxmlformats.org/officeDocument/2006/relationships/image" Target="../media/image1856.png"/><Relationship Id="rId44" Type="http://schemas.openxmlformats.org/officeDocument/2006/relationships/customXml" Target="../ink/ink408.xml"/><Relationship Id="rId86" Type="http://schemas.openxmlformats.org/officeDocument/2006/relationships/customXml" Target="../ink/ink429.xml"/><Relationship Id="rId151" Type="http://schemas.openxmlformats.org/officeDocument/2006/relationships/image" Target="../media/image1780.png"/><Relationship Id="rId193" Type="http://schemas.openxmlformats.org/officeDocument/2006/relationships/image" Target="../media/image1801.png"/><Relationship Id="rId207" Type="http://schemas.openxmlformats.org/officeDocument/2006/relationships/image" Target="../media/image1808.png"/><Relationship Id="rId249" Type="http://schemas.openxmlformats.org/officeDocument/2006/relationships/image" Target="../media/image1828.png"/><Relationship Id="rId13" Type="http://schemas.openxmlformats.org/officeDocument/2006/relationships/image" Target="../media/image1711.png"/><Relationship Id="rId109" Type="http://schemas.openxmlformats.org/officeDocument/2006/relationships/image" Target="../media/image1759.png"/><Relationship Id="rId260" Type="http://schemas.openxmlformats.org/officeDocument/2006/relationships/customXml" Target="../ink/ink516.xml"/><Relationship Id="rId316" Type="http://schemas.openxmlformats.org/officeDocument/2006/relationships/customXml" Target="../ink/ink544.xml"/><Relationship Id="rId55" Type="http://schemas.openxmlformats.org/officeDocument/2006/relationships/image" Target="../media/image1732.png"/><Relationship Id="rId97" Type="http://schemas.openxmlformats.org/officeDocument/2006/relationships/image" Target="../media/image1753.png"/><Relationship Id="rId120" Type="http://schemas.openxmlformats.org/officeDocument/2006/relationships/customXml" Target="../ink/ink44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24.png"/><Relationship Id="rId21" Type="http://schemas.openxmlformats.org/officeDocument/2006/relationships/image" Target="../media/image1876.png"/><Relationship Id="rId63" Type="http://schemas.openxmlformats.org/officeDocument/2006/relationships/image" Target="../media/image1897.png"/><Relationship Id="rId159" Type="http://schemas.openxmlformats.org/officeDocument/2006/relationships/image" Target="../media/image1945.png"/><Relationship Id="rId170" Type="http://schemas.openxmlformats.org/officeDocument/2006/relationships/customXml" Target="../ink/ink633.xml"/><Relationship Id="rId191" Type="http://schemas.openxmlformats.org/officeDocument/2006/relationships/image" Target="../media/image1961.png"/><Relationship Id="rId205" Type="http://schemas.openxmlformats.org/officeDocument/2006/relationships/image" Target="../media/image1968.png"/><Relationship Id="rId226" Type="http://schemas.openxmlformats.org/officeDocument/2006/relationships/customXml" Target="../ink/ink661.xml"/><Relationship Id="rId247" Type="http://schemas.openxmlformats.org/officeDocument/2006/relationships/image" Target="../media/image1988.png"/><Relationship Id="rId107" Type="http://schemas.openxmlformats.org/officeDocument/2006/relationships/image" Target="../media/image1919.png"/><Relationship Id="rId11" Type="http://schemas.openxmlformats.org/officeDocument/2006/relationships/image" Target="../media/image1871.png"/><Relationship Id="rId32" Type="http://schemas.openxmlformats.org/officeDocument/2006/relationships/customXml" Target="../ink/ink564.xml"/><Relationship Id="rId53" Type="http://schemas.openxmlformats.org/officeDocument/2006/relationships/image" Target="../media/image1892.png"/><Relationship Id="rId74" Type="http://schemas.openxmlformats.org/officeDocument/2006/relationships/customXml" Target="../ink/ink585.xml"/><Relationship Id="rId128" Type="http://schemas.openxmlformats.org/officeDocument/2006/relationships/customXml" Target="../ink/ink612.xml"/><Relationship Id="rId149" Type="http://schemas.openxmlformats.org/officeDocument/2006/relationships/image" Target="../media/image1940.png"/><Relationship Id="rId5" Type="http://schemas.openxmlformats.org/officeDocument/2006/relationships/image" Target="../media/image1868.png"/><Relationship Id="rId95" Type="http://schemas.openxmlformats.org/officeDocument/2006/relationships/image" Target="../media/image1913.png"/><Relationship Id="rId160" Type="http://schemas.openxmlformats.org/officeDocument/2006/relationships/customXml" Target="../ink/ink628.xml"/><Relationship Id="rId181" Type="http://schemas.openxmlformats.org/officeDocument/2006/relationships/image" Target="../media/image1956.png"/><Relationship Id="rId216" Type="http://schemas.openxmlformats.org/officeDocument/2006/relationships/customXml" Target="../ink/ink656.xml"/><Relationship Id="rId237" Type="http://schemas.openxmlformats.org/officeDocument/2006/relationships/image" Target="../media/image1983.png"/><Relationship Id="rId258" Type="http://schemas.openxmlformats.org/officeDocument/2006/relationships/customXml" Target="../ink/ink677.xml"/><Relationship Id="rId22" Type="http://schemas.openxmlformats.org/officeDocument/2006/relationships/customXml" Target="../ink/ink559.xml"/><Relationship Id="rId43" Type="http://schemas.openxmlformats.org/officeDocument/2006/relationships/image" Target="../media/image1887.png"/><Relationship Id="rId64" Type="http://schemas.openxmlformats.org/officeDocument/2006/relationships/customXml" Target="../ink/ink580.xml"/><Relationship Id="rId118" Type="http://schemas.openxmlformats.org/officeDocument/2006/relationships/customXml" Target="../ink/ink607.xml"/><Relationship Id="rId139" Type="http://schemas.openxmlformats.org/officeDocument/2006/relationships/image" Target="../media/image1935.png"/><Relationship Id="rId85" Type="http://schemas.openxmlformats.org/officeDocument/2006/relationships/image" Target="../media/image1908.png"/><Relationship Id="rId150" Type="http://schemas.openxmlformats.org/officeDocument/2006/relationships/customXml" Target="../ink/ink623.xml"/><Relationship Id="rId171" Type="http://schemas.openxmlformats.org/officeDocument/2006/relationships/image" Target="../media/image1951.png"/><Relationship Id="rId192" Type="http://schemas.openxmlformats.org/officeDocument/2006/relationships/customXml" Target="../ink/ink644.xml"/><Relationship Id="rId206" Type="http://schemas.openxmlformats.org/officeDocument/2006/relationships/customXml" Target="../ink/ink651.xml"/><Relationship Id="rId227" Type="http://schemas.openxmlformats.org/officeDocument/2006/relationships/image" Target="../media/image1979.png"/><Relationship Id="rId248" Type="http://schemas.openxmlformats.org/officeDocument/2006/relationships/customXml" Target="../ink/ink672.xml"/><Relationship Id="rId12" Type="http://schemas.openxmlformats.org/officeDocument/2006/relationships/customXml" Target="../ink/ink554.xml"/><Relationship Id="rId33" Type="http://schemas.openxmlformats.org/officeDocument/2006/relationships/image" Target="../media/image1882.png"/><Relationship Id="rId108" Type="http://schemas.openxmlformats.org/officeDocument/2006/relationships/customXml" Target="../ink/ink602.xml"/><Relationship Id="rId129" Type="http://schemas.openxmlformats.org/officeDocument/2006/relationships/image" Target="../media/image1930.png"/><Relationship Id="rId54" Type="http://schemas.openxmlformats.org/officeDocument/2006/relationships/customXml" Target="../ink/ink575.xml"/><Relationship Id="rId75" Type="http://schemas.openxmlformats.org/officeDocument/2006/relationships/image" Target="../media/image1903.png"/><Relationship Id="rId96" Type="http://schemas.openxmlformats.org/officeDocument/2006/relationships/customXml" Target="../ink/ink596.xml"/><Relationship Id="rId140" Type="http://schemas.openxmlformats.org/officeDocument/2006/relationships/customXml" Target="../ink/ink618.xml"/><Relationship Id="rId161" Type="http://schemas.openxmlformats.org/officeDocument/2006/relationships/image" Target="../media/image1946.png"/><Relationship Id="rId182" Type="http://schemas.openxmlformats.org/officeDocument/2006/relationships/customXml" Target="../ink/ink639.xml"/><Relationship Id="rId217" Type="http://schemas.openxmlformats.org/officeDocument/2006/relationships/image" Target="../media/image1974.png"/><Relationship Id="rId6" Type="http://schemas.openxmlformats.org/officeDocument/2006/relationships/customXml" Target="../ink/ink551.xml"/><Relationship Id="rId238" Type="http://schemas.openxmlformats.org/officeDocument/2006/relationships/customXml" Target="../ink/ink667.xml"/><Relationship Id="rId259" Type="http://schemas.openxmlformats.org/officeDocument/2006/relationships/image" Target="../media/image1994.png"/><Relationship Id="rId23" Type="http://schemas.openxmlformats.org/officeDocument/2006/relationships/image" Target="../media/image1877.png"/><Relationship Id="rId119" Type="http://schemas.openxmlformats.org/officeDocument/2006/relationships/image" Target="../media/image1925.png"/><Relationship Id="rId44" Type="http://schemas.openxmlformats.org/officeDocument/2006/relationships/customXml" Target="../ink/ink570.xml"/><Relationship Id="rId65" Type="http://schemas.openxmlformats.org/officeDocument/2006/relationships/image" Target="../media/image1898.png"/><Relationship Id="rId86" Type="http://schemas.openxmlformats.org/officeDocument/2006/relationships/customXml" Target="../ink/ink591.xml"/><Relationship Id="rId130" Type="http://schemas.openxmlformats.org/officeDocument/2006/relationships/customXml" Target="../ink/ink613.xml"/><Relationship Id="rId151" Type="http://schemas.openxmlformats.org/officeDocument/2006/relationships/image" Target="../media/image1941.png"/><Relationship Id="rId172" Type="http://schemas.openxmlformats.org/officeDocument/2006/relationships/customXml" Target="../ink/ink634.xml"/><Relationship Id="rId193" Type="http://schemas.openxmlformats.org/officeDocument/2006/relationships/image" Target="../media/image1962.png"/><Relationship Id="rId207" Type="http://schemas.openxmlformats.org/officeDocument/2006/relationships/image" Target="../media/image1969.png"/><Relationship Id="rId228" Type="http://schemas.openxmlformats.org/officeDocument/2006/relationships/customXml" Target="../ink/ink662.xml"/><Relationship Id="rId249" Type="http://schemas.openxmlformats.org/officeDocument/2006/relationships/image" Target="../media/image1989.png"/><Relationship Id="rId13" Type="http://schemas.openxmlformats.org/officeDocument/2006/relationships/image" Target="../media/image1872.png"/><Relationship Id="rId109" Type="http://schemas.openxmlformats.org/officeDocument/2006/relationships/image" Target="../media/image1920.png"/><Relationship Id="rId260" Type="http://schemas.openxmlformats.org/officeDocument/2006/relationships/customXml" Target="../ink/ink678.xml"/><Relationship Id="rId34" Type="http://schemas.openxmlformats.org/officeDocument/2006/relationships/customXml" Target="../ink/ink565.xml"/><Relationship Id="rId55" Type="http://schemas.openxmlformats.org/officeDocument/2006/relationships/image" Target="../media/image1893.png"/><Relationship Id="rId76" Type="http://schemas.openxmlformats.org/officeDocument/2006/relationships/customXml" Target="../ink/ink586.xml"/><Relationship Id="rId97" Type="http://schemas.openxmlformats.org/officeDocument/2006/relationships/image" Target="../media/image1914.png"/><Relationship Id="rId120" Type="http://schemas.openxmlformats.org/officeDocument/2006/relationships/customXml" Target="../ink/ink608.xml"/><Relationship Id="rId141" Type="http://schemas.openxmlformats.org/officeDocument/2006/relationships/image" Target="../media/image1936.png"/><Relationship Id="rId7" Type="http://schemas.openxmlformats.org/officeDocument/2006/relationships/image" Target="../media/image1869.png"/><Relationship Id="rId162" Type="http://schemas.openxmlformats.org/officeDocument/2006/relationships/customXml" Target="../ink/ink629.xml"/><Relationship Id="rId183" Type="http://schemas.openxmlformats.org/officeDocument/2006/relationships/image" Target="../media/image1957.png"/><Relationship Id="rId218" Type="http://schemas.openxmlformats.org/officeDocument/2006/relationships/customXml" Target="../ink/ink657.xml"/><Relationship Id="rId239" Type="http://schemas.openxmlformats.org/officeDocument/2006/relationships/image" Target="../media/image1984.png"/><Relationship Id="rId250" Type="http://schemas.openxmlformats.org/officeDocument/2006/relationships/customXml" Target="../ink/ink673.xml"/><Relationship Id="rId24" Type="http://schemas.openxmlformats.org/officeDocument/2006/relationships/customXml" Target="../ink/ink560.xml"/><Relationship Id="rId45" Type="http://schemas.openxmlformats.org/officeDocument/2006/relationships/image" Target="../media/image1888.png"/><Relationship Id="rId66" Type="http://schemas.openxmlformats.org/officeDocument/2006/relationships/customXml" Target="../ink/ink581.xml"/><Relationship Id="rId87" Type="http://schemas.openxmlformats.org/officeDocument/2006/relationships/image" Target="../media/image1909.png"/><Relationship Id="rId110" Type="http://schemas.openxmlformats.org/officeDocument/2006/relationships/customXml" Target="../ink/ink603.xml"/><Relationship Id="rId131" Type="http://schemas.openxmlformats.org/officeDocument/2006/relationships/image" Target="../media/image1931.png"/><Relationship Id="rId152" Type="http://schemas.openxmlformats.org/officeDocument/2006/relationships/customXml" Target="../ink/ink624.xml"/><Relationship Id="rId173" Type="http://schemas.openxmlformats.org/officeDocument/2006/relationships/image" Target="../media/image1952.png"/><Relationship Id="rId194" Type="http://schemas.openxmlformats.org/officeDocument/2006/relationships/customXml" Target="../ink/ink645.xml"/><Relationship Id="rId208" Type="http://schemas.openxmlformats.org/officeDocument/2006/relationships/customXml" Target="../ink/ink652.xml"/><Relationship Id="rId229" Type="http://schemas.openxmlformats.org/officeDocument/2006/relationships/image" Target="../media/image1506.png"/><Relationship Id="rId240" Type="http://schemas.openxmlformats.org/officeDocument/2006/relationships/customXml" Target="../ink/ink668.xml"/><Relationship Id="rId261" Type="http://schemas.openxmlformats.org/officeDocument/2006/relationships/image" Target="../media/image1995.png"/><Relationship Id="rId14" Type="http://schemas.openxmlformats.org/officeDocument/2006/relationships/customXml" Target="../ink/ink555.xml"/><Relationship Id="rId35" Type="http://schemas.openxmlformats.org/officeDocument/2006/relationships/image" Target="../media/image1883.png"/><Relationship Id="rId56" Type="http://schemas.openxmlformats.org/officeDocument/2006/relationships/customXml" Target="../ink/ink576.xml"/><Relationship Id="rId77" Type="http://schemas.openxmlformats.org/officeDocument/2006/relationships/image" Target="../media/image1904.png"/><Relationship Id="rId100" Type="http://schemas.openxmlformats.org/officeDocument/2006/relationships/customXml" Target="../ink/ink598.xml"/><Relationship Id="rId8" Type="http://schemas.openxmlformats.org/officeDocument/2006/relationships/customXml" Target="../ink/ink552.xml"/><Relationship Id="rId98" Type="http://schemas.openxmlformats.org/officeDocument/2006/relationships/customXml" Target="../ink/ink597.xml"/><Relationship Id="rId121" Type="http://schemas.openxmlformats.org/officeDocument/2006/relationships/image" Target="../media/image1926.png"/><Relationship Id="rId142" Type="http://schemas.openxmlformats.org/officeDocument/2006/relationships/customXml" Target="../ink/ink619.xml"/><Relationship Id="rId163" Type="http://schemas.openxmlformats.org/officeDocument/2006/relationships/image" Target="../media/image1947.png"/><Relationship Id="rId184" Type="http://schemas.openxmlformats.org/officeDocument/2006/relationships/customXml" Target="../ink/ink640.xml"/><Relationship Id="rId219" Type="http://schemas.openxmlformats.org/officeDocument/2006/relationships/image" Target="../media/image1975.png"/><Relationship Id="rId230" Type="http://schemas.openxmlformats.org/officeDocument/2006/relationships/customXml" Target="../ink/ink663.xml"/><Relationship Id="rId251" Type="http://schemas.openxmlformats.org/officeDocument/2006/relationships/image" Target="../media/image1990.png"/><Relationship Id="rId25" Type="http://schemas.openxmlformats.org/officeDocument/2006/relationships/image" Target="../media/image1878.png"/><Relationship Id="rId46" Type="http://schemas.openxmlformats.org/officeDocument/2006/relationships/customXml" Target="../ink/ink571.xml"/><Relationship Id="rId67" Type="http://schemas.openxmlformats.org/officeDocument/2006/relationships/image" Target="../media/image1899.png"/><Relationship Id="rId88" Type="http://schemas.openxmlformats.org/officeDocument/2006/relationships/customXml" Target="../ink/ink592.xml"/><Relationship Id="rId111" Type="http://schemas.openxmlformats.org/officeDocument/2006/relationships/image" Target="../media/image1921.png"/><Relationship Id="rId132" Type="http://schemas.openxmlformats.org/officeDocument/2006/relationships/customXml" Target="../ink/ink614.xml"/><Relationship Id="rId153" Type="http://schemas.openxmlformats.org/officeDocument/2006/relationships/image" Target="../media/image1942.png"/><Relationship Id="rId174" Type="http://schemas.openxmlformats.org/officeDocument/2006/relationships/customXml" Target="../ink/ink635.xml"/><Relationship Id="rId195" Type="http://schemas.openxmlformats.org/officeDocument/2006/relationships/image" Target="../media/image1963.png"/><Relationship Id="rId209" Type="http://schemas.openxmlformats.org/officeDocument/2006/relationships/image" Target="../media/image1970.png"/><Relationship Id="rId220" Type="http://schemas.openxmlformats.org/officeDocument/2006/relationships/customXml" Target="../ink/ink658.xml"/><Relationship Id="rId241" Type="http://schemas.openxmlformats.org/officeDocument/2006/relationships/image" Target="../media/image1985.png"/><Relationship Id="rId15" Type="http://schemas.openxmlformats.org/officeDocument/2006/relationships/image" Target="../media/image1873.png"/><Relationship Id="rId36" Type="http://schemas.openxmlformats.org/officeDocument/2006/relationships/customXml" Target="../ink/ink566.xml"/><Relationship Id="rId57" Type="http://schemas.openxmlformats.org/officeDocument/2006/relationships/image" Target="../media/image1894.png"/><Relationship Id="rId262" Type="http://schemas.openxmlformats.org/officeDocument/2006/relationships/customXml" Target="../ink/ink679.xml"/><Relationship Id="rId78" Type="http://schemas.openxmlformats.org/officeDocument/2006/relationships/customXml" Target="../ink/ink587.xml"/><Relationship Id="rId99" Type="http://schemas.openxmlformats.org/officeDocument/2006/relationships/image" Target="../media/image1915.png"/><Relationship Id="rId101" Type="http://schemas.openxmlformats.org/officeDocument/2006/relationships/image" Target="../media/image1916.png"/><Relationship Id="rId122" Type="http://schemas.openxmlformats.org/officeDocument/2006/relationships/customXml" Target="../ink/ink609.xml"/><Relationship Id="rId143" Type="http://schemas.openxmlformats.org/officeDocument/2006/relationships/image" Target="../media/image1937.png"/><Relationship Id="rId164" Type="http://schemas.openxmlformats.org/officeDocument/2006/relationships/customXml" Target="../ink/ink630.xml"/><Relationship Id="rId185" Type="http://schemas.openxmlformats.org/officeDocument/2006/relationships/image" Target="../media/image1958.png"/><Relationship Id="rId9" Type="http://schemas.openxmlformats.org/officeDocument/2006/relationships/image" Target="../media/image1870.png"/><Relationship Id="rId210" Type="http://schemas.openxmlformats.org/officeDocument/2006/relationships/customXml" Target="../ink/ink653.xml"/><Relationship Id="rId26" Type="http://schemas.openxmlformats.org/officeDocument/2006/relationships/customXml" Target="../ink/ink561.xml"/><Relationship Id="rId231" Type="http://schemas.openxmlformats.org/officeDocument/2006/relationships/image" Target="../media/image1980.png"/><Relationship Id="rId252" Type="http://schemas.openxmlformats.org/officeDocument/2006/relationships/customXml" Target="../ink/ink674.xml"/><Relationship Id="rId47" Type="http://schemas.openxmlformats.org/officeDocument/2006/relationships/image" Target="../media/image1889.png"/><Relationship Id="rId68" Type="http://schemas.openxmlformats.org/officeDocument/2006/relationships/customXml" Target="../ink/ink582.xml"/><Relationship Id="rId89" Type="http://schemas.openxmlformats.org/officeDocument/2006/relationships/image" Target="../media/image1910.png"/><Relationship Id="rId112" Type="http://schemas.openxmlformats.org/officeDocument/2006/relationships/customXml" Target="../ink/ink604.xml"/><Relationship Id="rId133" Type="http://schemas.openxmlformats.org/officeDocument/2006/relationships/image" Target="../media/image1932.png"/><Relationship Id="rId154" Type="http://schemas.openxmlformats.org/officeDocument/2006/relationships/customXml" Target="../ink/ink625.xml"/><Relationship Id="rId175" Type="http://schemas.openxmlformats.org/officeDocument/2006/relationships/image" Target="../media/image1953.png"/><Relationship Id="rId196" Type="http://schemas.openxmlformats.org/officeDocument/2006/relationships/customXml" Target="../ink/ink646.xml"/><Relationship Id="rId200" Type="http://schemas.openxmlformats.org/officeDocument/2006/relationships/customXml" Target="../ink/ink648.xml"/><Relationship Id="rId16" Type="http://schemas.openxmlformats.org/officeDocument/2006/relationships/customXml" Target="../ink/ink556.xml"/><Relationship Id="rId221" Type="http://schemas.openxmlformats.org/officeDocument/2006/relationships/image" Target="../media/image1976.png"/><Relationship Id="rId242" Type="http://schemas.openxmlformats.org/officeDocument/2006/relationships/customXml" Target="../ink/ink669.xml"/><Relationship Id="rId263" Type="http://schemas.openxmlformats.org/officeDocument/2006/relationships/image" Target="../media/image1996.png"/><Relationship Id="rId37" Type="http://schemas.openxmlformats.org/officeDocument/2006/relationships/image" Target="../media/image1884.png"/><Relationship Id="rId58" Type="http://schemas.openxmlformats.org/officeDocument/2006/relationships/customXml" Target="../ink/ink577.xml"/><Relationship Id="rId79" Type="http://schemas.openxmlformats.org/officeDocument/2006/relationships/image" Target="../media/image1905.png"/><Relationship Id="rId102" Type="http://schemas.openxmlformats.org/officeDocument/2006/relationships/customXml" Target="../ink/ink599.xml"/><Relationship Id="rId123" Type="http://schemas.openxmlformats.org/officeDocument/2006/relationships/image" Target="../media/image1927.png"/><Relationship Id="rId144" Type="http://schemas.openxmlformats.org/officeDocument/2006/relationships/customXml" Target="../ink/ink620.xml"/><Relationship Id="rId90" Type="http://schemas.openxmlformats.org/officeDocument/2006/relationships/customXml" Target="../ink/ink593.xml"/><Relationship Id="rId165" Type="http://schemas.openxmlformats.org/officeDocument/2006/relationships/image" Target="../media/image1948.png"/><Relationship Id="rId186" Type="http://schemas.openxmlformats.org/officeDocument/2006/relationships/customXml" Target="../ink/ink641.xml"/><Relationship Id="rId211" Type="http://schemas.openxmlformats.org/officeDocument/2006/relationships/image" Target="../media/image1971.png"/><Relationship Id="rId232" Type="http://schemas.openxmlformats.org/officeDocument/2006/relationships/customXml" Target="../ink/ink664.xml"/><Relationship Id="rId253" Type="http://schemas.openxmlformats.org/officeDocument/2006/relationships/image" Target="../media/image1991.png"/><Relationship Id="rId27" Type="http://schemas.openxmlformats.org/officeDocument/2006/relationships/image" Target="../media/image1879.png"/><Relationship Id="rId48" Type="http://schemas.openxmlformats.org/officeDocument/2006/relationships/customXml" Target="../ink/ink572.xml"/><Relationship Id="rId69" Type="http://schemas.openxmlformats.org/officeDocument/2006/relationships/image" Target="../media/image1900.png"/><Relationship Id="rId113" Type="http://schemas.openxmlformats.org/officeDocument/2006/relationships/image" Target="../media/image1922.png"/><Relationship Id="rId134" Type="http://schemas.openxmlformats.org/officeDocument/2006/relationships/customXml" Target="../ink/ink615.xml"/><Relationship Id="rId80" Type="http://schemas.openxmlformats.org/officeDocument/2006/relationships/customXml" Target="../ink/ink588.xml"/><Relationship Id="rId155" Type="http://schemas.openxmlformats.org/officeDocument/2006/relationships/image" Target="../media/image1943.png"/><Relationship Id="rId176" Type="http://schemas.openxmlformats.org/officeDocument/2006/relationships/customXml" Target="../ink/ink636.xml"/><Relationship Id="rId197" Type="http://schemas.openxmlformats.org/officeDocument/2006/relationships/image" Target="../media/image1964.png"/><Relationship Id="rId201" Type="http://schemas.openxmlformats.org/officeDocument/2006/relationships/image" Target="../media/image1966.png"/><Relationship Id="rId222" Type="http://schemas.openxmlformats.org/officeDocument/2006/relationships/customXml" Target="../ink/ink659.xml"/><Relationship Id="rId243" Type="http://schemas.openxmlformats.org/officeDocument/2006/relationships/image" Target="../media/image1986.png"/><Relationship Id="rId17" Type="http://schemas.openxmlformats.org/officeDocument/2006/relationships/image" Target="../media/image1874.png"/><Relationship Id="rId38" Type="http://schemas.openxmlformats.org/officeDocument/2006/relationships/customXml" Target="../ink/ink567.xml"/><Relationship Id="rId59" Type="http://schemas.openxmlformats.org/officeDocument/2006/relationships/image" Target="../media/image1895.png"/><Relationship Id="rId103" Type="http://schemas.openxmlformats.org/officeDocument/2006/relationships/image" Target="../media/image1917.png"/><Relationship Id="rId124" Type="http://schemas.openxmlformats.org/officeDocument/2006/relationships/customXml" Target="../ink/ink610.xml"/><Relationship Id="rId70" Type="http://schemas.openxmlformats.org/officeDocument/2006/relationships/customXml" Target="../ink/ink583.xml"/><Relationship Id="rId91" Type="http://schemas.openxmlformats.org/officeDocument/2006/relationships/image" Target="../media/image1911.png"/><Relationship Id="rId145" Type="http://schemas.openxmlformats.org/officeDocument/2006/relationships/image" Target="../media/image1938.png"/><Relationship Id="rId166" Type="http://schemas.openxmlformats.org/officeDocument/2006/relationships/customXml" Target="../ink/ink631.xml"/><Relationship Id="rId187" Type="http://schemas.openxmlformats.org/officeDocument/2006/relationships/image" Target="../media/image195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54.xml"/><Relationship Id="rId233" Type="http://schemas.openxmlformats.org/officeDocument/2006/relationships/image" Target="../media/image1981.png"/><Relationship Id="rId254" Type="http://schemas.openxmlformats.org/officeDocument/2006/relationships/customXml" Target="../ink/ink675.xml"/><Relationship Id="rId28" Type="http://schemas.openxmlformats.org/officeDocument/2006/relationships/customXml" Target="../ink/ink562.xml"/><Relationship Id="rId49" Type="http://schemas.openxmlformats.org/officeDocument/2006/relationships/image" Target="../media/image1890.png"/><Relationship Id="rId114" Type="http://schemas.openxmlformats.org/officeDocument/2006/relationships/customXml" Target="../ink/ink605.xml"/><Relationship Id="rId60" Type="http://schemas.openxmlformats.org/officeDocument/2006/relationships/customXml" Target="../ink/ink578.xml"/><Relationship Id="rId81" Type="http://schemas.openxmlformats.org/officeDocument/2006/relationships/image" Target="../media/image1906.png"/><Relationship Id="rId135" Type="http://schemas.openxmlformats.org/officeDocument/2006/relationships/image" Target="../media/image1933.png"/><Relationship Id="rId156" Type="http://schemas.openxmlformats.org/officeDocument/2006/relationships/customXml" Target="../ink/ink626.xml"/><Relationship Id="rId177" Type="http://schemas.openxmlformats.org/officeDocument/2006/relationships/image" Target="../media/image1954.png"/><Relationship Id="rId198" Type="http://schemas.openxmlformats.org/officeDocument/2006/relationships/customXml" Target="../ink/ink647.xml"/><Relationship Id="rId202" Type="http://schemas.openxmlformats.org/officeDocument/2006/relationships/customXml" Target="../ink/ink649.xml"/><Relationship Id="rId223" Type="http://schemas.openxmlformats.org/officeDocument/2006/relationships/image" Target="../media/image1977.png"/><Relationship Id="rId244" Type="http://schemas.openxmlformats.org/officeDocument/2006/relationships/customXml" Target="../ink/ink670.xml"/><Relationship Id="rId18" Type="http://schemas.openxmlformats.org/officeDocument/2006/relationships/customXml" Target="../ink/ink557.xml"/><Relationship Id="rId39" Type="http://schemas.openxmlformats.org/officeDocument/2006/relationships/image" Target="../media/image1885.png"/><Relationship Id="rId50" Type="http://schemas.openxmlformats.org/officeDocument/2006/relationships/customXml" Target="../ink/ink573.xml"/><Relationship Id="rId104" Type="http://schemas.openxmlformats.org/officeDocument/2006/relationships/customXml" Target="../ink/ink600.xml"/><Relationship Id="rId125" Type="http://schemas.openxmlformats.org/officeDocument/2006/relationships/image" Target="../media/image1928.png"/><Relationship Id="rId146" Type="http://schemas.openxmlformats.org/officeDocument/2006/relationships/customXml" Target="../ink/ink621.xml"/><Relationship Id="rId167" Type="http://schemas.openxmlformats.org/officeDocument/2006/relationships/image" Target="../media/image1949.png"/><Relationship Id="rId188" Type="http://schemas.openxmlformats.org/officeDocument/2006/relationships/customXml" Target="../ink/ink642.xml"/><Relationship Id="rId71" Type="http://schemas.openxmlformats.org/officeDocument/2006/relationships/image" Target="../media/image1901.png"/><Relationship Id="rId92" Type="http://schemas.openxmlformats.org/officeDocument/2006/relationships/customXml" Target="../ink/ink594.xml"/><Relationship Id="rId213" Type="http://schemas.openxmlformats.org/officeDocument/2006/relationships/image" Target="../media/image1972.png"/><Relationship Id="rId234" Type="http://schemas.openxmlformats.org/officeDocument/2006/relationships/customXml" Target="../ink/ink665.xml"/><Relationship Id="rId2" Type="http://schemas.openxmlformats.org/officeDocument/2006/relationships/customXml" Target="../ink/ink549.xml"/><Relationship Id="rId29" Type="http://schemas.openxmlformats.org/officeDocument/2006/relationships/image" Target="../media/image1880.png"/><Relationship Id="rId255" Type="http://schemas.openxmlformats.org/officeDocument/2006/relationships/image" Target="../media/image1992.png"/><Relationship Id="rId40" Type="http://schemas.openxmlformats.org/officeDocument/2006/relationships/customXml" Target="../ink/ink568.xml"/><Relationship Id="rId115" Type="http://schemas.openxmlformats.org/officeDocument/2006/relationships/image" Target="../media/image1923.png"/><Relationship Id="rId136" Type="http://schemas.openxmlformats.org/officeDocument/2006/relationships/customXml" Target="../ink/ink616.xml"/><Relationship Id="rId157" Type="http://schemas.openxmlformats.org/officeDocument/2006/relationships/image" Target="../media/image1944.png"/><Relationship Id="rId178" Type="http://schemas.openxmlformats.org/officeDocument/2006/relationships/customXml" Target="../ink/ink637.xml"/><Relationship Id="rId61" Type="http://schemas.openxmlformats.org/officeDocument/2006/relationships/image" Target="../media/image1896.png"/><Relationship Id="rId82" Type="http://schemas.openxmlformats.org/officeDocument/2006/relationships/customXml" Target="../ink/ink589.xml"/><Relationship Id="rId199" Type="http://schemas.openxmlformats.org/officeDocument/2006/relationships/image" Target="../media/image1965.png"/><Relationship Id="rId203" Type="http://schemas.openxmlformats.org/officeDocument/2006/relationships/image" Target="../media/image1967.png"/><Relationship Id="rId19" Type="http://schemas.openxmlformats.org/officeDocument/2006/relationships/image" Target="../media/image1875.png"/><Relationship Id="rId224" Type="http://schemas.openxmlformats.org/officeDocument/2006/relationships/customXml" Target="../ink/ink660.xml"/><Relationship Id="rId245" Type="http://schemas.openxmlformats.org/officeDocument/2006/relationships/image" Target="../media/image1987.png"/><Relationship Id="rId30" Type="http://schemas.openxmlformats.org/officeDocument/2006/relationships/customXml" Target="../ink/ink563.xml"/><Relationship Id="rId105" Type="http://schemas.openxmlformats.org/officeDocument/2006/relationships/image" Target="../media/image1918.png"/><Relationship Id="rId126" Type="http://schemas.openxmlformats.org/officeDocument/2006/relationships/customXml" Target="../ink/ink611.xml"/><Relationship Id="rId147" Type="http://schemas.openxmlformats.org/officeDocument/2006/relationships/image" Target="../media/image1939.png"/><Relationship Id="rId168" Type="http://schemas.openxmlformats.org/officeDocument/2006/relationships/customXml" Target="../ink/ink632.xml"/><Relationship Id="rId51" Type="http://schemas.openxmlformats.org/officeDocument/2006/relationships/image" Target="../media/image1891.png"/><Relationship Id="rId72" Type="http://schemas.openxmlformats.org/officeDocument/2006/relationships/customXml" Target="../ink/ink584.xml"/><Relationship Id="rId93" Type="http://schemas.openxmlformats.org/officeDocument/2006/relationships/image" Target="../media/image1912.png"/><Relationship Id="rId189" Type="http://schemas.openxmlformats.org/officeDocument/2006/relationships/image" Target="../media/image1960.png"/><Relationship Id="rId3" Type="http://schemas.openxmlformats.org/officeDocument/2006/relationships/image" Target="../media/image1867.png"/><Relationship Id="rId214" Type="http://schemas.openxmlformats.org/officeDocument/2006/relationships/customXml" Target="../ink/ink655.xml"/><Relationship Id="rId235" Type="http://schemas.openxmlformats.org/officeDocument/2006/relationships/image" Target="../media/image1982.png"/><Relationship Id="rId256" Type="http://schemas.openxmlformats.org/officeDocument/2006/relationships/customXml" Target="../ink/ink676.xml"/><Relationship Id="rId116" Type="http://schemas.openxmlformats.org/officeDocument/2006/relationships/customXml" Target="../ink/ink606.xml"/><Relationship Id="rId137" Type="http://schemas.openxmlformats.org/officeDocument/2006/relationships/image" Target="../media/image1934.png"/><Relationship Id="rId158" Type="http://schemas.openxmlformats.org/officeDocument/2006/relationships/customXml" Target="../ink/ink627.xml"/><Relationship Id="rId20" Type="http://schemas.openxmlformats.org/officeDocument/2006/relationships/customXml" Target="../ink/ink558.xml"/><Relationship Id="rId41" Type="http://schemas.openxmlformats.org/officeDocument/2006/relationships/image" Target="../media/image1886.png"/><Relationship Id="rId62" Type="http://schemas.openxmlformats.org/officeDocument/2006/relationships/customXml" Target="../ink/ink579.xml"/><Relationship Id="rId83" Type="http://schemas.openxmlformats.org/officeDocument/2006/relationships/image" Target="../media/image1907.png"/><Relationship Id="rId179" Type="http://schemas.openxmlformats.org/officeDocument/2006/relationships/image" Target="../media/image1955.png"/><Relationship Id="rId190" Type="http://schemas.openxmlformats.org/officeDocument/2006/relationships/customXml" Target="../ink/ink643.xml"/><Relationship Id="rId204" Type="http://schemas.openxmlformats.org/officeDocument/2006/relationships/customXml" Target="../ink/ink650.xml"/><Relationship Id="rId225" Type="http://schemas.openxmlformats.org/officeDocument/2006/relationships/image" Target="../media/image1978.png"/><Relationship Id="rId246" Type="http://schemas.openxmlformats.org/officeDocument/2006/relationships/customXml" Target="../ink/ink671.xml"/><Relationship Id="rId106" Type="http://schemas.openxmlformats.org/officeDocument/2006/relationships/customXml" Target="../ink/ink601.xml"/><Relationship Id="rId127" Type="http://schemas.openxmlformats.org/officeDocument/2006/relationships/image" Target="../media/image1929.png"/><Relationship Id="rId10" Type="http://schemas.openxmlformats.org/officeDocument/2006/relationships/customXml" Target="../ink/ink553.xml"/><Relationship Id="rId31" Type="http://schemas.openxmlformats.org/officeDocument/2006/relationships/image" Target="../media/image1881.png"/><Relationship Id="rId52" Type="http://schemas.openxmlformats.org/officeDocument/2006/relationships/customXml" Target="../ink/ink574.xml"/><Relationship Id="rId73" Type="http://schemas.openxmlformats.org/officeDocument/2006/relationships/image" Target="../media/image1902.png"/><Relationship Id="rId94" Type="http://schemas.openxmlformats.org/officeDocument/2006/relationships/customXml" Target="../ink/ink595.xml"/><Relationship Id="rId148" Type="http://schemas.openxmlformats.org/officeDocument/2006/relationships/customXml" Target="../ink/ink622.xml"/><Relationship Id="rId169" Type="http://schemas.openxmlformats.org/officeDocument/2006/relationships/image" Target="../media/image1950.png"/><Relationship Id="rId4" Type="http://schemas.openxmlformats.org/officeDocument/2006/relationships/customXml" Target="../ink/ink550.xml"/><Relationship Id="rId180" Type="http://schemas.openxmlformats.org/officeDocument/2006/relationships/customXml" Target="../ink/ink638.xml"/><Relationship Id="rId215" Type="http://schemas.openxmlformats.org/officeDocument/2006/relationships/image" Target="../media/image1973.png"/><Relationship Id="rId236" Type="http://schemas.openxmlformats.org/officeDocument/2006/relationships/customXml" Target="../ink/ink666.xml"/><Relationship Id="rId257" Type="http://schemas.openxmlformats.org/officeDocument/2006/relationships/image" Target="../media/image1993.png"/><Relationship Id="rId42" Type="http://schemas.openxmlformats.org/officeDocument/2006/relationships/customXml" Target="../ink/ink569.xml"/><Relationship Id="rId84" Type="http://schemas.openxmlformats.org/officeDocument/2006/relationships/customXml" Target="../ink/ink590.xml"/><Relationship Id="rId138" Type="http://schemas.openxmlformats.org/officeDocument/2006/relationships/customXml" Target="../ink/ink617.xml"/></Relationships>
</file>

<file path=ppt/slides/_rels/slide9.xml.rels><?xml version="1.0" encoding="UTF-8" standalone="yes"?>
<Relationships xmlns="http://schemas.openxmlformats.org/package/2006/relationships"><Relationship Id="rId21" Type="http://schemas.openxmlformats.org/officeDocument/2006/relationships/customXml" Target="../ink/ink689.xml"/><Relationship Id="rId42" Type="http://schemas.openxmlformats.org/officeDocument/2006/relationships/image" Target="../media/image253.png"/><Relationship Id="rId531" Type="http://schemas.openxmlformats.org/officeDocument/2006/relationships/customXml" Target="../ink/ink709.xml"/><Relationship Id="rId552" Type="http://schemas.openxmlformats.org/officeDocument/2006/relationships/image" Target="../media/image2012.png"/><Relationship Id="rId573" Type="http://schemas.openxmlformats.org/officeDocument/2006/relationships/image" Target="../media/image2022.png"/><Relationship Id="rId594" Type="http://schemas.openxmlformats.org/officeDocument/2006/relationships/customXml" Target="../ink/ink741.xml"/><Relationship Id="rId603" Type="http://schemas.openxmlformats.org/officeDocument/2006/relationships/image" Target="../media/image2037.png"/><Relationship Id="rId16" Type="http://schemas.openxmlformats.org/officeDocument/2006/relationships/image" Target="../media/image13450.png"/><Relationship Id="rId526" Type="http://schemas.openxmlformats.org/officeDocument/2006/relationships/image" Target="../media/image2000.png"/><Relationship Id="rId11" Type="http://schemas.openxmlformats.org/officeDocument/2006/relationships/customXml" Target="../ink/ink684.xml"/><Relationship Id="rId32" Type="http://schemas.openxmlformats.org/officeDocument/2006/relationships/image" Target="../media/image248.png"/><Relationship Id="rId37" Type="http://schemas.openxmlformats.org/officeDocument/2006/relationships/customXml" Target="../ink/ink697.xml"/><Relationship Id="rId542" Type="http://schemas.openxmlformats.org/officeDocument/2006/relationships/image" Target="../media/image2007.png"/><Relationship Id="rId547" Type="http://schemas.openxmlformats.org/officeDocument/2006/relationships/customXml" Target="../ink/ink717.xml"/><Relationship Id="rId563" Type="http://schemas.openxmlformats.org/officeDocument/2006/relationships/customXml" Target="../ink/ink725.xml"/><Relationship Id="rId568" Type="http://schemas.openxmlformats.org/officeDocument/2006/relationships/customXml" Target="../ink/ink728.xml"/><Relationship Id="rId584" Type="http://schemas.openxmlformats.org/officeDocument/2006/relationships/customXml" Target="../ink/ink736.xml"/><Relationship Id="rId589" Type="http://schemas.openxmlformats.org/officeDocument/2006/relationships/image" Target="../media/image2030.png"/><Relationship Id="rId5" Type="http://schemas.openxmlformats.org/officeDocument/2006/relationships/customXml" Target="../ink/ink681.xml"/><Relationship Id="rId22" Type="http://schemas.openxmlformats.org/officeDocument/2006/relationships/image" Target="../media/image13480.png"/><Relationship Id="rId27" Type="http://schemas.openxmlformats.org/officeDocument/2006/relationships/customXml" Target="../ink/ink692.xml"/><Relationship Id="rId43" Type="http://schemas.openxmlformats.org/officeDocument/2006/relationships/customXml" Target="../ink/ink700.xml"/><Relationship Id="rId48" Type="http://schemas.openxmlformats.org/officeDocument/2006/relationships/image" Target="../media/image256.png"/><Relationship Id="rId532" Type="http://schemas.openxmlformats.org/officeDocument/2006/relationships/image" Target="../media/image2003.png"/><Relationship Id="rId537" Type="http://schemas.openxmlformats.org/officeDocument/2006/relationships/customXml" Target="../ink/ink712.xml"/><Relationship Id="rId553" Type="http://schemas.openxmlformats.org/officeDocument/2006/relationships/customXml" Target="../ink/ink720.xml"/><Relationship Id="rId558" Type="http://schemas.openxmlformats.org/officeDocument/2006/relationships/image" Target="../media/image2015.png"/><Relationship Id="rId574" Type="http://schemas.openxmlformats.org/officeDocument/2006/relationships/customXml" Target="../ink/ink731.xml"/><Relationship Id="rId579" Type="http://schemas.openxmlformats.org/officeDocument/2006/relationships/image" Target="../media/image2025.png"/><Relationship Id="rId590" Type="http://schemas.openxmlformats.org/officeDocument/2006/relationships/customXml" Target="../ink/ink739.xml"/><Relationship Id="rId595" Type="http://schemas.openxmlformats.org/officeDocument/2006/relationships/image" Target="../media/image2033.png"/><Relationship Id="rId604" Type="http://schemas.openxmlformats.org/officeDocument/2006/relationships/customXml" Target="../ink/ink746.xml"/><Relationship Id="rId12" Type="http://schemas.openxmlformats.org/officeDocument/2006/relationships/image" Target="../media/image13430.png"/><Relationship Id="rId17" Type="http://schemas.openxmlformats.org/officeDocument/2006/relationships/customXml" Target="../ink/ink687.xml"/><Relationship Id="rId33" Type="http://schemas.openxmlformats.org/officeDocument/2006/relationships/customXml" Target="../ink/ink695.xml"/><Relationship Id="rId38" Type="http://schemas.openxmlformats.org/officeDocument/2006/relationships/image" Target="../media/image251.png"/><Relationship Id="rId522" Type="http://schemas.openxmlformats.org/officeDocument/2006/relationships/image" Target="../media/image1998.png"/><Relationship Id="rId527" Type="http://schemas.openxmlformats.org/officeDocument/2006/relationships/customXml" Target="../ink/ink707.xml"/><Relationship Id="rId543" Type="http://schemas.openxmlformats.org/officeDocument/2006/relationships/customXml" Target="../ink/ink715.xml"/><Relationship Id="rId548" Type="http://schemas.openxmlformats.org/officeDocument/2006/relationships/image" Target="../media/image2010.png"/><Relationship Id="rId569" Type="http://schemas.openxmlformats.org/officeDocument/2006/relationships/image" Target="../media/image2020.png"/><Relationship Id="rId564" Type="http://schemas.openxmlformats.org/officeDocument/2006/relationships/image" Target="../media/image2018.png"/><Relationship Id="rId580" Type="http://schemas.openxmlformats.org/officeDocument/2006/relationships/customXml" Target="../ink/ink734.xml"/><Relationship Id="rId585" Type="http://schemas.openxmlformats.org/officeDocument/2006/relationships/image" Target="../media/image20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00.png"/><Relationship Id="rId23" Type="http://schemas.openxmlformats.org/officeDocument/2006/relationships/customXml" Target="../ink/ink690.xml"/><Relationship Id="rId28" Type="http://schemas.openxmlformats.org/officeDocument/2006/relationships/image" Target="../media/image246.png"/><Relationship Id="rId49" Type="http://schemas.openxmlformats.org/officeDocument/2006/relationships/customXml" Target="../ink/ink703.xml"/><Relationship Id="rId533" Type="http://schemas.openxmlformats.org/officeDocument/2006/relationships/customXml" Target="../ink/ink710.xml"/><Relationship Id="rId538" Type="http://schemas.openxmlformats.org/officeDocument/2006/relationships/image" Target="../media/image2005.png"/><Relationship Id="rId559" Type="http://schemas.openxmlformats.org/officeDocument/2006/relationships/customXml" Target="../ink/ink723.xml"/><Relationship Id="rId44" Type="http://schemas.openxmlformats.org/officeDocument/2006/relationships/image" Target="../media/image254.png"/><Relationship Id="rId554" Type="http://schemas.openxmlformats.org/officeDocument/2006/relationships/image" Target="../media/image2013.png"/><Relationship Id="rId570" Type="http://schemas.openxmlformats.org/officeDocument/2006/relationships/customXml" Target="../ink/ink729.xml"/><Relationship Id="rId575" Type="http://schemas.openxmlformats.org/officeDocument/2006/relationships/image" Target="../media/image2023.png"/><Relationship Id="rId591" Type="http://schemas.openxmlformats.org/officeDocument/2006/relationships/image" Target="../media/image2031.png"/><Relationship Id="rId596" Type="http://schemas.openxmlformats.org/officeDocument/2006/relationships/customXml" Target="../ink/ink742.xml"/><Relationship Id="rId605" Type="http://schemas.openxmlformats.org/officeDocument/2006/relationships/image" Target="../media/image2038.png"/><Relationship Id="rId600" Type="http://schemas.openxmlformats.org/officeDocument/2006/relationships/customXml" Target="../ink/ink744.xml"/><Relationship Id="rId13" Type="http://schemas.openxmlformats.org/officeDocument/2006/relationships/customXml" Target="../ink/ink685.xml"/><Relationship Id="rId18" Type="http://schemas.openxmlformats.org/officeDocument/2006/relationships/image" Target="../media/image13460.png"/><Relationship Id="rId39" Type="http://schemas.openxmlformats.org/officeDocument/2006/relationships/customXml" Target="../ink/ink698.xml"/><Relationship Id="rId523" Type="http://schemas.openxmlformats.org/officeDocument/2006/relationships/customXml" Target="../ink/ink705.xml"/><Relationship Id="rId528" Type="http://schemas.openxmlformats.org/officeDocument/2006/relationships/image" Target="../media/image2001.png"/><Relationship Id="rId549" Type="http://schemas.openxmlformats.org/officeDocument/2006/relationships/customXml" Target="../ink/ink718.xml"/><Relationship Id="rId34" Type="http://schemas.openxmlformats.org/officeDocument/2006/relationships/image" Target="../media/image249.png"/><Relationship Id="rId50" Type="http://schemas.openxmlformats.org/officeDocument/2006/relationships/image" Target="../media/image257.png"/><Relationship Id="rId544" Type="http://schemas.openxmlformats.org/officeDocument/2006/relationships/image" Target="../media/image2008.png"/><Relationship Id="rId560" Type="http://schemas.openxmlformats.org/officeDocument/2006/relationships/image" Target="../media/image2016.png"/><Relationship Id="rId565" Type="http://schemas.openxmlformats.org/officeDocument/2006/relationships/customXml" Target="../ink/ink726.xml"/><Relationship Id="rId581" Type="http://schemas.openxmlformats.org/officeDocument/2006/relationships/image" Target="../media/image2026.png"/><Relationship Id="rId586" Type="http://schemas.openxmlformats.org/officeDocument/2006/relationships/customXml" Target="../ink/ink737.xml"/><Relationship Id="rId7" Type="http://schemas.openxmlformats.org/officeDocument/2006/relationships/customXml" Target="../ink/ink682.xml"/><Relationship Id="rId2" Type="http://schemas.openxmlformats.org/officeDocument/2006/relationships/image" Target="../media/image244.png"/><Relationship Id="rId29" Type="http://schemas.openxmlformats.org/officeDocument/2006/relationships/customXml" Target="../ink/ink693.xml"/><Relationship Id="rId539" Type="http://schemas.openxmlformats.org/officeDocument/2006/relationships/customXml" Target="../ink/ink713.xml"/><Relationship Id="rId24" Type="http://schemas.openxmlformats.org/officeDocument/2006/relationships/image" Target="../media/image13490.png"/><Relationship Id="rId40" Type="http://schemas.openxmlformats.org/officeDocument/2006/relationships/image" Target="../media/image252.png"/><Relationship Id="rId45" Type="http://schemas.openxmlformats.org/officeDocument/2006/relationships/customXml" Target="../ink/ink701.xml"/><Relationship Id="rId534" Type="http://schemas.openxmlformats.org/officeDocument/2006/relationships/image" Target="../media/image1506.png"/><Relationship Id="rId550" Type="http://schemas.openxmlformats.org/officeDocument/2006/relationships/image" Target="../media/image2011.png"/><Relationship Id="rId555" Type="http://schemas.openxmlformats.org/officeDocument/2006/relationships/customXml" Target="../ink/ink721.xml"/><Relationship Id="rId576" Type="http://schemas.openxmlformats.org/officeDocument/2006/relationships/customXml" Target="../ink/ink732.xml"/><Relationship Id="rId597" Type="http://schemas.openxmlformats.org/officeDocument/2006/relationships/image" Target="../media/image2034.png"/><Relationship Id="rId571" Type="http://schemas.openxmlformats.org/officeDocument/2006/relationships/image" Target="../media/image2021.png"/><Relationship Id="rId592" Type="http://schemas.openxmlformats.org/officeDocument/2006/relationships/customXml" Target="../ink/ink740.xml"/><Relationship Id="rId601" Type="http://schemas.openxmlformats.org/officeDocument/2006/relationships/image" Target="../media/image2036.png"/><Relationship Id="rId19" Type="http://schemas.openxmlformats.org/officeDocument/2006/relationships/customXml" Target="../ink/ink688.xml"/><Relationship Id="rId529" Type="http://schemas.openxmlformats.org/officeDocument/2006/relationships/customXml" Target="../ink/ink708.xml"/><Relationship Id="rId14" Type="http://schemas.openxmlformats.org/officeDocument/2006/relationships/image" Target="../media/image13440.png"/><Relationship Id="rId30" Type="http://schemas.openxmlformats.org/officeDocument/2006/relationships/image" Target="../media/image247.png"/><Relationship Id="rId35" Type="http://schemas.openxmlformats.org/officeDocument/2006/relationships/customXml" Target="../ink/ink696.xml"/><Relationship Id="rId524" Type="http://schemas.openxmlformats.org/officeDocument/2006/relationships/image" Target="../media/image1999.png"/><Relationship Id="rId540" Type="http://schemas.openxmlformats.org/officeDocument/2006/relationships/image" Target="../media/image2006.png"/><Relationship Id="rId545" Type="http://schemas.openxmlformats.org/officeDocument/2006/relationships/customXml" Target="../ink/ink716.xml"/><Relationship Id="rId566" Type="http://schemas.openxmlformats.org/officeDocument/2006/relationships/customXml" Target="../ink/ink727.xml"/><Relationship Id="rId587" Type="http://schemas.openxmlformats.org/officeDocument/2006/relationships/image" Target="../media/image2029.png"/><Relationship Id="rId8" Type="http://schemas.openxmlformats.org/officeDocument/2006/relationships/image" Target="../media/image13411.png"/><Relationship Id="rId51" Type="http://schemas.openxmlformats.org/officeDocument/2006/relationships/customXml" Target="../ink/ink704.xml"/><Relationship Id="rId561" Type="http://schemas.openxmlformats.org/officeDocument/2006/relationships/customXml" Target="../ink/ink724.xml"/><Relationship Id="rId582" Type="http://schemas.openxmlformats.org/officeDocument/2006/relationships/customXml" Target="../ink/ink735.xml"/><Relationship Id="rId3" Type="http://schemas.openxmlformats.org/officeDocument/2006/relationships/customXml" Target="../ink/ink680.xml"/><Relationship Id="rId25" Type="http://schemas.openxmlformats.org/officeDocument/2006/relationships/customXml" Target="../ink/ink691.xml"/><Relationship Id="rId46" Type="http://schemas.openxmlformats.org/officeDocument/2006/relationships/image" Target="../media/image255.png"/><Relationship Id="rId530" Type="http://schemas.openxmlformats.org/officeDocument/2006/relationships/image" Target="../media/image2002.png"/><Relationship Id="rId535" Type="http://schemas.openxmlformats.org/officeDocument/2006/relationships/customXml" Target="../ink/ink711.xml"/><Relationship Id="rId556" Type="http://schemas.openxmlformats.org/officeDocument/2006/relationships/image" Target="../media/image2014.png"/><Relationship Id="rId577" Type="http://schemas.openxmlformats.org/officeDocument/2006/relationships/image" Target="../media/image2024.png"/><Relationship Id="rId20" Type="http://schemas.openxmlformats.org/officeDocument/2006/relationships/image" Target="../media/image13470.png"/><Relationship Id="rId41" Type="http://schemas.openxmlformats.org/officeDocument/2006/relationships/customXml" Target="../ink/ink699.xml"/><Relationship Id="rId551" Type="http://schemas.openxmlformats.org/officeDocument/2006/relationships/customXml" Target="../ink/ink719.xml"/><Relationship Id="rId572" Type="http://schemas.openxmlformats.org/officeDocument/2006/relationships/customXml" Target="../ink/ink730.xml"/><Relationship Id="rId593" Type="http://schemas.openxmlformats.org/officeDocument/2006/relationships/image" Target="../media/image2032.png"/><Relationship Id="rId598" Type="http://schemas.openxmlformats.org/officeDocument/2006/relationships/customXml" Target="../ink/ink743.xml"/><Relationship Id="rId602" Type="http://schemas.openxmlformats.org/officeDocument/2006/relationships/customXml" Target="../ink/ink745.xml"/><Relationship Id="rId15" Type="http://schemas.openxmlformats.org/officeDocument/2006/relationships/customXml" Target="../ink/ink686.xml"/><Relationship Id="rId36" Type="http://schemas.openxmlformats.org/officeDocument/2006/relationships/image" Target="../media/image250.png"/><Relationship Id="rId525" Type="http://schemas.openxmlformats.org/officeDocument/2006/relationships/customXml" Target="../ink/ink706.xml"/><Relationship Id="rId546" Type="http://schemas.openxmlformats.org/officeDocument/2006/relationships/image" Target="../media/image2009.png"/><Relationship Id="rId567" Type="http://schemas.openxmlformats.org/officeDocument/2006/relationships/image" Target="../media/image2019.png"/><Relationship Id="rId10" Type="http://schemas.openxmlformats.org/officeDocument/2006/relationships/image" Target="../media/image13420.png"/><Relationship Id="rId31" Type="http://schemas.openxmlformats.org/officeDocument/2006/relationships/customXml" Target="../ink/ink694.xml"/><Relationship Id="rId541" Type="http://schemas.openxmlformats.org/officeDocument/2006/relationships/customXml" Target="../ink/ink714.xml"/><Relationship Id="rId562" Type="http://schemas.openxmlformats.org/officeDocument/2006/relationships/image" Target="../media/image2017.png"/><Relationship Id="rId583" Type="http://schemas.openxmlformats.org/officeDocument/2006/relationships/image" Target="../media/image2027.png"/><Relationship Id="rId588" Type="http://schemas.openxmlformats.org/officeDocument/2006/relationships/customXml" Target="../ink/ink738.xml"/><Relationship Id="rId4" Type="http://schemas.openxmlformats.org/officeDocument/2006/relationships/image" Target="../media/image13390.png"/><Relationship Id="rId9" Type="http://schemas.openxmlformats.org/officeDocument/2006/relationships/customXml" Target="../ink/ink683.xml"/><Relationship Id="rId26" Type="http://schemas.openxmlformats.org/officeDocument/2006/relationships/image" Target="../media/image245.png"/><Relationship Id="rId536" Type="http://schemas.openxmlformats.org/officeDocument/2006/relationships/image" Target="../media/image2004.png"/><Relationship Id="rId47" Type="http://schemas.openxmlformats.org/officeDocument/2006/relationships/customXml" Target="../ink/ink702.xml"/><Relationship Id="rId557" Type="http://schemas.openxmlformats.org/officeDocument/2006/relationships/customXml" Target="../ink/ink722.xml"/><Relationship Id="rId578" Type="http://schemas.openxmlformats.org/officeDocument/2006/relationships/customXml" Target="../ink/ink733.xml"/><Relationship Id="rId599" Type="http://schemas.openxmlformats.org/officeDocument/2006/relationships/image" Target="../media/image20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/>
              <a:t>PRELAZNI PROCESI U RL I RC</a:t>
            </a:r>
            <a:br>
              <a:rPr lang="en-US" sz="4000" b="1" i="1" dirty="0"/>
            </a:br>
            <a:r>
              <a:rPr lang="en-US" sz="4000" b="1" i="1" dirty="0"/>
              <a:t>KOLIMA JEDNOSMERNE STRUJE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92F94BF-DE8C-43CF-A024-315D0312B9EC}"/>
              </a:ext>
            </a:extLst>
          </p:cNvPr>
          <p:cNvGrpSpPr/>
          <p:nvPr/>
        </p:nvGrpSpPr>
        <p:grpSpPr>
          <a:xfrm>
            <a:off x="958981" y="177929"/>
            <a:ext cx="4169520" cy="1458720"/>
            <a:chOff x="958981" y="177929"/>
            <a:chExt cx="4169520" cy="14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EFEAB56-95F1-467D-82DC-501E1D8EA850}"/>
                    </a:ext>
                  </a:extLst>
                </p14:cNvPr>
                <p14:cNvContentPartPr/>
                <p14:nvPr/>
              </p14:nvContentPartPr>
              <p14:xfrm>
                <a:off x="4024381" y="177929"/>
                <a:ext cx="136800" cy="147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EFEAB56-95F1-467D-82DC-501E1D8EA8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20061" y="173609"/>
                  <a:ext cx="145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6F95EB5-869D-4385-8830-02366757B1D2}"/>
                    </a:ext>
                  </a:extLst>
                </p14:cNvPr>
                <p14:cNvContentPartPr/>
                <p14:nvPr/>
              </p14:nvContentPartPr>
              <p14:xfrm>
                <a:off x="3570421" y="584009"/>
                <a:ext cx="18000" cy="268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6F95EB5-869D-4385-8830-02366757B1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66101" y="579689"/>
                  <a:ext cx="26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B71A93-9E03-4B83-8627-730504D54055}"/>
                    </a:ext>
                  </a:extLst>
                </p14:cNvPr>
                <p14:cNvContentPartPr/>
                <p14:nvPr/>
              </p14:nvContentPartPr>
              <p14:xfrm>
                <a:off x="3361261" y="832049"/>
                <a:ext cx="400680" cy="2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B71A93-9E03-4B83-8627-730504D540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56941" y="827729"/>
                  <a:ext cx="409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514A2E4-B24F-49FC-A946-52275F24D64A}"/>
                    </a:ext>
                  </a:extLst>
                </p14:cNvPr>
                <p14:cNvContentPartPr/>
                <p14:nvPr/>
              </p14:nvContentPartPr>
              <p14:xfrm>
                <a:off x="3496981" y="899729"/>
                <a:ext cx="140400" cy="57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514A2E4-B24F-49FC-A946-52275F24D6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92661" y="895409"/>
                  <a:ext cx="149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E3AA34-F866-4045-BB1C-EB3101ADD916}"/>
                    </a:ext>
                  </a:extLst>
                </p14:cNvPr>
                <p14:cNvContentPartPr/>
                <p14:nvPr/>
              </p14:nvContentPartPr>
              <p14:xfrm>
                <a:off x="3559261" y="976049"/>
                <a:ext cx="7920" cy="30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E3AA34-F866-4045-BB1C-EB3101ADD9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54941" y="971729"/>
                  <a:ext cx="165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0A39382-2C35-4564-8113-246F059D8AE9}"/>
                    </a:ext>
                  </a:extLst>
                </p14:cNvPr>
                <p14:cNvContentPartPr/>
                <p14:nvPr/>
              </p14:nvContentPartPr>
              <p14:xfrm>
                <a:off x="3606781" y="486809"/>
                <a:ext cx="601560" cy="105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0A39382-2C35-4564-8113-246F059D8A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02461" y="482489"/>
                  <a:ext cx="610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3526F7-5C74-43DD-B5A2-5452651C700A}"/>
                    </a:ext>
                  </a:extLst>
                </p14:cNvPr>
                <p14:cNvContentPartPr/>
                <p14:nvPr/>
              </p14:nvContentPartPr>
              <p14:xfrm>
                <a:off x="4225621" y="611729"/>
                <a:ext cx="72720" cy="57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3526F7-5C74-43DD-B5A2-5452651C70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21301" y="607409"/>
                  <a:ext cx="81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3A0769-22D5-4577-936C-665A0E8EE85A}"/>
                    </a:ext>
                  </a:extLst>
                </p14:cNvPr>
                <p14:cNvContentPartPr/>
                <p14:nvPr/>
              </p14:nvContentPartPr>
              <p14:xfrm>
                <a:off x="4323901" y="598409"/>
                <a:ext cx="468000" cy="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3A0769-22D5-4577-936C-665A0E8EE8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19581" y="594089"/>
                  <a:ext cx="476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09D7D56-1A69-4918-8F18-A18BF28EC490}"/>
                    </a:ext>
                  </a:extLst>
                </p14:cNvPr>
                <p14:cNvContentPartPr/>
                <p14:nvPr/>
              </p14:nvContentPartPr>
              <p14:xfrm>
                <a:off x="4789741" y="600209"/>
                <a:ext cx="43920" cy="216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09D7D56-1A69-4918-8F18-A18BF28EC4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85421" y="595889"/>
                  <a:ext cx="52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89ED33B-D2DB-4935-A9C5-20CB322713C9}"/>
                    </a:ext>
                  </a:extLst>
                </p14:cNvPr>
                <p14:cNvContentPartPr/>
                <p14:nvPr/>
              </p14:nvContentPartPr>
              <p14:xfrm>
                <a:off x="4784341" y="846449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89ED33B-D2DB-4935-A9C5-20CB322713C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80021" y="84212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A6105A-0801-4289-BE31-99C050C48E54}"/>
                    </a:ext>
                  </a:extLst>
                </p14:cNvPr>
                <p14:cNvContentPartPr/>
                <p14:nvPr/>
              </p14:nvContentPartPr>
              <p14:xfrm>
                <a:off x="4756621" y="830249"/>
                <a:ext cx="115560" cy="18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A6105A-0801-4289-BE31-99C050C48E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52301" y="825929"/>
                  <a:ext cx="124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90D9587-2F9F-43E6-BC59-713671CBC6CC}"/>
                    </a:ext>
                  </a:extLst>
                </p14:cNvPr>
                <p14:cNvContentPartPr/>
                <p14:nvPr/>
              </p14:nvContentPartPr>
              <p14:xfrm>
                <a:off x="4741861" y="852569"/>
                <a:ext cx="108000" cy="177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90D9587-2F9F-43E6-BC59-713671CBC6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37541" y="848249"/>
                  <a:ext cx="116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47FD1B-5089-4F9E-871C-4315A1728B35}"/>
                    </a:ext>
                  </a:extLst>
                </p14:cNvPr>
                <p14:cNvContentPartPr/>
                <p14:nvPr/>
              </p14:nvContentPartPr>
              <p14:xfrm>
                <a:off x="4784341" y="1036889"/>
                <a:ext cx="24840" cy="230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47FD1B-5089-4F9E-871C-4315A1728B3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80021" y="1032569"/>
                  <a:ext cx="33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4A98BF-8561-4EAF-82C6-CD29B196189C}"/>
                    </a:ext>
                  </a:extLst>
                </p14:cNvPr>
                <p14:cNvContentPartPr/>
                <p14:nvPr/>
              </p14:nvContentPartPr>
              <p14:xfrm>
                <a:off x="3567901" y="1292489"/>
                <a:ext cx="1225080" cy="9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4A98BF-8561-4EAF-82C6-CD29B19618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63581" y="1288169"/>
                  <a:ext cx="1233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348D7A5-7D3C-459B-B097-C5A0B05E162E}"/>
                    </a:ext>
                  </a:extLst>
                </p14:cNvPr>
                <p14:cNvContentPartPr/>
                <p14:nvPr/>
              </p14:nvContentPartPr>
              <p14:xfrm>
                <a:off x="4981261" y="872009"/>
                <a:ext cx="36360" cy="133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348D7A5-7D3C-459B-B097-C5A0B05E162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76941" y="867689"/>
                  <a:ext cx="45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A379FBA-725A-4C50-8FBA-F93C96A0162A}"/>
                    </a:ext>
                  </a:extLst>
                </p14:cNvPr>
                <p14:cNvContentPartPr/>
                <p14:nvPr/>
              </p14:nvContentPartPr>
              <p14:xfrm>
                <a:off x="4940221" y="839609"/>
                <a:ext cx="188280" cy="157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A379FBA-725A-4C50-8FBA-F93C96A016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35901" y="835289"/>
                  <a:ext cx="196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EC3B3D9-56EB-48AD-AB4A-D20084100FAE}"/>
                    </a:ext>
                  </a:extLst>
                </p14:cNvPr>
                <p14:cNvContentPartPr/>
                <p14:nvPr/>
              </p14:nvContentPartPr>
              <p14:xfrm>
                <a:off x="3184501" y="783449"/>
                <a:ext cx="111600" cy="165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EC3B3D9-56EB-48AD-AB4A-D20084100F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80181" y="779129"/>
                  <a:ext cx="120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BC28C70-278E-4E3D-89CD-F9BA6F1C5524}"/>
                    </a:ext>
                  </a:extLst>
                </p14:cNvPr>
                <p14:cNvContentPartPr/>
                <p14:nvPr/>
              </p14:nvContentPartPr>
              <p14:xfrm>
                <a:off x="3167221" y="697409"/>
                <a:ext cx="136080" cy="37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BC28C70-278E-4E3D-89CD-F9BA6F1C552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62901" y="693089"/>
                  <a:ext cx="144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D31BF5B-480F-42FF-9708-5B6B0499344B}"/>
                    </a:ext>
                  </a:extLst>
                </p14:cNvPr>
                <p14:cNvContentPartPr/>
                <p14:nvPr/>
              </p14:nvContentPartPr>
              <p14:xfrm>
                <a:off x="3205381" y="784169"/>
                <a:ext cx="52200" cy="6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D31BF5B-480F-42FF-9708-5B6B049934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01061" y="779849"/>
                  <a:ext cx="60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76FD125-D8EF-43D4-90F4-13F74BC9839D}"/>
                    </a:ext>
                  </a:extLst>
                </p14:cNvPr>
                <p14:cNvContentPartPr/>
                <p14:nvPr/>
              </p14:nvContentPartPr>
              <p14:xfrm>
                <a:off x="1022341" y="492569"/>
                <a:ext cx="81360" cy="219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76FD125-D8EF-43D4-90F4-13F74BC9839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8021" y="488249"/>
                  <a:ext cx="90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9C6F002-B2B4-4894-8653-BC90A82DF822}"/>
                    </a:ext>
                  </a:extLst>
                </p14:cNvPr>
                <p14:cNvContentPartPr/>
                <p14:nvPr/>
              </p14:nvContentPartPr>
              <p14:xfrm>
                <a:off x="958981" y="595529"/>
                <a:ext cx="118080" cy="27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9C6F002-B2B4-4894-8653-BC90A82DF82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4661" y="591209"/>
                  <a:ext cx="126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9E21738-C80D-44D0-B426-F3446967534C}"/>
                    </a:ext>
                  </a:extLst>
                </p14:cNvPr>
                <p14:cNvContentPartPr/>
                <p14:nvPr/>
              </p14:nvContentPartPr>
              <p14:xfrm>
                <a:off x="1169941" y="615689"/>
                <a:ext cx="68760" cy="5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9E21738-C80D-44D0-B426-F3446967534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65621" y="611369"/>
                  <a:ext cx="77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3D56872-BDF1-4EC7-975E-3EB51BCDA7E1}"/>
                    </a:ext>
                  </a:extLst>
                </p14:cNvPr>
                <p14:cNvContentPartPr/>
                <p14:nvPr/>
              </p14:nvContentPartPr>
              <p14:xfrm>
                <a:off x="1169941" y="575369"/>
                <a:ext cx="66960" cy="45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3D56872-BDF1-4EC7-975E-3EB51BCDA7E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65621" y="571049"/>
                  <a:ext cx="75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5BDA329-1E00-41C1-A8EF-798010135DE3}"/>
                    </a:ext>
                  </a:extLst>
                </p14:cNvPr>
                <p14:cNvContentPartPr/>
                <p14:nvPr/>
              </p14:nvContentPartPr>
              <p14:xfrm>
                <a:off x="1369381" y="537929"/>
                <a:ext cx="91080" cy="101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5BDA329-1E00-41C1-A8EF-798010135D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65061" y="533609"/>
                  <a:ext cx="99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D669BF0-FD79-422C-AE3C-D253104914E4}"/>
                    </a:ext>
                  </a:extLst>
                </p14:cNvPr>
                <p14:cNvContentPartPr/>
                <p14:nvPr/>
              </p14:nvContentPartPr>
              <p14:xfrm>
                <a:off x="1874461" y="470609"/>
                <a:ext cx="18720" cy="48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D669BF0-FD79-422C-AE3C-D253104914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70141" y="466289"/>
                  <a:ext cx="273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7C7B1D9-A694-4314-BDE5-A5A49AC4AA41}"/>
                    </a:ext>
                  </a:extLst>
                </p14:cNvPr>
                <p14:cNvContentPartPr/>
                <p14:nvPr/>
              </p14:nvContentPartPr>
              <p14:xfrm>
                <a:off x="1891741" y="938969"/>
                <a:ext cx="874440" cy="17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7C7B1D9-A694-4314-BDE5-A5A49AC4AA4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87421" y="934649"/>
                  <a:ext cx="883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F02FC93-82A0-4E57-9B85-0FB503D6AD07}"/>
                    </a:ext>
                  </a:extLst>
                </p14:cNvPr>
                <p14:cNvContentPartPr/>
                <p14:nvPr/>
              </p14:nvContentPartPr>
              <p14:xfrm>
                <a:off x="1843861" y="591569"/>
                <a:ext cx="855360" cy="38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F02FC93-82A0-4E57-9B85-0FB503D6AD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39541" y="587249"/>
                  <a:ext cx="864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30E8955-74BF-4EE6-9B96-8366EE08CA57}"/>
                    </a:ext>
                  </a:extLst>
                </p14:cNvPr>
                <p14:cNvContentPartPr/>
                <p14:nvPr/>
              </p14:nvContentPartPr>
              <p14:xfrm>
                <a:off x="1798501" y="366209"/>
                <a:ext cx="149760" cy="138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30E8955-74BF-4EE6-9B96-8366EE08CA5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94181" y="361889"/>
                  <a:ext cx="158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C71F3CE-CA47-48E1-950B-4400C194B8D3}"/>
                    </a:ext>
                  </a:extLst>
                </p14:cNvPr>
                <p14:cNvContentPartPr/>
                <p14:nvPr/>
              </p14:nvContentPartPr>
              <p14:xfrm>
                <a:off x="2040061" y="258929"/>
                <a:ext cx="10080" cy="35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C71F3CE-CA47-48E1-950B-4400C194B8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35741" y="254609"/>
                  <a:ext cx="18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C99BB89-F5A8-4AF2-900A-881084DEA32A}"/>
                    </a:ext>
                  </a:extLst>
                </p14:cNvPr>
                <p14:cNvContentPartPr/>
                <p14:nvPr/>
              </p14:nvContentPartPr>
              <p14:xfrm>
                <a:off x="2037541" y="258929"/>
                <a:ext cx="12240" cy="32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C99BB89-F5A8-4AF2-900A-881084DEA3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33221" y="254609"/>
                  <a:ext cx="2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644CB32-4B75-4E31-87BB-785B3834C8CC}"/>
                    </a:ext>
                  </a:extLst>
                </p14:cNvPr>
                <p14:cNvContentPartPr/>
                <p14:nvPr/>
              </p14:nvContentPartPr>
              <p14:xfrm>
                <a:off x="2036821" y="253169"/>
                <a:ext cx="146520" cy="155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644CB32-4B75-4E31-87BB-785B3834C8C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32501" y="248849"/>
                  <a:ext cx="155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C92793E-1336-4650-9DA0-7B3A9F7499DC}"/>
                    </a:ext>
                  </a:extLst>
                </p14:cNvPr>
                <p14:cNvContentPartPr/>
                <p14:nvPr/>
              </p14:nvContentPartPr>
              <p14:xfrm>
                <a:off x="1704181" y="639809"/>
                <a:ext cx="60840" cy="104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C92793E-1336-4650-9DA0-7B3A9F7499D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99861" y="635489"/>
                  <a:ext cx="69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DD3E76-5120-4255-9EAF-DE878DA638B4}"/>
                    </a:ext>
                  </a:extLst>
                </p14:cNvPr>
                <p14:cNvContentPartPr/>
                <p14:nvPr/>
              </p14:nvContentPartPr>
              <p14:xfrm>
                <a:off x="1700581" y="595529"/>
                <a:ext cx="82440" cy="46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DD3E76-5120-4255-9EAF-DE878DA638B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96261" y="591209"/>
                  <a:ext cx="91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68DDFCF-2CC8-4C52-AE6A-4663AF81BB09}"/>
                    </a:ext>
                  </a:extLst>
                </p14:cNvPr>
                <p14:cNvContentPartPr/>
                <p14:nvPr/>
              </p14:nvContentPartPr>
              <p14:xfrm>
                <a:off x="1718941" y="661409"/>
                <a:ext cx="65880" cy="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68DDFCF-2CC8-4C52-AE6A-4663AF81BB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14621" y="657089"/>
                  <a:ext cx="74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5A5C94-78A1-4F3B-90B2-407B25F64990}"/>
                    </a:ext>
                  </a:extLst>
                </p14:cNvPr>
                <p14:cNvContentPartPr/>
                <p14:nvPr/>
              </p14:nvContentPartPr>
              <p14:xfrm>
                <a:off x="1946821" y="1140569"/>
                <a:ext cx="39240" cy="471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5A5C94-78A1-4F3B-90B2-407B25F649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42501" y="1136249"/>
                  <a:ext cx="478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98DBABF-A804-4C7F-A372-C42A02CEF759}"/>
                    </a:ext>
                  </a:extLst>
                </p14:cNvPr>
                <p14:cNvContentPartPr/>
                <p14:nvPr/>
              </p14:nvContentPartPr>
              <p14:xfrm>
                <a:off x="1962661" y="1567169"/>
                <a:ext cx="1045440" cy="69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98DBABF-A804-4C7F-A372-C42A02CEF7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58341" y="1562849"/>
                  <a:ext cx="1054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AE92EAB-916B-4DF4-9C0F-2AF270127880}"/>
                    </a:ext>
                  </a:extLst>
                </p14:cNvPr>
                <p14:cNvContentPartPr/>
                <p14:nvPr/>
              </p14:nvContentPartPr>
              <p14:xfrm>
                <a:off x="1963021" y="1255409"/>
                <a:ext cx="821160" cy="18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AE92EAB-916B-4DF4-9C0F-2AF2701278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58701" y="1251089"/>
                  <a:ext cx="829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3E5AAFA-D8F0-45C8-AB18-6C39C4559CE9}"/>
                    </a:ext>
                  </a:extLst>
                </p14:cNvPr>
                <p14:cNvContentPartPr/>
                <p14:nvPr/>
              </p14:nvContentPartPr>
              <p14:xfrm>
                <a:off x="1897861" y="1034369"/>
                <a:ext cx="173160" cy="120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3E5AAFA-D8F0-45C8-AB18-6C39C4559CE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93541" y="1030049"/>
                  <a:ext cx="181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CE6E575-6975-476D-85BD-6881DC3DEC12}"/>
                    </a:ext>
                  </a:extLst>
                </p14:cNvPr>
                <p14:cNvContentPartPr/>
                <p14:nvPr/>
              </p14:nvContentPartPr>
              <p14:xfrm>
                <a:off x="1602301" y="1137329"/>
                <a:ext cx="53640" cy="103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CE6E575-6975-476D-85BD-6881DC3DEC1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97981" y="1133009"/>
                  <a:ext cx="62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8F7749-81FC-4E06-A8B7-9FA0C4B2BF89}"/>
                    </a:ext>
                  </a:extLst>
                </p14:cNvPr>
                <p14:cNvContentPartPr/>
                <p14:nvPr/>
              </p14:nvContentPartPr>
              <p14:xfrm>
                <a:off x="2144461" y="1419929"/>
                <a:ext cx="68400" cy="93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8F7749-81FC-4E06-A8B7-9FA0C4B2BF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40141" y="1415609"/>
                  <a:ext cx="77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67DF12E-F954-48C7-8741-314EE46643CA}"/>
                    </a:ext>
                  </a:extLst>
                </p14:cNvPr>
                <p14:cNvContentPartPr/>
                <p14:nvPr/>
              </p14:nvContentPartPr>
              <p14:xfrm>
                <a:off x="2171461" y="1347929"/>
                <a:ext cx="11880" cy="10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67DF12E-F954-48C7-8741-314EE46643C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67141" y="1343609"/>
                  <a:ext cx="20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DFD9767-4659-4D11-BB07-EAE04009EB7D}"/>
                    </a:ext>
                  </a:extLst>
                </p14:cNvPr>
                <p14:cNvContentPartPr/>
                <p14:nvPr/>
              </p14:nvContentPartPr>
              <p14:xfrm>
                <a:off x="2323021" y="1433609"/>
                <a:ext cx="54360" cy="17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DFD9767-4659-4D11-BB07-EAE04009EB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18701" y="1429289"/>
                  <a:ext cx="63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5EB7168-83C9-415D-B03A-560A6E28C796}"/>
                    </a:ext>
                  </a:extLst>
                </p14:cNvPr>
                <p14:cNvContentPartPr/>
                <p14:nvPr/>
              </p14:nvContentPartPr>
              <p14:xfrm>
                <a:off x="2315461" y="1399409"/>
                <a:ext cx="50040" cy="51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5EB7168-83C9-415D-B03A-560A6E28C79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11141" y="1395089"/>
                  <a:ext cx="58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0BE31C7-86B9-41F2-A0AD-A141FDF76D4E}"/>
                    </a:ext>
                  </a:extLst>
                </p14:cNvPr>
                <p14:cNvContentPartPr/>
                <p14:nvPr/>
              </p14:nvContentPartPr>
              <p14:xfrm>
                <a:off x="2481421" y="1324529"/>
                <a:ext cx="109800" cy="84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0BE31C7-86B9-41F2-A0AD-A141FDF76D4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77101" y="1320209"/>
                  <a:ext cx="118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E31A945-9C21-4130-B4D1-37D01E67A6E6}"/>
                    </a:ext>
                  </a:extLst>
                </p14:cNvPr>
                <p14:cNvContentPartPr/>
                <p14:nvPr/>
              </p14:nvContentPartPr>
              <p14:xfrm>
                <a:off x="2473141" y="1286009"/>
                <a:ext cx="79920" cy="31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E31A945-9C21-4130-B4D1-37D01E67A6E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68821" y="1281689"/>
                  <a:ext cx="88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8A8E9F3-A98D-4C39-9F95-BD0CF236D308}"/>
                    </a:ext>
                  </a:extLst>
                </p14:cNvPr>
                <p14:cNvContentPartPr/>
                <p14:nvPr/>
              </p14:nvContentPartPr>
              <p14:xfrm>
                <a:off x="2486101" y="1327049"/>
                <a:ext cx="69120" cy="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8A8E9F3-A98D-4C39-9F95-BD0CF236D3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81781" y="1322729"/>
                  <a:ext cx="77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4E1EBF2-E478-4187-AB21-C7032C6E178D}"/>
                    </a:ext>
                  </a:extLst>
                </p14:cNvPr>
                <p14:cNvContentPartPr/>
                <p14:nvPr/>
              </p14:nvContentPartPr>
              <p14:xfrm>
                <a:off x="2483941" y="1434689"/>
                <a:ext cx="132120" cy="19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4E1EBF2-E478-4187-AB21-C7032C6E17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79621" y="1430369"/>
                  <a:ext cx="140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8797A47-FB62-4BE8-9B91-3135E7879A82}"/>
                    </a:ext>
                  </a:extLst>
                </p14:cNvPr>
                <p14:cNvContentPartPr/>
                <p14:nvPr/>
              </p14:nvContentPartPr>
              <p14:xfrm>
                <a:off x="2560261" y="1480049"/>
                <a:ext cx="159480" cy="82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8797A47-FB62-4BE8-9B91-3135E7879A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55941" y="1475729"/>
                  <a:ext cx="16812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0B67255-2872-4174-B1C6-1D4A2012C2C3}"/>
                  </a:ext>
                </a:extLst>
              </p14:cNvPr>
              <p14:cNvContentPartPr/>
              <p14:nvPr/>
            </p14:nvContentPartPr>
            <p14:xfrm>
              <a:off x="6268621" y="232289"/>
              <a:ext cx="113040" cy="1404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0B67255-2872-4174-B1C6-1D4A2012C2C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264301" y="227969"/>
                <a:ext cx="12168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ACB7360-767B-43B5-A86B-71B3EDCE9E27}"/>
              </a:ext>
            </a:extLst>
          </p:cNvPr>
          <p:cNvGrpSpPr/>
          <p:nvPr/>
        </p:nvGrpSpPr>
        <p:grpSpPr>
          <a:xfrm>
            <a:off x="5719981" y="545849"/>
            <a:ext cx="1511280" cy="1589760"/>
            <a:chOff x="5719981" y="545849"/>
            <a:chExt cx="1511280" cy="15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389AE96-830B-41E7-A42B-B3A9E27905CC}"/>
                    </a:ext>
                  </a:extLst>
                </p14:cNvPr>
                <p14:cNvContentPartPr/>
                <p14:nvPr/>
              </p14:nvContentPartPr>
              <p14:xfrm>
                <a:off x="5913661" y="673289"/>
                <a:ext cx="27000" cy="185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389AE96-830B-41E7-A42B-B3A9E27905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09341" y="668969"/>
                  <a:ext cx="35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A02202-2A64-4A06-BEFB-E8769605BF5B}"/>
                    </a:ext>
                  </a:extLst>
                </p14:cNvPr>
                <p14:cNvContentPartPr/>
                <p14:nvPr/>
              </p14:nvContentPartPr>
              <p14:xfrm>
                <a:off x="5719981" y="887489"/>
                <a:ext cx="361080" cy="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A02202-2A64-4A06-BEFB-E8769605BF5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15661" y="883169"/>
                  <a:ext cx="369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A15957C-AB20-4E10-94C8-6829F56FC489}"/>
                    </a:ext>
                  </a:extLst>
                </p14:cNvPr>
                <p14:cNvContentPartPr/>
                <p14:nvPr/>
              </p14:nvContentPartPr>
              <p14:xfrm>
                <a:off x="5859661" y="942569"/>
                <a:ext cx="89280" cy="5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A15957C-AB20-4E10-94C8-6829F56FC4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55341" y="938249"/>
                  <a:ext cx="97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BFABBE4-ECC3-4D9D-8764-814C2BA72289}"/>
                    </a:ext>
                  </a:extLst>
                </p14:cNvPr>
                <p14:cNvContentPartPr/>
                <p14:nvPr/>
              </p14:nvContentPartPr>
              <p14:xfrm>
                <a:off x="5892781" y="966329"/>
                <a:ext cx="6840" cy="282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BFABBE4-ECC3-4D9D-8764-814C2BA7228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88461" y="962009"/>
                  <a:ext cx="15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093AACF-0807-4DBE-963F-9902FC1375D6}"/>
                    </a:ext>
                  </a:extLst>
                </p14:cNvPr>
                <p14:cNvContentPartPr/>
                <p14:nvPr/>
              </p14:nvContentPartPr>
              <p14:xfrm>
                <a:off x="5976301" y="658169"/>
                <a:ext cx="244080" cy="1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093AACF-0807-4DBE-963F-9902FC1375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71981" y="653849"/>
                  <a:ext cx="252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A02848-D1C1-4BB7-80C2-A65F89C54887}"/>
                    </a:ext>
                  </a:extLst>
                </p14:cNvPr>
                <p14:cNvContentPartPr/>
                <p14:nvPr/>
              </p14:nvContentPartPr>
              <p14:xfrm>
                <a:off x="6212461" y="545849"/>
                <a:ext cx="271440" cy="114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A02848-D1C1-4BB7-80C2-A65F89C548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08141" y="541529"/>
                  <a:ext cx="280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9935B81-FB8E-4E7A-A820-6EA95C3B7049}"/>
                    </a:ext>
                  </a:extLst>
                </p14:cNvPr>
                <p14:cNvContentPartPr/>
                <p14:nvPr/>
              </p14:nvContentPartPr>
              <p14:xfrm>
                <a:off x="6473101" y="690209"/>
                <a:ext cx="76680" cy="46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9935B81-FB8E-4E7A-A820-6EA95C3B70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68781" y="685889"/>
                  <a:ext cx="85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4F80F9-BE24-4F72-8F27-37F688E26526}"/>
                    </a:ext>
                  </a:extLst>
                </p14:cNvPr>
                <p14:cNvContentPartPr/>
                <p14:nvPr/>
              </p14:nvContentPartPr>
              <p14:xfrm>
                <a:off x="6544381" y="713609"/>
                <a:ext cx="371160" cy="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4F80F9-BE24-4F72-8F27-37F688E265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40061" y="709289"/>
                  <a:ext cx="379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204D29-C288-4B4D-9489-CB35BC95E7E2}"/>
                    </a:ext>
                  </a:extLst>
                </p14:cNvPr>
                <p14:cNvContentPartPr/>
                <p14:nvPr/>
              </p14:nvContentPartPr>
              <p14:xfrm>
                <a:off x="6941461" y="722969"/>
                <a:ext cx="25920" cy="131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204D29-C288-4B4D-9489-CB35BC95E7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37141" y="718649"/>
                  <a:ext cx="34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BB25AEC-3753-400D-9B9B-4921D29A522A}"/>
                    </a:ext>
                  </a:extLst>
                </p14:cNvPr>
                <p14:cNvContentPartPr/>
                <p14:nvPr/>
              </p14:nvContentPartPr>
              <p14:xfrm>
                <a:off x="6891781" y="856889"/>
                <a:ext cx="91800" cy="154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BB25AEC-3753-400D-9B9B-4921D29A522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87461" y="852569"/>
                  <a:ext cx="100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F963C0-C927-44B4-9FCF-83EBD9436D08}"/>
                    </a:ext>
                  </a:extLst>
                </p14:cNvPr>
                <p14:cNvContentPartPr/>
                <p14:nvPr/>
              </p14:nvContentPartPr>
              <p14:xfrm>
                <a:off x="6888541" y="878849"/>
                <a:ext cx="72360" cy="126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F963C0-C927-44B4-9FCF-83EBD9436D0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84221" y="874529"/>
                  <a:ext cx="81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E075B8E-919D-42A0-B089-172FDC84E5F9}"/>
                    </a:ext>
                  </a:extLst>
                </p14:cNvPr>
                <p14:cNvContentPartPr/>
                <p14:nvPr/>
              </p14:nvContentPartPr>
              <p14:xfrm>
                <a:off x="6911221" y="1007369"/>
                <a:ext cx="81000" cy="319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E075B8E-919D-42A0-B089-172FDC84E5F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06901" y="1003049"/>
                  <a:ext cx="896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D69843-1FF1-4E69-851C-D5F5485A967A}"/>
                    </a:ext>
                  </a:extLst>
                </p14:cNvPr>
                <p14:cNvContentPartPr/>
                <p14:nvPr/>
              </p14:nvContentPartPr>
              <p14:xfrm>
                <a:off x="5898181" y="1206449"/>
                <a:ext cx="1064880" cy="237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D69843-1FF1-4E69-851C-D5F5485A96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93861" y="1202129"/>
                  <a:ext cx="1073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4C3283-8986-4F10-8B03-326C34CACBD4}"/>
                    </a:ext>
                  </a:extLst>
                </p14:cNvPr>
                <p14:cNvContentPartPr/>
                <p14:nvPr/>
              </p14:nvContentPartPr>
              <p14:xfrm>
                <a:off x="6929941" y="1327409"/>
                <a:ext cx="5760" cy="74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4C3283-8986-4F10-8B03-326C34CACBD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25621" y="1323089"/>
                  <a:ext cx="14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B69D2A7-60E2-481B-8765-615B9B5161F4}"/>
                    </a:ext>
                  </a:extLst>
                </p14:cNvPr>
                <p14:cNvContentPartPr/>
                <p14:nvPr/>
              </p14:nvContentPartPr>
              <p14:xfrm>
                <a:off x="7113181" y="831689"/>
                <a:ext cx="118080" cy="142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B69D2A7-60E2-481B-8765-615B9B5161F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08861" y="827369"/>
                  <a:ext cx="126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EBF603A-B036-4D92-9107-73E39762B502}"/>
                    </a:ext>
                  </a:extLst>
                </p14:cNvPr>
                <p14:cNvContentPartPr/>
                <p14:nvPr/>
              </p14:nvContentPartPr>
              <p14:xfrm>
                <a:off x="7098421" y="1133369"/>
                <a:ext cx="84240" cy="11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EBF603A-B036-4D92-9107-73E39762B50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94101" y="1129049"/>
                  <a:ext cx="92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1ABF658-1704-43FB-B19F-449D63790811}"/>
                    </a:ext>
                  </a:extLst>
                </p14:cNvPr>
                <p14:cNvContentPartPr/>
                <p14:nvPr/>
              </p14:nvContentPartPr>
              <p14:xfrm>
                <a:off x="6015541" y="1549529"/>
                <a:ext cx="57600" cy="586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1ABF658-1704-43FB-B19F-449D6379081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11221" y="1545209"/>
                  <a:ext cx="6624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E7987AA-CD57-4C1F-AE79-926BC8A3C56A}"/>
                    </a:ext>
                  </a:extLst>
                </p14:cNvPr>
                <p14:cNvContentPartPr/>
                <p14:nvPr/>
              </p14:nvContentPartPr>
              <p14:xfrm>
                <a:off x="5796301" y="2022929"/>
                <a:ext cx="1122480" cy="29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E7987AA-CD57-4C1F-AE79-926BC8A3C56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91981" y="2018609"/>
                  <a:ext cx="1131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260917B-F99C-432F-B6F5-3FDE22E2FA41}"/>
                    </a:ext>
                  </a:extLst>
                </p14:cNvPr>
                <p14:cNvContentPartPr/>
                <p14:nvPr/>
              </p14:nvContentPartPr>
              <p14:xfrm>
                <a:off x="5985301" y="1490849"/>
                <a:ext cx="120600" cy="130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260917B-F99C-432F-B6F5-3FDE22E2FA4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80981" y="1486529"/>
                  <a:ext cx="129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E7D038A-DEEC-4EBE-AADC-DF50E1CD1AE1}"/>
                    </a:ext>
                  </a:extLst>
                </p14:cNvPr>
                <p14:cNvContentPartPr/>
                <p14:nvPr/>
              </p14:nvContentPartPr>
              <p14:xfrm>
                <a:off x="6046141" y="1557809"/>
                <a:ext cx="933840" cy="477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E7D038A-DEEC-4EBE-AADC-DF50E1CD1AE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41821" y="1553489"/>
                  <a:ext cx="9424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6495B6-C73B-41FB-8198-38055F932D28}"/>
                    </a:ext>
                  </a:extLst>
                </p14:cNvPr>
                <p14:cNvContentPartPr/>
                <p14:nvPr/>
              </p14:nvContentPartPr>
              <p14:xfrm>
                <a:off x="6185101" y="1449809"/>
                <a:ext cx="42840" cy="90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6495B6-C73B-41FB-8198-38055F932D2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80781" y="1445489"/>
                  <a:ext cx="51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5CCF62A-BE1B-41A4-91C9-AB202BAE2B11}"/>
                    </a:ext>
                  </a:extLst>
                </p14:cNvPr>
                <p14:cNvContentPartPr/>
                <p14:nvPr/>
              </p14:nvContentPartPr>
              <p14:xfrm>
                <a:off x="6202021" y="1430009"/>
                <a:ext cx="36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5CCF62A-BE1B-41A4-91C9-AB202BAE2B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97701" y="142568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0A5930A-3EDC-4347-A7CE-71B9BA77A3CC}"/>
                    </a:ext>
                  </a:extLst>
                </p14:cNvPr>
                <p14:cNvContentPartPr/>
                <p14:nvPr/>
              </p14:nvContentPartPr>
              <p14:xfrm>
                <a:off x="6202021" y="1430009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0A5930A-3EDC-4347-A7CE-71B9BA77A3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97701" y="142568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E52754E-7E6D-4643-B019-9BF2C4BABC09}"/>
                    </a:ext>
                  </a:extLst>
                </p14:cNvPr>
                <p14:cNvContentPartPr/>
                <p14:nvPr/>
              </p14:nvContentPartPr>
              <p14:xfrm>
                <a:off x="6202021" y="1430009"/>
                <a:ext cx="101160" cy="74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E52754E-7E6D-4643-B019-9BF2C4BABC0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97701" y="1425689"/>
                  <a:ext cx="109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C4C4D5-5495-4C84-90DD-1C057742051D}"/>
                    </a:ext>
                  </a:extLst>
                </p14:cNvPr>
                <p14:cNvContentPartPr/>
                <p14:nvPr/>
              </p14:nvContentPartPr>
              <p14:xfrm>
                <a:off x="6337741" y="1446209"/>
                <a:ext cx="42840" cy="73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C4C4D5-5495-4C84-90DD-1C057742051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33421" y="1441889"/>
                  <a:ext cx="51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3AAF4EA-34ED-4A7E-B57A-5C09A850A813}"/>
                    </a:ext>
                  </a:extLst>
                </p14:cNvPr>
                <p14:cNvContentPartPr/>
                <p14:nvPr/>
              </p14:nvContentPartPr>
              <p14:xfrm>
                <a:off x="6340981" y="1446209"/>
                <a:ext cx="56520" cy="46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3AAF4EA-34ED-4A7E-B57A-5C09A850A81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36661" y="1441889"/>
                  <a:ext cx="65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C9BFCB9-4C1A-49EC-A5BC-C6AF3BCCD5EB}"/>
                    </a:ext>
                  </a:extLst>
                </p14:cNvPr>
                <p14:cNvContentPartPr/>
                <p14:nvPr/>
              </p14:nvContentPartPr>
              <p14:xfrm>
                <a:off x="6427741" y="1437569"/>
                <a:ext cx="32040" cy="99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C9BFCB9-4C1A-49EC-A5BC-C6AF3BCCD5E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23421" y="1433249"/>
                  <a:ext cx="40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D825A96-52C5-40F9-A4C0-EAEDE3E6561D}"/>
                    </a:ext>
                  </a:extLst>
                </p14:cNvPr>
                <p14:cNvContentPartPr/>
                <p14:nvPr/>
              </p14:nvContentPartPr>
              <p14:xfrm>
                <a:off x="6242341" y="1592009"/>
                <a:ext cx="27000" cy="507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D825A96-52C5-40F9-A4C0-EAEDE3E6561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38021" y="1587689"/>
                  <a:ext cx="35640" cy="51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80CF678-353A-4530-8B33-EF03CA5D09D3}"/>
                  </a:ext>
                </a:extLst>
              </p14:cNvPr>
              <p14:cNvContentPartPr/>
              <p14:nvPr/>
            </p14:nvContentPartPr>
            <p14:xfrm>
              <a:off x="9104341" y="1181249"/>
              <a:ext cx="68040" cy="154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80CF678-353A-4530-8B33-EF03CA5D09D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100021" y="1176929"/>
                <a:ext cx="7668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5D7F9A7-6ABC-4E04-893C-84B4CD53493A}"/>
              </a:ext>
            </a:extLst>
          </p:cNvPr>
          <p:cNvGrpSpPr/>
          <p:nvPr/>
        </p:nvGrpSpPr>
        <p:grpSpPr>
          <a:xfrm>
            <a:off x="7800781" y="604169"/>
            <a:ext cx="1854000" cy="1535760"/>
            <a:chOff x="7800781" y="604169"/>
            <a:chExt cx="1854000" cy="15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944F4D4-AA64-4387-88B1-590A435DC192}"/>
                    </a:ext>
                  </a:extLst>
                </p14:cNvPr>
                <p14:cNvContentPartPr/>
                <p14:nvPr/>
              </p14:nvContentPartPr>
              <p14:xfrm>
                <a:off x="8004541" y="803249"/>
                <a:ext cx="18360" cy="177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944F4D4-AA64-4387-88B1-590A435DC19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00221" y="798929"/>
                  <a:ext cx="27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889088C-DA70-4A13-A2FD-247D84E88C1A}"/>
                    </a:ext>
                  </a:extLst>
                </p14:cNvPr>
                <p14:cNvContentPartPr/>
                <p14:nvPr/>
              </p14:nvContentPartPr>
              <p14:xfrm>
                <a:off x="7800781" y="1007369"/>
                <a:ext cx="428760" cy="7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89088C-DA70-4A13-A2FD-247D84E88C1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96461" y="1003049"/>
                  <a:ext cx="437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FA3DEE-142F-4F2C-BB03-2C1794F96AA2}"/>
                    </a:ext>
                  </a:extLst>
                </p14:cNvPr>
                <p14:cNvContentPartPr/>
                <p14:nvPr/>
              </p14:nvContentPartPr>
              <p14:xfrm>
                <a:off x="7981141" y="1058129"/>
                <a:ext cx="76680" cy="5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FA3DEE-142F-4F2C-BB03-2C1794F96A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76821" y="1053809"/>
                  <a:ext cx="85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4B2EB2E-7194-48D9-9098-CBAF84F0F0DF}"/>
                    </a:ext>
                  </a:extLst>
                </p14:cNvPr>
                <p14:cNvContentPartPr/>
                <p14:nvPr/>
              </p14:nvContentPartPr>
              <p14:xfrm>
                <a:off x="7993741" y="1070009"/>
                <a:ext cx="17280" cy="286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4B2EB2E-7194-48D9-9098-CBAF84F0F0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89421" y="1065689"/>
                  <a:ext cx="259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1728A2C-4A36-4A67-960E-A4FBD32081A3}"/>
                    </a:ext>
                  </a:extLst>
                </p14:cNvPr>
                <p14:cNvContentPartPr/>
                <p14:nvPr/>
              </p14:nvContentPartPr>
              <p14:xfrm>
                <a:off x="8021461" y="677609"/>
                <a:ext cx="361800" cy="9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1728A2C-4A36-4A67-960E-A4FBD32081A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17141" y="673289"/>
                  <a:ext cx="37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05C14C3-B5A2-4665-8F05-5BAA07FDD16E}"/>
                    </a:ext>
                  </a:extLst>
                </p14:cNvPr>
                <p14:cNvContentPartPr/>
                <p14:nvPr/>
              </p14:nvContentPartPr>
              <p14:xfrm>
                <a:off x="8343301" y="604169"/>
                <a:ext cx="268560" cy="103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05C14C3-B5A2-4665-8F05-5BAA07FDD16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38981" y="599849"/>
                  <a:ext cx="277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34CD81B-F0F7-49DC-B737-184741F45E20}"/>
                    </a:ext>
                  </a:extLst>
                </p14:cNvPr>
                <p14:cNvContentPartPr/>
                <p14:nvPr/>
              </p14:nvContentPartPr>
              <p14:xfrm>
                <a:off x="8577661" y="714689"/>
                <a:ext cx="69480" cy="74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34CD81B-F0F7-49DC-B737-184741F45E2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73341" y="710369"/>
                  <a:ext cx="78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B1A63D-E28F-4A4B-9D6A-75091C6AA9A1}"/>
                    </a:ext>
                  </a:extLst>
                </p14:cNvPr>
                <p14:cNvContentPartPr/>
                <p14:nvPr/>
              </p14:nvContentPartPr>
              <p14:xfrm>
                <a:off x="8669821" y="713609"/>
                <a:ext cx="371160" cy="15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B1A63D-E28F-4A4B-9D6A-75091C6AA9A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65501" y="709289"/>
                  <a:ext cx="379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97FF269-1819-4C70-9B3B-CD9E71C3FE41}"/>
                    </a:ext>
                  </a:extLst>
                </p14:cNvPr>
                <p14:cNvContentPartPr/>
                <p14:nvPr/>
              </p14:nvContentPartPr>
              <p14:xfrm>
                <a:off x="9090301" y="717569"/>
                <a:ext cx="12240" cy="161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97FF269-1819-4C70-9B3B-CD9E71C3FE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85981" y="713249"/>
                  <a:ext cx="20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ECED43B-02D6-490E-B182-7407AFDB5116}"/>
                    </a:ext>
                  </a:extLst>
                </p14:cNvPr>
                <p14:cNvContentPartPr/>
                <p14:nvPr/>
              </p14:nvContentPartPr>
              <p14:xfrm>
                <a:off x="9029101" y="893969"/>
                <a:ext cx="119520" cy="133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ECED43B-02D6-490E-B182-7407AFDB511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24781" y="889649"/>
                  <a:ext cx="128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E72BF64-8A38-4DAA-9A98-A0DA08EB1569}"/>
                    </a:ext>
                  </a:extLst>
                </p14:cNvPr>
                <p14:cNvContentPartPr/>
                <p14:nvPr/>
              </p14:nvContentPartPr>
              <p14:xfrm>
                <a:off x="9032341" y="923129"/>
                <a:ext cx="113040" cy="136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E72BF64-8A38-4DAA-9A98-A0DA08EB156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28021" y="918809"/>
                  <a:ext cx="121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066CD35-2896-47E5-BEE5-8066F6F0E306}"/>
                    </a:ext>
                  </a:extLst>
                </p14:cNvPr>
                <p14:cNvContentPartPr/>
                <p14:nvPr/>
              </p14:nvContentPartPr>
              <p14:xfrm>
                <a:off x="9242581" y="892889"/>
                <a:ext cx="113040" cy="120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066CD35-2896-47E5-BEE5-8066F6F0E3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38261" y="888569"/>
                  <a:ext cx="121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A7436AD-07E1-47BF-BFB2-480B360656F3}"/>
                    </a:ext>
                  </a:extLst>
                </p14:cNvPr>
                <p14:cNvContentPartPr/>
                <p14:nvPr/>
              </p14:nvContentPartPr>
              <p14:xfrm>
                <a:off x="9047101" y="1055969"/>
                <a:ext cx="15120" cy="96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A7436AD-07E1-47BF-BFB2-480B360656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42781" y="1051649"/>
                  <a:ext cx="23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6531EB7-5002-41B6-B538-48095DC1A109}"/>
                    </a:ext>
                  </a:extLst>
                </p14:cNvPr>
                <p14:cNvContentPartPr/>
                <p14:nvPr/>
              </p14:nvContentPartPr>
              <p14:xfrm>
                <a:off x="8914621" y="1151369"/>
                <a:ext cx="264600" cy="9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6531EB7-5002-41B6-B538-48095DC1A10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10301" y="1147049"/>
                  <a:ext cx="273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75714C8-3215-4F65-9474-C05E5233F982}"/>
                    </a:ext>
                  </a:extLst>
                </p14:cNvPr>
                <p14:cNvContentPartPr/>
                <p14:nvPr/>
              </p14:nvContentPartPr>
              <p14:xfrm>
                <a:off x="8891221" y="1189169"/>
                <a:ext cx="224640" cy="15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75714C8-3215-4F65-9474-C05E5233F98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86901" y="1184849"/>
                  <a:ext cx="233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90FC57B-0A88-484A-B0CE-97BF97599E4A}"/>
                    </a:ext>
                  </a:extLst>
                </p14:cNvPr>
                <p14:cNvContentPartPr/>
                <p14:nvPr/>
              </p14:nvContentPartPr>
              <p14:xfrm>
                <a:off x="9043501" y="1233449"/>
                <a:ext cx="11520" cy="176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90FC57B-0A88-484A-B0CE-97BF97599E4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39181" y="1229129"/>
                  <a:ext cx="20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F982FDC-8021-4A99-8879-53409A39603F}"/>
                    </a:ext>
                  </a:extLst>
                </p14:cNvPr>
                <p14:cNvContentPartPr/>
                <p14:nvPr/>
              </p14:nvContentPartPr>
              <p14:xfrm>
                <a:off x="8011741" y="1305809"/>
                <a:ext cx="1108440" cy="155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F982FDC-8021-4A99-8879-53409A39603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07421" y="1301489"/>
                  <a:ext cx="1117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2EF135E-726D-4E7D-A420-9B97EA08906F}"/>
                    </a:ext>
                  </a:extLst>
                </p14:cNvPr>
                <p14:cNvContentPartPr/>
                <p14:nvPr/>
              </p14:nvContentPartPr>
              <p14:xfrm>
                <a:off x="9232501" y="1061369"/>
                <a:ext cx="3600" cy="69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2EF135E-726D-4E7D-A420-9B97EA08906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28181" y="1057049"/>
                  <a:ext cx="12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22CC811-5FB2-488E-870E-188C0B18980C}"/>
                    </a:ext>
                  </a:extLst>
                </p14:cNvPr>
                <p14:cNvContentPartPr/>
                <p14:nvPr/>
              </p14:nvContentPartPr>
              <p14:xfrm>
                <a:off x="9201901" y="1100609"/>
                <a:ext cx="81000" cy="15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22CC811-5FB2-488E-870E-188C0B18980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97581" y="1096289"/>
                  <a:ext cx="89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7B576D2-1A7F-4FF9-BB8A-559D78C4765C}"/>
                    </a:ext>
                  </a:extLst>
                </p14:cNvPr>
                <p14:cNvContentPartPr/>
                <p14:nvPr/>
              </p14:nvContentPartPr>
              <p14:xfrm>
                <a:off x="9303421" y="1131569"/>
                <a:ext cx="115920" cy="172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7B576D2-1A7F-4FF9-BB8A-559D78C476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99101" y="1127249"/>
                  <a:ext cx="124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FDBF73F-FC55-432B-9B9B-057AADBA76AE}"/>
                    </a:ext>
                  </a:extLst>
                </p14:cNvPr>
                <p14:cNvContentPartPr/>
                <p14:nvPr/>
              </p14:nvContentPartPr>
              <p14:xfrm>
                <a:off x="9442381" y="1161809"/>
                <a:ext cx="27000" cy="114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FDBF73F-FC55-432B-9B9B-057AADBA76A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38061" y="1157489"/>
                  <a:ext cx="35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BB6EE10-787A-4AD4-A746-E4CCFFCF658E}"/>
                    </a:ext>
                  </a:extLst>
                </p14:cNvPr>
                <p14:cNvContentPartPr/>
                <p14:nvPr/>
              </p14:nvContentPartPr>
              <p14:xfrm>
                <a:off x="9483781" y="1202129"/>
                <a:ext cx="91800" cy="68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BB6EE10-787A-4AD4-A746-E4CCFFCF658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479461" y="1197809"/>
                  <a:ext cx="100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56D5A67-AAAF-4239-B1AF-FA116C49EF8A}"/>
                    </a:ext>
                  </a:extLst>
                </p14:cNvPr>
                <p14:cNvContentPartPr/>
                <p14:nvPr/>
              </p14:nvContentPartPr>
              <p14:xfrm>
                <a:off x="9618061" y="1160009"/>
                <a:ext cx="36720" cy="118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56D5A67-AAAF-4239-B1AF-FA116C49EF8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13741" y="1155689"/>
                  <a:ext cx="45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348D699-487B-47F5-B507-0D292D3F6231}"/>
                    </a:ext>
                  </a:extLst>
                </p14:cNvPr>
                <p14:cNvContentPartPr/>
                <p14:nvPr/>
              </p14:nvContentPartPr>
              <p14:xfrm>
                <a:off x="8078701" y="1663649"/>
                <a:ext cx="23760" cy="476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348D699-487B-47F5-B507-0D292D3F623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74381" y="1659329"/>
                  <a:ext cx="324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2D93B57-372B-4697-963D-C1D9B0551CFD}"/>
                    </a:ext>
                  </a:extLst>
                </p14:cNvPr>
                <p14:cNvContentPartPr/>
                <p14:nvPr/>
              </p14:nvContentPartPr>
              <p14:xfrm>
                <a:off x="7915261" y="2092769"/>
                <a:ext cx="984960" cy="24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2D93B57-372B-4697-963D-C1D9B0551CF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10941" y="2088449"/>
                  <a:ext cx="993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B7FBB6A-AE25-4C75-92B7-CDBDE1121720}"/>
                    </a:ext>
                  </a:extLst>
                </p14:cNvPr>
                <p14:cNvContentPartPr/>
                <p14:nvPr/>
              </p14:nvContentPartPr>
              <p14:xfrm>
                <a:off x="8074381" y="1618649"/>
                <a:ext cx="827280" cy="466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B7FBB6A-AE25-4C75-92B7-CDBDE112172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70061" y="1614329"/>
                  <a:ext cx="8359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8F662FA-15DF-4BA6-ABF8-BB5A65DF5F77}"/>
                    </a:ext>
                  </a:extLst>
                </p14:cNvPr>
                <p14:cNvContentPartPr/>
                <p14:nvPr/>
              </p14:nvContentPartPr>
              <p14:xfrm>
                <a:off x="8048821" y="1518929"/>
                <a:ext cx="86040" cy="98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8F662FA-15DF-4BA6-ABF8-BB5A65DF5F7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44501" y="1514609"/>
                  <a:ext cx="94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A4014A8-11D5-420F-8C96-0D2C9541777A}"/>
                    </a:ext>
                  </a:extLst>
                </p14:cNvPr>
                <p14:cNvContentPartPr/>
                <p14:nvPr/>
              </p14:nvContentPartPr>
              <p14:xfrm>
                <a:off x="8202541" y="1487609"/>
                <a:ext cx="96120" cy="107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A4014A8-11D5-420F-8C96-0D2C9541777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98221" y="1483289"/>
                  <a:ext cx="104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DF76EDD-47ED-4477-B0AF-A12223123112}"/>
                    </a:ext>
                  </a:extLst>
                </p14:cNvPr>
                <p14:cNvContentPartPr/>
                <p14:nvPr/>
              </p14:nvContentPartPr>
              <p14:xfrm>
                <a:off x="8332141" y="1473929"/>
                <a:ext cx="43200" cy="100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DF76EDD-47ED-4477-B0AF-A1222312311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27821" y="1469609"/>
                  <a:ext cx="51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34ED6A4-9082-4285-A4DE-A30D14CB41F1}"/>
                    </a:ext>
                  </a:extLst>
                </p14:cNvPr>
                <p14:cNvContentPartPr/>
                <p14:nvPr/>
              </p14:nvContentPartPr>
              <p14:xfrm>
                <a:off x="8395861" y="1497689"/>
                <a:ext cx="80280" cy="84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34ED6A4-9082-4285-A4DE-A30D14CB41F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91541" y="1493369"/>
                  <a:ext cx="88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B590E66-A2CD-4B42-96F9-18F0221C2FF0}"/>
                    </a:ext>
                  </a:extLst>
                </p14:cNvPr>
                <p14:cNvContentPartPr/>
                <p14:nvPr/>
              </p14:nvContentPartPr>
              <p14:xfrm>
                <a:off x="8479021" y="1452689"/>
                <a:ext cx="50040" cy="131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B590E66-A2CD-4B42-96F9-18F0221C2FF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74701" y="1448369"/>
                  <a:ext cx="5868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627BEB-5422-49D6-A00A-E4D3452E31A0}"/>
                  </a:ext>
                </a:extLst>
              </p14:cNvPr>
              <p14:cNvContentPartPr/>
              <p14:nvPr/>
            </p14:nvContentPartPr>
            <p14:xfrm>
              <a:off x="801661" y="89009"/>
              <a:ext cx="4552920" cy="1820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627BEB-5422-49D6-A00A-E4D3452E31A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92661" y="80369"/>
                <a:ext cx="4570560" cy="18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BF092BB-05F7-4043-82F0-F19EE114990B}"/>
                  </a:ext>
                </a:extLst>
              </p14:cNvPr>
              <p14:cNvContentPartPr/>
              <p14:nvPr/>
            </p14:nvContentPartPr>
            <p14:xfrm>
              <a:off x="857461" y="42929"/>
              <a:ext cx="4519080" cy="147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BF092BB-05F7-4043-82F0-F19EE114990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48461" y="34289"/>
                <a:ext cx="45367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28DABBB-71A2-41A3-8059-1D076CAA0537}"/>
                  </a:ext>
                </a:extLst>
              </p14:cNvPr>
              <p14:cNvContentPartPr/>
              <p14:nvPr/>
            </p14:nvContentPartPr>
            <p14:xfrm>
              <a:off x="5435941" y="136529"/>
              <a:ext cx="4512240" cy="215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28DABBB-71A2-41A3-8059-1D076CAA053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427301" y="127889"/>
                <a:ext cx="4529880" cy="21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CBF6B1-4282-4406-9B9A-5860F98BD459}"/>
                  </a:ext>
                </a:extLst>
              </p14:cNvPr>
              <p14:cNvContentPartPr/>
              <p14:nvPr/>
            </p14:nvContentPartPr>
            <p14:xfrm>
              <a:off x="5458981" y="58769"/>
              <a:ext cx="4391280" cy="2275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CBF6B1-4282-4406-9B9A-5860F98BD459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450341" y="50129"/>
                <a:ext cx="4408920" cy="22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DF1FFD6-0221-4036-B1B2-7461F7884AD7}"/>
                  </a:ext>
                </a:extLst>
              </p14:cNvPr>
              <p14:cNvContentPartPr/>
              <p14:nvPr/>
            </p14:nvContentPartPr>
            <p14:xfrm>
              <a:off x="1058701" y="724409"/>
              <a:ext cx="426240" cy="63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DF1FFD6-0221-4036-B1B2-7461F7884AD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50061" y="715409"/>
                <a:ext cx="44388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A5FE7F4-CC69-439B-A7B5-FF71538FDC3D}"/>
              </a:ext>
            </a:extLst>
          </p:cNvPr>
          <p:cNvGrpSpPr/>
          <p:nvPr/>
        </p:nvGrpSpPr>
        <p:grpSpPr>
          <a:xfrm>
            <a:off x="4044541" y="436409"/>
            <a:ext cx="1195920" cy="831240"/>
            <a:chOff x="4044541" y="436409"/>
            <a:chExt cx="1195920" cy="83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0C1A080-9436-4E97-A9F1-A85FF21CC2FF}"/>
                    </a:ext>
                  </a:extLst>
                </p14:cNvPr>
                <p14:cNvContentPartPr/>
                <p14:nvPr/>
              </p14:nvContentPartPr>
              <p14:xfrm>
                <a:off x="4044541" y="436409"/>
                <a:ext cx="135360" cy="328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0C1A080-9436-4E97-A9F1-A85FF21CC2F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35901" y="427409"/>
                  <a:ext cx="1530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4B4D0A-4C7F-4504-9FE3-48914202DAAE}"/>
                    </a:ext>
                  </a:extLst>
                </p14:cNvPr>
                <p14:cNvContentPartPr/>
                <p14:nvPr/>
              </p14:nvContentPartPr>
              <p14:xfrm>
                <a:off x="4144261" y="737729"/>
                <a:ext cx="92520" cy="78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4B4D0A-4C7F-4504-9FE3-48914202DAA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35621" y="728729"/>
                  <a:ext cx="110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8A8E833-C3B7-4B77-A41A-B3097ED75B55}"/>
                    </a:ext>
                  </a:extLst>
                </p14:cNvPr>
                <p14:cNvContentPartPr/>
                <p14:nvPr/>
              </p14:nvContentPartPr>
              <p14:xfrm>
                <a:off x="4508581" y="698489"/>
                <a:ext cx="731880" cy="569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8A8E833-C3B7-4B77-A41A-B3097ED75B5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99581" y="689849"/>
                  <a:ext cx="749520" cy="58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E8B4433-DF3E-4DAE-B436-70FBC33B2275}"/>
                  </a:ext>
                </a:extLst>
              </p14:cNvPr>
              <p14:cNvContentPartPr/>
              <p14:nvPr/>
            </p14:nvContentPartPr>
            <p14:xfrm>
              <a:off x="6850381" y="142649"/>
              <a:ext cx="21240" cy="414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E8B4433-DF3E-4DAE-B436-70FBC33B227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841741" y="134009"/>
                <a:ext cx="3888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494F09E-2132-479B-85DE-0E6B330D4A2A}"/>
                  </a:ext>
                </a:extLst>
              </p14:cNvPr>
              <p14:cNvContentPartPr/>
              <p14:nvPr/>
            </p14:nvContentPartPr>
            <p14:xfrm>
              <a:off x="6860101" y="532889"/>
              <a:ext cx="618120" cy="30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494F09E-2132-479B-85DE-0E6B330D4A2A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851101" y="523889"/>
                <a:ext cx="63576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9682B79-8CE7-4102-8081-0E846087DC0E}"/>
              </a:ext>
            </a:extLst>
          </p:cNvPr>
          <p:cNvGrpSpPr/>
          <p:nvPr/>
        </p:nvGrpSpPr>
        <p:grpSpPr>
          <a:xfrm>
            <a:off x="6663541" y="91169"/>
            <a:ext cx="811440" cy="185400"/>
            <a:chOff x="6663541" y="91169"/>
            <a:chExt cx="81144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3F6D139-78A5-4F3E-8710-EC715155EC9A}"/>
                    </a:ext>
                  </a:extLst>
                </p14:cNvPr>
                <p14:cNvContentPartPr/>
                <p14:nvPr/>
              </p14:nvContentPartPr>
              <p14:xfrm>
                <a:off x="6872701" y="189449"/>
                <a:ext cx="602280" cy="23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3F6D139-78A5-4F3E-8710-EC715155EC9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64061" y="180449"/>
                  <a:ext cx="619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A3DEFC0-FD62-4697-A947-481CD2C20A09}"/>
                    </a:ext>
                  </a:extLst>
                </p14:cNvPr>
                <p14:cNvContentPartPr/>
                <p14:nvPr/>
              </p14:nvContentPartPr>
              <p14:xfrm>
                <a:off x="6663541" y="144449"/>
                <a:ext cx="110880" cy="132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A3DEFC0-FD62-4697-A947-481CD2C20A0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54901" y="135449"/>
                  <a:ext cx="128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BC4D617-E8CB-4AA5-9884-26B3F719E618}"/>
                    </a:ext>
                  </a:extLst>
                </p14:cNvPr>
                <p14:cNvContentPartPr/>
                <p14:nvPr/>
              </p14:nvContentPartPr>
              <p14:xfrm>
                <a:off x="6672541" y="91169"/>
                <a:ext cx="109080" cy="30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BC4D617-E8CB-4AA5-9884-26B3F719E61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63541" y="82169"/>
                  <a:ext cx="126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4D832B-5770-461F-8923-54C461EF5857}"/>
                    </a:ext>
                  </a:extLst>
                </p14:cNvPr>
                <p14:cNvContentPartPr/>
                <p14:nvPr/>
              </p14:nvContentPartPr>
              <p14:xfrm>
                <a:off x="6697741" y="155969"/>
                <a:ext cx="81000" cy="12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14D832B-5770-461F-8923-54C461EF585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89101" y="146969"/>
                  <a:ext cx="986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CF350FA-29AE-4BFC-B4F7-85E13E022134}"/>
              </a:ext>
            </a:extLst>
          </p:cNvPr>
          <p:cNvGrpSpPr/>
          <p:nvPr/>
        </p:nvGrpSpPr>
        <p:grpSpPr>
          <a:xfrm>
            <a:off x="6641581" y="726209"/>
            <a:ext cx="606960" cy="622080"/>
            <a:chOff x="6641581" y="726209"/>
            <a:chExt cx="60696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FAF06C6-AA08-4481-8655-8333BE8EFABA}"/>
                    </a:ext>
                  </a:extLst>
                </p14:cNvPr>
                <p14:cNvContentPartPr/>
                <p14:nvPr/>
              </p14:nvContentPartPr>
              <p14:xfrm>
                <a:off x="6668941" y="726209"/>
                <a:ext cx="57240" cy="557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FAF06C6-AA08-4481-8655-8333BE8EFAB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60301" y="717209"/>
                  <a:ext cx="7488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51E06B8-ADE3-4B89-9FD9-3BFCAFCC4959}"/>
                    </a:ext>
                  </a:extLst>
                </p14:cNvPr>
                <p14:cNvContentPartPr/>
                <p14:nvPr/>
              </p14:nvContentPartPr>
              <p14:xfrm>
                <a:off x="6641581" y="1170449"/>
                <a:ext cx="74160" cy="176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51E06B8-ADE3-4B89-9FD9-3BFCAFCC495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632941" y="1161809"/>
                  <a:ext cx="91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8B68C50-CD58-4F29-9A53-B08F744746A1}"/>
                    </a:ext>
                  </a:extLst>
                </p14:cNvPr>
                <p14:cNvContentPartPr/>
                <p14:nvPr/>
              </p14:nvContentPartPr>
              <p14:xfrm>
                <a:off x="6670381" y="737369"/>
                <a:ext cx="86400" cy="77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8B68C50-CD58-4F29-9A53-B08F744746A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661381" y="728369"/>
                  <a:ext cx="104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71DE641-D541-4569-B99F-9C3814F6D047}"/>
                    </a:ext>
                  </a:extLst>
                </p14:cNvPr>
                <p14:cNvContentPartPr/>
                <p14:nvPr/>
              </p14:nvContentPartPr>
              <p14:xfrm>
                <a:off x="6794221" y="1017809"/>
                <a:ext cx="454320" cy="330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71DE641-D541-4569-B99F-9C3814F6D0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785581" y="1009169"/>
                  <a:ext cx="47196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EF08BCE-FBE1-479E-8442-D2BD5F07431D}"/>
                  </a:ext>
                </a:extLst>
              </p14:cNvPr>
              <p14:cNvContentPartPr/>
              <p14:nvPr/>
            </p14:nvContentPartPr>
            <p14:xfrm>
              <a:off x="6054781" y="1531169"/>
              <a:ext cx="956880" cy="4960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EF08BCE-FBE1-479E-8442-D2BD5F07431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045781" y="1522169"/>
                <a:ext cx="974520" cy="51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3E60D20-0632-404E-91E0-62F083F6F07B}"/>
              </a:ext>
            </a:extLst>
          </p:cNvPr>
          <p:cNvGrpSpPr/>
          <p:nvPr/>
        </p:nvGrpSpPr>
        <p:grpSpPr>
          <a:xfrm>
            <a:off x="5561941" y="1662569"/>
            <a:ext cx="207360" cy="111600"/>
            <a:chOff x="5561941" y="1662569"/>
            <a:chExt cx="20736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B72F3F7-2944-447D-8064-B034325B29FD}"/>
                    </a:ext>
                  </a:extLst>
                </p14:cNvPr>
                <p14:cNvContentPartPr/>
                <p14:nvPr/>
              </p14:nvContentPartPr>
              <p14:xfrm>
                <a:off x="5608741" y="1670849"/>
                <a:ext cx="3600" cy="89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B72F3F7-2944-447D-8064-B034325B29F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99741" y="1661849"/>
                  <a:ext cx="21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83F953-6529-4C38-B1E6-DBCE429D14EC}"/>
                    </a:ext>
                  </a:extLst>
                </p14:cNvPr>
                <p14:cNvContentPartPr/>
                <p14:nvPr/>
              </p14:nvContentPartPr>
              <p14:xfrm>
                <a:off x="5561941" y="1686329"/>
                <a:ext cx="78120" cy="14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83F953-6529-4C38-B1E6-DBCE429D14E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53301" y="1677689"/>
                  <a:ext cx="95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FE83E77-A561-4FA7-823D-F9EC68138CF1}"/>
                    </a:ext>
                  </a:extLst>
                </p14:cNvPr>
                <p14:cNvContentPartPr/>
                <p14:nvPr/>
              </p14:nvContentPartPr>
              <p14:xfrm>
                <a:off x="5684701" y="1662569"/>
                <a:ext cx="84600" cy="111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FE83E77-A561-4FA7-823D-F9EC68138CF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75701" y="1653929"/>
                  <a:ext cx="10224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0F35C29-3794-458A-AB0D-258FEC1316D8}"/>
              </a:ext>
            </a:extLst>
          </p:cNvPr>
          <p:cNvGrpSpPr/>
          <p:nvPr/>
        </p:nvGrpSpPr>
        <p:grpSpPr>
          <a:xfrm>
            <a:off x="6677941" y="1638809"/>
            <a:ext cx="201600" cy="112320"/>
            <a:chOff x="6677941" y="1638809"/>
            <a:chExt cx="20160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BBE74A2-2503-4F92-87C9-CA2FC70F925F}"/>
                    </a:ext>
                  </a:extLst>
                </p14:cNvPr>
                <p14:cNvContentPartPr/>
                <p14:nvPr/>
              </p14:nvContentPartPr>
              <p14:xfrm>
                <a:off x="6677941" y="1656809"/>
                <a:ext cx="93600" cy="94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BBE74A2-2503-4F92-87C9-CA2FC70F925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69301" y="1648169"/>
                  <a:ext cx="111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2B06B6A-E72D-4D2F-A6E4-CBF69520B62B}"/>
                    </a:ext>
                  </a:extLst>
                </p14:cNvPr>
                <p14:cNvContentPartPr/>
                <p14:nvPr/>
              </p14:nvContentPartPr>
              <p14:xfrm>
                <a:off x="6824101" y="1669769"/>
                <a:ext cx="1440" cy="60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2B06B6A-E72D-4D2F-A6E4-CBF69520B62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15101" y="1661129"/>
                  <a:ext cx="19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FE343E1-3D32-49A8-834A-59519E5ABA78}"/>
                    </a:ext>
                  </a:extLst>
                </p14:cNvPr>
                <p14:cNvContentPartPr/>
                <p14:nvPr/>
              </p14:nvContentPartPr>
              <p14:xfrm>
                <a:off x="6785941" y="1638809"/>
                <a:ext cx="93600" cy="18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FE343E1-3D32-49A8-834A-59519E5ABA7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76941" y="1629809"/>
                  <a:ext cx="1112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7C7E460-905E-4277-9497-13E188FB69C9}"/>
                  </a:ext>
                </a:extLst>
              </p14:cNvPr>
              <p14:cNvContentPartPr/>
              <p14:nvPr/>
            </p14:nvContentPartPr>
            <p14:xfrm>
              <a:off x="8421781" y="262889"/>
              <a:ext cx="106200" cy="1814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7C7E460-905E-4277-9497-13E188FB69C9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413141" y="253889"/>
                <a:ext cx="1238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A0B19DE-BA3B-4715-A4D3-6217DFEC23DA}"/>
                  </a:ext>
                </a:extLst>
              </p14:cNvPr>
              <p14:cNvContentPartPr/>
              <p14:nvPr/>
            </p14:nvContentPartPr>
            <p14:xfrm>
              <a:off x="9227821" y="1049849"/>
              <a:ext cx="499320" cy="3870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A0B19DE-BA3B-4715-A4D3-6217DFEC23D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219181" y="1041209"/>
                <a:ext cx="51696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18B2E2B-FD46-4D25-860B-6232E607B12D}"/>
              </a:ext>
            </a:extLst>
          </p:cNvPr>
          <p:cNvGrpSpPr/>
          <p:nvPr/>
        </p:nvGrpSpPr>
        <p:grpSpPr>
          <a:xfrm>
            <a:off x="9781141" y="1201049"/>
            <a:ext cx="365400" cy="139680"/>
            <a:chOff x="9781141" y="1201049"/>
            <a:chExt cx="36540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341410C-AEC0-4118-811A-CDB7545093AA}"/>
                    </a:ext>
                  </a:extLst>
                </p14:cNvPr>
                <p14:cNvContentPartPr/>
                <p14:nvPr/>
              </p14:nvContentPartPr>
              <p14:xfrm>
                <a:off x="9781141" y="1258289"/>
                <a:ext cx="115200" cy="27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341410C-AEC0-4118-811A-CDB7545093A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72501" y="1249289"/>
                  <a:ext cx="132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082FB4C-158E-4C52-AAC1-CAB957E7D5ED}"/>
                    </a:ext>
                  </a:extLst>
                </p14:cNvPr>
                <p14:cNvContentPartPr/>
                <p14:nvPr/>
              </p14:nvContentPartPr>
              <p14:xfrm>
                <a:off x="9803461" y="1214369"/>
                <a:ext cx="94680" cy="9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082FB4C-158E-4C52-AAC1-CAB957E7D5E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794821" y="1205729"/>
                  <a:ext cx="112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8AE6617-0101-4642-997E-BA0B2AA21BEF}"/>
                    </a:ext>
                  </a:extLst>
                </p14:cNvPr>
                <p14:cNvContentPartPr/>
                <p14:nvPr/>
              </p14:nvContentPartPr>
              <p14:xfrm>
                <a:off x="9994981" y="1201049"/>
                <a:ext cx="151560" cy="139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8AE6617-0101-4642-997E-BA0B2AA21BE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985981" y="1192049"/>
                  <a:ext cx="16920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BE5F966-CCE6-4A39-921F-F32684770B32}"/>
                  </a:ext>
                </a:extLst>
              </p14:cNvPr>
              <p14:cNvContentPartPr/>
              <p14:nvPr/>
            </p14:nvContentPartPr>
            <p14:xfrm>
              <a:off x="7970341" y="1069289"/>
              <a:ext cx="84960" cy="194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BE5F966-CCE6-4A39-921F-F32684770B32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961701" y="1060649"/>
                <a:ext cx="1026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1171F2D-4FE2-4217-A155-56BE89991BDC}"/>
              </a:ext>
            </a:extLst>
          </p:cNvPr>
          <p:cNvGrpSpPr/>
          <p:nvPr/>
        </p:nvGrpSpPr>
        <p:grpSpPr>
          <a:xfrm>
            <a:off x="8116861" y="1075049"/>
            <a:ext cx="93240" cy="152280"/>
            <a:chOff x="8116861" y="1075049"/>
            <a:chExt cx="9324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3EEE0E7-5375-4607-9083-3C5F08064CA6}"/>
                    </a:ext>
                  </a:extLst>
                </p14:cNvPr>
                <p14:cNvContentPartPr/>
                <p14:nvPr/>
              </p14:nvContentPartPr>
              <p14:xfrm>
                <a:off x="8120101" y="1089449"/>
                <a:ext cx="83880" cy="137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3EEE0E7-5375-4607-9083-3C5F08064CA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11461" y="1080809"/>
                  <a:ext cx="101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F6B80A6-65F7-4C38-B4F6-0D1726DE3652}"/>
                    </a:ext>
                  </a:extLst>
                </p14:cNvPr>
                <p14:cNvContentPartPr/>
                <p14:nvPr/>
              </p14:nvContentPartPr>
              <p14:xfrm>
                <a:off x="8116861" y="1075049"/>
                <a:ext cx="93240" cy="25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F6B80A6-65F7-4C38-B4F6-0D1726DE365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107861" y="1066409"/>
                  <a:ext cx="110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A3B43A7-C4B1-4910-A68B-D1389088CDF2}"/>
                    </a:ext>
                  </a:extLst>
                </p14:cNvPr>
                <p14:cNvContentPartPr/>
                <p14:nvPr/>
              </p14:nvContentPartPr>
              <p14:xfrm>
                <a:off x="8124061" y="1147769"/>
                <a:ext cx="70200" cy="5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A3B43A7-C4B1-4910-A68B-D1389088CDF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15421" y="1138769"/>
                  <a:ext cx="878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DCC8F5B-314A-42AB-98D7-A6C5E5259330}"/>
              </a:ext>
            </a:extLst>
          </p:cNvPr>
          <p:cNvGrpSpPr/>
          <p:nvPr/>
        </p:nvGrpSpPr>
        <p:grpSpPr>
          <a:xfrm>
            <a:off x="8498101" y="584369"/>
            <a:ext cx="444240" cy="852480"/>
            <a:chOff x="8498101" y="584369"/>
            <a:chExt cx="444240" cy="85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7853614-8AFC-4EA7-9F81-AFCC7E0B7C35}"/>
                    </a:ext>
                  </a:extLst>
                </p14:cNvPr>
                <p14:cNvContentPartPr/>
                <p14:nvPr/>
              </p14:nvContentPartPr>
              <p14:xfrm>
                <a:off x="8498101" y="584369"/>
                <a:ext cx="125280" cy="245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7853614-8AFC-4EA7-9F81-AFCC7E0B7C3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489461" y="575729"/>
                  <a:ext cx="142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2603241-3EEC-4018-B078-DE2464C1A01C}"/>
                    </a:ext>
                  </a:extLst>
                </p14:cNvPr>
                <p14:cNvContentPartPr/>
                <p14:nvPr/>
              </p14:nvContentPartPr>
              <p14:xfrm>
                <a:off x="8782141" y="793889"/>
                <a:ext cx="18000" cy="588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2603241-3EEC-4018-B078-DE2464C1A01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773141" y="784889"/>
                  <a:ext cx="3564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706AD63-0E7C-44B3-903F-AB2868EF8619}"/>
                    </a:ext>
                  </a:extLst>
                </p14:cNvPr>
                <p14:cNvContentPartPr/>
                <p14:nvPr/>
              </p14:nvContentPartPr>
              <p14:xfrm>
                <a:off x="8740741" y="1287809"/>
                <a:ext cx="43200" cy="148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706AD63-0E7C-44B3-903F-AB2868EF861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32101" y="1279169"/>
                  <a:ext cx="60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FA6AA99-64A7-498D-9931-4C8B2BFEA2D6}"/>
                    </a:ext>
                  </a:extLst>
                </p14:cNvPr>
                <p14:cNvContentPartPr/>
                <p14:nvPr/>
              </p14:nvContentPartPr>
              <p14:xfrm>
                <a:off x="8743981" y="737729"/>
                <a:ext cx="50040" cy="59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FA6AA99-64A7-498D-9931-4C8B2BFEA2D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35341" y="728729"/>
                  <a:ext cx="67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433C501-218D-49F9-9CB8-19937725F4C4}"/>
                    </a:ext>
                  </a:extLst>
                </p14:cNvPr>
                <p14:cNvContentPartPr/>
                <p14:nvPr/>
              </p14:nvContentPartPr>
              <p14:xfrm>
                <a:off x="8812021" y="1306889"/>
                <a:ext cx="130320" cy="129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433C501-218D-49F9-9CB8-19937725F4C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03381" y="1298249"/>
                  <a:ext cx="14796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27C34BAF-E48C-4D4E-843C-6BE62CAD13F5}"/>
                  </a:ext>
                </a:extLst>
              </p14:cNvPr>
              <p14:cNvContentPartPr/>
              <p14:nvPr/>
            </p14:nvContentPartPr>
            <p14:xfrm>
              <a:off x="8080501" y="1597769"/>
              <a:ext cx="858600" cy="5238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27C34BAF-E48C-4D4E-843C-6BE62CAD13F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071861" y="1588769"/>
                <a:ext cx="87624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49E2207-B103-46BB-99A3-89CB0F83BF15}"/>
                  </a:ext>
                </a:extLst>
              </p14:cNvPr>
              <p14:cNvContentPartPr/>
              <p14:nvPr/>
            </p14:nvContentPartPr>
            <p14:xfrm>
              <a:off x="8227021" y="1600649"/>
              <a:ext cx="223560" cy="176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49E2207-B103-46BB-99A3-89CB0F83BF1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218021" y="1591649"/>
                <a:ext cx="241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64D69B4-DCB2-4237-AC16-CC235392EA21}"/>
                  </a:ext>
                </a:extLst>
              </p14:cNvPr>
              <p14:cNvContentPartPr/>
              <p14:nvPr/>
            </p14:nvContentPartPr>
            <p14:xfrm>
              <a:off x="8284261" y="1602449"/>
              <a:ext cx="37800" cy="513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64D69B4-DCB2-4237-AC16-CC235392EA2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275261" y="1593809"/>
                <a:ext cx="55440" cy="53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A7D6C22-FA4F-4C7B-9403-F51C2E0801FD}"/>
              </a:ext>
            </a:extLst>
          </p:cNvPr>
          <p:cNvGrpSpPr/>
          <p:nvPr/>
        </p:nvGrpSpPr>
        <p:grpSpPr>
          <a:xfrm>
            <a:off x="7808341" y="1899089"/>
            <a:ext cx="475200" cy="248040"/>
            <a:chOff x="7808341" y="1899089"/>
            <a:chExt cx="47520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A5BB7EE-2360-4724-AAFC-9B8DEC251CCD}"/>
                    </a:ext>
                  </a:extLst>
                </p14:cNvPr>
                <p14:cNvContentPartPr/>
                <p14:nvPr/>
              </p14:nvContentPartPr>
              <p14:xfrm>
                <a:off x="8050621" y="2089169"/>
                <a:ext cx="69480" cy="57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A5BB7EE-2360-4724-AAFC-9B8DEC251CC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41981" y="2080169"/>
                  <a:ext cx="87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08590E4-6785-40D1-85B7-ADE6EF737253}"/>
                    </a:ext>
                  </a:extLst>
                </p14:cNvPr>
                <p14:cNvContentPartPr/>
                <p14:nvPr/>
              </p14:nvContentPartPr>
              <p14:xfrm>
                <a:off x="7808341" y="1899089"/>
                <a:ext cx="88200" cy="14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08590E4-6785-40D1-85B7-ADE6EF73725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99701" y="1890089"/>
                  <a:ext cx="105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2D8D4F6-D755-4D63-BA2A-217EAEA705D6}"/>
                    </a:ext>
                  </a:extLst>
                </p14:cNvPr>
                <p14:cNvContentPartPr/>
                <p14:nvPr/>
              </p14:nvContentPartPr>
              <p14:xfrm>
                <a:off x="7893661" y="1951289"/>
                <a:ext cx="36000" cy="88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2D8D4F6-D755-4D63-BA2A-217EAEA705D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84661" y="1942649"/>
                  <a:ext cx="53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C04D9DE-D82A-49F5-8BF4-EC179ABF593E}"/>
                    </a:ext>
                  </a:extLst>
                </p14:cNvPr>
                <p14:cNvContentPartPr/>
                <p14:nvPr/>
              </p14:nvContentPartPr>
              <p14:xfrm>
                <a:off x="7939741" y="1978289"/>
                <a:ext cx="25920" cy="43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C04D9DE-D82A-49F5-8BF4-EC179ABF593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30741" y="1969289"/>
                  <a:ext cx="43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EDD8730-90A9-4F41-963F-F4B1413DB7CF}"/>
                    </a:ext>
                  </a:extLst>
                </p14:cNvPr>
                <p14:cNvContentPartPr/>
                <p14:nvPr/>
              </p14:nvContentPartPr>
              <p14:xfrm>
                <a:off x="7972501" y="1931489"/>
                <a:ext cx="39240" cy="108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EDD8730-90A9-4F41-963F-F4B1413DB7C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963861" y="1922849"/>
                  <a:ext cx="56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BCE59B2-3FE3-4B20-B8F1-0F615C327577}"/>
                    </a:ext>
                  </a:extLst>
                </p14:cNvPr>
                <p14:cNvContentPartPr/>
                <p14:nvPr/>
              </p14:nvContentPartPr>
              <p14:xfrm>
                <a:off x="8009941" y="1978289"/>
                <a:ext cx="25920" cy="33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BCE59B2-3FE3-4B20-B8F1-0F615C32757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00941" y="1969289"/>
                  <a:ext cx="43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3446C0A-B63B-4851-8565-F0BC45539F6E}"/>
                    </a:ext>
                  </a:extLst>
                </p14:cNvPr>
                <p14:cNvContentPartPr/>
                <p14:nvPr/>
              </p14:nvContentPartPr>
              <p14:xfrm>
                <a:off x="8029741" y="1978289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3446C0A-B63B-4851-8565-F0BC45539F6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21101" y="19692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D9FE33D-53A6-4FD8-BA12-8DF3E16A83B2}"/>
                    </a:ext>
                  </a:extLst>
                </p14:cNvPr>
                <p14:cNvContentPartPr/>
                <p14:nvPr/>
              </p14:nvContentPartPr>
              <p14:xfrm>
                <a:off x="8029741" y="1936169"/>
                <a:ext cx="45360" cy="62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D9FE33D-53A6-4FD8-BA12-8DF3E16A83B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021101" y="1927529"/>
                  <a:ext cx="63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EF72FF0-126B-4764-A5B5-0A8100C803D8}"/>
                    </a:ext>
                  </a:extLst>
                </p14:cNvPr>
                <p14:cNvContentPartPr/>
                <p14:nvPr/>
              </p14:nvContentPartPr>
              <p14:xfrm>
                <a:off x="8193901" y="1997729"/>
                <a:ext cx="10800" cy="74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EF72FF0-126B-4764-A5B5-0A8100C803D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85261" y="1988729"/>
                  <a:ext cx="28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C5B58AF-B422-47CF-A608-718847A7F588}"/>
                    </a:ext>
                  </a:extLst>
                </p14:cNvPr>
                <p14:cNvContentPartPr/>
                <p14:nvPr/>
              </p14:nvContentPartPr>
              <p14:xfrm>
                <a:off x="8166541" y="1969649"/>
                <a:ext cx="76680" cy="23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C5B58AF-B422-47CF-A608-718847A7F58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157541" y="1961009"/>
                  <a:ext cx="94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4C03F46-3010-4D09-8A17-D4D9957079FA}"/>
                    </a:ext>
                  </a:extLst>
                </p14:cNvPr>
                <p14:cNvContentPartPr/>
                <p14:nvPr/>
              </p14:nvContentPartPr>
              <p14:xfrm>
                <a:off x="8254741" y="1979009"/>
                <a:ext cx="28800" cy="61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4C03F46-3010-4D09-8A17-D4D9957079F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46101" y="1970369"/>
                  <a:ext cx="4644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4F26EEB8-5F9A-43EE-B17D-FCDEEA7C67D9}"/>
              </a:ext>
            </a:extLst>
          </p:cNvPr>
          <p:cNvGrpSpPr/>
          <p:nvPr/>
        </p:nvGrpSpPr>
        <p:grpSpPr>
          <a:xfrm>
            <a:off x="8521861" y="1891169"/>
            <a:ext cx="165600" cy="120600"/>
            <a:chOff x="8521861" y="1891169"/>
            <a:chExt cx="16560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D8D1E9E-D3B2-484F-A542-1431754E2730}"/>
                    </a:ext>
                  </a:extLst>
                </p14:cNvPr>
                <p14:cNvContentPartPr/>
                <p14:nvPr/>
              </p14:nvContentPartPr>
              <p14:xfrm>
                <a:off x="8521861" y="1915289"/>
                <a:ext cx="76680" cy="96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D8D1E9E-D3B2-484F-A542-1431754E273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512861" y="1906649"/>
                  <a:ext cx="94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6DA86F5-7CFA-406F-A09A-C081355CBEC4}"/>
                    </a:ext>
                  </a:extLst>
                </p14:cNvPr>
                <p14:cNvContentPartPr/>
                <p14:nvPr/>
              </p14:nvContentPartPr>
              <p14:xfrm>
                <a:off x="8629501" y="1891169"/>
                <a:ext cx="57960" cy="107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6DA86F5-7CFA-406F-A09A-C081355CBEC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620501" y="1882169"/>
                  <a:ext cx="7560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9C74209-1741-4552-BFF6-CBC2CBB247D4}"/>
                  </a:ext>
                </a:extLst>
              </p14:cNvPr>
              <p14:cNvContentPartPr/>
              <p14:nvPr/>
            </p14:nvContentPartPr>
            <p14:xfrm>
              <a:off x="3036181" y="572849"/>
              <a:ext cx="754920" cy="700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9C74209-1741-4552-BFF6-CBC2CBB247D4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027181" y="563849"/>
                <a:ext cx="772560" cy="71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0EA2D61-546B-4987-9CAC-DF748EA9D4D3}"/>
              </a:ext>
            </a:extLst>
          </p:cNvPr>
          <p:cNvGrpSpPr/>
          <p:nvPr/>
        </p:nvGrpSpPr>
        <p:grpSpPr>
          <a:xfrm>
            <a:off x="4011781" y="1388969"/>
            <a:ext cx="519480" cy="240480"/>
            <a:chOff x="4011781" y="1388969"/>
            <a:chExt cx="51948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2C6FAB2-AAC8-47A4-9C1C-D035B8E34293}"/>
                    </a:ext>
                  </a:extLst>
                </p14:cNvPr>
                <p14:cNvContentPartPr/>
                <p14:nvPr/>
              </p14:nvContentPartPr>
              <p14:xfrm>
                <a:off x="4035181" y="1462049"/>
                <a:ext cx="46080" cy="167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2C6FAB2-AAC8-47A4-9C1C-D035B8E3429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026181" y="1453409"/>
                  <a:ext cx="63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2AB79BD-14A3-4CC7-830C-FA2CD2CD8AFB}"/>
                    </a:ext>
                  </a:extLst>
                </p14:cNvPr>
                <p14:cNvContentPartPr/>
                <p14:nvPr/>
              </p14:nvContentPartPr>
              <p14:xfrm>
                <a:off x="4011781" y="1388969"/>
                <a:ext cx="6840" cy="50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2AB79BD-14A3-4CC7-830C-FA2CD2CD8AF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03141" y="1379969"/>
                  <a:ext cx="24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6E04999-BC6A-46E6-9879-F1F88CEF96E5}"/>
                    </a:ext>
                  </a:extLst>
                </p14:cNvPr>
                <p14:cNvContentPartPr/>
                <p14:nvPr/>
              </p14:nvContentPartPr>
              <p14:xfrm>
                <a:off x="4167661" y="1466009"/>
                <a:ext cx="21240" cy="150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6E04999-BC6A-46E6-9879-F1F88CEF96E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59021" y="1457369"/>
                  <a:ext cx="38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21C2AE6-016F-4904-82B0-EE5797709746}"/>
                    </a:ext>
                  </a:extLst>
                </p14:cNvPr>
                <p14:cNvContentPartPr/>
                <p14:nvPr/>
              </p14:nvContentPartPr>
              <p14:xfrm>
                <a:off x="4222741" y="1493369"/>
                <a:ext cx="91440" cy="85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21C2AE6-016F-4904-82B0-EE579770974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213741" y="1484369"/>
                  <a:ext cx="109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9D79047-4286-482E-9830-FEB5E6778A3B}"/>
                    </a:ext>
                  </a:extLst>
                </p14:cNvPr>
                <p14:cNvContentPartPr/>
                <p14:nvPr/>
              </p14:nvContentPartPr>
              <p14:xfrm>
                <a:off x="4350901" y="1459529"/>
                <a:ext cx="39960" cy="140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9D79047-4286-482E-9830-FEB5E6778A3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42261" y="1450529"/>
                  <a:ext cx="57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91737D9-8FD5-4D3F-A362-542384E5E79C}"/>
                    </a:ext>
                  </a:extLst>
                </p14:cNvPr>
                <p14:cNvContentPartPr/>
                <p14:nvPr/>
              </p14:nvContentPartPr>
              <p14:xfrm>
                <a:off x="4427221" y="1424249"/>
                <a:ext cx="104040" cy="147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91737D9-8FD5-4D3F-A362-542384E5E79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18221" y="1415609"/>
                  <a:ext cx="1216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9357529-1DC4-47C2-9024-0F9A7F4E9BE0}"/>
              </a:ext>
            </a:extLst>
          </p:cNvPr>
          <p:cNvGrpSpPr/>
          <p:nvPr/>
        </p:nvGrpSpPr>
        <p:grpSpPr>
          <a:xfrm>
            <a:off x="4501381" y="521009"/>
            <a:ext cx="157320" cy="158760"/>
            <a:chOff x="4501381" y="521009"/>
            <a:chExt cx="15732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C7FE9B3-6D2F-4356-BE4C-C45F0CCF391D}"/>
                    </a:ext>
                  </a:extLst>
                </p14:cNvPr>
                <p14:cNvContentPartPr/>
                <p14:nvPr/>
              </p14:nvContentPartPr>
              <p14:xfrm>
                <a:off x="4532341" y="521009"/>
                <a:ext cx="119880" cy="158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C7FE9B3-6D2F-4356-BE4C-C45F0CCF391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23701" y="512009"/>
                  <a:ext cx="137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D182063-6353-4E4E-A6A3-ABC880EBDAB5}"/>
                    </a:ext>
                  </a:extLst>
                </p14:cNvPr>
                <p14:cNvContentPartPr/>
                <p14:nvPr/>
              </p14:nvContentPartPr>
              <p14:xfrm>
                <a:off x="4501381" y="557729"/>
                <a:ext cx="157320" cy="112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D182063-6353-4E4E-A6A3-ABC880EBDAB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492381" y="549089"/>
                  <a:ext cx="1749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C1BE7FC-E70F-4813-860F-9AAE6C93D376}"/>
              </a:ext>
            </a:extLst>
          </p:cNvPr>
          <p:cNvGrpSpPr/>
          <p:nvPr/>
        </p:nvGrpSpPr>
        <p:grpSpPr>
          <a:xfrm>
            <a:off x="4573381" y="1269449"/>
            <a:ext cx="90360" cy="110160"/>
            <a:chOff x="4573381" y="1269449"/>
            <a:chExt cx="9036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53DF167-0B29-4AF4-9F09-BD9D664843E2}"/>
                    </a:ext>
                  </a:extLst>
                </p14:cNvPr>
                <p14:cNvContentPartPr/>
                <p14:nvPr/>
              </p14:nvContentPartPr>
              <p14:xfrm>
                <a:off x="4583101" y="1269449"/>
                <a:ext cx="55440" cy="110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53DF167-0B29-4AF4-9F09-BD9D664843E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574101" y="1260449"/>
                  <a:ext cx="73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C8E440A-FCD2-4706-9A96-55FBBC90FB4F}"/>
                    </a:ext>
                  </a:extLst>
                </p14:cNvPr>
                <p14:cNvContentPartPr/>
                <p14:nvPr/>
              </p14:nvContentPartPr>
              <p14:xfrm>
                <a:off x="4573381" y="1297529"/>
                <a:ext cx="90360" cy="69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C8E440A-FCD2-4706-9A96-55FBBC90FB4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564741" y="1288529"/>
                  <a:ext cx="10800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7E04580-93A8-4D92-A80C-47DE09C02AA0}"/>
                  </a:ext>
                </a:extLst>
              </p14:cNvPr>
              <p14:cNvContentPartPr/>
              <p14:nvPr/>
            </p14:nvContentPartPr>
            <p14:xfrm>
              <a:off x="3416341" y="972089"/>
              <a:ext cx="576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7E04580-93A8-4D92-A80C-47DE09C02AA0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407701" y="963449"/>
                <a:ext cx="234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9917903-DB1D-41BD-835D-4B01ECAF2BE1}"/>
              </a:ext>
            </a:extLst>
          </p:cNvPr>
          <p:cNvGrpSpPr/>
          <p:nvPr/>
        </p:nvGrpSpPr>
        <p:grpSpPr>
          <a:xfrm>
            <a:off x="1963741" y="1211489"/>
            <a:ext cx="798480" cy="430200"/>
            <a:chOff x="1963741" y="1211489"/>
            <a:chExt cx="79848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084B2CD-CD95-4AB9-ADEB-64EBCDE56CA9}"/>
                    </a:ext>
                  </a:extLst>
                </p14:cNvPr>
                <p14:cNvContentPartPr/>
                <p14:nvPr/>
              </p14:nvContentPartPr>
              <p14:xfrm>
                <a:off x="1963741" y="1257569"/>
                <a:ext cx="42840" cy="384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084B2CD-CD95-4AB9-ADEB-64EBCDE56CA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954741" y="1248929"/>
                  <a:ext cx="604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F6E6E13-FCCA-4094-B3C8-DB100EF9816A}"/>
                    </a:ext>
                  </a:extLst>
                </p14:cNvPr>
                <p14:cNvContentPartPr/>
                <p14:nvPr/>
              </p14:nvContentPartPr>
              <p14:xfrm>
                <a:off x="1979221" y="1211489"/>
                <a:ext cx="783000" cy="106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F6E6E13-FCCA-4094-B3C8-DB100EF9816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970581" y="1202489"/>
                  <a:ext cx="8006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BEA6173-7E7D-4C83-B672-E4CB58F24E8B}"/>
              </a:ext>
            </a:extLst>
          </p:cNvPr>
          <p:cNvGrpSpPr/>
          <p:nvPr/>
        </p:nvGrpSpPr>
        <p:grpSpPr>
          <a:xfrm>
            <a:off x="1874821" y="576449"/>
            <a:ext cx="885240" cy="403920"/>
            <a:chOff x="1874821" y="576449"/>
            <a:chExt cx="8852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2E33BCA-76D8-4893-9364-2AACADE4BAD7}"/>
                    </a:ext>
                  </a:extLst>
                </p14:cNvPr>
                <p14:cNvContentPartPr/>
                <p14:nvPr/>
              </p14:nvContentPartPr>
              <p14:xfrm>
                <a:off x="1906501" y="906929"/>
                <a:ext cx="853560" cy="73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2E33BCA-76D8-4893-9364-2AACADE4BAD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897501" y="897929"/>
                  <a:ext cx="871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9229885-9EFD-409A-B373-B68B5E3BF69D}"/>
                    </a:ext>
                  </a:extLst>
                </p14:cNvPr>
                <p14:cNvContentPartPr/>
                <p14:nvPr/>
              </p14:nvContentPartPr>
              <p14:xfrm>
                <a:off x="1900741" y="576449"/>
                <a:ext cx="804960" cy="101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9229885-9EFD-409A-B373-B68B5E3BF69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891741" y="567449"/>
                  <a:ext cx="822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FBB89CE-C8DB-47AF-8070-DDDE663924B3}"/>
                    </a:ext>
                  </a:extLst>
                </p14:cNvPr>
                <p14:cNvContentPartPr/>
                <p14:nvPr/>
              </p14:nvContentPartPr>
              <p14:xfrm>
                <a:off x="1874821" y="625409"/>
                <a:ext cx="55440" cy="269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FBB89CE-C8DB-47AF-8070-DDDE663924B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865821" y="616409"/>
                  <a:ext cx="7308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7A176B0-4F60-42CA-9817-AE53AA6F11EB}"/>
              </a:ext>
            </a:extLst>
          </p:cNvPr>
          <p:cNvGrpSpPr/>
          <p:nvPr/>
        </p:nvGrpSpPr>
        <p:grpSpPr>
          <a:xfrm>
            <a:off x="7640941" y="3815009"/>
            <a:ext cx="744840" cy="1015920"/>
            <a:chOff x="7640941" y="3815009"/>
            <a:chExt cx="744840" cy="10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212DC36-9DFC-484F-BF18-E22A147E38F1}"/>
                    </a:ext>
                  </a:extLst>
                </p14:cNvPr>
                <p14:cNvContentPartPr/>
                <p14:nvPr/>
              </p14:nvContentPartPr>
              <p14:xfrm>
                <a:off x="7846501" y="3815009"/>
                <a:ext cx="277920" cy="63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212DC36-9DFC-484F-BF18-E22A147E38F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37861" y="3806009"/>
                  <a:ext cx="295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ECE601C-B48E-4354-82E6-E38C7F7C3B3B}"/>
                    </a:ext>
                  </a:extLst>
                </p14:cNvPr>
                <p14:cNvContentPartPr/>
                <p14:nvPr/>
              </p14:nvContentPartPr>
              <p14:xfrm>
                <a:off x="8092381" y="3845249"/>
                <a:ext cx="7200" cy="157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ECE601C-B48E-4354-82E6-E38C7F7C3B3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83381" y="3836609"/>
                  <a:ext cx="24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D707E73-85B1-436F-B69B-D8908EF7BA86}"/>
                    </a:ext>
                  </a:extLst>
                </p14:cNvPr>
                <p14:cNvContentPartPr/>
                <p14:nvPr/>
              </p14:nvContentPartPr>
              <p14:xfrm>
                <a:off x="8030821" y="4016969"/>
                <a:ext cx="89280" cy="181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D707E73-85B1-436F-B69B-D8908EF7BA8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22181" y="4008329"/>
                  <a:ext cx="106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017D591-5652-4875-A5FA-C348A3F80F2A}"/>
                    </a:ext>
                  </a:extLst>
                </p14:cNvPr>
                <p14:cNvContentPartPr/>
                <p14:nvPr/>
              </p14:nvContentPartPr>
              <p14:xfrm>
                <a:off x="7995541" y="4056209"/>
                <a:ext cx="123480" cy="182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017D591-5652-4875-A5FA-C348A3F80F2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86901" y="4047209"/>
                  <a:ext cx="141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4897C44-8077-4925-BDB5-9E2580691195}"/>
                    </a:ext>
                  </a:extLst>
                </p14:cNvPr>
                <p14:cNvContentPartPr/>
                <p14:nvPr/>
              </p14:nvContentPartPr>
              <p14:xfrm>
                <a:off x="7640941" y="4243049"/>
                <a:ext cx="473040" cy="587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4897C44-8077-4925-BDB5-9E258069119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631941" y="4234049"/>
                  <a:ext cx="49068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CE8FE16-489F-41B6-BC71-4DBADF48A8BA}"/>
                    </a:ext>
                  </a:extLst>
                </p14:cNvPr>
                <p14:cNvContentPartPr/>
                <p14:nvPr/>
              </p14:nvContentPartPr>
              <p14:xfrm>
                <a:off x="8157181" y="4408289"/>
                <a:ext cx="175320" cy="122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CE8FE16-489F-41B6-BC71-4DBADF48A8B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148541" y="4399649"/>
                  <a:ext cx="192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B7C2615-13FF-40DB-A4D5-5616DFD07EC6}"/>
                    </a:ext>
                  </a:extLst>
                </p14:cNvPr>
                <p14:cNvContentPartPr/>
                <p14:nvPr/>
              </p14:nvContentPartPr>
              <p14:xfrm>
                <a:off x="8207941" y="4016969"/>
                <a:ext cx="133920" cy="138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B7C2615-13FF-40DB-A4D5-5616DFD07EC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198941" y="4008329"/>
                  <a:ext cx="151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5DB2368-3A46-4194-9C3D-3E66DACC1CEC}"/>
                    </a:ext>
                  </a:extLst>
                </p14:cNvPr>
                <p14:cNvContentPartPr/>
                <p14:nvPr/>
              </p14:nvContentPartPr>
              <p14:xfrm>
                <a:off x="7753261" y="4005449"/>
                <a:ext cx="14040" cy="614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5DB2368-3A46-4194-9C3D-3E66DACC1CE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44261" y="3996809"/>
                  <a:ext cx="3168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D32BAA4-2DBF-4E32-9970-547AAC24E1C5}"/>
                    </a:ext>
                  </a:extLst>
                </p14:cNvPr>
                <p14:cNvContentPartPr/>
                <p14:nvPr/>
              </p14:nvContentPartPr>
              <p14:xfrm>
                <a:off x="7732021" y="4529249"/>
                <a:ext cx="77760" cy="142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D32BAA4-2DBF-4E32-9970-547AAC24E1C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723381" y="4520249"/>
                  <a:ext cx="95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C9C92A8-6333-4216-B039-BA75DA969C52}"/>
                    </a:ext>
                  </a:extLst>
                </p14:cNvPr>
                <p14:cNvContentPartPr/>
                <p14:nvPr/>
              </p14:nvContentPartPr>
              <p14:xfrm>
                <a:off x="7715821" y="3957929"/>
                <a:ext cx="82440" cy="83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C9C92A8-6333-4216-B039-BA75DA969C5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07181" y="3948929"/>
                  <a:ext cx="100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4B61396-4DD7-4F17-AAE6-B26059EFAD7D}"/>
                    </a:ext>
                  </a:extLst>
                </p14:cNvPr>
                <p14:cNvContentPartPr/>
                <p14:nvPr/>
              </p14:nvContentPartPr>
              <p14:xfrm>
                <a:off x="7912381" y="4295609"/>
                <a:ext cx="473400" cy="402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4B61396-4DD7-4F17-AAE6-B26059EFAD7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903741" y="4286609"/>
                  <a:ext cx="49104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39490CBA-678C-4572-9740-61E08F1541FB}"/>
              </a:ext>
            </a:extLst>
          </p:cNvPr>
          <p:cNvGrpSpPr/>
          <p:nvPr/>
        </p:nvGrpSpPr>
        <p:grpSpPr>
          <a:xfrm>
            <a:off x="6588661" y="1866689"/>
            <a:ext cx="263160" cy="192600"/>
            <a:chOff x="6588661" y="1866689"/>
            <a:chExt cx="26316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4FD62D8-0C03-496F-89B1-DD5536C98769}"/>
                    </a:ext>
                  </a:extLst>
                </p14:cNvPr>
                <p14:cNvContentPartPr/>
                <p14:nvPr/>
              </p14:nvContentPartPr>
              <p14:xfrm>
                <a:off x="6588661" y="1923929"/>
                <a:ext cx="65160" cy="135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4FD62D8-0C03-496F-89B1-DD5536C9876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579661" y="1914929"/>
                  <a:ext cx="82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E2B33B0-E5AF-4A76-95FE-84B717D1DA59}"/>
                    </a:ext>
                  </a:extLst>
                </p14:cNvPr>
                <p14:cNvContentPartPr/>
                <p14:nvPr/>
              </p14:nvContentPartPr>
              <p14:xfrm>
                <a:off x="6607741" y="1866689"/>
                <a:ext cx="18360" cy="2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E2B33B0-E5AF-4A76-95FE-84B717D1DA5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599101" y="1857689"/>
                  <a:ext cx="36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4D1E065-F78D-42CE-B1B9-C1E55A784FE0}"/>
                    </a:ext>
                  </a:extLst>
                </p14:cNvPr>
                <p14:cNvContentPartPr/>
                <p14:nvPr/>
              </p14:nvContentPartPr>
              <p14:xfrm>
                <a:off x="6707461" y="1996289"/>
                <a:ext cx="25920" cy="14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4D1E065-F78D-42CE-B1B9-C1E55A784FE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98461" y="1987649"/>
                  <a:ext cx="43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1CE2918-42DA-43BC-B38E-E82640F154DD}"/>
                    </a:ext>
                  </a:extLst>
                </p14:cNvPr>
                <p14:cNvContentPartPr/>
                <p14:nvPr/>
              </p14:nvContentPartPr>
              <p14:xfrm>
                <a:off x="6707461" y="1962089"/>
                <a:ext cx="52200" cy="48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1CE2918-42DA-43BC-B38E-E82640F154D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698461" y="1953089"/>
                  <a:ext cx="69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158AE13-CD2D-44A1-9A41-4FEE9254EBA7}"/>
                    </a:ext>
                  </a:extLst>
                </p14:cNvPr>
                <p14:cNvContentPartPr/>
                <p14:nvPr/>
              </p14:nvContentPartPr>
              <p14:xfrm>
                <a:off x="6782341" y="1945889"/>
                <a:ext cx="69480" cy="64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158AE13-CD2D-44A1-9A41-4FEE9254EBA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73701" y="1936889"/>
                  <a:ext cx="8712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71103AF6-872C-4265-961D-66CDE04A1078}"/>
                  </a:ext>
                </a:extLst>
              </p14:cNvPr>
              <p14:cNvContentPartPr/>
              <p14:nvPr/>
            </p14:nvContentPartPr>
            <p14:xfrm>
              <a:off x="6016261" y="2023289"/>
              <a:ext cx="65520" cy="820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71103AF6-872C-4265-961D-66CDE04A1078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6007261" y="2014289"/>
                <a:ext cx="8316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EAA9276F-6C4D-4596-9366-8B502AE1F7D6}"/>
              </a:ext>
            </a:extLst>
          </p:cNvPr>
          <p:cNvGrpSpPr/>
          <p:nvPr/>
        </p:nvGrpSpPr>
        <p:grpSpPr>
          <a:xfrm>
            <a:off x="7620781" y="320849"/>
            <a:ext cx="91440" cy="1243800"/>
            <a:chOff x="7620781" y="320849"/>
            <a:chExt cx="91440" cy="12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B4D66D4-52F3-423B-9C6B-3BAA2674B74D}"/>
                    </a:ext>
                  </a:extLst>
                </p14:cNvPr>
                <p14:cNvContentPartPr/>
                <p14:nvPr/>
              </p14:nvContentPartPr>
              <p14:xfrm>
                <a:off x="7701421" y="320849"/>
                <a:ext cx="4680" cy="9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B4D66D4-52F3-423B-9C6B-3BAA2674B74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92421" y="312209"/>
                  <a:ext cx="22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976E0A2-0768-4CC9-8E1B-D2469F9A6A88}"/>
                    </a:ext>
                  </a:extLst>
                </p14:cNvPr>
                <p14:cNvContentPartPr/>
                <p14:nvPr/>
              </p14:nvContentPartPr>
              <p14:xfrm>
                <a:off x="7620781" y="320849"/>
                <a:ext cx="91440" cy="1243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976E0A2-0768-4CC9-8E1B-D2469F9A6A8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612141" y="312209"/>
                  <a:ext cx="109080" cy="12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5F83167-F519-4505-ABDA-A219AA93F243}"/>
                  </a:ext>
                </a:extLst>
              </p14:cNvPr>
              <p14:cNvContentPartPr/>
              <p14:nvPr/>
            </p14:nvContentPartPr>
            <p14:xfrm>
              <a:off x="7854061" y="2105009"/>
              <a:ext cx="190080" cy="154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5F83167-F519-4505-ABDA-A219AA93F243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845061" y="2096369"/>
                <a:ext cx="207720" cy="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73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Energetski</a:t>
            </a:r>
            <a:r>
              <a:rPr lang="en-US" dirty="0"/>
              <a:t> </a:t>
            </a:r>
            <a:r>
              <a:rPr lang="en-US" dirty="0" err="1"/>
              <a:t>bilans</a:t>
            </a:r>
            <a:r>
              <a:rPr lang="en-US" dirty="0"/>
              <a:t> </a:t>
            </a:r>
            <a:r>
              <a:rPr lang="en-US" dirty="0" err="1"/>
              <a:t>prelaznih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u RC </a:t>
            </a:r>
            <a:r>
              <a:rPr lang="en-US" dirty="0" err="1"/>
              <a:t>kolu</a:t>
            </a:r>
            <a:r>
              <a:rPr lang="en-US" dirty="0"/>
              <a:t>- </a:t>
            </a:r>
            <a:r>
              <a:rPr lang="en-US" dirty="0" err="1"/>
              <a:t>uključivanje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CE91408-49D3-4F7C-ADDB-7948628D7DDF}"/>
              </a:ext>
            </a:extLst>
          </p:cNvPr>
          <p:cNvGrpSpPr/>
          <p:nvPr/>
        </p:nvGrpSpPr>
        <p:grpSpPr>
          <a:xfrm>
            <a:off x="6904381" y="1723769"/>
            <a:ext cx="1434240" cy="326520"/>
            <a:chOff x="6904381" y="1723769"/>
            <a:chExt cx="143424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95FE6A-EDB1-444B-8B25-1BBED31D81D9}"/>
                    </a:ext>
                  </a:extLst>
                </p14:cNvPr>
                <p14:cNvContentPartPr/>
                <p14:nvPr/>
              </p14:nvContentPartPr>
              <p14:xfrm>
                <a:off x="6929941" y="1888649"/>
                <a:ext cx="123480" cy="141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95FE6A-EDB1-444B-8B25-1BBED31D81D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25621" y="1884329"/>
                  <a:ext cx="132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C455C54-216A-4D33-8196-E2C3F5078935}"/>
                    </a:ext>
                  </a:extLst>
                </p14:cNvPr>
                <p14:cNvContentPartPr/>
                <p14:nvPr/>
              </p14:nvContentPartPr>
              <p14:xfrm>
                <a:off x="6904381" y="1805489"/>
                <a:ext cx="148680" cy="31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C455C54-216A-4D33-8196-E2C3F50789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00061" y="1801169"/>
                  <a:ext cx="157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51D78C2-FFF3-44E6-A024-79E89382D8E1}"/>
                    </a:ext>
                  </a:extLst>
                </p14:cNvPr>
                <p14:cNvContentPartPr/>
                <p14:nvPr/>
              </p14:nvContentPartPr>
              <p14:xfrm>
                <a:off x="6932101" y="1895129"/>
                <a:ext cx="115920" cy="9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51D78C2-FFF3-44E6-A024-79E89382D8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27781" y="1890809"/>
                  <a:ext cx="124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8C16E48-3352-4F19-B231-17334C5479E7}"/>
                    </a:ext>
                  </a:extLst>
                </p14:cNvPr>
                <p14:cNvContentPartPr/>
                <p14:nvPr/>
              </p14:nvContentPartPr>
              <p14:xfrm>
                <a:off x="7111021" y="1876049"/>
                <a:ext cx="78480" cy="108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8C16E48-3352-4F19-B231-17334C5479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06701" y="1871729"/>
                  <a:ext cx="87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C99E8DF-1556-4B7D-BB94-43FD03EB1A4E}"/>
                    </a:ext>
                  </a:extLst>
                </p14:cNvPr>
                <p14:cNvContentPartPr/>
                <p14:nvPr/>
              </p14:nvContentPartPr>
              <p14:xfrm>
                <a:off x="7196701" y="1736009"/>
                <a:ext cx="9000" cy="23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C99E8DF-1556-4B7D-BB94-43FD03EB1A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92381" y="1731689"/>
                  <a:ext cx="17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E34982-35F8-400B-882D-D8576FCD649B}"/>
                    </a:ext>
                  </a:extLst>
                </p14:cNvPr>
                <p14:cNvContentPartPr/>
                <p14:nvPr/>
              </p14:nvContentPartPr>
              <p14:xfrm>
                <a:off x="7256461" y="1806569"/>
                <a:ext cx="144360" cy="243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E34982-35F8-400B-882D-D8576FCD649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52141" y="1802249"/>
                  <a:ext cx="153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6BE02E-161D-4B72-8EED-8A0D02D673CA}"/>
                    </a:ext>
                  </a:extLst>
                </p14:cNvPr>
                <p14:cNvContentPartPr/>
                <p14:nvPr/>
              </p14:nvContentPartPr>
              <p14:xfrm>
                <a:off x="7442941" y="1947689"/>
                <a:ext cx="75600" cy="1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6BE02E-161D-4B72-8EED-8A0D02D673C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8621" y="1943369"/>
                  <a:ext cx="84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4D87F5-2C04-4265-B0F0-B7B9D70B0646}"/>
                    </a:ext>
                  </a:extLst>
                </p14:cNvPr>
                <p14:cNvContentPartPr/>
                <p14:nvPr/>
              </p14:nvContentPartPr>
              <p14:xfrm>
                <a:off x="7441861" y="1886849"/>
                <a:ext cx="65880" cy="78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4D87F5-2C04-4265-B0F0-B7B9D70B064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37541" y="1882529"/>
                  <a:ext cx="74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4032EA-5698-4F92-8DFC-F2CF4B8ADA1E}"/>
                    </a:ext>
                  </a:extLst>
                </p14:cNvPr>
                <p14:cNvContentPartPr/>
                <p14:nvPr/>
              </p14:nvContentPartPr>
              <p14:xfrm>
                <a:off x="7651381" y="1853369"/>
                <a:ext cx="90720" cy="143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4032EA-5698-4F92-8DFC-F2CF4B8ADA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47061" y="1849049"/>
                  <a:ext cx="99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A2B760-2A22-49B6-92E5-296EBA64ECE9}"/>
                    </a:ext>
                  </a:extLst>
                </p14:cNvPr>
                <p14:cNvContentPartPr/>
                <p14:nvPr/>
              </p14:nvContentPartPr>
              <p14:xfrm>
                <a:off x="7714021" y="1725569"/>
                <a:ext cx="70200" cy="254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A2B760-2A22-49B6-92E5-296EBA64ECE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09701" y="1721249"/>
                  <a:ext cx="78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DDC8BA-C90B-47E7-9F08-631B2BFC537C}"/>
                    </a:ext>
                  </a:extLst>
                </p14:cNvPr>
                <p14:cNvContentPartPr/>
                <p14:nvPr/>
              </p14:nvContentPartPr>
              <p14:xfrm>
                <a:off x="7812661" y="1723769"/>
                <a:ext cx="215280" cy="253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DDC8BA-C90B-47E7-9F08-631B2BFC537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08341" y="1719449"/>
                  <a:ext cx="2239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98B397-506D-47DB-B434-0428D3DDAA40}"/>
                    </a:ext>
                  </a:extLst>
                </p14:cNvPr>
                <p14:cNvContentPartPr/>
                <p14:nvPr/>
              </p14:nvContentPartPr>
              <p14:xfrm>
                <a:off x="8077981" y="1925009"/>
                <a:ext cx="68760" cy="95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98B397-506D-47DB-B434-0428D3DDAA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73661" y="1920689"/>
                  <a:ext cx="77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743879-B6E8-4764-AE83-CAB76AE939C9}"/>
                    </a:ext>
                  </a:extLst>
                </p14:cNvPr>
                <p14:cNvContentPartPr/>
                <p14:nvPr/>
              </p14:nvContentPartPr>
              <p14:xfrm>
                <a:off x="8080501" y="1849409"/>
                <a:ext cx="24840" cy="75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743879-B6E8-4764-AE83-CAB76AE939C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76181" y="1845089"/>
                  <a:ext cx="33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950AED-BFC8-4E22-BF16-2053A65E5A14}"/>
                    </a:ext>
                  </a:extLst>
                </p14:cNvPr>
                <p14:cNvContentPartPr/>
                <p14:nvPr/>
              </p14:nvContentPartPr>
              <p14:xfrm>
                <a:off x="8152861" y="1876409"/>
                <a:ext cx="171000" cy="136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9950AED-BFC8-4E22-BF16-2053A65E5A1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48541" y="1872089"/>
                  <a:ext cx="179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FE3FBC-6F0B-490B-A294-5AF34343FD6B}"/>
                    </a:ext>
                  </a:extLst>
                </p14:cNvPr>
                <p14:cNvContentPartPr/>
                <p14:nvPr/>
              </p14:nvContentPartPr>
              <p14:xfrm>
                <a:off x="8222701" y="1890449"/>
                <a:ext cx="115920" cy="69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FE3FBC-6F0B-490B-A294-5AF34343FD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18381" y="1886129"/>
                  <a:ext cx="1245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C1022D9-7EA8-4EF3-87CE-09AD441EB631}"/>
              </a:ext>
            </a:extLst>
          </p:cNvPr>
          <p:cNvGrpSpPr/>
          <p:nvPr/>
        </p:nvGrpSpPr>
        <p:grpSpPr>
          <a:xfrm>
            <a:off x="9039541" y="1509929"/>
            <a:ext cx="2213640" cy="427680"/>
            <a:chOff x="9039541" y="1509929"/>
            <a:chExt cx="221364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C8CEDE-7C2A-4A6A-873B-C229EED660A7}"/>
                    </a:ext>
                  </a:extLst>
                </p14:cNvPr>
                <p14:cNvContentPartPr/>
                <p14:nvPr/>
              </p14:nvContentPartPr>
              <p14:xfrm>
                <a:off x="9195781" y="1695689"/>
                <a:ext cx="27360" cy="162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C8CEDE-7C2A-4A6A-873B-C229EED660A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91461" y="1691369"/>
                  <a:ext cx="36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6DE3B9-BE6C-4880-BFE3-794B604BC04D}"/>
                    </a:ext>
                  </a:extLst>
                </p14:cNvPr>
                <p14:cNvContentPartPr/>
                <p14:nvPr/>
              </p14:nvContentPartPr>
              <p14:xfrm>
                <a:off x="9181741" y="1679849"/>
                <a:ext cx="191160" cy="148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6DE3B9-BE6C-4880-BFE3-794B604BC04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77421" y="1675529"/>
                  <a:ext cx="199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D02910B-E007-4001-8FC1-DAE95C5C7049}"/>
                    </a:ext>
                  </a:extLst>
                </p14:cNvPr>
                <p14:cNvContentPartPr/>
                <p14:nvPr/>
              </p14:nvContentPartPr>
              <p14:xfrm>
                <a:off x="9393421" y="1752209"/>
                <a:ext cx="23040" cy="110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D02910B-E007-4001-8FC1-DAE95C5C70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89101" y="1747889"/>
                  <a:ext cx="31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230C23-A430-48A7-8B67-411D527C3B53}"/>
                    </a:ext>
                  </a:extLst>
                </p14:cNvPr>
                <p14:cNvContentPartPr/>
                <p14:nvPr/>
              </p14:nvContentPartPr>
              <p14:xfrm>
                <a:off x="9408181" y="1770209"/>
                <a:ext cx="51120" cy="39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230C23-A430-48A7-8B67-411D527C3B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03861" y="1765889"/>
                  <a:ext cx="59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C43006C-A7FF-4494-82EB-4F9DBAFE0403}"/>
                    </a:ext>
                  </a:extLst>
                </p14:cNvPr>
                <p14:cNvContentPartPr/>
                <p14:nvPr/>
              </p14:nvContentPartPr>
              <p14:xfrm>
                <a:off x="9494221" y="1696769"/>
                <a:ext cx="124200" cy="175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C43006C-A7FF-4494-82EB-4F9DBAFE04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89901" y="1692449"/>
                  <a:ext cx="132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4B26555-E611-473B-AC64-47CC412B6DFF}"/>
                    </a:ext>
                  </a:extLst>
                </p14:cNvPr>
                <p14:cNvContentPartPr/>
                <p14:nvPr/>
              </p14:nvContentPartPr>
              <p14:xfrm>
                <a:off x="9039541" y="1648169"/>
                <a:ext cx="159480" cy="28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4B26555-E611-473B-AC64-47CC412B6DF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35221" y="1643849"/>
                  <a:ext cx="1681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5C35A06-22EB-475A-B995-CA10FCCFD52C}"/>
                    </a:ext>
                  </a:extLst>
                </p14:cNvPr>
                <p14:cNvContentPartPr/>
                <p14:nvPr/>
              </p14:nvContentPartPr>
              <p14:xfrm>
                <a:off x="9737941" y="1631249"/>
                <a:ext cx="74880" cy="29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5C35A06-22EB-475A-B995-CA10FCCFD52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33621" y="1626929"/>
                  <a:ext cx="835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56D294-9097-4E66-9701-1A31A1C3B49C}"/>
                    </a:ext>
                  </a:extLst>
                </p14:cNvPr>
                <p14:cNvContentPartPr/>
                <p14:nvPr/>
              </p14:nvContentPartPr>
              <p14:xfrm>
                <a:off x="9926941" y="1690649"/>
                <a:ext cx="6444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56D294-9097-4E66-9701-1A31A1C3B49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22621" y="1686329"/>
                  <a:ext cx="73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1B4BB4D-952A-48C4-8318-02A07021795E}"/>
                    </a:ext>
                  </a:extLst>
                </p14:cNvPr>
                <p14:cNvContentPartPr/>
                <p14:nvPr/>
              </p14:nvContentPartPr>
              <p14:xfrm>
                <a:off x="9931621" y="1552049"/>
                <a:ext cx="7920" cy="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1B4BB4D-952A-48C4-8318-02A07021795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27301" y="1547729"/>
                  <a:ext cx="16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64FD6E-224B-42A2-8F6F-995878CD400F}"/>
                    </a:ext>
                  </a:extLst>
                </p14:cNvPr>
                <p14:cNvContentPartPr/>
                <p14:nvPr/>
              </p14:nvContentPartPr>
              <p14:xfrm>
                <a:off x="9931621" y="1552049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64FD6E-224B-42A2-8F6F-995878CD40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27301" y="154772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C13B156-3DBE-4999-8DFF-F537F1500F98}"/>
                    </a:ext>
                  </a:extLst>
                </p14:cNvPr>
                <p14:cNvContentPartPr/>
                <p14:nvPr/>
              </p14:nvContentPartPr>
              <p14:xfrm>
                <a:off x="9931621" y="1552049"/>
                <a:ext cx="216360" cy="124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C13B156-3DBE-4999-8DFF-F537F1500F9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27301" y="1547729"/>
                  <a:ext cx="22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DCB3E3E-6410-4A16-8AF7-4EC1A2C1D638}"/>
                    </a:ext>
                  </a:extLst>
                </p14:cNvPr>
                <p14:cNvContentPartPr/>
                <p14:nvPr/>
              </p14:nvContentPartPr>
              <p14:xfrm>
                <a:off x="10220701" y="1745369"/>
                <a:ext cx="90360" cy="119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DCB3E3E-6410-4A16-8AF7-4EC1A2C1D63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16381" y="1741049"/>
                  <a:ext cx="99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88E57D0-7F4C-43B9-81BA-0A5032EA3BE0}"/>
                    </a:ext>
                  </a:extLst>
                </p14:cNvPr>
                <p14:cNvContentPartPr/>
                <p14:nvPr/>
              </p14:nvContentPartPr>
              <p14:xfrm>
                <a:off x="10298461" y="1544129"/>
                <a:ext cx="40680" cy="295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88E57D0-7F4C-43B9-81BA-0A5032EA3BE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94141" y="1539809"/>
                  <a:ext cx="493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4AEEEC4-5CCE-4B49-9661-5542B1DB80A7}"/>
                    </a:ext>
                  </a:extLst>
                </p14:cNvPr>
                <p14:cNvContentPartPr/>
                <p14:nvPr/>
              </p14:nvContentPartPr>
              <p14:xfrm>
                <a:off x="10416901" y="1678769"/>
                <a:ext cx="86040" cy="132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4AEEEC4-5CCE-4B49-9661-5542B1DB80A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12581" y="1674449"/>
                  <a:ext cx="94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9444F2F-A99A-438B-8388-D8D046A6A52A}"/>
                    </a:ext>
                  </a:extLst>
                </p14:cNvPr>
                <p14:cNvContentPartPr/>
                <p14:nvPr/>
              </p14:nvContentPartPr>
              <p14:xfrm>
                <a:off x="10407541" y="1740689"/>
                <a:ext cx="112680" cy="24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9444F2F-A99A-438B-8388-D8D046A6A52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03221" y="1736369"/>
                  <a:ext cx="121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2202A57-BA55-4E94-913A-E4ECC7F1C9C5}"/>
                    </a:ext>
                  </a:extLst>
                </p14:cNvPr>
                <p14:cNvContentPartPr/>
                <p14:nvPr/>
              </p14:nvContentPartPr>
              <p14:xfrm>
                <a:off x="10640101" y="1715849"/>
                <a:ext cx="95400" cy="27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2202A57-BA55-4E94-913A-E4ECC7F1C9C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35781" y="1711529"/>
                  <a:ext cx="104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C8DE4E-6707-4D17-B8A2-D594D4D06C6B}"/>
                    </a:ext>
                  </a:extLst>
                </p14:cNvPr>
                <p14:cNvContentPartPr/>
                <p14:nvPr/>
              </p14:nvContentPartPr>
              <p14:xfrm>
                <a:off x="10663861" y="1673009"/>
                <a:ext cx="53280" cy="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C8DE4E-6707-4D17-B8A2-D594D4D06C6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59541" y="1668689"/>
                  <a:ext cx="61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393F634-1173-4AD7-ABB0-64038826AB93}"/>
                    </a:ext>
                  </a:extLst>
                </p14:cNvPr>
                <p14:cNvContentPartPr/>
                <p14:nvPr/>
              </p14:nvContentPartPr>
              <p14:xfrm>
                <a:off x="10837021" y="1651049"/>
                <a:ext cx="88200" cy="136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393F634-1173-4AD7-ABB0-64038826AB9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32701" y="1646729"/>
                  <a:ext cx="96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DEEBA7-EE0E-4A8E-A08D-1AC3D2387AA0}"/>
                    </a:ext>
                  </a:extLst>
                </p14:cNvPr>
                <p14:cNvContentPartPr/>
                <p14:nvPr/>
              </p14:nvContentPartPr>
              <p14:xfrm>
                <a:off x="10879141" y="1509929"/>
                <a:ext cx="65880" cy="255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DEEBA7-EE0E-4A8E-A08D-1AC3D2387AA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74821" y="1505609"/>
                  <a:ext cx="74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CFF5961-B5AA-4CAF-B04E-41E1355E5675}"/>
                    </a:ext>
                  </a:extLst>
                </p14:cNvPr>
                <p14:cNvContentPartPr/>
                <p14:nvPr/>
              </p14:nvContentPartPr>
              <p14:xfrm>
                <a:off x="10958701" y="1550969"/>
                <a:ext cx="208080" cy="232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CFF5961-B5AA-4CAF-B04E-41E1355E567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54381" y="1546649"/>
                  <a:ext cx="216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B88A8EB-6B16-497E-943E-5BBEFD350077}"/>
                    </a:ext>
                  </a:extLst>
                </p14:cNvPr>
                <p14:cNvContentPartPr/>
                <p14:nvPr/>
              </p14:nvContentPartPr>
              <p14:xfrm>
                <a:off x="11143021" y="1760849"/>
                <a:ext cx="110160" cy="131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B88A8EB-6B16-497E-943E-5BBEFD3500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38701" y="1756529"/>
                  <a:ext cx="11880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C8CD460-634C-4035-9E98-ABE5A0D6C076}"/>
                  </a:ext>
                </a:extLst>
              </p14:cNvPr>
              <p14:cNvContentPartPr/>
              <p14:nvPr/>
            </p14:nvContentPartPr>
            <p14:xfrm>
              <a:off x="9296941" y="2228129"/>
              <a:ext cx="155520" cy="213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C8CD460-634C-4035-9E98-ABE5A0D6C07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292621" y="2223809"/>
                <a:ext cx="1641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2B0C265-EBD4-4239-B406-168060E28E79}"/>
                  </a:ext>
                </a:extLst>
              </p14:cNvPr>
              <p14:cNvContentPartPr/>
              <p14:nvPr/>
            </p14:nvContentPartPr>
            <p14:xfrm>
              <a:off x="9406741" y="2672009"/>
              <a:ext cx="145800" cy="119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2B0C265-EBD4-4239-B406-168060E28E7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402421" y="2667689"/>
                <a:ext cx="15444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8D4ECB2-0148-4346-B9F8-591B754D0614}"/>
              </a:ext>
            </a:extLst>
          </p:cNvPr>
          <p:cNvGrpSpPr/>
          <p:nvPr/>
        </p:nvGrpSpPr>
        <p:grpSpPr>
          <a:xfrm>
            <a:off x="9339421" y="2120489"/>
            <a:ext cx="621360" cy="446400"/>
            <a:chOff x="9339421" y="2120489"/>
            <a:chExt cx="62136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DC80D6-E159-497F-BE46-C8E2DBBC386C}"/>
                    </a:ext>
                  </a:extLst>
                </p14:cNvPr>
                <p14:cNvContentPartPr/>
                <p14:nvPr/>
              </p14:nvContentPartPr>
              <p14:xfrm>
                <a:off x="9517621" y="2264849"/>
                <a:ext cx="82800" cy="126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DC80D6-E159-497F-BE46-C8E2DBBC386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13301" y="2260529"/>
                  <a:ext cx="91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578C793-37DB-4DA2-A2E2-34E3A3322E64}"/>
                    </a:ext>
                  </a:extLst>
                </p14:cNvPr>
                <p14:cNvContentPartPr/>
                <p14:nvPr/>
              </p14:nvContentPartPr>
              <p14:xfrm>
                <a:off x="9614461" y="2120489"/>
                <a:ext cx="15840" cy="232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578C793-37DB-4DA2-A2E2-34E3A3322E6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10141" y="2116169"/>
                  <a:ext cx="24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696F36-AD34-4C6D-9A09-6E0AD968874C}"/>
                    </a:ext>
                  </a:extLst>
                </p14:cNvPr>
                <p14:cNvContentPartPr/>
                <p14:nvPr/>
              </p14:nvContentPartPr>
              <p14:xfrm>
                <a:off x="9687901" y="2247209"/>
                <a:ext cx="103320" cy="136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696F36-AD34-4C6D-9A09-6E0AD968874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683581" y="2242889"/>
                  <a:ext cx="111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A014D8-4F19-4203-B728-3697F36F2CF4}"/>
                    </a:ext>
                  </a:extLst>
                </p14:cNvPr>
                <p14:cNvContentPartPr/>
                <p14:nvPr/>
              </p14:nvContentPartPr>
              <p14:xfrm>
                <a:off x="9339421" y="2519729"/>
                <a:ext cx="301680" cy="47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A014D8-4F19-4203-B728-3697F36F2CF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35101" y="2515409"/>
                  <a:ext cx="310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08A031-F897-4F45-A914-2A386E0CE638}"/>
                    </a:ext>
                  </a:extLst>
                </p14:cNvPr>
                <p14:cNvContentPartPr/>
                <p14:nvPr/>
              </p14:nvContentPartPr>
              <p14:xfrm>
                <a:off x="9837301" y="2533049"/>
                <a:ext cx="77760" cy="18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08A031-F897-4F45-A914-2A386E0CE63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32981" y="2528729"/>
                  <a:ext cx="86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46CF29F-AC2C-4203-B94C-55A52A571F9B}"/>
                    </a:ext>
                  </a:extLst>
                </p14:cNvPr>
                <p14:cNvContentPartPr/>
                <p14:nvPr/>
              </p14:nvContentPartPr>
              <p14:xfrm>
                <a:off x="9840541" y="2460689"/>
                <a:ext cx="120240" cy="91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46CF29F-AC2C-4203-B94C-55A52A571F9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36221" y="2456369"/>
                  <a:ext cx="12888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F7E3BFD-F833-4F26-8FD5-5164DDD7B816}"/>
              </a:ext>
            </a:extLst>
          </p:cNvPr>
          <p:cNvGrpSpPr/>
          <p:nvPr/>
        </p:nvGrpSpPr>
        <p:grpSpPr>
          <a:xfrm>
            <a:off x="10115221" y="2259449"/>
            <a:ext cx="871200" cy="324000"/>
            <a:chOff x="10115221" y="2259449"/>
            <a:chExt cx="87120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39A77B-A833-490F-8094-126840951C85}"/>
                    </a:ext>
                  </a:extLst>
                </p14:cNvPr>
                <p14:cNvContentPartPr/>
                <p14:nvPr/>
              </p14:nvContentPartPr>
              <p14:xfrm>
                <a:off x="10115221" y="2420729"/>
                <a:ext cx="118080" cy="121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39A77B-A833-490F-8094-126840951C8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10901" y="2416409"/>
                  <a:ext cx="126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50915E9-4395-4299-85AE-DE67AEAC3D47}"/>
                    </a:ext>
                  </a:extLst>
                </p14:cNvPr>
                <p14:cNvContentPartPr/>
                <p14:nvPr/>
              </p14:nvContentPartPr>
              <p14:xfrm>
                <a:off x="10195501" y="2264489"/>
                <a:ext cx="79920" cy="225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50915E9-4395-4299-85AE-DE67AEAC3D4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91181" y="2260169"/>
                  <a:ext cx="88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B8C5BD-B454-4CEA-9810-408DE61C8596}"/>
                    </a:ext>
                  </a:extLst>
                </p14:cNvPr>
                <p14:cNvContentPartPr/>
                <p14:nvPr/>
              </p14:nvContentPartPr>
              <p14:xfrm>
                <a:off x="10300621" y="2259449"/>
                <a:ext cx="266400" cy="241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B8C5BD-B454-4CEA-9810-408DE61C859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96301" y="2255129"/>
                  <a:ext cx="275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90D63C2-BB56-43CE-A4A3-547BDA22D632}"/>
                    </a:ext>
                  </a:extLst>
                </p14:cNvPr>
                <p14:cNvContentPartPr/>
                <p14:nvPr/>
              </p14:nvContentPartPr>
              <p14:xfrm>
                <a:off x="10562341" y="2448449"/>
                <a:ext cx="119160" cy="124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90D63C2-BB56-43CE-A4A3-547BDA22D63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58021" y="2444129"/>
                  <a:ext cx="127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FE55986-A701-424B-AD1C-24315CA1E475}"/>
                    </a:ext>
                  </a:extLst>
                </p14:cNvPr>
                <p14:cNvContentPartPr/>
                <p14:nvPr/>
              </p14:nvContentPartPr>
              <p14:xfrm>
                <a:off x="10565581" y="2454929"/>
                <a:ext cx="53280" cy="71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FE55986-A701-424B-AD1C-24315CA1E47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61261" y="2450609"/>
                  <a:ext cx="61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40D1882-4537-4F9C-BE03-970A46A758D5}"/>
                    </a:ext>
                  </a:extLst>
                </p14:cNvPr>
                <p14:cNvContentPartPr/>
                <p14:nvPr/>
              </p14:nvContentPartPr>
              <p14:xfrm>
                <a:off x="10702021" y="2485529"/>
                <a:ext cx="83160" cy="90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40D1882-4537-4F9C-BE03-970A46A758D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697701" y="2481209"/>
                  <a:ext cx="91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D162FFF-A455-4294-9B5C-D77963F79237}"/>
                    </a:ext>
                  </a:extLst>
                </p14:cNvPr>
                <p14:cNvContentPartPr/>
                <p14:nvPr/>
              </p14:nvContentPartPr>
              <p14:xfrm>
                <a:off x="10826581" y="2483369"/>
                <a:ext cx="159840" cy="100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D162FFF-A455-4294-9B5C-D77963F792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22261" y="2479049"/>
                  <a:ext cx="16848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15F953A-A635-42A0-88F3-94E9C3FD85B7}"/>
              </a:ext>
            </a:extLst>
          </p:cNvPr>
          <p:cNvGrpSpPr/>
          <p:nvPr/>
        </p:nvGrpSpPr>
        <p:grpSpPr>
          <a:xfrm>
            <a:off x="8996341" y="3268169"/>
            <a:ext cx="1365120" cy="445680"/>
            <a:chOff x="8996341" y="3268169"/>
            <a:chExt cx="136512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9EE13CA-CC42-4DFF-8130-5E42B0D38413}"/>
                    </a:ext>
                  </a:extLst>
                </p14:cNvPr>
                <p14:cNvContentPartPr/>
                <p14:nvPr/>
              </p14:nvContentPartPr>
              <p14:xfrm>
                <a:off x="8996341" y="3314969"/>
                <a:ext cx="262080" cy="321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9EE13CA-CC42-4DFF-8130-5E42B0D3841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92021" y="3310649"/>
                  <a:ext cx="2707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AD09A1F-0A0E-4A5C-88BE-D0AB3B5660D5}"/>
                    </a:ext>
                  </a:extLst>
                </p14:cNvPr>
                <p14:cNvContentPartPr/>
                <p14:nvPr/>
              </p14:nvContentPartPr>
              <p14:xfrm>
                <a:off x="9253741" y="3543929"/>
                <a:ext cx="53280" cy="110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AD09A1F-0A0E-4A5C-88BE-D0AB3B5660D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49421" y="3539609"/>
                  <a:ext cx="61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AE5B380-28FE-4255-85C8-808412867BEC}"/>
                    </a:ext>
                  </a:extLst>
                </p14:cNvPr>
                <p14:cNvContentPartPr/>
                <p14:nvPr/>
              </p14:nvContentPartPr>
              <p14:xfrm>
                <a:off x="9273901" y="3483809"/>
                <a:ext cx="9000" cy="4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AE5B380-28FE-4255-85C8-808412867BE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69581" y="3479489"/>
                  <a:ext cx="176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8D5D54F-E629-4E28-B2A5-A73A58D8AB78}"/>
                    </a:ext>
                  </a:extLst>
                </p14:cNvPr>
                <p14:cNvContentPartPr/>
                <p14:nvPr/>
              </p14:nvContentPartPr>
              <p14:xfrm>
                <a:off x="9292981" y="3578489"/>
                <a:ext cx="5760" cy="6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8D5D54F-E629-4E28-B2A5-A73A58D8AB7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88661" y="3574169"/>
                  <a:ext cx="14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2DF3837-70BB-4D09-80D8-2BB8BBCC3187}"/>
                    </a:ext>
                  </a:extLst>
                </p14:cNvPr>
                <p14:cNvContentPartPr/>
                <p14:nvPr/>
              </p14:nvContentPartPr>
              <p14:xfrm>
                <a:off x="9292981" y="3584249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2DF3837-70BB-4D09-80D8-2BB8BBCC31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88661" y="357992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76035EE-9D6C-496F-B454-7950FE4BB39A}"/>
                    </a:ext>
                  </a:extLst>
                </p14:cNvPr>
                <p14:cNvContentPartPr/>
                <p14:nvPr/>
              </p14:nvContentPartPr>
              <p14:xfrm>
                <a:off x="9292981" y="3543929"/>
                <a:ext cx="147600" cy="97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76035EE-9D6C-496F-B454-7950FE4BB39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88661" y="3539609"/>
                  <a:ext cx="156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E41112-46AA-43E0-8F4D-86959CFA2E93}"/>
                    </a:ext>
                  </a:extLst>
                </p14:cNvPr>
                <p14:cNvContentPartPr/>
                <p14:nvPr/>
              </p14:nvContentPartPr>
              <p14:xfrm>
                <a:off x="9493141" y="3497489"/>
                <a:ext cx="48960" cy="9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E41112-46AA-43E0-8F4D-86959CFA2E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88821" y="3493169"/>
                  <a:ext cx="57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11B3ED-90A2-46E3-B38F-8A5E38A457E0}"/>
                    </a:ext>
                  </a:extLst>
                </p14:cNvPr>
                <p14:cNvContentPartPr/>
                <p14:nvPr/>
              </p14:nvContentPartPr>
              <p14:xfrm>
                <a:off x="9493141" y="3461129"/>
                <a:ext cx="45000" cy="46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11B3ED-90A2-46E3-B38F-8A5E38A457E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88821" y="3456809"/>
                  <a:ext cx="53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89A627C-CC65-4CFD-8E38-BCCA7F75908C}"/>
                    </a:ext>
                  </a:extLst>
                </p14:cNvPr>
                <p14:cNvContentPartPr/>
                <p14:nvPr/>
              </p14:nvContentPartPr>
              <p14:xfrm>
                <a:off x="9667021" y="3382649"/>
                <a:ext cx="147600" cy="201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89A627C-CC65-4CFD-8E38-BCCA7F75908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62701" y="3378329"/>
                  <a:ext cx="156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593779B-F20E-4D9B-9DBC-2820F91563E1}"/>
                    </a:ext>
                  </a:extLst>
                </p14:cNvPr>
                <p14:cNvContentPartPr/>
                <p14:nvPr/>
              </p14:nvContentPartPr>
              <p14:xfrm>
                <a:off x="9660541" y="3340889"/>
                <a:ext cx="137160" cy="3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593779B-F20E-4D9B-9DBC-2820F91563E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56221" y="3336569"/>
                  <a:ext cx="145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08B49C6-E8B0-4DA6-83AC-5216CEF2DAB7}"/>
                    </a:ext>
                  </a:extLst>
                </p14:cNvPr>
                <p14:cNvContentPartPr/>
                <p14:nvPr/>
              </p14:nvContentPartPr>
              <p14:xfrm>
                <a:off x="9687181" y="3442049"/>
                <a:ext cx="97920" cy="25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08B49C6-E8B0-4DA6-83AC-5216CEF2DAB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82861" y="3437729"/>
                  <a:ext cx="106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E314DC7-9033-4A7E-9C9B-A7DC52B1F2AB}"/>
                    </a:ext>
                  </a:extLst>
                </p14:cNvPr>
                <p14:cNvContentPartPr/>
                <p14:nvPr/>
              </p14:nvContentPartPr>
              <p14:xfrm>
                <a:off x="9937021" y="3268169"/>
                <a:ext cx="199800" cy="445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E314DC7-9033-4A7E-9C9B-A7DC52B1F2A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32701" y="3263849"/>
                  <a:ext cx="2084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6249D3E-8BD4-47E1-BDD4-3AF8CA365F5A}"/>
                    </a:ext>
                  </a:extLst>
                </p14:cNvPr>
                <p14:cNvContentPartPr/>
                <p14:nvPr/>
              </p14:nvContentPartPr>
              <p14:xfrm>
                <a:off x="10125661" y="3456089"/>
                <a:ext cx="81360" cy="95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6249D3E-8BD4-47E1-BDD4-3AF8CA365F5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21341" y="3451769"/>
                  <a:ext cx="90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14520A5-AAB2-4F7B-A28E-19DD2B7CF28E}"/>
                    </a:ext>
                  </a:extLst>
                </p14:cNvPr>
                <p14:cNvContentPartPr/>
                <p14:nvPr/>
              </p14:nvContentPartPr>
              <p14:xfrm>
                <a:off x="10197661" y="3324689"/>
                <a:ext cx="10080" cy="20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14520A5-AAB2-4F7B-A28E-19DD2B7CF28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93341" y="3320369"/>
                  <a:ext cx="18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EEA2149-9964-46B6-8C08-CB418241C6F3}"/>
                    </a:ext>
                  </a:extLst>
                </p14:cNvPr>
                <p14:cNvContentPartPr/>
                <p14:nvPr/>
              </p14:nvContentPartPr>
              <p14:xfrm>
                <a:off x="10252741" y="3421169"/>
                <a:ext cx="108720" cy="148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EEA2149-9964-46B6-8C08-CB418241C6F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48421" y="3416849"/>
                  <a:ext cx="11736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803C33-25B7-47A2-AA6C-FAC4AFC1852B}"/>
              </a:ext>
            </a:extLst>
          </p:cNvPr>
          <p:cNvGrpSpPr/>
          <p:nvPr/>
        </p:nvGrpSpPr>
        <p:grpSpPr>
          <a:xfrm>
            <a:off x="9903181" y="3766049"/>
            <a:ext cx="265320" cy="134640"/>
            <a:chOff x="9903181" y="3766049"/>
            <a:chExt cx="26532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70EEB3-5A24-446A-B886-D4254DB1A7B4}"/>
                    </a:ext>
                  </a:extLst>
                </p14:cNvPr>
                <p14:cNvContentPartPr/>
                <p14:nvPr/>
              </p14:nvContentPartPr>
              <p14:xfrm>
                <a:off x="9934861" y="3766049"/>
                <a:ext cx="72360" cy="134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70EEB3-5A24-446A-B886-D4254DB1A7B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30541" y="3761729"/>
                  <a:ext cx="81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FED089D-86EC-4516-9148-837D9728585C}"/>
                    </a:ext>
                  </a:extLst>
                </p14:cNvPr>
                <p14:cNvContentPartPr/>
                <p14:nvPr/>
              </p14:nvContentPartPr>
              <p14:xfrm>
                <a:off x="9903181" y="3820409"/>
                <a:ext cx="84240" cy="21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FED089D-86EC-4516-9148-837D9728585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98861" y="3816089"/>
                  <a:ext cx="92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D00F268-C0A1-469D-AB26-232C3E1FDFA4}"/>
                    </a:ext>
                  </a:extLst>
                </p14:cNvPr>
                <p14:cNvContentPartPr/>
                <p14:nvPr/>
              </p14:nvContentPartPr>
              <p14:xfrm>
                <a:off x="10020901" y="3804209"/>
                <a:ext cx="36360" cy="14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D00F268-C0A1-469D-AB26-232C3E1FDFA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16581" y="3799889"/>
                  <a:ext cx="45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556049C-3947-4153-96DA-CE8F4903CD5C}"/>
                    </a:ext>
                  </a:extLst>
                </p14:cNvPr>
                <p14:cNvContentPartPr/>
                <p14:nvPr/>
              </p14:nvContentPartPr>
              <p14:xfrm>
                <a:off x="10020901" y="3793049"/>
                <a:ext cx="27000" cy="25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556049C-3947-4153-96DA-CE8F4903CD5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16581" y="3788729"/>
                  <a:ext cx="35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1C97FE-A7DB-4261-BB23-37EE886A897E}"/>
                    </a:ext>
                  </a:extLst>
                </p14:cNvPr>
                <p14:cNvContentPartPr/>
                <p14:nvPr/>
              </p14:nvContentPartPr>
              <p14:xfrm>
                <a:off x="10097221" y="3791969"/>
                <a:ext cx="71280" cy="71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11C97FE-A7DB-4261-BB23-37EE886A89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92901" y="3787649"/>
                  <a:ext cx="7992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F2A2AA7-D152-4C20-A8AD-EA1778662E0E}"/>
              </a:ext>
            </a:extLst>
          </p:cNvPr>
          <p:cNvGrpSpPr/>
          <p:nvPr/>
        </p:nvGrpSpPr>
        <p:grpSpPr>
          <a:xfrm>
            <a:off x="9930901" y="3057929"/>
            <a:ext cx="300960" cy="119520"/>
            <a:chOff x="9930901" y="3057929"/>
            <a:chExt cx="30096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ABD925D-B76D-4E91-AC4E-D0106D1FD313}"/>
                    </a:ext>
                  </a:extLst>
                </p14:cNvPr>
                <p14:cNvContentPartPr/>
                <p14:nvPr/>
              </p14:nvContentPartPr>
              <p14:xfrm>
                <a:off x="9930901" y="3084569"/>
                <a:ext cx="89280" cy="92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ABD925D-B76D-4E91-AC4E-D0106D1FD31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26581" y="3080249"/>
                  <a:ext cx="97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A6307E-144D-4F86-ABF8-517DB515C716}"/>
                    </a:ext>
                  </a:extLst>
                </p14:cNvPr>
                <p14:cNvContentPartPr/>
                <p14:nvPr/>
              </p14:nvContentPartPr>
              <p14:xfrm>
                <a:off x="9943501" y="3133169"/>
                <a:ext cx="27000" cy="4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1A6307E-144D-4F86-ABF8-517DB515C71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39181" y="3128849"/>
                  <a:ext cx="356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53A08A4-CF41-4D67-A077-3C6878980F4C}"/>
                    </a:ext>
                  </a:extLst>
                </p14:cNvPr>
                <p14:cNvContentPartPr/>
                <p14:nvPr/>
              </p14:nvContentPartPr>
              <p14:xfrm>
                <a:off x="10030261" y="3119849"/>
                <a:ext cx="40680" cy="15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53A08A4-CF41-4D67-A077-3C6878980F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25941" y="3115529"/>
                  <a:ext cx="49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0DDEE52-EBBA-4F12-9020-B61E07EEC9A7}"/>
                    </a:ext>
                  </a:extLst>
                </p14:cNvPr>
                <p14:cNvContentPartPr/>
                <p14:nvPr/>
              </p14:nvContentPartPr>
              <p14:xfrm>
                <a:off x="10020901" y="3083489"/>
                <a:ext cx="35280" cy="51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0DDEE52-EBBA-4F12-9020-B61E07EEC9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16581" y="3079169"/>
                  <a:ext cx="43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4C893A1-41F8-4396-96FD-1EBDCEB466BC}"/>
                    </a:ext>
                  </a:extLst>
                </p14:cNvPr>
                <p14:cNvContentPartPr/>
                <p14:nvPr/>
              </p14:nvContentPartPr>
              <p14:xfrm>
                <a:off x="10127821" y="3057929"/>
                <a:ext cx="104040" cy="93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4C893A1-41F8-4396-96FD-1EBDCEB466B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23501" y="3053609"/>
                  <a:ext cx="11268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C25146B-EFF1-43C4-9780-2900299B7284}"/>
              </a:ext>
            </a:extLst>
          </p:cNvPr>
          <p:cNvGrpSpPr/>
          <p:nvPr/>
        </p:nvGrpSpPr>
        <p:grpSpPr>
          <a:xfrm>
            <a:off x="10487101" y="3195089"/>
            <a:ext cx="1626120" cy="435240"/>
            <a:chOff x="10487101" y="3195089"/>
            <a:chExt cx="162612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1AEDEC2-E5F4-4B13-992A-BA935403B84C}"/>
                    </a:ext>
                  </a:extLst>
                </p14:cNvPr>
                <p14:cNvContentPartPr/>
                <p14:nvPr/>
              </p14:nvContentPartPr>
              <p14:xfrm>
                <a:off x="10487101" y="3488849"/>
                <a:ext cx="73440" cy="23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1AEDEC2-E5F4-4B13-992A-BA935403B84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82781" y="3484529"/>
                  <a:ext cx="82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B70E4D7-7B81-4F42-8038-2CC59851747D}"/>
                    </a:ext>
                  </a:extLst>
                </p14:cNvPr>
                <p14:cNvContentPartPr/>
                <p14:nvPr/>
              </p14:nvContentPartPr>
              <p14:xfrm>
                <a:off x="10487101" y="3421889"/>
                <a:ext cx="78840" cy="90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B70E4D7-7B81-4F42-8038-2CC59851747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82781" y="3417569"/>
                  <a:ext cx="87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B204068-03D9-457A-9AFB-9E679A1B218D}"/>
                    </a:ext>
                  </a:extLst>
                </p14:cNvPr>
                <p14:cNvContentPartPr/>
                <p14:nvPr/>
              </p14:nvContentPartPr>
              <p14:xfrm>
                <a:off x="10662781" y="3374369"/>
                <a:ext cx="105120" cy="18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B204068-03D9-457A-9AFB-9E679A1B218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58461" y="3370049"/>
                  <a:ext cx="113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EFAC440-9EEC-421F-86BD-48B413AE1A94}"/>
                    </a:ext>
                  </a:extLst>
                </p14:cNvPr>
                <p14:cNvContentPartPr/>
                <p14:nvPr/>
              </p14:nvContentPartPr>
              <p14:xfrm>
                <a:off x="10682941" y="3337289"/>
                <a:ext cx="114480" cy="35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EFAC440-9EEC-421F-86BD-48B413AE1A9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678621" y="3332969"/>
                  <a:ext cx="123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FC38B6C-48C0-4D7A-847F-CC7C5DD5DA3C}"/>
                    </a:ext>
                  </a:extLst>
                </p14:cNvPr>
                <p14:cNvContentPartPr/>
                <p14:nvPr/>
              </p14:nvContentPartPr>
              <p14:xfrm>
                <a:off x="10673581" y="3403889"/>
                <a:ext cx="79920" cy="10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FC38B6C-48C0-4D7A-847F-CC7C5DD5DA3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69261" y="3399569"/>
                  <a:ext cx="88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6128A4A-0591-4E56-AF37-87C7655502DB}"/>
                    </a:ext>
                  </a:extLst>
                </p14:cNvPr>
                <p14:cNvContentPartPr/>
                <p14:nvPr/>
              </p14:nvContentPartPr>
              <p14:xfrm>
                <a:off x="10904341" y="3281849"/>
                <a:ext cx="96120" cy="332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6128A4A-0591-4E56-AF37-87C7655502D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900021" y="3277529"/>
                  <a:ext cx="1047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28664AA-C86A-43B5-9A94-821DBD75FA05}"/>
                    </a:ext>
                  </a:extLst>
                </p14:cNvPr>
                <p14:cNvContentPartPr/>
                <p14:nvPr/>
              </p14:nvContentPartPr>
              <p14:xfrm>
                <a:off x="11027821" y="3361769"/>
                <a:ext cx="96840" cy="207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28664AA-C86A-43B5-9A94-821DBD75FA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23501" y="3357449"/>
                  <a:ext cx="105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0144B58-6EF5-4E4B-9DF1-33C6B3665F30}"/>
                    </a:ext>
                  </a:extLst>
                </p14:cNvPr>
                <p14:cNvContentPartPr/>
                <p14:nvPr/>
              </p14:nvContentPartPr>
              <p14:xfrm>
                <a:off x="11065621" y="3411449"/>
                <a:ext cx="48960" cy="143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0144B58-6EF5-4E4B-9DF1-33C6B3665F3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61301" y="3407129"/>
                  <a:ext cx="57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99AFA02-1670-4F65-A5BA-BFBB175B3F64}"/>
                    </a:ext>
                  </a:extLst>
                </p14:cNvPr>
                <p14:cNvContentPartPr/>
                <p14:nvPr/>
              </p14:nvContentPartPr>
              <p14:xfrm>
                <a:off x="11167141" y="3360329"/>
                <a:ext cx="24840" cy="174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99AFA02-1670-4F65-A5BA-BFBB175B3F6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62821" y="3356009"/>
                  <a:ext cx="33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CCBBB6D-4229-453E-AF1F-C6D562AD90EF}"/>
                    </a:ext>
                  </a:extLst>
                </p14:cNvPr>
                <p14:cNvContentPartPr/>
                <p14:nvPr/>
              </p14:nvContentPartPr>
              <p14:xfrm>
                <a:off x="11212861" y="3399569"/>
                <a:ext cx="136080" cy="108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CCBBB6D-4229-453E-AF1F-C6D562AD90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208541" y="3395249"/>
                  <a:ext cx="144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3F36688-E08B-4957-BEAC-02428C746779}"/>
                    </a:ext>
                  </a:extLst>
                </p14:cNvPr>
                <p14:cNvContentPartPr/>
                <p14:nvPr/>
              </p14:nvContentPartPr>
              <p14:xfrm>
                <a:off x="11307181" y="3281849"/>
                <a:ext cx="100080" cy="267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3F36688-E08B-4957-BEAC-02428C74677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302861" y="3277529"/>
                  <a:ext cx="108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0C5FE13-1677-4BFD-A913-DDF14787B107}"/>
                    </a:ext>
                  </a:extLst>
                </p14:cNvPr>
                <p14:cNvContentPartPr/>
                <p14:nvPr/>
              </p14:nvContentPartPr>
              <p14:xfrm>
                <a:off x="11470261" y="3447809"/>
                <a:ext cx="71280" cy="17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0C5FE13-1677-4BFD-A913-DDF14787B10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65941" y="3443489"/>
                  <a:ext cx="79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90F647A-5A7C-4840-9544-2D4E7F5FDB51}"/>
                    </a:ext>
                  </a:extLst>
                </p14:cNvPr>
                <p14:cNvContentPartPr/>
                <p14:nvPr/>
              </p14:nvContentPartPr>
              <p14:xfrm>
                <a:off x="11580421" y="3316769"/>
                <a:ext cx="97920" cy="230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90F647A-5A7C-4840-9544-2D4E7F5FDB5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576101" y="3312449"/>
                  <a:ext cx="1065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B33D4AF-3A5A-49A9-92DF-2C52D89637CC}"/>
                    </a:ext>
                  </a:extLst>
                </p14:cNvPr>
                <p14:cNvContentPartPr/>
                <p14:nvPr/>
              </p14:nvContentPartPr>
              <p14:xfrm>
                <a:off x="11604541" y="3281489"/>
                <a:ext cx="156240" cy="246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B33D4AF-3A5A-49A9-92DF-2C52D89637C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600221" y="3277169"/>
                  <a:ext cx="164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73CD616-2A06-4516-8EFF-1665338C0938}"/>
                    </a:ext>
                  </a:extLst>
                </p14:cNvPr>
                <p14:cNvContentPartPr/>
                <p14:nvPr/>
              </p14:nvContentPartPr>
              <p14:xfrm>
                <a:off x="11653501" y="3388769"/>
                <a:ext cx="65880" cy="143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73CD616-2A06-4516-8EFF-1665338C093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649181" y="3384449"/>
                  <a:ext cx="74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DB8CFB2-F4F2-4D77-A83D-44242B634695}"/>
                    </a:ext>
                  </a:extLst>
                </p14:cNvPr>
                <p14:cNvContentPartPr/>
                <p14:nvPr/>
              </p14:nvContentPartPr>
              <p14:xfrm>
                <a:off x="11814421" y="3320009"/>
                <a:ext cx="54720" cy="234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DB8CFB2-F4F2-4D77-A83D-44242B63469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810101" y="3315689"/>
                  <a:ext cx="63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BBCBD32-8294-435B-A71F-A027525A1F65}"/>
                    </a:ext>
                  </a:extLst>
                </p14:cNvPr>
                <p14:cNvContentPartPr/>
                <p14:nvPr/>
              </p14:nvContentPartPr>
              <p14:xfrm>
                <a:off x="11872741" y="3402809"/>
                <a:ext cx="95400" cy="107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BBCBD32-8294-435B-A71F-A027525A1F6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868421" y="3398489"/>
                  <a:ext cx="104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99CDF61-3BB4-4FB6-87BB-718BC892BB1C}"/>
                    </a:ext>
                  </a:extLst>
                </p14:cNvPr>
                <p14:cNvContentPartPr/>
                <p14:nvPr/>
              </p14:nvContentPartPr>
              <p14:xfrm>
                <a:off x="11949421" y="3249449"/>
                <a:ext cx="70560" cy="313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99CDF61-3BB4-4FB6-87BB-718BC892BB1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945101" y="3245129"/>
                  <a:ext cx="792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D1D7B3D-077C-4C59-B99E-4C02C5ED0E28}"/>
                    </a:ext>
                  </a:extLst>
                </p14:cNvPr>
                <p14:cNvContentPartPr/>
                <p14:nvPr/>
              </p14:nvContentPartPr>
              <p14:xfrm>
                <a:off x="12013861" y="3195089"/>
                <a:ext cx="99360" cy="435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D1D7B3D-077C-4C59-B99E-4C02C5ED0E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009541" y="3190769"/>
                  <a:ext cx="108000" cy="44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33B2509-CFED-486F-AB3F-227F400DBD77}"/>
              </a:ext>
            </a:extLst>
          </p:cNvPr>
          <p:cNvGrpSpPr/>
          <p:nvPr/>
        </p:nvGrpSpPr>
        <p:grpSpPr>
          <a:xfrm>
            <a:off x="9181741" y="4068449"/>
            <a:ext cx="854280" cy="443880"/>
            <a:chOff x="9181741" y="4068449"/>
            <a:chExt cx="85428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01F506-91F5-4221-951F-82CD8AF74C6C}"/>
                    </a:ext>
                  </a:extLst>
                </p14:cNvPr>
                <p14:cNvContentPartPr/>
                <p14:nvPr/>
              </p14:nvContentPartPr>
              <p14:xfrm>
                <a:off x="9181741" y="4321169"/>
                <a:ext cx="248040" cy="191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01F506-91F5-4221-951F-82CD8AF74C6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77421" y="4316849"/>
                  <a:ext cx="256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16450A7-0772-493C-8637-D58664A57DDC}"/>
                    </a:ext>
                  </a:extLst>
                </p14:cNvPr>
                <p14:cNvContentPartPr/>
                <p14:nvPr/>
              </p14:nvContentPartPr>
              <p14:xfrm>
                <a:off x="9222781" y="4215329"/>
                <a:ext cx="184680" cy="63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16450A7-0772-493C-8637-D58664A57DD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18461" y="4211009"/>
                  <a:ext cx="193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C934F22-67C3-4C59-9056-9085324FCD3A}"/>
                    </a:ext>
                  </a:extLst>
                </p14:cNvPr>
                <p14:cNvContentPartPr/>
                <p14:nvPr/>
              </p14:nvContentPartPr>
              <p14:xfrm>
                <a:off x="9226021" y="4336289"/>
                <a:ext cx="176760" cy="35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C934F22-67C3-4C59-9056-9085324FCD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21701" y="4331969"/>
                  <a:ext cx="185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97CF255-8A7F-4F7F-AEDB-2DA2074291A2}"/>
                    </a:ext>
                  </a:extLst>
                </p14:cNvPr>
                <p14:cNvContentPartPr/>
                <p14:nvPr/>
              </p14:nvContentPartPr>
              <p14:xfrm>
                <a:off x="9452821" y="4068449"/>
                <a:ext cx="146880" cy="172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97CF255-8A7F-4F7F-AEDB-2DA2074291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48501" y="4064129"/>
                  <a:ext cx="155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D267440-4505-42FE-AD79-4E369681861E}"/>
                    </a:ext>
                  </a:extLst>
                </p14:cNvPr>
                <p14:cNvContentPartPr/>
                <p14:nvPr/>
              </p14:nvContentPartPr>
              <p14:xfrm>
                <a:off x="9614461" y="4241969"/>
                <a:ext cx="196920" cy="248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D267440-4505-42FE-AD79-4E369681861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10141" y="4237649"/>
                  <a:ext cx="205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F5A1D54-9533-450E-9B1E-0C618411162A}"/>
                    </a:ext>
                  </a:extLst>
                </p14:cNvPr>
                <p14:cNvContentPartPr/>
                <p14:nvPr/>
              </p14:nvContentPartPr>
              <p14:xfrm>
                <a:off x="9961501" y="4396409"/>
                <a:ext cx="74520" cy="18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F5A1D54-9533-450E-9B1E-0C618411162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957181" y="4392089"/>
                  <a:ext cx="83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7BAB4BC-2980-4ABD-946E-02BE70A3FA8D}"/>
                    </a:ext>
                  </a:extLst>
                </p14:cNvPr>
                <p14:cNvContentPartPr/>
                <p14:nvPr/>
              </p14:nvContentPartPr>
              <p14:xfrm>
                <a:off x="9940261" y="4329809"/>
                <a:ext cx="78480" cy="85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7BAB4BC-2980-4ABD-946E-02BE70A3FA8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35941" y="4325489"/>
                  <a:ext cx="8712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43F2499-EBFC-4233-9BC5-DA148B6BFD67}"/>
              </a:ext>
            </a:extLst>
          </p:cNvPr>
          <p:cNvGrpSpPr/>
          <p:nvPr/>
        </p:nvGrpSpPr>
        <p:grpSpPr>
          <a:xfrm>
            <a:off x="10204141" y="4223969"/>
            <a:ext cx="204840" cy="270000"/>
            <a:chOff x="10204141" y="4223969"/>
            <a:chExt cx="20484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45C8A0D-7EB5-4905-9369-C73359312598}"/>
                    </a:ext>
                  </a:extLst>
                </p14:cNvPr>
                <p14:cNvContentPartPr/>
                <p14:nvPr/>
              </p14:nvContentPartPr>
              <p14:xfrm>
                <a:off x="10204141" y="4223969"/>
                <a:ext cx="165600" cy="270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45C8A0D-7EB5-4905-9369-C7335931259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199821" y="4219649"/>
                  <a:ext cx="174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BC9EE8E-5040-4945-9E6A-66CC2BFBA125}"/>
                    </a:ext>
                  </a:extLst>
                </p14:cNvPr>
                <p14:cNvContentPartPr/>
                <p14:nvPr/>
              </p14:nvContentPartPr>
              <p14:xfrm>
                <a:off x="10268581" y="4336649"/>
                <a:ext cx="140400" cy="136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BC9EE8E-5040-4945-9E6A-66CC2BFBA12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64261" y="4332329"/>
                  <a:ext cx="14904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8E47DD4-2543-4027-9957-376733CDE2EC}"/>
                  </a:ext>
                </a:extLst>
              </p14:cNvPr>
              <p14:cNvContentPartPr/>
              <p14:nvPr/>
            </p14:nvContentPartPr>
            <p14:xfrm>
              <a:off x="10513381" y="4238729"/>
              <a:ext cx="190080" cy="220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8E47DD4-2543-4027-9957-376733CDE2E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509061" y="4234409"/>
                <a:ext cx="19872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272FBED-E275-43D0-B2B7-3190C3EF2853}"/>
              </a:ext>
            </a:extLst>
          </p:cNvPr>
          <p:cNvGrpSpPr/>
          <p:nvPr/>
        </p:nvGrpSpPr>
        <p:grpSpPr>
          <a:xfrm>
            <a:off x="9542821" y="4976729"/>
            <a:ext cx="615960" cy="385560"/>
            <a:chOff x="9542821" y="4976729"/>
            <a:chExt cx="61596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CC84972-3EA5-44CF-8CA9-1E09D2200EF0}"/>
                    </a:ext>
                  </a:extLst>
                </p14:cNvPr>
                <p14:cNvContentPartPr/>
                <p14:nvPr/>
              </p14:nvContentPartPr>
              <p14:xfrm>
                <a:off x="9542821" y="4976729"/>
                <a:ext cx="334080" cy="314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CC84972-3EA5-44CF-8CA9-1E09D2200E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38501" y="4972409"/>
                  <a:ext cx="342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B70C327-CF15-4EBB-8AB9-859D972A9259}"/>
                    </a:ext>
                  </a:extLst>
                </p14:cNvPr>
                <p14:cNvContentPartPr/>
                <p14:nvPr/>
              </p14:nvContentPartPr>
              <p14:xfrm>
                <a:off x="9842701" y="5213609"/>
                <a:ext cx="138240" cy="148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B70C327-CF15-4EBB-8AB9-859D972A925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38381" y="5209289"/>
                  <a:ext cx="146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871D26C-8EC5-42D2-9239-C076F7C1144D}"/>
                    </a:ext>
                  </a:extLst>
                </p14:cNvPr>
                <p14:cNvContentPartPr/>
                <p14:nvPr/>
              </p14:nvContentPartPr>
              <p14:xfrm>
                <a:off x="9826861" y="5230889"/>
                <a:ext cx="96840" cy="87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871D26C-8EC5-42D2-9239-C076F7C1144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22541" y="5226569"/>
                  <a:ext cx="105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EA94F14-23CF-4EEE-9836-9C99CF11C8A2}"/>
                    </a:ext>
                  </a:extLst>
                </p14:cNvPr>
                <p14:cNvContentPartPr/>
                <p14:nvPr/>
              </p14:nvContentPartPr>
              <p14:xfrm>
                <a:off x="10010821" y="5234489"/>
                <a:ext cx="147960" cy="114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EA94F14-23CF-4EEE-9836-9C99CF11C8A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06501" y="5230169"/>
                  <a:ext cx="1566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1C1ADA3-720B-4677-85E1-FE3D9633CF7E}"/>
              </a:ext>
            </a:extLst>
          </p:cNvPr>
          <p:cNvGrpSpPr/>
          <p:nvPr/>
        </p:nvGrpSpPr>
        <p:grpSpPr>
          <a:xfrm>
            <a:off x="10203061" y="4889609"/>
            <a:ext cx="326520" cy="254880"/>
            <a:chOff x="10203061" y="4889609"/>
            <a:chExt cx="32652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97E1B2F-8175-484F-9E09-6D800395F8DB}"/>
                    </a:ext>
                  </a:extLst>
                </p14:cNvPr>
                <p14:cNvContentPartPr/>
                <p14:nvPr/>
              </p14:nvContentPartPr>
              <p14:xfrm>
                <a:off x="10203061" y="5101289"/>
                <a:ext cx="155880" cy="34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97E1B2F-8175-484F-9E09-6D800395F8D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98741" y="5096969"/>
                  <a:ext cx="164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D2B98F0-3F34-4ED2-BCDF-2636B8F026F4}"/>
                    </a:ext>
                  </a:extLst>
                </p14:cNvPr>
                <p14:cNvContentPartPr/>
                <p14:nvPr/>
              </p14:nvContentPartPr>
              <p14:xfrm>
                <a:off x="10275061" y="5035409"/>
                <a:ext cx="82080" cy="18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D2B98F0-3F34-4ED2-BCDF-2636B8F026F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70741" y="5031089"/>
                  <a:ext cx="90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675B8E8-8409-48E0-AB12-1D5D953BA5AE}"/>
                    </a:ext>
                  </a:extLst>
                </p14:cNvPr>
                <p14:cNvContentPartPr/>
                <p14:nvPr/>
              </p14:nvContentPartPr>
              <p14:xfrm>
                <a:off x="10439221" y="4889609"/>
                <a:ext cx="30600" cy="193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675B8E8-8409-48E0-AB12-1D5D953BA5A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34901" y="4885289"/>
                  <a:ext cx="39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B6E726-D7CC-4E98-BA14-8073B45329EF}"/>
                    </a:ext>
                  </a:extLst>
                </p14:cNvPr>
                <p14:cNvContentPartPr/>
                <p14:nvPr/>
              </p14:nvContentPartPr>
              <p14:xfrm>
                <a:off x="10405381" y="5122169"/>
                <a:ext cx="124200" cy="22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B6E726-D7CC-4E98-BA14-8073B45329E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01061" y="5117849"/>
                  <a:ext cx="13284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1FF432D-1414-4E18-B1C4-381BB71F24B6}"/>
                  </a:ext>
                </a:extLst>
              </p14:cNvPr>
              <p14:cNvContentPartPr/>
              <p14:nvPr/>
            </p14:nvContentPartPr>
            <p14:xfrm>
              <a:off x="10441381" y="5243489"/>
              <a:ext cx="197280" cy="1641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1FF432D-1414-4E18-B1C4-381BB71F24B6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437061" y="5239169"/>
                <a:ext cx="20592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7BB4FD2-9124-4EA9-844D-950C19727518}"/>
              </a:ext>
            </a:extLst>
          </p:cNvPr>
          <p:cNvGrpSpPr/>
          <p:nvPr/>
        </p:nvGrpSpPr>
        <p:grpSpPr>
          <a:xfrm>
            <a:off x="10913701" y="4941809"/>
            <a:ext cx="573480" cy="448920"/>
            <a:chOff x="10913701" y="4941809"/>
            <a:chExt cx="57348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3D865BE-B9CC-4697-8994-0193960F37ED}"/>
                    </a:ext>
                  </a:extLst>
                </p14:cNvPr>
                <p14:cNvContentPartPr/>
                <p14:nvPr/>
              </p14:nvContentPartPr>
              <p14:xfrm>
                <a:off x="10913701" y="4941809"/>
                <a:ext cx="162360" cy="448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3D865BE-B9CC-4697-8994-0193960F37E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909381" y="4937489"/>
                  <a:ext cx="1710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43E7A2F-5E94-4353-A15A-7DAD59899373}"/>
                    </a:ext>
                  </a:extLst>
                </p14:cNvPr>
                <p14:cNvContentPartPr/>
                <p14:nvPr/>
              </p14:nvContentPartPr>
              <p14:xfrm>
                <a:off x="11074261" y="5130089"/>
                <a:ext cx="136800" cy="182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43E7A2F-5E94-4353-A15A-7DAD598993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069941" y="5125769"/>
                  <a:ext cx="145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D5DBF53-B2DD-4E64-A7EE-AD09D1F0B572}"/>
                    </a:ext>
                  </a:extLst>
                </p14:cNvPr>
                <p14:cNvContentPartPr/>
                <p14:nvPr/>
              </p14:nvContentPartPr>
              <p14:xfrm>
                <a:off x="11230861" y="5173289"/>
                <a:ext cx="78840" cy="98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D5DBF53-B2DD-4E64-A7EE-AD09D1F0B5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226541" y="5168969"/>
                  <a:ext cx="87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6D6AA75-87F6-407D-A0F9-5C603576F02C}"/>
                    </a:ext>
                  </a:extLst>
                </p14:cNvPr>
                <p14:cNvContentPartPr/>
                <p14:nvPr/>
              </p14:nvContentPartPr>
              <p14:xfrm>
                <a:off x="11314381" y="5030369"/>
                <a:ext cx="36360" cy="199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6D6AA75-87F6-407D-A0F9-5C603576F02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310061" y="5026049"/>
                  <a:ext cx="45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72DD65D-D042-4E28-9C23-7952FBAD789B}"/>
                    </a:ext>
                  </a:extLst>
                </p14:cNvPr>
                <p14:cNvContentPartPr/>
                <p14:nvPr/>
              </p14:nvContentPartPr>
              <p14:xfrm>
                <a:off x="11357941" y="5125769"/>
                <a:ext cx="129240" cy="142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72DD65D-D042-4E28-9C23-7952FBAD789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353621" y="5121449"/>
                  <a:ext cx="13788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E6B7681-1FAD-4B5C-9CA9-8440C45CF78D}"/>
              </a:ext>
            </a:extLst>
          </p:cNvPr>
          <p:cNvGrpSpPr/>
          <p:nvPr/>
        </p:nvGrpSpPr>
        <p:grpSpPr>
          <a:xfrm>
            <a:off x="10752061" y="4600529"/>
            <a:ext cx="399600" cy="232920"/>
            <a:chOff x="10752061" y="4600529"/>
            <a:chExt cx="39960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F9302C5-CF51-491E-8D8F-06C40B2ACEC7}"/>
                    </a:ext>
                  </a:extLst>
                </p14:cNvPr>
                <p14:cNvContentPartPr/>
                <p14:nvPr/>
              </p14:nvContentPartPr>
              <p14:xfrm>
                <a:off x="10752061" y="4621409"/>
                <a:ext cx="130680" cy="212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F9302C5-CF51-491E-8D8F-06C40B2ACEC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47741" y="4617089"/>
                  <a:ext cx="139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9696779-D838-499C-9765-2ED846380417}"/>
                    </a:ext>
                  </a:extLst>
                </p14:cNvPr>
                <p14:cNvContentPartPr/>
                <p14:nvPr/>
              </p14:nvContentPartPr>
              <p14:xfrm>
                <a:off x="10960501" y="4657769"/>
                <a:ext cx="11880" cy="142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9696779-D838-499C-9765-2ED84638041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956181" y="4653449"/>
                  <a:ext cx="20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048D3E3-C85D-48A4-A7BB-7D0D48CE79E9}"/>
                    </a:ext>
                  </a:extLst>
                </p14:cNvPr>
                <p14:cNvContentPartPr/>
                <p14:nvPr/>
              </p14:nvContentPartPr>
              <p14:xfrm>
                <a:off x="11021701" y="4661729"/>
                <a:ext cx="71640" cy="95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048D3E3-C85D-48A4-A7BB-7D0D48CE79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17381" y="4657409"/>
                  <a:ext cx="80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D1887B-8874-4F99-83A1-AF6C32CEAD30}"/>
                    </a:ext>
                  </a:extLst>
                </p14:cNvPr>
                <p14:cNvContentPartPr/>
                <p14:nvPr/>
              </p14:nvContentPartPr>
              <p14:xfrm>
                <a:off x="11073901" y="4600529"/>
                <a:ext cx="77760" cy="213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D1887B-8874-4F99-83A1-AF6C32CEAD3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69581" y="4596209"/>
                  <a:ext cx="86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2D73DE4-C3FE-4451-9D1C-C5A50FFA1E57}"/>
                    </a:ext>
                  </a:extLst>
                </p14:cNvPr>
                <p14:cNvContentPartPr/>
                <p14:nvPr/>
              </p14:nvContentPartPr>
              <p14:xfrm>
                <a:off x="11057701" y="4653089"/>
                <a:ext cx="85680" cy="79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2D73DE4-C3FE-4451-9D1C-C5A50FFA1E5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53381" y="4648769"/>
                  <a:ext cx="9432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F462574-3D68-4AD9-8096-4E653033283F}"/>
              </a:ext>
            </a:extLst>
          </p:cNvPr>
          <p:cNvGrpSpPr/>
          <p:nvPr/>
        </p:nvGrpSpPr>
        <p:grpSpPr>
          <a:xfrm>
            <a:off x="11623981" y="5140529"/>
            <a:ext cx="137160" cy="84240"/>
            <a:chOff x="11623981" y="5140529"/>
            <a:chExt cx="13716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4267028-0EC2-4BE1-8552-0703D9D70A17}"/>
                    </a:ext>
                  </a:extLst>
                </p14:cNvPr>
                <p14:cNvContentPartPr/>
                <p14:nvPr/>
              </p14:nvContentPartPr>
              <p14:xfrm>
                <a:off x="11623981" y="5188049"/>
                <a:ext cx="109440" cy="36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4267028-0EC2-4BE1-8552-0703D9D70A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619661" y="5183729"/>
                  <a:ext cx="118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2EA911-9998-40A0-A731-54312F07AC03}"/>
                    </a:ext>
                  </a:extLst>
                </p14:cNvPr>
                <p14:cNvContentPartPr/>
                <p14:nvPr/>
              </p14:nvContentPartPr>
              <p14:xfrm>
                <a:off x="11640901" y="5140529"/>
                <a:ext cx="120240" cy="11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2EA911-9998-40A0-A731-54312F07AC0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636581" y="5136209"/>
                  <a:ext cx="12888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C7AE785-9B06-4E4D-9E96-3C9FBF27CC76}"/>
              </a:ext>
            </a:extLst>
          </p:cNvPr>
          <p:cNvGrpSpPr/>
          <p:nvPr/>
        </p:nvGrpSpPr>
        <p:grpSpPr>
          <a:xfrm>
            <a:off x="9382981" y="5490449"/>
            <a:ext cx="2372400" cy="1281960"/>
            <a:chOff x="9382981" y="5490449"/>
            <a:chExt cx="2372400" cy="12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D5E82FA-E6B7-49D1-B36C-1F841614E8B3}"/>
                    </a:ext>
                  </a:extLst>
                </p14:cNvPr>
                <p14:cNvContentPartPr/>
                <p14:nvPr/>
              </p14:nvContentPartPr>
              <p14:xfrm>
                <a:off x="10841341" y="5503409"/>
                <a:ext cx="118800" cy="186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5E82FA-E6B7-49D1-B36C-1F841614E8B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37021" y="5499089"/>
                  <a:ext cx="127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CFC0B2-13D9-4A8F-9658-29E9D9141E18}"/>
                    </a:ext>
                  </a:extLst>
                </p14:cNvPr>
                <p14:cNvContentPartPr/>
                <p14:nvPr/>
              </p14:nvContentPartPr>
              <p14:xfrm>
                <a:off x="10988221" y="5531849"/>
                <a:ext cx="43920" cy="151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CFC0B2-13D9-4A8F-9658-29E9D9141E1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983901" y="5527529"/>
                  <a:ext cx="52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65B41C9-AEA9-4760-9ED7-C3968131620B}"/>
                    </a:ext>
                  </a:extLst>
                </p14:cNvPr>
                <p14:cNvContentPartPr/>
                <p14:nvPr/>
              </p14:nvContentPartPr>
              <p14:xfrm>
                <a:off x="11051581" y="5533649"/>
                <a:ext cx="68040" cy="10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65B41C9-AEA9-4760-9ED7-C3968131620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047261" y="5529329"/>
                  <a:ext cx="76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05D1631-9CC1-49E3-AA46-92AD994936A8}"/>
                    </a:ext>
                  </a:extLst>
                </p14:cNvPr>
                <p14:cNvContentPartPr/>
                <p14:nvPr/>
              </p14:nvContentPartPr>
              <p14:xfrm>
                <a:off x="11086861" y="5490449"/>
                <a:ext cx="74880" cy="157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05D1631-9CC1-49E3-AA46-92AD994936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082541" y="5486129"/>
                  <a:ext cx="83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F76B4B9-FF62-4DCD-9456-0633EFE9F3AC}"/>
                    </a:ext>
                  </a:extLst>
                </p14:cNvPr>
                <p14:cNvContentPartPr/>
                <p14:nvPr/>
              </p14:nvContentPartPr>
              <p14:xfrm>
                <a:off x="9382981" y="5848289"/>
                <a:ext cx="313920" cy="348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F76B4B9-FF62-4DCD-9456-0633EFE9F3A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78661" y="5843969"/>
                  <a:ext cx="3225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E116EB8-63BC-413D-8353-5A73F07BF36D}"/>
                    </a:ext>
                  </a:extLst>
                </p14:cNvPr>
                <p14:cNvContentPartPr/>
                <p14:nvPr/>
              </p14:nvContentPartPr>
              <p14:xfrm>
                <a:off x="9724261" y="6089129"/>
                <a:ext cx="76680" cy="151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E116EB8-63BC-413D-8353-5A73F07BF36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19941" y="6084809"/>
                  <a:ext cx="85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0AEFBEA-D8E2-4950-A752-FFC9D76D33F6}"/>
                    </a:ext>
                  </a:extLst>
                </p14:cNvPr>
                <p14:cNvContentPartPr/>
                <p14:nvPr/>
              </p14:nvContentPartPr>
              <p14:xfrm>
                <a:off x="9752701" y="6130169"/>
                <a:ext cx="35280" cy="50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0AEFBEA-D8E2-4950-A752-FFC9D76D33F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48381" y="6125849"/>
                  <a:ext cx="43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A9ECCC1-840C-4DBB-9599-149F3105DCEC}"/>
                    </a:ext>
                  </a:extLst>
                </p14:cNvPr>
                <p14:cNvContentPartPr/>
                <p14:nvPr/>
              </p14:nvContentPartPr>
              <p14:xfrm>
                <a:off x="9847381" y="6125489"/>
                <a:ext cx="129240" cy="135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A9ECCC1-840C-4DBB-9599-149F3105DCE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843061" y="6121169"/>
                  <a:ext cx="137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EB9F02C-530B-4603-96F9-5E8518C10148}"/>
                    </a:ext>
                  </a:extLst>
                </p14:cNvPr>
                <p14:cNvContentPartPr/>
                <p14:nvPr/>
              </p14:nvContentPartPr>
              <p14:xfrm>
                <a:off x="10034581" y="6103529"/>
                <a:ext cx="93600" cy="26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EB9F02C-530B-4603-96F9-5E8518C1014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30261" y="6099209"/>
                  <a:ext cx="10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E0564F8-DDBC-4150-A66D-D2A505AA749E}"/>
                    </a:ext>
                  </a:extLst>
                </p14:cNvPr>
                <p14:cNvContentPartPr/>
                <p14:nvPr/>
              </p14:nvContentPartPr>
              <p14:xfrm>
                <a:off x="10054741" y="6045209"/>
                <a:ext cx="88200" cy="23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E0564F8-DDBC-4150-A66D-D2A505AA749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50421" y="6040889"/>
                  <a:ext cx="96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EAB93DB-BE9E-403E-A1F3-C44186396129}"/>
                    </a:ext>
                  </a:extLst>
                </p14:cNvPr>
                <p14:cNvContentPartPr/>
                <p14:nvPr/>
              </p14:nvContentPartPr>
              <p14:xfrm>
                <a:off x="10289821" y="5860529"/>
                <a:ext cx="41760" cy="227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EAB93DB-BE9E-403E-A1F3-C4418639612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285501" y="5856209"/>
                  <a:ext cx="50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32F09BD-F9CC-4D79-AE44-9A2EA934152D}"/>
                    </a:ext>
                  </a:extLst>
                </p14:cNvPr>
                <p14:cNvContentPartPr/>
                <p14:nvPr/>
              </p14:nvContentPartPr>
              <p14:xfrm>
                <a:off x="10280461" y="6122609"/>
                <a:ext cx="121320" cy="22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32F09BD-F9CC-4D79-AE44-9A2EA934152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76141" y="6118289"/>
                  <a:ext cx="129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D01C9A1-3BCD-444E-A67F-A1E94C69E937}"/>
                    </a:ext>
                  </a:extLst>
                </p14:cNvPr>
                <p14:cNvContentPartPr/>
                <p14:nvPr/>
              </p14:nvContentPartPr>
              <p14:xfrm>
                <a:off x="10272181" y="6229529"/>
                <a:ext cx="220680" cy="186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D01C9A1-3BCD-444E-A67F-A1E94C69E93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267861" y="6225209"/>
                  <a:ext cx="229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CC307F4-4761-459C-A2C3-B2F6044FEA36}"/>
                    </a:ext>
                  </a:extLst>
                </p14:cNvPr>
                <p14:cNvContentPartPr/>
                <p14:nvPr/>
              </p14:nvContentPartPr>
              <p14:xfrm>
                <a:off x="10591861" y="5885009"/>
                <a:ext cx="186840" cy="402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CC307F4-4761-459C-A2C3-B2F6044FEA3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87541" y="5880689"/>
                  <a:ext cx="1954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D94BFF5-FB9C-40E8-BF59-6F1ECAE84304}"/>
                    </a:ext>
                  </a:extLst>
                </p14:cNvPr>
                <p14:cNvContentPartPr/>
                <p14:nvPr/>
              </p14:nvContentPartPr>
              <p14:xfrm>
                <a:off x="10560181" y="5847569"/>
                <a:ext cx="178920" cy="47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D94BFF5-FB9C-40E8-BF59-6F1ECAE8430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555861" y="5843249"/>
                  <a:ext cx="187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368C072-41B8-4038-B1B4-C9BF4C8C5B4E}"/>
                    </a:ext>
                  </a:extLst>
                </p14:cNvPr>
                <p14:cNvContentPartPr/>
                <p14:nvPr/>
              </p14:nvContentPartPr>
              <p14:xfrm>
                <a:off x="10628581" y="5819489"/>
                <a:ext cx="13320" cy="31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368C072-41B8-4038-B1B4-C9BF4C8C5B4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624261" y="5815169"/>
                  <a:ext cx="21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5FEFB29-BCED-4FC8-B0D9-A17B4885A0CB}"/>
                    </a:ext>
                  </a:extLst>
                </p14:cNvPr>
                <p14:cNvContentPartPr/>
                <p14:nvPr/>
              </p14:nvContentPartPr>
              <p14:xfrm>
                <a:off x="10596901" y="5836409"/>
                <a:ext cx="256320" cy="327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5FEFB29-BCED-4FC8-B0D9-A17B4885A0C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92581" y="5832089"/>
                  <a:ext cx="2649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AC66552-E597-48D4-B1CC-562BC1C27708}"/>
                    </a:ext>
                  </a:extLst>
                </p14:cNvPr>
                <p14:cNvContentPartPr/>
                <p14:nvPr/>
              </p14:nvContentPartPr>
              <p14:xfrm>
                <a:off x="10859701" y="5795369"/>
                <a:ext cx="157680" cy="190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AC66552-E597-48D4-B1CC-562BC1C2770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55381" y="5791049"/>
                  <a:ext cx="166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91ABC11-02E3-4EEF-BCD9-2AACA2B62395}"/>
                    </a:ext>
                  </a:extLst>
                </p14:cNvPr>
                <p14:cNvContentPartPr/>
                <p14:nvPr/>
              </p14:nvContentPartPr>
              <p14:xfrm>
                <a:off x="10577101" y="6241769"/>
                <a:ext cx="420840" cy="45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91ABC11-02E3-4EEF-BCD9-2AACA2B6239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72781" y="6237449"/>
                  <a:ext cx="429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19B3889-8364-495F-9B9E-8E274E11EA57}"/>
                    </a:ext>
                  </a:extLst>
                </p14:cNvPr>
                <p14:cNvContentPartPr/>
                <p14:nvPr/>
              </p14:nvContentPartPr>
              <p14:xfrm>
                <a:off x="10681861" y="6398729"/>
                <a:ext cx="267120" cy="192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19B3889-8364-495F-9B9E-8E274E11EA5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77541" y="6394409"/>
                  <a:ext cx="275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D2C4115-9774-4F7A-A0F4-C781C659C48E}"/>
                    </a:ext>
                  </a:extLst>
                </p14:cNvPr>
                <p14:cNvContentPartPr/>
                <p14:nvPr/>
              </p14:nvContentPartPr>
              <p14:xfrm>
                <a:off x="11163181" y="5764049"/>
                <a:ext cx="28800" cy="901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D2C4115-9774-4F7A-A0F4-C781C659C48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158861" y="5759729"/>
                  <a:ext cx="37440" cy="90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78B51CC-605D-46CD-8E07-2C9EF158CA71}"/>
                    </a:ext>
                  </a:extLst>
                </p14:cNvPr>
                <p14:cNvContentPartPr/>
                <p14:nvPr/>
              </p14:nvContentPartPr>
              <p14:xfrm>
                <a:off x="11249581" y="6588809"/>
                <a:ext cx="190440" cy="175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78B51CC-605D-46CD-8E07-2C9EF158CA7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245261" y="6584489"/>
                  <a:ext cx="199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6CD55C4-45D6-4A68-B87E-8143F90B1FF2}"/>
                    </a:ext>
                  </a:extLst>
                </p14:cNvPr>
                <p14:cNvContentPartPr/>
                <p14:nvPr/>
              </p14:nvContentPartPr>
              <p14:xfrm>
                <a:off x="11439661" y="6634529"/>
                <a:ext cx="29880" cy="137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6CD55C4-45D6-4A68-B87E-8143F90B1FF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435341" y="6630209"/>
                  <a:ext cx="38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EB2E5BA-54D7-4127-BFF5-D5678ED7E54A}"/>
                    </a:ext>
                  </a:extLst>
                </p14:cNvPr>
                <p14:cNvContentPartPr/>
                <p14:nvPr/>
              </p14:nvContentPartPr>
              <p14:xfrm>
                <a:off x="11476741" y="6679529"/>
                <a:ext cx="75600" cy="76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EB2E5BA-54D7-4127-BFF5-D5678ED7E54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472421" y="6675209"/>
                  <a:ext cx="84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CF6F51C-1349-414B-AC4C-DA834D155090}"/>
                    </a:ext>
                  </a:extLst>
                </p14:cNvPr>
                <p14:cNvContentPartPr/>
                <p14:nvPr/>
              </p14:nvContentPartPr>
              <p14:xfrm>
                <a:off x="11603821" y="6634529"/>
                <a:ext cx="58680" cy="132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CF6F51C-1349-414B-AC4C-DA834D15509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599501" y="6630209"/>
                  <a:ext cx="67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B8FD38A-D985-4764-9EF7-11F8D068B68F}"/>
                    </a:ext>
                  </a:extLst>
                </p14:cNvPr>
                <p14:cNvContentPartPr/>
                <p14:nvPr/>
              </p14:nvContentPartPr>
              <p14:xfrm>
                <a:off x="11246701" y="5602769"/>
                <a:ext cx="108360" cy="201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B8FD38A-D985-4764-9EF7-11F8D068B68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42381" y="5598449"/>
                  <a:ext cx="117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E3CB217-9C31-4511-B954-36E9CE0995FB}"/>
                    </a:ext>
                  </a:extLst>
                </p14:cNvPr>
                <p14:cNvContentPartPr/>
                <p14:nvPr/>
              </p14:nvContentPartPr>
              <p14:xfrm>
                <a:off x="11421301" y="5597009"/>
                <a:ext cx="25200" cy="191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E3CB217-9C31-4511-B954-36E9CE0995F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416981" y="5592689"/>
                  <a:ext cx="33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7304C0F-39B4-40C2-842B-2760F8C56ECA}"/>
                    </a:ext>
                  </a:extLst>
                </p14:cNvPr>
                <p14:cNvContentPartPr/>
                <p14:nvPr/>
              </p14:nvContentPartPr>
              <p14:xfrm>
                <a:off x="11478901" y="5673329"/>
                <a:ext cx="213120" cy="91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7304C0F-39B4-40C2-842B-2760F8C56EC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474581" y="5669009"/>
                  <a:ext cx="221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C94D79F-5F5A-4F19-BFB9-AD04C55D46E1}"/>
                    </a:ext>
                  </a:extLst>
                </p14:cNvPr>
                <p14:cNvContentPartPr/>
                <p14:nvPr/>
              </p14:nvContentPartPr>
              <p14:xfrm>
                <a:off x="11662141" y="5550569"/>
                <a:ext cx="93240" cy="261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C94D79F-5F5A-4F19-BFB9-AD04C55D46E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657821" y="5546249"/>
                  <a:ext cx="10188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6ACF482-967A-44B6-A450-4414FCE3A29F}"/>
              </a:ext>
            </a:extLst>
          </p:cNvPr>
          <p:cNvGrpSpPr/>
          <p:nvPr/>
        </p:nvGrpSpPr>
        <p:grpSpPr>
          <a:xfrm>
            <a:off x="5414701" y="5791769"/>
            <a:ext cx="2167200" cy="716760"/>
            <a:chOff x="5414701" y="5791769"/>
            <a:chExt cx="2167200" cy="7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E80D866-A529-468A-83E2-95930EAFB4FA}"/>
                    </a:ext>
                  </a:extLst>
                </p14:cNvPr>
                <p14:cNvContentPartPr/>
                <p14:nvPr/>
              </p14:nvContentPartPr>
              <p14:xfrm>
                <a:off x="5414701" y="5885009"/>
                <a:ext cx="367200" cy="344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E80D866-A529-468A-83E2-95930EAFB4F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410381" y="5880689"/>
                  <a:ext cx="3758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0A0855A-B789-4D50-98BA-2616BA3C6813}"/>
                    </a:ext>
                  </a:extLst>
                </p14:cNvPr>
                <p14:cNvContentPartPr/>
                <p14:nvPr/>
              </p14:nvContentPartPr>
              <p14:xfrm>
                <a:off x="5810701" y="6170129"/>
                <a:ext cx="132120" cy="157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0A0855A-B789-4D50-98BA-2616BA3C681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806381" y="6165809"/>
                  <a:ext cx="140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F6C3E2D-5ACE-488D-9615-008EA91F2C6C}"/>
                    </a:ext>
                  </a:extLst>
                </p14:cNvPr>
                <p14:cNvContentPartPr/>
                <p14:nvPr/>
              </p14:nvContentPartPr>
              <p14:xfrm>
                <a:off x="5842741" y="6185609"/>
                <a:ext cx="75600" cy="72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F6C3E2D-5ACE-488D-9615-008EA91F2C6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838421" y="6181289"/>
                  <a:ext cx="84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47E9450-F39E-41C4-8C9A-A1E22E6FFDF4}"/>
                    </a:ext>
                  </a:extLst>
                </p14:cNvPr>
                <p14:cNvContentPartPr/>
                <p14:nvPr/>
              </p14:nvContentPartPr>
              <p14:xfrm>
                <a:off x="6032821" y="6201089"/>
                <a:ext cx="134640" cy="168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47E9450-F39E-41C4-8C9A-A1E22E6FFDF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28501" y="6196769"/>
                  <a:ext cx="143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C00839C-E0F5-4C83-BEE7-AEAFF9FDA022}"/>
                    </a:ext>
                  </a:extLst>
                </p14:cNvPr>
                <p14:cNvContentPartPr/>
                <p14:nvPr/>
              </p14:nvContentPartPr>
              <p14:xfrm>
                <a:off x="6283741" y="6137729"/>
                <a:ext cx="83160" cy="7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C00839C-E0F5-4C83-BEE7-AEAFF9FDA02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79421" y="6133409"/>
                  <a:ext cx="91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BF06847-A479-466E-9057-D9C80E2DA941}"/>
                    </a:ext>
                  </a:extLst>
                </p14:cNvPr>
                <p14:cNvContentPartPr/>
                <p14:nvPr/>
              </p14:nvContentPartPr>
              <p14:xfrm>
                <a:off x="6282661" y="6070049"/>
                <a:ext cx="75600" cy="10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BF06847-A479-466E-9057-D9C80E2DA94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278341" y="6065729"/>
                  <a:ext cx="84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12F34B5-7E81-4FDC-85EF-216F5F1F0C17}"/>
                    </a:ext>
                  </a:extLst>
                </p14:cNvPr>
                <p14:cNvContentPartPr/>
                <p14:nvPr/>
              </p14:nvContentPartPr>
              <p14:xfrm>
                <a:off x="6605581" y="5924609"/>
                <a:ext cx="46800" cy="180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12F34B5-7E81-4FDC-85EF-216F5F1F0C1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601261" y="5920289"/>
                  <a:ext cx="55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C43A933-242E-4278-ACD7-AA2AEF2BE326}"/>
                    </a:ext>
                  </a:extLst>
                </p14:cNvPr>
                <p14:cNvContentPartPr/>
                <p14:nvPr/>
              </p14:nvContentPartPr>
              <p14:xfrm>
                <a:off x="6527461" y="6165449"/>
                <a:ext cx="243000" cy="24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C43A933-242E-4278-ACD7-AA2AEF2BE32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523141" y="6161129"/>
                  <a:ext cx="251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87F40E0-B7B7-4A1B-B44C-A83C3FD61394}"/>
                    </a:ext>
                  </a:extLst>
                </p14:cNvPr>
                <p14:cNvContentPartPr/>
                <p14:nvPr/>
              </p14:nvContentPartPr>
              <p14:xfrm>
                <a:off x="6455821" y="6264089"/>
                <a:ext cx="123480" cy="236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87F40E0-B7B7-4A1B-B44C-A83C3FD6139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51501" y="6259769"/>
                  <a:ext cx="132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716AD94-C698-4F32-940C-BFFF5B365235}"/>
                    </a:ext>
                  </a:extLst>
                </p14:cNvPr>
                <p14:cNvContentPartPr/>
                <p14:nvPr/>
              </p14:nvContentPartPr>
              <p14:xfrm>
                <a:off x="6677581" y="6301529"/>
                <a:ext cx="176400" cy="207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716AD94-C698-4F32-940C-BFFF5B36523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673261" y="6297209"/>
                  <a:ext cx="185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301D309-9D30-43D9-B92B-A718BF26583C}"/>
                    </a:ext>
                  </a:extLst>
                </p14:cNvPr>
                <p14:cNvContentPartPr/>
                <p14:nvPr/>
              </p14:nvContentPartPr>
              <p14:xfrm>
                <a:off x="7005181" y="5931449"/>
                <a:ext cx="129600" cy="189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301D309-9D30-43D9-B92B-A718BF26583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00861" y="5927129"/>
                  <a:ext cx="138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F157CD6-F9B0-4A6A-BDD7-160CBB56D5D4}"/>
                    </a:ext>
                  </a:extLst>
                </p14:cNvPr>
                <p14:cNvContentPartPr/>
                <p14:nvPr/>
              </p14:nvContentPartPr>
              <p14:xfrm>
                <a:off x="7168261" y="5872409"/>
                <a:ext cx="128520" cy="107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F157CD6-F9B0-4A6A-BDD7-160CBB56D5D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163941" y="5868089"/>
                  <a:ext cx="137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AD255CB-DB6A-4DA6-B6D9-ADBBC43822C6}"/>
                    </a:ext>
                  </a:extLst>
                </p14:cNvPr>
                <p14:cNvContentPartPr/>
                <p14:nvPr/>
              </p14:nvContentPartPr>
              <p14:xfrm>
                <a:off x="7301821" y="5957729"/>
                <a:ext cx="146880" cy="172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AD255CB-DB6A-4DA6-B6D9-ADBBC43822C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297501" y="5953409"/>
                  <a:ext cx="155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79B85C4-E488-43F2-9FEA-7CFE7E9D2A38}"/>
                    </a:ext>
                  </a:extLst>
                </p14:cNvPr>
                <p14:cNvContentPartPr/>
                <p14:nvPr/>
              </p14:nvContentPartPr>
              <p14:xfrm>
                <a:off x="7300741" y="5938649"/>
                <a:ext cx="149760" cy="36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79B85C4-E488-43F2-9FEA-7CFE7E9D2A3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296421" y="5934329"/>
                  <a:ext cx="158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46EAE1C-CBC5-4A8A-BF7B-255A7CC51BB7}"/>
                    </a:ext>
                  </a:extLst>
                </p14:cNvPr>
                <p14:cNvContentPartPr/>
                <p14:nvPr/>
              </p14:nvContentPartPr>
              <p14:xfrm>
                <a:off x="7335661" y="6016769"/>
                <a:ext cx="45000" cy="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46EAE1C-CBC5-4A8A-BF7B-255A7CC51BB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31341" y="6012449"/>
                  <a:ext cx="536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5472414-5815-4070-BB29-F86068A2097D}"/>
                    </a:ext>
                  </a:extLst>
                </p14:cNvPr>
                <p14:cNvContentPartPr/>
                <p14:nvPr/>
              </p14:nvContentPartPr>
              <p14:xfrm>
                <a:off x="7503061" y="5891849"/>
                <a:ext cx="78840" cy="125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5472414-5815-4070-BB29-F86068A2097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498741" y="5887529"/>
                  <a:ext cx="87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A56C441-BC0D-4029-A959-3B523BEA1523}"/>
                    </a:ext>
                  </a:extLst>
                </p14:cNvPr>
                <p14:cNvContentPartPr/>
                <p14:nvPr/>
              </p14:nvContentPartPr>
              <p14:xfrm>
                <a:off x="6820501" y="5791769"/>
                <a:ext cx="247680" cy="588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A56C441-BC0D-4029-A959-3B523BEA152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816181" y="5787449"/>
                  <a:ext cx="256320" cy="59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A5B37CA-B75C-47F9-9F87-D3892BA51E9F}"/>
              </a:ext>
            </a:extLst>
          </p:cNvPr>
          <p:cNvGrpSpPr/>
          <p:nvPr/>
        </p:nvGrpSpPr>
        <p:grpSpPr>
          <a:xfrm>
            <a:off x="7752901" y="5806889"/>
            <a:ext cx="643320" cy="348480"/>
            <a:chOff x="7752901" y="5806889"/>
            <a:chExt cx="64332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C97BECF-ABA2-44E1-9B5B-E89C1CA65368}"/>
                    </a:ext>
                  </a:extLst>
                </p14:cNvPr>
                <p14:cNvContentPartPr/>
                <p14:nvPr/>
              </p14:nvContentPartPr>
              <p14:xfrm>
                <a:off x="7752901" y="5997689"/>
                <a:ext cx="136440" cy="34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C97BECF-ABA2-44E1-9B5B-E89C1CA6536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48581" y="5993369"/>
                  <a:ext cx="145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6644DAA-EEF7-4672-8D5D-856579ECA5BB}"/>
                    </a:ext>
                  </a:extLst>
                </p14:cNvPr>
                <p14:cNvContentPartPr/>
                <p14:nvPr/>
              </p14:nvContentPartPr>
              <p14:xfrm>
                <a:off x="7991581" y="5977889"/>
                <a:ext cx="184680" cy="139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6644DAA-EEF7-4672-8D5D-856579ECA5B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987261" y="5973569"/>
                  <a:ext cx="193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16D21CF-E520-4C6C-A380-5DF520C47A05}"/>
                    </a:ext>
                  </a:extLst>
                </p14:cNvPr>
                <p14:cNvContentPartPr/>
                <p14:nvPr/>
              </p14:nvContentPartPr>
              <p14:xfrm>
                <a:off x="8235301" y="5806889"/>
                <a:ext cx="160920" cy="348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16D21CF-E520-4C6C-A380-5DF520C47A0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230981" y="5802569"/>
                  <a:ext cx="16956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49BF3AD0-4CAB-4B54-A548-BE85F03E71AE}"/>
              </a:ext>
            </a:extLst>
          </p:cNvPr>
          <p:cNvGrpSpPr/>
          <p:nvPr/>
        </p:nvGrpSpPr>
        <p:grpSpPr>
          <a:xfrm>
            <a:off x="2526421" y="5811569"/>
            <a:ext cx="2589840" cy="691560"/>
            <a:chOff x="2526421" y="5811569"/>
            <a:chExt cx="258984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9E1D5BE-0253-496F-8F85-7E20D8A63F0B}"/>
                    </a:ext>
                  </a:extLst>
                </p14:cNvPr>
                <p14:cNvContentPartPr/>
                <p14:nvPr/>
              </p14:nvContentPartPr>
              <p14:xfrm>
                <a:off x="2526421" y="5811569"/>
                <a:ext cx="456120" cy="369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9E1D5BE-0253-496F-8F85-7E20D8A63F0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522101" y="5807249"/>
                  <a:ext cx="4647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223CDCD-6C82-411F-8200-AC71433E1033}"/>
                    </a:ext>
                  </a:extLst>
                </p14:cNvPr>
                <p14:cNvContentPartPr/>
                <p14:nvPr/>
              </p14:nvContentPartPr>
              <p14:xfrm>
                <a:off x="3016381" y="6090929"/>
                <a:ext cx="168120" cy="194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223CDCD-6C82-411F-8200-AC71433E103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012061" y="6086609"/>
                  <a:ext cx="176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49B4D17-3559-44F8-AC8F-46C10F2EEC2D}"/>
                    </a:ext>
                  </a:extLst>
                </p14:cNvPr>
                <p14:cNvContentPartPr/>
                <p14:nvPr/>
              </p14:nvContentPartPr>
              <p14:xfrm>
                <a:off x="3049861" y="6122609"/>
                <a:ext cx="99000" cy="90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49B4D17-3559-44F8-AC8F-46C10F2EEC2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45541" y="6118289"/>
                  <a:ext cx="107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3510576-CD07-42F0-9761-A384726DF36F}"/>
                    </a:ext>
                  </a:extLst>
                </p14:cNvPr>
                <p14:cNvContentPartPr/>
                <p14:nvPr/>
              </p14:nvContentPartPr>
              <p14:xfrm>
                <a:off x="3223381" y="6142049"/>
                <a:ext cx="169920" cy="163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3510576-CD07-42F0-9761-A384726DF36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219061" y="6137729"/>
                  <a:ext cx="178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6DB34D5-5619-4BEB-A9BC-218A08C3A0E6}"/>
                    </a:ext>
                  </a:extLst>
                </p14:cNvPr>
                <p14:cNvContentPartPr/>
                <p14:nvPr/>
              </p14:nvContentPartPr>
              <p14:xfrm>
                <a:off x="3435421" y="6118649"/>
                <a:ext cx="89280" cy="10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6DB34D5-5619-4BEB-A9BC-218A08C3A0E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431101" y="6114329"/>
                  <a:ext cx="97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FBA7106-AC9D-445A-BDA2-E1BBEE4D0A3C}"/>
                    </a:ext>
                  </a:extLst>
                </p14:cNvPr>
                <p14:cNvContentPartPr/>
                <p14:nvPr/>
              </p14:nvContentPartPr>
              <p14:xfrm>
                <a:off x="3438661" y="6061409"/>
                <a:ext cx="87120" cy="24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FBA7106-AC9D-445A-BDA2-E1BBEE4D0A3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34341" y="6057089"/>
                  <a:ext cx="95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09967EE-BF77-4B78-8B0A-AA4A203D43CA}"/>
                    </a:ext>
                  </a:extLst>
                </p14:cNvPr>
                <p14:cNvContentPartPr/>
                <p14:nvPr/>
              </p14:nvContentPartPr>
              <p14:xfrm>
                <a:off x="3629461" y="5898329"/>
                <a:ext cx="32040" cy="208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09967EE-BF77-4B78-8B0A-AA4A203D43C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625141" y="5894009"/>
                  <a:ext cx="40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14D1810-5BDE-4BB3-85A5-99C8F0A54797}"/>
                    </a:ext>
                  </a:extLst>
                </p14:cNvPr>
                <p14:cNvContentPartPr/>
                <p14:nvPr/>
              </p14:nvContentPartPr>
              <p14:xfrm>
                <a:off x="3586981" y="6172289"/>
                <a:ext cx="74520" cy="36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14D1810-5BDE-4BB3-85A5-99C8F0A5479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82661" y="6167969"/>
                  <a:ext cx="83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851B629-6C14-4C5D-8859-4A1970A609F9}"/>
                    </a:ext>
                  </a:extLst>
                </p14:cNvPr>
                <p14:cNvContentPartPr/>
                <p14:nvPr/>
              </p14:nvContentPartPr>
              <p14:xfrm>
                <a:off x="3596701" y="6301889"/>
                <a:ext cx="146160" cy="201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851B629-6C14-4C5D-8859-4A1970A609F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592381" y="6297569"/>
                  <a:ext cx="154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4A4122F-389C-4082-A2E6-C7FAD1153E5E}"/>
                    </a:ext>
                  </a:extLst>
                </p14:cNvPr>
                <p14:cNvContentPartPr/>
                <p14:nvPr/>
              </p14:nvContentPartPr>
              <p14:xfrm>
                <a:off x="3836101" y="6082289"/>
                <a:ext cx="140400" cy="177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4A4122F-389C-4082-A2E6-C7FAD1153E5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31781" y="6077969"/>
                  <a:ext cx="149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CD29653-9048-4286-97F8-61A51CEDAE50}"/>
                    </a:ext>
                  </a:extLst>
                </p14:cNvPr>
                <p14:cNvContentPartPr/>
                <p14:nvPr/>
              </p14:nvContentPartPr>
              <p14:xfrm>
                <a:off x="4026901" y="6068249"/>
                <a:ext cx="148680" cy="185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CD29653-9048-4286-97F8-61A51CEDAE5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022581" y="6063929"/>
                  <a:ext cx="157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F8D1361-778F-47D4-A09D-90135B52CCFB}"/>
                    </a:ext>
                  </a:extLst>
                </p14:cNvPr>
                <p14:cNvContentPartPr/>
                <p14:nvPr/>
              </p14:nvContentPartPr>
              <p14:xfrm>
                <a:off x="3990541" y="6014969"/>
                <a:ext cx="140040" cy="64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F8D1361-778F-47D4-A09D-90135B52CCF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86221" y="6010649"/>
                  <a:ext cx="148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69A5865-D55D-4D67-8826-E2C5DC13FAA9}"/>
                    </a:ext>
                  </a:extLst>
                </p14:cNvPr>
                <p14:cNvContentPartPr/>
                <p14:nvPr/>
              </p14:nvContentPartPr>
              <p14:xfrm>
                <a:off x="4055341" y="6122609"/>
                <a:ext cx="75960" cy="7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69A5865-D55D-4D67-8826-E2C5DC13FAA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051021" y="6118289"/>
                  <a:ext cx="84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CD51D67-8F21-4509-A659-D1DB25251935}"/>
                    </a:ext>
                  </a:extLst>
                </p14:cNvPr>
                <p14:cNvContentPartPr/>
                <p14:nvPr/>
              </p14:nvContentPartPr>
              <p14:xfrm>
                <a:off x="4206901" y="5901209"/>
                <a:ext cx="167760" cy="161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CD51D67-8F21-4509-A659-D1DB2525193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202581" y="5896889"/>
                  <a:ext cx="176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A615FDE-0E14-476B-908E-5B3D1B44F11A}"/>
                    </a:ext>
                  </a:extLst>
                </p14:cNvPr>
                <p14:cNvContentPartPr/>
                <p14:nvPr/>
              </p14:nvContentPartPr>
              <p14:xfrm>
                <a:off x="4422901" y="6148169"/>
                <a:ext cx="61920" cy="13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A615FDE-0E14-476B-908E-5B3D1B44F11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418581" y="6143849"/>
                  <a:ext cx="70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E8B94A3-A953-4B0F-AB87-9BB5748CA22C}"/>
                    </a:ext>
                  </a:extLst>
                </p14:cNvPr>
                <p14:cNvContentPartPr/>
                <p14:nvPr/>
              </p14:nvContentPartPr>
              <p14:xfrm>
                <a:off x="4422901" y="6099569"/>
                <a:ext cx="51120" cy="62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E8B94A3-A953-4B0F-AB87-9BB5748CA22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18581" y="6095249"/>
                  <a:ext cx="59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4D78871-6866-4C64-ABE9-2BBDE1E20185}"/>
                    </a:ext>
                  </a:extLst>
                </p14:cNvPr>
                <p14:cNvContentPartPr/>
                <p14:nvPr/>
              </p14:nvContentPartPr>
              <p14:xfrm>
                <a:off x="4624141" y="5915609"/>
                <a:ext cx="15120" cy="165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4D78871-6866-4C64-ABE9-2BBDE1E2018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619821" y="5911289"/>
                  <a:ext cx="23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C6A1BFE-9C85-440A-8595-A21677645114}"/>
                    </a:ext>
                  </a:extLst>
                </p14:cNvPr>
                <p14:cNvContentPartPr/>
                <p14:nvPr/>
              </p14:nvContentPartPr>
              <p14:xfrm>
                <a:off x="4596781" y="6157889"/>
                <a:ext cx="61920" cy="316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C6A1BFE-9C85-440A-8595-A2167764511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592461" y="6153569"/>
                  <a:ext cx="70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CC2305C-52F8-4472-99EA-9D0B6DE9936B}"/>
                    </a:ext>
                  </a:extLst>
                </p14:cNvPr>
                <p14:cNvContentPartPr/>
                <p14:nvPr/>
              </p14:nvContentPartPr>
              <p14:xfrm>
                <a:off x="4569061" y="6271649"/>
                <a:ext cx="110520" cy="146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CC2305C-52F8-4472-99EA-9D0B6DE9936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564741" y="6267329"/>
                  <a:ext cx="119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EA67BB9-EF84-45EF-971D-1F52D14257A7}"/>
                    </a:ext>
                  </a:extLst>
                </p14:cNvPr>
                <p14:cNvContentPartPr/>
                <p14:nvPr/>
              </p14:nvContentPartPr>
              <p14:xfrm>
                <a:off x="4738261" y="6065369"/>
                <a:ext cx="111960" cy="164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EA67BB9-EF84-45EF-971D-1F52D14257A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733941" y="6061049"/>
                  <a:ext cx="120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F370165-A772-46DA-BCA7-3A574323F339}"/>
                    </a:ext>
                  </a:extLst>
                </p14:cNvPr>
                <p14:cNvContentPartPr/>
                <p14:nvPr/>
              </p14:nvContentPartPr>
              <p14:xfrm>
                <a:off x="4793701" y="6103529"/>
                <a:ext cx="90360" cy="120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F370165-A772-46DA-BCA7-3A574323F33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789381" y="6099209"/>
                  <a:ext cx="99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F270CB5-E667-4CAF-8F4A-45B7E2A849AB}"/>
                    </a:ext>
                  </a:extLst>
                </p14:cNvPr>
                <p14:cNvContentPartPr/>
                <p14:nvPr/>
              </p14:nvContentPartPr>
              <p14:xfrm>
                <a:off x="4924021" y="6095969"/>
                <a:ext cx="14040" cy="12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F270CB5-E667-4CAF-8F4A-45B7E2A849A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919701" y="6091649"/>
                  <a:ext cx="22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7D7B7B4-E48C-46AC-9EF7-D7A93CF407E6}"/>
                    </a:ext>
                  </a:extLst>
                </p14:cNvPr>
                <p14:cNvContentPartPr/>
                <p14:nvPr/>
              </p14:nvContentPartPr>
              <p14:xfrm>
                <a:off x="4924021" y="6097769"/>
                <a:ext cx="360" cy="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7D7B7B4-E48C-46AC-9EF7-D7A93CF407E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19701" y="609344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784621B-9CB9-49DA-8975-BE86E0E6EDFB}"/>
                    </a:ext>
                  </a:extLst>
                </p14:cNvPr>
                <p14:cNvContentPartPr/>
                <p14:nvPr/>
              </p14:nvContentPartPr>
              <p14:xfrm>
                <a:off x="4924021" y="6044849"/>
                <a:ext cx="192240" cy="203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784621B-9CB9-49DA-8975-BE86E0E6EDF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919701" y="6040529"/>
                  <a:ext cx="20088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96B461E-F5F8-4B6E-8DEB-1E6F30813E23}"/>
              </a:ext>
            </a:extLst>
          </p:cNvPr>
          <p:cNvGrpSpPr/>
          <p:nvPr/>
        </p:nvGrpSpPr>
        <p:grpSpPr>
          <a:xfrm>
            <a:off x="8585581" y="1039769"/>
            <a:ext cx="1642320" cy="281880"/>
            <a:chOff x="8585581" y="1039769"/>
            <a:chExt cx="164232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B027FA4-3CA0-487F-B4F5-52E2D4ED0E07}"/>
                    </a:ext>
                  </a:extLst>
                </p14:cNvPr>
                <p14:cNvContentPartPr/>
                <p14:nvPr/>
              </p14:nvContentPartPr>
              <p14:xfrm>
                <a:off x="8585581" y="1069289"/>
                <a:ext cx="267840" cy="252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B027FA4-3CA0-487F-B4F5-52E2D4ED0E0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581261" y="1064969"/>
                  <a:ext cx="276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5821C1C-49C6-4759-ADBC-6524DDA40E84}"/>
                    </a:ext>
                  </a:extLst>
                </p14:cNvPr>
                <p14:cNvContentPartPr/>
                <p14:nvPr/>
              </p14:nvContentPartPr>
              <p14:xfrm>
                <a:off x="8895541" y="1097009"/>
                <a:ext cx="78840" cy="178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5821C1C-49C6-4759-ADBC-6524DDA40E8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891221" y="1092689"/>
                  <a:ext cx="87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B63C518-4403-4319-A8D5-1F8D1D91E4AC}"/>
                    </a:ext>
                  </a:extLst>
                </p14:cNvPr>
                <p14:cNvContentPartPr/>
                <p14:nvPr/>
              </p14:nvContentPartPr>
              <p14:xfrm>
                <a:off x="8974021" y="1141289"/>
                <a:ext cx="250560" cy="144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B63C518-4403-4319-A8D5-1F8D1D91E4A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969701" y="1136969"/>
                  <a:ext cx="259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872EAD3-CC85-465B-9BF8-6468EE9DFC2D}"/>
                    </a:ext>
                  </a:extLst>
                </p14:cNvPr>
                <p14:cNvContentPartPr/>
                <p14:nvPr/>
              </p14:nvContentPartPr>
              <p14:xfrm>
                <a:off x="9308821" y="1039769"/>
                <a:ext cx="131040" cy="219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872EAD3-CC85-465B-9BF8-6468EE9DFC2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304501" y="1035449"/>
                  <a:ext cx="139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95848FB-A857-411A-98C9-3DC0C9F0F9FA}"/>
                    </a:ext>
                  </a:extLst>
                </p14:cNvPr>
                <p14:cNvContentPartPr/>
                <p14:nvPr/>
              </p14:nvContentPartPr>
              <p14:xfrm>
                <a:off x="9538501" y="1216169"/>
                <a:ext cx="90360" cy="14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95848FB-A857-411A-98C9-3DC0C9F0F9F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534181" y="1211849"/>
                  <a:ext cx="99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CFC5F6D-1159-4A27-A8BE-6BB193BBCFEA}"/>
                    </a:ext>
                  </a:extLst>
                </p14:cNvPr>
                <p14:cNvContentPartPr/>
                <p14:nvPr/>
              </p14:nvContentPartPr>
              <p14:xfrm>
                <a:off x="9582061" y="1161089"/>
                <a:ext cx="61920" cy="18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CFC5F6D-1159-4A27-A8BE-6BB193BBCFE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577741" y="1156769"/>
                  <a:ext cx="70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DB0ADDA-52C5-4A9E-B888-8CA5CCBF70FA}"/>
                    </a:ext>
                  </a:extLst>
                </p14:cNvPr>
                <p14:cNvContentPartPr/>
                <p14:nvPr/>
              </p14:nvContentPartPr>
              <p14:xfrm>
                <a:off x="9775021" y="1064609"/>
                <a:ext cx="178560" cy="176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DB0ADDA-52C5-4A9E-B888-8CA5CCBF70F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770701" y="1060289"/>
                  <a:ext cx="187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25918BE-C816-40EB-AA0F-0B3042FF2A58}"/>
                    </a:ext>
                  </a:extLst>
                </p14:cNvPr>
                <p14:cNvContentPartPr/>
                <p14:nvPr/>
              </p14:nvContentPartPr>
              <p14:xfrm>
                <a:off x="9863941" y="1098089"/>
                <a:ext cx="171000" cy="151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25918BE-C816-40EB-AA0F-0B3042FF2A5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859621" y="1093769"/>
                  <a:ext cx="179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F19715D-1C30-4DBB-B4C8-30EDC4FA0D50}"/>
                    </a:ext>
                  </a:extLst>
                </p14:cNvPr>
                <p14:cNvContentPartPr/>
                <p14:nvPr/>
              </p14:nvContentPartPr>
              <p14:xfrm>
                <a:off x="10097221" y="1107449"/>
                <a:ext cx="130680" cy="88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F19715D-1C30-4DBB-B4C8-30EDC4FA0D5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092901" y="1103129"/>
                  <a:ext cx="1393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A8313B6E-57C2-4448-A4E4-8E54C64DAF6D}"/>
              </a:ext>
            </a:extLst>
          </p:cNvPr>
          <p:cNvGrpSpPr/>
          <p:nvPr/>
        </p:nvGrpSpPr>
        <p:grpSpPr>
          <a:xfrm>
            <a:off x="10374781" y="1013129"/>
            <a:ext cx="444240" cy="235440"/>
            <a:chOff x="10374781" y="1013129"/>
            <a:chExt cx="44424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9D6AF75-DEC8-4152-8208-65EF60D8CF72}"/>
                    </a:ext>
                  </a:extLst>
                </p14:cNvPr>
                <p14:cNvContentPartPr/>
                <p14:nvPr/>
              </p14:nvContentPartPr>
              <p14:xfrm>
                <a:off x="10374781" y="1067489"/>
                <a:ext cx="163440" cy="181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9D6AF75-DEC8-4152-8208-65EF60D8CF7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370461" y="1063169"/>
                  <a:ext cx="172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045916D-F37E-4E1F-BE25-07F78D49EEAE}"/>
                    </a:ext>
                  </a:extLst>
                </p14:cNvPr>
                <p14:cNvContentPartPr/>
                <p14:nvPr/>
              </p14:nvContentPartPr>
              <p14:xfrm>
                <a:off x="10578541" y="1110329"/>
                <a:ext cx="105840" cy="110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045916D-F37E-4E1F-BE25-07F78D49EEA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574221" y="1106009"/>
                  <a:ext cx="114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BC837C9-B97C-4389-A4BB-8D6205F3405C}"/>
                    </a:ext>
                  </a:extLst>
                </p14:cNvPr>
                <p14:cNvContentPartPr/>
                <p14:nvPr/>
              </p14:nvContentPartPr>
              <p14:xfrm>
                <a:off x="10628941" y="1013129"/>
                <a:ext cx="190080" cy="76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BC837C9-B97C-4389-A4BB-8D6205F3405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624621" y="1008809"/>
                  <a:ext cx="1987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71697E6D-2A8B-4068-BDB2-C4FBFAC71D37}"/>
              </a:ext>
            </a:extLst>
          </p:cNvPr>
          <p:cNvGrpSpPr/>
          <p:nvPr/>
        </p:nvGrpSpPr>
        <p:grpSpPr>
          <a:xfrm>
            <a:off x="251941" y="3117329"/>
            <a:ext cx="2836440" cy="2583000"/>
            <a:chOff x="251941" y="3117329"/>
            <a:chExt cx="2836440" cy="258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C4269B8-A52B-49A5-AC83-55578C193EC9}"/>
                    </a:ext>
                  </a:extLst>
                </p14:cNvPr>
                <p14:cNvContentPartPr/>
                <p14:nvPr/>
              </p14:nvContentPartPr>
              <p14:xfrm>
                <a:off x="671341" y="3452489"/>
                <a:ext cx="270360" cy="293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C4269B8-A52B-49A5-AC83-55578C193EC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67021" y="3448169"/>
                  <a:ext cx="279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37D56D9-04F1-430A-BB4F-5691FFBCB00B}"/>
                    </a:ext>
                  </a:extLst>
                </p14:cNvPr>
                <p14:cNvContentPartPr/>
                <p14:nvPr/>
              </p14:nvContentPartPr>
              <p14:xfrm>
                <a:off x="926581" y="3665969"/>
                <a:ext cx="48960" cy="153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37D56D9-04F1-430A-BB4F-5691FFBCB00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22261" y="3661649"/>
                  <a:ext cx="57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72F6A9C-EAC7-4245-9595-6DAE9FE92762}"/>
                    </a:ext>
                  </a:extLst>
                </p14:cNvPr>
                <p14:cNvContentPartPr/>
                <p14:nvPr/>
              </p14:nvContentPartPr>
              <p14:xfrm>
                <a:off x="965461" y="3624209"/>
                <a:ext cx="1440" cy="15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72F6A9C-EAC7-4245-9595-6DAE9FE9276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61141" y="3619889"/>
                  <a:ext cx="10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720EBFB-0E78-474F-A4FD-11EC17028AF1}"/>
                    </a:ext>
                  </a:extLst>
                </p14:cNvPr>
                <p14:cNvContentPartPr/>
                <p14:nvPr/>
              </p14:nvContentPartPr>
              <p14:xfrm>
                <a:off x="1007941" y="3693689"/>
                <a:ext cx="114840" cy="142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720EBFB-0E78-474F-A4FD-11EC17028AF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03621" y="3689369"/>
                  <a:ext cx="123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625D1CE-2466-48E8-A34A-061F29744350}"/>
                    </a:ext>
                  </a:extLst>
                </p14:cNvPr>
                <p14:cNvContentPartPr/>
                <p14:nvPr/>
              </p14:nvContentPartPr>
              <p14:xfrm>
                <a:off x="1012261" y="3746249"/>
                <a:ext cx="93600" cy="30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625D1CE-2466-48E8-A34A-061F2974435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07941" y="3741929"/>
                  <a:ext cx="102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EE4400B-5AD1-4DCB-80EA-E56EDD30D323}"/>
                    </a:ext>
                  </a:extLst>
                </p14:cNvPr>
                <p14:cNvContentPartPr/>
                <p14:nvPr/>
              </p14:nvContentPartPr>
              <p14:xfrm>
                <a:off x="1168861" y="3690809"/>
                <a:ext cx="63000" cy="23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EE4400B-5AD1-4DCB-80EA-E56EDD30D32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64541" y="3686489"/>
                  <a:ext cx="71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D91698B-3C95-42BD-9898-D5B6127316B9}"/>
                    </a:ext>
                  </a:extLst>
                </p14:cNvPr>
                <p14:cNvContentPartPr/>
                <p14:nvPr/>
              </p14:nvContentPartPr>
              <p14:xfrm>
                <a:off x="1168861" y="3650849"/>
                <a:ext cx="84240" cy="63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D91698B-3C95-42BD-9898-D5B6127316B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64541" y="3646529"/>
                  <a:ext cx="92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82090AD-1044-4A77-9339-A74C2B96967F}"/>
                    </a:ext>
                  </a:extLst>
                </p14:cNvPr>
                <p14:cNvContentPartPr/>
                <p14:nvPr/>
              </p14:nvContentPartPr>
              <p14:xfrm>
                <a:off x="1379461" y="3541049"/>
                <a:ext cx="219240" cy="246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82090AD-1044-4A77-9339-A74C2B96967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375141" y="3536729"/>
                  <a:ext cx="227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25323D9-3629-4689-B145-7EC8B61014A1}"/>
                    </a:ext>
                  </a:extLst>
                </p14:cNvPr>
                <p14:cNvContentPartPr/>
                <p14:nvPr/>
              </p14:nvContentPartPr>
              <p14:xfrm>
                <a:off x="1390261" y="3488849"/>
                <a:ext cx="164520" cy="59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25323D9-3629-4689-B145-7EC8B61014A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385941" y="3484529"/>
                  <a:ext cx="173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7D67AA5-71AC-4775-8F1F-CC4F6ADBBC21}"/>
                    </a:ext>
                  </a:extLst>
                </p14:cNvPr>
                <p14:cNvContentPartPr/>
                <p14:nvPr/>
              </p14:nvContentPartPr>
              <p14:xfrm>
                <a:off x="1415821" y="3588929"/>
                <a:ext cx="144360" cy="17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7D67AA5-71AC-4775-8F1F-CC4F6ADBBC2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411501" y="3584609"/>
                  <a:ext cx="153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C3E1920-AF17-4778-B246-D440D3F2902D}"/>
                    </a:ext>
                  </a:extLst>
                </p14:cNvPr>
                <p14:cNvContentPartPr/>
                <p14:nvPr/>
              </p14:nvContentPartPr>
              <p14:xfrm>
                <a:off x="1716781" y="3474449"/>
                <a:ext cx="150120" cy="246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C3E1920-AF17-4778-B246-D440D3F2902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712461" y="3470129"/>
                  <a:ext cx="158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B8AAAFF-77D4-416F-8C52-4746622D5A8D}"/>
                    </a:ext>
                  </a:extLst>
                </p14:cNvPr>
                <p14:cNvContentPartPr/>
                <p14:nvPr/>
              </p14:nvContentPartPr>
              <p14:xfrm>
                <a:off x="1782301" y="3563009"/>
                <a:ext cx="201600" cy="1681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B8AAAFF-77D4-416F-8C52-4746622D5A8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777981" y="3558689"/>
                  <a:ext cx="210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4D884F4-EBC6-41B7-AF5C-457CF82E5BDA}"/>
                    </a:ext>
                  </a:extLst>
                </p14:cNvPr>
                <p14:cNvContentPartPr/>
                <p14:nvPr/>
              </p14:nvContentPartPr>
              <p14:xfrm>
                <a:off x="843781" y="4036049"/>
                <a:ext cx="295920" cy="3592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4D884F4-EBC6-41B7-AF5C-457CF82E5BD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39461" y="4031729"/>
                  <a:ext cx="3045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7508278-B194-46BC-88F7-C053FDE2A0A1}"/>
                    </a:ext>
                  </a:extLst>
                </p14:cNvPr>
                <p14:cNvContentPartPr/>
                <p14:nvPr/>
              </p14:nvContentPartPr>
              <p14:xfrm>
                <a:off x="1144021" y="4292729"/>
                <a:ext cx="128160" cy="1638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7508278-B194-46BC-88F7-C053FDE2A0A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39701" y="4288409"/>
                  <a:ext cx="136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2D86ADE-6368-4DC8-A715-28A213B44A7B}"/>
                    </a:ext>
                  </a:extLst>
                </p14:cNvPr>
                <p14:cNvContentPartPr/>
                <p14:nvPr/>
              </p14:nvContentPartPr>
              <p14:xfrm>
                <a:off x="1157341" y="4347809"/>
                <a:ext cx="53280" cy="594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2D86ADE-6368-4DC8-A715-28A213B44A7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53021" y="4343489"/>
                  <a:ext cx="61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D966A6C-D679-42CE-A12D-BAF0F69C6794}"/>
                    </a:ext>
                  </a:extLst>
                </p14:cNvPr>
                <p14:cNvContentPartPr/>
                <p14:nvPr/>
              </p14:nvContentPartPr>
              <p14:xfrm>
                <a:off x="1287301" y="4312889"/>
                <a:ext cx="125640" cy="146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D966A6C-D679-42CE-A12D-BAF0F69C679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282981" y="4308569"/>
                  <a:ext cx="134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71F38F6-9D72-43C0-9A74-E68131BC6EDB}"/>
                    </a:ext>
                  </a:extLst>
                </p14:cNvPr>
                <p14:cNvContentPartPr/>
                <p14:nvPr/>
              </p14:nvContentPartPr>
              <p14:xfrm>
                <a:off x="1471981" y="4320089"/>
                <a:ext cx="69120" cy="12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71F38F6-9D72-43C0-9A74-E68131BC6ED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467661" y="4315769"/>
                  <a:ext cx="77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17B427B-3369-4B40-84DE-2F2E4B645166}"/>
                    </a:ext>
                  </a:extLst>
                </p14:cNvPr>
                <p14:cNvContentPartPr/>
                <p14:nvPr/>
              </p14:nvContentPartPr>
              <p14:xfrm>
                <a:off x="1471981" y="4251689"/>
                <a:ext cx="105120" cy="81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17B427B-3369-4B40-84DE-2F2E4B64516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467661" y="4247369"/>
                  <a:ext cx="113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6322FF1-61CC-4A7E-8FB4-929887464F05}"/>
                    </a:ext>
                  </a:extLst>
                </p14:cNvPr>
                <p14:cNvContentPartPr/>
                <p14:nvPr/>
              </p14:nvContentPartPr>
              <p14:xfrm>
                <a:off x="1687981" y="3992129"/>
                <a:ext cx="43920" cy="2120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6322FF1-61CC-4A7E-8FB4-929887464F0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683661" y="3987809"/>
                  <a:ext cx="52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FA13A0D-E0C4-4842-BDD2-E01652ACC163}"/>
                    </a:ext>
                  </a:extLst>
                </p14:cNvPr>
                <p14:cNvContentPartPr/>
                <p14:nvPr/>
              </p14:nvContentPartPr>
              <p14:xfrm>
                <a:off x="1630021" y="4266809"/>
                <a:ext cx="114840" cy="6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FA13A0D-E0C4-4842-BDD2-E01652ACC16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625701" y="4262489"/>
                  <a:ext cx="123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B0F5426-73D4-4E0E-82D7-66FCE986F9A3}"/>
                    </a:ext>
                  </a:extLst>
                </p14:cNvPr>
                <p14:cNvContentPartPr/>
                <p14:nvPr/>
              </p14:nvContentPartPr>
              <p14:xfrm>
                <a:off x="1684021" y="4396409"/>
                <a:ext cx="112680" cy="211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B0F5426-73D4-4E0E-82D7-66FCE986F9A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679701" y="4392089"/>
                  <a:ext cx="121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8683D47-1DAE-4175-A5E0-010AFD35844A}"/>
                    </a:ext>
                  </a:extLst>
                </p14:cNvPr>
                <p14:cNvContentPartPr/>
                <p14:nvPr/>
              </p14:nvContentPartPr>
              <p14:xfrm>
                <a:off x="1893541" y="4101929"/>
                <a:ext cx="141120" cy="249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8683D47-1DAE-4175-A5E0-010AFD35844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889221" y="4097609"/>
                  <a:ext cx="149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737B501-4B96-492E-BF8C-4F9500701500}"/>
                    </a:ext>
                  </a:extLst>
                </p14:cNvPr>
                <p14:cNvContentPartPr/>
                <p14:nvPr/>
              </p14:nvContentPartPr>
              <p14:xfrm>
                <a:off x="1895701" y="4085729"/>
                <a:ext cx="160200" cy="40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737B501-4B96-492E-BF8C-4F950070150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891381" y="4081409"/>
                  <a:ext cx="168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6BE2F5F-6FA0-484D-9C46-BDDB5C10B70B}"/>
                    </a:ext>
                  </a:extLst>
                </p14:cNvPr>
                <p14:cNvContentPartPr/>
                <p14:nvPr/>
              </p14:nvContentPartPr>
              <p14:xfrm>
                <a:off x="1945741" y="4140089"/>
                <a:ext cx="155160" cy="29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6BE2F5F-6FA0-484D-9C46-BDDB5C10B70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941421" y="4135769"/>
                  <a:ext cx="163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F785CFC-CB3C-4E6D-95BC-A3533B795894}"/>
                    </a:ext>
                  </a:extLst>
                </p14:cNvPr>
                <p14:cNvContentPartPr/>
                <p14:nvPr/>
              </p14:nvContentPartPr>
              <p14:xfrm>
                <a:off x="2170381" y="4098329"/>
                <a:ext cx="201240" cy="230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F785CFC-CB3C-4E6D-95BC-A3533B79589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166061" y="4094009"/>
                  <a:ext cx="209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8EDD4CD-560E-4D41-8C39-4F7D05C7FAFB}"/>
                    </a:ext>
                  </a:extLst>
                </p14:cNvPr>
                <p14:cNvContentPartPr/>
                <p14:nvPr/>
              </p14:nvContentPartPr>
              <p14:xfrm>
                <a:off x="2268661" y="4184009"/>
                <a:ext cx="133920" cy="178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8EDD4CD-560E-4D41-8C39-4F7D05C7FAF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264341" y="4179689"/>
                  <a:ext cx="142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EDAA5AC-FD09-452F-9AF4-D84C21946AAE}"/>
                    </a:ext>
                  </a:extLst>
                </p14:cNvPr>
                <p14:cNvContentPartPr/>
                <p14:nvPr/>
              </p14:nvContentPartPr>
              <p14:xfrm>
                <a:off x="714541" y="4822649"/>
                <a:ext cx="397800" cy="4006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EDAA5AC-FD09-452F-9AF4-D84C21946AA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10221" y="4818329"/>
                  <a:ext cx="4064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16BEAD4-CB64-498A-8895-420D5A644AB8}"/>
                    </a:ext>
                  </a:extLst>
                </p14:cNvPr>
                <p14:cNvContentPartPr/>
                <p14:nvPr/>
              </p14:nvContentPartPr>
              <p14:xfrm>
                <a:off x="940621" y="5158529"/>
                <a:ext cx="325800" cy="285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16BEAD4-CB64-498A-8895-420D5A644AB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36301" y="5154209"/>
                  <a:ext cx="334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03F387A-972E-4FE7-8053-C685E9DADA0A}"/>
                    </a:ext>
                  </a:extLst>
                </p14:cNvPr>
                <p14:cNvContentPartPr/>
                <p14:nvPr/>
              </p14:nvContentPartPr>
              <p14:xfrm>
                <a:off x="1455061" y="5054489"/>
                <a:ext cx="176400" cy="35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03F387A-972E-4FE7-8053-C685E9DADA0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450741" y="5050169"/>
                  <a:ext cx="185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B57E8EF-B9CC-4B70-B566-354EB44B6C00}"/>
                    </a:ext>
                  </a:extLst>
                </p14:cNvPr>
                <p14:cNvContentPartPr/>
                <p14:nvPr/>
              </p14:nvContentPartPr>
              <p14:xfrm>
                <a:off x="1499701" y="4999049"/>
                <a:ext cx="68040" cy="17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B57E8EF-B9CC-4B70-B566-354EB44B6C0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495381" y="4994729"/>
                  <a:ext cx="76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A085B18-0E98-4024-8C4A-798E8C144B5C}"/>
                    </a:ext>
                  </a:extLst>
                </p14:cNvPr>
                <p14:cNvContentPartPr/>
                <p14:nvPr/>
              </p14:nvContentPartPr>
              <p14:xfrm>
                <a:off x="1876621" y="4803569"/>
                <a:ext cx="48960" cy="286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A085B18-0E98-4024-8C4A-798E8C144B5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872301" y="4799249"/>
                  <a:ext cx="57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E8BD702-D2E6-471B-8D86-54D6CFA5FA5E}"/>
                    </a:ext>
                  </a:extLst>
                </p14:cNvPr>
                <p14:cNvContentPartPr/>
                <p14:nvPr/>
              </p14:nvContentPartPr>
              <p14:xfrm>
                <a:off x="1828021" y="5145929"/>
                <a:ext cx="218520" cy="26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E8BD702-D2E6-471B-8D86-54D6CFA5FA5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823701" y="5141609"/>
                  <a:ext cx="227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1DB4998-BDD0-42EF-A6CD-2B84D84E9C6B}"/>
                    </a:ext>
                  </a:extLst>
                </p14:cNvPr>
                <p14:cNvContentPartPr/>
                <p14:nvPr/>
              </p14:nvContentPartPr>
              <p14:xfrm>
                <a:off x="1715341" y="5246729"/>
                <a:ext cx="284400" cy="3186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1DB4998-BDD0-42EF-A6CD-2B84D84E9C6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711021" y="5242409"/>
                  <a:ext cx="2930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EAA3873-5620-494B-A952-9DFF13589D6E}"/>
                    </a:ext>
                  </a:extLst>
                </p14:cNvPr>
                <p14:cNvContentPartPr/>
                <p14:nvPr/>
              </p14:nvContentPartPr>
              <p14:xfrm>
                <a:off x="2177941" y="4992209"/>
                <a:ext cx="225720" cy="200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EAA3873-5620-494B-A952-9DFF13589D6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173621" y="4987889"/>
                  <a:ext cx="234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5BD9F74-E07B-4BA6-BD47-1491DACC34E1}"/>
                    </a:ext>
                  </a:extLst>
                </p14:cNvPr>
                <p14:cNvContentPartPr/>
                <p14:nvPr/>
              </p14:nvContentPartPr>
              <p14:xfrm>
                <a:off x="2202061" y="4901129"/>
                <a:ext cx="167760" cy="91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5BD9F74-E07B-4BA6-BD47-1491DACC34E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197741" y="4896809"/>
                  <a:ext cx="176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03BC946-73BD-4426-8773-195DC8CE20CC}"/>
                    </a:ext>
                  </a:extLst>
                </p14:cNvPr>
                <p14:cNvContentPartPr/>
                <p14:nvPr/>
              </p14:nvContentPartPr>
              <p14:xfrm>
                <a:off x="2234821" y="5021009"/>
                <a:ext cx="171000" cy="205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03BC946-73BD-4426-8773-195DC8CE20C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230501" y="5016689"/>
                  <a:ext cx="179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ABA864E-8F1A-4C3C-ABC2-93418E757C40}"/>
                    </a:ext>
                  </a:extLst>
                </p14:cNvPr>
                <p14:cNvContentPartPr/>
                <p14:nvPr/>
              </p14:nvContentPartPr>
              <p14:xfrm>
                <a:off x="2510581" y="4914809"/>
                <a:ext cx="220320" cy="2296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ABA864E-8F1A-4C3C-ABC2-93418E757C4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506261" y="4910489"/>
                  <a:ext cx="228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648E4D2-E445-4C5A-845E-8E3835401E52}"/>
                    </a:ext>
                  </a:extLst>
                </p14:cNvPr>
                <p14:cNvContentPartPr/>
                <p14:nvPr/>
              </p14:nvContentPartPr>
              <p14:xfrm>
                <a:off x="2605621" y="4970609"/>
                <a:ext cx="220680" cy="157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648E4D2-E445-4C5A-845E-8E3835401E5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601301" y="4966289"/>
                  <a:ext cx="229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3CC97EA-6E0B-45A6-9C18-44FE3912597C}"/>
                    </a:ext>
                  </a:extLst>
                </p14:cNvPr>
                <p14:cNvContentPartPr/>
                <p14:nvPr/>
              </p14:nvContentPartPr>
              <p14:xfrm>
                <a:off x="251941" y="3117329"/>
                <a:ext cx="2836440" cy="25830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3CC97EA-6E0B-45A6-9C18-44FE3912597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47621" y="3113009"/>
                  <a:ext cx="2845080" cy="259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491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ISKLJUČENJE RL KOLA –</a:t>
            </a:r>
            <a:r>
              <a:rPr lang="en-US" dirty="0" err="1"/>
              <a:t>Energetski</a:t>
            </a:r>
            <a:r>
              <a:rPr lang="en-US" dirty="0"/>
              <a:t> </a:t>
            </a:r>
            <a:r>
              <a:rPr lang="en-US" dirty="0" err="1"/>
              <a:t>bilans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19E15D2-462F-4936-8F1B-7A59E1CD17D3}"/>
              </a:ext>
            </a:extLst>
          </p:cNvPr>
          <p:cNvGrpSpPr/>
          <p:nvPr/>
        </p:nvGrpSpPr>
        <p:grpSpPr>
          <a:xfrm>
            <a:off x="9703021" y="2114009"/>
            <a:ext cx="1589760" cy="1347480"/>
            <a:chOff x="9703021" y="2114009"/>
            <a:chExt cx="1589760" cy="13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7CB0A2-9685-4887-A700-D9860D8B2E5F}"/>
                    </a:ext>
                  </a:extLst>
                </p14:cNvPr>
                <p14:cNvContentPartPr/>
                <p14:nvPr/>
              </p14:nvContentPartPr>
              <p14:xfrm>
                <a:off x="9755941" y="2236409"/>
                <a:ext cx="14760" cy="204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7CB0A2-9685-4887-A700-D9860D8B2E5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751621" y="2232089"/>
                  <a:ext cx="23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1166F00-AB26-498C-AB67-2D7366CCF1D4}"/>
                    </a:ext>
                  </a:extLst>
                </p14:cNvPr>
                <p14:cNvContentPartPr/>
                <p14:nvPr/>
              </p14:nvContentPartPr>
              <p14:xfrm>
                <a:off x="9717781" y="2489489"/>
                <a:ext cx="110520" cy="322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1166F00-AB26-498C-AB67-2D7366CCF1D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13461" y="2485169"/>
                  <a:ext cx="1191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154ACF-4E59-4DEE-AA83-9E3AEFC443D9}"/>
                    </a:ext>
                  </a:extLst>
                </p14:cNvPr>
                <p14:cNvContentPartPr/>
                <p14:nvPr/>
              </p14:nvContentPartPr>
              <p14:xfrm>
                <a:off x="9703021" y="2531969"/>
                <a:ext cx="103320" cy="330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154ACF-4E59-4DEE-AA83-9E3AEFC443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98701" y="2527649"/>
                  <a:ext cx="1119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39DCF5-27D2-44B0-B67E-0697C832AB0D}"/>
                    </a:ext>
                  </a:extLst>
                </p14:cNvPr>
                <p14:cNvContentPartPr/>
                <p14:nvPr/>
              </p14:nvContentPartPr>
              <p14:xfrm>
                <a:off x="9759181" y="2891609"/>
                <a:ext cx="19800" cy="410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39DCF5-27D2-44B0-B67E-0697C832AB0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54861" y="2887289"/>
                  <a:ext cx="284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6ED84A-B469-45B9-A0B0-2C3458A7925E}"/>
                    </a:ext>
                  </a:extLst>
                </p14:cNvPr>
                <p14:cNvContentPartPr/>
                <p14:nvPr/>
              </p14:nvContentPartPr>
              <p14:xfrm>
                <a:off x="9776101" y="2179529"/>
                <a:ext cx="390240" cy="4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6ED84A-B469-45B9-A0B0-2C3458A7925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71781" y="2175209"/>
                  <a:ext cx="398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D0115F-2EC5-4F97-B1C7-2E6547D00847}"/>
                    </a:ext>
                  </a:extLst>
                </p14:cNvPr>
                <p14:cNvContentPartPr/>
                <p14:nvPr/>
              </p14:nvContentPartPr>
              <p14:xfrm>
                <a:off x="10176421" y="2125889"/>
                <a:ext cx="348840" cy="87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D0115F-2EC5-4F97-B1C7-2E6547D008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72101" y="2121569"/>
                  <a:ext cx="357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85C4A9-F465-4787-88C1-D208FEDB5A35}"/>
                    </a:ext>
                  </a:extLst>
                </p14:cNvPr>
                <p14:cNvContentPartPr/>
                <p14:nvPr/>
              </p14:nvContentPartPr>
              <p14:xfrm>
                <a:off x="10192621" y="2114009"/>
                <a:ext cx="348480" cy="118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85C4A9-F465-4787-88C1-D208FEDB5A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88301" y="2109689"/>
                  <a:ext cx="357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3A0A36-8559-4BA4-8A51-0348F879994A}"/>
                    </a:ext>
                  </a:extLst>
                </p14:cNvPr>
                <p14:cNvContentPartPr/>
                <p14:nvPr/>
              </p14:nvContentPartPr>
              <p14:xfrm>
                <a:off x="10553701" y="2160449"/>
                <a:ext cx="478080" cy="1156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3A0A36-8559-4BA4-8A51-0348F879994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49381" y="2156129"/>
                  <a:ext cx="486720" cy="11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9655FC3-3B2A-43FD-8ABD-2D10CEE8572C}"/>
                    </a:ext>
                  </a:extLst>
                </p14:cNvPr>
                <p14:cNvContentPartPr/>
                <p14:nvPr/>
              </p14:nvContentPartPr>
              <p14:xfrm>
                <a:off x="9746221" y="3293729"/>
                <a:ext cx="1232640" cy="167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9655FC3-3B2A-43FD-8ABD-2D10CEE857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41901" y="3289409"/>
                  <a:ext cx="1241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F6E1438-F712-4A22-9671-94D144385A2E}"/>
                    </a:ext>
                  </a:extLst>
                </p14:cNvPr>
                <p14:cNvContentPartPr/>
                <p14:nvPr/>
              </p14:nvContentPartPr>
              <p14:xfrm>
                <a:off x="9922261" y="2733569"/>
                <a:ext cx="106200" cy="189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F6E1438-F712-4A22-9671-94D144385A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17941" y="2729249"/>
                  <a:ext cx="114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5EB726-12F2-4914-BEEE-F916530BD5BC}"/>
                    </a:ext>
                  </a:extLst>
                </p14:cNvPr>
                <p14:cNvContentPartPr/>
                <p14:nvPr/>
              </p14:nvContentPartPr>
              <p14:xfrm>
                <a:off x="10091821" y="2819969"/>
                <a:ext cx="41040" cy="87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5EB726-12F2-4914-BEEE-F916530BD5B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87501" y="2815649"/>
                  <a:ext cx="49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C94B46E-F3C5-47EB-AF80-CF7DC593DF8E}"/>
                    </a:ext>
                  </a:extLst>
                </p14:cNvPr>
                <p14:cNvContentPartPr/>
                <p14:nvPr/>
              </p14:nvContentPartPr>
              <p14:xfrm>
                <a:off x="11223661" y="2756969"/>
                <a:ext cx="69120" cy="179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C94B46E-F3C5-47EB-AF80-CF7DC593DF8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219341" y="2752649"/>
                  <a:ext cx="7776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0961D0-701C-4E17-BA6E-D9957752548D}"/>
              </a:ext>
            </a:extLst>
          </p:cNvPr>
          <p:cNvGrpSpPr/>
          <p:nvPr/>
        </p:nvGrpSpPr>
        <p:grpSpPr>
          <a:xfrm>
            <a:off x="10507981" y="2467529"/>
            <a:ext cx="319320" cy="411480"/>
            <a:chOff x="10507981" y="2467529"/>
            <a:chExt cx="31932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1B5C933-E65B-44BE-A46F-ABD600C00AC2}"/>
                    </a:ext>
                  </a:extLst>
                </p14:cNvPr>
                <p14:cNvContentPartPr/>
                <p14:nvPr/>
              </p14:nvContentPartPr>
              <p14:xfrm>
                <a:off x="10766821" y="2483729"/>
                <a:ext cx="12240" cy="33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1B5C933-E65B-44BE-A46F-ABD600C00A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62501" y="2479409"/>
                  <a:ext cx="208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B5C2EE2-7B21-48CB-9A7E-3D9E2927BCB9}"/>
                    </a:ext>
                  </a:extLst>
                </p14:cNvPr>
                <p14:cNvContentPartPr/>
                <p14:nvPr/>
              </p14:nvContentPartPr>
              <p14:xfrm>
                <a:off x="10736941" y="2775329"/>
                <a:ext cx="90360" cy="10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B5C2EE2-7B21-48CB-9A7E-3D9E2927BC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32621" y="2771009"/>
                  <a:ext cx="99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233061-FA37-4028-B498-D80A06B45571}"/>
                    </a:ext>
                  </a:extLst>
                </p14:cNvPr>
                <p14:cNvContentPartPr/>
                <p14:nvPr/>
              </p14:nvContentPartPr>
              <p14:xfrm>
                <a:off x="10507981" y="2557889"/>
                <a:ext cx="35640" cy="167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233061-FA37-4028-B498-D80A06B455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03661" y="2553569"/>
                  <a:ext cx="44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401CDC-BBCC-4A63-B846-7B7CD82DF424}"/>
                    </a:ext>
                  </a:extLst>
                </p14:cNvPr>
                <p14:cNvContentPartPr/>
                <p14:nvPr/>
              </p14:nvContentPartPr>
              <p14:xfrm>
                <a:off x="10523101" y="2467529"/>
                <a:ext cx="5760" cy="17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401CDC-BBCC-4A63-B846-7B7CD82DF42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18781" y="2463209"/>
                  <a:ext cx="14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7F8D0F-8B57-40F3-B148-87851198741E}"/>
                    </a:ext>
                  </a:extLst>
                </p14:cNvPr>
                <p14:cNvContentPartPr/>
                <p14:nvPr/>
              </p14:nvContentPartPr>
              <p14:xfrm>
                <a:off x="10601581" y="2598929"/>
                <a:ext cx="71280" cy="150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7F8D0F-8B57-40F3-B148-87851198741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97261" y="2594609"/>
                  <a:ext cx="799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DA14279-C6E1-4153-9642-5B247BB083ED}"/>
              </a:ext>
            </a:extLst>
          </p:cNvPr>
          <p:cNvGrpSpPr/>
          <p:nvPr/>
        </p:nvGrpSpPr>
        <p:grpSpPr>
          <a:xfrm>
            <a:off x="9202981" y="3649049"/>
            <a:ext cx="2598840" cy="558360"/>
            <a:chOff x="9202981" y="3649049"/>
            <a:chExt cx="259884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A454E2-E9FC-424E-B201-3E0C4B977455}"/>
                    </a:ext>
                  </a:extLst>
                </p14:cNvPr>
                <p14:cNvContentPartPr/>
                <p14:nvPr/>
              </p14:nvContentPartPr>
              <p14:xfrm>
                <a:off x="9414661" y="3902489"/>
                <a:ext cx="9720" cy="182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A454E2-E9FC-424E-B201-3E0C4B9774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10341" y="3898169"/>
                  <a:ext cx="18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5D19EF-217B-4EF5-8D73-EE0F71DFB806}"/>
                    </a:ext>
                  </a:extLst>
                </p14:cNvPr>
                <p14:cNvContentPartPr/>
                <p14:nvPr/>
              </p14:nvContentPartPr>
              <p14:xfrm>
                <a:off x="9408541" y="3841289"/>
                <a:ext cx="108360" cy="209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5D19EF-217B-4EF5-8D73-EE0F71DFB8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04221" y="3836969"/>
                  <a:ext cx="117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14BFE02-968B-42C8-84E2-EC0EF9F67D35}"/>
                    </a:ext>
                  </a:extLst>
                </p14:cNvPr>
                <p14:cNvContentPartPr/>
                <p14:nvPr/>
              </p14:nvContentPartPr>
              <p14:xfrm>
                <a:off x="9608701" y="3910049"/>
                <a:ext cx="5760" cy="1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14BFE02-968B-42C8-84E2-EC0EF9F67D3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04381" y="3905729"/>
                  <a:ext cx="14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B77F41D-3338-4846-9EE6-4691E3A0F3A7}"/>
                    </a:ext>
                  </a:extLst>
                </p14:cNvPr>
                <p14:cNvContentPartPr/>
                <p14:nvPr/>
              </p14:nvContentPartPr>
              <p14:xfrm>
                <a:off x="9566221" y="4020209"/>
                <a:ext cx="53280" cy="136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77F41D-3338-4846-9EE6-4691E3A0F3A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61901" y="4015889"/>
                  <a:ext cx="61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3ABFEE-9AB0-428E-BB46-5C12301B6FBE}"/>
                    </a:ext>
                  </a:extLst>
                </p14:cNvPr>
                <p14:cNvContentPartPr/>
                <p14:nvPr/>
              </p14:nvContentPartPr>
              <p14:xfrm>
                <a:off x="9660541" y="3940289"/>
                <a:ext cx="11880" cy="84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3ABFEE-9AB0-428E-BB46-5C12301B6F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56221" y="3935969"/>
                  <a:ext cx="20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346309-D5D3-4AF2-A6A7-0B7DEE9D91CD}"/>
                    </a:ext>
                  </a:extLst>
                </p14:cNvPr>
                <p14:cNvContentPartPr/>
                <p14:nvPr/>
              </p14:nvContentPartPr>
              <p14:xfrm>
                <a:off x="9663781" y="3974129"/>
                <a:ext cx="83160" cy="22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346309-D5D3-4AF2-A6A7-0B7DEE9D91C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59461" y="3969809"/>
                  <a:ext cx="91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E7FEDC7-EAC3-4E35-91FB-AAC3319C3206}"/>
                    </a:ext>
                  </a:extLst>
                </p14:cNvPr>
                <p14:cNvContentPartPr/>
                <p14:nvPr/>
              </p14:nvContentPartPr>
              <p14:xfrm>
                <a:off x="9778261" y="3872609"/>
                <a:ext cx="136080" cy="171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E7FEDC7-EAC3-4E35-91FB-AAC3319C320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73941" y="3868289"/>
                  <a:ext cx="144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403E1F-BC06-403F-883D-2CC93642074D}"/>
                    </a:ext>
                  </a:extLst>
                </p14:cNvPr>
                <p14:cNvContentPartPr/>
                <p14:nvPr/>
              </p14:nvContentPartPr>
              <p14:xfrm>
                <a:off x="9202981" y="3823289"/>
                <a:ext cx="154800" cy="360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403E1F-BC06-403F-883D-2CC93642074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98661" y="3818969"/>
                  <a:ext cx="1634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ABCF85F-D32D-415D-80F6-3DB8170E1E25}"/>
                    </a:ext>
                  </a:extLst>
                </p14:cNvPr>
                <p14:cNvContentPartPr/>
                <p14:nvPr/>
              </p14:nvContentPartPr>
              <p14:xfrm>
                <a:off x="9939181" y="3831929"/>
                <a:ext cx="113400" cy="281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ABCF85F-D32D-415D-80F6-3DB8170E1E2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34861" y="3827609"/>
                  <a:ext cx="122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B9596F-1DB2-4715-A169-0C5997E243BB}"/>
                    </a:ext>
                  </a:extLst>
                </p14:cNvPr>
                <p14:cNvContentPartPr/>
                <p14:nvPr/>
              </p14:nvContentPartPr>
              <p14:xfrm>
                <a:off x="10126741" y="3899249"/>
                <a:ext cx="58680" cy="142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B9596F-1DB2-4715-A169-0C5997E243B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22421" y="3894929"/>
                  <a:ext cx="67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24CA25E-880C-4A4A-8C4E-3029852ED309}"/>
                    </a:ext>
                  </a:extLst>
                </p14:cNvPr>
                <p14:cNvContentPartPr/>
                <p14:nvPr/>
              </p14:nvContentPartPr>
              <p14:xfrm>
                <a:off x="10178581" y="3753809"/>
                <a:ext cx="360" cy="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24CA25E-880C-4A4A-8C4E-3029852ED30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74261" y="3749489"/>
                  <a:ext cx="90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0173F37-03D8-4BB6-B4D7-6B520D176DC6}"/>
                    </a:ext>
                  </a:extLst>
                </p14:cNvPr>
                <p14:cNvContentPartPr/>
                <p14:nvPr/>
              </p14:nvContentPartPr>
              <p14:xfrm>
                <a:off x="10212421" y="4022009"/>
                <a:ext cx="72360" cy="95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0173F37-03D8-4BB6-B4D7-6B520D176DC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08101" y="4017689"/>
                  <a:ext cx="81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5277B7-19C2-4E4A-BDEE-5E939E44E11E}"/>
                    </a:ext>
                  </a:extLst>
                </p14:cNvPr>
                <p14:cNvContentPartPr/>
                <p14:nvPr/>
              </p14:nvContentPartPr>
              <p14:xfrm>
                <a:off x="10314301" y="3853889"/>
                <a:ext cx="6840" cy="173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5277B7-19C2-4E4A-BDEE-5E939E44E11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09981" y="3849569"/>
                  <a:ext cx="15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F883BC5-E46A-4A97-9A84-6F608ABBF232}"/>
                    </a:ext>
                  </a:extLst>
                </p14:cNvPr>
                <p14:cNvContentPartPr/>
                <p14:nvPr/>
              </p14:nvContentPartPr>
              <p14:xfrm>
                <a:off x="10377301" y="3908249"/>
                <a:ext cx="57240" cy="103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F883BC5-E46A-4A97-9A84-6F608ABBF23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72981" y="3903929"/>
                  <a:ext cx="65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C257878-CD4F-4EA5-8DEE-5BE7D4A8CF11}"/>
                    </a:ext>
                  </a:extLst>
                </p14:cNvPr>
                <p14:cNvContentPartPr/>
                <p14:nvPr/>
              </p14:nvContentPartPr>
              <p14:xfrm>
                <a:off x="10322941" y="3916889"/>
                <a:ext cx="66960" cy="56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C257878-CD4F-4EA5-8DEE-5BE7D4A8CF1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18621" y="3912569"/>
                  <a:ext cx="75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9DED8BF-B154-442B-99B9-859A4DB7B32C}"/>
                    </a:ext>
                  </a:extLst>
                </p14:cNvPr>
                <p14:cNvContentPartPr/>
                <p14:nvPr/>
              </p14:nvContentPartPr>
              <p14:xfrm>
                <a:off x="10465861" y="3865409"/>
                <a:ext cx="56520" cy="206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9DED8BF-B154-442B-99B9-859A4DB7B32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61541" y="3861089"/>
                  <a:ext cx="65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3F5F4A7-0573-4D22-987B-00D6CEBF7EB3}"/>
                    </a:ext>
                  </a:extLst>
                </p14:cNvPr>
                <p14:cNvContentPartPr/>
                <p14:nvPr/>
              </p14:nvContentPartPr>
              <p14:xfrm>
                <a:off x="10678621" y="3892769"/>
                <a:ext cx="4680" cy="115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3F5F4A7-0573-4D22-987B-00D6CEBF7EB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674301" y="3888449"/>
                  <a:ext cx="13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1B60404-125D-4D8C-BED1-415F4AF68E83}"/>
                    </a:ext>
                  </a:extLst>
                </p14:cNvPr>
                <p14:cNvContentPartPr/>
                <p14:nvPr/>
              </p14:nvContentPartPr>
              <p14:xfrm>
                <a:off x="10650181" y="3939929"/>
                <a:ext cx="84960" cy="9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1B60404-125D-4D8C-BED1-415F4AF68E8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45861" y="3935609"/>
                  <a:ext cx="93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32F30E7-851C-40C6-A1ED-182EF1418EED}"/>
                    </a:ext>
                  </a:extLst>
                </p14:cNvPr>
                <p14:cNvContentPartPr/>
                <p14:nvPr/>
              </p14:nvContentPartPr>
              <p14:xfrm>
                <a:off x="10839181" y="3888449"/>
                <a:ext cx="121320" cy="17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32F30E7-851C-40C6-A1ED-182EF1418EE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34861" y="3884129"/>
                  <a:ext cx="129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AF45553-7DF7-497F-BC1C-216EF59983CC}"/>
                    </a:ext>
                  </a:extLst>
                </p14:cNvPr>
                <p14:cNvContentPartPr/>
                <p14:nvPr/>
              </p14:nvContentPartPr>
              <p14:xfrm>
                <a:off x="11030701" y="3825449"/>
                <a:ext cx="101520" cy="103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AF45553-7DF7-497F-BC1C-216EF59983C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26381" y="3821129"/>
                  <a:ext cx="110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A192FB3-9B77-4B10-AAE4-2723E1694FE7}"/>
                    </a:ext>
                  </a:extLst>
                </p14:cNvPr>
                <p14:cNvContentPartPr/>
                <p14:nvPr/>
              </p14:nvContentPartPr>
              <p14:xfrm>
                <a:off x="11121781" y="3699449"/>
                <a:ext cx="89640" cy="210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A192FB3-9B77-4B10-AAE4-2723E1694FE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17461" y="3695129"/>
                  <a:ext cx="98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327FA95-4342-4C93-A8D7-06BA03208ED8}"/>
                    </a:ext>
                  </a:extLst>
                </p14:cNvPr>
                <p14:cNvContentPartPr/>
                <p14:nvPr/>
              </p14:nvContentPartPr>
              <p14:xfrm>
                <a:off x="11205301" y="3649049"/>
                <a:ext cx="1440" cy="43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327FA95-4342-4C93-A8D7-06BA03208E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200981" y="3644729"/>
                  <a:ext cx="10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A2BCB3A-0544-47F0-8B9B-227BF4481C36}"/>
                    </a:ext>
                  </a:extLst>
                </p14:cNvPr>
                <p14:cNvContentPartPr/>
                <p14:nvPr/>
              </p14:nvContentPartPr>
              <p14:xfrm>
                <a:off x="11256421" y="3861449"/>
                <a:ext cx="101160" cy="46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A2BCB3A-0544-47F0-8B9B-227BF4481C3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52101" y="3857129"/>
                  <a:ext cx="109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757227-661F-414E-80A6-9B83BE937404}"/>
                    </a:ext>
                  </a:extLst>
                </p14:cNvPr>
                <p14:cNvContentPartPr/>
                <p14:nvPr/>
              </p14:nvContentPartPr>
              <p14:xfrm>
                <a:off x="11115301" y="3959009"/>
                <a:ext cx="128160" cy="12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757227-661F-414E-80A6-9B83BE93740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10981" y="3954689"/>
                  <a:ext cx="136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DD0C5A1-F7F3-4AF3-A94A-677ADF78FFA8}"/>
                    </a:ext>
                  </a:extLst>
                </p14:cNvPr>
                <p14:cNvContentPartPr/>
                <p14:nvPr/>
              </p14:nvContentPartPr>
              <p14:xfrm>
                <a:off x="11127181" y="4070249"/>
                <a:ext cx="50040" cy="137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DD0C5A1-F7F3-4AF3-A94A-677ADF78FFA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122861" y="4065929"/>
                  <a:ext cx="58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BC4B80F-F444-4DB9-9F22-E4A132F2DFE2}"/>
                    </a:ext>
                  </a:extLst>
                </p14:cNvPr>
                <p14:cNvContentPartPr/>
                <p14:nvPr/>
              </p14:nvContentPartPr>
              <p14:xfrm>
                <a:off x="11174701" y="4008329"/>
                <a:ext cx="22680" cy="128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BC4B80F-F444-4DB9-9F22-E4A132F2DFE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70381" y="4004009"/>
                  <a:ext cx="31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54D88F-A97D-48DA-A588-F15B3D853CD1}"/>
                    </a:ext>
                  </a:extLst>
                </p14:cNvPr>
                <p14:cNvContentPartPr/>
                <p14:nvPr/>
              </p14:nvContentPartPr>
              <p14:xfrm>
                <a:off x="11246701" y="4041809"/>
                <a:ext cx="79920" cy="164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54D88F-A97D-48DA-A588-F15B3D853CD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42381" y="4037489"/>
                  <a:ext cx="88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6D22D7-E195-4029-B0FF-7AD4D8566DE9}"/>
                    </a:ext>
                  </a:extLst>
                </p14:cNvPr>
                <p14:cNvContentPartPr/>
                <p14:nvPr/>
              </p14:nvContentPartPr>
              <p14:xfrm>
                <a:off x="11215021" y="4099049"/>
                <a:ext cx="118080" cy="36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6D22D7-E195-4029-B0FF-7AD4D8566DE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10701" y="4094729"/>
                  <a:ext cx="126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7EB1FB6-91D6-486F-A785-CBFB1D683677}"/>
                    </a:ext>
                  </a:extLst>
                </p14:cNvPr>
                <p14:cNvContentPartPr/>
                <p14:nvPr/>
              </p14:nvContentPartPr>
              <p14:xfrm>
                <a:off x="11454421" y="3961889"/>
                <a:ext cx="68040" cy="2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7EB1FB6-91D6-486F-A785-CBFB1D68367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50101" y="3957569"/>
                  <a:ext cx="76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A3CA023-F011-432D-98C7-91A9D0C4B33C}"/>
                    </a:ext>
                  </a:extLst>
                </p14:cNvPr>
                <p14:cNvContentPartPr/>
                <p14:nvPr/>
              </p14:nvContentPartPr>
              <p14:xfrm>
                <a:off x="11469181" y="3912929"/>
                <a:ext cx="50040" cy="4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A3CA023-F011-432D-98C7-91A9D0C4B33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464861" y="3908609"/>
                  <a:ext cx="58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B6D5710-06D1-451C-891E-B1553E3460A2}"/>
                    </a:ext>
                  </a:extLst>
                </p14:cNvPr>
                <p14:cNvContentPartPr/>
                <p14:nvPr/>
              </p14:nvContentPartPr>
              <p14:xfrm>
                <a:off x="11638741" y="3848129"/>
                <a:ext cx="163080" cy="145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B6D5710-06D1-451C-891E-B1553E3460A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634421" y="3843809"/>
                  <a:ext cx="17172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B31A1C8F-E33C-8D1F-4294-8A6C9A5D0ED2}"/>
                  </a:ext>
                </a:extLst>
              </p14:cNvPr>
              <p14:cNvContentPartPr/>
              <p14:nvPr/>
            </p14:nvContentPartPr>
            <p14:xfrm>
              <a:off x="7748941" y="1753289"/>
              <a:ext cx="21240" cy="21960"/>
            </p14:xfrm>
          </p:contentPart>
        </mc:Choice>
        <mc:Fallback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B31A1C8F-E33C-8D1F-4294-8A6C9A5D0ED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744621" y="1748969"/>
                <a:ext cx="298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D34A3ED6-1D7E-0ADF-88F8-874BA0048C5D}"/>
                  </a:ext>
                </a:extLst>
              </p14:cNvPr>
              <p14:cNvContentPartPr/>
              <p14:nvPr/>
            </p14:nvContentPartPr>
            <p14:xfrm>
              <a:off x="11433181" y="1300049"/>
              <a:ext cx="1440" cy="22680"/>
            </p14:xfrm>
          </p:contentPart>
        </mc:Choice>
        <mc:Fallback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D34A3ED6-1D7E-0ADF-88F8-874BA0048C5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428861" y="1295729"/>
                <a:ext cx="1008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852CC64-9FCF-4377-8765-06371C3F3248}"/>
              </a:ext>
            </a:extLst>
          </p:cNvPr>
          <p:cNvGrpSpPr/>
          <p:nvPr/>
        </p:nvGrpSpPr>
        <p:grpSpPr>
          <a:xfrm>
            <a:off x="11761861" y="3777569"/>
            <a:ext cx="305280" cy="407520"/>
            <a:chOff x="11761861" y="3777569"/>
            <a:chExt cx="30528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581F199-3556-4772-B621-6BA6863B5B77}"/>
                    </a:ext>
                  </a:extLst>
                </p14:cNvPr>
                <p14:cNvContentPartPr/>
                <p14:nvPr/>
              </p14:nvContentPartPr>
              <p14:xfrm>
                <a:off x="11761861" y="3777569"/>
                <a:ext cx="161280" cy="345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581F199-3556-4772-B621-6BA6863B5B7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757541" y="3773249"/>
                  <a:ext cx="1699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C69C6F7-8B13-4C4B-8CAC-C6BA1606A639}"/>
                    </a:ext>
                  </a:extLst>
                </p14:cNvPr>
                <p14:cNvContentPartPr/>
                <p14:nvPr/>
              </p14:nvContentPartPr>
              <p14:xfrm>
                <a:off x="11837101" y="4072049"/>
                <a:ext cx="37440" cy="113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C69C6F7-8B13-4C4B-8CAC-C6BA1606A63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832781" y="4067729"/>
                  <a:ext cx="46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864887B-D082-4265-81C7-3F427D55264E}"/>
                    </a:ext>
                  </a:extLst>
                </p14:cNvPr>
                <p14:cNvContentPartPr/>
                <p14:nvPr/>
              </p14:nvContentPartPr>
              <p14:xfrm>
                <a:off x="11874181" y="4007609"/>
                <a:ext cx="10800" cy="72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864887B-D082-4265-81C7-3F427D55264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869861" y="4003289"/>
                  <a:ext cx="19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E0F409F-E0E7-48C3-859D-149CE2DFC945}"/>
                    </a:ext>
                  </a:extLst>
                </p14:cNvPr>
                <p14:cNvContentPartPr/>
                <p14:nvPr/>
              </p14:nvContentPartPr>
              <p14:xfrm>
                <a:off x="11922781" y="4075289"/>
                <a:ext cx="57600" cy="100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E0F409F-E0E7-48C3-859D-149CE2DFC94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918461" y="4070969"/>
                  <a:ext cx="66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B5A2C35-1D84-4D50-90B3-F19F02C2D3AB}"/>
                    </a:ext>
                  </a:extLst>
                </p14:cNvPr>
                <p14:cNvContentPartPr/>
                <p14:nvPr/>
              </p14:nvContentPartPr>
              <p14:xfrm>
                <a:off x="11979661" y="3956849"/>
                <a:ext cx="13680" cy="153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B5A2C35-1D84-4D50-90B3-F19F02C2D3A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975341" y="3952529"/>
                  <a:ext cx="22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980B24C-966D-4CA3-8908-733764A67EC7}"/>
                    </a:ext>
                  </a:extLst>
                </p14:cNvPr>
                <p14:cNvContentPartPr/>
                <p14:nvPr/>
              </p14:nvContentPartPr>
              <p14:xfrm>
                <a:off x="11997661" y="4061249"/>
                <a:ext cx="35640" cy="95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980B24C-966D-4CA3-8908-733764A67EC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993341" y="4056929"/>
                  <a:ext cx="44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AAD0FB9-DB3E-4794-88CE-D23133A1F5DB}"/>
                    </a:ext>
                  </a:extLst>
                </p14:cNvPr>
                <p14:cNvContentPartPr/>
                <p14:nvPr/>
              </p14:nvContentPartPr>
              <p14:xfrm>
                <a:off x="11963101" y="4088609"/>
                <a:ext cx="104040" cy="3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AAD0FB9-DB3E-4794-88CE-D23133A1F5D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958781" y="4084289"/>
                  <a:ext cx="112680" cy="1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00B7C58-C1FA-4DE0-BD83-678CD2341409}"/>
              </a:ext>
            </a:extLst>
          </p:cNvPr>
          <p:cNvGrpSpPr/>
          <p:nvPr/>
        </p:nvGrpSpPr>
        <p:grpSpPr>
          <a:xfrm>
            <a:off x="9405301" y="4369049"/>
            <a:ext cx="1715760" cy="414000"/>
            <a:chOff x="9405301" y="4369049"/>
            <a:chExt cx="171576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75A1C5E-12F4-4EEC-9A3C-BE73B5999543}"/>
                    </a:ext>
                  </a:extLst>
                </p14:cNvPr>
                <p14:cNvContentPartPr/>
                <p14:nvPr/>
              </p14:nvContentPartPr>
              <p14:xfrm>
                <a:off x="9405301" y="4501529"/>
                <a:ext cx="101880" cy="176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75A1C5E-12F4-4EEC-9A3C-BE73B599954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400981" y="4497209"/>
                  <a:ext cx="110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3DF33A1-2866-46C2-8AAA-9CCFF4F21A48}"/>
                    </a:ext>
                  </a:extLst>
                </p14:cNvPr>
                <p14:cNvContentPartPr/>
                <p14:nvPr/>
              </p14:nvContentPartPr>
              <p14:xfrm>
                <a:off x="9546061" y="4374089"/>
                <a:ext cx="3960" cy="298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3DF33A1-2866-46C2-8AAA-9CCFF4F21A4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41741" y="4369769"/>
                  <a:ext cx="126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6AFD28E-DAB6-4A37-9591-3B25FFEBA086}"/>
                    </a:ext>
                  </a:extLst>
                </p14:cNvPr>
                <p14:cNvContentPartPr/>
                <p14:nvPr/>
              </p14:nvContentPartPr>
              <p14:xfrm>
                <a:off x="9467581" y="4628249"/>
                <a:ext cx="36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6AFD28E-DAB6-4A37-9591-3B25FFEBA08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463261" y="462392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276025C-D620-457C-8DF2-5B2746C9A319}"/>
                    </a:ext>
                  </a:extLst>
                </p14:cNvPr>
                <p14:cNvContentPartPr/>
                <p14:nvPr/>
              </p14:nvContentPartPr>
              <p14:xfrm>
                <a:off x="9463621" y="4575689"/>
                <a:ext cx="9000" cy="13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276025C-D620-457C-8DF2-5B2746C9A31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59301" y="4571369"/>
                  <a:ext cx="17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4921668-E81E-4A21-ADC2-BD6B6C15E0ED}"/>
                    </a:ext>
                  </a:extLst>
                </p14:cNvPr>
                <p14:cNvContentPartPr/>
                <p14:nvPr/>
              </p14:nvContentPartPr>
              <p14:xfrm>
                <a:off x="9605461" y="4484249"/>
                <a:ext cx="147600" cy="163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4921668-E81E-4A21-ADC2-BD6B6C15E0E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01141" y="4479929"/>
                  <a:ext cx="156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04F83DA-AA0F-43FE-8FC8-D078A36062FA}"/>
                    </a:ext>
                  </a:extLst>
                </p14:cNvPr>
                <p14:cNvContentPartPr/>
                <p14:nvPr/>
              </p14:nvContentPartPr>
              <p14:xfrm>
                <a:off x="9718861" y="4669649"/>
                <a:ext cx="85320" cy="113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04F83DA-AA0F-43FE-8FC8-D078A36062F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14541" y="4665329"/>
                  <a:ext cx="93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0ABF174-E332-47A4-BA9F-834E2F40C503}"/>
                    </a:ext>
                  </a:extLst>
                </p14:cNvPr>
                <p14:cNvContentPartPr/>
                <p14:nvPr/>
              </p14:nvContentPartPr>
              <p14:xfrm>
                <a:off x="9875101" y="4596929"/>
                <a:ext cx="51840" cy="5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0ABF174-E332-47A4-BA9F-834E2F40C50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70781" y="4592609"/>
                  <a:ext cx="60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4F18D36-5EC7-481A-B1B8-2507C41D75EB}"/>
                    </a:ext>
                  </a:extLst>
                </p14:cNvPr>
                <p14:cNvContentPartPr/>
                <p14:nvPr/>
              </p14:nvContentPartPr>
              <p14:xfrm>
                <a:off x="9875461" y="4538609"/>
                <a:ext cx="55440" cy="63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4F18D36-5EC7-481A-B1B8-2507C41D75E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71141" y="4534289"/>
                  <a:ext cx="64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481416C-319E-49CF-AE0B-D4744035925D}"/>
                    </a:ext>
                  </a:extLst>
                </p14:cNvPr>
                <p14:cNvContentPartPr/>
                <p14:nvPr/>
              </p14:nvContentPartPr>
              <p14:xfrm>
                <a:off x="10051501" y="4485329"/>
                <a:ext cx="106200" cy="179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481416C-319E-49CF-AE0B-D4744035925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047181" y="4481009"/>
                  <a:ext cx="114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622F6BC-DD42-47F8-A4FC-BFA87F8C4F42}"/>
                    </a:ext>
                  </a:extLst>
                </p14:cNvPr>
                <p14:cNvContentPartPr/>
                <p14:nvPr/>
              </p14:nvContentPartPr>
              <p14:xfrm>
                <a:off x="10195501" y="4585409"/>
                <a:ext cx="19440" cy="67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622F6BC-DD42-47F8-A4FC-BFA87F8C4F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91181" y="4581089"/>
                  <a:ext cx="28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8502E66-C128-4FEC-90A2-072033A2F7DD}"/>
                    </a:ext>
                  </a:extLst>
                </p14:cNvPr>
                <p14:cNvContentPartPr/>
                <p14:nvPr/>
              </p14:nvContentPartPr>
              <p14:xfrm>
                <a:off x="10267501" y="4524209"/>
                <a:ext cx="22680" cy="88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8502E66-C128-4FEC-90A2-072033A2F7D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63181" y="4519889"/>
                  <a:ext cx="31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B6DFF80-D789-48A2-8F05-DDABE531E634}"/>
                    </a:ext>
                  </a:extLst>
                </p14:cNvPr>
                <p14:cNvContentPartPr/>
                <p14:nvPr/>
              </p14:nvContentPartPr>
              <p14:xfrm>
                <a:off x="10268581" y="4567409"/>
                <a:ext cx="61920" cy="15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B6DFF80-D789-48A2-8F05-DDABE531E63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264261" y="4563089"/>
                  <a:ext cx="70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48DC423-51C7-476F-80B8-2DC9FC2D0139}"/>
                    </a:ext>
                  </a:extLst>
                </p14:cNvPr>
                <p14:cNvContentPartPr/>
                <p14:nvPr/>
              </p14:nvContentPartPr>
              <p14:xfrm>
                <a:off x="10351381" y="4494329"/>
                <a:ext cx="94320" cy="128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48DC423-51C7-476F-80B8-2DC9FC2D013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47061" y="4490009"/>
                  <a:ext cx="102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9D9C31C-18E3-492E-8871-7739FCC5A8CB}"/>
                    </a:ext>
                  </a:extLst>
                </p14:cNvPr>
                <p14:cNvContentPartPr/>
                <p14:nvPr/>
              </p14:nvContentPartPr>
              <p14:xfrm>
                <a:off x="9966541" y="4436729"/>
                <a:ext cx="99360" cy="302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9D9C31C-18E3-492E-8871-7739FCC5A8C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62221" y="4432409"/>
                  <a:ext cx="108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D276375-E79D-4831-88B0-B2898886767A}"/>
                    </a:ext>
                  </a:extLst>
                </p14:cNvPr>
                <p14:cNvContentPartPr/>
                <p14:nvPr/>
              </p14:nvContentPartPr>
              <p14:xfrm>
                <a:off x="10515541" y="4454369"/>
                <a:ext cx="56880" cy="204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D276375-E79D-4831-88B0-B2898886767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11221" y="4450049"/>
                  <a:ext cx="65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A3263C6-F0B1-472F-8016-D5B038DB88F1}"/>
                    </a:ext>
                  </a:extLst>
                </p14:cNvPr>
                <p14:cNvContentPartPr/>
                <p14:nvPr/>
              </p14:nvContentPartPr>
              <p14:xfrm>
                <a:off x="10632901" y="4510889"/>
                <a:ext cx="51840" cy="131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A3263C6-F0B1-472F-8016-D5B038DB88F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628581" y="4506569"/>
                  <a:ext cx="60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434F90D-A9F5-4402-8BC6-D935A1B1638A}"/>
                    </a:ext>
                  </a:extLst>
                </p14:cNvPr>
                <p14:cNvContentPartPr/>
                <p14:nvPr/>
              </p14:nvContentPartPr>
              <p14:xfrm>
                <a:off x="10722181" y="4620689"/>
                <a:ext cx="88200" cy="89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434F90D-A9F5-4402-8BC6-D935A1B1638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17861" y="4616369"/>
                  <a:ext cx="96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8BE5BBD-5726-4503-BA08-7BF024298F88}"/>
                    </a:ext>
                  </a:extLst>
                </p14:cNvPr>
                <p14:cNvContentPartPr/>
                <p14:nvPr/>
              </p14:nvContentPartPr>
              <p14:xfrm>
                <a:off x="10628941" y="4369049"/>
                <a:ext cx="124200" cy="97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8BE5BBD-5726-4503-BA08-7BF024298F8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24621" y="4364729"/>
                  <a:ext cx="132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B4A1852-CD82-4730-A6B2-6BF51EBAF9A3}"/>
                    </a:ext>
                  </a:extLst>
                </p14:cNvPr>
                <p14:cNvContentPartPr/>
                <p14:nvPr/>
              </p14:nvContentPartPr>
              <p14:xfrm>
                <a:off x="10827661" y="4526369"/>
                <a:ext cx="112320" cy="108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B4A1852-CD82-4730-A6B2-6BF51EBAF9A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23341" y="4522049"/>
                  <a:ext cx="120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11E578D-0DE3-4E8B-9A97-9B70A7889570}"/>
                    </a:ext>
                  </a:extLst>
                </p14:cNvPr>
                <p14:cNvContentPartPr/>
                <p14:nvPr/>
              </p14:nvContentPartPr>
              <p14:xfrm>
                <a:off x="10902901" y="4420889"/>
                <a:ext cx="33840" cy="174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11E578D-0DE3-4E8B-9A97-9B70A788957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98581" y="4416569"/>
                  <a:ext cx="42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5F5DA48-510B-4348-B860-8779B16F1E2C}"/>
                    </a:ext>
                  </a:extLst>
                </p14:cNvPr>
                <p14:cNvContentPartPr/>
                <p14:nvPr/>
              </p14:nvContentPartPr>
              <p14:xfrm>
                <a:off x="10999741" y="4465889"/>
                <a:ext cx="100080" cy="163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5F5DA48-510B-4348-B860-8779B16F1E2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995421" y="4461569"/>
                  <a:ext cx="108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863FE36-F37D-4740-A22E-EEFC1152E878}"/>
                    </a:ext>
                  </a:extLst>
                </p14:cNvPr>
                <p14:cNvContentPartPr/>
                <p14:nvPr/>
              </p14:nvContentPartPr>
              <p14:xfrm>
                <a:off x="11014861" y="4529249"/>
                <a:ext cx="106200" cy="6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863FE36-F37D-4740-A22E-EEFC1152E87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010541" y="4524929"/>
                  <a:ext cx="114840" cy="1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8F0F896-19EA-432C-BA7C-E27E2BCBE362}"/>
              </a:ext>
            </a:extLst>
          </p:cNvPr>
          <p:cNvGrpSpPr/>
          <p:nvPr/>
        </p:nvGrpSpPr>
        <p:grpSpPr>
          <a:xfrm>
            <a:off x="9415741" y="4857209"/>
            <a:ext cx="1516680" cy="389160"/>
            <a:chOff x="9415741" y="4857209"/>
            <a:chExt cx="151668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B8658EC-D886-4D4E-9084-B47A7C621168}"/>
                    </a:ext>
                  </a:extLst>
                </p14:cNvPr>
                <p14:cNvContentPartPr/>
                <p14:nvPr/>
              </p14:nvContentPartPr>
              <p14:xfrm>
                <a:off x="9415741" y="5060249"/>
                <a:ext cx="117000" cy="111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B8658EC-D886-4D4E-9084-B47A7C62116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11421" y="5055929"/>
                  <a:ext cx="125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4D9D51B-81ED-4712-84F0-BA401C8745E5}"/>
                    </a:ext>
                  </a:extLst>
                </p14:cNvPr>
                <p14:cNvContentPartPr/>
                <p14:nvPr/>
              </p14:nvContentPartPr>
              <p14:xfrm>
                <a:off x="9535621" y="4899329"/>
                <a:ext cx="18720" cy="256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4D9D51B-81ED-4712-84F0-BA401C8745E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31301" y="4895009"/>
                  <a:ext cx="27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9604112-EDE1-4038-9609-8E92F4021DD7}"/>
                    </a:ext>
                  </a:extLst>
                </p14:cNvPr>
                <p14:cNvContentPartPr/>
                <p14:nvPr/>
              </p14:nvContentPartPr>
              <p14:xfrm>
                <a:off x="9612301" y="4976369"/>
                <a:ext cx="164160" cy="197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9604112-EDE1-4038-9609-8E92F4021DD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07981" y="4972049"/>
                  <a:ext cx="172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3600A86-78C6-4F01-BDF5-40C77C8CFE8A}"/>
                    </a:ext>
                  </a:extLst>
                </p14:cNvPr>
                <p14:cNvContentPartPr/>
                <p14:nvPr/>
              </p14:nvContentPartPr>
              <p14:xfrm>
                <a:off x="9808861" y="5125049"/>
                <a:ext cx="101160" cy="121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3600A86-78C6-4F01-BDF5-40C77C8CFE8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04541" y="5120729"/>
                  <a:ext cx="109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74F0930-F231-4ED4-9D32-BD69DFE51BB3}"/>
                    </a:ext>
                  </a:extLst>
                </p14:cNvPr>
                <p14:cNvContentPartPr/>
                <p14:nvPr/>
              </p14:nvContentPartPr>
              <p14:xfrm>
                <a:off x="10002541" y="5074649"/>
                <a:ext cx="84600" cy="26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74F0930-F231-4ED4-9D32-BD69DFE51BB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98221" y="5070329"/>
                  <a:ext cx="93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CF86658-426C-4B0C-A5FD-C891031BD134}"/>
                    </a:ext>
                  </a:extLst>
                </p14:cNvPr>
                <p14:cNvContentPartPr/>
                <p14:nvPr/>
              </p14:nvContentPartPr>
              <p14:xfrm>
                <a:off x="10016581" y="4985009"/>
                <a:ext cx="79920" cy="28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CF86658-426C-4B0C-A5FD-C891031BD13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12261" y="4980689"/>
                  <a:ext cx="88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C6F6E3A-2CF3-44CB-8B00-F1B9182AA995}"/>
                    </a:ext>
                  </a:extLst>
                </p14:cNvPr>
                <p14:cNvContentPartPr/>
                <p14:nvPr/>
              </p14:nvContentPartPr>
              <p14:xfrm>
                <a:off x="10142581" y="4976369"/>
                <a:ext cx="136080" cy="196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C6F6E3A-2CF3-44CB-8B00-F1B9182AA99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138261" y="4972049"/>
                  <a:ext cx="144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367A37C-F59E-4802-90BF-463DA7E98435}"/>
                    </a:ext>
                  </a:extLst>
                </p14:cNvPr>
                <p14:cNvContentPartPr/>
                <p14:nvPr/>
              </p14:nvContentPartPr>
              <p14:xfrm>
                <a:off x="10352461" y="5004809"/>
                <a:ext cx="73440" cy="115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367A37C-F59E-4802-90BF-463DA7E9843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348141" y="5000489"/>
                  <a:ext cx="82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6711126-0E3F-4B47-9D3C-E8235E521C94}"/>
                    </a:ext>
                  </a:extLst>
                </p14:cNvPr>
                <p14:cNvContentPartPr/>
                <p14:nvPr/>
              </p14:nvContentPartPr>
              <p14:xfrm>
                <a:off x="10422301" y="4892489"/>
                <a:ext cx="11880" cy="9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6711126-0E3F-4B47-9D3C-E8235E521C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417981" y="4888169"/>
                  <a:ext cx="20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DE53B29-B58B-4926-B224-E1A973DD8AC2}"/>
                    </a:ext>
                  </a:extLst>
                </p14:cNvPr>
                <p14:cNvContentPartPr/>
                <p14:nvPr/>
              </p14:nvContentPartPr>
              <p14:xfrm>
                <a:off x="10478461" y="5098409"/>
                <a:ext cx="92520" cy="107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DE53B29-B58B-4926-B224-E1A973DD8A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474141" y="5094089"/>
                  <a:ext cx="101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09A491A-7AD9-4831-871C-D81CD5BFF152}"/>
                    </a:ext>
                  </a:extLst>
                </p14:cNvPr>
                <p14:cNvContentPartPr/>
                <p14:nvPr/>
              </p14:nvContentPartPr>
              <p14:xfrm>
                <a:off x="10654501" y="5005889"/>
                <a:ext cx="100440" cy="135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09A491A-7AD9-4831-871C-D81CD5BFF15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650181" y="5001569"/>
                  <a:ext cx="109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7DAFCC9-7A0C-40AA-B810-459B4D7BEDC3}"/>
                    </a:ext>
                  </a:extLst>
                </p14:cNvPr>
                <p14:cNvContentPartPr/>
                <p14:nvPr/>
              </p14:nvContentPartPr>
              <p14:xfrm>
                <a:off x="10763941" y="4893929"/>
                <a:ext cx="11520" cy="204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7DAFCC9-7A0C-40AA-B810-459B4D7BEDC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759621" y="4889609"/>
                  <a:ext cx="20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0039671-972B-41E1-8E09-387CC2B36A08}"/>
                    </a:ext>
                  </a:extLst>
                </p14:cNvPr>
                <p14:cNvContentPartPr/>
                <p14:nvPr/>
              </p14:nvContentPartPr>
              <p14:xfrm>
                <a:off x="10846741" y="5011649"/>
                <a:ext cx="85680" cy="103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0039671-972B-41E1-8E09-387CC2B36A0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842421" y="5007329"/>
                  <a:ext cx="94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8927D56-7C4B-42E2-B5D4-3BB5E80CF6DD}"/>
                    </a:ext>
                  </a:extLst>
                </p14:cNvPr>
                <p14:cNvContentPartPr/>
                <p14:nvPr/>
              </p14:nvContentPartPr>
              <p14:xfrm>
                <a:off x="10920541" y="4857209"/>
                <a:ext cx="6840" cy="22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8927D56-7C4B-42E2-B5D4-3BB5E80CF6D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916221" y="4852889"/>
                  <a:ext cx="154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2DD2346-00FE-4F13-84F6-C9ADBACC17E5}"/>
              </a:ext>
            </a:extLst>
          </p:cNvPr>
          <p:cNvGrpSpPr/>
          <p:nvPr/>
        </p:nvGrpSpPr>
        <p:grpSpPr>
          <a:xfrm>
            <a:off x="5372221" y="1586969"/>
            <a:ext cx="849960" cy="343080"/>
            <a:chOff x="5372221" y="1586969"/>
            <a:chExt cx="84996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859D923-726D-1B53-1250-935753BD9EB9}"/>
                    </a:ext>
                  </a:extLst>
                </p14:cNvPr>
                <p14:cNvContentPartPr/>
                <p14:nvPr/>
              </p14:nvContentPartPr>
              <p14:xfrm>
                <a:off x="5372221" y="1806569"/>
                <a:ext cx="73440" cy="14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859D923-726D-1B53-1250-935753BD9EB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367901" y="1800809"/>
                  <a:ext cx="82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467D088-D2F2-4A34-AC19-3CEB37450AAE}"/>
                    </a:ext>
                  </a:extLst>
                </p14:cNvPr>
                <p14:cNvContentPartPr/>
                <p14:nvPr/>
              </p14:nvContentPartPr>
              <p14:xfrm>
                <a:off x="5478421" y="1810529"/>
                <a:ext cx="105120" cy="5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467D088-D2F2-4A34-AC19-3CEB37450AA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474101" y="1806209"/>
                  <a:ext cx="113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A365B11-84EE-5264-5123-F19B82CD6F1F}"/>
                    </a:ext>
                  </a:extLst>
                </p14:cNvPr>
                <p14:cNvContentPartPr/>
                <p14:nvPr/>
              </p14:nvContentPartPr>
              <p14:xfrm>
                <a:off x="5545381" y="1900889"/>
                <a:ext cx="36000" cy="2916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A365B11-84EE-5264-5123-F19B82CD6F1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41061" y="1896569"/>
                  <a:ext cx="44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2DD17E6F-0F09-0101-F64F-A5F51CBBB809}"/>
                    </a:ext>
                  </a:extLst>
                </p14:cNvPr>
                <p14:cNvContentPartPr/>
                <p14:nvPr/>
              </p14:nvContentPartPr>
              <p14:xfrm>
                <a:off x="5690101" y="1810529"/>
                <a:ext cx="93600" cy="619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2DD17E6F-0F09-0101-F64F-A5F51CBBB80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685781" y="1806209"/>
                  <a:ext cx="102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BA92EA9-4B8A-2C01-3FB1-FCE2C12F25FA}"/>
                    </a:ext>
                  </a:extLst>
                </p14:cNvPr>
                <p14:cNvContentPartPr/>
                <p14:nvPr/>
              </p14:nvContentPartPr>
              <p14:xfrm>
                <a:off x="5869381" y="1853729"/>
                <a:ext cx="5760" cy="39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BA92EA9-4B8A-2C01-3FB1-FCE2C12F25F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65061" y="1849409"/>
                  <a:ext cx="14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D78F561-1BF0-7CB3-5B18-35EF5BD3DEF3}"/>
                    </a:ext>
                  </a:extLst>
                </p14:cNvPr>
                <p14:cNvContentPartPr/>
                <p14:nvPr/>
              </p14:nvContentPartPr>
              <p14:xfrm>
                <a:off x="6025981" y="1904129"/>
                <a:ext cx="12960" cy="7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D78F561-1BF0-7CB3-5B18-35EF5BD3DE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21661" y="1899809"/>
                  <a:ext cx="216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DE808DA-8888-B1FD-E89D-F5965E0C9B23}"/>
                    </a:ext>
                  </a:extLst>
                </p14:cNvPr>
                <p14:cNvContentPartPr/>
                <p14:nvPr/>
              </p14:nvContentPartPr>
              <p14:xfrm>
                <a:off x="6081061" y="1586969"/>
                <a:ext cx="141120" cy="8568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DE808DA-8888-B1FD-E89D-F5965E0C9B2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076741" y="1582631"/>
                  <a:ext cx="149760" cy="943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FA9F51E-3EBF-4F45-8DE3-E59A73A7547B}"/>
              </a:ext>
            </a:extLst>
          </p:cNvPr>
          <p:cNvGrpSpPr/>
          <p:nvPr/>
        </p:nvGrpSpPr>
        <p:grpSpPr>
          <a:xfrm>
            <a:off x="6452221" y="5967089"/>
            <a:ext cx="617760" cy="298440"/>
            <a:chOff x="6452221" y="5967089"/>
            <a:chExt cx="61776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38E8648-220E-4F56-A820-CD5B154FA7BD}"/>
                    </a:ext>
                  </a:extLst>
                </p14:cNvPr>
                <p14:cNvContentPartPr/>
                <p14:nvPr/>
              </p14:nvContentPartPr>
              <p14:xfrm>
                <a:off x="6452221" y="5967089"/>
                <a:ext cx="309960" cy="252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38E8648-220E-4F56-A820-CD5B154FA7B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447901" y="5962769"/>
                  <a:ext cx="318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3561E99-DDD2-4316-842A-F392E56A571F}"/>
                    </a:ext>
                  </a:extLst>
                </p14:cNvPr>
                <p14:cNvContentPartPr/>
                <p14:nvPr/>
              </p14:nvContentPartPr>
              <p14:xfrm>
                <a:off x="6793861" y="6162929"/>
                <a:ext cx="120600" cy="102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3561E99-DDD2-4316-842A-F392E56A571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89541" y="6158609"/>
                  <a:ext cx="129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9B795E7-B662-4376-BEF9-66B9984D2701}"/>
                    </a:ext>
                  </a:extLst>
                </p14:cNvPr>
                <p14:cNvContentPartPr/>
                <p14:nvPr/>
              </p14:nvContentPartPr>
              <p14:xfrm>
                <a:off x="7004101" y="6110009"/>
                <a:ext cx="42840" cy="17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9B795E7-B662-4376-BEF9-66B9984D270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999781" y="6105689"/>
                  <a:ext cx="51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F64778A-B23F-4D8E-BC54-EAA2BF1083D6}"/>
                    </a:ext>
                  </a:extLst>
                </p14:cNvPr>
                <p14:cNvContentPartPr/>
                <p14:nvPr/>
              </p14:nvContentPartPr>
              <p14:xfrm>
                <a:off x="7004101" y="6047369"/>
                <a:ext cx="65880" cy="80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F64778A-B23F-4D8E-BC54-EAA2BF1083D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999781" y="6043049"/>
                  <a:ext cx="7452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0682DC57-DC67-45F2-897F-156A8E09EF25}"/>
              </a:ext>
            </a:extLst>
          </p:cNvPr>
          <p:cNvGrpSpPr/>
          <p:nvPr/>
        </p:nvGrpSpPr>
        <p:grpSpPr>
          <a:xfrm>
            <a:off x="7215421" y="5809769"/>
            <a:ext cx="1263960" cy="526680"/>
            <a:chOff x="7215421" y="5809769"/>
            <a:chExt cx="126396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AB8FFC5-A15D-415C-A3FD-BB6968603E17}"/>
                    </a:ext>
                  </a:extLst>
                </p14:cNvPr>
                <p14:cNvContentPartPr/>
                <p14:nvPr/>
              </p14:nvContentPartPr>
              <p14:xfrm>
                <a:off x="7215421" y="5946929"/>
                <a:ext cx="188640" cy="247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AB8FFC5-A15D-415C-A3FD-BB6968603E1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11101" y="5942609"/>
                  <a:ext cx="197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E210D93-FF18-44A7-964E-695714819E1F}"/>
                    </a:ext>
                  </a:extLst>
                </p14:cNvPr>
                <p14:cNvContentPartPr/>
                <p14:nvPr/>
              </p14:nvContentPartPr>
              <p14:xfrm>
                <a:off x="7495141" y="5809769"/>
                <a:ext cx="326160" cy="526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E210D93-FF18-44A7-964E-695714819E1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490821" y="5805449"/>
                  <a:ext cx="3348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25E0F33-71E5-4641-8BC7-D427B651850D}"/>
                    </a:ext>
                  </a:extLst>
                </p14:cNvPr>
                <p14:cNvContentPartPr/>
                <p14:nvPr/>
              </p14:nvContentPartPr>
              <p14:xfrm>
                <a:off x="7804741" y="6017489"/>
                <a:ext cx="54720" cy="121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25E0F33-71E5-4641-8BC7-D427B651850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800421" y="6013169"/>
                  <a:ext cx="63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3ADAE9C-B002-4538-925F-95ED0346E9B4}"/>
                    </a:ext>
                  </a:extLst>
                </p14:cNvPr>
                <p14:cNvContentPartPr/>
                <p14:nvPr/>
              </p14:nvContentPartPr>
              <p14:xfrm>
                <a:off x="7843261" y="5933609"/>
                <a:ext cx="360" cy="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3ADAE9C-B002-4538-925F-95ED0346E9B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38941" y="592928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EDF839B-AA4A-4001-A138-9FEC768EAD25}"/>
                    </a:ext>
                  </a:extLst>
                </p14:cNvPr>
                <p14:cNvContentPartPr/>
                <p14:nvPr/>
              </p14:nvContentPartPr>
              <p14:xfrm>
                <a:off x="7903741" y="6074729"/>
                <a:ext cx="95760" cy="83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EDF839B-AA4A-4001-A138-9FEC768EAD2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99421" y="6070409"/>
                  <a:ext cx="104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2B4C0C0-DA40-412D-8AF4-69C738593BC0}"/>
                    </a:ext>
                  </a:extLst>
                </p14:cNvPr>
                <p14:cNvContentPartPr/>
                <p14:nvPr/>
              </p14:nvContentPartPr>
              <p14:xfrm>
                <a:off x="8113621" y="6014249"/>
                <a:ext cx="79920" cy="94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2B4C0C0-DA40-412D-8AF4-69C738593BC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109301" y="6009929"/>
                  <a:ext cx="88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C1E307C-FD6C-4638-BF7C-6C33FCED8FBD}"/>
                    </a:ext>
                  </a:extLst>
                </p14:cNvPr>
                <p14:cNvContentPartPr/>
                <p14:nvPr/>
              </p14:nvContentPartPr>
              <p14:xfrm>
                <a:off x="8176621" y="5921369"/>
                <a:ext cx="52920" cy="187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C1E307C-FD6C-4638-BF7C-6C33FCED8FB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172301" y="5917049"/>
                  <a:ext cx="61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8A40459-BFF6-4298-B838-E4050E959FB7}"/>
                    </a:ext>
                  </a:extLst>
                </p14:cNvPr>
                <p14:cNvContentPartPr/>
                <p14:nvPr/>
              </p14:nvContentPartPr>
              <p14:xfrm>
                <a:off x="8283901" y="6000569"/>
                <a:ext cx="30600" cy="93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8A40459-BFF6-4298-B838-E4050E959FB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79581" y="5996249"/>
                  <a:ext cx="39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ADD464B-9731-40C4-B5BE-7543B84D8EEA}"/>
                    </a:ext>
                  </a:extLst>
                </p14:cNvPr>
                <p14:cNvContentPartPr/>
                <p14:nvPr/>
              </p14:nvContentPartPr>
              <p14:xfrm>
                <a:off x="8292541" y="5919569"/>
                <a:ext cx="9720" cy="10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ADD464B-9731-40C4-B5BE-7543B84D8EE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88221" y="5915249"/>
                  <a:ext cx="18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32EAD41-8611-4FAC-92D8-DD0172DA0E07}"/>
                    </a:ext>
                  </a:extLst>
                </p14:cNvPr>
                <p14:cNvContentPartPr/>
                <p14:nvPr/>
              </p14:nvContentPartPr>
              <p14:xfrm>
                <a:off x="8372821" y="6063569"/>
                <a:ext cx="106560" cy="93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32EAD41-8611-4FAC-92D8-DD0172DA0E0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368501" y="6059249"/>
                  <a:ext cx="1152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549A66D-8B43-48F1-B6AC-45B87B2CB014}"/>
              </a:ext>
            </a:extLst>
          </p:cNvPr>
          <p:cNvGrpSpPr/>
          <p:nvPr/>
        </p:nvGrpSpPr>
        <p:grpSpPr>
          <a:xfrm>
            <a:off x="7485061" y="6446609"/>
            <a:ext cx="280080" cy="125280"/>
            <a:chOff x="7485061" y="6446609"/>
            <a:chExt cx="28008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3EA4375-3755-4EE6-8293-C24F00E68A52}"/>
                    </a:ext>
                  </a:extLst>
                </p14:cNvPr>
                <p14:cNvContentPartPr/>
                <p14:nvPr/>
              </p14:nvContentPartPr>
              <p14:xfrm>
                <a:off x="7589821" y="6446609"/>
                <a:ext cx="15840" cy="65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3EA4375-3755-4EE6-8293-C24F00E68A5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85501" y="6442289"/>
                  <a:ext cx="24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0CEA02E-555F-45C5-A03F-0C691163DD55}"/>
                    </a:ext>
                  </a:extLst>
                </p14:cNvPr>
                <p14:cNvContentPartPr/>
                <p14:nvPr/>
              </p14:nvContentPartPr>
              <p14:xfrm>
                <a:off x="7544461" y="6511769"/>
                <a:ext cx="96840" cy="27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0CEA02E-555F-45C5-A03F-0C691163DD5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540141" y="6507449"/>
                  <a:ext cx="105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B71CF09-4238-45E4-B989-1707A7C6E1AD}"/>
                    </a:ext>
                  </a:extLst>
                </p14:cNvPr>
                <p14:cNvContentPartPr/>
                <p14:nvPr/>
              </p14:nvContentPartPr>
              <p14:xfrm>
                <a:off x="7485061" y="6458129"/>
                <a:ext cx="144720" cy="34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B71CF09-4238-45E4-B989-1707A7C6E1A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480741" y="6453809"/>
                  <a:ext cx="153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3184575-7384-41E0-B7DD-984B8E7F1A32}"/>
                    </a:ext>
                  </a:extLst>
                </p14:cNvPr>
                <p14:cNvContentPartPr/>
                <p14:nvPr/>
              </p14:nvContentPartPr>
              <p14:xfrm>
                <a:off x="7704661" y="6510329"/>
                <a:ext cx="60480" cy="61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3184575-7384-41E0-B7DD-984B8E7F1A3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700341" y="6506009"/>
                  <a:ext cx="6912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E470F91A-F7C1-4A9D-BD33-1B8EA650E38F}"/>
                  </a:ext>
                </a:extLst>
              </p14:cNvPr>
              <p14:cNvContentPartPr/>
              <p14:nvPr/>
            </p14:nvContentPartPr>
            <p14:xfrm>
              <a:off x="7710781" y="5448329"/>
              <a:ext cx="4680" cy="108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E470F91A-F7C1-4A9D-BD33-1B8EA650E38F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7706461" y="5444009"/>
                <a:ext cx="1332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34D1C691-D8BA-4BAD-97C3-E5AC309CD5AA}"/>
              </a:ext>
            </a:extLst>
          </p:cNvPr>
          <p:cNvGrpSpPr/>
          <p:nvPr/>
        </p:nvGrpSpPr>
        <p:grpSpPr>
          <a:xfrm>
            <a:off x="7633021" y="5549129"/>
            <a:ext cx="394200" cy="186120"/>
            <a:chOff x="7633021" y="5549129"/>
            <a:chExt cx="3942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9112790-B420-42F0-84CC-63B20BA75AF1}"/>
                    </a:ext>
                  </a:extLst>
                </p14:cNvPr>
                <p14:cNvContentPartPr/>
                <p14:nvPr/>
              </p14:nvContentPartPr>
              <p14:xfrm>
                <a:off x="7633021" y="5585849"/>
                <a:ext cx="68760" cy="142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9112790-B420-42F0-84CC-63B20BA75AF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628701" y="5581529"/>
                  <a:ext cx="77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501CB6F-C6DA-4D10-8275-B023A1B2F300}"/>
                    </a:ext>
                  </a:extLst>
                </p14:cNvPr>
                <p14:cNvContentPartPr/>
                <p14:nvPr/>
              </p14:nvContentPartPr>
              <p14:xfrm>
                <a:off x="7742461" y="5549129"/>
                <a:ext cx="42840" cy="186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501CB6F-C6DA-4D10-8275-B023A1B2F30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38141" y="5544809"/>
                  <a:ext cx="51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4598EA0-9377-4331-8211-F70C8E593586}"/>
                    </a:ext>
                  </a:extLst>
                </p14:cNvPr>
                <p14:cNvContentPartPr/>
                <p14:nvPr/>
              </p14:nvContentPartPr>
              <p14:xfrm>
                <a:off x="7813381" y="5582969"/>
                <a:ext cx="144000" cy="113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4598EA0-9377-4331-8211-F70C8E59358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809061" y="5578649"/>
                  <a:ext cx="152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D14590F-2527-4176-BA2D-616430D28ED9}"/>
                    </a:ext>
                  </a:extLst>
                </p14:cNvPr>
                <p14:cNvContentPartPr/>
                <p14:nvPr/>
              </p14:nvContentPartPr>
              <p14:xfrm>
                <a:off x="7951261" y="5559929"/>
                <a:ext cx="75960" cy="155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D14590F-2527-4176-BA2D-616430D28ED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46941" y="5555609"/>
                  <a:ext cx="846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57AC717-7FC3-4146-B5B1-C43E3DB915B1}"/>
              </a:ext>
            </a:extLst>
          </p:cNvPr>
          <p:cNvGrpSpPr/>
          <p:nvPr/>
        </p:nvGrpSpPr>
        <p:grpSpPr>
          <a:xfrm>
            <a:off x="1460461" y="2045969"/>
            <a:ext cx="78840" cy="118800"/>
            <a:chOff x="1460461" y="2045969"/>
            <a:chExt cx="78840" cy="11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7C9F39E0-A298-8EAD-D418-6704C258FF6B}"/>
                    </a:ext>
                  </a:extLst>
                </p14:cNvPr>
                <p14:cNvContentPartPr/>
                <p14:nvPr/>
              </p14:nvContentPartPr>
              <p14:xfrm>
                <a:off x="1460461" y="2045969"/>
                <a:ext cx="39240" cy="1188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7C9F39E0-A298-8EAD-D418-6704C258FF6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456141" y="2041649"/>
                  <a:ext cx="47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D6529F6-6D88-7D8B-0292-4FAECF3DCB9B}"/>
                    </a:ext>
                  </a:extLst>
                </p14:cNvPr>
                <p14:cNvContentPartPr/>
                <p14:nvPr/>
              </p14:nvContentPartPr>
              <p14:xfrm>
                <a:off x="1521661" y="2159369"/>
                <a:ext cx="720" cy="540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D6529F6-6D88-7D8B-0292-4FAECF3DCB9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517341" y="2155049"/>
                  <a:ext cx="9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BFF0DB5-32D1-F1DF-67A1-8739AE75A18E}"/>
                    </a:ext>
                  </a:extLst>
                </p14:cNvPr>
                <p14:cNvContentPartPr/>
                <p14:nvPr/>
              </p14:nvContentPartPr>
              <p14:xfrm>
                <a:off x="1534621" y="2130209"/>
                <a:ext cx="4680" cy="345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BFF0DB5-32D1-F1DF-67A1-8739AE75A18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530301" y="2125889"/>
                  <a:ext cx="133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D8617FB-5E76-4ED8-884D-EB648223E804}"/>
              </a:ext>
            </a:extLst>
          </p:cNvPr>
          <p:cNvGrpSpPr/>
          <p:nvPr/>
        </p:nvGrpSpPr>
        <p:grpSpPr>
          <a:xfrm>
            <a:off x="8713381" y="6057809"/>
            <a:ext cx="132840" cy="73080"/>
            <a:chOff x="8713381" y="6057809"/>
            <a:chExt cx="13284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651D86F-BB6F-4C20-852C-43A901D85AA4}"/>
                    </a:ext>
                  </a:extLst>
                </p14:cNvPr>
                <p14:cNvContentPartPr/>
                <p14:nvPr/>
              </p14:nvContentPartPr>
              <p14:xfrm>
                <a:off x="8715541" y="6111089"/>
                <a:ext cx="130680" cy="19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651D86F-BB6F-4C20-852C-43A901D85AA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711221" y="6106769"/>
                  <a:ext cx="139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1960673-8E4A-4437-B9E8-A7F17E5F3561}"/>
                    </a:ext>
                  </a:extLst>
                </p14:cNvPr>
                <p14:cNvContentPartPr/>
                <p14:nvPr/>
              </p14:nvContentPartPr>
              <p14:xfrm>
                <a:off x="8713381" y="6057809"/>
                <a:ext cx="59760" cy="10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1960673-8E4A-4437-B9E8-A7F17E5F356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709061" y="6053489"/>
                  <a:ext cx="6840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80F3EBA2-B48F-4DE8-AE12-C955FE457B04}"/>
                  </a:ext>
                </a:extLst>
              </p14:cNvPr>
              <p14:cNvContentPartPr/>
              <p14:nvPr/>
            </p14:nvContentPartPr>
            <p14:xfrm>
              <a:off x="9033421" y="5935769"/>
              <a:ext cx="128520" cy="2559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80F3EBA2-B48F-4DE8-AE12-C955FE457B04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9029101" y="5931449"/>
                <a:ext cx="137160" cy="26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FC8D497-461A-4B92-96CC-C3E9FF8C193A}"/>
              </a:ext>
            </a:extLst>
          </p:cNvPr>
          <p:cNvGrpSpPr/>
          <p:nvPr/>
        </p:nvGrpSpPr>
        <p:grpSpPr>
          <a:xfrm>
            <a:off x="9374341" y="6374249"/>
            <a:ext cx="300600" cy="154440"/>
            <a:chOff x="9374341" y="6374249"/>
            <a:chExt cx="30060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BC16B3D-FE81-4329-879C-A746DB8B89B4}"/>
                    </a:ext>
                  </a:extLst>
                </p14:cNvPr>
                <p14:cNvContentPartPr/>
                <p14:nvPr/>
              </p14:nvContentPartPr>
              <p14:xfrm>
                <a:off x="9445261" y="6435449"/>
                <a:ext cx="28800" cy="66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BC16B3D-FE81-4329-879C-A746DB8B89B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440941" y="6431129"/>
                  <a:ext cx="37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83403BE-008E-4302-824F-E6AC079868AC}"/>
                    </a:ext>
                  </a:extLst>
                </p14:cNvPr>
                <p14:cNvContentPartPr/>
                <p14:nvPr/>
              </p14:nvContentPartPr>
              <p14:xfrm>
                <a:off x="9374341" y="6495569"/>
                <a:ext cx="96840" cy="33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83403BE-008E-4302-824F-E6AC079868A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370021" y="6491249"/>
                  <a:ext cx="105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D36DD85-477D-45FA-A115-E899CDC71B7A}"/>
                    </a:ext>
                  </a:extLst>
                </p14:cNvPr>
                <p14:cNvContentPartPr/>
                <p14:nvPr/>
              </p14:nvContentPartPr>
              <p14:xfrm>
                <a:off x="9386221" y="6374249"/>
                <a:ext cx="114840" cy="48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D36DD85-477D-45FA-A115-E899CDC71B7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381901" y="6369929"/>
                  <a:ext cx="123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C539045-192A-4E9E-A5E0-6512A98AE264}"/>
                    </a:ext>
                  </a:extLst>
                </p14:cNvPr>
                <p14:cNvContentPartPr/>
                <p14:nvPr/>
              </p14:nvContentPartPr>
              <p14:xfrm>
                <a:off x="9562981" y="6416009"/>
                <a:ext cx="111960" cy="97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C539045-192A-4E9E-A5E0-6512A98AE26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558661" y="6411689"/>
                  <a:ext cx="12060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73CAE52-346B-4E8B-A028-01FDB23CE384}"/>
              </a:ext>
            </a:extLst>
          </p:cNvPr>
          <p:cNvGrpSpPr/>
          <p:nvPr/>
        </p:nvGrpSpPr>
        <p:grpSpPr>
          <a:xfrm>
            <a:off x="9481621" y="5566769"/>
            <a:ext cx="729720" cy="706680"/>
            <a:chOff x="9481621" y="5566769"/>
            <a:chExt cx="729720" cy="70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E7D4305-75FB-485A-B467-3C558C7065B2}"/>
                    </a:ext>
                  </a:extLst>
                </p14:cNvPr>
                <p14:cNvContentPartPr/>
                <p14:nvPr/>
              </p14:nvContentPartPr>
              <p14:xfrm>
                <a:off x="9481621" y="5798609"/>
                <a:ext cx="146520" cy="474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E7D4305-75FB-485A-B467-3C558C7065B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477301" y="5794289"/>
                  <a:ext cx="15516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68CB448-1D53-4FA3-99FA-9DFC0A3598AB}"/>
                    </a:ext>
                  </a:extLst>
                </p14:cNvPr>
                <p14:cNvContentPartPr/>
                <p14:nvPr/>
              </p14:nvContentPartPr>
              <p14:xfrm>
                <a:off x="9529141" y="5566769"/>
                <a:ext cx="153720" cy="143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68CB448-1D53-4FA3-99FA-9DFC0A3598A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524821" y="5562449"/>
                  <a:ext cx="162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DEA64A0-38D5-4A42-9006-9B52BE9CFF73}"/>
                    </a:ext>
                  </a:extLst>
                </p14:cNvPr>
                <p14:cNvContentPartPr/>
                <p14:nvPr/>
              </p14:nvContentPartPr>
              <p14:xfrm>
                <a:off x="9727141" y="5979329"/>
                <a:ext cx="65160" cy="117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DEA64A0-38D5-4A42-9006-9B52BE9CFF7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722821" y="5975009"/>
                  <a:ext cx="73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5A894FF-858A-4011-AA75-01D4FE51CB7F}"/>
                    </a:ext>
                  </a:extLst>
                </p14:cNvPr>
                <p14:cNvContentPartPr/>
                <p14:nvPr/>
              </p14:nvContentPartPr>
              <p14:xfrm>
                <a:off x="9795181" y="5883209"/>
                <a:ext cx="28800" cy="3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5A894FF-858A-4011-AA75-01D4FE51CB7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790861" y="5878889"/>
                  <a:ext cx="37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50EF830-99F4-4337-ACDF-1FE3380005AE}"/>
                    </a:ext>
                  </a:extLst>
                </p14:cNvPr>
                <p14:cNvContentPartPr/>
                <p14:nvPr/>
              </p14:nvContentPartPr>
              <p14:xfrm>
                <a:off x="9836941" y="6093089"/>
                <a:ext cx="75960" cy="55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50EF830-99F4-4337-ACDF-1FE3380005A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832621" y="6088769"/>
                  <a:ext cx="84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D0A2110-FCAE-49DA-B167-3F1792B5B8AC}"/>
                    </a:ext>
                  </a:extLst>
                </p14:cNvPr>
                <p14:cNvContentPartPr/>
                <p14:nvPr/>
              </p14:nvContentPartPr>
              <p14:xfrm>
                <a:off x="9931621" y="5998409"/>
                <a:ext cx="91080" cy="82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D0A2110-FCAE-49DA-B167-3F1792B5B8A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927301" y="5994089"/>
                  <a:ext cx="99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E97C2DD-834B-4A15-9F5C-2FB93B575C0A}"/>
                    </a:ext>
                  </a:extLst>
                </p14:cNvPr>
                <p14:cNvContentPartPr/>
                <p14:nvPr/>
              </p14:nvContentPartPr>
              <p14:xfrm>
                <a:off x="10042141" y="5846849"/>
                <a:ext cx="43920" cy="207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E97C2DD-834B-4A15-9F5C-2FB93B575C0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037821" y="5842529"/>
                  <a:ext cx="52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8A0A483-A675-434F-9A9B-89406A118D1F}"/>
                    </a:ext>
                  </a:extLst>
                </p14:cNvPr>
                <p14:cNvContentPartPr/>
                <p14:nvPr/>
              </p14:nvContentPartPr>
              <p14:xfrm>
                <a:off x="10134301" y="5910929"/>
                <a:ext cx="77040" cy="144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8A0A483-A675-434F-9A9B-89406A118D1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129981" y="5906609"/>
                  <a:ext cx="85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1214874-DD4E-4BE5-A099-44DD6E65E959}"/>
                    </a:ext>
                  </a:extLst>
                </p14:cNvPr>
                <p14:cNvContentPartPr/>
                <p14:nvPr/>
              </p14:nvContentPartPr>
              <p14:xfrm>
                <a:off x="10155181" y="5791769"/>
                <a:ext cx="14040" cy="7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1214874-DD4E-4BE5-A099-44DD6E65E95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150861" y="5787449"/>
                  <a:ext cx="22680" cy="1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D6C5164B-CE4F-415E-83C9-CBC2B736D4C2}"/>
                  </a:ext>
                </a:extLst>
              </p14:cNvPr>
              <p14:cNvContentPartPr/>
              <p14:nvPr/>
            </p14:nvContentPartPr>
            <p14:xfrm>
              <a:off x="10296301" y="6016769"/>
              <a:ext cx="97920" cy="1065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D6C5164B-CE4F-415E-83C9-CBC2B736D4C2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0291981" y="6012449"/>
                <a:ext cx="10656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F0370F6-1DD8-4DCF-9D78-8734BD5BED19}"/>
              </a:ext>
            </a:extLst>
          </p:cNvPr>
          <p:cNvGrpSpPr/>
          <p:nvPr/>
        </p:nvGrpSpPr>
        <p:grpSpPr>
          <a:xfrm>
            <a:off x="10531381" y="5895449"/>
            <a:ext cx="95760" cy="74880"/>
            <a:chOff x="10531381" y="5895449"/>
            <a:chExt cx="9576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A8104B1-A327-40C5-9F4A-11534F98CD97}"/>
                    </a:ext>
                  </a:extLst>
                </p14:cNvPr>
                <p14:cNvContentPartPr/>
                <p14:nvPr/>
              </p14:nvContentPartPr>
              <p14:xfrm>
                <a:off x="10531381" y="5955569"/>
                <a:ext cx="84240" cy="14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A8104B1-A327-40C5-9F4A-11534F98CD9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527061" y="5951249"/>
                  <a:ext cx="92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F4627E0-DFE1-4CBE-9C55-8B10C5D8495F}"/>
                    </a:ext>
                  </a:extLst>
                </p14:cNvPr>
                <p14:cNvContentPartPr/>
                <p14:nvPr/>
              </p14:nvContentPartPr>
              <p14:xfrm>
                <a:off x="10566301" y="5895449"/>
                <a:ext cx="60840" cy="18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F4627E0-DFE1-4CBE-9C55-8B10C5D8495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561981" y="5891129"/>
                  <a:ext cx="694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66091888-B301-4802-8296-011058588C53}"/>
                  </a:ext>
                </a:extLst>
              </p14:cNvPr>
              <p14:cNvContentPartPr/>
              <p14:nvPr/>
            </p14:nvContentPartPr>
            <p14:xfrm>
              <a:off x="10757101" y="5979689"/>
              <a:ext cx="103320" cy="972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66091888-B301-4802-8296-011058588C53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0752781" y="5975369"/>
                <a:ext cx="11196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443D46E9-172A-421E-BCB1-7DB99A780E81}"/>
              </a:ext>
            </a:extLst>
          </p:cNvPr>
          <p:cNvGrpSpPr/>
          <p:nvPr/>
        </p:nvGrpSpPr>
        <p:grpSpPr>
          <a:xfrm>
            <a:off x="11009461" y="5612129"/>
            <a:ext cx="531000" cy="472680"/>
            <a:chOff x="11009461" y="5612129"/>
            <a:chExt cx="53100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F25285E-27AA-4781-AE97-15FCC3BCA466}"/>
                    </a:ext>
                  </a:extLst>
                </p14:cNvPr>
                <p14:cNvContentPartPr/>
                <p14:nvPr/>
              </p14:nvContentPartPr>
              <p14:xfrm>
                <a:off x="11009461" y="5751449"/>
                <a:ext cx="97920" cy="192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F25285E-27AA-4781-AE97-15FCC3BCA46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005141" y="5747129"/>
                  <a:ext cx="106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E19D480-AFD4-46C1-853B-15458E8BFD35}"/>
                    </a:ext>
                  </a:extLst>
                </p14:cNvPr>
                <p14:cNvContentPartPr/>
                <p14:nvPr/>
              </p14:nvContentPartPr>
              <p14:xfrm>
                <a:off x="11197021" y="5751449"/>
                <a:ext cx="24120" cy="136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E19D480-AFD4-46C1-853B-15458E8BFD3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192701" y="5747129"/>
                  <a:ext cx="32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0172171-2225-401B-92FF-06C6DA5CFACA}"/>
                    </a:ext>
                  </a:extLst>
                </p14:cNvPr>
                <p14:cNvContentPartPr/>
                <p14:nvPr/>
              </p14:nvContentPartPr>
              <p14:xfrm>
                <a:off x="11125021" y="5895449"/>
                <a:ext cx="128520" cy="34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0172171-2225-401B-92FF-06C6DA5CFAC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120701" y="5891129"/>
                  <a:ext cx="137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5B0DA07-B496-47F6-9881-9D632BE27E0F}"/>
                    </a:ext>
                  </a:extLst>
                </p14:cNvPr>
                <p14:cNvContentPartPr/>
                <p14:nvPr/>
              </p14:nvContentPartPr>
              <p14:xfrm>
                <a:off x="11134381" y="5732369"/>
                <a:ext cx="136080" cy="21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5B0DA07-B496-47F6-9881-9D632BE27E0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130061" y="5728049"/>
                  <a:ext cx="144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3819BB9-37BB-493D-B0FA-FD394B879F19}"/>
                    </a:ext>
                  </a:extLst>
                </p14:cNvPr>
                <p14:cNvContentPartPr/>
                <p14:nvPr/>
              </p14:nvContentPartPr>
              <p14:xfrm>
                <a:off x="11275501" y="5898329"/>
                <a:ext cx="109440" cy="83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3819BB9-37BB-493D-B0FA-FD394B879F1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271181" y="5894009"/>
                  <a:ext cx="118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88A9396-E965-47E4-983F-1298FAD5388C}"/>
                    </a:ext>
                  </a:extLst>
                </p14:cNvPr>
                <p14:cNvContentPartPr/>
                <p14:nvPr/>
              </p14:nvContentPartPr>
              <p14:xfrm>
                <a:off x="11391781" y="5612129"/>
                <a:ext cx="148680" cy="157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88A9396-E965-47E4-983F-1298FAD5388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387461" y="5607809"/>
                  <a:ext cx="157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ADABF57-1E10-4C51-8354-6D6DC6AF715C}"/>
                    </a:ext>
                  </a:extLst>
                </p14:cNvPr>
                <p14:cNvContentPartPr/>
                <p14:nvPr/>
              </p14:nvContentPartPr>
              <p14:xfrm>
                <a:off x="11020981" y="6054929"/>
                <a:ext cx="311760" cy="29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ADABF57-1E10-4C51-8354-6D6DC6AF715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016661" y="6050609"/>
                  <a:ext cx="32040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F6380DAE-3ECE-4D3A-9EB3-8553B60A9A59}"/>
                  </a:ext>
                </a:extLst>
              </p14:cNvPr>
              <p14:cNvContentPartPr/>
              <p14:nvPr/>
            </p14:nvContentPartPr>
            <p14:xfrm>
              <a:off x="11117461" y="6171929"/>
              <a:ext cx="230400" cy="16380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F6380DAE-3ECE-4D3A-9EB3-8553B60A9A59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11113141" y="6167609"/>
                <a:ext cx="2390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F1964CCA-7F7E-4548-BA82-8A000D27C837}"/>
                  </a:ext>
                </a:extLst>
              </p14:cNvPr>
              <p14:cNvContentPartPr/>
              <p14:nvPr/>
            </p14:nvContentPartPr>
            <p14:xfrm>
              <a:off x="1800301" y="5772689"/>
              <a:ext cx="343800" cy="3304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F1964CCA-7F7E-4548-BA82-8A000D27C837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1795981" y="5768369"/>
                <a:ext cx="352440" cy="33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4B448362-CF8A-4D1C-A753-AADF07886BA8}"/>
              </a:ext>
            </a:extLst>
          </p:cNvPr>
          <p:cNvGrpSpPr/>
          <p:nvPr/>
        </p:nvGrpSpPr>
        <p:grpSpPr>
          <a:xfrm>
            <a:off x="2051221" y="5602049"/>
            <a:ext cx="1997280" cy="719280"/>
            <a:chOff x="2051221" y="5602049"/>
            <a:chExt cx="1997280" cy="71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31AF66B-3A88-43BF-9D49-ED4754D04090}"/>
                    </a:ext>
                  </a:extLst>
                </p14:cNvPr>
                <p14:cNvContentPartPr/>
                <p14:nvPr/>
              </p14:nvContentPartPr>
              <p14:xfrm>
                <a:off x="2051221" y="6009929"/>
                <a:ext cx="186840" cy="213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31AF66B-3A88-43BF-9D49-ED4754D0409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046901" y="6005609"/>
                  <a:ext cx="195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626A9AC-F3F6-4BA2-B464-63F88E48C582}"/>
                    </a:ext>
                  </a:extLst>
                </p14:cNvPr>
                <p14:cNvContentPartPr/>
                <p14:nvPr/>
              </p14:nvContentPartPr>
              <p14:xfrm>
                <a:off x="2369461" y="5950889"/>
                <a:ext cx="211320" cy="34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626A9AC-F3F6-4BA2-B464-63F88E48C58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365141" y="5946569"/>
                  <a:ext cx="219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9C6696A-DD43-4B73-B7ED-CE04A4683BBB}"/>
                    </a:ext>
                  </a:extLst>
                </p14:cNvPr>
                <p14:cNvContentPartPr/>
                <p14:nvPr/>
              </p14:nvContentPartPr>
              <p14:xfrm>
                <a:off x="2758261" y="5746769"/>
                <a:ext cx="121320" cy="210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9C6696A-DD43-4B73-B7ED-CE04A4683BB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753941" y="5742449"/>
                  <a:ext cx="129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D53CF5C-F639-43DC-8005-97CC78589480}"/>
                    </a:ext>
                  </a:extLst>
                </p14:cNvPr>
                <p14:cNvContentPartPr/>
                <p14:nvPr/>
              </p14:nvContentPartPr>
              <p14:xfrm>
                <a:off x="3017821" y="5768729"/>
                <a:ext cx="36720" cy="149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D53CF5C-F639-43DC-8005-97CC7858948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013501" y="5764409"/>
                  <a:ext cx="45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BA04467-242B-4F0D-AFF4-4C701405DE3A}"/>
                    </a:ext>
                  </a:extLst>
                </p14:cNvPr>
                <p14:cNvContentPartPr/>
                <p14:nvPr/>
              </p14:nvContentPartPr>
              <p14:xfrm>
                <a:off x="2997661" y="5876369"/>
                <a:ext cx="117000" cy="30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BA04467-242B-4F0D-AFF4-4C701405DE3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993341" y="5872049"/>
                  <a:ext cx="125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C9DD04E-A266-4701-99EE-DEF20AB60D5C}"/>
                    </a:ext>
                  </a:extLst>
                </p14:cNvPr>
                <p14:cNvContentPartPr/>
                <p14:nvPr/>
              </p14:nvContentPartPr>
              <p14:xfrm>
                <a:off x="2949061" y="5671529"/>
                <a:ext cx="162360" cy="28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C9DD04E-A266-4701-99EE-DEF20AB60D5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944741" y="5667209"/>
                  <a:ext cx="171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57E92E5-9D11-491C-A947-7EFB88C34A8D}"/>
                    </a:ext>
                  </a:extLst>
                </p14:cNvPr>
                <p14:cNvContentPartPr/>
                <p14:nvPr/>
              </p14:nvContentPartPr>
              <p14:xfrm>
                <a:off x="3161101" y="5845049"/>
                <a:ext cx="96120" cy="89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57E92E5-9D11-491C-A947-7EFB88C34A8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156781" y="5840729"/>
                  <a:ext cx="104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978F828-442F-4602-BD43-636C5B350D1D}"/>
                    </a:ext>
                  </a:extLst>
                </p14:cNvPr>
                <p14:cNvContentPartPr/>
                <p14:nvPr/>
              </p14:nvContentPartPr>
              <p14:xfrm>
                <a:off x="3221221" y="5602049"/>
                <a:ext cx="184680" cy="1414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978F828-442F-4602-BD43-636C5B350D1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216901" y="5597729"/>
                  <a:ext cx="193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00591F6-AA4B-4408-9E7E-710092E2A5F7}"/>
                    </a:ext>
                  </a:extLst>
                </p14:cNvPr>
                <p14:cNvContentPartPr/>
                <p14:nvPr/>
              </p14:nvContentPartPr>
              <p14:xfrm>
                <a:off x="2713981" y="6058889"/>
                <a:ext cx="379440" cy="58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00591F6-AA4B-4408-9E7E-710092E2A5F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709661" y="6054569"/>
                  <a:ext cx="388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779DD05-3904-48E4-8470-1012B39B429C}"/>
                    </a:ext>
                  </a:extLst>
                </p14:cNvPr>
                <p14:cNvContentPartPr/>
                <p14:nvPr/>
              </p14:nvContentPartPr>
              <p14:xfrm>
                <a:off x="2885341" y="6167249"/>
                <a:ext cx="229680" cy="154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779DD05-3904-48E4-8470-1012B39B429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881021" y="6162929"/>
                  <a:ext cx="238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C308601-C61A-4CEF-8AD0-5BD2DE1637C3}"/>
                    </a:ext>
                  </a:extLst>
                </p14:cNvPr>
                <p14:cNvContentPartPr/>
                <p14:nvPr/>
              </p14:nvContentPartPr>
              <p14:xfrm>
                <a:off x="3436501" y="6004169"/>
                <a:ext cx="138240" cy="25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C308601-C61A-4CEF-8AD0-5BD2DE1637C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432181" y="5999849"/>
                  <a:ext cx="146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FB46386-E6B1-4F70-9EE3-3D926E7B2D5C}"/>
                    </a:ext>
                  </a:extLst>
                </p14:cNvPr>
                <p14:cNvContentPartPr/>
                <p14:nvPr/>
              </p14:nvContentPartPr>
              <p14:xfrm>
                <a:off x="3424981" y="5921369"/>
                <a:ext cx="94680" cy="9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FB46386-E6B1-4F70-9EE3-3D926E7B2D5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420661" y="5917049"/>
                  <a:ext cx="103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E840518-C495-4DCC-A17D-8D5D59F78E86}"/>
                    </a:ext>
                  </a:extLst>
                </p14:cNvPr>
                <p14:cNvContentPartPr/>
                <p14:nvPr/>
              </p14:nvContentPartPr>
              <p14:xfrm>
                <a:off x="3786061" y="5828129"/>
                <a:ext cx="262440" cy="228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E840518-C495-4DCC-A17D-8D5D59F78E8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781741" y="5823809"/>
                  <a:ext cx="27108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88BD0CFE-870C-421B-8E4C-3A2D757F7CA7}"/>
              </a:ext>
            </a:extLst>
          </p:cNvPr>
          <p:cNvGrpSpPr/>
          <p:nvPr/>
        </p:nvGrpSpPr>
        <p:grpSpPr>
          <a:xfrm>
            <a:off x="1979581" y="6461009"/>
            <a:ext cx="705960" cy="303840"/>
            <a:chOff x="1979581" y="6461009"/>
            <a:chExt cx="70596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3758C0D-D787-4DAE-AA3C-0BF9249AA5AE}"/>
                    </a:ext>
                  </a:extLst>
                </p14:cNvPr>
                <p14:cNvContentPartPr/>
                <p14:nvPr/>
              </p14:nvContentPartPr>
              <p14:xfrm>
                <a:off x="1979581" y="6461009"/>
                <a:ext cx="286560" cy="257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3758C0D-D787-4DAE-AA3C-0BF9249AA5A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975261" y="6456689"/>
                  <a:ext cx="295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1292A8B-56E9-4C5C-90AD-93A9A564D9A3}"/>
                    </a:ext>
                  </a:extLst>
                </p14:cNvPr>
                <p14:cNvContentPartPr/>
                <p14:nvPr/>
              </p14:nvContentPartPr>
              <p14:xfrm>
                <a:off x="2275141" y="6632729"/>
                <a:ext cx="157680" cy="132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1292A8B-56E9-4C5C-90AD-93A9A564D9A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270821" y="6628409"/>
                  <a:ext cx="166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23B7E39-B08E-4FBE-915D-EC955864AADF}"/>
                    </a:ext>
                  </a:extLst>
                </p14:cNvPr>
                <p14:cNvContentPartPr/>
                <p14:nvPr/>
              </p14:nvContentPartPr>
              <p14:xfrm>
                <a:off x="2577181" y="6658649"/>
                <a:ext cx="108360" cy="2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23B7E39-B08E-4FBE-915D-EC955864AAD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572861" y="6654329"/>
                  <a:ext cx="117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A97C438-25CD-44A9-B1F3-8ECBC732B72C}"/>
                    </a:ext>
                  </a:extLst>
                </p14:cNvPr>
                <p14:cNvContentPartPr/>
                <p14:nvPr/>
              </p14:nvContentPartPr>
              <p14:xfrm>
                <a:off x="2579341" y="6575489"/>
                <a:ext cx="88200" cy="28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A97C438-25CD-44A9-B1F3-8ECBC732B72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575021" y="6571169"/>
                  <a:ext cx="968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40246EF7-0D34-4210-86B7-CE3C70579B1C}"/>
              </a:ext>
            </a:extLst>
          </p:cNvPr>
          <p:cNvGrpSpPr/>
          <p:nvPr/>
        </p:nvGrpSpPr>
        <p:grpSpPr>
          <a:xfrm>
            <a:off x="2927821" y="6350489"/>
            <a:ext cx="630720" cy="444240"/>
            <a:chOff x="2927821" y="6350489"/>
            <a:chExt cx="63072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2EBA9B4-3F33-471E-A9B7-5E20B8549BAE}"/>
                    </a:ext>
                  </a:extLst>
                </p14:cNvPr>
                <p14:cNvContentPartPr/>
                <p14:nvPr/>
              </p14:nvContentPartPr>
              <p14:xfrm>
                <a:off x="2927821" y="6470009"/>
                <a:ext cx="173160" cy="137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2EBA9B4-3F33-471E-A9B7-5E20B8549BA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923501" y="6465689"/>
                  <a:ext cx="181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4AA83A8-ADA8-45CD-96D4-EE2C9216BEE3}"/>
                    </a:ext>
                  </a:extLst>
                </p14:cNvPr>
                <p14:cNvContentPartPr/>
                <p14:nvPr/>
              </p14:nvContentPartPr>
              <p14:xfrm>
                <a:off x="3191701" y="6506009"/>
                <a:ext cx="124920" cy="114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4AA83A8-ADA8-45CD-96D4-EE2C9216BEE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187381" y="6501689"/>
                  <a:ext cx="133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38AC689-B652-4F9A-B504-6CA542FE98A1}"/>
                    </a:ext>
                  </a:extLst>
                </p14:cNvPr>
                <p14:cNvContentPartPr/>
                <p14:nvPr/>
              </p14:nvContentPartPr>
              <p14:xfrm>
                <a:off x="3156781" y="6459209"/>
                <a:ext cx="146520" cy="25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38AC689-B652-4F9A-B504-6CA542FE98A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152461" y="6454889"/>
                  <a:ext cx="155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BCE54F2-B5BA-4EE0-AEE0-38D99DE0096E}"/>
                    </a:ext>
                  </a:extLst>
                </p14:cNvPr>
                <p14:cNvContentPartPr/>
                <p14:nvPr/>
              </p14:nvContentPartPr>
              <p14:xfrm>
                <a:off x="3380701" y="6554249"/>
                <a:ext cx="93960" cy="75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BCE54F2-B5BA-4EE0-AEE0-38D99DE0096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376381" y="6549929"/>
                  <a:ext cx="102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A617B5A-116D-40EE-9D9D-12DEA189777D}"/>
                    </a:ext>
                  </a:extLst>
                </p14:cNvPr>
                <p14:cNvContentPartPr/>
                <p14:nvPr/>
              </p14:nvContentPartPr>
              <p14:xfrm>
                <a:off x="3391861" y="6350489"/>
                <a:ext cx="166680" cy="1090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A617B5A-116D-40EE-9D9D-12DEA189777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387541" y="6346169"/>
                  <a:ext cx="175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4B5CEBE-2DF0-43E5-A084-36E27821AB87}"/>
                    </a:ext>
                  </a:extLst>
                </p14:cNvPr>
                <p14:cNvContentPartPr/>
                <p14:nvPr/>
              </p14:nvContentPartPr>
              <p14:xfrm>
                <a:off x="2970301" y="6644609"/>
                <a:ext cx="474840" cy="9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4B5CEBE-2DF0-43E5-A084-36E27821AB8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965981" y="6640289"/>
                  <a:ext cx="483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88728F0-9AEE-4E38-A4B7-378CD6706049}"/>
                    </a:ext>
                  </a:extLst>
                </p14:cNvPr>
                <p14:cNvContentPartPr/>
                <p14:nvPr/>
              </p14:nvContentPartPr>
              <p14:xfrm>
                <a:off x="3091981" y="6715529"/>
                <a:ext cx="199440" cy="79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88728F0-9AEE-4E38-A4B7-378CD670604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087661" y="6711209"/>
                  <a:ext cx="20808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6C610C54-BB10-406F-ACC3-C16F7DB71CE3}"/>
              </a:ext>
            </a:extLst>
          </p:cNvPr>
          <p:cNvGrpSpPr/>
          <p:nvPr/>
        </p:nvGrpSpPr>
        <p:grpSpPr>
          <a:xfrm>
            <a:off x="3619741" y="6569729"/>
            <a:ext cx="104400" cy="83160"/>
            <a:chOff x="3619741" y="6569729"/>
            <a:chExt cx="10440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DDAC268-6C94-4D52-A911-F6B69A96D273}"/>
                    </a:ext>
                  </a:extLst>
                </p14:cNvPr>
                <p14:cNvContentPartPr/>
                <p14:nvPr/>
              </p14:nvContentPartPr>
              <p14:xfrm>
                <a:off x="3636661" y="6569729"/>
                <a:ext cx="87480" cy="83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DDAC268-6C94-4D52-A911-F6B69A96D27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632341" y="6565409"/>
                  <a:ext cx="96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9F294C8-C2E7-402C-A170-D4335D9C0CDA}"/>
                    </a:ext>
                  </a:extLst>
                </p14:cNvPr>
                <p14:cNvContentPartPr/>
                <p14:nvPr/>
              </p14:nvContentPartPr>
              <p14:xfrm>
                <a:off x="3633421" y="6585929"/>
                <a:ext cx="61560" cy="51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9F294C8-C2E7-402C-A170-D4335D9C0CD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629101" y="6581609"/>
                  <a:ext cx="70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2689BB1-692D-4E1F-BDE5-91F1AFC63C87}"/>
                    </a:ext>
                  </a:extLst>
                </p14:cNvPr>
                <p14:cNvContentPartPr/>
                <p14:nvPr/>
              </p14:nvContentPartPr>
              <p14:xfrm>
                <a:off x="3619741" y="6585929"/>
                <a:ext cx="97920" cy="38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2689BB1-692D-4E1F-BDE5-91F1AFC63C8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615421" y="6581609"/>
                  <a:ext cx="1065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BCBFE6C7-FC20-4DA9-BC66-5C03786D805F}"/>
              </a:ext>
            </a:extLst>
          </p:cNvPr>
          <p:cNvGrpSpPr/>
          <p:nvPr/>
        </p:nvGrpSpPr>
        <p:grpSpPr>
          <a:xfrm>
            <a:off x="1700941" y="1405169"/>
            <a:ext cx="5760" cy="122040"/>
            <a:chOff x="1700941" y="1405169"/>
            <a:chExt cx="576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6FEAC36-35FD-0A18-661A-063434959EB4}"/>
                    </a:ext>
                  </a:extLst>
                </p14:cNvPr>
                <p14:cNvContentPartPr/>
                <p14:nvPr/>
              </p14:nvContentPartPr>
              <p14:xfrm>
                <a:off x="1702021" y="1519649"/>
                <a:ext cx="360" cy="75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6FEAC36-35FD-0A18-661A-063434959EB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693021" y="1510649"/>
                  <a:ext cx="1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9EBD40-7463-4DFF-AF0C-3EE5CD528A01}"/>
                    </a:ext>
                  </a:extLst>
                </p14:cNvPr>
                <p14:cNvContentPartPr/>
                <p14:nvPr/>
              </p14:nvContentPartPr>
              <p14:xfrm>
                <a:off x="1700941" y="1405169"/>
                <a:ext cx="5760" cy="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89EBD40-7463-4DFF-AF0C-3EE5CD528A0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691941" y="1396169"/>
                  <a:ext cx="2340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9F4E7EC-1F4A-4EBC-B1CF-79F05493AE5C}"/>
              </a:ext>
            </a:extLst>
          </p:cNvPr>
          <p:cNvGrpSpPr/>
          <p:nvPr/>
        </p:nvGrpSpPr>
        <p:grpSpPr>
          <a:xfrm>
            <a:off x="6299941" y="4177169"/>
            <a:ext cx="362520" cy="58680"/>
            <a:chOff x="6299941" y="4177169"/>
            <a:chExt cx="362520" cy="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A402D2F-0D54-4BE7-BF8D-30132AC61B17}"/>
                    </a:ext>
                  </a:extLst>
                </p14:cNvPr>
                <p14:cNvContentPartPr/>
                <p14:nvPr/>
              </p14:nvContentPartPr>
              <p14:xfrm>
                <a:off x="6299941" y="4177169"/>
                <a:ext cx="362520" cy="126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A402D2F-0D54-4BE7-BF8D-30132AC61B17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290941" y="4168529"/>
                  <a:ext cx="38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46B95DA-2DC5-44BE-BA79-D883F68F5601}"/>
                    </a:ext>
                  </a:extLst>
                </p14:cNvPr>
                <p14:cNvContentPartPr/>
                <p14:nvPr/>
              </p14:nvContentPartPr>
              <p14:xfrm>
                <a:off x="6310021" y="4215329"/>
                <a:ext cx="343440" cy="205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46B95DA-2DC5-44BE-BA79-D883F68F560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301381" y="4206689"/>
                  <a:ext cx="3610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5A68DDD9-E19A-4B8B-8DF1-B54FCA614B05}"/>
              </a:ext>
            </a:extLst>
          </p:cNvPr>
          <p:cNvGrpSpPr/>
          <p:nvPr/>
        </p:nvGrpSpPr>
        <p:grpSpPr>
          <a:xfrm>
            <a:off x="7062421" y="4159169"/>
            <a:ext cx="205560" cy="63360"/>
            <a:chOff x="7062421" y="4159169"/>
            <a:chExt cx="205560" cy="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1E81FAA-6A70-459B-BBFD-494A87CDA870}"/>
                    </a:ext>
                  </a:extLst>
                </p14:cNvPr>
                <p14:cNvContentPartPr/>
                <p14:nvPr/>
              </p14:nvContentPartPr>
              <p14:xfrm>
                <a:off x="7062421" y="4159169"/>
                <a:ext cx="205560" cy="165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1E81FAA-6A70-459B-BBFD-494A87CDA87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053421" y="4150169"/>
                  <a:ext cx="223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7546AA4-311A-4E48-98E5-E3F8AF216326}"/>
                    </a:ext>
                  </a:extLst>
                </p14:cNvPr>
                <p14:cNvContentPartPr/>
                <p14:nvPr/>
              </p14:nvContentPartPr>
              <p14:xfrm>
                <a:off x="7065661" y="4202009"/>
                <a:ext cx="164520" cy="20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7546AA4-311A-4E48-98E5-E3F8AF21632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056661" y="4193369"/>
                  <a:ext cx="1821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A18DB5CF-09A7-47C6-97DC-721699BCC9A5}"/>
                  </a:ext>
                </a:extLst>
              </p14:cNvPr>
              <p14:cNvContentPartPr/>
              <p14:nvPr/>
            </p14:nvContentPartPr>
            <p14:xfrm>
              <a:off x="578821" y="4027409"/>
              <a:ext cx="360" cy="3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A18DB5CF-09A7-47C6-97DC-721699BCC9A5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569821" y="401876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CCFEE0D5-C32C-426C-AA3F-418A9A49166E}"/>
              </a:ext>
            </a:extLst>
          </p:cNvPr>
          <p:cNvGrpSpPr/>
          <p:nvPr/>
        </p:nvGrpSpPr>
        <p:grpSpPr>
          <a:xfrm>
            <a:off x="7069981" y="5523569"/>
            <a:ext cx="307800" cy="47160"/>
            <a:chOff x="7069981" y="5523569"/>
            <a:chExt cx="307800" cy="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9BBBC53-15E8-4FCB-A1C5-883F2F46F747}"/>
                    </a:ext>
                  </a:extLst>
                </p14:cNvPr>
                <p14:cNvContentPartPr/>
                <p14:nvPr/>
              </p14:nvContentPartPr>
              <p14:xfrm>
                <a:off x="7069981" y="5523569"/>
                <a:ext cx="307800" cy="68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9BBBC53-15E8-4FCB-A1C5-883F2F46F74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060981" y="5514929"/>
                  <a:ext cx="325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BFEBA1B-FCAD-48D3-A23C-110C36C32023}"/>
                    </a:ext>
                  </a:extLst>
                </p14:cNvPr>
                <p14:cNvContentPartPr/>
                <p14:nvPr/>
              </p14:nvContentPartPr>
              <p14:xfrm>
                <a:off x="7103821" y="5548409"/>
                <a:ext cx="217440" cy="22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BFEBA1B-FCAD-48D3-A23C-110C36C3202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094821" y="5539769"/>
                  <a:ext cx="23508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97FC54D7-C979-B19C-778C-EF1FCEB58253}"/>
                  </a:ext>
                </a:extLst>
              </p14:cNvPr>
              <p14:cNvContentPartPr/>
              <p14:nvPr/>
            </p14:nvContentPartPr>
            <p14:xfrm>
              <a:off x="1433821" y="1490129"/>
              <a:ext cx="3600" cy="51840"/>
            </p14:xfrm>
          </p:contentPart>
        </mc:Choice>
        <mc:Fallback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97FC54D7-C979-B19C-778C-EF1FCEB58253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423821" y="1481129"/>
                <a:ext cx="2320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E7FEE1BF-821A-4EF7-8FE2-E22FAD1CE7F9}"/>
              </a:ext>
            </a:extLst>
          </p:cNvPr>
          <p:cNvGrpSpPr/>
          <p:nvPr/>
        </p:nvGrpSpPr>
        <p:grpSpPr>
          <a:xfrm>
            <a:off x="8631661" y="5097329"/>
            <a:ext cx="58680" cy="113040"/>
            <a:chOff x="8631661" y="5097329"/>
            <a:chExt cx="5868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28A3D2AA-3C69-4B61-A30B-B3FE63FF3385}"/>
                    </a:ext>
                  </a:extLst>
                </p14:cNvPr>
                <p14:cNvContentPartPr/>
                <p14:nvPr/>
              </p14:nvContentPartPr>
              <p14:xfrm>
                <a:off x="8633821" y="5097329"/>
                <a:ext cx="43920" cy="113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28A3D2AA-3C69-4B61-A30B-B3FE63FF338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624821" y="5088689"/>
                  <a:ext cx="61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31EB0B4-8362-49E2-84E9-0F6369EB6C8F}"/>
                    </a:ext>
                  </a:extLst>
                </p14:cNvPr>
                <p14:cNvContentPartPr/>
                <p14:nvPr/>
              </p14:nvContentPartPr>
              <p14:xfrm>
                <a:off x="8637061" y="5127929"/>
                <a:ext cx="40680" cy="691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31EB0B4-8362-49E2-84E9-0F6369EB6C8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628061" y="5119289"/>
                  <a:ext cx="58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8A2FEDF-DA5B-48C7-BAA9-2E728D5C1FE1}"/>
                    </a:ext>
                  </a:extLst>
                </p14:cNvPr>
                <p14:cNvContentPartPr/>
                <p14:nvPr/>
              </p14:nvContentPartPr>
              <p14:xfrm>
                <a:off x="8631661" y="5137649"/>
                <a:ext cx="58680" cy="165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8A2FEDF-DA5B-48C7-BAA9-2E728D5C1FE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623021" y="5128649"/>
                  <a:ext cx="7632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0BFF0EDA-88D1-4A00-9E13-9F66A77CA024}"/>
                  </a:ext>
                </a:extLst>
              </p14:cNvPr>
              <p14:cNvContentPartPr/>
              <p14:nvPr/>
            </p14:nvContentPartPr>
            <p14:xfrm>
              <a:off x="4789021" y="2871089"/>
              <a:ext cx="629640" cy="67572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0BFF0EDA-88D1-4A00-9E13-9F66A77CA024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4780021" y="2862089"/>
                <a:ext cx="647280" cy="69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oup 345">
            <a:extLst>
              <a:ext uri="{FF2B5EF4-FFF2-40B4-BE49-F238E27FC236}">
                <a16:creationId xmlns:a16="http://schemas.microsoft.com/office/drawing/2014/main" id="{F8FE7EDA-4A14-4499-BE98-794C637A013D}"/>
              </a:ext>
            </a:extLst>
          </p:cNvPr>
          <p:cNvGrpSpPr/>
          <p:nvPr/>
        </p:nvGrpSpPr>
        <p:grpSpPr>
          <a:xfrm>
            <a:off x="5176381" y="2344409"/>
            <a:ext cx="312480" cy="293760"/>
            <a:chOff x="5176381" y="2344409"/>
            <a:chExt cx="31248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30FA4E1-4B0E-4A72-BF87-92D52FA0BC1B}"/>
                    </a:ext>
                  </a:extLst>
                </p14:cNvPr>
                <p14:cNvContentPartPr/>
                <p14:nvPr/>
              </p14:nvContentPartPr>
              <p14:xfrm>
                <a:off x="5176381" y="2344409"/>
                <a:ext cx="222840" cy="2937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30FA4E1-4B0E-4A72-BF87-92D52FA0BC1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167381" y="2335769"/>
                  <a:ext cx="2404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9A0B315-7511-4D8B-BF9D-0B74B1D9B1E0}"/>
                    </a:ext>
                  </a:extLst>
                </p14:cNvPr>
                <p14:cNvContentPartPr/>
                <p14:nvPr/>
              </p14:nvContentPartPr>
              <p14:xfrm>
                <a:off x="5399941" y="2539529"/>
                <a:ext cx="88920" cy="864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9A0B315-7511-4D8B-BF9D-0B74B1D9B1E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390941" y="2530889"/>
                  <a:ext cx="10656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6C66747D-581B-75C6-9938-F98B27B2D2B9}"/>
                  </a:ext>
                </a:extLst>
              </p14:cNvPr>
              <p14:cNvContentPartPr/>
              <p14:nvPr/>
            </p14:nvContentPartPr>
            <p14:xfrm>
              <a:off x="4292941" y="2365649"/>
              <a:ext cx="514440" cy="464040"/>
            </p14:xfrm>
          </p:contentPart>
        </mc:Choice>
        <mc:Fallback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6C66747D-581B-75C6-9938-F98B27B2D2B9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4283941" y="2357009"/>
                <a:ext cx="532080" cy="48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0" name="Group 349">
            <a:extLst>
              <a:ext uri="{FF2B5EF4-FFF2-40B4-BE49-F238E27FC236}">
                <a16:creationId xmlns:a16="http://schemas.microsoft.com/office/drawing/2014/main" id="{A5E35F3F-281F-4861-8F9F-63322EB29DD8}"/>
              </a:ext>
            </a:extLst>
          </p:cNvPr>
          <p:cNvGrpSpPr/>
          <p:nvPr/>
        </p:nvGrpSpPr>
        <p:grpSpPr>
          <a:xfrm>
            <a:off x="2775181" y="2923289"/>
            <a:ext cx="1454040" cy="776160"/>
            <a:chOff x="2775181" y="2923289"/>
            <a:chExt cx="1454040" cy="77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958A6B4-F88F-42C0-8B2F-B0B8791F93BF}"/>
                    </a:ext>
                  </a:extLst>
                </p14:cNvPr>
                <p14:cNvContentPartPr/>
                <p14:nvPr/>
              </p14:nvContentPartPr>
              <p14:xfrm>
                <a:off x="2775181" y="2923289"/>
                <a:ext cx="565200" cy="6422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958A6B4-F88F-42C0-8B2F-B0B8791F93B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766541" y="2914289"/>
                  <a:ext cx="58284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DBE047E-3B28-486E-8C07-49BE7372BA2E}"/>
                    </a:ext>
                  </a:extLst>
                </p14:cNvPr>
                <p14:cNvContentPartPr/>
                <p14:nvPr/>
              </p14:nvContentPartPr>
              <p14:xfrm>
                <a:off x="2821981" y="3036689"/>
                <a:ext cx="491400" cy="3909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DBE047E-3B28-486E-8C07-49BE7372BA2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812981" y="3028049"/>
                  <a:ext cx="5090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63D3944-91BF-4091-A8CE-5C76799685A4}"/>
                    </a:ext>
                  </a:extLst>
                </p14:cNvPr>
                <p14:cNvContentPartPr/>
                <p14:nvPr/>
              </p14:nvContentPartPr>
              <p14:xfrm>
                <a:off x="3659341" y="3086369"/>
                <a:ext cx="569880" cy="5047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63D3944-91BF-4091-A8CE-5C76799685A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650701" y="3077729"/>
                  <a:ext cx="58752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52E3530-719F-41AB-9000-C16B8F7579C6}"/>
                    </a:ext>
                  </a:extLst>
                </p14:cNvPr>
                <p14:cNvContentPartPr/>
                <p14:nvPr/>
              </p14:nvContentPartPr>
              <p14:xfrm>
                <a:off x="3258301" y="3494609"/>
                <a:ext cx="179280" cy="1605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52E3530-719F-41AB-9000-C16B8F7579C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249661" y="3485609"/>
                  <a:ext cx="196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A4795FD-3C3E-41F9-B8D4-DCD3729FCC61}"/>
                    </a:ext>
                  </a:extLst>
                </p14:cNvPr>
                <p14:cNvContentPartPr/>
                <p14:nvPr/>
              </p14:nvContentPartPr>
              <p14:xfrm>
                <a:off x="3475741" y="3579929"/>
                <a:ext cx="82080" cy="1195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A4795FD-3C3E-41F9-B8D4-DCD3729FCC61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466741" y="3570929"/>
                  <a:ext cx="99720" cy="13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139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RC -</a:t>
            </a:r>
            <a:r>
              <a:rPr lang="en-US" dirty="0" err="1"/>
              <a:t>kolo</a:t>
            </a:r>
            <a:r>
              <a:rPr lang="en-US" dirty="0"/>
              <a:t> </a:t>
            </a:r>
            <a:r>
              <a:rPr lang="en-US" dirty="0" err="1"/>
              <a:t>pražnjenje</a:t>
            </a:r>
            <a:r>
              <a:rPr lang="en-US" dirty="0"/>
              <a:t> </a:t>
            </a:r>
            <a:r>
              <a:rPr lang="en-US" dirty="0" err="1"/>
              <a:t>kondenzatora-energetski</a:t>
            </a:r>
            <a:r>
              <a:rPr lang="en-US" dirty="0"/>
              <a:t> </a:t>
            </a:r>
            <a:r>
              <a:rPr lang="en-US" dirty="0" err="1"/>
              <a:t>bilans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972814-9F22-4895-85A6-62D3BEFCA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925E57A-87C7-4941-81D2-8171A6C51511}"/>
              </a:ext>
            </a:extLst>
          </p:cNvPr>
          <p:cNvGrpSpPr/>
          <p:nvPr/>
        </p:nvGrpSpPr>
        <p:grpSpPr>
          <a:xfrm>
            <a:off x="1306741" y="2044889"/>
            <a:ext cx="3677040" cy="1795320"/>
            <a:chOff x="1306741" y="2044889"/>
            <a:chExt cx="3677040" cy="179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EA05EB7-56B6-497C-9E21-4499D23603E9}"/>
                    </a:ext>
                  </a:extLst>
                </p14:cNvPr>
                <p14:cNvContentPartPr/>
                <p14:nvPr/>
              </p14:nvContentPartPr>
              <p14:xfrm>
                <a:off x="1502581" y="2457089"/>
                <a:ext cx="24840" cy="29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EA05EB7-56B6-497C-9E21-4499D2360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3941" y="2448089"/>
                  <a:ext cx="424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C56AB2-DC57-4676-8AB5-8AF280CD7034}"/>
                    </a:ext>
                  </a:extLst>
                </p14:cNvPr>
                <p14:cNvContentPartPr/>
                <p14:nvPr/>
              </p14:nvContentPartPr>
              <p14:xfrm>
                <a:off x="1306741" y="2764169"/>
                <a:ext cx="460080" cy="27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C56AB2-DC57-4676-8AB5-8AF280CD70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7741" y="2755169"/>
                  <a:ext cx="477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65D1360-F4A4-42E5-9622-C642DDAD86B0}"/>
                    </a:ext>
                  </a:extLst>
                </p14:cNvPr>
                <p14:cNvContentPartPr/>
                <p14:nvPr/>
              </p14:nvContentPartPr>
              <p14:xfrm>
                <a:off x="1473061" y="2833649"/>
                <a:ext cx="77040" cy="11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65D1360-F4A4-42E5-9622-C642DDAD86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4061" y="2824649"/>
                  <a:ext cx="94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BF0D582-D322-4C12-B967-9E59DCF1EB59}"/>
                    </a:ext>
                  </a:extLst>
                </p14:cNvPr>
                <p14:cNvContentPartPr/>
                <p14:nvPr/>
              </p14:nvContentPartPr>
              <p14:xfrm>
                <a:off x="1431661" y="2880449"/>
                <a:ext cx="43920" cy="353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F0D582-D322-4C12-B967-9E59DCF1EB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3021" y="2871449"/>
                  <a:ext cx="61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7F0464-9EA8-4554-B9BF-60CF49714922}"/>
                    </a:ext>
                  </a:extLst>
                </p14:cNvPr>
                <p14:cNvContentPartPr/>
                <p14:nvPr/>
              </p14:nvContentPartPr>
              <p14:xfrm>
                <a:off x="1745221" y="2920409"/>
                <a:ext cx="165600" cy="14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7F0464-9EA8-4554-B9BF-60CF4971492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36581" y="2911409"/>
                  <a:ext cx="183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FD3AA24-BA6D-4853-A3C6-181147CBB6E4}"/>
                    </a:ext>
                  </a:extLst>
                </p14:cNvPr>
                <p14:cNvContentPartPr/>
                <p14:nvPr/>
              </p14:nvContentPartPr>
              <p14:xfrm>
                <a:off x="1762501" y="2864249"/>
                <a:ext cx="105120" cy="32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FD3AA24-BA6D-4853-A3C6-181147CBB6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53501" y="2855249"/>
                  <a:ext cx="122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4FC79FA-893C-4B64-8A8C-041D3CDA9DCF}"/>
                    </a:ext>
                  </a:extLst>
                </p14:cNvPr>
                <p14:cNvContentPartPr/>
                <p14:nvPr/>
              </p14:nvContentPartPr>
              <p14:xfrm>
                <a:off x="1751701" y="2949929"/>
                <a:ext cx="124200" cy="11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4FC79FA-893C-4B64-8A8C-041D3CDA9DC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43061" y="2941289"/>
                  <a:ext cx="141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69DC55D-74FE-4DB5-B479-EF4C06D3AC77}"/>
                    </a:ext>
                  </a:extLst>
                </p14:cNvPr>
                <p14:cNvContentPartPr/>
                <p14:nvPr/>
              </p14:nvContentPartPr>
              <p14:xfrm>
                <a:off x="1987861" y="3029129"/>
                <a:ext cx="2520" cy="95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69DC55D-74FE-4DB5-B479-EF4C06D3AC7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79221" y="3020129"/>
                  <a:ext cx="20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D504EA-6C2A-4B33-B58C-E875B89A2720}"/>
                    </a:ext>
                  </a:extLst>
                </p14:cNvPr>
                <p14:cNvContentPartPr/>
                <p14:nvPr/>
              </p14:nvContentPartPr>
              <p14:xfrm>
                <a:off x="2059861" y="2908889"/>
                <a:ext cx="153000" cy="177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D504EA-6C2A-4B33-B58C-E875B89A272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51221" y="2900249"/>
                  <a:ext cx="170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43A9D1-15CF-4B2B-8AEE-1B982682B57F}"/>
                    </a:ext>
                  </a:extLst>
                </p14:cNvPr>
                <p14:cNvContentPartPr/>
                <p14:nvPr/>
              </p14:nvContentPartPr>
              <p14:xfrm>
                <a:off x="1557661" y="2371049"/>
                <a:ext cx="987840" cy="66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43A9D1-15CF-4B2B-8AEE-1B982682B5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49021" y="2362409"/>
                  <a:ext cx="1005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228821-30F1-46DF-8E71-D9AA7C7CBD4F}"/>
                    </a:ext>
                  </a:extLst>
                </p14:cNvPr>
                <p14:cNvContentPartPr/>
                <p14:nvPr/>
              </p14:nvContentPartPr>
              <p14:xfrm>
                <a:off x="2560621" y="2426129"/>
                <a:ext cx="88200" cy="95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2228821-30F1-46DF-8E71-D9AA7C7CBD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51981" y="2417489"/>
                  <a:ext cx="105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C0ADD2-C7CB-4442-8FE0-519121598CF7}"/>
                    </a:ext>
                  </a:extLst>
                </p14:cNvPr>
                <p14:cNvContentPartPr/>
                <p14:nvPr/>
              </p14:nvContentPartPr>
              <p14:xfrm>
                <a:off x="2946901" y="2781089"/>
                <a:ext cx="16200" cy="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C0ADD2-C7CB-4442-8FE0-519121598CF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38261" y="2772449"/>
                  <a:ext cx="33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3BF7EF6-5105-41DA-A1E6-586D074F6A91}"/>
                    </a:ext>
                  </a:extLst>
                </p14:cNvPr>
                <p14:cNvContentPartPr/>
                <p14:nvPr/>
              </p14:nvContentPartPr>
              <p14:xfrm>
                <a:off x="2939701" y="2781089"/>
                <a:ext cx="23760" cy="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3BF7EF6-5105-41DA-A1E6-586D074F6A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30701" y="2772449"/>
                  <a:ext cx="41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AA78241-AA6D-400A-8674-9589171D2781}"/>
                    </a:ext>
                  </a:extLst>
                </p14:cNvPr>
                <p14:cNvContentPartPr/>
                <p14:nvPr/>
              </p14:nvContentPartPr>
              <p14:xfrm>
                <a:off x="2651341" y="2683889"/>
                <a:ext cx="65160" cy="75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AA78241-AA6D-400A-8674-9589171D27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42341" y="2674889"/>
                  <a:ext cx="82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08E39F2-5AC8-4A86-8595-08349D73EED3}"/>
                    </a:ext>
                  </a:extLst>
                </p14:cNvPr>
                <p14:cNvContentPartPr/>
                <p14:nvPr/>
              </p14:nvContentPartPr>
              <p14:xfrm>
                <a:off x="2697781" y="2506769"/>
                <a:ext cx="378720" cy="212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08E39F2-5AC8-4A86-8595-08349D73EE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89141" y="2498129"/>
                  <a:ext cx="396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835EA3-A34E-4D3A-98F2-69E1B893EB2D}"/>
                    </a:ext>
                  </a:extLst>
                </p14:cNvPr>
                <p14:cNvContentPartPr/>
                <p14:nvPr/>
              </p14:nvContentPartPr>
              <p14:xfrm>
                <a:off x="2688421" y="2306249"/>
                <a:ext cx="21600" cy="149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7835EA3-A34E-4D3A-98F2-69E1B893EB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79421" y="2297609"/>
                  <a:ext cx="39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37424B-BAC0-4786-87B2-04AB5A68222E}"/>
                    </a:ext>
                  </a:extLst>
                </p14:cNvPr>
                <p14:cNvContentPartPr/>
                <p14:nvPr/>
              </p14:nvContentPartPr>
              <p14:xfrm>
                <a:off x="2864101" y="2923289"/>
                <a:ext cx="86760" cy="91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37424B-BAC0-4786-87B2-04AB5A68222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55461" y="2914289"/>
                  <a:ext cx="104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7AB63F0-F752-4F3C-B29E-758005DEAB3E}"/>
                    </a:ext>
                  </a:extLst>
                </p14:cNvPr>
                <p14:cNvContentPartPr/>
                <p14:nvPr/>
              </p14:nvContentPartPr>
              <p14:xfrm>
                <a:off x="2688421" y="3114089"/>
                <a:ext cx="132840" cy="120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7AB63F0-F752-4F3C-B29E-758005DEAB3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79421" y="3105089"/>
                  <a:ext cx="150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CD137F9-89DF-473F-BCFF-AC42B73947E0}"/>
                    </a:ext>
                  </a:extLst>
                </p14:cNvPr>
                <p14:cNvContentPartPr/>
                <p14:nvPr/>
              </p14:nvContentPartPr>
              <p14:xfrm>
                <a:off x="2739181" y="2524769"/>
                <a:ext cx="114840" cy="249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CD137F9-89DF-473F-BCFF-AC42B73947E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30541" y="2515769"/>
                  <a:ext cx="132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44DDE1-887A-48AC-BA4F-0B5DE460A4E5}"/>
                    </a:ext>
                  </a:extLst>
                </p14:cNvPr>
                <p14:cNvContentPartPr/>
                <p14:nvPr/>
              </p14:nvContentPartPr>
              <p14:xfrm>
                <a:off x="2771221" y="2737889"/>
                <a:ext cx="102240" cy="87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44DDE1-887A-48AC-BA4F-0B5DE460A4E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62221" y="2728889"/>
                  <a:ext cx="119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77E124F-AE17-4523-8431-05A7C5BF8193}"/>
                    </a:ext>
                  </a:extLst>
                </p14:cNvPr>
                <p14:cNvContentPartPr/>
                <p14:nvPr/>
              </p14:nvContentPartPr>
              <p14:xfrm>
                <a:off x="2906581" y="3016889"/>
                <a:ext cx="6840" cy="224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77E124F-AE17-4523-8431-05A7C5BF81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97941" y="3007889"/>
                  <a:ext cx="24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BA0D00F-8BC2-4947-979A-2B8D897DB2E1}"/>
                    </a:ext>
                  </a:extLst>
                </p14:cNvPr>
                <p14:cNvContentPartPr/>
                <p14:nvPr/>
              </p14:nvContentPartPr>
              <p14:xfrm>
                <a:off x="2861221" y="3236129"/>
                <a:ext cx="157320" cy="26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BA0D00F-8BC2-4947-979A-2B8D897DB2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52221" y="3227129"/>
                  <a:ext cx="174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4F058D7-9741-4CCD-B8BA-05E7AB0353F2}"/>
                    </a:ext>
                  </a:extLst>
                </p14:cNvPr>
                <p14:cNvContentPartPr/>
                <p14:nvPr/>
              </p14:nvContentPartPr>
              <p14:xfrm>
                <a:off x="2885701" y="3273209"/>
                <a:ext cx="117360" cy="413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4F058D7-9741-4CCD-B8BA-05E7AB0353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77061" y="3264569"/>
                  <a:ext cx="1350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5FCCFA-C9D2-4751-91F5-9070DA1B9B32}"/>
                    </a:ext>
                  </a:extLst>
                </p14:cNvPr>
                <p14:cNvContentPartPr/>
                <p14:nvPr/>
              </p14:nvContentPartPr>
              <p14:xfrm>
                <a:off x="1470901" y="3124529"/>
                <a:ext cx="1508400" cy="71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5FCCFA-C9D2-4751-91F5-9070DA1B9B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1901" y="3115529"/>
                  <a:ext cx="1526040" cy="7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BF5967-B627-4732-90AE-C7F8DF68E71C}"/>
                    </a:ext>
                  </a:extLst>
                </p14:cNvPr>
                <p14:cNvContentPartPr/>
                <p14:nvPr/>
              </p14:nvContentPartPr>
              <p14:xfrm>
                <a:off x="2968141" y="3694769"/>
                <a:ext cx="3600" cy="56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BF5967-B627-4732-90AE-C7F8DF68E71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59141" y="3685769"/>
                  <a:ext cx="2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C83B1B5-60A9-4658-BD63-FCD9867ED474}"/>
                    </a:ext>
                  </a:extLst>
                </p14:cNvPr>
                <p14:cNvContentPartPr/>
                <p14:nvPr/>
              </p14:nvContentPartPr>
              <p14:xfrm>
                <a:off x="2482861" y="3336209"/>
                <a:ext cx="32040" cy="163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C83B1B5-60A9-4658-BD63-FCD9867ED4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73861" y="3327209"/>
                  <a:ext cx="49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31508C2-4691-46B7-94BE-3238E41D7B75}"/>
                    </a:ext>
                  </a:extLst>
                </p14:cNvPr>
                <p14:cNvContentPartPr/>
                <p14:nvPr/>
              </p14:nvContentPartPr>
              <p14:xfrm>
                <a:off x="2429941" y="3327929"/>
                <a:ext cx="164520" cy="154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31508C2-4691-46B7-94BE-3238E41D7B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20941" y="3318929"/>
                  <a:ext cx="182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0861353-7973-4C9B-B3EC-2606D182B9D4}"/>
                    </a:ext>
                  </a:extLst>
                </p14:cNvPr>
                <p14:cNvContentPartPr/>
                <p14:nvPr/>
              </p14:nvContentPartPr>
              <p14:xfrm>
                <a:off x="2675461" y="3439169"/>
                <a:ext cx="6840" cy="106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0861353-7973-4C9B-B3EC-2606D182B9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66821" y="3430529"/>
                  <a:ext cx="24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A2634A-6962-493D-BB6F-3022897EF68D}"/>
                    </a:ext>
                  </a:extLst>
                </p14:cNvPr>
                <p14:cNvContentPartPr/>
                <p14:nvPr/>
              </p14:nvContentPartPr>
              <p14:xfrm>
                <a:off x="3047701" y="2449169"/>
                <a:ext cx="37440" cy="11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A2634A-6962-493D-BB6F-3022897EF6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38701" y="2440529"/>
                  <a:ext cx="55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D43500D-01CE-4940-8970-5B8B6BBF7A0A}"/>
                    </a:ext>
                  </a:extLst>
                </p14:cNvPr>
                <p14:cNvContentPartPr/>
                <p14:nvPr/>
              </p14:nvContentPartPr>
              <p14:xfrm>
                <a:off x="3090901" y="2407049"/>
                <a:ext cx="435960" cy="49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D43500D-01CE-4940-8970-5B8B6BBF7A0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82261" y="2398409"/>
                  <a:ext cx="453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666FE6B-748F-4DA5-846D-C6653A84739C}"/>
                    </a:ext>
                  </a:extLst>
                </p14:cNvPr>
                <p14:cNvContentPartPr/>
                <p14:nvPr/>
              </p14:nvContentPartPr>
              <p14:xfrm>
                <a:off x="3574381" y="2345489"/>
                <a:ext cx="447480" cy="132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666FE6B-748F-4DA5-846D-C6653A8473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65381" y="2336489"/>
                  <a:ext cx="465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8DC791C-F790-4182-A4CB-054E5A71CBAF}"/>
                    </a:ext>
                  </a:extLst>
                </p14:cNvPr>
                <p14:cNvContentPartPr/>
                <p14:nvPr/>
              </p14:nvContentPartPr>
              <p14:xfrm>
                <a:off x="3582661" y="2353409"/>
                <a:ext cx="412920" cy="168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8DC791C-F790-4182-A4CB-054E5A71CB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74021" y="2344769"/>
                  <a:ext cx="430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F0A9A9-5106-4618-B0E5-0EBEA0325231}"/>
                    </a:ext>
                  </a:extLst>
                </p14:cNvPr>
                <p14:cNvContentPartPr/>
                <p14:nvPr/>
              </p14:nvContentPartPr>
              <p14:xfrm>
                <a:off x="3716581" y="2044889"/>
                <a:ext cx="208800" cy="169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F0A9A9-5106-4618-B0E5-0EBEA03252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07581" y="2035889"/>
                  <a:ext cx="226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806E6E8-45A3-46D2-9821-CCA651140891}"/>
                    </a:ext>
                  </a:extLst>
                </p14:cNvPr>
                <p14:cNvContentPartPr/>
                <p14:nvPr/>
              </p14:nvContentPartPr>
              <p14:xfrm>
                <a:off x="4010701" y="2431169"/>
                <a:ext cx="315360" cy="50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806E6E8-45A3-46D2-9821-CCA6511408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02061" y="2422529"/>
                  <a:ext cx="3330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3A2AB5-5028-4417-83A9-A209DB194F3F}"/>
                    </a:ext>
                  </a:extLst>
                </p14:cNvPr>
                <p14:cNvContentPartPr/>
                <p14:nvPr/>
              </p14:nvContentPartPr>
              <p14:xfrm>
                <a:off x="4097101" y="2926889"/>
                <a:ext cx="503280" cy="19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3A2AB5-5028-4417-83A9-A209DB194F3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88101" y="2918249"/>
                  <a:ext cx="520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2264314-22EA-442F-BC19-E8B9CDE750AC}"/>
                    </a:ext>
                  </a:extLst>
                </p14:cNvPr>
                <p14:cNvContentPartPr/>
                <p14:nvPr/>
              </p14:nvContentPartPr>
              <p14:xfrm>
                <a:off x="4118341" y="3050009"/>
                <a:ext cx="486000" cy="33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2264314-22EA-442F-BC19-E8B9CDE750A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09701" y="3041369"/>
                  <a:ext cx="503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33D5A3-BA1B-47BF-96ED-D27E871ECAAD}"/>
                    </a:ext>
                  </a:extLst>
                </p14:cNvPr>
                <p14:cNvContentPartPr/>
                <p14:nvPr/>
              </p14:nvContentPartPr>
              <p14:xfrm>
                <a:off x="4357381" y="3111209"/>
                <a:ext cx="21600" cy="502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33D5A3-BA1B-47BF-96ED-D27E871ECAA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48381" y="3102209"/>
                  <a:ext cx="3924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A4DBA37-9450-4EF3-B395-08905439CA17}"/>
                    </a:ext>
                  </a:extLst>
                </p14:cNvPr>
                <p14:cNvContentPartPr/>
                <p14:nvPr/>
              </p14:nvContentPartPr>
              <p14:xfrm>
                <a:off x="3015661" y="3734729"/>
                <a:ext cx="1413720" cy="42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A4DBA37-9450-4EF3-B395-08905439CA1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07021" y="3726089"/>
                  <a:ext cx="1431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7A4434-DC47-4283-979A-9D1AA1DEA5EB}"/>
                    </a:ext>
                  </a:extLst>
                </p14:cNvPr>
                <p14:cNvContentPartPr/>
                <p14:nvPr/>
              </p14:nvContentPartPr>
              <p14:xfrm>
                <a:off x="4374661" y="3622049"/>
                <a:ext cx="18000" cy="81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7A4434-DC47-4283-979A-9D1AA1DEA5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65661" y="3613049"/>
                  <a:ext cx="35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32E2389-A79E-4DB2-980E-F6902B1A2E19}"/>
                    </a:ext>
                  </a:extLst>
                </p14:cNvPr>
                <p14:cNvContentPartPr/>
                <p14:nvPr/>
              </p14:nvContentPartPr>
              <p14:xfrm>
                <a:off x="4782181" y="2846969"/>
                <a:ext cx="201600" cy="242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32E2389-A79E-4DB2-980E-F6902B1A2E1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73181" y="2837969"/>
                  <a:ext cx="219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474578-4B1C-416B-8201-807FDD9EBECB}"/>
                    </a:ext>
                  </a:extLst>
                </p14:cNvPr>
                <p14:cNvContentPartPr/>
                <p14:nvPr/>
              </p14:nvContentPartPr>
              <p14:xfrm>
                <a:off x="3295381" y="2642849"/>
                <a:ext cx="696600" cy="388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474578-4B1C-416B-8201-807FDD9EBE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86741" y="2633849"/>
                  <a:ext cx="7142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9D1F51-D747-4683-99B7-B8FD0D15EE31}"/>
                    </a:ext>
                  </a:extLst>
                </p14:cNvPr>
                <p14:cNvContentPartPr/>
                <p14:nvPr/>
              </p14:nvContentPartPr>
              <p14:xfrm>
                <a:off x="3910261" y="2954609"/>
                <a:ext cx="95760" cy="125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9D1F51-D747-4683-99B7-B8FD0D15EE3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01261" y="2945969"/>
                  <a:ext cx="11340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317B18C-0F0F-4419-8D90-68B5CFC1C6AE}"/>
              </a:ext>
            </a:extLst>
          </p:cNvPr>
          <p:cNvGrpSpPr/>
          <p:nvPr/>
        </p:nvGrpSpPr>
        <p:grpSpPr>
          <a:xfrm>
            <a:off x="5317141" y="2882249"/>
            <a:ext cx="319680" cy="240480"/>
            <a:chOff x="5317141" y="2882249"/>
            <a:chExt cx="31968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F47E0C-A8AB-41EB-A526-3134E9950748}"/>
                    </a:ext>
                  </a:extLst>
                </p14:cNvPr>
                <p14:cNvContentPartPr/>
                <p14:nvPr/>
              </p14:nvContentPartPr>
              <p14:xfrm>
                <a:off x="5317141" y="3082409"/>
                <a:ext cx="184680" cy="22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F47E0C-A8AB-41EB-A526-3134E995074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08501" y="3073769"/>
                  <a:ext cx="202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4E0A01-09F8-4D33-A934-7FD32A218533}"/>
                    </a:ext>
                  </a:extLst>
                </p14:cNvPr>
                <p14:cNvContentPartPr/>
                <p14:nvPr/>
              </p14:nvContentPartPr>
              <p14:xfrm>
                <a:off x="5339461" y="2989169"/>
                <a:ext cx="96840" cy="26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4E0A01-09F8-4D33-A934-7FD32A2185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30821" y="2980169"/>
                  <a:ext cx="114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73A3531-F5B0-4745-93B4-5A963F13113C}"/>
                    </a:ext>
                  </a:extLst>
                </p14:cNvPr>
                <p14:cNvContentPartPr/>
                <p14:nvPr/>
              </p14:nvContentPartPr>
              <p14:xfrm>
                <a:off x="5446381" y="2882249"/>
                <a:ext cx="190440" cy="240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73A3531-F5B0-4745-93B4-5A963F1311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37741" y="2873609"/>
                  <a:ext cx="20808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57E57E7-5826-4372-8C92-08BA44B67560}"/>
              </a:ext>
            </a:extLst>
          </p:cNvPr>
          <p:cNvGrpSpPr/>
          <p:nvPr/>
        </p:nvGrpSpPr>
        <p:grpSpPr>
          <a:xfrm>
            <a:off x="8277781" y="2854529"/>
            <a:ext cx="1337760" cy="251640"/>
            <a:chOff x="8277781" y="2854529"/>
            <a:chExt cx="133776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4133583-6262-478A-86B0-67C54E7987B0}"/>
                    </a:ext>
                  </a:extLst>
                </p14:cNvPr>
                <p14:cNvContentPartPr/>
                <p14:nvPr/>
              </p14:nvContentPartPr>
              <p14:xfrm>
                <a:off x="8277781" y="2870009"/>
                <a:ext cx="154800" cy="187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4133583-6262-478A-86B0-67C54E7987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69141" y="2861369"/>
                  <a:ext cx="172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4D49E6A-B970-4466-860F-3510C5EAAFB2}"/>
                    </a:ext>
                  </a:extLst>
                </p14:cNvPr>
                <p14:cNvContentPartPr/>
                <p14:nvPr/>
              </p14:nvContentPartPr>
              <p14:xfrm>
                <a:off x="8372101" y="2953889"/>
                <a:ext cx="106200" cy="142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4D49E6A-B970-4466-860F-3510C5EAAF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63101" y="2944889"/>
                  <a:ext cx="123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69A72B-F436-48E1-A75E-9AB2CD8B1165}"/>
                    </a:ext>
                  </a:extLst>
                </p14:cNvPr>
                <p14:cNvContentPartPr/>
                <p14:nvPr/>
              </p14:nvContentPartPr>
              <p14:xfrm>
                <a:off x="8508901" y="3024449"/>
                <a:ext cx="79920" cy="67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69A72B-F436-48E1-A75E-9AB2CD8B11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99901" y="3015449"/>
                  <a:ext cx="97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8663459-A145-4CA6-B324-7D67BFAD81F7}"/>
                    </a:ext>
                  </a:extLst>
                </p14:cNvPr>
                <p14:cNvContentPartPr/>
                <p14:nvPr/>
              </p14:nvContentPartPr>
              <p14:xfrm>
                <a:off x="8642101" y="2970809"/>
                <a:ext cx="78840" cy="18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8663459-A145-4CA6-B324-7D67BFAD81F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33461" y="2962169"/>
                  <a:ext cx="96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4574C0D-4521-4702-A10F-38B1B19836EC}"/>
                    </a:ext>
                  </a:extLst>
                </p14:cNvPr>
                <p14:cNvContentPartPr/>
                <p14:nvPr/>
              </p14:nvContentPartPr>
              <p14:xfrm>
                <a:off x="8644261" y="2924369"/>
                <a:ext cx="53280" cy="1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4574C0D-4521-4702-A10F-38B1B19836E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35621" y="2915369"/>
                  <a:ext cx="70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0147763-FCF8-4F3B-91E7-152D3429B4CD}"/>
                    </a:ext>
                  </a:extLst>
                </p14:cNvPr>
                <p14:cNvContentPartPr/>
                <p14:nvPr/>
              </p14:nvContentPartPr>
              <p14:xfrm>
                <a:off x="8819581" y="2873249"/>
                <a:ext cx="138960" cy="191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0147763-FCF8-4F3B-91E7-152D3429B4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10941" y="2864609"/>
                  <a:ext cx="156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285A19A-7A49-4EF7-8DF9-5F6539775373}"/>
                    </a:ext>
                  </a:extLst>
                </p14:cNvPr>
                <p14:cNvContentPartPr/>
                <p14:nvPr/>
              </p14:nvContentPartPr>
              <p14:xfrm>
                <a:off x="9042061" y="2855609"/>
                <a:ext cx="55080" cy="166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285A19A-7A49-4EF7-8DF9-5F653977537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33421" y="2846609"/>
                  <a:ext cx="72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07C7AC8-35A7-4369-AA77-D2B6DFF95525}"/>
                    </a:ext>
                  </a:extLst>
                </p14:cNvPr>
                <p14:cNvContentPartPr/>
                <p14:nvPr/>
              </p14:nvContentPartPr>
              <p14:xfrm>
                <a:off x="9105061" y="2854529"/>
                <a:ext cx="49320" cy="177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07C7AC8-35A7-4369-AA77-D2B6DFF9552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96421" y="2845529"/>
                  <a:ext cx="66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EA5951D-DDFC-433E-96B2-0CD189DD0F37}"/>
                    </a:ext>
                  </a:extLst>
                </p14:cNvPr>
                <p14:cNvContentPartPr/>
                <p14:nvPr/>
              </p14:nvContentPartPr>
              <p14:xfrm>
                <a:off x="9186421" y="3021569"/>
                <a:ext cx="99360" cy="84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EA5951D-DDFC-433E-96B2-0CD189DD0F3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77781" y="3012569"/>
                  <a:ext cx="117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21CE349-FC20-457C-A647-96ACDE7EF7D1}"/>
                    </a:ext>
                  </a:extLst>
                </p14:cNvPr>
                <p14:cNvContentPartPr/>
                <p14:nvPr/>
              </p14:nvContentPartPr>
              <p14:xfrm>
                <a:off x="9333661" y="2854529"/>
                <a:ext cx="59040" cy="181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21CE349-FC20-457C-A647-96ACDE7EF7D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25021" y="2845889"/>
                  <a:ext cx="76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D20B20E-1369-45A8-944A-549F63EFB8E1}"/>
                    </a:ext>
                  </a:extLst>
                </p14:cNvPr>
                <p14:cNvContentPartPr/>
                <p14:nvPr/>
              </p14:nvContentPartPr>
              <p14:xfrm>
                <a:off x="9426541" y="2932649"/>
                <a:ext cx="78840" cy="83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D20B20E-1369-45A8-944A-549F63EFB8E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17541" y="2924009"/>
                  <a:ext cx="96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2E0FBE-B58A-4652-A1FE-24068E79DB43}"/>
                    </a:ext>
                  </a:extLst>
                </p14:cNvPr>
                <p14:cNvContentPartPr/>
                <p14:nvPr/>
              </p14:nvContentPartPr>
              <p14:xfrm>
                <a:off x="9546061" y="2880449"/>
                <a:ext cx="69480" cy="150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2E0FBE-B58A-4652-A1FE-24068E79DB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37421" y="2871449"/>
                  <a:ext cx="8712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AC9F4F9-0B37-4CD5-9896-DB26DED6C982}"/>
                  </a:ext>
                </a:extLst>
              </p14:cNvPr>
              <p14:cNvContentPartPr/>
              <p14:nvPr/>
            </p14:nvContentPartPr>
            <p14:xfrm>
              <a:off x="7236661" y="1999169"/>
              <a:ext cx="199800" cy="1767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AC9F4F9-0B37-4CD5-9896-DB26DED6C98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28021" y="1990169"/>
                <a:ext cx="21744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105762B-3127-4E53-ADEE-E77F0E557605}"/>
              </a:ext>
            </a:extLst>
          </p:cNvPr>
          <p:cNvGrpSpPr/>
          <p:nvPr/>
        </p:nvGrpSpPr>
        <p:grpSpPr>
          <a:xfrm>
            <a:off x="6326941" y="2353049"/>
            <a:ext cx="1680120" cy="1243440"/>
            <a:chOff x="6326941" y="2353049"/>
            <a:chExt cx="1680120" cy="12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57AA819-EDC3-4FB9-B5C9-A403BC28B95B}"/>
                    </a:ext>
                  </a:extLst>
                </p14:cNvPr>
                <p14:cNvContentPartPr/>
                <p14:nvPr/>
              </p14:nvContentPartPr>
              <p14:xfrm>
                <a:off x="6439261" y="2491289"/>
                <a:ext cx="11160" cy="358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57AA819-EDC3-4FB9-B5C9-A403BC28B95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30621" y="2482289"/>
                  <a:ext cx="288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07A1B27-8D56-487E-8685-64B46E783019}"/>
                    </a:ext>
                  </a:extLst>
                </p14:cNvPr>
                <p14:cNvContentPartPr/>
                <p14:nvPr/>
              </p14:nvContentPartPr>
              <p14:xfrm>
                <a:off x="6370501" y="2881169"/>
                <a:ext cx="149400" cy="270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07A1B27-8D56-487E-8685-64B46E78301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61501" y="2872529"/>
                  <a:ext cx="167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69F744B-27C8-48AB-85EF-8B758D360DC7}"/>
                    </a:ext>
                  </a:extLst>
                </p14:cNvPr>
                <p14:cNvContentPartPr/>
                <p14:nvPr/>
              </p14:nvContentPartPr>
              <p14:xfrm>
                <a:off x="6335581" y="2923289"/>
                <a:ext cx="137160" cy="239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69F744B-27C8-48AB-85EF-8B758D360DC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26581" y="2914289"/>
                  <a:ext cx="154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6632957-7902-47AC-A59F-8B1694F0AF0E}"/>
                    </a:ext>
                  </a:extLst>
                </p14:cNvPr>
                <p14:cNvContentPartPr/>
                <p14:nvPr/>
              </p14:nvContentPartPr>
              <p14:xfrm>
                <a:off x="6389581" y="3208409"/>
                <a:ext cx="6840" cy="250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6632957-7902-47AC-A59F-8B1694F0AF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80581" y="3199409"/>
                  <a:ext cx="24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3A8A707-95CD-4226-A222-4F1A4D9AB411}"/>
                    </a:ext>
                  </a:extLst>
                </p14:cNvPr>
                <p14:cNvContentPartPr/>
                <p14:nvPr/>
              </p14:nvContentPartPr>
              <p14:xfrm>
                <a:off x="6623581" y="2890169"/>
                <a:ext cx="140400" cy="175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3A8A707-95CD-4226-A222-4F1A4D9AB41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14941" y="2881169"/>
                  <a:ext cx="158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9CD072C-5F46-4CB2-8FDC-15DFBA657FB4}"/>
                    </a:ext>
                  </a:extLst>
                </p14:cNvPr>
                <p14:cNvContentPartPr/>
                <p14:nvPr/>
              </p14:nvContentPartPr>
              <p14:xfrm>
                <a:off x="6826261" y="3063329"/>
                <a:ext cx="15480" cy="96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9CD072C-5F46-4CB2-8FDC-15DFBA657FB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17261" y="3054689"/>
                  <a:ext cx="33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BE8D32-022E-4675-8969-2CFDBDFBF507}"/>
                    </a:ext>
                  </a:extLst>
                </p14:cNvPr>
                <p14:cNvContentPartPr/>
                <p14:nvPr/>
              </p14:nvContentPartPr>
              <p14:xfrm>
                <a:off x="6519901" y="2413529"/>
                <a:ext cx="542520" cy="20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BE8D32-022E-4675-8969-2CFDBDFBF5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10901" y="2404529"/>
                  <a:ext cx="560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35B1724-BEE9-4097-A435-8B11E8B57DFE}"/>
                    </a:ext>
                  </a:extLst>
                </p14:cNvPr>
                <p14:cNvContentPartPr/>
                <p14:nvPr/>
              </p14:nvContentPartPr>
              <p14:xfrm>
                <a:off x="7103101" y="2376809"/>
                <a:ext cx="243360" cy="106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35B1724-BEE9-4097-A435-8B11E8B57DF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94461" y="2368169"/>
                  <a:ext cx="261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E4395B1-A89C-4A26-848A-6F2983998F1F}"/>
                    </a:ext>
                  </a:extLst>
                </p14:cNvPr>
                <p14:cNvContentPartPr/>
                <p14:nvPr/>
              </p14:nvContentPartPr>
              <p14:xfrm>
                <a:off x="7081501" y="2353049"/>
                <a:ext cx="297000" cy="164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E4395B1-A89C-4A26-848A-6F2983998F1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72501" y="2344049"/>
                  <a:ext cx="314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51A71FE-E3C2-439D-AD0E-3557D3773907}"/>
                    </a:ext>
                  </a:extLst>
                </p14:cNvPr>
                <p14:cNvContentPartPr/>
                <p14:nvPr/>
              </p14:nvContentPartPr>
              <p14:xfrm>
                <a:off x="7384621" y="2455649"/>
                <a:ext cx="358560" cy="460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51A71FE-E3C2-439D-AD0E-3557D377390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75621" y="2447009"/>
                  <a:ext cx="3762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7D86BE0-E896-41FE-8D3A-5F1C5DF8CC13}"/>
                    </a:ext>
                  </a:extLst>
                </p14:cNvPr>
                <p14:cNvContentPartPr/>
                <p14:nvPr/>
              </p14:nvContentPartPr>
              <p14:xfrm>
                <a:off x="7469221" y="2894489"/>
                <a:ext cx="537840" cy="22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7D86BE0-E896-41FE-8D3A-5F1C5DF8CC1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60221" y="2885849"/>
                  <a:ext cx="555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9B3B19B-E3B0-41AD-84E6-CF7033A82544}"/>
                    </a:ext>
                  </a:extLst>
                </p14:cNvPr>
                <p14:cNvContentPartPr/>
                <p14:nvPr/>
              </p14:nvContentPartPr>
              <p14:xfrm>
                <a:off x="7415221" y="3011849"/>
                <a:ext cx="572040" cy="24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9B3B19B-E3B0-41AD-84E6-CF7033A8254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06581" y="3003209"/>
                  <a:ext cx="589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3810F3F-622C-4D39-BBE2-C38B068185C9}"/>
                    </a:ext>
                  </a:extLst>
                </p14:cNvPr>
                <p14:cNvContentPartPr/>
                <p14:nvPr/>
              </p14:nvContentPartPr>
              <p14:xfrm>
                <a:off x="7917421" y="2707289"/>
                <a:ext cx="360" cy="99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3810F3F-622C-4D39-BBE2-C38B068185C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08781" y="2698649"/>
                  <a:ext cx="18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F9E1AFF-F4DB-4DCA-99A7-5CFCECECB9D3}"/>
                    </a:ext>
                  </a:extLst>
                </p14:cNvPr>
                <p14:cNvContentPartPr/>
                <p14:nvPr/>
              </p14:nvContentPartPr>
              <p14:xfrm>
                <a:off x="7859101" y="2764889"/>
                <a:ext cx="136800" cy="3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F9E1AFF-F4DB-4DCA-99A7-5CFCECECB9D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50461" y="2756249"/>
                  <a:ext cx="154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C8B01B4-05CA-436D-B615-9B5164129C83}"/>
                    </a:ext>
                  </a:extLst>
                </p14:cNvPr>
                <p14:cNvContentPartPr/>
                <p14:nvPr/>
              </p14:nvContentPartPr>
              <p14:xfrm>
                <a:off x="7689541" y="3048209"/>
                <a:ext cx="30960" cy="265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C8B01B4-05CA-436D-B615-9B5164129C8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80901" y="3039209"/>
                  <a:ext cx="48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9DBB703-2306-413A-A710-AE52FEBF21ED}"/>
                    </a:ext>
                  </a:extLst>
                </p14:cNvPr>
                <p14:cNvContentPartPr/>
                <p14:nvPr/>
              </p14:nvContentPartPr>
              <p14:xfrm>
                <a:off x="7613221" y="3277889"/>
                <a:ext cx="61920" cy="316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9DBB703-2306-413A-A710-AE52FEBF21E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04581" y="3269249"/>
                  <a:ext cx="795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EB82512-73EE-4C7D-B4E1-E0F4F3BB87CD}"/>
                    </a:ext>
                  </a:extLst>
                </p14:cNvPr>
                <p14:cNvContentPartPr/>
                <p14:nvPr/>
              </p14:nvContentPartPr>
              <p14:xfrm>
                <a:off x="6326941" y="3521969"/>
                <a:ext cx="1281240" cy="74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EB82512-73EE-4C7D-B4E1-E0F4F3BB87C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18301" y="3513329"/>
                  <a:ext cx="1298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BADFE90-A8F9-46A7-8853-0A56BDC2C53E}"/>
                    </a:ext>
                  </a:extLst>
                </p14:cNvPr>
                <p14:cNvContentPartPr/>
                <p14:nvPr/>
              </p14:nvContentPartPr>
              <p14:xfrm>
                <a:off x="6888541" y="2657609"/>
                <a:ext cx="413280" cy="489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BADFE90-A8F9-46A7-8853-0A56BDC2C53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79901" y="2648969"/>
                  <a:ext cx="4309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21F0D11-4F3E-45D4-948E-0AFCEE7E3D39}"/>
                    </a:ext>
                  </a:extLst>
                </p14:cNvPr>
                <p14:cNvContentPartPr/>
                <p14:nvPr/>
              </p14:nvContentPartPr>
              <p14:xfrm>
                <a:off x="7121821" y="3061529"/>
                <a:ext cx="124560" cy="129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21F0D11-4F3E-45D4-948E-0AFCEE7E3D3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12821" y="3052529"/>
                  <a:ext cx="142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5BDF585-22CD-4B2C-A321-DA4FC20CEB2D}"/>
                    </a:ext>
                  </a:extLst>
                </p14:cNvPr>
                <p14:cNvContentPartPr/>
                <p14:nvPr/>
              </p14:nvContentPartPr>
              <p14:xfrm>
                <a:off x="6662821" y="2526929"/>
                <a:ext cx="151920" cy="13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5BDF585-22CD-4B2C-A321-DA4FC20CEB2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54181" y="2517929"/>
                  <a:ext cx="169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FC0E1D4-EFAC-427C-B089-3EF73981F4F4}"/>
                    </a:ext>
                  </a:extLst>
                </p14:cNvPr>
                <p14:cNvContentPartPr/>
                <p14:nvPr/>
              </p14:nvContentPartPr>
              <p14:xfrm>
                <a:off x="6764701" y="2510369"/>
                <a:ext cx="115200" cy="66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FC0E1D4-EFAC-427C-B089-3EF73981F4F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55701" y="2501369"/>
                  <a:ext cx="132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41CB2D1-C457-4B05-9688-326F8DE048E9}"/>
                    </a:ext>
                  </a:extLst>
                </p14:cNvPr>
                <p14:cNvContentPartPr/>
                <p14:nvPr/>
              </p14:nvContentPartPr>
              <p14:xfrm>
                <a:off x="6779461" y="2473289"/>
                <a:ext cx="78480" cy="77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41CB2D1-C457-4B05-9688-326F8DE048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70821" y="2464289"/>
                  <a:ext cx="9612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5E1429E-1C3D-4794-8ED4-C27DD9B059C3}"/>
              </a:ext>
            </a:extLst>
          </p:cNvPr>
          <p:cNvGrpSpPr/>
          <p:nvPr/>
        </p:nvGrpSpPr>
        <p:grpSpPr>
          <a:xfrm>
            <a:off x="7942621" y="3480209"/>
            <a:ext cx="2875320" cy="602640"/>
            <a:chOff x="7942621" y="3480209"/>
            <a:chExt cx="287532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E029C79-055D-4FB3-B498-F40B64C926EF}"/>
                    </a:ext>
                  </a:extLst>
                </p14:cNvPr>
                <p14:cNvContentPartPr/>
                <p14:nvPr/>
              </p14:nvContentPartPr>
              <p14:xfrm>
                <a:off x="8146381" y="3637529"/>
                <a:ext cx="10800" cy="7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E029C79-055D-4FB3-B498-F40B64C926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37381" y="3628529"/>
                  <a:ext cx="28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6B92CEF-7D60-4CBE-B312-FA4F6629931B}"/>
                    </a:ext>
                  </a:extLst>
                </p14:cNvPr>
                <p14:cNvContentPartPr/>
                <p14:nvPr/>
              </p14:nvContentPartPr>
              <p14:xfrm>
                <a:off x="8208661" y="3634649"/>
                <a:ext cx="21600" cy="34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6B92CEF-7D60-4CBE-B312-FA4F6629931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00021" y="3625649"/>
                  <a:ext cx="39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EDAAD33-32E3-4074-AAD5-B0D8081FB58C}"/>
                    </a:ext>
                  </a:extLst>
                </p14:cNvPr>
                <p14:cNvContentPartPr/>
                <p14:nvPr/>
              </p14:nvContentPartPr>
              <p14:xfrm>
                <a:off x="8160061" y="3676409"/>
                <a:ext cx="34200" cy="25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EDAAD33-32E3-4074-AAD5-B0D8081FB58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51421" y="3667769"/>
                  <a:ext cx="51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0FDE3C0-EEDF-4AF9-AAA7-0E286ED9B9A2}"/>
                    </a:ext>
                  </a:extLst>
                </p14:cNvPr>
                <p14:cNvContentPartPr/>
                <p14:nvPr/>
              </p14:nvContentPartPr>
              <p14:xfrm>
                <a:off x="8111461" y="3651209"/>
                <a:ext cx="15120" cy="149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0FDE3C0-EEDF-4AF9-AAA7-0E286ED9B9A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02461" y="3642569"/>
                  <a:ext cx="32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982ECD0-A030-4DBE-B988-2D70075006C8}"/>
                    </a:ext>
                  </a:extLst>
                </p14:cNvPr>
                <p14:cNvContentPartPr/>
                <p14:nvPr/>
              </p14:nvContentPartPr>
              <p14:xfrm>
                <a:off x="8097781" y="3622049"/>
                <a:ext cx="146520" cy="214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982ECD0-A030-4DBE-B988-2D70075006C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88781" y="3613409"/>
                  <a:ext cx="164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4528959-D5FC-44FD-A1A1-7086907F9304}"/>
                    </a:ext>
                  </a:extLst>
                </p14:cNvPr>
                <p14:cNvContentPartPr/>
                <p14:nvPr/>
              </p14:nvContentPartPr>
              <p14:xfrm>
                <a:off x="8314861" y="3756689"/>
                <a:ext cx="10800" cy="74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4528959-D5FC-44FD-A1A1-7086907F930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05861" y="3748049"/>
                  <a:ext cx="28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431B58A-D8FC-4C4C-8657-1B66320A527B}"/>
                    </a:ext>
                  </a:extLst>
                </p14:cNvPr>
                <p14:cNvContentPartPr/>
                <p14:nvPr/>
              </p14:nvContentPartPr>
              <p14:xfrm>
                <a:off x="8296861" y="3789089"/>
                <a:ext cx="78840" cy="1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431B58A-D8FC-4C4C-8657-1B66320A527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87861" y="3780449"/>
                  <a:ext cx="96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06B02A3-1CF1-4197-8009-93AA49A03731}"/>
                    </a:ext>
                  </a:extLst>
                </p14:cNvPr>
                <p14:cNvContentPartPr/>
                <p14:nvPr/>
              </p14:nvContentPartPr>
              <p14:xfrm>
                <a:off x="8412061" y="3664169"/>
                <a:ext cx="113760" cy="169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06B02A3-1CF1-4197-8009-93AA49A0373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03421" y="3655529"/>
                  <a:ext cx="131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2272BC2-6BC3-49F9-83F9-3F8BAC86CB06}"/>
                    </a:ext>
                  </a:extLst>
                </p14:cNvPr>
                <p14:cNvContentPartPr/>
                <p14:nvPr/>
              </p14:nvContentPartPr>
              <p14:xfrm>
                <a:off x="8567941" y="3834809"/>
                <a:ext cx="21240" cy="102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2272BC2-6BC3-49F9-83F9-3F8BAC86CB0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59301" y="3826169"/>
                  <a:ext cx="38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C231F1C-A3BE-4683-AF72-0A9FFE2032E8}"/>
                    </a:ext>
                  </a:extLst>
                </p14:cNvPr>
                <p14:cNvContentPartPr/>
                <p14:nvPr/>
              </p14:nvContentPartPr>
              <p14:xfrm>
                <a:off x="7942621" y="3521609"/>
                <a:ext cx="183240" cy="481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C231F1C-A3BE-4683-AF72-0A9FFE2032E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933621" y="3512609"/>
                  <a:ext cx="2008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73B44AF-8BBD-4F2F-837A-D55DD4AEE9AA}"/>
                    </a:ext>
                  </a:extLst>
                </p14:cNvPr>
                <p14:cNvContentPartPr/>
                <p14:nvPr/>
              </p14:nvContentPartPr>
              <p14:xfrm>
                <a:off x="8694301" y="3592529"/>
                <a:ext cx="110520" cy="350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73B44AF-8BBD-4F2F-837A-D55DD4AEE9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85301" y="3583889"/>
                  <a:ext cx="1281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E7F63CF-0A2A-41FD-9564-82EA8B5F1651}"/>
                    </a:ext>
                  </a:extLst>
                </p14:cNvPr>
                <p14:cNvContentPartPr/>
                <p14:nvPr/>
              </p14:nvContentPartPr>
              <p14:xfrm>
                <a:off x="8909941" y="3589649"/>
                <a:ext cx="103680" cy="113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E7F63CF-0A2A-41FD-9564-82EA8B5F165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00941" y="3581009"/>
                  <a:ext cx="121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B4A7F8E-C35B-4424-9B0E-5AFF617E6D1C}"/>
                    </a:ext>
                  </a:extLst>
                </p14:cNvPr>
                <p14:cNvContentPartPr/>
                <p14:nvPr/>
              </p14:nvContentPartPr>
              <p14:xfrm>
                <a:off x="9005701" y="3480209"/>
                <a:ext cx="21600" cy="212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B4A7F8E-C35B-4424-9B0E-5AFF617E6D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96701" y="3471209"/>
                  <a:ext cx="39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2E40FCC-34C5-4DE2-A0B8-1CAFB31E3316}"/>
                    </a:ext>
                  </a:extLst>
                </p14:cNvPr>
                <p14:cNvContentPartPr/>
                <p14:nvPr/>
              </p14:nvContentPartPr>
              <p14:xfrm>
                <a:off x="9094621" y="3569849"/>
                <a:ext cx="154080" cy="115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2E40FCC-34C5-4DE2-A0B8-1CAFB31E331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85981" y="3560849"/>
                  <a:ext cx="171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7BC7445-E91C-4D3A-ABAC-EFCD7BBA15A6}"/>
                    </a:ext>
                  </a:extLst>
                </p14:cNvPr>
                <p14:cNvContentPartPr/>
                <p14:nvPr/>
              </p14:nvContentPartPr>
              <p14:xfrm>
                <a:off x="8902741" y="3780449"/>
                <a:ext cx="209160" cy="21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7BC7445-E91C-4D3A-ABAC-EFCD7BBA15A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94101" y="3771809"/>
                  <a:ext cx="226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185FC98-26CF-42E1-98D0-D74EE51320A9}"/>
                    </a:ext>
                  </a:extLst>
                </p14:cNvPr>
                <p14:cNvContentPartPr/>
                <p14:nvPr/>
              </p14:nvContentPartPr>
              <p14:xfrm>
                <a:off x="8845141" y="3906449"/>
                <a:ext cx="108360" cy="94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185FC98-26CF-42E1-98D0-D74EE51320A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36141" y="3897449"/>
                  <a:ext cx="126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6F9FABC-5020-4D31-95E0-804538DC40F2}"/>
                    </a:ext>
                  </a:extLst>
                </p14:cNvPr>
                <p14:cNvContentPartPr/>
                <p14:nvPr/>
              </p14:nvContentPartPr>
              <p14:xfrm>
                <a:off x="8992021" y="3844169"/>
                <a:ext cx="18720" cy="113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6F9FABC-5020-4D31-95E0-804538DC40F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83021" y="3835169"/>
                  <a:ext cx="36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CA43AD1-6FA9-42CF-B789-806B5880AD3A}"/>
                    </a:ext>
                  </a:extLst>
                </p14:cNvPr>
                <p14:cNvContentPartPr/>
                <p14:nvPr/>
              </p14:nvContentPartPr>
              <p14:xfrm>
                <a:off x="9065101" y="3885569"/>
                <a:ext cx="71280" cy="100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CA43AD1-6FA9-42CF-B789-806B5880AD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56101" y="3876569"/>
                  <a:ext cx="88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D862297-3A1B-41EB-8060-764A3ADC00F4}"/>
                    </a:ext>
                  </a:extLst>
                </p14:cNvPr>
                <p14:cNvContentPartPr/>
                <p14:nvPr/>
              </p14:nvContentPartPr>
              <p14:xfrm>
                <a:off x="9048181" y="3937769"/>
                <a:ext cx="122040" cy="21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D862297-3A1B-41EB-8060-764A3ADC00F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039181" y="3929129"/>
                  <a:ext cx="139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5B7CC5B-CD3E-4C48-B6DF-A9BD0ADEC616}"/>
                    </a:ext>
                  </a:extLst>
                </p14:cNvPr>
                <p14:cNvContentPartPr/>
                <p14:nvPr/>
              </p14:nvContentPartPr>
              <p14:xfrm>
                <a:off x="9404221" y="3700169"/>
                <a:ext cx="9720" cy="70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5B7CC5B-CD3E-4C48-B6DF-A9BD0ADEC6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95221" y="3691169"/>
                  <a:ext cx="27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1A0B569-3ECE-41E8-A062-0DE5F911FB06}"/>
                    </a:ext>
                  </a:extLst>
                </p14:cNvPr>
                <p14:cNvContentPartPr/>
                <p14:nvPr/>
              </p14:nvContentPartPr>
              <p14:xfrm>
                <a:off x="9384061" y="3703409"/>
                <a:ext cx="83880" cy="44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1A0B569-3ECE-41E8-A062-0DE5F911FB0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75061" y="3694409"/>
                  <a:ext cx="101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F30A465-11CF-498E-A4B5-D41F6AA40462}"/>
                    </a:ext>
                  </a:extLst>
                </p14:cNvPr>
                <p14:cNvContentPartPr/>
                <p14:nvPr/>
              </p14:nvContentPartPr>
              <p14:xfrm>
                <a:off x="9628861" y="3528809"/>
                <a:ext cx="149400" cy="217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F30A465-11CF-498E-A4B5-D41F6AA4046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19861" y="3519809"/>
                  <a:ext cx="167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DB3B64-71D5-4AF4-9920-5D3E0832B2B7}"/>
                    </a:ext>
                  </a:extLst>
                </p14:cNvPr>
                <p14:cNvContentPartPr/>
                <p14:nvPr/>
              </p14:nvContentPartPr>
              <p14:xfrm>
                <a:off x="9833341" y="3557249"/>
                <a:ext cx="84240" cy="180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DB3B64-71D5-4AF4-9920-5D3E0832B2B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24341" y="3548609"/>
                  <a:ext cx="101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8D36CF2-ADB9-44C8-B10D-BA1A2DD6651B}"/>
                    </a:ext>
                  </a:extLst>
                </p14:cNvPr>
                <p14:cNvContentPartPr/>
                <p14:nvPr/>
              </p14:nvContentPartPr>
              <p14:xfrm>
                <a:off x="9968701" y="3600449"/>
                <a:ext cx="47160" cy="115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8D36CF2-ADB9-44C8-B10D-BA1A2DD6651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959701" y="3591809"/>
                  <a:ext cx="64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04EF0D9-503A-471B-AB03-ABF88E19DD4D}"/>
                    </a:ext>
                  </a:extLst>
                </p14:cNvPr>
                <p14:cNvContentPartPr/>
                <p14:nvPr/>
              </p14:nvContentPartPr>
              <p14:xfrm>
                <a:off x="9960421" y="3650849"/>
                <a:ext cx="81000" cy="16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04EF0D9-503A-471B-AB03-ABF88E19DD4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951421" y="3641849"/>
                  <a:ext cx="98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710B0FE-855A-47F7-97DC-DFA0A0EFF66F}"/>
                    </a:ext>
                  </a:extLst>
                </p14:cNvPr>
                <p14:cNvContentPartPr/>
                <p14:nvPr/>
              </p14:nvContentPartPr>
              <p14:xfrm>
                <a:off x="10067341" y="3541049"/>
                <a:ext cx="62640" cy="189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710B0FE-855A-47F7-97DC-DFA0A0EFF66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58701" y="3532409"/>
                  <a:ext cx="80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4B4F480-1D44-4B10-A2C0-6DAF14B54F22}"/>
                    </a:ext>
                  </a:extLst>
                </p14:cNvPr>
                <p14:cNvContentPartPr/>
                <p14:nvPr/>
              </p14:nvContentPartPr>
              <p14:xfrm>
                <a:off x="9678541" y="3794849"/>
                <a:ext cx="374400" cy="20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4B4F480-1D44-4B10-A2C0-6DAF14B54F2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69541" y="3785849"/>
                  <a:ext cx="392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0B713A3-415B-4418-9DD4-A0679643C890}"/>
                    </a:ext>
                  </a:extLst>
                </p14:cNvPr>
                <p14:cNvContentPartPr/>
                <p14:nvPr/>
              </p14:nvContentPartPr>
              <p14:xfrm>
                <a:off x="9787621" y="3923369"/>
                <a:ext cx="214560" cy="159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0B713A3-415B-4418-9DD4-A0679643C89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78621" y="3914729"/>
                  <a:ext cx="232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736CF29-0FD1-4934-84A3-F570201BDFAD}"/>
                    </a:ext>
                  </a:extLst>
                </p14:cNvPr>
                <p14:cNvContentPartPr/>
                <p14:nvPr/>
              </p14:nvContentPartPr>
              <p14:xfrm>
                <a:off x="10312141" y="3806369"/>
                <a:ext cx="117000" cy="14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736CF29-0FD1-4934-84A3-F570201BDFA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03501" y="3797369"/>
                  <a:ext cx="134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7812B60-6521-46FB-9A56-FA0DDCCAE62C}"/>
                    </a:ext>
                  </a:extLst>
                </p14:cNvPr>
                <p14:cNvContentPartPr/>
                <p14:nvPr/>
              </p14:nvContentPartPr>
              <p14:xfrm>
                <a:off x="10363981" y="3727169"/>
                <a:ext cx="66960" cy="16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7812B60-6521-46FB-9A56-FA0DDCCAE62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355341" y="3718169"/>
                  <a:ext cx="84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2004C45-2A6D-472E-BFC9-CE49CF1F10BF}"/>
                    </a:ext>
                  </a:extLst>
                </p14:cNvPr>
                <p14:cNvContentPartPr/>
                <p14:nvPr/>
              </p14:nvContentPartPr>
              <p14:xfrm>
                <a:off x="10585381" y="3663449"/>
                <a:ext cx="232560" cy="183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2004C45-2A6D-472E-BFC9-CE49CF1F10B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76741" y="3654449"/>
                  <a:ext cx="25020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EB6021E-23AC-47E7-B860-482DF4965D8B}"/>
              </a:ext>
            </a:extLst>
          </p:cNvPr>
          <p:cNvGrpSpPr/>
          <p:nvPr/>
        </p:nvGrpSpPr>
        <p:grpSpPr>
          <a:xfrm>
            <a:off x="7691701" y="4283009"/>
            <a:ext cx="726840" cy="250560"/>
            <a:chOff x="7691701" y="4283009"/>
            <a:chExt cx="72684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9017129-E2D5-4A7C-AFF9-EFBE0D3D6883}"/>
                    </a:ext>
                  </a:extLst>
                </p14:cNvPr>
                <p14:cNvContentPartPr/>
                <p14:nvPr/>
              </p14:nvContentPartPr>
              <p14:xfrm>
                <a:off x="7691701" y="4283009"/>
                <a:ext cx="123120" cy="218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9017129-E2D5-4A7C-AFF9-EFBE0D3D688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83061" y="4274369"/>
                  <a:ext cx="140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93BAB13-C652-449E-AFB9-24346E4CF4F7}"/>
                    </a:ext>
                  </a:extLst>
                </p14:cNvPr>
                <p14:cNvContentPartPr/>
                <p14:nvPr/>
              </p14:nvContentPartPr>
              <p14:xfrm>
                <a:off x="7829581" y="4310729"/>
                <a:ext cx="113760" cy="165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93BAB13-C652-449E-AFB9-24346E4CF4F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20581" y="4301729"/>
                  <a:ext cx="131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02CD498-59D0-471F-90B8-F1C5D7A1D84D}"/>
                    </a:ext>
                  </a:extLst>
                </p14:cNvPr>
                <p14:cNvContentPartPr/>
                <p14:nvPr/>
              </p14:nvContentPartPr>
              <p14:xfrm>
                <a:off x="8021461" y="4381289"/>
                <a:ext cx="25920" cy="78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02CD498-59D0-471F-90B8-F1C5D7A1D84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12461" y="4372649"/>
                  <a:ext cx="43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891CCA6-7124-486B-9F54-CBB042CB0DAB}"/>
                    </a:ext>
                  </a:extLst>
                </p14:cNvPr>
                <p14:cNvContentPartPr/>
                <p14:nvPr/>
              </p14:nvContentPartPr>
              <p14:xfrm>
                <a:off x="8000221" y="4404329"/>
                <a:ext cx="87120" cy="19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891CCA6-7124-486B-9F54-CBB042CB0DA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91221" y="4395329"/>
                  <a:ext cx="104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ACE568B-775E-4E51-96D5-869778DA2E78}"/>
                    </a:ext>
                  </a:extLst>
                </p14:cNvPr>
                <p14:cNvContentPartPr/>
                <p14:nvPr/>
              </p14:nvContentPartPr>
              <p14:xfrm>
                <a:off x="8115061" y="4375529"/>
                <a:ext cx="34920" cy="118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ACE568B-775E-4E51-96D5-869778DA2E7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06421" y="4366889"/>
                  <a:ext cx="52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FF216E2-4BD9-4B31-B5DB-EF0D57D0C9D3}"/>
                    </a:ext>
                  </a:extLst>
                </p14:cNvPr>
                <p14:cNvContentPartPr/>
                <p14:nvPr/>
              </p14:nvContentPartPr>
              <p14:xfrm>
                <a:off x="8125141" y="4348889"/>
                <a:ext cx="119160" cy="119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FF216E2-4BD9-4B31-B5DB-EF0D57D0C9D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16141" y="4339889"/>
                  <a:ext cx="136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9A68CA1-2286-45F4-BDBC-906158F43814}"/>
                    </a:ext>
                  </a:extLst>
                </p14:cNvPr>
                <p14:cNvContentPartPr/>
                <p14:nvPr/>
              </p14:nvContentPartPr>
              <p14:xfrm>
                <a:off x="8263021" y="4451129"/>
                <a:ext cx="29880" cy="82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9A68CA1-2286-45F4-BDBC-906158F4381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54021" y="4442129"/>
                  <a:ext cx="47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DFE4FA5-6F36-42DB-A497-E778CA82577A}"/>
                    </a:ext>
                  </a:extLst>
                </p14:cNvPr>
                <p14:cNvContentPartPr/>
                <p14:nvPr/>
              </p14:nvContentPartPr>
              <p14:xfrm>
                <a:off x="8350861" y="4318289"/>
                <a:ext cx="67680" cy="214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DFE4FA5-6F36-42DB-A497-E778CA82577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42221" y="4309649"/>
                  <a:ext cx="8532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A56D159-2F16-4688-A0A5-2C2BAD2151CD}"/>
              </a:ext>
            </a:extLst>
          </p:cNvPr>
          <p:cNvGrpSpPr/>
          <p:nvPr/>
        </p:nvGrpSpPr>
        <p:grpSpPr>
          <a:xfrm>
            <a:off x="10851421" y="3581369"/>
            <a:ext cx="359640" cy="415080"/>
            <a:chOff x="10851421" y="3581369"/>
            <a:chExt cx="35964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A65E87A-99AE-44A9-B576-D0B82102B815}"/>
                    </a:ext>
                  </a:extLst>
                </p14:cNvPr>
                <p14:cNvContentPartPr/>
                <p14:nvPr/>
              </p14:nvContentPartPr>
              <p14:xfrm>
                <a:off x="10851421" y="3581369"/>
                <a:ext cx="209160" cy="303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A65E87A-99AE-44A9-B576-D0B82102B81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42781" y="3572369"/>
                  <a:ext cx="226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D74A8B1-E222-4EFA-9E59-E93F886CAA33}"/>
                    </a:ext>
                  </a:extLst>
                </p14:cNvPr>
                <p14:cNvContentPartPr/>
                <p14:nvPr/>
              </p14:nvContentPartPr>
              <p14:xfrm>
                <a:off x="10992901" y="3770009"/>
                <a:ext cx="69120" cy="87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D74A8B1-E222-4EFA-9E59-E93F886CAA3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983901" y="3761369"/>
                  <a:ext cx="86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EA68596-E3B5-4992-BADC-D135BD2D2505}"/>
                    </a:ext>
                  </a:extLst>
                </p14:cNvPr>
                <p14:cNvContentPartPr/>
                <p14:nvPr/>
              </p14:nvContentPartPr>
              <p14:xfrm>
                <a:off x="11062381" y="3655529"/>
                <a:ext cx="93600" cy="209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EA68596-E3B5-4992-BADC-D135BD2D250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53381" y="3646889"/>
                  <a:ext cx="111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89903FD-0F06-4AD2-B81F-3919A9DC5E74}"/>
                    </a:ext>
                  </a:extLst>
                </p14:cNvPr>
                <p14:cNvContentPartPr/>
                <p14:nvPr/>
              </p14:nvContentPartPr>
              <p14:xfrm>
                <a:off x="11085781" y="3793409"/>
                <a:ext cx="125280" cy="203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89903FD-0F06-4AD2-B81F-3919A9DC5E7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77141" y="3784769"/>
                  <a:ext cx="14292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B9B4937-CD95-4B14-ACF0-EEDA016223BE}"/>
              </a:ext>
            </a:extLst>
          </p:cNvPr>
          <p:cNvGrpSpPr/>
          <p:nvPr/>
        </p:nvGrpSpPr>
        <p:grpSpPr>
          <a:xfrm>
            <a:off x="8499181" y="4215329"/>
            <a:ext cx="731520" cy="275400"/>
            <a:chOff x="8499181" y="4215329"/>
            <a:chExt cx="73152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AD2A678-5787-4698-8B67-AC8905081557}"/>
                    </a:ext>
                  </a:extLst>
                </p14:cNvPr>
                <p14:cNvContentPartPr/>
                <p14:nvPr/>
              </p14:nvContentPartPr>
              <p14:xfrm>
                <a:off x="8499181" y="4365449"/>
                <a:ext cx="64080" cy="123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AD2A678-5787-4698-8B67-AC890508155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490541" y="4356449"/>
                  <a:ext cx="81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616C42C-012C-4744-A583-08DB386A56E5}"/>
                    </a:ext>
                  </a:extLst>
                </p14:cNvPr>
                <p14:cNvContentPartPr/>
                <p14:nvPr/>
              </p14:nvContentPartPr>
              <p14:xfrm>
                <a:off x="8583061" y="4215329"/>
                <a:ext cx="2520" cy="11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616C42C-012C-4744-A583-08DB386A56E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74061" y="4206689"/>
                  <a:ext cx="20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8413538-39D5-4D49-B2F2-B3D24A84320C}"/>
                    </a:ext>
                  </a:extLst>
                </p14:cNvPr>
                <p14:cNvContentPartPr/>
                <p14:nvPr/>
              </p14:nvContentPartPr>
              <p14:xfrm>
                <a:off x="8629501" y="4257449"/>
                <a:ext cx="99000" cy="71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8413538-39D5-4D49-B2F2-B3D24A84320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20861" y="4248449"/>
                  <a:ext cx="116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B8494A3-FDE0-46D1-AD54-B9648B060CAC}"/>
                    </a:ext>
                  </a:extLst>
                </p14:cNvPr>
                <p14:cNvContentPartPr/>
                <p14:nvPr/>
              </p14:nvContentPartPr>
              <p14:xfrm>
                <a:off x="8758381" y="4396409"/>
                <a:ext cx="93240" cy="94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B8494A3-FDE0-46D1-AD54-B9648B060CA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749381" y="4387409"/>
                  <a:ext cx="110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EB6224E-1A47-4A12-A9AF-F8FE471F4A35}"/>
                    </a:ext>
                  </a:extLst>
                </p14:cNvPr>
                <p14:cNvContentPartPr/>
                <p14:nvPr/>
              </p14:nvContentPartPr>
              <p14:xfrm>
                <a:off x="8871061" y="4251329"/>
                <a:ext cx="38880" cy="237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EB6224E-1A47-4A12-A9AF-F8FE471F4A3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862421" y="4242329"/>
                  <a:ext cx="56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B800E56-A8AF-427E-A9E0-E9E1DBC04E72}"/>
                    </a:ext>
                  </a:extLst>
                </p14:cNvPr>
                <p14:cNvContentPartPr/>
                <p14:nvPr/>
              </p14:nvContentPartPr>
              <p14:xfrm>
                <a:off x="8943061" y="4316849"/>
                <a:ext cx="50400" cy="173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B800E56-A8AF-427E-A9E0-E9E1DBC04E7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934061" y="4308209"/>
                  <a:ext cx="68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3F69371-FBB6-4C74-A326-2DF844A9EDC6}"/>
                    </a:ext>
                  </a:extLst>
                </p14:cNvPr>
                <p14:cNvContentPartPr/>
                <p14:nvPr/>
              </p14:nvContentPartPr>
              <p14:xfrm>
                <a:off x="8940901" y="4394609"/>
                <a:ext cx="60840" cy="23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3F69371-FBB6-4C74-A326-2DF844A9EDC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932261" y="4385969"/>
                  <a:ext cx="78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40B6EC0-248A-48DA-84F4-FCB0DB0803F2}"/>
                    </a:ext>
                  </a:extLst>
                </p14:cNvPr>
                <p14:cNvContentPartPr/>
                <p14:nvPr/>
              </p14:nvContentPartPr>
              <p14:xfrm>
                <a:off x="9137101" y="4381289"/>
                <a:ext cx="15120" cy="105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40B6EC0-248A-48DA-84F4-FCB0DB0803F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28101" y="4372649"/>
                  <a:ext cx="32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4AD9A98-246F-4AE2-A1A6-C1DC1BA6F11E}"/>
                    </a:ext>
                  </a:extLst>
                </p14:cNvPr>
                <p14:cNvContentPartPr/>
                <p14:nvPr/>
              </p14:nvContentPartPr>
              <p14:xfrm>
                <a:off x="9114781" y="4436729"/>
                <a:ext cx="115920" cy="7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4AD9A98-246F-4AE2-A1A6-C1DC1BA6F11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06141" y="4427729"/>
                  <a:ext cx="1335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0745038-DCCC-4511-ADFE-D89C36FD8699}"/>
              </a:ext>
            </a:extLst>
          </p:cNvPr>
          <p:cNvGrpSpPr/>
          <p:nvPr/>
        </p:nvGrpSpPr>
        <p:grpSpPr>
          <a:xfrm>
            <a:off x="9446341" y="4299209"/>
            <a:ext cx="1289520" cy="399240"/>
            <a:chOff x="9446341" y="4299209"/>
            <a:chExt cx="128952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0BDEACB-AC0F-4FB0-B4A2-086507BE4275}"/>
                    </a:ext>
                  </a:extLst>
                </p14:cNvPr>
                <p14:cNvContentPartPr/>
                <p14:nvPr/>
              </p14:nvContentPartPr>
              <p14:xfrm>
                <a:off x="9459301" y="4302449"/>
                <a:ext cx="61560" cy="126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0BDEACB-AC0F-4FB0-B4A2-086507BE427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450301" y="4293809"/>
                  <a:ext cx="7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35BBDA2-410A-4D00-8CFE-8FF6C8AE5CBB}"/>
                    </a:ext>
                  </a:extLst>
                </p14:cNvPr>
                <p14:cNvContentPartPr/>
                <p14:nvPr/>
              </p14:nvContentPartPr>
              <p14:xfrm>
                <a:off x="9446341" y="4452929"/>
                <a:ext cx="113760" cy="2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35BBDA2-410A-4D00-8CFE-8FF6C8AE5CB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37701" y="4443929"/>
                  <a:ext cx="131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019125F-B31D-43EF-8DD9-658EC05C48C8}"/>
                    </a:ext>
                  </a:extLst>
                </p14:cNvPr>
                <p14:cNvContentPartPr/>
                <p14:nvPr/>
              </p14:nvContentPartPr>
              <p14:xfrm>
                <a:off x="9468301" y="4533929"/>
                <a:ext cx="122760" cy="164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019125F-B31D-43EF-8DD9-658EC05C48C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59661" y="4524929"/>
                  <a:ext cx="140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A57B221-6DBB-427B-940C-13B88BDF137A}"/>
                    </a:ext>
                  </a:extLst>
                </p14:cNvPr>
                <p14:cNvContentPartPr/>
                <p14:nvPr/>
              </p14:nvContentPartPr>
              <p14:xfrm>
                <a:off x="9667021" y="4396409"/>
                <a:ext cx="143280" cy="198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A57B221-6DBB-427B-940C-13B88BDF137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58021" y="4387769"/>
                  <a:ext cx="160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9AA134B-BFDC-4FD9-9B77-16ACF7DFC326}"/>
                    </a:ext>
                  </a:extLst>
                </p14:cNvPr>
                <p14:cNvContentPartPr/>
                <p14:nvPr/>
              </p14:nvContentPartPr>
              <p14:xfrm>
                <a:off x="9899941" y="4445009"/>
                <a:ext cx="115200" cy="113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9AA134B-BFDC-4FD9-9B77-16ACF7DFC32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91301" y="4436369"/>
                  <a:ext cx="132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D4531F7-5BF0-4C29-A4D7-61D4D367DAD8}"/>
                    </a:ext>
                  </a:extLst>
                </p14:cNvPr>
                <p14:cNvContentPartPr/>
                <p14:nvPr/>
              </p14:nvContentPartPr>
              <p14:xfrm>
                <a:off x="10015501" y="4299209"/>
                <a:ext cx="41760" cy="252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D4531F7-5BF0-4C29-A4D7-61D4D367DAD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06501" y="4290569"/>
                  <a:ext cx="59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68A84D2-4FD8-4A29-978A-92CD0EE9A90F}"/>
                    </a:ext>
                  </a:extLst>
                </p14:cNvPr>
                <p14:cNvContentPartPr/>
                <p14:nvPr/>
              </p14:nvContentPartPr>
              <p14:xfrm>
                <a:off x="10072741" y="4431689"/>
                <a:ext cx="122040" cy="196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68A84D2-4FD8-4A29-978A-92CD0EE9A90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63741" y="4423049"/>
                  <a:ext cx="139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C942EBA-E535-4915-A9F0-C7FF3E471386}"/>
                    </a:ext>
                  </a:extLst>
                </p14:cNvPr>
                <p14:cNvContentPartPr/>
                <p14:nvPr/>
              </p14:nvContentPartPr>
              <p14:xfrm>
                <a:off x="10283701" y="4476689"/>
                <a:ext cx="122040" cy="16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C942EBA-E535-4915-A9F0-C7FF3E47138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74701" y="4467689"/>
                  <a:ext cx="139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A434043-F976-4BDD-B5EE-7AB89F457F54}"/>
                    </a:ext>
                  </a:extLst>
                </p14:cNvPr>
                <p14:cNvContentPartPr/>
                <p14:nvPr/>
              </p14:nvContentPartPr>
              <p14:xfrm>
                <a:off x="10291981" y="4413689"/>
                <a:ext cx="138240" cy="16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A434043-F976-4BDD-B5EE-7AB89F457F5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83341" y="4405049"/>
                  <a:ext cx="155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528C0CA-E7C1-4443-8FC6-148872DCFFAB}"/>
                    </a:ext>
                  </a:extLst>
                </p14:cNvPr>
                <p14:cNvContentPartPr/>
                <p14:nvPr/>
              </p14:nvContentPartPr>
              <p14:xfrm>
                <a:off x="10577101" y="4367969"/>
                <a:ext cx="158760" cy="151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528C0CA-E7C1-4443-8FC6-148872DCFFA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568101" y="4358969"/>
                  <a:ext cx="17640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7AC3F23-602D-4F3E-9946-B8EC615A4C83}"/>
              </a:ext>
            </a:extLst>
          </p:cNvPr>
          <p:cNvGrpSpPr/>
          <p:nvPr/>
        </p:nvGrpSpPr>
        <p:grpSpPr>
          <a:xfrm>
            <a:off x="7774861" y="4980329"/>
            <a:ext cx="839160" cy="320400"/>
            <a:chOff x="7774861" y="4980329"/>
            <a:chExt cx="83916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4ADCA18-55DC-4F56-B111-49D92F46FF2A}"/>
                    </a:ext>
                  </a:extLst>
                </p14:cNvPr>
                <p14:cNvContentPartPr/>
                <p14:nvPr/>
              </p14:nvContentPartPr>
              <p14:xfrm>
                <a:off x="7774861" y="5110649"/>
                <a:ext cx="149760" cy="111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4ADCA18-55DC-4F56-B111-49D92F46FF2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66221" y="5102009"/>
                  <a:ext cx="167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3941F94-C8D0-4FB6-B4FC-8686B8296CF3}"/>
                    </a:ext>
                  </a:extLst>
                </p14:cNvPr>
                <p14:cNvContentPartPr/>
                <p14:nvPr/>
              </p14:nvContentPartPr>
              <p14:xfrm>
                <a:off x="7922821" y="4980329"/>
                <a:ext cx="47880" cy="227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3941F94-C8D0-4FB6-B4FC-8686B8296CF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13821" y="4971329"/>
                  <a:ext cx="65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0C919A6-2A56-4FEB-AD4F-04AB5EF1C5E5}"/>
                    </a:ext>
                  </a:extLst>
                </p14:cNvPr>
                <p14:cNvContentPartPr/>
                <p14:nvPr/>
              </p14:nvContentPartPr>
              <p14:xfrm>
                <a:off x="8048101" y="5011649"/>
                <a:ext cx="266760" cy="215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0C919A6-2A56-4FEB-AD4F-04AB5EF1C5E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39461" y="5003009"/>
                  <a:ext cx="284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0186B10-2966-4CB4-B68D-89B105A90E4C}"/>
                    </a:ext>
                  </a:extLst>
                </p14:cNvPr>
                <p14:cNvContentPartPr/>
                <p14:nvPr/>
              </p14:nvContentPartPr>
              <p14:xfrm>
                <a:off x="8284621" y="5187689"/>
                <a:ext cx="147960" cy="113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0186B10-2966-4CB4-B68D-89B105A90E4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75981" y="5179049"/>
                  <a:ext cx="165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383029B-7F43-4863-AFEF-855969CD2C09}"/>
                    </a:ext>
                  </a:extLst>
                </p14:cNvPr>
                <p14:cNvContentPartPr/>
                <p14:nvPr/>
              </p14:nvContentPartPr>
              <p14:xfrm>
                <a:off x="8495941" y="5138369"/>
                <a:ext cx="118080" cy="10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383029B-7F43-4863-AFEF-855969CD2C0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87301" y="5129729"/>
                  <a:ext cx="135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DE47850-04C2-47D1-8E77-2BCCBB48942D}"/>
                    </a:ext>
                  </a:extLst>
                </p14:cNvPr>
                <p14:cNvContentPartPr/>
                <p14:nvPr/>
              </p14:nvContentPartPr>
              <p14:xfrm>
                <a:off x="8519341" y="5082209"/>
                <a:ext cx="81000" cy="15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DE47850-04C2-47D1-8E77-2BCCBB48942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510701" y="5073209"/>
                  <a:ext cx="986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EB09AC6-4CE9-4DDC-A3F5-B9C4C8E33251}"/>
              </a:ext>
            </a:extLst>
          </p:cNvPr>
          <p:cNvGrpSpPr/>
          <p:nvPr/>
        </p:nvGrpSpPr>
        <p:grpSpPr>
          <a:xfrm>
            <a:off x="8793661" y="4988609"/>
            <a:ext cx="186840" cy="369000"/>
            <a:chOff x="8793661" y="4988609"/>
            <a:chExt cx="18684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15F342C-2AED-4D62-BDCF-5438B212FC79}"/>
                    </a:ext>
                  </a:extLst>
                </p14:cNvPr>
                <p14:cNvContentPartPr/>
                <p14:nvPr/>
              </p14:nvContentPartPr>
              <p14:xfrm>
                <a:off x="8806621" y="4988609"/>
                <a:ext cx="70200" cy="136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15F342C-2AED-4D62-BDCF-5438B212FC7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97621" y="4979609"/>
                  <a:ext cx="87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CBAEE28-85CA-444E-8F5A-6B724647508D}"/>
                    </a:ext>
                  </a:extLst>
                </p14:cNvPr>
                <p14:cNvContentPartPr/>
                <p14:nvPr/>
              </p14:nvContentPartPr>
              <p14:xfrm>
                <a:off x="8793661" y="5164289"/>
                <a:ext cx="79920" cy="1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CBAEE28-85CA-444E-8F5A-6B724647508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785021" y="5155289"/>
                  <a:ext cx="97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93DA979-AF26-440D-8028-34FA3960CD6C}"/>
                    </a:ext>
                  </a:extLst>
                </p14:cNvPr>
                <p14:cNvContentPartPr/>
                <p14:nvPr/>
              </p14:nvContentPartPr>
              <p14:xfrm>
                <a:off x="8795821" y="5243129"/>
                <a:ext cx="184680" cy="114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93DA979-AF26-440D-8028-34FA3960CD6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787181" y="5234129"/>
                  <a:ext cx="20232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47A0BF0D-14F3-4605-BD74-6BA26DB56509}"/>
              </a:ext>
            </a:extLst>
          </p:cNvPr>
          <p:cNvGrpSpPr/>
          <p:nvPr/>
        </p:nvGrpSpPr>
        <p:grpSpPr>
          <a:xfrm>
            <a:off x="9186781" y="5000489"/>
            <a:ext cx="712080" cy="251640"/>
            <a:chOff x="9186781" y="5000489"/>
            <a:chExt cx="71208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72328A0-4FDF-48D2-A5E6-665AD5F09317}"/>
                    </a:ext>
                  </a:extLst>
                </p14:cNvPr>
                <p14:cNvContentPartPr/>
                <p14:nvPr/>
              </p14:nvContentPartPr>
              <p14:xfrm>
                <a:off x="9186781" y="5045489"/>
                <a:ext cx="191160" cy="200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72328A0-4FDF-48D2-A5E6-665AD5F0931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178141" y="5036489"/>
                  <a:ext cx="208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3B84434-3BFC-4FF8-B367-13C86314C295}"/>
                    </a:ext>
                  </a:extLst>
                </p14:cNvPr>
                <p14:cNvContentPartPr/>
                <p14:nvPr/>
              </p14:nvContentPartPr>
              <p14:xfrm>
                <a:off x="9431581" y="5116049"/>
                <a:ext cx="139320" cy="101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3B84434-3BFC-4FF8-B367-13C86314C29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22941" y="5107049"/>
                  <a:ext cx="156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E27ACC3-1CD4-434C-A9E5-88947C8007C3}"/>
                    </a:ext>
                  </a:extLst>
                </p14:cNvPr>
                <p14:cNvContentPartPr/>
                <p14:nvPr/>
              </p14:nvContentPartPr>
              <p14:xfrm>
                <a:off x="9549301" y="5000489"/>
                <a:ext cx="34200" cy="215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E27ACC3-1CD4-434C-A9E5-88947C8007C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540661" y="4991489"/>
                  <a:ext cx="51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92212C7-F581-494D-BF5B-EA5E93FC2706}"/>
                    </a:ext>
                  </a:extLst>
                </p14:cNvPr>
                <p14:cNvContentPartPr/>
                <p14:nvPr/>
              </p14:nvContentPartPr>
              <p14:xfrm>
                <a:off x="9691141" y="5098409"/>
                <a:ext cx="207720" cy="153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92212C7-F581-494D-BF5B-EA5E93FC270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682501" y="5089409"/>
                  <a:ext cx="2253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ECC737F-43FE-4957-93F2-65D98256FA56}"/>
              </a:ext>
            </a:extLst>
          </p:cNvPr>
          <p:cNvGrpSpPr/>
          <p:nvPr/>
        </p:nvGrpSpPr>
        <p:grpSpPr>
          <a:xfrm>
            <a:off x="7740661" y="5402609"/>
            <a:ext cx="2628000" cy="735480"/>
            <a:chOff x="7740661" y="5402609"/>
            <a:chExt cx="2628000" cy="73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555DEC4-8161-4072-89B4-88EA870AF6D6}"/>
                    </a:ext>
                  </a:extLst>
                </p14:cNvPr>
                <p14:cNvContentPartPr/>
                <p14:nvPr/>
              </p14:nvContentPartPr>
              <p14:xfrm>
                <a:off x="7740661" y="5671889"/>
                <a:ext cx="316800" cy="184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555DEC4-8161-4072-89B4-88EA870AF6D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731661" y="5662889"/>
                  <a:ext cx="334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68D4344-4DEC-4E21-9709-AB306F2DB8E5}"/>
                    </a:ext>
                  </a:extLst>
                </p14:cNvPr>
                <p14:cNvContentPartPr/>
                <p14:nvPr/>
              </p14:nvContentPartPr>
              <p14:xfrm>
                <a:off x="8077261" y="5808689"/>
                <a:ext cx="126720" cy="92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68D4344-4DEC-4E21-9709-AB306F2DB8E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68621" y="5800049"/>
                  <a:ext cx="144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C7FD820-5F13-466E-913A-8207D6CF68D6}"/>
                    </a:ext>
                  </a:extLst>
                </p14:cNvPr>
                <p14:cNvContentPartPr/>
                <p14:nvPr/>
              </p14:nvContentPartPr>
              <p14:xfrm>
                <a:off x="8257621" y="5781329"/>
                <a:ext cx="87120" cy="9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C7FD820-5F13-466E-913A-8207D6CF68D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248981" y="5772329"/>
                  <a:ext cx="104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83FE4FA-4E62-49D4-BCB5-BA1564DBE21C}"/>
                    </a:ext>
                  </a:extLst>
                </p14:cNvPr>
                <p14:cNvContentPartPr/>
                <p14:nvPr/>
              </p14:nvContentPartPr>
              <p14:xfrm>
                <a:off x="8302261" y="5713289"/>
                <a:ext cx="75600" cy="16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83FE4FA-4E62-49D4-BCB5-BA1564DBE21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293261" y="5704649"/>
                  <a:ext cx="93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1C23C0A-D69A-4D37-BB2A-C66BB677340C}"/>
                    </a:ext>
                  </a:extLst>
                </p14:cNvPr>
                <p14:cNvContentPartPr/>
                <p14:nvPr/>
              </p14:nvContentPartPr>
              <p14:xfrm>
                <a:off x="8517181" y="5605649"/>
                <a:ext cx="34920" cy="160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1C23C0A-D69A-4D37-BB2A-C66BB677340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08541" y="5597009"/>
                  <a:ext cx="52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F479FC7-A853-4FD8-83BA-090502324AED}"/>
                    </a:ext>
                  </a:extLst>
                </p14:cNvPr>
                <p14:cNvContentPartPr/>
                <p14:nvPr/>
              </p14:nvContentPartPr>
              <p14:xfrm>
                <a:off x="8459941" y="5798249"/>
                <a:ext cx="105120" cy="9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F479FC7-A853-4FD8-83BA-090502324AE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51301" y="5789609"/>
                  <a:ext cx="122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DC35655-03BF-490D-93C7-3BBF0965BF14}"/>
                    </a:ext>
                  </a:extLst>
                </p14:cNvPr>
                <p14:cNvContentPartPr/>
                <p14:nvPr/>
              </p14:nvContentPartPr>
              <p14:xfrm>
                <a:off x="8435461" y="5877089"/>
                <a:ext cx="156600" cy="126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DC35655-03BF-490D-93C7-3BBF0965BF1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426461" y="5868449"/>
                  <a:ext cx="174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53A6040-3928-40DB-9B2D-57636F72B21B}"/>
                    </a:ext>
                  </a:extLst>
                </p14:cNvPr>
                <p14:cNvContentPartPr/>
                <p14:nvPr/>
              </p14:nvContentPartPr>
              <p14:xfrm>
                <a:off x="8790781" y="5596649"/>
                <a:ext cx="252360" cy="366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53A6040-3928-40DB-9B2D-57636F72B21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81781" y="5587649"/>
                  <a:ext cx="2700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BA110EC-2C15-4DFB-A9D0-B968D684857B}"/>
                    </a:ext>
                  </a:extLst>
                </p14:cNvPr>
                <p14:cNvContentPartPr/>
                <p14:nvPr/>
              </p14:nvContentPartPr>
              <p14:xfrm>
                <a:off x="8727061" y="6045929"/>
                <a:ext cx="94680" cy="92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BA110EC-2C15-4DFB-A9D0-B968D684857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18061" y="6037289"/>
                  <a:ext cx="112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70104B9-5CB7-4385-9E22-1494D83429EC}"/>
                    </a:ext>
                  </a:extLst>
                </p14:cNvPr>
                <p14:cNvContentPartPr/>
                <p14:nvPr/>
              </p14:nvContentPartPr>
              <p14:xfrm>
                <a:off x="8862781" y="6045209"/>
                <a:ext cx="47160" cy="88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70104B9-5CB7-4385-9E22-1494D83429E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853781" y="6036569"/>
                  <a:ext cx="64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D9349E8-9BA9-4108-A02B-CE8AF267A9DE}"/>
                    </a:ext>
                  </a:extLst>
                </p14:cNvPr>
                <p14:cNvContentPartPr/>
                <p14:nvPr/>
              </p14:nvContentPartPr>
              <p14:xfrm>
                <a:off x="8935501" y="6061409"/>
                <a:ext cx="53280" cy="56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D9349E8-9BA9-4108-A02B-CE8AF267A9D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926501" y="6052769"/>
                  <a:ext cx="70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3C8D93F-42FA-40F9-93FD-3CA1F1FA2C51}"/>
                    </a:ext>
                  </a:extLst>
                </p14:cNvPr>
                <p14:cNvContentPartPr/>
                <p14:nvPr/>
              </p14:nvContentPartPr>
              <p14:xfrm>
                <a:off x="9016141" y="6023249"/>
                <a:ext cx="52560" cy="93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3C8D93F-42FA-40F9-93FD-3CA1F1FA2C5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007501" y="6014609"/>
                  <a:ext cx="70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0E7C2B5-A8D6-401A-BB5F-A85FFE8F785F}"/>
                    </a:ext>
                  </a:extLst>
                </p14:cNvPr>
                <p14:cNvContentPartPr/>
                <p14:nvPr/>
              </p14:nvContentPartPr>
              <p14:xfrm>
                <a:off x="8815981" y="5443649"/>
                <a:ext cx="132480" cy="105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0E7C2B5-A8D6-401A-BB5F-A85FFE8F785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807341" y="5434649"/>
                  <a:ext cx="150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66B96AB-81EB-4C76-818D-6546E35E0EAE}"/>
                    </a:ext>
                  </a:extLst>
                </p14:cNvPr>
                <p14:cNvContentPartPr/>
                <p14:nvPr/>
              </p14:nvContentPartPr>
              <p14:xfrm>
                <a:off x="8966461" y="5426369"/>
                <a:ext cx="67320" cy="104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66B96AB-81EB-4C76-818D-6546E35E0EA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957461" y="5417729"/>
                  <a:ext cx="84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CBD1946-2C59-4BA5-B7B9-C16DACC9587D}"/>
                    </a:ext>
                  </a:extLst>
                </p14:cNvPr>
                <p14:cNvContentPartPr/>
                <p14:nvPr/>
              </p14:nvContentPartPr>
              <p14:xfrm>
                <a:off x="9034141" y="5455889"/>
                <a:ext cx="164880" cy="63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CBD1946-2C59-4BA5-B7B9-C16DACC9587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025501" y="5447249"/>
                  <a:ext cx="182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3B2DC3F-3469-4ADA-B232-34371E252D11}"/>
                    </a:ext>
                  </a:extLst>
                </p14:cNvPr>
                <p14:cNvContentPartPr/>
                <p14:nvPr/>
              </p14:nvContentPartPr>
              <p14:xfrm>
                <a:off x="9204781" y="5402609"/>
                <a:ext cx="38520" cy="143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3B2DC3F-3469-4ADA-B232-34371E252D1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196141" y="5393609"/>
                  <a:ext cx="56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256950D-D2E4-445F-A173-B2C8EC265E74}"/>
                    </a:ext>
                  </a:extLst>
                </p14:cNvPr>
                <p14:cNvContentPartPr/>
                <p14:nvPr/>
              </p14:nvContentPartPr>
              <p14:xfrm>
                <a:off x="9064381" y="5741729"/>
                <a:ext cx="163800" cy="126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256950D-D2E4-445F-A173-B2C8EC265E7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055381" y="5733089"/>
                  <a:ext cx="181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8F74F6B-FBB7-4953-B23E-1D5CD29313F3}"/>
                    </a:ext>
                  </a:extLst>
                </p14:cNvPr>
                <p14:cNvContentPartPr/>
                <p14:nvPr/>
              </p14:nvContentPartPr>
              <p14:xfrm>
                <a:off x="9287581" y="5800409"/>
                <a:ext cx="112680" cy="81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8F74F6B-FBB7-4953-B23E-1D5CD29313F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278581" y="5791409"/>
                  <a:ext cx="130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D335096-703F-43C8-A37F-F9CFFD7D0FC0}"/>
                    </a:ext>
                  </a:extLst>
                </p14:cNvPr>
                <p14:cNvContentPartPr/>
                <p14:nvPr/>
              </p14:nvContentPartPr>
              <p14:xfrm>
                <a:off x="9389461" y="5618249"/>
                <a:ext cx="69120" cy="229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D335096-703F-43C8-A37F-F9CFFD7D0FC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80461" y="5609249"/>
                  <a:ext cx="86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2256763-AFC0-441F-8A9B-7A7C4A7555F3}"/>
                    </a:ext>
                  </a:extLst>
                </p14:cNvPr>
                <p14:cNvContentPartPr/>
                <p14:nvPr/>
              </p14:nvContentPartPr>
              <p14:xfrm>
                <a:off x="9473341" y="5765129"/>
                <a:ext cx="118440" cy="150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2256763-AFC0-441F-8A9B-7A7C4A7555F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64701" y="5756489"/>
                  <a:ext cx="136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87D8C22-A6E8-499A-B520-0BBCDA3452BC}"/>
                    </a:ext>
                  </a:extLst>
                </p14:cNvPr>
                <p14:cNvContentPartPr/>
                <p14:nvPr/>
              </p14:nvContentPartPr>
              <p14:xfrm>
                <a:off x="9703021" y="5806889"/>
                <a:ext cx="100080" cy="21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87D8C22-A6E8-499A-B520-0BBCDA3452B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94021" y="5798249"/>
                  <a:ext cx="117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D2012E1-6EA4-418C-84E3-20FFE3909553}"/>
                    </a:ext>
                  </a:extLst>
                </p14:cNvPr>
                <p14:cNvContentPartPr/>
                <p14:nvPr/>
              </p14:nvContentPartPr>
              <p14:xfrm>
                <a:off x="9737941" y="5748929"/>
                <a:ext cx="72360" cy="9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D2012E1-6EA4-418C-84E3-20FFE390955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728941" y="5739929"/>
                  <a:ext cx="90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5B33489-50BC-4DA0-947C-6F105121920C}"/>
                    </a:ext>
                  </a:extLst>
                </p14:cNvPr>
                <p14:cNvContentPartPr/>
                <p14:nvPr/>
              </p14:nvContentPartPr>
              <p14:xfrm>
                <a:off x="9862861" y="5800409"/>
                <a:ext cx="132120" cy="13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5B33489-50BC-4DA0-947C-6F105121920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854221" y="5791409"/>
                  <a:ext cx="149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AFB665B-BD79-454E-817B-60FEDAB6D1A0}"/>
                    </a:ext>
                  </a:extLst>
                </p14:cNvPr>
                <p14:cNvContentPartPr/>
                <p14:nvPr/>
              </p14:nvContentPartPr>
              <p14:xfrm>
                <a:off x="10128901" y="5562809"/>
                <a:ext cx="79200" cy="189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AFB665B-BD79-454E-817B-60FEDAB6D1A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119901" y="5554169"/>
                  <a:ext cx="96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EA052F8-0622-4727-845F-D803221153DA}"/>
                    </a:ext>
                  </a:extLst>
                </p14:cNvPr>
                <p14:cNvContentPartPr/>
                <p14:nvPr/>
              </p14:nvContentPartPr>
              <p14:xfrm>
                <a:off x="10143661" y="5800409"/>
                <a:ext cx="198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EA052F8-0622-4727-845F-D803221153D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135021" y="5791409"/>
                  <a:ext cx="216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3F56D45-BB53-4908-A3D4-16B5CBF8ADF5}"/>
                    </a:ext>
                  </a:extLst>
                </p14:cNvPr>
                <p14:cNvContentPartPr/>
                <p14:nvPr/>
              </p14:nvContentPartPr>
              <p14:xfrm>
                <a:off x="10071301" y="5883209"/>
                <a:ext cx="103680" cy="156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3F56D45-BB53-4908-A3D4-16B5CBF8ADF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062661" y="5874209"/>
                  <a:ext cx="121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074B26C-9F34-4FBD-A154-F2C57385860A}"/>
                    </a:ext>
                  </a:extLst>
                </p14:cNvPr>
                <p14:cNvContentPartPr/>
                <p14:nvPr/>
              </p14:nvContentPartPr>
              <p14:xfrm>
                <a:off x="10253101" y="5937929"/>
                <a:ext cx="115560" cy="112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074B26C-9F34-4FBD-A154-F2C57385860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44101" y="5929289"/>
                  <a:ext cx="1332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34B2BC76-874A-4122-B9B5-0B1DD22F072B}"/>
              </a:ext>
            </a:extLst>
          </p:cNvPr>
          <p:cNvGrpSpPr/>
          <p:nvPr/>
        </p:nvGrpSpPr>
        <p:grpSpPr>
          <a:xfrm>
            <a:off x="9764221" y="2904209"/>
            <a:ext cx="662760" cy="237960"/>
            <a:chOff x="9764221" y="2904209"/>
            <a:chExt cx="66276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8A8C9D4-5235-4128-9915-1A72CAB808E1}"/>
                    </a:ext>
                  </a:extLst>
                </p14:cNvPr>
                <p14:cNvContentPartPr/>
                <p14:nvPr/>
              </p14:nvContentPartPr>
              <p14:xfrm>
                <a:off x="9764221" y="2981249"/>
                <a:ext cx="106200" cy="17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8A8C9D4-5235-4128-9915-1A72CAB808E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755581" y="2972609"/>
                  <a:ext cx="123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A4F98C4-98D3-4618-A299-BE1D40FBF1DB}"/>
                    </a:ext>
                  </a:extLst>
                </p14:cNvPr>
                <p14:cNvContentPartPr/>
                <p14:nvPr/>
              </p14:nvContentPartPr>
              <p14:xfrm>
                <a:off x="9812101" y="2904209"/>
                <a:ext cx="40680" cy="2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A4F98C4-98D3-4618-A299-BE1D40FBF1D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803101" y="2895209"/>
                  <a:ext cx="58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2D2D5D6-0AB1-4D14-B120-4A43ECD39604}"/>
                    </a:ext>
                  </a:extLst>
                </p14:cNvPr>
                <p14:cNvContentPartPr/>
                <p14:nvPr/>
              </p14:nvContentPartPr>
              <p14:xfrm>
                <a:off x="9892741" y="2915729"/>
                <a:ext cx="148680" cy="204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2D2D5D6-0AB1-4D14-B120-4A43ECD3960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883741" y="2906729"/>
                  <a:ext cx="166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0882BC8-155D-40A6-883E-40E852607BE3}"/>
                    </a:ext>
                  </a:extLst>
                </p14:cNvPr>
                <p14:cNvContentPartPr/>
                <p14:nvPr/>
              </p14:nvContentPartPr>
              <p14:xfrm>
                <a:off x="10134301" y="2950649"/>
                <a:ext cx="71280" cy="144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0882BC8-155D-40A6-883E-40E852607BE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25301" y="2942009"/>
                  <a:ext cx="88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A05153E-7205-4116-9C56-78D80F99E132}"/>
                    </a:ext>
                  </a:extLst>
                </p14:cNvPr>
                <p14:cNvContentPartPr/>
                <p14:nvPr/>
              </p14:nvContentPartPr>
              <p14:xfrm>
                <a:off x="10189381" y="3008609"/>
                <a:ext cx="92520" cy="75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A05153E-7205-4116-9C56-78D80F99E13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180381" y="2999609"/>
                  <a:ext cx="110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096FC44-612D-4C79-97FD-877FD9F4F1B8}"/>
                    </a:ext>
                  </a:extLst>
                </p14:cNvPr>
                <p14:cNvContentPartPr/>
                <p14:nvPr/>
              </p14:nvContentPartPr>
              <p14:xfrm>
                <a:off x="10357861" y="2956769"/>
                <a:ext cx="69120" cy="185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096FC44-612D-4C79-97FD-877FD9F4F1B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348861" y="2947769"/>
                  <a:ext cx="867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A016DDB0-3D7A-4C85-ACEC-4D4DCC7C42DF}"/>
              </a:ext>
            </a:extLst>
          </p:cNvPr>
          <p:cNvGrpSpPr/>
          <p:nvPr/>
        </p:nvGrpSpPr>
        <p:grpSpPr>
          <a:xfrm>
            <a:off x="10495381" y="5463449"/>
            <a:ext cx="487080" cy="387000"/>
            <a:chOff x="10495381" y="5463449"/>
            <a:chExt cx="48708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944174C-0711-4CD9-83CA-47D07CB02A9D}"/>
                    </a:ext>
                  </a:extLst>
                </p14:cNvPr>
                <p14:cNvContentPartPr/>
                <p14:nvPr/>
              </p14:nvContentPartPr>
              <p14:xfrm>
                <a:off x="10495381" y="5611409"/>
                <a:ext cx="184680" cy="175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944174C-0711-4CD9-83CA-47D07CB02A9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486381" y="5602409"/>
                  <a:ext cx="202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20E1DEC-BBE6-4921-B330-7E7F258F2F11}"/>
                    </a:ext>
                  </a:extLst>
                </p14:cNvPr>
                <p14:cNvContentPartPr/>
                <p14:nvPr/>
              </p14:nvContentPartPr>
              <p14:xfrm>
                <a:off x="10576021" y="5711489"/>
                <a:ext cx="47160" cy="95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20E1DEC-BBE6-4921-B330-7E7F258F2F1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567021" y="5702849"/>
                  <a:ext cx="64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025B046-C0CA-4BA5-901D-50A35F27F44B}"/>
                    </a:ext>
                  </a:extLst>
                </p14:cNvPr>
                <p14:cNvContentPartPr/>
                <p14:nvPr/>
              </p14:nvContentPartPr>
              <p14:xfrm>
                <a:off x="10703821" y="5784569"/>
                <a:ext cx="95040" cy="65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025B046-C0CA-4BA5-901D-50A35F27F44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695181" y="5775929"/>
                  <a:ext cx="112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8A6E127-D3D7-4B80-B860-D79D06713030}"/>
                    </a:ext>
                  </a:extLst>
                </p14:cNvPr>
                <p14:cNvContentPartPr/>
                <p14:nvPr/>
              </p14:nvContentPartPr>
              <p14:xfrm>
                <a:off x="10808221" y="5463449"/>
                <a:ext cx="174240" cy="160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8A6E127-D3D7-4B80-B860-D79D0671303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799221" y="5454449"/>
                  <a:ext cx="1918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69E2F5BC-91C0-45BA-85C9-2B461169E76E}"/>
              </a:ext>
            </a:extLst>
          </p:cNvPr>
          <p:cNvGrpSpPr/>
          <p:nvPr/>
        </p:nvGrpSpPr>
        <p:grpSpPr>
          <a:xfrm>
            <a:off x="7924261" y="4627529"/>
            <a:ext cx="450360" cy="244440"/>
            <a:chOff x="7924261" y="4627529"/>
            <a:chExt cx="45036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FB45128-B5D1-45D6-A640-65E63B448DBC}"/>
                    </a:ext>
                  </a:extLst>
                </p14:cNvPr>
                <p14:cNvContentPartPr/>
                <p14:nvPr/>
              </p14:nvContentPartPr>
              <p14:xfrm>
                <a:off x="7924261" y="4723289"/>
                <a:ext cx="138600" cy="114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FB45128-B5D1-45D6-A640-65E63B448DB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915621" y="4714289"/>
                  <a:ext cx="156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EEBC340-6C15-422B-A490-315387393D60}"/>
                    </a:ext>
                  </a:extLst>
                </p14:cNvPr>
                <p14:cNvContentPartPr/>
                <p14:nvPr/>
              </p14:nvContentPartPr>
              <p14:xfrm>
                <a:off x="8053501" y="4627529"/>
                <a:ext cx="39960" cy="172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EEBC340-6C15-422B-A490-315387393D6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044861" y="4618889"/>
                  <a:ext cx="57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996C42C-209A-459E-9DF1-F3E370DA61DE}"/>
                    </a:ext>
                  </a:extLst>
                </p14:cNvPr>
                <p14:cNvContentPartPr/>
                <p14:nvPr/>
              </p14:nvContentPartPr>
              <p14:xfrm>
                <a:off x="8146381" y="4660649"/>
                <a:ext cx="185040" cy="131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996C42C-209A-459E-9DF1-F3E370DA61D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37381" y="4652009"/>
                  <a:ext cx="202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7483E3D-C617-4494-BCD5-65598808A02E}"/>
                    </a:ext>
                  </a:extLst>
                </p14:cNvPr>
                <p14:cNvContentPartPr/>
                <p14:nvPr/>
              </p14:nvContentPartPr>
              <p14:xfrm>
                <a:off x="8268061" y="4767209"/>
                <a:ext cx="106560" cy="104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7483E3D-C617-4494-BCD5-65598808A02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59421" y="4758209"/>
                  <a:ext cx="12420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708E55A-4265-4D0E-8BED-2BC2DDD98B35}"/>
              </a:ext>
            </a:extLst>
          </p:cNvPr>
          <p:cNvGrpSpPr/>
          <p:nvPr/>
        </p:nvGrpSpPr>
        <p:grpSpPr>
          <a:xfrm>
            <a:off x="8585941" y="4636169"/>
            <a:ext cx="878760" cy="281520"/>
            <a:chOff x="8585941" y="4636169"/>
            <a:chExt cx="87876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E7496A2-A6B1-4A29-A0A3-323B0B04C2A7}"/>
                    </a:ext>
                  </a:extLst>
                </p14:cNvPr>
                <p14:cNvContentPartPr/>
                <p14:nvPr/>
              </p14:nvContentPartPr>
              <p14:xfrm>
                <a:off x="8593501" y="4719689"/>
                <a:ext cx="40680" cy="110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E7496A2-A6B1-4A29-A0A3-323B0B04C2A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84861" y="4711049"/>
                  <a:ext cx="58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A09FBF9-0775-4055-B05B-608D37999A43}"/>
                    </a:ext>
                  </a:extLst>
                </p14:cNvPr>
                <p14:cNvContentPartPr/>
                <p14:nvPr/>
              </p14:nvContentPartPr>
              <p14:xfrm>
                <a:off x="8585941" y="4752089"/>
                <a:ext cx="105120" cy="23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A09FBF9-0775-4055-B05B-608D37999A4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577301" y="4743449"/>
                  <a:ext cx="122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1A72C84-6A78-4873-B25C-8043718C1C3C}"/>
                    </a:ext>
                  </a:extLst>
                </p14:cNvPr>
                <p14:cNvContentPartPr/>
                <p14:nvPr/>
              </p14:nvContentPartPr>
              <p14:xfrm>
                <a:off x="8746141" y="4744169"/>
                <a:ext cx="115920" cy="95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1A72C84-6A78-4873-B25C-8043718C1C3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737141" y="4735169"/>
                  <a:ext cx="133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3D59C0A-2CC4-4EE9-B6FC-5FCDBB5EEABF}"/>
                    </a:ext>
                  </a:extLst>
                </p14:cNvPr>
                <p14:cNvContentPartPr/>
                <p14:nvPr/>
              </p14:nvContentPartPr>
              <p14:xfrm>
                <a:off x="8839381" y="4636169"/>
                <a:ext cx="32040" cy="186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3D59C0A-2CC4-4EE9-B6FC-5FCDBB5EEAB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830381" y="4627169"/>
                  <a:ext cx="49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34B2BE3-3C73-4797-B089-3AE4A8B8B272}"/>
                    </a:ext>
                  </a:extLst>
                </p14:cNvPr>
                <p14:cNvContentPartPr/>
                <p14:nvPr/>
              </p14:nvContentPartPr>
              <p14:xfrm>
                <a:off x="8923981" y="4687289"/>
                <a:ext cx="192240" cy="154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34B2BE3-3C73-4797-B089-3AE4A8B8B27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915341" y="4678289"/>
                  <a:ext cx="209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320412C-E596-4496-B769-D8C84B192240}"/>
                    </a:ext>
                  </a:extLst>
                </p14:cNvPr>
                <p14:cNvContentPartPr/>
                <p14:nvPr/>
              </p14:nvContentPartPr>
              <p14:xfrm>
                <a:off x="9096781" y="4823729"/>
                <a:ext cx="99000" cy="93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320412C-E596-4496-B769-D8C84B19224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087781" y="4815089"/>
                  <a:ext cx="116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8CDEF3A-5162-4DF0-96FF-2A3F6DBD87DE}"/>
                    </a:ext>
                  </a:extLst>
                </p14:cNvPr>
                <p14:cNvContentPartPr/>
                <p14:nvPr/>
              </p14:nvContentPartPr>
              <p14:xfrm>
                <a:off x="9233581" y="4807169"/>
                <a:ext cx="68040" cy="11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8CDEF3A-5162-4DF0-96FF-2A3F6DBD87D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224581" y="4798529"/>
                  <a:ext cx="85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F31FF74-AE1C-4AA0-A6A8-E40B4067806E}"/>
                    </a:ext>
                  </a:extLst>
                </p14:cNvPr>
                <p14:cNvContentPartPr/>
                <p14:nvPr/>
              </p14:nvContentPartPr>
              <p14:xfrm>
                <a:off x="9233581" y="4756049"/>
                <a:ext cx="53280" cy="51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F31FF74-AE1C-4AA0-A6A8-E40B4067806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224581" y="4747409"/>
                  <a:ext cx="70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A0ABA16-2D9B-42C2-8B85-47BB733A266E}"/>
                    </a:ext>
                  </a:extLst>
                </p14:cNvPr>
                <p14:cNvContentPartPr/>
                <p14:nvPr/>
              </p14:nvContentPartPr>
              <p14:xfrm>
                <a:off x="9367861" y="4786649"/>
                <a:ext cx="96840" cy="96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A0ABA16-2D9B-42C2-8B85-47BB733A266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359221" y="4778009"/>
                  <a:ext cx="11448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244FA18-D28E-4B5B-B029-6F3ACB26E384}"/>
              </a:ext>
            </a:extLst>
          </p:cNvPr>
          <p:cNvGrpSpPr/>
          <p:nvPr/>
        </p:nvGrpSpPr>
        <p:grpSpPr>
          <a:xfrm>
            <a:off x="1117741" y="3921569"/>
            <a:ext cx="2095560" cy="1387080"/>
            <a:chOff x="1117741" y="3921569"/>
            <a:chExt cx="2095560" cy="13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E80F77B-D7BA-493E-9875-9A9ABA3D251E}"/>
                    </a:ext>
                  </a:extLst>
                </p14:cNvPr>
                <p14:cNvContentPartPr/>
                <p14:nvPr/>
              </p14:nvContentPartPr>
              <p14:xfrm>
                <a:off x="1452901" y="4042169"/>
                <a:ext cx="156960" cy="1082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E80F77B-D7BA-493E-9875-9A9ABA3D251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444261" y="4033529"/>
                  <a:ext cx="174600" cy="10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87ED550-56AF-4AF6-9CE1-961B5A4BAEDD}"/>
                    </a:ext>
                  </a:extLst>
                </p14:cNvPr>
                <p14:cNvContentPartPr/>
                <p14:nvPr/>
              </p14:nvContentPartPr>
              <p14:xfrm>
                <a:off x="1392421" y="5147009"/>
                <a:ext cx="1533960" cy="87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87ED550-56AF-4AF6-9CE1-961B5A4BAED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383781" y="5138369"/>
                  <a:ext cx="1551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0D36DB8-855B-4884-9D09-20219932EB5B}"/>
                    </a:ext>
                  </a:extLst>
                </p14:cNvPr>
                <p14:cNvContentPartPr/>
                <p14:nvPr/>
              </p14:nvContentPartPr>
              <p14:xfrm>
                <a:off x="1525261" y="3984929"/>
                <a:ext cx="149760" cy="104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0D36DB8-855B-4884-9D09-20219932EB5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516261" y="3975929"/>
                  <a:ext cx="167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7B841AA-9CCE-43D6-9A33-3EA98E2BFBF9}"/>
                    </a:ext>
                  </a:extLst>
                </p14:cNvPr>
                <p14:cNvContentPartPr/>
                <p14:nvPr/>
              </p14:nvContentPartPr>
              <p14:xfrm>
                <a:off x="1789501" y="3947489"/>
                <a:ext cx="115200" cy="155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7B841AA-9CCE-43D6-9A33-3EA98E2BFBF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780501" y="3938489"/>
                  <a:ext cx="132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016E537-84C0-4435-844B-88889CDFA172}"/>
                    </a:ext>
                  </a:extLst>
                </p14:cNvPr>
                <p14:cNvContentPartPr/>
                <p14:nvPr/>
              </p14:nvContentPartPr>
              <p14:xfrm>
                <a:off x="1964821" y="3921569"/>
                <a:ext cx="47880" cy="151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016E537-84C0-4435-844B-88889CDFA17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955821" y="3912929"/>
                  <a:ext cx="65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017CD86-62B1-4E2D-9BA8-51AE85DCDA21}"/>
                    </a:ext>
                  </a:extLst>
                </p14:cNvPr>
                <p14:cNvContentPartPr/>
                <p14:nvPr/>
              </p14:nvContentPartPr>
              <p14:xfrm>
                <a:off x="2033581" y="3975209"/>
                <a:ext cx="57600" cy="113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017CD86-62B1-4E2D-9BA8-51AE85DCDA2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024581" y="3966209"/>
                  <a:ext cx="75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F758A03-0474-474D-99A2-770A5A8EBBB0}"/>
                    </a:ext>
                  </a:extLst>
                </p14:cNvPr>
                <p14:cNvContentPartPr/>
                <p14:nvPr/>
              </p14:nvContentPartPr>
              <p14:xfrm>
                <a:off x="2027101" y="4015889"/>
                <a:ext cx="130680" cy="12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F758A03-0474-474D-99A2-770A5A8EBBB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018461" y="4007249"/>
                  <a:ext cx="148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792D095-0799-4416-8CED-4AAC5463C044}"/>
                    </a:ext>
                  </a:extLst>
                </p14:cNvPr>
                <p14:cNvContentPartPr/>
                <p14:nvPr/>
              </p14:nvContentPartPr>
              <p14:xfrm>
                <a:off x="2151301" y="3930209"/>
                <a:ext cx="91800" cy="178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792D095-0799-4416-8CED-4AAC5463C04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142301" y="3921569"/>
                  <a:ext cx="109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2B66E97-F61E-4DFF-88DE-28DCAED4BA8E}"/>
                    </a:ext>
                  </a:extLst>
                </p14:cNvPr>
                <p14:cNvContentPartPr/>
                <p14:nvPr/>
              </p14:nvContentPartPr>
              <p14:xfrm>
                <a:off x="1607341" y="4235849"/>
                <a:ext cx="1225800" cy="979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2B66E97-F61E-4DFF-88DE-28DCAED4BA8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98341" y="4226849"/>
                  <a:ext cx="1243440" cy="9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A02D445-A734-467A-B37F-FCFC2534912E}"/>
                    </a:ext>
                  </a:extLst>
                </p14:cNvPr>
                <p14:cNvContentPartPr/>
                <p14:nvPr/>
              </p14:nvContentPartPr>
              <p14:xfrm>
                <a:off x="2909821" y="5172929"/>
                <a:ext cx="135000" cy="135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A02D445-A734-467A-B37F-FCFC2534912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900821" y="5163929"/>
                  <a:ext cx="152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9CE8390-0D0A-4E6C-B10E-F796E2EFD740}"/>
                    </a:ext>
                  </a:extLst>
                </p14:cNvPr>
                <p14:cNvContentPartPr/>
                <p14:nvPr/>
              </p14:nvContentPartPr>
              <p14:xfrm>
                <a:off x="1117741" y="4061609"/>
                <a:ext cx="179640" cy="168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9CE8390-0D0A-4E6C-B10E-F796E2EFD74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09101" y="4052609"/>
                  <a:ext cx="197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6EDFDD7-583C-4599-8E62-F2DCC5E09857}"/>
                    </a:ext>
                  </a:extLst>
                </p14:cNvPr>
                <p14:cNvContentPartPr/>
                <p14:nvPr/>
              </p14:nvContentPartPr>
              <p14:xfrm>
                <a:off x="1234741" y="4103729"/>
                <a:ext cx="56520" cy="117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6EDFDD7-583C-4599-8E62-F2DCC5E0985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225741" y="4095089"/>
                  <a:ext cx="74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C521FD2-12ED-4C5E-A057-E6513B70DFFF}"/>
                    </a:ext>
                  </a:extLst>
                </p14:cNvPr>
                <p14:cNvContentPartPr/>
                <p14:nvPr/>
              </p14:nvContentPartPr>
              <p14:xfrm>
                <a:off x="1310701" y="4177169"/>
                <a:ext cx="121680" cy="90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C521FD2-12ED-4C5E-A057-E6513B70DFF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301701" y="4168529"/>
                  <a:ext cx="139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B608EBE-6BD9-4AC8-9833-AE6A0A7C5A9D}"/>
                    </a:ext>
                  </a:extLst>
                </p14:cNvPr>
                <p14:cNvContentPartPr/>
                <p14:nvPr/>
              </p14:nvContentPartPr>
              <p14:xfrm>
                <a:off x="3126181" y="4959449"/>
                <a:ext cx="86040" cy="1386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B608EBE-6BD9-4AC8-9833-AE6A0A7C5A9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117181" y="4950449"/>
                  <a:ext cx="103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DBD8E45-9643-423C-984E-8F5A2394B3F8}"/>
                    </a:ext>
                  </a:extLst>
                </p14:cNvPr>
                <p14:cNvContentPartPr/>
                <p14:nvPr/>
              </p14:nvContentPartPr>
              <p14:xfrm>
                <a:off x="3094141" y="4995449"/>
                <a:ext cx="119160" cy="108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DBD8E45-9643-423C-984E-8F5A2394B3F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085501" y="4986449"/>
                  <a:ext cx="1368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C4F70708-F08C-4E16-BD3A-A02F04707340}"/>
              </a:ext>
            </a:extLst>
          </p:cNvPr>
          <p:cNvGrpSpPr/>
          <p:nvPr/>
        </p:nvGrpSpPr>
        <p:grpSpPr>
          <a:xfrm>
            <a:off x="3499141" y="4497209"/>
            <a:ext cx="2834640" cy="1207440"/>
            <a:chOff x="3499141" y="4497209"/>
            <a:chExt cx="2834640" cy="12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74C0083-8641-4591-93C6-E2E0DB05B866}"/>
                    </a:ext>
                  </a:extLst>
                </p14:cNvPr>
                <p14:cNvContentPartPr/>
                <p14:nvPr/>
              </p14:nvContentPartPr>
              <p14:xfrm>
                <a:off x="4547101" y="5564609"/>
                <a:ext cx="80640" cy="140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74C0083-8641-4591-93C6-E2E0DB05B86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538461" y="5555969"/>
                  <a:ext cx="98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EBD460B-821A-4DE0-8508-1E63EF7B57F3}"/>
                    </a:ext>
                  </a:extLst>
                </p14:cNvPr>
                <p14:cNvContentPartPr/>
                <p14:nvPr/>
              </p14:nvContentPartPr>
              <p14:xfrm>
                <a:off x="4513981" y="5592329"/>
                <a:ext cx="82080" cy="12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EBD460B-821A-4DE0-8508-1E63EF7B57F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505341" y="5583689"/>
                  <a:ext cx="99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A36EB2E-8602-4753-A500-43553CCE6545}"/>
                    </a:ext>
                  </a:extLst>
                </p14:cNvPr>
                <p14:cNvContentPartPr/>
                <p14:nvPr/>
              </p14:nvContentPartPr>
              <p14:xfrm>
                <a:off x="4675261" y="5607449"/>
                <a:ext cx="53280" cy="136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A36EB2E-8602-4753-A500-43553CCE654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66261" y="5598809"/>
                  <a:ext cx="70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10B4A78-C534-437A-97AF-E236E88656AD}"/>
                    </a:ext>
                  </a:extLst>
                </p14:cNvPr>
                <p14:cNvContentPartPr/>
                <p14:nvPr/>
              </p14:nvContentPartPr>
              <p14:xfrm>
                <a:off x="4675261" y="5571449"/>
                <a:ext cx="59760" cy="47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10B4A78-C534-437A-97AF-E236E88656A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666261" y="5562449"/>
                  <a:ext cx="77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07073D1-13B9-4C2D-8F33-92A21D0FDBD0}"/>
                    </a:ext>
                  </a:extLst>
                </p14:cNvPr>
                <p14:cNvContentPartPr/>
                <p14:nvPr/>
              </p14:nvContentPartPr>
              <p14:xfrm>
                <a:off x="4793701" y="5589449"/>
                <a:ext cx="97560" cy="87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07073D1-13B9-4C2D-8F33-92A21D0FDBD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785061" y="5580809"/>
                  <a:ext cx="115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1C3DD93-C952-4656-8879-98A21A81F686}"/>
                    </a:ext>
                  </a:extLst>
                </p14:cNvPr>
                <p14:cNvContentPartPr/>
                <p14:nvPr/>
              </p14:nvContentPartPr>
              <p14:xfrm>
                <a:off x="3499141" y="4497209"/>
                <a:ext cx="351720" cy="2372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1C3DD93-C952-4656-8879-98A21A81F68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490501" y="4488209"/>
                  <a:ext cx="369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16E4F15-357B-40BF-B9D2-E36B9327AE71}"/>
                    </a:ext>
                  </a:extLst>
                </p14:cNvPr>
                <p14:cNvContentPartPr/>
                <p14:nvPr/>
              </p14:nvContentPartPr>
              <p14:xfrm>
                <a:off x="3805501" y="4658489"/>
                <a:ext cx="92160" cy="138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16E4F15-357B-40BF-B9D2-E36B9327AE7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796861" y="4649489"/>
                  <a:ext cx="109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F2C62E9-AF8E-4F81-9939-AE9291A769D1}"/>
                    </a:ext>
                  </a:extLst>
                </p14:cNvPr>
                <p14:cNvContentPartPr/>
                <p14:nvPr/>
              </p14:nvContentPartPr>
              <p14:xfrm>
                <a:off x="3963181" y="4605569"/>
                <a:ext cx="21600" cy="1015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F2C62E9-AF8E-4F81-9939-AE9291A769D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954181" y="4596569"/>
                  <a:ext cx="39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8A436DF-6C6E-4E1B-96DA-347B4A925B05}"/>
                    </a:ext>
                  </a:extLst>
                </p14:cNvPr>
                <p14:cNvContentPartPr/>
                <p14:nvPr/>
              </p14:nvContentPartPr>
              <p14:xfrm>
                <a:off x="3928261" y="4634009"/>
                <a:ext cx="130680" cy="18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8A436DF-6C6E-4E1B-96DA-347B4A925B0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919261" y="4625009"/>
                  <a:ext cx="148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1E079E5-8C32-4A87-8816-0D31C54088AD}"/>
                    </a:ext>
                  </a:extLst>
                </p14:cNvPr>
                <p14:cNvContentPartPr/>
                <p14:nvPr/>
              </p14:nvContentPartPr>
              <p14:xfrm>
                <a:off x="4112941" y="4551209"/>
                <a:ext cx="267840" cy="2210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1E079E5-8C32-4A87-8816-0D31C54088A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104301" y="4542569"/>
                  <a:ext cx="285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F71D224-3EDE-4A94-A1DD-4FA50A58B767}"/>
                    </a:ext>
                  </a:extLst>
                </p14:cNvPr>
                <p14:cNvContentPartPr/>
                <p14:nvPr/>
              </p14:nvContentPartPr>
              <p14:xfrm>
                <a:off x="4349821" y="4762169"/>
                <a:ext cx="114480" cy="146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F71D224-3EDE-4A94-A1DD-4FA50A58B76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341181" y="4753169"/>
                  <a:ext cx="132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66A08F0-77C4-49E8-91AE-F68DD18A5261}"/>
                    </a:ext>
                  </a:extLst>
                </p14:cNvPr>
                <p14:cNvContentPartPr/>
                <p14:nvPr/>
              </p14:nvContentPartPr>
              <p14:xfrm>
                <a:off x="4529821" y="4731929"/>
                <a:ext cx="103320" cy="10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66A08F0-77C4-49E8-91AE-F68DD18A526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521181" y="4722929"/>
                  <a:ext cx="120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A3C2752-7E1F-4211-AF0E-68E24014B5F0}"/>
                    </a:ext>
                  </a:extLst>
                </p14:cNvPr>
                <p14:cNvContentPartPr/>
                <p14:nvPr/>
              </p14:nvContentPartPr>
              <p14:xfrm>
                <a:off x="4576621" y="4676849"/>
                <a:ext cx="83160" cy="10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A3C2752-7E1F-4211-AF0E-68E24014B5F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567621" y="4668209"/>
                  <a:ext cx="100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2B39CB8-0D1F-4166-93E6-C17FC019ED99}"/>
                    </a:ext>
                  </a:extLst>
                </p14:cNvPr>
                <p14:cNvContentPartPr/>
                <p14:nvPr/>
              </p14:nvContentPartPr>
              <p14:xfrm>
                <a:off x="4795861" y="4619969"/>
                <a:ext cx="173160" cy="173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2B39CB8-0D1F-4166-93E6-C17FC019ED9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787221" y="4610969"/>
                  <a:ext cx="190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3A3D959-E66D-489F-A478-2C0E07CD6313}"/>
                    </a:ext>
                  </a:extLst>
                </p14:cNvPr>
                <p14:cNvContentPartPr/>
                <p14:nvPr/>
              </p14:nvContentPartPr>
              <p14:xfrm>
                <a:off x="3664741" y="5063129"/>
                <a:ext cx="339120" cy="231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3A3D959-E66D-489F-A478-2C0E07CD631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655741" y="5054129"/>
                  <a:ext cx="356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DF90812-9788-4563-A3AA-C4369E0B9707}"/>
                    </a:ext>
                  </a:extLst>
                </p14:cNvPr>
                <p14:cNvContentPartPr/>
                <p14:nvPr/>
              </p14:nvContentPartPr>
              <p14:xfrm>
                <a:off x="3932221" y="5237009"/>
                <a:ext cx="157320" cy="1753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DF90812-9788-4563-A3AA-C4369E0B970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923581" y="5228009"/>
                  <a:ext cx="174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5387C68-7DC5-45B7-8DD0-FE25B87EC26D}"/>
                    </a:ext>
                  </a:extLst>
                </p14:cNvPr>
                <p14:cNvContentPartPr/>
                <p14:nvPr/>
              </p14:nvContentPartPr>
              <p14:xfrm>
                <a:off x="4205821" y="5237729"/>
                <a:ext cx="156600" cy="194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5387C68-7DC5-45B7-8DD0-FE25B87EC26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196821" y="5228729"/>
                  <a:ext cx="174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7D7B496-8EC4-4432-A991-739B986FB4BC}"/>
                    </a:ext>
                  </a:extLst>
                </p14:cNvPr>
                <p14:cNvContentPartPr/>
                <p14:nvPr/>
              </p14:nvContentPartPr>
              <p14:xfrm>
                <a:off x="4276741" y="5152769"/>
                <a:ext cx="121320" cy="29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7D7B496-8EC4-4432-A991-739B986FB4B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267741" y="5143769"/>
                  <a:ext cx="138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28BF516-1AEA-4056-84D0-6B81422D6B7B}"/>
                    </a:ext>
                  </a:extLst>
                </p14:cNvPr>
                <p14:cNvContentPartPr/>
                <p14:nvPr/>
              </p14:nvContentPartPr>
              <p14:xfrm>
                <a:off x="4605781" y="5056289"/>
                <a:ext cx="207000" cy="399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28BF516-1AEA-4056-84D0-6B81422D6B7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597141" y="5047289"/>
                  <a:ext cx="2246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B7B429B-8C57-4D1A-A200-D75E11C4F0CE}"/>
                    </a:ext>
                  </a:extLst>
                </p14:cNvPr>
                <p14:cNvContentPartPr/>
                <p14:nvPr/>
              </p14:nvContentPartPr>
              <p14:xfrm>
                <a:off x="4644301" y="4834169"/>
                <a:ext cx="83160" cy="1350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B7B429B-8C57-4D1A-A200-D75E11C4F0C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635301" y="4825529"/>
                  <a:ext cx="100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F132558-C606-4B1F-8DC5-6AE060603AD3}"/>
                    </a:ext>
                  </a:extLst>
                </p14:cNvPr>
                <p14:cNvContentPartPr/>
                <p14:nvPr/>
              </p14:nvContentPartPr>
              <p14:xfrm>
                <a:off x="4627381" y="4898249"/>
                <a:ext cx="84960" cy="18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F132558-C606-4B1F-8DC5-6AE060603AD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618741" y="4889249"/>
                  <a:ext cx="102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E0FBE61-3CA5-46F5-9CF8-00040C2C9188}"/>
                    </a:ext>
                  </a:extLst>
                </p14:cNvPr>
                <p14:cNvContentPartPr/>
                <p14:nvPr/>
              </p14:nvContentPartPr>
              <p14:xfrm>
                <a:off x="4751581" y="4916249"/>
                <a:ext cx="68040" cy="4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E0FBE61-3CA5-46F5-9CF8-00040C2C918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742581" y="4907609"/>
                  <a:ext cx="85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724D53D-2C00-4B11-A223-8EBA957DA768}"/>
                    </a:ext>
                  </a:extLst>
                </p14:cNvPr>
                <p14:cNvContentPartPr/>
                <p14:nvPr/>
              </p14:nvContentPartPr>
              <p14:xfrm>
                <a:off x="4816021" y="4892489"/>
                <a:ext cx="177120" cy="730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724D53D-2C00-4B11-A223-8EBA957DA76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807381" y="4883489"/>
                  <a:ext cx="194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03EE2C8-968E-40D5-A96F-5BD136038CB5}"/>
                    </a:ext>
                  </a:extLst>
                </p14:cNvPr>
                <p14:cNvContentPartPr/>
                <p14:nvPr/>
              </p14:nvContentPartPr>
              <p14:xfrm>
                <a:off x="4498141" y="5170769"/>
                <a:ext cx="23040" cy="172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03EE2C8-968E-40D5-A96F-5BD136038CB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89141" y="5162129"/>
                  <a:ext cx="40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B9FAA91-A0A8-4798-9C77-AA9A043D1331}"/>
                    </a:ext>
                  </a:extLst>
                </p14:cNvPr>
                <p14:cNvContentPartPr/>
                <p14:nvPr/>
              </p14:nvContentPartPr>
              <p14:xfrm>
                <a:off x="4515061" y="5108849"/>
                <a:ext cx="111600" cy="221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B9FAA91-A0A8-4798-9C77-AA9A043D133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506421" y="5099849"/>
                  <a:ext cx="129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2F1085D-FD38-453B-A3D7-500CFE728310}"/>
                    </a:ext>
                  </a:extLst>
                </p14:cNvPr>
                <p14:cNvContentPartPr/>
                <p14:nvPr/>
              </p14:nvContentPartPr>
              <p14:xfrm>
                <a:off x="4814941" y="5257529"/>
                <a:ext cx="70200" cy="1170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2F1085D-FD38-453B-A3D7-500CFE72831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806301" y="5248889"/>
                  <a:ext cx="87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49091FC-AB4F-42F2-99B3-6D25FE5871C5}"/>
                    </a:ext>
                  </a:extLst>
                </p14:cNvPr>
                <p14:cNvContentPartPr/>
                <p14:nvPr/>
              </p14:nvContentPartPr>
              <p14:xfrm>
                <a:off x="4884781" y="5136569"/>
                <a:ext cx="15120" cy="136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49091FC-AB4F-42F2-99B3-6D25FE5871C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876141" y="5127569"/>
                  <a:ext cx="32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A3658CE-824B-4767-8483-39B0B8656E2B}"/>
                    </a:ext>
                  </a:extLst>
                </p14:cNvPr>
                <p14:cNvContentPartPr/>
                <p14:nvPr/>
              </p14:nvContentPartPr>
              <p14:xfrm>
                <a:off x="4884781" y="5149889"/>
                <a:ext cx="360" cy="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A3658CE-824B-4767-8483-39B0B8656E2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876141" y="51412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5220EDE-AE63-4532-851D-F9CD95130FC7}"/>
                    </a:ext>
                  </a:extLst>
                </p14:cNvPr>
                <p14:cNvContentPartPr/>
                <p14:nvPr/>
              </p14:nvContentPartPr>
              <p14:xfrm>
                <a:off x="4884781" y="5149889"/>
                <a:ext cx="141120" cy="1321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5220EDE-AE63-4532-851D-F9CD95130FC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876141" y="5141249"/>
                  <a:ext cx="158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5DC5139-DD80-4361-A76D-4052B4FF38D3}"/>
                    </a:ext>
                  </a:extLst>
                </p14:cNvPr>
                <p14:cNvContentPartPr/>
                <p14:nvPr/>
              </p14:nvContentPartPr>
              <p14:xfrm>
                <a:off x="5072341" y="5278409"/>
                <a:ext cx="95760" cy="98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5DC5139-DD80-4361-A76D-4052B4FF38D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063701" y="5269409"/>
                  <a:ext cx="113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4A2BF3A-EEDE-49D4-A006-E31049FBCFCA}"/>
                    </a:ext>
                  </a:extLst>
                </p14:cNvPr>
                <p14:cNvContentPartPr/>
                <p14:nvPr/>
              </p14:nvContentPartPr>
              <p14:xfrm>
                <a:off x="5161621" y="5104529"/>
                <a:ext cx="29520" cy="2710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4A2BF3A-EEDE-49D4-A006-E31049FBCFC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152621" y="5095889"/>
                  <a:ext cx="471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A4DEC24-4EEE-4879-A33E-5E794F65116D}"/>
                    </a:ext>
                  </a:extLst>
                </p14:cNvPr>
                <p14:cNvContentPartPr/>
                <p14:nvPr/>
              </p14:nvContentPartPr>
              <p14:xfrm>
                <a:off x="5227861" y="5218649"/>
                <a:ext cx="87840" cy="1584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A4DEC24-4EEE-4879-A33E-5E794F65116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218861" y="5209649"/>
                  <a:ext cx="105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4EA0EB9-CD90-413D-9A35-FB0567E8DCE3}"/>
                    </a:ext>
                  </a:extLst>
                </p14:cNvPr>
                <p14:cNvContentPartPr/>
                <p14:nvPr/>
              </p14:nvContentPartPr>
              <p14:xfrm>
                <a:off x="5215621" y="5310089"/>
                <a:ext cx="110520" cy="79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4EA0EB9-CD90-413D-9A35-FB0567E8DCE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206621" y="5301449"/>
                  <a:ext cx="128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A11145B-EE60-4DAF-8106-17A643407556}"/>
                    </a:ext>
                  </a:extLst>
                </p14:cNvPr>
                <p14:cNvContentPartPr/>
                <p14:nvPr/>
              </p14:nvContentPartPr>
              <p14:xfrm>
                <a:off x="5426221" y="5241329"/>
                <a:ext cx="119160" cy="536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A11145B-EE60-4DAF-8106-17A64340755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417581" y="5232689"/>
                  <a:ext cx="136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8B72765-3CAA-4CE7-BA4B-C2D517DA394B}"/>
                    </a:ext>
                  </a:extLst>
                </p14:cNvPr>
                <p14:cNvContentPartPr/>
                <p14:nvPr/>
              </p14:nvContentPartPr>
              <p14:xfrm>
                <a:off x="5711701" y="5042969"/>
                <a:ext cx="228600" cy="199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8B72765-3CAA-4CE7-BA4B-C2D517DA394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703061" y="5033969"/>
                  <a:ext cx="246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9313554-F206-4218-BEBC-6DCF131D1FE1}"/>
                    </a:ext>
                  </a:extLst>
                </p14:cNvPr>
                <p14:cNvContentPartPr/>
                <p14:nvPr/>
              </p14:nvContentPartPr>
              <p14:xfrm>
                <a:off x="5824741" y="5123249"/>
                <a:ext cx="113760" cy="1472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9313554-F206-4218-BEBC-6DCF131D1FE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815741" y="5114249"/>
                  <a:ext cx="131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057038A-952C-4D5D-B19C-2E6F45666C36}"/>
                    </a:ext>
                  </a:extLst>
                </p14:cNvPr>
                <p14:cNvContentPartPr/>
                <p14:nvPr/>
              </p14:nvContentPartPr>
              <p14:xfrm>
                <a:off x="5970181" y="5215409"/>
                <a:ext cx="109800" cy="770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057038A-952C-4D5D-B19C-2E6F45666C3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961181" y="5206769"/>
                  <a:ext cx="127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3E3F67F-F9D5-463F-89D0-9CA2F4CD2618}"/>
                    </a:ext>
                  </a:extLst>
                </p14:cNvPr>
                <p14:cNvContentPartPr/>
                <p14:nvPr/>
              </p14:nvContentPartPr>
              <p14:xfrm>
                <a:off x="6092941" y="4984289"/>
                <a:ext cx="176400" cy="181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3E3F67F-F9D5-463F-89D0-9CA2F4CD261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083941" y="4975289"/>
                  <a:ext cx="194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7AEE62D-CE66-407D-9535-5A44621C1BCE}"/>
                    </a:ext>
                  </a:extLst>
                </p14:cNvPr>
                <p14:cNvContentPartPr/>
                <p14:nvPr/>
              </p14:nvContentPartPr>
              <p14:xfrm>
                <a:off x="5728261" y="5332049"/>
                <a:ext cx="407520" cy="187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7AEE62D-CE66-407D-9535-5A44621C1BC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719621" y="5323409"/>
                  <a:ext cx="425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D81E2B6-47D8-48A2-8CA7-81A5284447AA}"/>
                    </a:ext>
                  </a:extLst>
                </p14:cNvPr>
                <p14:cNvContentPartPr/>
                <p14:nvPr/>
              </p14:nvContentPartPr>
              <p14:xfrm>
                <a:off x="5715661" y="5463809"/>
                <a:ext cx="226080" cy="2034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D81E2B6-47D8-48A2-8CA7-81A5284447A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707021" y="5454809"/>
                  <a:ext cx="243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0E2B590-C6C7-4003-A2F6-C49B663AF359}"/>
                    </a:ext>
                  </a:extLst>
                </p14:cNvPr>
                <p14:cNvContentPartPr/>
                <p14:nvPr/>
              </p14:nvContentPartPr>
              <p14:xfrm>
                <a:off x="6051181" y="5475329"/>
                <a:ext cx="282600" cy="2174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0E2B590-C6C7-4003-A2F6-C49B663AF35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042181" y="5466329"/>
                  <a:ext cx="30024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79F658-3460-4711-BF8A-A7CFAFB9B3B9}"/>
                  </a:ext>
                </a:extLst>
              </p14:cNvPr>
              <p14:cNvContentPartPr/>
              <p14:nvPr/>
            </p14:nvContentPartPr>
            <p14:xfrm>
              <a:off x="8976181" y="1933289"/>
              <a:ext cx="204840" cy="19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79F658-3460-4711-BF8A-A7CFAFB9B3B9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8967541" y="1924289"/>
                <a:ext cx="222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6CF286-7B5F-45B0-B1E2-648172530D4C}"/>
                  </a:ext>
                </a:extLst>
              </p14:cNvPr>
              <p14:cNvContentPartPr/>
              <p14:nvPr/>
            </p14:nvContentPartPr>
            <p14:xfrm>
              <a:off x="9060781" y="1923929"/>
              <a:ext cx="180360" cy="56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6CF286-7B5F-45B0-B1E2-648172530D4C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9052141" y="1914929"/>
                <a:ext cx="198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0831A-E071-4766-8270-D6200BD2F66B}"/>
                  </a:ext>
                </a:extLst>
              </p14:cNvPr>
              <p14:cNvContentPartPr/>
              <p14:nvPr/>
            </p14:nvContentPartPr>
            <p14:xfrm>
              <a:off x="9047101" y="1996289"/>
              <a:ext cx="128520" cy="14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0831A-E071-4766-8270-D6200BD2F66B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9038101" y="1987649"/>
                <a:ext cx="14616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EE9FBE76-5FF6-46D4-9C57-FBCFA304775D}"/>
              </a:ext>
            </a:extLst>
          </p:cNvPr>
          <p:cNvGrpSpPr/>
          <p:nvPr/>
        </p:nvGrpSpPr>
        <p:grpSpPr>
          <a:xfrm>
            <a:off x="9359581" y="1934369"/>
            <a:ext cx="1019880" cy="329400"/>
            <a:chOff x="9359581" y="1934369"/>
            <a:chExt cx="101988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FB6F71-8A1C-41CE-95BF-E8FFECFEE3DC}"/>
                    </a:ext>
                  </a:extLst>
                </p14:cNvPr>
                <p14:cNvContentPartPr/>
                <p14:nvPr/>
              </p14:nvContentPartPr>
              <p14:xfrm>
                <a:off x="9359581" y="2042009"/>
                <a:ext cx="122040" cy="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FB6F71-8A1C-41CE-95BF-E8FFECFEE3D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350941" y="2033369"/>
                  <a:ext cx="139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7FD273-4BD3-4EF4-B1EB-FC1AC73395B3}"/>
                    </a:ext>
                  </a:extLst>
                </p14:cNvPr>
                <p14:cNvContentPartPr/>
                <p14:nvPr/>
              </p14:nvContentPartPr>
              <p14:xfrm>
                <a:off x="9398821" y="2004929"/>
                <a:ext cx="83160" cy="7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7FD273-4BD3-4EF4-B1EB-FC1AC73395B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389821" y="1996289"/>
                  <a:ext cx="100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BEF69C-564C-4F3B-AB2B-A89D2AA5D741}"/>
                    </a:ext>
                  </a:extLst>
                </p14:cNvPr>
                <p14:cNvContentPartPr/>
                <p14:nvPr/>
              </p14:nvContentPartPr>
              <p14:xfrm>
                <a:off x="9620581" y="1934369"/>
                <a:ext cx="69840" cy="217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BEF69C-564C-4F3B-AB2B-A89D2AA5D74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611941" y="1925729"/>
                  <a:ext cx="87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96EA887-886A-4D6E-8384-76743E7CFA8D}"/>
                    </a:ext>
                  </a:extLst>
                </p14:cNvPr>
                <p14:cNvContentPartPr/>
                <p14:nvPr/>
              </p14:nvContentPartPr>
              <p14:xfrm>
                <a:off x="9703021" y="1954169"/>
                <a:ext cx="96840" cy="21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96EA887-886A-4D6E-8384-76743E7CFA8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694021" y="1945169"/>
                  <a:ext cx="114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BA707DB-6B7B-434F-BF50-67341F4B31BA}"/>
                    </a:ext>
                  </a:extLst>
                </p14:cNvPr>
                <p14:cNvContentPartPr/>
                <p14:nvPr/>
              </p14:nvContentPartPr>
              <p14:xfrm>
                <a:off x="9780061" y="2144609"/>
                <a:ext cx="97920" cy="115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BA707DB-6B7B-434F-BF50-67341F4B31B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771421" y="2135969"/>
                  <a:ext cx="115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701EF1-92D1-42D2-853D-08B558D8807C}"/>
                    </a:ext>
                  </a:extLst>
                </p14:cNvPr>
                <p14:cNvContentPartPr/>
                <p14:nvPr/>
              </p14:nvContentPartPr>
              <p14:xfrm>
                <a:off x="9934141" y="2174849"/>
                <a:ext cx="209520" cy="88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701EF1-92D1-42D2-853D-08B558D8807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925501" y="2165849"/>
                  <a:ext cx="227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857689-34F3-4739-9242-BCF4B9A7A6E3}"/>
                    </a:ext>
                  </a:extLst>
                </p14:cNvPr>
                <p14:cNvContentPartPr/>
                <p14:nvPr/>
              </p14:nvContentPartPr>
              <p14:xfrm>
                <a:off x="10172461" y="2207969"/>
                <a:ext cx="39600" cy="2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857689-34F3-4739-9242-BCF4B9A7A6E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163461" y="2199329"/>
                  <a:ext cx="57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7374F8-6F7E-495B-8085-5E9F79F5F17E}"/>
                    </a:ext>
                  </a:extLst>
                </p14:cNvPr>
                <p14:cNvContentPartPr/>
                <p14:nvPr/>
              </p14:nvContentPartPr>
              <p14:xfrm>
                <a:off x="10279381" y="2159369"/>
                <a:ext cx="100080" cy="82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7374F8-6F7E-495B-8085-5E9F79F5F17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270381" y="2150729"/>
                  <a:ext cx="11772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B111603-2957-4A0A-B9AF-BAF7956D169F}"/>
              </a:ext>
            </a:extLst>
          </p:cNvPr>
          <p:cNvGrpSpPr/>
          <p:nvPr/>
        </p:nvGrpSpPr>
        <p:grpSpPr>
          <a:xfrm>
            <a:off x="8372821" y="1932569"/>
            <a:ext cx="390600" cy="300600"/>
            <a:chOff x="8372821" y="1932569"/>
            <a:chExt cx="39060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F876DF8-C801-4BCB-A922-4701A5FB620B}"/>
                    </a:ext>
                  </a:extLst>
                </p14:cNvPr>
                <p14:cNvContentPartPr/>
                <p14:nvPr/>
              </p14:nvContentPartPr>
              <p14:xfrm>
                <a:off x="8372821" y="1932569"/>
                <a:ext cx="165960" cy="243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F876DF8-C801-4BCB-A922-4701A5FB620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363821" y="1923569"/>
                  <a:ext cx="183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A125691-84CE-44BA-8786-7A533F7AD4B3}"/>
                    </a:ext>
                  </a:extLst>
                </p14:cNvPr>
                <p14:cNvContentPartPr/>
                <p14:nvPr/>
              </p14:nvContentPartPr>
              <p14:xfrm>
                <a:off x="8565061" y="1956329"/>
                <a:ext cx="34200" cy="146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A125691-84CE-44BA-8786-7A533F7AD4B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556061" y="1947689"/>
                  <a:ext cx="51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CDF2BA3-62EB-4A0D-A89C-BB432E000DCF}"/>
                    </a:ext>
                  </a:extLst>
                </p14:cNvPr>
                <p14:cNvContentPartPr/>
                <p14:nvPr/>
              </p14:nvContentPartPr>
              <p14:xfrm>
                <a:off x="8587741" y="2141369"/>
                <a:ext cx="70560" cy="91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CDF2BA3-62EB-4A0D-A89C-BB432E000DC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579101" y="2132369"/>
                  <a:ext cx="88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EE263D0-B55B-4C6E-B7A0-A529215DC78C}"/>
                    </a:ext>
                  </a:extLst>
                </p14:cNvPr>
                <p14:cNvContentPartPr/>
                <p14:nvPr/>
              </p14:nvContentPartPr>
              <p14:xfrm>
                <a:off x="8658301" y="2084129"/>
                <a:ext cx="103680" cy="70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EE263D0-B55B-4C6E-B7A0-A529215DC78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649301" y="2075129"/>
                  <a:ext cx="121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F4CC2F8-E784-4AE5-B374-68FB773DE53B}"/>
                    </a:ext>
                  </a:extLst>
                </p14:cNvPr>
                <p14:cNvContentPartPr/>
                <p14:nvPr/>
              </p14:nvContentPartPr>
              <p14:xfrm>
                <a:off x="8706901" y="2024009"/>
                <a:ext cx="56520" cy="17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F4CC2F8-E784-4AE5-B374-68FB773DE53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697901" y="2015009"/>
                  <a:ext cx="741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F4A78783-2DF2-412D-BCD3-37C0445FFF34}"/>
              </a:ext>
            </a:extLst>
          </p:cNvPr>
          <p:cNvGrpSpPr/>
          <p:nvPr/>
        </p:nvGrpSpPr>
        <p:grpSpPr>
          <a:xfrm>
            <a:off x="8890501" y="2376809"/>
            <a:ext cx="1515600" cy="299880"/>
            <a:chOff x="8890501" y="2376809"/>
            <a:chExt cx="151560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87B0B76-12B2-4B05-9275-B47935B74EFE}"/>
                    </a:ext>
                  </a:extLst>
                </p14:cNvPr>
                <p14:cNvContentPartPr/>
                <p14:nvPr/>
              </p14:nvContentPartPr>
              <p14:xfrm>
                <a:off x="8890501" y="2376809"/>
                <a:ext cx="178200" cy="203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87B0B76-12B2-4B05-9275-B47935B74EF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881501" y="2368169"/>
                  <a:ext cx="195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B391A64-8069-4136-89E5-ABCC70D86B66}"/>
                    </a:ext>
                  </a:extLst>
                </p14:cNvPr>
                <p14:cNvContentPartPr/>
                <p14:nvPr/>
              </p14:nvContentPartPr>
              <p14:xfrm>
                <a:off x="9022621" y="2442689"/>
                <a:ext cx="87120" cy="119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B391A64-8069-4136-89E5-ABCC70D86B6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013981" y="2433689"/>
                  <a:ext cx="104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1C126F6-7A42-45C3-843A-2C7B84324392}"/>
                    </a:ext>
                  </a:extLst>
                </p14:cNvPr>
                <p14:cNvContentPartPr/>
                <p14:nvPr/>
              </p14:nvContentPartPr>
              <p14:xfrm>
                <a:off x="9168781" y="2509289"/>
                <a:ext cx="65520" cy="71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1C126F6-7A42-45C3-843A-2C7B8432439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159781" y="2500289"/>
                  <a:ext cx="83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8FF73D0-7EC2-4B27-8C8B-E5FD3B3F39D8}"/>
                    </a:ext>
                  </a:extLst>
                </p14:cNvPr>
                <p14:cNvContentPartPr/>
                <p14:nvPr/>
              </p14:nvContentPartPr>
              <p14:xfrm>
                <a:off x="9362821" y="2477969"/>
                <a:ext cx="59760" cy="9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8FF73D0-7EC2-4B27-8C8B-E5FD3B3F39D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353821" y="2468969"/>
                  <a:ext cx="77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870922C-410D-495C-B4D2-52705C85E641}"/>
                    </a:ext>
                  </a:extLst>
                </p14:cNvPr>
                <p14:cNvContentPartPr/>
                <p14:nvPr/>
              </p14:nvContentPartPr>
              <p14:xfrm>
                <a:off x="9362821" y="2435129"/>
                <a:ext cx="89280" cy="51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870922C-410D-495C-B4D2-52705C85E64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353821" y="2426129"/>
                  <a:ext cx="106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E640366-EBBA-47F2-B6F2-4698A0791F33}"/>
                    </a:ext>
                  </a:extLst>
                </p14:cNvPr>
                <p14:cNvContentPartPr/>
                <p14:nvPr/>
              </p14:nvContentPartPr>
              <p14:xfrm>
                <a:off x="9560821" y="2430089"/>
                <a:ext cx="138960" cy="203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E640366-EBBA-47F2-B6F2-4698A0791F3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552181" y="2421449"/>
                  <a:ext cx="156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18703F9-1BF2-46B1-AFDF-DA484DDF99CF}"/>
                    </a:ext>
                  </a:extLst>
                </p14:cNvPr>
                <p14:cNvContentPartPr/>
                <p14:nvPr/>
              </p14:nvContentPartPr>
              <p14:xfrm>
                <a:off x="9805981" y="2449169"/>
                <a:ext cx="89280" cy="132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18703F9-1BF2-46B1-AFDF-DA484DDF99C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796981" y="2440529"/>
                  <a:ext cx="106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1861C39-B20A-494D-892E-26F979D87899}"/>
                    </a:ext>
                  </a:extLst>
                </p14:cNvPr>
                <p14:cNvContentPartPr/>
                <p14:nvPr/>
              </p14:nvContentPartPr>
              <p14:xfrm>
                <a:off x="9901021" y="2430089"/>
                <a:ext cx="46080" cy="145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1861C39-B20A-494D-892E-26F979D8789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892021" y="2421449"/>
                  <a:ext cx="63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7C7946D-D913-498A-B13D-335BD4AC8C2D}"/>
                    </a:ext>
                  </a:extLst>
                </p14:cNvPr>
                <p14:cNvContentPartPr/>
                <p14:nvPr/>
              </p14:nvContentPartPr>
              <p14:xfrm>
                <a:off x="9938821" y="2590289"/>
                <a:ext cx="72720" cy="86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7C7946D-D913-498A-B13D-335BD4AC8C2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930181" y="2581649"/>
                  <a:ext cx="90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0792F18-C12D-4147-906B-2EE65E8F5108}"/>
                    </a:ext>
                  </a:extLst>
                </p14:cNvPr>
                <p14:cNvContentPartPr/>
                <p14:nvPr/>
              </p14:nvContentPartPr>
              <p14:xfrm>
                <a:off x="10045021" y="2489489"/>
                <a:ext cx="70200" cy="126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0792F18-C12D-4147-906B-2EE65E8F510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036381" y="2480489"/>
                  <a:ext cx="87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42DC981-5ADE-40DE-A3BC-F111EB2359B0}"/>
                    </a:ext>
                  </a:extLst>
                </p14:cNvPr>
                <p14:cNvContentPartPr/>
                <p14:nvPr/>
              </p14:nvContentPartPr>
              <p14:xfrm>
                <a:off x="10161301" y="2498489"/>
                <a:ext cx="80280" cy="108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42DC981-5ADE-40DE-A3BC-F111EB2359B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152661" y="2489849"/>
                  <a:ext cx="97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9B621A9-3AB0-4F96-9059-E418DE40CFB8}"/>
                    </a:ext>
                  </a:extLst>
                </p14:cNvPr>
                <p14:cNvContentPartPr/>
                <p14:nvPr/>
              </p14:nvContentPartPr>
              <p14:xfrm>
                <a:off x="10342021" y="2413889"/>
                <a:ext cx="64080" cy="170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9B621A9-3AB0-4F96-9059-E418DE40CFB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333021" y="2405249"/>
                  <a:ext cx="8172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ACF7D886-77A1-40AA-8340-B512FA7C77DE}"/>
              </a:ext>
            </a:extLst>
          </p:cNvPr>
          <p:cNvGrpSpPr/>
          <p:nvPr/>
        </p:nvGrpSpPr>
        <p:grpSpPr>
          <a:xfrm>
            <a:off x="8678461" y="2407409"/>
            <a:ext cx="76680" cy="121320"/>
            <a:chOff x="8678461" y="2407409"/>
            <a:chExt cx="7668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0C48DA3-A028-43C2-83B3-0EBF378329AD}"/>
                    </a:ext>
                  </a:extLst>
                </p14:cNvPr>
                <p14:cNvContentPartPr/>
                <p14:nvPr/>
              </p14:nvContentPartPr>
              <p14:xfrm>
                <a:off x="8713381" y="2416769"/>
                <a:ext cx="41760" cy="82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0C48DA3-A028-43C2-83B3-0EBF378329A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704381" y="2408129"/>
                  <a:ext cx="59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D6E9278-0892-410A-B494-828A9E27C188}"/>
                    </a:ext>
                  </a:extLst>
                </p14:cNvPr>
                <p14:cNvContentPartPr/>
                <p14:nvPr/>
              </p14:nvContentPartPr>
              <p14:xfrm>
                <a:off x="8695021" y="2407409"/>
                <a:ext cx="53640" cy="121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D6E9278-0892-410A-B494-828A9E27C18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686381" y="2398409"/>
                  <a:ext cx="71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17A8091-498B-4851-A5AB-0E88FFA2BF5C}"/>
                    </a:ext>
                  </a:extLst>
                </p14:cNvPr>
                <p14:cNvContentPartPr/>
                <p14:nvPr/>
              </p14:nvContentPartPr>
              <p14:xfrm>
                <a:off x="8678461" y="2456009"/>
                <a:ext cx="72360" cy="50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17A8091-498B-4851-A5AB-0E88FFA2BF5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669461" y="2447009"/>
                  <a:ext cx="9000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2F381D20-76FF-4138-83B4-67EDB1248FB7}"/>
                  </a:ext>
                </a:extLst>
              </p14:cNvPr>
              <p14:cNvContentPartPr/>
              <p14:nvPr/>
            </p14:nvContentPartPr>
            <p14:xfrm>
              <a:off x="2726581" y="2443769"/>
              <a:ext cx="237960" cy="3099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2F381D20-76FF-4138-83B4-67EDB1248FB7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717581" y="2435129"/>
                <a:ext cx="25560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C0446096-4098-424F-93DB-A7986C957F7B}"/>
                  </a:ext>
                </a:extLst>
              </p14:cNvPr>
              <p14:cNvContentPartPr/>
              <p14:nvPr/>
            </p14:nvContentPartPr>
            <p14:xfrm>
              <a:off x="7087981" y="3116609"/>
              <a:ext cx="152280" cy="7776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C0446096-4098-424F-93DB-A7986C957F7B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7078981" y="3107969"/>
                <a:ext cx="169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E0D39275-99B2-46D5-9CD5-8469F8A4531B}"/>
                  </a:ext>
                </a:extLst>
              </p14:cNvPr>
              <p14:cNvContentPartPr/>
              <p14:nvPr/>
            </p14:nvContentPartPr>
            <p14:xfrm>
              <a:off x="6700981" y="2483369"/>
              <a:ext cx="201240" cy="14328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E0D39275-99B2-46D5-9CD5-8469F8A4531B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6692341" y="2474729"/>
                <a:ext cx="21888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oup 331">
            <a:extLst>
              <a:ext uri="{FF2B5EF4-FFF2-40B4-BE49-F238E27FC236}">
                <a16:creationId xmlns:a16="http://schemas.microsoft.com/office/drawing/2014/main" id="{BF90A5B0-4968-4EE9-A95C-32DF35D830B8}"/>
              </a:ext>
            </a:extLst>
          </p:cNvPr>
          <p:cNvGrpSpPr/>
          <p:nvPr/>
        </p:nvGrpSpPr>
        <p:grpSpPr>
          <a:xfrm>
            <a:off x="2563141" y="5345369"/>
            <a:ext cx="744480" cy="205560"/>
            <a:chOff x="2563141" y="5345369"/>
            <a:chExt cx="7444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FFC9BAB-CFB3-45C5-AA45-ED291AEE5DDE}"/>
                    </a:ext>
                  </a:extLst>
                </p14:cNvPr>
                <p14:cNvContentPartPr/>
                <p14:nvPr/>
              </p14:nvContentPartPr>
              <p14:xfrm>
                <a:off x="2563141" y="5345369"/>
                <a:ext cx="137520" cy="2055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FFC9BAB-CFB3-45C5-AA45-ED291AEE5DD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554141" y="5336369"/>
                  <a:ext cx="155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659CA86-37D5-49BF-B659-AAF3BB2AFE51}"/>
                    </a:ext>
                  </a:extLst>
                </p14:cNvPr>
                <p14:cNvContentPartPr/>
                <p14:nvPr/>
              </p14:nvContentPartPr>
              <p14:xfrm>
                <a:off x="2761501" y="5366249"/>
                <a:ext cx="23760" cy="1310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659CA86-37D5-49BF-B659-AAF3BB2AFE5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752861" y="5357609"/>
                  <a:ext cx="41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2448C5A-A646-444D-AB92-356E7C96C142}"/>
                    </a:ext>
                  </a:extLst>
                </p14:cNvPr>
                <p14:cNvContentPartPr/>
                <p14:nvPr/>
              </p14:nvContentPartPr>
              <p14:xfrm>
                <a:off x="2817661" y="5386049"/>
                <a:ext cx="154080" cy="1116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2448C5A-A646-444D-AB92-356E7C96C142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809021" y="5377049"/>
                  <a:ext cx="171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26577F7-222A-433A-808D-AFF5E2032974}"/>
                    </a:ext>
                  </a:extLst>
                </p14:cNvPr>
                <p14:cNvContentPartPr/>
                <p14:nvPr/>
              </p14:nvContentPartPr>
              <p14:xfrm>
                <a:off x="2977501" y="5380649"/>
                <a:ext cx="56160" cy="1461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26577F7-222A-433A-808D-AFF5E203297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968861" y="5372009"/>
                  <a:ext cx="73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80827E5-04A4-43B7-926E-ABC83B91AA02}"/>
                    </a:ext>
                  </a:extLst>
                </p14:cNvPr>
                <p14:cNvContentPartPr/>
                <p14:nvPr/>
              </p14:nvContentPartPr>
              <p14:xfrm>
                <a:off x="3075061" y="5443649"/>
                <a:ext cx="75600" cy="22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80827E5-04A4-43B7-926E-ABC83B91AA0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066421" y="5434649"/>
                  <a:ext cx="93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D9E47D9-4C2C-4E4C-84F3-EE7E2B0B3D0D}"/>
                    </a:ext>
                  </a:extLst>
                </p14:cNvPr>
                <p14:cNvContentPartPr/>
                <p14:nvPr/>
              </p14:nvContentPartPr>
              <p14:xfrm>
                <a:off x="3075061" y="5407289"/>
                <a:ext cx="58680" cy="586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D9E47D9-4C2C-4E4C-84F3-EE7E2B0B3D0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066421" y="5398649"/>
                  <a:ext cx="76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6176183-E2F8-41B3-A272-A913228E8CEB}"/>
                    </a:ext>
                  </a:extLst>
                </p14:cNvPr>
                <p14:cNvContentPartPr/>
                <p14:nvPr/>
              </p14:nvContentPartPr>
              <p14:xfrm>
                <a:off x="3194581" y="5352209"/>
                <a:ext cx="113040" cy="1357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6176183-E2F8-41B3-A272-A913228E8CE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185941" y="5343569"/>
                  <a:ext cx="1306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818C187F-8BB3-4DAF-84B0-193D027A92FF}"/>
              </a:ext>
            </a:extLst>
          </p:cNvPr>
          <p:cNvGrpSpPr/>
          <p:nvPr/>
        </p:nvGrpSpPr>
        <p:grpSpPr>
          <a:xfrm>
            <a:off x="3710821" y="5504489"/>
            <a:ext cx="331200" cy="66240"/>
            <a:chOff x="3710821" y="5504489"/>
            <a:chExt cx="331200" cy="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91A74C9-642E-498D-9AE3-438B6278550A}"/>
                    </a:ext>
                  </a:extLst>
                </p14:cNvPr>
                <p14:cNvContentPartPr/>
                <p14:nvPr/>
              </p14:nvContentPartPr>
              <p14:xfrm>
                <a:off x="3742501" y="5504489"/>
                <a:ext cx="299520" cy="54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91A74C9-642E-498D-9AE3-438B6278550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733501" y="5495849"/>
                  <a:ext cx="317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A4F7F6F-2FC6-47B5-80D3-8D0F06DECF4E}"/>
                    </a:ext>
                  </a:extLst>
                </p14:cNvPr>
                <p14:cNvContentPartPr/>
                <p14:nvPr/>
              </p14:nvContentPartPr>
              <p14:xfrm>
                <a:off x="3710821" y="5552369"/>
                <a:ext cx="330480" cy="18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A4F7F6F-2FC6-47B5-80D3-8D0F06DECF4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702181" y="5543369"/>
                  <a:ext cx="3481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74F6EABD-641D-4A7E-9FB5-FAC9754B9BF6}"/>
                  </a:ext>
                </a:extLst>
              </p14:cNvPr>
              <p14:cNvContentPartPr/>
              <p14:nvPr/>
            </p14:nvContentPartPr>
            <p14:xfrm>
              <a:off x="3594181" y="1928609"/>
              <a:ext cx="379080" cy="32220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74F6EABD-641D-4A7E-9FB5-FAC9754B9BF6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3585181" y="1919609"/>
                <a:ext cx="3967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479DDEE4-F721-434F-B0A9-4F331885F607}"/>
                  </a:ext>
                </a:extLst>
              </p14:cNvPr>
              <p14:cNvContentPartPr/>
              <p14:nvPr/>
            </p14:nvContentPartPr>
            <p14:xfrm>
              <a:off x="2681581" y="3155129"/>
              <a:ext cx="461160" cy="46584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479DDEE4-F721-434F-B0A9-4F331885F607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2672581" y="3146129"/>
                <a:ext cx="47880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ED6AE7D3-C258-498E-9880-521279EA5893}"/>
              </a:ext>
            </a:extLst>
          </p:cNvPr>
          <p:cNvGrpSpPr/>
          <p:nvPr/>
        </p:nvGrpSpPr>
        <p:grpSpPr>
          <a:xfrm>
            <a:off x="4378981" y="5129729"/>
            <a:ext cx="124560" cy="185040"/>
            <a:chOff x="4378981" y="5129729"/>
            <a:chExt cx="12456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C92EB43-45B7-4497-B59B-4B652CDD5C1F}"/>
                    </a:ext>
                  </a:extLst>
                </p14:cNvPr>
                <p14:cNvContentPartPr/>
                <p14:nvPr/>
              </p14:nvContentPartPr>
              <p14:xfrm>
                <a:off x="4420741" y="5129729"/>
                <a:ext cx="82800" cy="280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C92EB43-45B7-4497-B59B-4B652CDD5C1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412101" y="5121089"/>
                  <a:ext cx="100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7483C1A-AB5B-4E23-8D2A-1F1BD7F9419B}"/>
                    </a:ext>
                  </a:extLst>
                </p14:cNvPr>
                <p14:cNvContentPartPr/>
                <p14:nvPr/>
              </p14:nvContentPartPr>
              <p14:xfrm>
                <a:off x="4426141" y="5157449"/>
                <a:ext cx="360" cy="3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7483C1A-AB5B-4E23-8D2A-1F1BD7F9419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417141" y="51488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FA91601-B621-4884-9A3D-AC47B81FC8A7}"/>
                    </a:ext>
                  </a:extLst>
                </p14:cNvPr>
                <p14:cNvContentPartPr/>
                <p14:nvPr/>
              </p14:nvContentPartPr>
              <p14:xfrm>
                <a:off x="4378981" y="5131889"/>
                <a:ext cx="88920" cy="1828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FA91601-B621-4884-9A3D-AC47B81FC8A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369981" y="5122889"/>
                  <a:ext cx="10656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DB652069-9BC5-48A7-BDF9-522B548E7F74}"/>
              </a:ext>
            </a:extLst>
          </p:cNvPr>
          <p:cNvGrpSpPr/>
          <p:nvPr/>
        </p:nvGrpSpPr>
        <p:grpSpPr>
          <a:xfrm>
            <a:off x="7620781" y="3693689"/>
            <a:ext cx="146880" cy="126360"/>
            <a:chOff x="7620781" y="3693689"/>
            <a:chExt cx="146880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A6B60A-5448-4064-8EAA-C94CF4583D2A}"/>
                    </a:ext>
                  </a:extLst>
                </p14:cNvPr>
                <p14:cNvContentPartPr/>
                <p14:nvPr/>
              </p14:nvContentPartPr>
              <p14:xfrm>
                <a:off x="7631581" y="3704129"/>
                <a:ext cx="136080" cy="115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A6B60A-5448-4064-8EAA-C94CF4583D2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622581" y="3695489"/>
                  <a:ext cx="153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8B26072-FD2A-4D16-95EA-F85B54C57891}"/>
                    </a:ext>
                  </a:extLst>
                </p14:cNvPr>
                <p14:cNvContentPartPr/>
                <p14:nvPr/>
              </p14:nvContentPartPr>
              <p14:xfrm>
                <a:off x="7622221" y="3693689"/>
                <a:ext cx="104760" cy="10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8B26072-FD2A-4D16-95EA-F85B54C5789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613581" y="3685049"/>
                  <a:ext cx="122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C65B045-AA35-4821-9016-B16BF5E3A562}"/>
                    </a:ext>
                  </a:extLst>
                </p14:cNvPr>
                <p14:cNvContentPartPr/>
                <p14:nvPr/>
              </p14:nvContentPartPr>
              <p14:xfrm>
                <a:off x="7620781" y="3722489"/>
                <a:ext cx="76680" cy="22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C65B045-AA35-4821-9016-B16BF5E3A56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612141" y="3713489"/>
                  <a:ext cx="9432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0E35C7FE-BA32-44ED-A619-92455FACB18A}"/>
                  </a:ext>
                </a:extLst>
              </p14:cNvPr>
              <p14:cNvContentPartPr/>
              <p14:nvPr/>
            </p14:nvContentPartPr>
            <p14:xfrm>
              <a:off x="3777781" y="964529"/>
              <a:ext cx="1479600" cy="6804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0E35C7FE-BA32-44ED-A619-92455FACB18A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3768781" y="955889"/>
                <a:ext cx="1497240" cy="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39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PRELAZNI PROCESI U </a:t>
            </a:r>
            <a:r>
              <a:rPr lang="en-US" sz="3200" b="1" i="1" dirty="0">
                <a:solidFill>
                  <a:srgbClr val="FF0000"/>
                </a:solidFill>
              </a:rPr>
              <a:t>RL</a:t>
            </a:r>
            <a:r>
              <a:rPr lang="en-US" sz="3200" dirty="0"/>
              <a:t> KOLU PRI PREBACIVANJU PREKIDAČA (0-1) (1-2)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9320" y="1172080"/>
            <a:ext cx="4334480" cy="2667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273" y="3959225"/>
            <a:ext cx="6343650" cy="2533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64679" y="2312977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(0-1)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AD959-DDF9-47FD-ACBD-A62A67D21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31" y="1654245"/>
            <a:ext cx="5549063" cy="24890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20FF20C-9B61-4FF9-89A5-E39FD9BEB551}"/>
              </a:ext>
            </a:extLst>
          </p:cNvPr>
          <p:cNvGrpSpPr/>
          <p:nvPr/>
        </p:nvGrpSpPr>
        <p:grpSpPr>
          <a:xfrm>
            <a:off x="10511221" y="2275649"/>
            <a:ext cx="92520" cy="84240"/>
            <a:chOff x="10511221" y="2275649"/>
            <a:chExt cx="9252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1AF6353-3F99-480E-AC95-5807264F6829}"/>
                    </a:ext>
                  </a:extLst>
                </p14:cNvPr>
                <p14:cNvContentPartPr/>
                <p14:nvPr/>
              </p14:nvContentPartPr>
              <p14:xfrm>
                <a:off x="10511221" y="2288969"/>
                <a:ext cx="81000" cy="70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1AF6353-3F99-480E-AC95-5807264F68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06901" y="2284649"/>
                  <a:ext cx="89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8EA273B-07FA-4B27-B21A-3A2DD319111D}"/>
                    </a:ext>
                  </a:extLst>
                </p14:cNvPr>
                <p14:cNvContentPartPr/>
                <p14:nvPr/>
              </p14:nvContentPartPr>
              <p14:xfrm>
                <a:off x="10517341" y="2275649"/>
                <a:ext cx="85680" cy="59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EA273B-07FA-4B27-B21A-3A2DD31911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13021" y="2271329"/>
                  <a:ext cx="94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C81AB6-C81C-47B2-91DE-603FB6493D2C}"/>
                    </a:ext>
                  </a:extLst>
                </p14:cNvPr>
                <p14:cNvContentPartPr/>
                <p14:nvPr/>
              </p14:nvContentPartPr>
              <p14:xfrm>
                <a:off x="10518781" y="2279609"/>
                <a:ext cx="84960" cy="28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C81AB6-C81C-47B2-91DE-603FB6493D2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14461" y="2275289"/>
                  <a:ext cx="9360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0FBD8612-FC9B-4BC1-A992-C7A479C282DE}"/>
                  </a:ext>
                </a:extLst>
              </p14:cNvPr>
              <p14:cNvContentPartPr/>
              <p14:nvPr/>
            </p14:nvContentPartPr>
            <p14:xfrm>
              <a:off x="10268221" y="6231329"/>
              <a:ext cx="649800" cy="194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0FBD8612-FC9B-4BC1-A992-C7A479C282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63901" y="6227009"/>
                <a:ext cx="6584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63AFEF2-3897-4536-B619-06AC2AE32D2E}"/>
              </a:ext>
            </a:extLst>
          </p:cNvPr>
          <p:cNvGrpSpPr/>
          <p:nvPr/>
        </p:nvGrpSpPr>
        <p:grpSpPr>
          <a:xfrm>
            <a:off x="7446181" y="2932289"/>
            <a:ext cx="64080" cy="48240"/>
            <a:chOff x="7446181" y="2932289"/>
            <a:chExt cx="64080" cy="4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55C7949-61A3-4FBA-B296-80560874A91C}"/>
                    </a:ext>
                  </a:extLst>
                </p14:cNvPr>
                <p14:cNvContentPartPr/>
                <p14:nvPr/>
              </p14:nvContentPartPr>
              <p14:xfrm>
                <a:off x="7446181" y="2932289"/>
                <a:ext cx="64080" cy="10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55C7949-61A3-4FBA-B296-80560874A91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41885" y="2927969"/>
                  <a:ext cx="72672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CDD4642-BB21-4E7A-9294-52B3706C786F}"/>
                    </a:ext>
                  </a:extLst>
                </p14:cNvPr>
                <p14:cNvContentPartPr/>
                <p14:nvPr/>
              </p14:nvContentPartPr>
              <p14:xfrm>
                <a:off x="7449061" y="2975849"/>
                <a:ext cx="61200" cy="4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CDD4642-BB21-4E7A-9294-52B3706C786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44741" y="2971169"/>
                  <a:ext cx="69840" cy="1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E7C9CE0-BFD1-4A3F-8937-2A72D63385D7}"/>
                  </a:ext>
                </a:extLst>
              </p14:cNvPr>
              <p14:cNvContentPartPr/>
              <p14:nvPr/>
            </p14:nvContentPartPr>
            <p14:xfrm>
              <a:off x="6368341" y="2453129"/>
              <a:ext cx="77760" cy="205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E7C9CE0-BFD1-4A3F-8937-2A72D63385D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64001" y="2448809"/>
                <a:ext cx="864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0CF9067-826B-469A-90DF-DBD574608A4E}"/>
                  </a:ext>
                </a:extLst>
              </p14:cNvPr>
              <p14:cNvContentPartPr/>
              <p14:nvPr/>
            </p14:nvContentPartPr>
            <p14:xfrm>
              <a:off x="6421261" y="3498569"/>
              <a:ext cx="360" cy="10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0CF9067-826B-469A-90DF-DBD574608A4E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416941" y="3494249"/>
                <a:ext cx="900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9A332225-FE06-48D6-AF25-DA5EC18D6EA5}"/>
                  </a:ext>
                </a:extLst>
              </p14:cNvPr>
              <p14:cNvContentPartPr/>
              <p14:nvPr/>
            </p14:nvContentPartPr>
            <p14:xfrm>
              <a:off x="915781" y="1225889"/>
              <a:ext cx="2520" cy="212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9A332225-FE06-48D6-AF25-DA5EC18D6EA5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11461" y="1221569"/>
                <a:ext cx="111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12332EE-1B8C-482E-B0A1-EEC74ADCF92F}"/>
                  </a:ext>
                </a:extLst>
              </p14:cNvPr>
              <p14:cNvContentPartPr/>
              <p14:nvPr/>
            </p14:nvContentPartPr>
            <p14:xfrm>
              <a:off x="1559821" y="1420289"/>
              <a:ext cx="52200" cy="32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12332EE-1B8C-482E-B0A1-EEC74ADCF92F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555501" y="1415969"/>
                <a:ext cx="608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69C1DAF-DCDB-438D-9FF0-32AA97E31B82}"/>
                  </a:ext>
                </a:extLst>
              </p14:cNvPr>
              <p14:cNvContentPartPr/>
              <p14:nvPr/>
            </p14:nvContentPartPr>
            <p14:xfrm>
              <a:off x="4224901" y="1137689"/>
              <a:ext cx="89280" cy="1494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69C1DAF-DCDB-438D-9FF0-32AA97E31B82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4220581" y="1133369"/>
                <a:ext cx="9792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F99220ED-4746-4E7D-BC47-BE2048B9341E}"/>
              </a:ext>
            </a:extLst>
          </p:cNvPr>
          <p:cNvGrpSpPr/>
          <p:nvPr/>
        </p:nvGrpSpPr>
        <p:grpSpPr>
          <a:xfrm>
            <a:off x="471901" y="3066209"/>
            <a:ext cx="239400" cy="74160"/>
            <a:chOff x="471901" y="3066209"/>
            <a:chExt cx="239400" cy="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B2B13D7-EFD1-47EC-8685-DF409370BB5B}"/>
                    </a:ext>
                  </a:extLst>
                </p14:cNvPr>
                <p14:cNvContentPartPr/>
                <p14:nvPr/>
              </p14:nvContentPartPr>
              <p14:xfrm>
                <a:off x="471901" y="3066209"/>
                <a:ext cx="225000" cy="43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B2B13D7-EFD1-47EC-8685-DF409370BB5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67581" y="3061889"/>
                  <a:ext cx="233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DC414F1-5628-403B-BEE4-65A30677B513}"/>
                    </a:ext>
                  </a:extLst>
                </p14:cNvPr>
                <p14:cNvContentPartPr/>
                <p14:nvPr/>
              </p14:nvContentPartPr>
              <p14:xfrm>
                <a:off x="474781" y="3133169"/>
                <a:ext cx="236520" cy="7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DC414F1-5628-403B-BEE4-65A30677B51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70461" y="3128849"/>
                  <a:ext cx="245160" cy="1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935568A-A913-4761-890A-C5628943CEA0}"/>
                  </a:ext>
                </a:extLst>
              </p14:cNvPr>
              <p14:cNvContentPartPr/>
              <p14:nvPr/>
            </p14:nvContentPartPr>
            <p14:xfrm>
              <a:off x="364261" y="2252609"/>
              <a:ext cx="6120" cy="140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935568A-A913-4761-890A-C5628943CEA0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360181" y="2248289"/>
                <a:ext cx="1428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BAC0EB19-05BC-4FC9-AC53-2E81D5931E7C}"/>
              </a:ext>
            </a:extLst>
          </p:cNvPr>
          <p:cNvGrpSpPr/>
          <p:nvPr/>
        </p:nvGrpSpPr>
        <p:grpSpPr>
          <a:xfrm>
            <a:off x="2347141" y="2696129"/>
            <a:ext cx="180720" cy="146160"/>
            <a:chOff x="2347141" y="2696129"/>
            <a:chExt cx="18072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B9471B8-666B-4EF7-9615-B2A41E21EF5D}"/>
                    </a:ext>
                  </a:extLst>
                </p14:cNvPr>
                <p14:cNvContentPartPr/>
                <p14:nvPr/>
              </p14:nvContentPartPr>
              <p14:xfrm>
                <a:off x="2434261" y="2696129"/>
                <a:ext cx="93600" cy="146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B9471B8-666B-4EF7-9615-B2A41E21EF5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429941" y="2691809"/>
                  <a:ext cx="102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C0FE79C-2993-4B39-93A7-158DF18978AF}"/>
                    </a:ext>
                  </a:extLst>
                </p14:cNvPr>
                <p14:cNvContentPartPr/>
                <p14:nvPr/>
              </p14:nvContentPartPr>
              <p14:xfrm>
                <a:off x="2394301" y="2734289"/>
                <a:ext cx="99360" cy="38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C0FE79C-2993-4B39-93A7-158DF18978A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389981" y="2729969"/>
                  <a:ext cx="108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F764F33-0D67-412C-A09F-64B7DC14DACE}"/>
                    </a:ext>
                  </a:extLst>
                </p14:cNvPr>
                <p14:cNvContentPartPr/>
                <p14:nvPr/>
              </p14:nvContentPartPr>
              <p14:xfrm>
                <a:off x="2347141" y="2741129"/>
                <a:ext cx="113760" cy="44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F764F33-0D67-412C-A09F-64B7DC14DAC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342821" y="2736809"/>
                  <a:ext cx="1224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0F387E5-5454-45D4-82B1-07A45AB4A754}"/>
              </a:ext>
            </a:extLst>
          </p:cNvPr>
          <p:cNvGrpSpPr/>
          <p:nvPr/>
        </p:nvGrpSpPr>
        <p:grpSpPr>
          <a:xfrm>
            <a:off x="11442541" y="3403889"/>
            <a:ext cx="177480" cy="99000"/>
            <a:chOff x="11442541" y="3403889"/>
            <a:chExt cx="17748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D2A0A8F-DA79-43AA-8868-1471FA1D54DC}"/>
                    </a:ext>
                  </a:extLst>
                </p14:cNvPr>
                <p14:cNvContentPartPr/>
                <p14:nvPr/>
              </p14:nvContentPartPr>
              <p14:xfrm>
                <a:off x="11496541" y="3403889"/>
                <a:ext cx="1440" cy="2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D2A0A8F-DA79-43AA-8868-1471FA1D54D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492221" y="3399569"/>
                  <a:ext cx="100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6D764C4-672B-4629-84E0-12FFF3845B8C}"/>
                    </a:ext>
                  </a:extLst>
                </p14:cNvPr>
                <p14:cNvContentPartPr/>
                <p14:nvPr/>
              </p14:nvContentPartPr>
              <p14:xfrm>
                <a:off x="11542261" y="3403889"/>
                <a:ext cx="77760" cy="26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6D764C4-672B-4629-84E0-12FFF3845B8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537941" y="3399627"/>
                  <a:ext cx="86400" cy="35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E750530-D640-4F31-B945-359B0815BDC1}"/>
                    </a:ext>
                  </a:extLst>
                </p14:cNvPr>
                <p14:cNvContentPartPr/>
                <p14:nvPr/>
              </p14:nvContentPartPr>
              <p14:xfrm>
                <a:off x="11442541" y="3500729"/>
                <a:ext cx="91800" cy="2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E750530-D640-4F31-B945-359B0815BDC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438204" y="3495545"/>
                  <a:ext cx="100474" cy="1252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495FA95-E234-462D-9C77-202707C246CC}"/>
                  </a:ext>
                </a:extLst>
              </p14:cNvPr>
              <p14:cNvContentPartPr/>
              <p14:nvPr/>
            </p14:nvContentPartPr>
            <p14:xfrm>
              <a:off x="3616861" y="2216609"/>
              <a:ext cx="86400" cy="993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495FA95-E234-462D-9C77-202707C246CC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3612541" y="2212289"/>
                <a:ext cx="9504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8" name="Group 387">
            <a:extLst>
              <a:ext uri="{FF2B5EF4-FFF2-40B4-BE49-F238E27FC236}">
                <a16:creationId xmlns:a16="http://schemas.microsoft.com/office/drawing/2014/main" id="{06BA09E8-0115-41B4-82D7-DA4CCC06DFE9}"/>
              </a:ext>
            </a:extLst>
          </p:cNvPr>
          <p:cNvGrpSpPr/>
          <p:nvPr/>
        </p:nvGrpSpPr>
        <p:grpSpPr>
          <a:xfrm>
            <a:off x="4406341" y="2491289"/>
            <a:ext cx="454680" cy="74520"/>
            <a:chOff x="4406341" y="2491289"/>
            <a:chExt cx="45468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7400441-1134-4499-87AD-D5D5D8F2A6B5}"/>
                    </a:ext>
                  </a:extLst>
                </p14:cNvPr>
                <p14:cNvContentPartPr/>
                <p14:nvPr/>
              </p14:nvContentPartPr>
              <p14:xfrm>
                <a:off x="4842661" y="2491289"/>
                <a:ext cx="18360" cy="16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7400441-1134-4499-87AD-D5D5D8F2A6B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838341" y="2486969"/>
                  <a:ext cx="27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0A0AC87-23A1-40D7-90FF-CF47485E245F}"/>
                    </a:ext>
                  </a:extLst>
                </p14:cNvPr>
                <p14:cNvContentPartPr/>
                <p14:nvPr/>
              </p14:nvContentPartPr>
              <p14:xfrm>
                <a:off x="4406341" y="2506409"/>
                <a:ext cx="74520" cy="594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0A0AC87-23A1-40D7-90FF-CF47485E245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402021" y="2502089"/>
                  <a:ext cx="83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A19D7B13-6FB1-4DBF-9962-C37A2EE3FEBF}"/>
                    </a:ext>
                  </a:extLst>
                </p14:cNvPr>
                <p14:cNvContentPartPr/>
                <p14:nvPr/>
              </p14:nvContentPartPr>
              <p14:xfrm>
                <a:off x="4479061" y="2513249"/>
                <a:ext cx="360" cy="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A19D7B13-6FB1-4DBF-9962-C37A2EE3FEB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474741" y="250892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7BB898E-7CD1-49AA-89EE-F95F1CBD01D2}"/>
                  </a:ext>
                </a:extLst>
              </p14:cNvPr>
              <p14:cNvContentPartPr/>
              <p14:nvPr/>
            </p14:nvContentPartPr>
            <p14:xfrm>
              <a:off x="588181" y="4736969"/>
              <a:ext cx="360" cy="3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7BB898E-7CD1-49AA-89EE-F95F1CBD01D2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579541" y="4728329"/>
                <a:ext cx="1800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E4C2F491-DA1C-43FD-82E1-84D7F967FA3C}"/>
              </a:ext>
            </a:extLst>
          </p:cNvPr>
          <p:cNvGrpSpPr/>
          <p:nvPr/>
        </p:nvGrpSpPr>
        <p:grpSpPr>
          <a:xfrm>
            <a:off x="2721181" y="2391209"/>
            <a:ext cx="342000" cy="32400"/>
            <a:chOff x="2721181" y="2391209"/>
            <a:chExt cx="342000" cy="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8509373-89C9-416F-96AC-75E1F3403E82}"/>
                    </a:ext>
                  </a:extLst>
                </p14:cNvPr>
                <p14:cNvContentPartPr/>
                <p14:nvPr/>
              </p14:nvContentPartPr>
              <p14:xfrm>
                <a:off x="2723341" y="2391209"/>
                <a:ext cx="17280" cy="9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8509373-89C9-416F-96AC-75E1F3403E82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2714701" y="2382209"/>
                  <a:ext cx="3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890438E-BD4D-42D3-BB02-14F200F78197}"/>
                    </a:ext>
                  </a:extLst>
                </p14:cNvPr>
                <p14:cNvContentPartPr/>
                <p14:nvPr/>
              </p14:nvContentPartPr>
              <p14:xfrm>
                <a:off x="2721181" y="2391209"/>
                <a:ext cx="87120" cy="13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890438E-BD4D-42D3-BB02-14F200F78197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2712541" y="2382209"/>
                  <a:ext cx="104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59C6C19-01BE-4BB8-AAC0-0F7BC9203095}"/>
                    </a:ext>
                  </a:extLst>
                </p14:cNvPr>
                <p14:cNvContentPartPr/>
                <p14:nvPr/>
              </p14:nvContentPartPr>
              <p14:xfrm>
                <a:off x="2846461" y="2407409"/>
                <a:ext cx="83160" cy="14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59C6C19-01BE-4BB8-AAC0-0F7BC9203095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2837461" y="2398409"/>
                  <a:ext cx="100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E172E00-66E8-456E-A8C4-215ED4356DF6}"/>
                    </a:ext>
                  </a:extLst>
                </p14:cNvPr>
                <p14:cNvContentPartPr/>
                <p14:nvPr/>
              </p14:nvContentPartPr>
              <p14:xfrm>
                <a:off x="2991541" y="2418209"/>
                <a:ext cx="71640" cy="5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E172E00-66E8-456E-A8C4-215ED4356DF6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2982541" y="2409569"/>
                  <a:ext cx="892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757C992B-33BE-42C8-82C8-BA5375C25AC5}"/>
              </a:ext>
            </a:extLst>
          </p:cNvPr>
          <p:cNvGrpSpPr/>
          <p:nvPr/>
        </p:nvGrpSpPr>
        <p:grpSpPr>
          <a:xfrm>
            <a:off x="785461" y="3119489"/>
            <a:ext cx="145440" cy="43560"/>
            <a:chOff x="785461" y="3119489"/>
            <a:chExt cx="145440" cy="4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5C0EECE-48A3-461B-AA83-1BBA7CC70196}"/>
                    </a:ext>
                  </a:extLst>
                </p14:cNvPr>
                <p14:cNvContentPartPr/>
                <p14:nvPr/>
              </p14:nvContentPartPr>
              <p14:xfrm>
                <a:off x="788701" y="3119489"/>
                <a:ext cx="108360" cy="20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5C0EECE-48A3-461B-AA83-1BBA7CC70196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779701" y="3110849"/>
                  <a:ext cx="12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008DF1A-A286-4F4C-BFCD-168EFB2A002D}"/>
                    </a:ext>
                  </a:extLst>
                </p14:cNvPr>
                <p14:cNvContentPartPr/>
                <p14:nvPr/>
              </p14:nvContentPartPr>
              <p14:xfrm>
                <a:off x="785461" y="3156929"/>
                <a:ext cx="145440" cy="61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008DF1A-A286-4F4C-BFCD-168EFB2A002D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76461" y="3147929"/>
                  <a:ext cx="1630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4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58188A2A-03EC-43A8-9FF3-DA8AE1F707CC}"/>
                  </a:ext>
                </a:extLst>
              </p14:cNvPr>
              <p14:cNvContentPartPr/>
              <p14:nvPr/>
            </p14:nvContentPartPr>
            <p14:xfrm>
              <a:off x="3620821" y="2229929"/>
              <a:ext cx="63000" cy="5328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58188A2A-03EC-43A8-9FF3-DA8AE1F707CC}"/>
                  </a:ext>
                </a:extLst>
              </p:cNvPr>
              <p:cNvPicPr/>
              <p:nvPr/>
            </p:nvPicPr>
            <p:blipFill>
              <a:blip r:embed="rId1264"/>
              <a:stretch>
                <a:fillRect/>
              </a:stretch>
            </p:blipFill>
            <p:spPr>
              <a:xfrm>
                <a:off x="3611821" y="2221289"/>
                <a:ext cx="806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6817B5D-A4A6-496B-BF7D-495B60FAD058}"/>
                  </a:ext>
                </a:extLst>
              </p14:cNvPr>
              <p14:cNvContentPartPr/>
              <p14:nvPr/>
            </p14:nvContentPartPr>
            <p14:xfrm>
              <a:off x="5439181" y="1435409"/>
              <a:ext cx="408240" cy="34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6817B5D-A4A6-496B-BF7D-495B60FAD058}"/>
                  </a:ext>
                </a:extLst>
              </p:cNvPr>
              <p:cNvPicPr/>
              <p:nvPr/>
            </p:nvPicPr>
            <p:blipFill>
              <a:blip r:embed="rId1345"/>
              <a:stretch>
                <a:fillRect/>
              </a:stretch>
            </p:blipFill>
            <p:spPr>
              <a:xfrm>
                <a:off x="5430541" y="1426769"/>
                <a:ext cx="42588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1" name="Group 490">
            <a:extLst>
              <a:ext uri="{FF2B5EF4-FFF2-40B4-BE49-F238E27FC236}">
                <a16:creationId xmlns:a16="http://schemas.microsoft.com/office/drawing/2014/main" id="{061C6FC5-E31F-48C8-A9E6-582D79538991}"/>
              </a:ext>
            </a:extLst>
          </p:cNvPr>
          <p:cNvGrpSpPr/>
          <p:nvPr/>
        </p:nvGrpSpPr>
        <p:grpSpPr>
          <a:xfrm>
            <a:off x="2004781" y="3761369"/>
            <a:ext cx="501840" cy="88200"/>
            <a:chOff x="2004781" y="3761369"/>
            <a:chExt cx="50184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6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F6AE2BFE-A8AB-414A-8468-FB19E13EC6F9}"/>
                    </a:ext>
                  </a:extLst>
                </p14:cNvPr>
                <p14:cNvContentPartPr/>
                <p14:nvPr/>
              </p14:nvContentPartPr>
              <p14:xfrm>
                <a:off x="2004781" y="3761369"/>
                <a:ext cx="11880" cy="6624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F6AE2BFE-A8AB-414A-8468-FB19E13EC6F9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1996141" y="3752369"/>
                  <a:ext cx="29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2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A575AAF8-2F38-427D-9DCC-02B52A73CA90}"/>
                    </a:ext>
                  </a:extLst>
                </p14:cNvPr>
                <p14:cNvContentPartPr/>
                <p14:nvPr/>
              </p14:nvContentPartPr>
              <p14:xfrm>
                <a:off x="2487181" y="3763529"/>
                <a:ext cx="19440" cy="8604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A575AAF8-2F38-427D-9DCC-02B52A73CA90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2478181" y="3754529"/>
                  <a:ext cx="3708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0FE2D4C2-6365-4B20-A22C-1BB868F9D15B}"/>
              </a:ext>
            </a:extLst>
          </p:cNvPr>
          <p:cNvGrpSpPr/>
          <p:nvPr/>
        </p:nvGrpSpPr>
        <p:grpSpPr>
          <a:xfrm>
            <a:off x="345541" y="3918689"/>
            <a:ext cx="532440" cy="70920"/>
            <a:chOff x="345541" y="3918689"/>
            <a:chExt cx="532440" cy="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4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5B005CA5-60B2-46C1-B366-784002C46D0E}"/>
                    </a:ext>
                  </a:extLst>
                </p14:cNvPr>
                <p14:cNvContentPartPr/>
                <p14:nvPr/>
              </p14:nvContentPartPr>
              <p14:xfrm>
                <a:off x="345541" y="3918689"/>
                <a:ext cx="397800" cy="1512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5B005CA5-60B2-46C1-B366-784002C46D0E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336901" y="3910049"/>
                  <a:ext cx="415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6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F695EF35-2F1F-4C13-827D-2E19D23E643C}"/>
                    </a:ext>
                  </a:extLst>
                </p14:cNvPr>
                <p14:cNvContentPartPr/>
                <p14:nvPr/>
              </p14:nvContentPartPr>
              <p14:xfrm>
                <a:off x="412501" y="3953969"/>
                <a:ext cx="465480" cy="3564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F695EF35-2F1F-4C13-827D-2E19D23E643C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403501" y="3945329"/>
                  <a:ext cx="483120" cy="5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941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481" y="363171"/>
            <a:ext cx="4267796" cy="2838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977" y="3932821"/>
            <a:ext cx="4800600" cy="1666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31282" y="86334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(1-2)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C9AFA-CA80-48D1-8B7F-7BE1DB22C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113" y="385760"/>
            <a:ext cx="4620270" cy="41630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072D138-89A3-4E6D-A1B4-F65B81F82DA9}"/>
                  </a:ext>
                </a:extLst>
              </p14:cNvPr>
              <p14:cNvContentPartPr/>
              <p14:nvPr/>
            </p14:nvContentPartPr>
            <p14:xfrm>
              <a:off x="6999421" y="5568929"/>
              <a:ext cx="6120" cy="104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072D138-89A3-4E6D-A1B4-F65B81F82D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94831" y="5564455"/>
                <a:ext cx="15300" cy="19389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D4ACF15-2A52-4F14-B3E0-DFECCBF59619}"/>
              </a:ext>
            </a:extLst>
          </p:cNvPr>
          <p:cNvGrpSpPr/>
          <p:nvPr/>
        </p:nvGrpSpPr>
        <p:grpSpPr>
          <a:xfrm>
            <a:off x="1715341" y="4762889"/>
            <a:ext cx="145800" cy="10440"/>
            <a:chOff x="1715341" y="4762889"/>
            <a:chExt cx="145800" cy="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730A739-33B6-41A6-8D52-CAC41CDD62A0}"/>
                    </a:ext>
                  </a:extLst>
                </p14:cNvPr>
                <p14:cNvContentPartPr/>
                <p14:nvPr/>
              </p14:nvContentPartPr>
              <p14:xfrm>
                <a:off x="1715341" y="4762889"/>
                <a:ext cx="5760" cy="10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730A739-33B6-41A6-8D52-CAC41CDD62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11021" y="4758713"/>
                  <a:ext cx="14400" cy="18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0B881B5-8596-4D67-AC77-A9972DFB76D5}"/>
                    </a:ext>
                  </a:extLst>
                </p14:cNvPr>
                <p14:cNvContentPartPr/>
                <p14:nvPr/>
              </p14:nvContentPartPr>
              <p14:xfrm>
                <a:off x="1856461" y="4769369"/>
                <a:ext cx="4680" cy="3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0B881B5-8596-4D67-AC77-A9972DFB76D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852141" y="4765049"/>
                  <a:ext cx="13320" cy="1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A1069C3-F937-4FEB-AD5D-BF1AD0939FBC}"/>
                  </a:ext>
                </a:extLst>
              </p14:cNvPr>
              <p14:cNvContentPartPr/>
              <p14:nvPr/>
            </p14:nvContentPartPr>
            <p14:xfrm>
              <a:off x="1553701" y="5612129"/>
              <a:ext cx="2160" cy="39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A1069C3-F937-4FEB-AD5D-BF1AD0939FBC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549381" y="5607769"/>
                <a:ext cx="10800" cy="48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3F0A0B-02FE-41FE-AFDF-BD894FCDA21E}"/>
                  </a:ext>
                </a:extLst>
              </p14:cNvPr>
              <p14:cNvContentPartPr/>
              <p14:nvPr/>
            </p14:nvContentPartPr>
            <p14:xfrm>
              <a:off x="1960501" y="6817769"/>
              <a:ext cx="19800" cy="11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3F0A0B-02FE-41FE-AFDF-BD894FCDA21E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956181" y="6813449"/>
                <a:ext cx="2844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90B9D5E-9CAF-484B-BBE9-4AB9C0064213}"/>
              </a:ext>
            </a:extLst>
          </p:cNvPr>
          <p:cNvGrpSpPr/>
          <p:nvPr/>
        </p:nvGrpSpPr>
        <p:grpSpPr>
          <a:xfrm>
            <a:off x="6464461" y="6588089"/>
            <a:ext cx="211680" cy="48240"/>
            <a:chOff x="6464461" y="6588089"/>
            <a:chExt cx="211680" cy="4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F9766C-7266-4D99-9741-DD5DA8B4591A}"/>
                    </a:ext>
                  </a:extLst>
                </p14:cNvPr>
                <p14:cNvContentPartPr/>
                <p14:nvPr/>
              </p14:nvContentPartPr>
              <p14:xfrm>
                <a:off x="6464461" y="6609329"/>
                <a:ext cx="8640" cy="2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F9766C-7266-4D99-9741-DD5DA8B4591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460141" y="6605009"/>
                  <a:ext cx="17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D27AEF4-F7DB-465F-B831-105DA46B26F8}"/>
                    </a:ext>
                  </a:extLst>
                </p14:cNvPr>
                <p14:cNvContentPartPr/>
                <p14:nvPr/>
              </p14:nvContentPartPr>
              <p14:xfrm>
                <a:off x="6631501" y="6588089"/>
                <a:ext cx="44640" cy="3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D27AEF4-F7DB-465F-B831-105DA46B26F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27181" y="6583769"/>
                  <a:ext cx="532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912B8B-E641-43C6-BA71-D651FB1AEEEA}"/>
                  </a:ext>
                </a:extLst>
              </p14:cNvPr>
              <p14:cNvContentPartPr/>
              <p14:nvPr/>
            </p14:nvContentPartPr>
            <p14:xfrm>
              <a:off x="9575221" y="196289"/>
              <a:ext cx="93600" cy="216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912B8B-E641-43C6-BA71-D651FB1AEEEA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566581" y="187649"/>
                <a:ext cx="1112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54DA28-5EF3-4F97-8AEE-BF3870218BB8}"/>
                  </a:ext>
                </a:extLst>
              </p14:cNvPr>
              <p14:cNvContentPartPr/>
              <p14:nvPr/>
            </p14:nvContentPartPr>
            <p14:xfrm>
              <a:off x="9494221" y="274049"/>
              <a:ext cx="183600" cy="22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54DA28-5EF3-4F97-8AEE-BF3870218BB8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485221" y="265409"/>
                <a:ext cx="2012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F44317-150B-4A90-991C-08C74693DE2E}"/>
                  </a:ext>
                </a:extLst>
              </p14:cNvPr>
              <p14:cNvContentPartPr/>
              <p14:nvPr/>
            </p14:nvContentPartPr>
            <p14:xfrm>
              <a:off x="9682861" y="322649"/>
              <a:ext cx="84960" cy="12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F44317-150B-4A90-991C-08C74693DE2E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673861" y="314009"/>
                <a:ext cx="102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F8AC3DB-149B-4EF3-95C5-E18F79F6DDBC}"/>
                  </a:ext>
                </a:extLst>
              </p14:cNvPr>
              <p14:cNvContentPartPr/>
              <p14:nvPr/>
            </p14:nvContentPartPr>
            <p14:xfrm>
              <a:off x="9726061" y="250289"/>
              <a:ext cx="57600" cy="24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F8AC3DB-149B-4EF3-95C5-E18F79F6DDBC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717421" y="241649"/>
                <a:ext cx="752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2C303F-7908-4836-B9F6-DEF07EF7DE6F}"/>
                  </a:ext>
                </a:extLst>
              </p14:cNvPr>
              <p14:cNvContentPartPr/>
              <p14:nvPr/>
            </p14:nvContentPartPr>
            <p14:xfrm>
              <a:off x="9841981" y="252089"/>
              <a:ext cx="133560" cy="167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2C303F-7908-4836-B9F6-DEF07EF7DE6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9832981" y="243089"/>
                <a:ext cx="15120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A441A20-21E7-4C94-AF4A-1D55F997362E}"/>
              </a:ext>
            </a:extLst>
          </p:cNvPr>
          <p:cNvGrpSpPr/>
          <p:nvPr/>
        </p:nvGrpSpPr>
        <p:grpSpPr>
          <a:xfrm>
            <a:off x="8617261" y="245609"/>
            <a:ext cx="729000" cy="114840"/>
            <a:chOff x="8617261" y="245609"/>
            <a:chExt cx="72900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B18AE6-6C67-464C-B058-3AD86EEE52D5}"/>
                    </a:ext>
                  </a:extLst>
                </p14:cNvPr>
                <p14:cNvContentPartPr/>
                <p14:nvPr/>
              </p14:nvContentPartPr>
              <p14:xfrm>
                <a:off x="8691061" y="300689"/>
                <a:ext cx="569520" cy="15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B18AE6-6C67-464C-B058-3AD86EEE52D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82061" y="292049"/>
                  <a:ext cx="587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F70972D-42B8-4385-8780-8E17ED67D9AA}"/>
                    </a:ext>
                  </a:extLst>
                </p14:cNvPr>
                <p14:cNvContentPartPr/>
                <p14:nvPr/>
              </p14:nvContentPartPr>
              <p14:xfrm>
                <a:off x="9137101" y="265409"/>
                <a:ext cx="209160" cy="74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F70972D-42B8-4385-8780-8E17ED67D9A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28101" y="256769"/>
                  <a:ext cx="226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CC334CA-B5CC-4C5E-B0C6-7A4292199936}"/>
                    </a:ext>
                  </a:extLst>
                </p14:cNvPr>
                <p14:cNvContentPartPr/>
                <p14:nvPr/>
              </p14:nvContentPartPr>
              <p14:xfrm>
                <a:off x="8617261" y="245609"/>
                <a:ext cx="100440" cy="114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CC334CA-B5CC-4C5E-B0C6-7A429219993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608261" y="236609"/>
                  <a:ext cx="1180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4C28C9-CD5E-44CD-9ADA-EB85A47F21E9}"/>
              </a:ext>
            </a:extLst>
          </p:cNvPr>
          <p:cNvGrpSpPr/>
          <p:nvPr/>
        </p:nvGrpSpPr>
        <p:grpSpPr>
          <a:xfrm>
            <a:off x="10338781" y="243809"/>
            <a:ext cx="320040" cy="242280"/>
            <a:chOff x="10338781" y="243809"/>
            <a:chExt cx="32004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A7C23C1-AF83-4231-881C-828DB4EFFE6A}"/>
                    </a:ext>
                  </a:extLst>
                </p14:cNvPr>
                <p14:cNvContentPartPr/>
                <p14:nvPr/>
              </p14:nvContentPartPr>
              <p14:xfrm>
                <a:off x="10417981" y="243809"/>
                <a:ext cx="22680" cy="158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A7C23C1-AF83-4231-881C-828DB4EFFE6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409341" y="234809"/>
                  <a:ext cx="40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000B8E-FC9D-4D86-ABBB-EDAD4742832F}"/>
                    </a:ext>
                  </a:extLst>
                </p14:cNvPr>
                <p14:cNvContentPartPr/>
                <p14:nvPr/>
              </p14:nvContentPartPr>
              <p14:xfrm>
                <a:off x="10338781" y="410489"/>
                <a:ext cx="166680" cy="17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000B8E-FC9D-4D86-ABBB-EDAD4742832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29781" y="401849"/>
                  <a:ext cx="184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BB638A-B25E-4BD0-A1E3-23E3E0E26CFE}"/>
                    </a:ext>
                  </a:extLst>
                </p14:cNvPr>
                <p14:cNvContentPartPr/>
                <p14:nvPr/>
              </p14:nvContentPartPr>
              <p14:xfrm>
                <a:off x="10348141" y="245609"/>
                <a:ext cx="206640" cy="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BB638A-B25E-4BD0-A1E3-23E3E0E26CF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339501" y="236609"/>
                  <a:ext cx="224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635709-CC11-4CBF-A500-2AEE7216CBB3}"/>
                    </a:ext>
                  </a:extLst>
                </p14:cNvPr>
                <p14:cNvContentPartPr/>
                <p14:nvPr/>
              </p14:nvContentPartPr>
              <p14:xfrm>
                <a:off x="10556941" y="379529"/>
                <a:ext cx="101880" cy="106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635709-CC11-4CBF-A500-2AEE7216CBB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47941" y="370889"/>
                  <a:ext cx="1195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5E1D3-DD0E-4D69-9F2E-82BFD97E132E}"/>
              </a:ext>
            </a:extLst>
          </p:cNvPr>
          <p:cNvGrpSpPr/>
          <p:nvPr/>
        </p:nvGrpSpPr>
        <p:grpSpPr>
          <a:xfrm>
            <a:off x="10742341" y="158849"/>
            <a:ext cx="723240" cy="352440"/>
            <a:chOff x="10742341" y="158849"/>
            <a:chExt cx="7232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456E14-AB7B-4AEE-B4EE-919B6F6F814D}"/>
                    </a:ext>
                  </a:extLst>
                </p14:cNvPr>
                <p14:cNvContentPartPr/>
                <p14:nvPr/>
              </p14:nvContentPartPr>
              <p14:xfrm>
                <a:off x="10746661" y="335969"/>
                <a:ext cx="104400" cy="3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456E14-AB7B-4AEE-B4EE-919B6F6F814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37661" y="327329"/>
                  <a:ext cx="122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687C6DE-78EC-4AD6-93AB-968DEF9CBE6D}"/>
                    </a:ext>
                  </a:extLst>
                </p14:cNvPr>
                <p14:cNvContentPartPr/>
                <p14:nvPr/>
              </p14:nvContentPartPr>
              <p14:xfrm>
                <a:off x="10742341" y="264689"/>
                <a:ext cx="94680" cy="1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687C6DE-78EC-4AD6-93AB-968DEF9CBE6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33701" y="255689"/>
                  <a:ext cx="112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2CA17D-8C25-4EF5-9B6F-95E7EBA14D50}"/>
                    </a:ext>
                  </a:extLst>
                </p14:cNvPr>
                <p14:cNvContentPartPr/>
                <p14:nvPr/>
              </p14:nvContentPartPr>
              <p14:xfrm>
                <a:off x="11013421" y="252449"/>
                <a:ext cx="34560" cy="163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2CA17D-8C25-4EF5-9B6F-95E7EBA14D5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004781" y="243449"/>
                  <a:ext cx="52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3FB41C8-F4CC-414A-A0C0-0C507C9D8A79}"/>
                    </a:ext>
                  </a:extLst>
                </p14:cNvPr>
                <p14:cNvContentPartPr/>
                <p14:nvPr/>
              </p14:nvContentPartPr>
              <p14:xfrm>
                <a:off x="11074981" y="158849"/>
                <a:ext cx="25920" cy="2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3FB41C8-F4CC-414A-A0C0-0C507C9D8A7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066341" y="149849"/>
                  <a:ext cx="43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D1C7DAE-1884-409D-9CE2-C7AC1BFBBE03}"/>
                    </a:ext>
                  </a:extLst>
                </p14:cNvPr>
                <p14:cNvContentPartPr/>
                <p14:nvPr/>
              </p14:nvContentPartPr>
              <p14:xfrm>
                <a:off x="11127181" y="262169"/>
                <a:ext cx="65160" cy="218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D1C7DAE-1884-409D-9CE2-C7AC1BFBBE0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118181" y="253529"/>
                  <a:ext cx="82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7F8C205-8936-4ADE-AADC-23767AD252AD}"/>
                    </a:ext>
                  </a:extLst>
                </p14:cNvPr>
                <p14:cNvContentPartPr/>
                <p14:nvPr/>
              </p14:nvContentPartPr>
              <p14:xfrm>
                <a:off x="11221141" y="307889"/>
                <a:ext cx="107280" cy="113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7F8C205-8936-4ADE-AADC-23767AD252A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212141" y="299249"/>
                  <a:ext cx="124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DB94B8B-77F1-46B5-89F9-8AD31880AC49}"/>
                    </a:ext>
                  </a:extLst>
                </p14:cNvPr>
                <p14:cNvContentPartPr/>
                <p14:nvPr/>
              </p14:nvContentPartPr>
              <p14:xfrm>
                <a:off x="11334541" y="254249"/>
                <a:ext cx="131040" cy="257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DB94B8B-77F1-46B5-89F9-8AD31880AC4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325901" y="245249"/>
                  <a:ext cx="14868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ACD61E-0A83-414D-90C3-B3147BD48F49}"/>
              </a:ext>
            </a:extLst>
          </p:cNvPr>
          <p:cNvGrpSpPr/>
          <p:nvPr/>
        </p:nvGrpSpPr>
        <p:grpSpPr>
          <a:xfrm>
            <a:off x="8328541" y="838529"/>
            <a:ext cx="150480" cy="213120"/>
            <a:chOff x="8328541" y="838529"/>
            <a:chExt cx="15048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61BA98D-D5EA-415E-B32E-C749DBF714B8}"/>
                    </a:ext>
                  </a:extLst>
                </p14:cNvPr>
                <p14:cNvContentPartPr/>
                <p14:nvPr/>
              </p14:nvContentPartPr>
              <p14:xfrm>
                <a:off x="8374261" y="917009"/>
                <a:ext cx="88920" cy="134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61BA98D-D5EA-415E-B32E-C749DBF714B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365261" y="908009"/>
                  <a:ext cx="106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219619D-1FB3-4008-98D9-60FE2A774CAF}"/>
                    </a:ext>
                  </a:extLst>
                </p14:cNvPr>
                <p14:cNvContentPartPr/>
                <p14:nvPr/>
              </p14:nvContentPartPr>
              <p14:xfrm>
                <a:off x="8328541" y="838529"/>
                <a:ext cx="126360" cy="151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219619D-1FB3-4008-98D9-60FE2A774CA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319901" y="829889"/>
                  <a:ext cx="144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F51CA8E-BD3F-488E-8D3B-8E7B62F1B957}"/>
                    </a:ext>
                  </a:extLst>
                </p14:cNvPr>
                <p14:cNvContentPartPr/>
                <p14:nvPr/>
              </p14:nvContentPartPr>
              <p14:xfrm>
                <a:off x="8421781" y="929249"/>
                <a:ext cx="57240" cy="33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F51CA8E-BD3F-488E-8D3B-8E7B62F1B95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413141" y="920609"/>
                  <a:ext cx="748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01821B-937B-495A-9045-F378BE123D94}"/>
              </a:ext>
            </a:extLst>
          </p:cNvPr>
          <p:cNvGrpSpPr/>
          <p:nvPr/>
        </p:nvGrpSpPr>
        <p:grpSpPr>
          <a:xfrm>
            <a:off x="10422301" y="1014209"/>
            <a:ext cx="144360" cy="124200"/>
            <a:chOff x="10422301" y="1014209"/>
            <a:chExt cx="14436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CF5E093-D820-4BCF-A91C-CDD839D26382}"/>
                    </a:ext>
                  </a:extLst>
                </p14:cNvPr>
                <p14:cNvContentPartPr/>
                <p14:nvPr/>
              </p14:nvContentPartPr>
              <p14:xfrm>
                <a:off x="10422301" y="1014209"/>
                <a:ext cx="111600" cy="124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CF5E093-D820-4BCF-A91C-CDD839D2638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13661" y="1005209"/>
                  <a:ext cx="129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21174CF-1F17-4904-AC2A-5651D63C63A2}"/>
                    </a:ext>
                  </a:extLst>
                </p14:cNvPr>
                <p14:cNvContentPartPr/>
                <p14:nvPr/>
              </p14:nvContentPartPr>
              <p14:xfrm>
                <a:off x="10446781" y="1024649"/>
                <a:ext cx="71280" cy="104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21174CF-1F17-4904-AC2A-5651D63C63A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37781" y="1015649"/>
                  <a:ext cx="88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EA6F8F9-6B54-42FF-998C-70F074B9FFBA}"/>
                    </a:ext>
                  </a:extLst>
                </p14:cNvPr>
                <p14:cNvContentPartPr/>
                <p14:nvPr/>
              </p14:nvContentPartPr>
              <p14:xfrm>
                <a:off x="10443541" y="1049489"/>
                <a:ext cx="123120" cy="1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EA6F8F9-6B54-42FF-998C-70F074B9FFB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434901" y="1040489"/>
                  <a:ext cx="1407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ADB98D-BBFB-4B6A-8D82-E6B28CC4A90E}"/>
              </a:ext>
            </a:extLst>
          </p:cNvPr>
          <p:cNvGrpSpPr/>
          <p:nvPr/>
        </p:nvGrpSpPr>
        <p:grpSpPr>
          <a:xfrm>
            <a:off x="9723181" y="1091249"/>
            <a:ext cx="116640" cy="95400"/>
            <a:chOff x="9723181" y="1091249"/>
            <a:chExt cx="11664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A28D3BF-55EA-42C3-BC1A-8A3A8AA3B68F}"/>
                    </a:ext>
                  </a:extLst>
                </p14:cNvPr>
                <p14:cNvContentPartPr/>
                <p14:nvPr/>
              </p14:nvContentPartPr>
              <p14:xfrm>
                <a:off x="9723181" y="1091249"/>
                <a:ext cx="88560" cy="95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A28D3BF-55EA-42C3-BC1A-8A3A8AA3B68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714181" y="1082609"/>
                  <a:ext cx="106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CAB5BA8-2442-4B65-8971-1449F4AB70E6}"/>
                    </a:ext>
                  </a:extLst>
                </p14:cNvPr>
                <p14:cNvContentPartPr/>
                <p14:nvPr/>
              </p14:nvContentPartPr>
              <p14:xfrm>
                <a:off x="9729301" y="1102049"/>
                <a:ext cx="67320" cy="57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CAB5BA8-2442-4B65-8971-1449F4AB70E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720301" y="1093409"/>
                  <a:ext cx="84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70FA5A-79B1-4C2F-8D88-C2491ADFE5B8}"/>
                    </a:ext>
                  </a:extLst>
                </p14:cNvPr>
                <p14:cNvContentPartPr/>
                <p14:nvPr/>
              </p14:nvContentPartPr>
              <p14:xfrm>
                <a:off x="9729301" y="1110329"/>
                <a:ext cx="110520" cy="25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70FA5A-79B1-4C2F-8D88-C2491ADFE5B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720661" y="1101689"/>
                  <a:ext cx="1281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9773AC-73A0-441C-B0F6-CC43AA77BBC8}"/>
              </a:ext>
            </a:extLst>
          </p:cNvPr>
          <p:cNvGrpSpPr/>
          <p:nvPr/>
        </p:nvGrpSpPr>
        <p:grpSpPr>
          <a:xfrm>
            <a:off x="10410781" y="522089"/>
            <a:ext cx="193320" cy="75600"/>
            <a:chOff x="10410781" y="522089"/>
            <a:chExt cx="193320" cy="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C2F5951-F862-4AF9-B92F-FBF90E630BE2}"/>
                    </a:ext>
                  </a:extLst>
                </p14:cNvPr>
                <p14:cNvContentPartPr/>
                <p14:nvPr/>
              </p14:nvContentPartPr>
              <p14:xfrm>
                <a:off x="10415101" y="522089"/>
                <a:ext cx="184680" cy="1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C2F5951-F862-4AF9-B92F-FBF90E630BE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406101" y="513449"/>
                  <a:ext cx="202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25EAF9-1CF3-4C69-921A-307FFF61DA9D}"/>
                    </a:ext>
                  </a:extLst>
                </p14:cNvPr>
                <p14:cNvContentPartPr/>
                <p14:nvPr/>
              </p14:nvContentPartPr>
              <p14:xfrm>
                <a:off x="10410781" y="573569"/>
                <a:ext cx="193320" cy="24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25EAF9-1CF3-4C69-921A-307FFF61DA9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01781" y="564929"/>
                  <a:ext cx="21096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ABC6E489-4BF6-438E-86A6-D8DBD879121A}"/>
                  </a:ext>
                </a:extLst>
              </p14:cNvPr>
              <p14:cNvContentPartPr/>
              <p14:nvPr/>
            </p14:nvContentPartPr>
            <p14:xfrm>
              <a:off x="3016021" y="3643289"/>
              <a:ext cx="49320" cy="6624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ABC6E489-4BF6-438E-86A6-D8DBD879121A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3007021" y="3634289"/>
                <a:ext cx="669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A3B9C22-62CF-40F7-86F1-A3D46B71926C}"/>
                  </a:ext>
                </a:extLst>
              </p14:cNvPr>
              <p14:cNvContentPartPr/>
              <p14:nvPr/>
            </p14:nvContentPartPr>
            <p14:xfrm>
              <a:off x="9199741" y="886409"/>
              <a:ext cx="4680" cy="1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A3B9C22-62CF-40F7-86F1-A3D46B71926C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9190741" y="877409"/>
                <a:ext cx="22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8226FF-C511-469A-B0CA-8D86CAA626B5}"/>
                  </a:ext>
                </a:extLst>
              </p14:cNvPr>
              <p14:cNvContentPartPr/>
              <p14:nvPr/>
            </p14:nvContentPartPr>
            <p14:xfrm>
              <a:off x="8363461" y="1834289"/>
              <a:ext cx="5760" cy="27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8226FF-C511-469A-B0CA-8D86CAA626B5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8354821" y="1825289"/>
                <a:ext cx="234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363DD38-2636-410B-A0EB-DE12DAC634C4}"/>
                  </a:ext>
                </a:extLst>
              </p14:cNvPr>
              <p14:cNvContentPartPr/>
              <p14:nvPr/>
            </p14:nvContentPartPr>
            <p14:xfrm>
              <a:off x="9914701" y="2057489"/>
              <a:ext cx="360" cy="18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363DD38-2636-410B-A0EB-DE12DAC634C4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9906061" y="2048489"/>
                <a:ext cx="18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ADADA8F9-7A24-464D-BE65-3EEAB5B37991}"/>
                  </a:ext>
                </a:extLst>
              </p14:cNvPr>
              <p14:cNvContentPartPr/>
              <p14:nvPr/>
            </p14:nvContentPartPr>
            <p14:xfrm>
              <a:off x="2860141" y="1293569"/>
              <a:ext cx="207000" cy="342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ADADA8F9-7A24-464D-BE65-3EEAB5B37991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2851141" y="1284569"/>
                <a:ext cx="2246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892C2C2B-8340-4002-8853-CBB5C24D323D}"/>
                  </a:ext>
                </a:extLst>
              </p14:cNvPr>
              <p14:cNvContentPartPr/>
              <p14:nvPr/>
            </p14:nvContentPartPr>
            <p14:xfrm>
              <a:off x="3299701" y="2000969"/>
              <a:ext cx="22680" cy="42552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892C2C2B-8340-4002-8853-CBB5C24D323D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3291061" y="1992329"/>
                <a:ext cx="4032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oup 406">
            <a:extLst>
              <a:ext uri="{FF2B5EF4-FFF2-40B4-BE49-F238E27FC236}">
                <a16:creationId xmlns:a16="http://schemas.microsoft.com/office/drawing/2014/main" id="{3DF01BFE-7D72-4015-B58F-D93AC7B3948A}"/>
              </a:ext>
            </a:extLst>
          </p:cNvPr>
          <p:cNvGrpSpPr/>
          <p:nvPr/>
        </p:nvGrpSpPr>
        <p:grpSpPr>
          <a:xfrm>
            <a:off x="2686261" y="1969649"/>
            <a:ext cx="607320" cy="151200"/>
            <a:chOff x="2686261" y="1969649"/>
            <a:chExt cx="60732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5B2087A6-BC19-4457-8B1A-03778CA66269}"/>
                    </a:ext>
                  </a:extLst>
                </p14:cNvPr>
                <p14:cNvContentPartPr/>
                <p14:nvPr/>
              </p14:nvContentPartPr>
              <p14:xfrm>
                <a:off x="3064621" y="2024729"/>
                <a:ext cx="228960" cy="205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5B2087A6-BC19-4457-8B1A-03778CA66269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3055621" y="2016089"/>
                  <a:ext cx="246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D54D8EA0-A12C-4489-9D0C-56D4479016A2}"/>
                    </a:ext>
                  </a:extLst>
                </p14:cNvPr>
                <p14:cNvContentPartPr/>
                <p14:nvPr/>
              </p14:nvContentPartPr>
              <p14:xfrm>
                <a:off x="2686261" y="1997369"/>
                <a:ext cx="72360" cy="849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D54D8EA0-A12C-4489-9D0C-56D4479016A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677261" y="1988369"/>
                  <a:ext cx="90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88C7E25F-55A9-4C0A-B0F0-F9148FBA285C}"/>
                    </a:ext>
                  </a:extLst>
                </p14:cNvPr>
                <p14:cNvContentPartPr/>
                <p14:nvPr/>
              </p14:nvContentPartPr>
              <p14:xfrm>
                <a:off x="2779501" y="2032649"/>
                <a:ext cx="21600" cy="882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88C7E25F-55A9-4C0A-B0F0-F9148FBA285C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2770861" y="2023649"/>
                  <a:ext cx="39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79E4CCE3-E845-4BE4-8F17-5AD5F3E61C46}"/>
                    </a:ext>
                  </a:extLst>
                </p14:cNvPr>
                <p14:cNvContentPartPr/>
                <p14:nvPr/>
              </p14:nvContentPartPr>
              <p14:xfrm>
                <a:off x="2758261" y="1997369"/>
                <a:ext cx="102960" cy="871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79E4CCE3-E845-4BE4-8F17-5AD5F3E61C46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2749621" y="1988369"/>
                  <a:ext cx="120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79A51E44-1C19-4B70-96F1-F6DB187DBE4E}"/>
                    </a:ext>
                  </a:extLst>
                </p14:cNvPr>
                <p14:cNvContentPartPr/>
                <p14:nvPr/>
              </p14:nvContentPartPr>
              <p14:xfrm>
                <a:off x="2860141" y="1984769"/>
                <a:ext cx="36360" cy="975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79A51E44-1C19-4B70-96F1-F6DB187DBE4E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851141" y="1976129"/>
                  <a:ext cx="54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482C5DC9-476E-4E40-9247-BACB360F9F0D}"/>
                    </a:ext>
                  </a:extLst>
                </p14:cNvPr>
                <p14:cNvContentPartPr/>
                <p14:nvPr/>
              </p14:nvContentPartPr>
              <p14:xfrm>
                <a:off x="2870581" y="2040209"/>
                <a:ext cx="76680" cy="252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482C5DC9-476E-4E40-9247-BACB360F9F0D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861941" y="2031569"/>
                  <a:ext cx="94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6B82B0EE-6FDE-40F3-8A20-BDECAF0C22A8}"/>
                    </a:ext>
                  </a:extLst>
                </p14:cNvPr>
                <p14:cNvContentPartPr/>
                <p14:nvPr/>
              </p14:nvContentPartPr>
              <p14:xfrm>
                <a:off x="2975701" y="1969649"/>
                <a:ext cx="9000" cy="946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6B82B0EE-6FDE-40F3-8A20-BDECAF0C22A8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966701" y="1961009"/>
                  <a:ext cx="26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FE65D372-154C-4ABE-87F8-79887083E9AD}"/>
                    </a:ext>
                  </a:extLst>
                </p14:cNvPr>
                <p14:cNvContentPartPr/>
                <p14:nvPr/>
              </p14:nvContentPartPr>
              <p14:xfrm>
                <a:off x="2951221" y="2056409"/>
                <a:ext cx="42840" cy="327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FE65D372-154C-4ABE-87F8-79887083E9AD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2942221" y="2047769"/>
                  <a:ext cx="60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48E17A9-4168-4C41-8128-E8B095444B02}"/>
                    </a:ext>
                  </a:extLst>
                </p14:cNvPr>
                <p14:cNvContentPartPr/>
                <p14:nvPr/>
              </p14:nvContentPartPr>
              <p14:xfrm>
                <a:off x="2916301" y="1969649"/>
                <a:ext cx="60840" cy="183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48E17A9-4168-4C41-8128-E8B095444B02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2907301" y="1961009"/>
                  <a:ext cx="78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E23DF632-E846-449B-8A7A-CBE8D1F845C9}"/>
                    </a:ext>
                  </a:extLst>
                </p14:cNvPr>
                <p14:cNvContentPartPr/>
                <p14:nvPr/>
              </p14:nvContentPartPr>
              <p14:xfrm>
                <a:off x="3014581" y="2024729"/>
                <a:ext cx="44280" cy="504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E23DF632-E846-449B-8A7A-CBE8D1F845C9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3005941" y="2015729"/>
                  <a:ext cx="61920" cy="6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777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PRELAZNI PROCESI U </a:t>
            </a:r>
            <a:r>
              <a:rPr lang="en-US" b="1" i="1" dirty="0">
                <a:solidFill>
                  <a:srgbClr val="FF0000"/>
                </a:solidFill>
              </a:rPr>
              <a:t>RC</a:t>
            </a:r>
            <a:r>
              <a:rPr lang="en-US" dirty="0"/>
              <a:t> KOLU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047" y="1341491"/>
            <a:ext cx="3972479" cy="3229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827" y="2859393"/>
            <a:ext cx="506948" cy="258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912" y="2631006"/>
            <a:ext cx="339915" cy="193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475" y="1882430"/>
            <a:ext cx="4022412" cy="19539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5ED0588-C785-4A98-A2B6-41C82CC2D09F}"/>
                  </a:ext>
                </a:extLst>
              </p14:cNvPr>
              <p14:cNvContentPartPr/>
              <p14:nvPr/>
            </p14:nvContentPartPr>
            <p14:xfrm>
              <a:off x="3108181" y="1380329"/>
              <a:ext cx="360" cy="111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5ED0588-C785-4A98-A2B6-41C82CC2D0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861" y="1375865"/>
                <a:ext cx="9000" cy="20088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E5DBDF4C-0B65-4827-AC76-395DC87DF9F3}"/>
              </a:ext>
            </a:extLst>
          </p:cNvPr>
          <p:cNvGrpSpPr/>
          <p:nvPr/>
        </p:nvGrpSpPr>
        <p:grpSpPr>
          <a:xfrm>
            <a:off x="10267861" y="2823209"/>
            <a:ext cx="1416240" cy="216360"/>
            <a:chOff x="10267861" y="2823209"/>
            <a:chExt cx="141624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F4A04B8-E5CA-4DDB-8D7D-7D183FDFB083}"/>
                    </a:ext>
                  </a:extLst>
                </p14:cNvPr>
                <p14:cNvContentPartPr/>
                <p14:nvPr/>
              </p14:nvContentPartPr>
              <p14:xfrm>
                <a:off x="10267861" y="2994569"/>
                <a:ext cx="80640" cy="2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F4A04B8-E5CA-4DDB-8D7D-7D183FDFB0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63560" y="2990310"/>
                  <a:ext cx="89242" cy="33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A5C199-0932-49FD-8543-235C3922B01D}"/>
                    </a:ext>
                  </a:extLst>
                </p14:cNvPr>
                <p14:cNvContentPartPr/>
                <p14:nvPr/>
              </p14:nvContentPartPr>
              <p14:xfrm>
                <a:off x="10891381" y="2994209"/>
                <a:ext cx="147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A5C199-0932-49FD-8543-235C3922B0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87061" y="2992049"/>
                  <a:ext cx="23400" cy="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4015FA-F334-4C44-9ACC-2B0480C5DC85}"/>
                    </a:ext>
                  </a:extLst>
                </p14:cNvPr>
                <p14:cNvContentPartPr/>
                <p14:nvPr/>
              </p14:nvContentPartPr>
              <p14:xfrm>
                <a:off x="11559901" y="2875769"/>
                <a:ext cx="15480" cy="3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4015FA-F334-4C44-9ACC-2B0480C5DC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55581" y="2871809"/>
                  <a:ext cx="241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F9016DD-3025-44F2-BDDC-BBCDECB4F88C}"/>
                    </a:ext>
                  </a:extLst>
                </p14:cNvPr>
                <p14:cNvContentPartPr/>
                <p14:nvPr/>
              </p14:nvContentPartPr>
              <p14:xfrm>
                <a:off x="11626141" y="2823209"/>
                <a:ext cx="57960" cy="216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F9016DD-3025-44F2-BDDC-BBCDECB4F8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21821" y="2818889"/>
                  <a:ext cx="6660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D50D76-DA2F-4F20-B2A5-A7B8AA702DB9}"/>
              </a:ext>
            </a:extLst>
          </p:cNvPr>
          <p:cNvGrpSpPr/>
          <p:nvPr/>
        </p:nvGrpSpPr>
        <p:grpSpPr>
          <a:xfrm>
            <a:off x="4247581" y="1402289"/>
            <a:ext cx="428760" cy="192960"/>
            <a:chOff x="4247581" y="1402289"/>
            <a:chExt cx="42876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C28D08B-C9EC-4F4E-8EEF-673D145BFE73}"/>
                    </a:ext>
                  </a:extLst>
                </p14:cNvPr>
                <p14:cNvContentPartPr/>
                <p14:nvPr/>
              </p14:nvContentPartPr>
              <p14:xfrm>
                <a:off x="4247581" y="1439729"/>
                <a:ext cx="146520" cy="13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C28D08B-C9EC-4F4E-8EEF-673D145BFE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38941" y="1430729"/>
                  <a:ext cx="164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E02FBC9-3B13-48BF-973F-BF72959B259C}"/>
                    </a:ext>
                  </a:extLst>
                </p14:cNvPr>
                <p14:cNvContentPartPr/>
                <p14:nvPr/>
              </p14:nvContentPartPr>
              <p14:xfrm>
                <a:off x="4445581" y="1497689"/>
                <a:ext cx="81360" cy="9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E02FBC9-3B13-48BF-973F-BF72959B25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36941" y="1489049"/>
                  <a:ext cx="99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7F43D7-4FED-42EB-8A2C-D589C9C8D10B}"/>
                    </a:ext>
                  </a:extLst>
                </p14:cNvPr>
                <p14:cNvContentPartPr/>
                <p14:nvPr/>
              </p14:nvContentPartPr>
              <p14:xfrm>
                <a:off x="4607221" y="1402289"/>
                <a:ext cx="69120" cy="19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7F43D7-4FED-42EB-8A2C-D589C9C8D1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98581" y="1393649"/>
                  <a:ext cx="867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E4AFF7-E959-483F-9ECB-174D7B753747}"/>
              </a:ext>
            </a:extLst>
          </p:cNvPr>
          <p:cNvGrpSpPr/>
          <p:nvPr/>
        </p:nvGrpSpPr>
        <p:grpSpPr>
          <a:xfrm>
            <a:off x="5630701" y="1368089"/>
            <a:ext cx="756000" cy="234000"/>
            <a:chOff x="5630701" y="1368089"/>
            <a:chExt cx="75600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F346736-7F94-478A-B572-5C5542E364C1}"/>
                    </a:ext>
                  </a:extLst>
                </p14:cNvPr>
                <p14:cNvContentPartPr/>
                <p14:nvPr/>
              </p14:nvContentPartPr>
              <p14:xfrm>
                <a:off x="5776141" y="1398689"/>
                <a:ext cx="37440" cy="155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F346736-7F94-478A-B572-5C5542E364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67141" y="1390049"/>
                  <a:ext cx="55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9C4FC5D-A33A-4763-84F7-57A794A918D1}"/>
                    </a:ext>
                  </a:extLst>
                </p14:cNvPr>
                <p14:cNvContentPartPr/>
                <p14:nvPr/>
              </p14:nvContentPartPr>
              <p14:xfrm>
                <a:off x="5956141" y="1483289"/>
                <a:ext cx="83160" cy="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9C4FC5D-A33A-4763-84F7-57A794A918D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47501" y="1474649"/>
                  <a:ext cx="100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8DA7DF-42C8-4CA7-B4A5-CBAF2B8E6DF3}"/>
                    </a:ext>
                  </a:extLst>
                </p14:cNvPr>
                <p14:cNvContentPartPr/>
                <p14:nvPr/>
              </p14:nvContentPartPr>
              <p14:xfrm>
                <a:off x="6114181" y="1437569"/>
                <a:ext cx="105120" cy="12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8DA7DF-42C8-4CA7-B4A5-CBAF2B8E6DF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05181" y="1428569"/>
                  <a:ext cx="122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A0E65C-B2D7-4224-B58D-B91DC7A46180}"/>
                    </a:ext>
                  </a:extLst>
                </p14:cNvPr>
                <p14:cNvContentPartPr/>
                <p14:nvPr/>
              </p14:nvContentPartPr>
              <p14:xfrm>
                <a:off x="5630701" y="1368089"/>
                <a:ext cx="83160" cy="234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0A0E65C-B2D7-4224-B58D-B91DC7A461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21701" y="1359089"/>
                  <a:ext cx="100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99EE69-3158-4B98-9027-22D9BB9783D7}"/>
                    </a:ext>
                  </a:extLst>
                </p14:cNvPr>
                <p14:cNvContentPartPr/>
                <p14:nvPr/>
              </p14:nvContentPartPr>
              <p14:xfrm>
                <a:off x="6328021" y="1376369"/>
                <a:ext cx="58680" cy="210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99EE69-3158-4B98-9027-22D9BB9783D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19381" y="1367729"/>
                  <a:ext cx="7632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1135D540-087B-52B7-F1C9-F5CBD519BDE7}"/>
                  </a:ext>
                </a:extLst>
              </p14:cNvPr>
              <p14:cNvContentPartPr/>
              <p14:nvPr/>
            </p14:nvContentPartPr>
            <p14:xfrm>
              <a:off x="11985061" y="5087249"/>
              <a:ext cx="27360" cy="32148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1135D540-087B-52B7-F1C9-F5CBD519BDE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976061" y="5078249"/>
                <a:ext cx="4500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4220164C-ADA5-6575-FDD1-67F69864EBB8}"/>
                  </a:ext>
                </a:extLst>
              </p14:cNvPr>
              <p14:cNvContentPartPr/>
              <p14:nvPr/>
            </p14:nvContentPartPr>
            <p14:xfrm>
              <a:off x="9757741" y="5879249"/>
              <a:ext cx="29520" cy="504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4220164C-ADA5-6575-FDD1-67F69864EBB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748741" y="5869557"/>
                <a:ext cx="47160" cy="24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B9232EBE-6188-01BB-4BF8-E09B21931231}"/>
                  </a:ext>
                </a:extLst>
              </p14:cNvPr>
              <p14:cNvContentPartPr/>
              <p14:nvPr/>
            </p14:nvContentPartPr>
            <p14:xfrm>
              <a:off x="2801821" y="4835969"/>
              <a:ext cx="1800" cy="180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B9232EBE-6188-01BB-4BF8-E09B2193123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792821" y="4825169"/>
                <a:ext cx="19440" cy="23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F2F2BA59-1342-211B-A802-9662F4C34FDE}"/>
                  </a:ext>
                </a:extLst>
              </p14:cNvPr>
              <p14:cNvContentPartPr/>
              <p14:nvPr/>
            </p14:nvContentPartPr>
            <p14:xfrm>
              <a:off x="5309941" y="5888609"/>
              <a:ext cx="41400" cy="72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F2F2BA59-1342-211B-A802-9662F4C34FD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300862" y="5879609"/>
                <a:ext cx="59195" cy="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20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CEF5-2C6E-4B74-9023-996BD04C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Dijagrami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 </a:t>
            </a:r>
            <a:r>
              <a:rPr lang="en-US" dirty="0" err="1"/>
              <a:t>napona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u </a:t>
            </a:r>
            <a:r>
              <a:rPr lang="en-US" dirty="0" err="1"/>
              <a:t>prelaznom</a:t>
            </a:r>
            <a:r>
              <a:rPr lang="en-US" dirty="0"/>
              <a:t> 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optere</a:t>
            </a:r>
            <a:r>
              <a:rPr lang="sr-Latn-RS" dirty="0"/>
              <a:t>ć</a:t>
            </a:r>
            <a:r>
              <a:rPr lang="en-US" dirty="0" err="1"/>
              <a:t>ivanja</a:t>
            </a:r>
            <a:r>
              <a:rPr lang="sr-Latn-RS" dirty="0"/>
              <a:t> kondenzatora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250DCA-143D-464E-9E5E-71B2D68DA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222" y="1825625"/>
            <a:ext cx="8777556" cy="435133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C946E880-86C0-C12B-5A80-727D5CBDB3A7}"/>
                  </a:ext>
                </a:extLst>
              </p14:cNvPr>
              <p14:cNvContentPartPr/>
              <p14:nvPr/>
            </p14:nvContentPartPr>
            <p14:xfrm>
              <a:off x="5065861" y="1788209"/>
              <a:ext cx="25200" cy="4968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C946E880-86C0-C12B-5A80-727D5CBDB3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1541" y="1783889"/>
                <a:ext cx="338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E0D28174-7F88-985D-C537-E3C2649B71F1}"/>
                  </a:ext>
                </a:extLst>
              </p14:cNvPr>
              <p14:cNvContentPartPr/>
              <p14:nvPr/>
            </p14:nvContentPartPr>
            <p14:xfrm>
              <a:off x="1534981" y="2660129"/>
              <a:ext cx="38160" cy="396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E0D28174-7F88-985D-C537-E3C2649B71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0661" y="2656169"/>
                <a:ext cx="46800" cy="1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45B16CF3-A4C1-44F3-B60E-C996822FDB31}"/>
              </a:ext>
            </a:extLst>
          </p:cNvPr>
          <p:cNvGrpSpPr/>
          <p:nvPr/>
        </p:nvGrpSpPr>
        <p:grpSpPr>
          <a:xfrm>
            <a:off x="3143101" y="6040529"/>
            <a:ext cx="417600" cy="238680"/>
            <a:chOff x="3143101" y="6040529"/>
            <a:chExt cx="4176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DFEC061-0C7A-4AF2-897A-D4E64B6403E0}"/>
                    </a:ext>
                  </a:extLst>
                </p14:cNvPr>
                <p14:cNvContentPartPr/>
                <p14:nvPr/>
              </p14:nvContentPartPr>
              <p14:xfrm>
                <a:off x="3143101" y="6071849"/>
                <a:ext cx="96480" cy="207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DFEC061-0C7A-4AF2-897A-D4E64B6403E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38781" y="6067529"/>
                  <a:ext cx="105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1198552-C549-487D-946A-5B01014D5605}"/>
                    </a:ext>
                  </a:extLst>
                </p14:cNvPr>
                <p14:cNvContentPartPr/>
                <p14:nvPr/>
              </p14:nvContentPartPr>
              <p14:xfrm>
                <a:off x="3160021" y="6157889"/>
                <a:ext cx="79920" cy="16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1198552-C549-487D-946A-5B01014D56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55701" y="6153569"/>
                  <a:ext cx="88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08F61C-E94C-440B-BF36-0206E1FEA8DB}"/>
                    </a:ext>
                  </a:extLst>
                </p14:cNvPr>
                <p14:cNvContentPartPr/>
                <p14:nvPr/>
              </p14:nvContentPartPr>
              <p14:xfrm>
                <a:off x="3305101" y="6153209"/>
                <a:ext cx="60840" cy="12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08F61C-E94C-440B-BF36-0206E1FEA8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00781" y="6148889"/>
                  <a:ext cx="69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3999670-8F7D-486C-8C51-3212B1FA3FEC}"/>
                    </a:ext>
                  </a:extLst>
                </p14:cNvPr>
                <p14:cNvContentPartPr/>
                <p14:nvPr/>
              </p14:nvContentPartPr>
              <p14:xfrm>
                <a:off x="3305101" y="6112169"/>
                <a:ext cx="69120" cy="53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3999670-8F7D-486C-8C51-3212B1FA3F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00781" y="6107849"/>
                  <a:ext cx="77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EBD71B-EBF6-41B8-A76C-CAD1EC823BD0}"/>
                    </a:ext>
                  </a:extLst>
                </p14:cNvPr>
                <p14:cNvContentPartPr/>
                <p14:nvPr/>
              </p14:nvContentPartPr>
              <p14:xfrm>
                <a:off x="3430021" y="6040529"/>
                <a:ext cx="130680" cy="198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EBD71B-EBF6-41B8-A76C-CAD1EC823BD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25701" y="6036209"/>
                  <a:ext cx="13932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39F9DCF-CEF8-4CEC-BC48-7F4D47BFBC76}"/>
                  </a:ext>
                </a:extLst>
              </p14:cNvPr>
              <p14:cNvContentPartPr/>
              <p14:nvPr/>
            </p14:nvContentPartPr>
            <p14:xfrm>
              <a:off x="2054101" y="4206689"/>
              <a:ext cx="932760" cy="685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39F9DCF-CEF8-4CEC-BC48-7F4D47BFBC7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049781" y="4202369"/>
                <a:ext cx="941400" cy="69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8308B19B-FFF7-4453-AD15-A5F7B6E3F66A}"/>
              </a:ext>
            </a:extLst>
          </p:cNvPr>
          <p:cNvGrpSpPr/>
          <p:nvPr/>
        </p:nvGrpSpPr>
        <p:grpSpPr>
          <a:xfrm>
            <a:off x="4773541" y="3287969"/>
            <a:ext cx="139320" cy="86760"/>
            <a:chOff x="4773541" y="3287969"/>
            <a:chExt cx="139320" cy="8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1457771-D2F3-45B0-824A-2474FEFDF295}"/>
                    </a:ext>
                  </a:extLst>
                </p14:cNvPr>
                <p14:cNvContentPartPr/>
                <p14:nvPr/>
              </p14:nvContentPartPr>
              <p14:xfrm>
                <a:off x="4812061" y="3287969"/>
                <a:ext cx="100800" cy="867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1457771-D2F3-45B0-824A-2474FEFDF2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07726" y="3283649"/>
                  <a:ext cx="109471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77A9377-79F3-4B72-A99B-AB00248686B9}"/>
                    </a:ext>
                  </a:extLst>
                </p14:cNvPr>
                <p14:cNvContentPartPr/>
                <p14:nvPr/>
              </p14:nvContentPartPr>
              <p14:xfrm>
                <a:off x="4787581" y="3308489"/>
                <a:ext cx="69120" cy="66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77A9377-79F3-4B72-A99B-AB00248686B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83261" y="3304169"/>
                  <a:ext cx="77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151771-B5AA-4199-9BAC-61DEDCCFF64D}"/>
                    </a:ext>
                  </a:extLst>
                </p14:cNvPr>
                <p14:cNvContentPartPr/>
                <p14:nvPr/>
              </p14:nvContentPartPr>
              <p14:xfrm>
                <a:off x="4773541" y="3325769"/>
                <a:ext cx="129600" cy="16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151771-B5AA-4199-9BAC-61DEDCCFF64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69221" y="3321449"/>
                  <a:ext cx="13824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CC7B650-477B-4963-A8C4-61918F2D5068}"/>
                  </a:ext>
                </a:extLst>
              </p14:cNvPr>
              <p14:cNvContentPartPr/>
              <p14:nvPr/>
            </p14:nvContentPartPr>
            <p14:xfrm>
              <a:off x="6065221" y="4660649"/>
              <a:ext cx="873360" cy="7588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CC7B650-477B-4963-A8C4-61918F2D506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060901" y="4656329"/>
                <a:ext cx="88200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14DDDF67-132A-D2FE-7672-76E64960039E}"/>
                  </a:ext>
                </a:extLst>
              </p14:cNvPr>
              <p14:cNvContentPartPr/>
              <p14:nvPr/>
            </p14:nvContentPartPr>
            <p14:xfrm>
              <a:off x="2382421" y="2223449"/>
              <a:ext cx="2383200" cy="5976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14DDDF67-132A-D2FE-7672-76E64960039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373421" y="2214809"/>
                <a:ext cx="2400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6AA42B28-8CAB-E172-D8A1-AD1D90F32A8B}"/>
                  </a:ext>
                </a:extLst>
              </p14:cNvPr>
              <p14:cNvContentPartPr/>
              <p14:nvPr/>
            </p14:nvContentPartPr>
            <p14:xfrm>
              <a:off x="7078981" y="2138849"/>
              <a:ext cx="12960" cy="5904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6AA42B28-8CAB-E172-D8A1-AD1D90F32A8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069981" y="2130209"/>
                <a:ext cx="30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BF3025D-EB0A-4D5B-A2B5-C8DABBCDC918}"/>
                  </a:ext>
                </a:extLst>
              </p14:cNvPr>
              <p14:cNvContentPartPr/>
              <p14:nvPr/>
            </p14:nvContentPartPr>
            <p14:xfrm>
              <a:off x="6958741" y="3505769"/>
              <a:ext cx="19440" cy="60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BF3025D-EB0A-4D5B-A2B5-C8DABBCDC91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949741" y="3497129"/>
                <a:ext cx="370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9133FDF6-A979-0AA2-C888-F165FBC27758}"/>
                  </a:ext>
                </a:extLst>
              </p14:cNvPr>
              <p14:cNvContentPartPr/>
              <p14:nvPr/>
            </p14:nvContentPartPr>
            <p14:xfrm>
              <a:off x="3264061" y="1752929"/>
              <a:ext cx="1501920" cy="38088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9133FDF6-A979-0AA2-C888-F165FBC2775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255059" y="1744289"/>
                <a:ext cx="1519564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CDA781B-EF72-4365-824C-D1EFC5EC9559}"/>
                  </a:ext>
                </a:extLst>
              </p14:cNvPr>
              <p14:cNvContentPartPr/>
              <p14:nvPr/>
            </p14:nvContentPartPr>
            <p14:xfrm>
              <a:off x="8658301" y="-26191"/>
              <a:ext cx="807840" cy="3722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CDA781B-EF72-4365-824C-D1EFC5EC9559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8649301" y="-34831"/>
                <a:ext cx="8254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2302B580-BDF5-6A12-D800-11F2FB7D2C76}"/>
                  </a:ext>
                </a:extLst>
              </p14:cNvPr>
              <p14:cNvContentPartPr/>
              <p14:nvPr/>
            </p14:nvContentPartPr>
            <p14:xfrm>
              <a:off x="10637581" y="3011162"/>
              <a:ext cx="2880" cy="2628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2302B580-BDF5-6A12-D800-11F2FB7D2C76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628581" y="3002162"/>
                <a:ext cx="20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38CF039-59FD-43C6-8845-4AE782F689FF}"/>
                  </a:ext>
                </a:extLst>
              </p14:cNvPr>
              <p14:cNvContentPartPr/>
              <p14:nvPr/>
            </p14:nvContentPartPr>
            <p14:xfrm>
              <a:off x="1974181" y="5762642"/>
              <a:ext cx="789840" cy="280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38CF039-59FD-43C6-8845-4AE782F689FF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965541" y="5754002"/>
                <a:ext cx="80748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2BB313B-8EEE-4925-8B4B-3DCA80345959}"/>
              </a:ext>
            </a:extLst>
          </p:cNvPr>
          <p:cNvGrpSpPr/>
          <p:nvPr/>
        </p:nvGrpSpPr>
        <p:grpSpPr>
          <a:xfrm>
            <a:off x="4799101" y="3208802"/>
            <a:ext cx="456120" cy="283680"/>
            <a:chOff x="4799101" y="3208802"/>
            <a:chExt cx="45612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14EBF55-CA3A-4017-BFC3-7C20B856E5B3}"/>
                    </a:ext>
                  </a:extLst>
                </p14:cNvPr>
                <p14:cNvContentPartPr/>
                <p14:nvPr/>
              </p14:nvContentPartPr>
              <p14:xfrm>
                <a:off x="5050381" y="3215642"/>
                <a:ext cx="197280" cy="276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14EBF55-CA3A-4017-BFC3-7C20B856E5B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041381" y="3206642"/>
                  <a:ext cx="214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92541A7-5A45-4FB8-BA1A-2FD21F33C004}"/>
                    </a:ext>
                  </a:extLst>
                </p14:cNvPr>
                <p14:cNvContentPartPr/>
                <p14:nvPr/>
              </p14:nvContentPartPr>
              <p14:xfrm>
                <a:off x="5069461" y="3208802"/>
                <a:ext cx="185760" cy="51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92541A7-5A45-4FB8-BA1A-2FD21F33C00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060461" y="3199802"/>
                  <a:ext cx="203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1E38C95-AB26-4EFF-9A98-EC2D2C52EA9F}"/>
                    </a:ext>
                  </a:extLst>
                </p14:cNvPr>
                <p14:cNvContentPartPr/>
                <p14:nvPr/>
              </p14:nvContentPartPr>
              <p14:xfrm>
                <a:off x="5107621" y="3297722"/>
                <a:ext cx="143640" cy="8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1E38C95-AB26-4EFF-9A98-EC2D2C52EA9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098621" y="3288722"/>
                  <a:ext cx="161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1966EDF-BC72-45F6-AEC6-CDBF73A60F25}"/>
                    </a:ext>
                  </a:extLst>
                </p14:cNvPr>
                <p14:cNvContentPartPr/>
                <p14:nvPr/>
              </p14:nvContentPartPr>
              <p14:xfrm>
                <a:off x="4828621" y="3374042"/>
                <a:ext cx="112320" cy="47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1966EDF-BC72-45F6-AEC6-CDBF73A60F2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819981" y="3365042"/>
                  <a:ext cx="129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7005A95-E59D-48FE-BB3E-A16ED59477AC}"/>
                    </a:ext>
                  </a:extLst>
                </p14:cNvPr>
                <p14:cNvContentPartPr/>
                <p14:nvPr/>
              </p14:nvContentPartPr>
              <p14:xfrm>
                <a:off x="4799101" y="3303482"/>
                <a:ext cx="148680" cy="36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7005A95-E59D-48FE-BB3E-A16ED59477A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790461" y="3294482"/>
                  <a:ext cx="1663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752D430-AFD8-4FAC-8A53-49F968394B64}"/>
              </a:ext>
            </a:extLst>
          </p:cNvPr>
          <p:cNvGrpSpPr/>
          <p:nvPr/>
        </p:nvGrpSpPr>
        <p:grpSpPr>
          <a:xfrm>
            <a:off x="667021" y="3023762"/>
            <a:ext cx="1026720" cy="194760"/>
            <a:chOff x="667021" y="3023762"/>
            <a:chExt cx="102672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0262F47-A985-63DA-065C-8314837FB3C7}"/>
                    </a:ext>
                  </a:extLst>
                </p14:cNvPr>
                <p14:cNvContentPartPr/>
                <p14:nvPr/>
              </p14:nvContentPartPr>
              <p14:xfrm>
                <a:off x="668821" y="3023762"/>
                <a:ext cx="11160" cy="3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0262F47-A985-63DA-065C-8314837FB3C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59821" y="3014762"/>
                  <a:ext cx="28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A1429BD-196B-BD10-821F-2FC40333A935}"/>
                    </a:ext>
                  </a:extLst>
                </p14:cNvPr>
                <p14:cNvContentPartPr/>
                <p14:nvPr/>
              </p14:nvContentPartPr>
              <p14:xfrm>
                <a:off x="667021" y="3029882"/>
                <a:ext cx="171720" cy="1886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A1429BD-196B-BD10-821F-2FC40333A93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8021" y="3020882"/>
                  <a:ext cx="189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55E3770-8BB2-AB83-185E-61A764F334E4}"/>
                    </a:ext>
                  </a:extLst>
                </p14:cNvPr>
                <p14:cNvContentPartPr/>
                <p14:nvPr/>
              </p14:nvContentPartPr>
              <p14:xfrm>
                <a:off x="1677541" y="3167042"/>
                <a:ext cx="16200" cy="180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55E3770-8BB2-AB83-185E-61A764F334E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668541" y="3158042"/>
                  <a:ext cx="338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F94F1F8-9587-BEC0-50D0-58AA7EF7BFAD}"/>
                  </a:ext>
                </a:extLst>
              </p14:cNvPr>
              <p14:cNvContentPartPr/>
              <p14:nvPr/>
            </p14:nvContentPartPr>
            <p14:xfrm>
              <a:off x="1193701" y="3475922"/>
              <a:ext cx="3960" cy="1440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F94F1F8-9587-BEC0-50D0-58AA7EF7BFA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185061" y="3466922"/>
                <a:ext cx="21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695921A1-C381-9137-7079-30ECEB788A13}"/>
                  </a:ext>
                </a:extLst>
              </p14:cNvPr>
              <p14:cNvContentPartPr/>
              <p14:nvPr/>
            </p14:nvContentPartPr>
            <p14:xfrm>
              <a:off x="1577101" y="3847082"/>
              <a:ext cx="14040" cy="1224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695921A1-C381-9137-7079-30ECEB788A13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568101" y="3838082"/>
                <a:ext cx="31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3C382D5A-DBCC-F23F-2595-9490BCDFF1EA}"/>
                  </a:ext>
                </a:extLst>
              </p14:cNvPr>
              <p14:cNvContentPartPr/>
              <p14:nvPr/>
            </p14:nvContentPartPr>
            <p14:xfrm>
              <a:off x="905701" y="5529002"/>
              <a:ext cx="11520" cy="540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3C382D5A-DBCC-F23F-2595-9490BCDFF1EA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96411" y="5519359"/>
                <a:ext cx="29729" cy="243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17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Pražnjenje</a:t>
            </a:r>
            <a:r>
              <a:rPr lang="en-US" dirty="0"/>
              <a:t> </a:t>
            </a:r>
            <a:r>
              <a:rPr lang="en-US" dirty="0" err="1"/>
              <a:t>kondenzatora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2704" y="1808847"/>
            <a:ext cx="3350950" cy="435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D1CC92-4745-4096-BFEB-96C5CE410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4715533" cy="40296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4F795586-BF3E-42B4-BBB1-FA1B635CAD75}"/>
                  </a:ext>
                </a:extLst>
              </p14:cNvPr>
              <p14:cNvContentPartPr/>
              <p14:nvPr/>
            </p14:nvContentPartPr>
            <p14:xfrm>
              <a:off x="9444541" y="4331609"/>
              <a:ext cx="2160" cy="266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4F795586-BF3E-42B4-BBB1-FA1B635CAD7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40221" y="4327289"/>
                <a:ext cx="1080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439341EB-0850-456C-B131-4776AEC3F237}"/>
              </a:ext>
            </a:extLst>
          </p:cNvPr>
          <p:cNvGrpSpPr/>
          <p:nvPr/>
        </p:nvGrpSpPr>
        <p:grpSpPr>
          <a:xfrm>
            <a:off x="9758101" y="3096809"/>
            <a:ext cx="1762920" cy="209160"/>
            <a:chOff x="9758101" y="3096809"/>
            <a:chExt cx="176292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13C7987-2694-93BB-3623-40AF788C9802}"/>
                    </a:ext>
                  </a:extLst>
                </p14:cNvPr>
                <p14:cNvContentPartPr/>
                <p14:nvPr/>
              </p14:nvContentPartPr>
              <p14:xfrm>
                <a:off x="10797421" y="3103289"/>
                <a:ext cx="2880" cy="172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13C7987-2694-93BB-3623-40AF788C98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92484" y="3099057"/>
                  <a:ext cx="12754" cy="25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75E0B54-7756-FA5B-1751-C3F86B2D2D5A}"/>
                    </a:ext>
                  </a:extLst>
                </p14:cNvPr>
                <p14:cNvContentPartPr/>
                <p14:nvPr/>
              </p14:nvContentPartPr>
              <p14:xfrm>
                <a:off x="10829821" y="3096809"/>
                <a:ext cx="71280" cy="25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75E0B54-7756-FA5B-1751-C3F86B2D2D5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25501" y="3092489"/>
                  <a:ext cx="799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F27B740-1758-2DE5-32A2-54D1F0BC31E9}"/>
                    </a:ext>
                  </a:extLst>
                </p14:cNvPr>
                <p14:cNvContentPartPr/>
                <p14:nvPr/>
              </p14:nvContentPartPr>
              <p14:xfrm>
                <a:off x="11035381" y="3243689"/>
                <a:ext cx="3960" cy="194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F27B740-1758-2DE5-32A2-54D1F0BC31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31421" y="3239369"/>
                  <a:ext cx="11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8F86A81-4B73-A020-FC9D-70E17312F8E4}"/>
                    </a:ext>
                  </a:extLst>
                </p14:cNvPr>
                <p14:cNvContentPartPr/>
                <p14:nvPr/>
              </p14:nvContentPartPr>
              <p14:xfrm>
                <a:off x="11496541" y="3223529"/>
                <a:ext cx="24480" cy="824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8F86A81-4B73-A020-FC9D-70E17312F8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92221" y="3219209"/>
                  <a:ext cx="33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1733D9D-ED7D-C5D4-DF15-779A53A80B80}"/>
                    </a:ext>
                  </a:extLst>
                </p14:cNvPr>
                <p14:cNvContentPartPr/>
                <p14:nvPr/>
              </p14:nvContentPartPr>
              <p14:xfrm>
                <a:off x="9798421" y="3137129"/>
                <a:ext cx="335520" cy="583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1733D9D-ED7D-C5D4-DF15-779A53A80B8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94101" y="3132836"/>
                  <a:ext cx="344160" cy="66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84FE164-2782-2FC3-A900-BEE6A6D4B7FA}"/>
                    </a:ext>
                  </a:extLst>
                </p14:cNvPr>
                <p14:cNvContentPartPr/>
                <p14:nvPr/>
              </p14:nvContentPartPr>
              <p14:xfrm>
                <a:off x="9758101" y="3136769"/>
                <a:ext cx="125640" cy="190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84FE164-2782-2FC3-A900-BEE6A6D4B7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53781" y="3132449"/>
                  <a:ext cx="1342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7B9BF30-D6CC-41FB-A7B7-F3C83B226C9D}"/>
              </a:ext>
            </a:extLst>
          </p:cNvPr>
          <p:cNvGrpSpPr/>
          <p:nvPr/>
        </p:nvGrpSpPr>
        <p:grpSpPr>
          <a:xfrm>
            <a:off x="7431061" y="4018769"/>
            <a:ext cx="219240" cy="178920"/>
            <a:chOff x="7431061" y="4018769"/>
            <a:chExt cx="21924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7C785CE-1227-4418-97B9-8F051E27003F}"/>
                    </a:ext>
                  </a:extLst>
                </p14:cNvPr>
                <p14:cNvContentPartPr/>
                <p14:nvPr/>
              </p14:nvContentPartPr>
              <p14:xfrm>
                <a:off x="7431061" y="4090409"/>
                <a:ext cx="25920" cy="94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7C785CE-1227-4418-97B9-8F051E2700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26741" y="4086089"/>
                  <a:ext cx="34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96C4D79-63DB-431F-B235-6ADDB0CE2580}"/>
                    </a:ext>
                  </a:extLst>
                </p14:cNvPr>
                <p14:cNvContentPartPr/>
                <p14:nvPr/>
              </p14:nvContentPartPr>
              <p14:xfrm>
                <a:off x="7477861" y="4018769"/>
                <a:ext cx="3600" cy="2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96C4D79-63DB-431F-B235-6ADDB0CE25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73541" y="4014449"/>
                  <a:ext cx="12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805EF99-8EBD-4AB8-80DA-70542E9F4A45}"/>
                    </a:ext>
                  </a:extLst>
                </p14:cNvPr>
                <p14:cNvContentPartPr/>
                <p14:nvPr/>
              </p14:nvContentPartPr>
              <p14:xfrm>
                <a:off x="7477861" y="4019849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805EF99-8EBD-4AB8-80DA-70542E9F4A4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73541" y="401552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83F9094-D857-497A-A2A7-5AE017843F0B}"/>
                    </a:ext>
                  </a:extLst>
                </p14:cNvPr>
                <p14:cNvContentPartPr/>
                <p14:nvPr/>
              </p14:nvContentPartPr>
              <p14:xfrm>
                <a:off x="7477861" y="4019849"/>
                <a:ext cx="33120" cy="171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83F9094-D857-497A-A2A7-5AE017843F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73541" y="4015529"/>
                  <a:ext cx="41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6AC7490-C985-461D-A594-B2EF7E17AAE3}"/>
                    </a:ext>
                  </a:extLst>
                </p14:cNvPr>
                <p14:cNvContentPartPr/>
                <p14:nvPr/>
              </p14:nvContentPartPr>
              <p14:xfrm>
                <a:off x="7553101" y="4082849"/>
                <a:ext cx="23760" cy="95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6AC7490-C985-461D-A594-B2EF7E17AAE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48781" y="4078529"/>
                  <a:ext cx="32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F74126F-A801-4923-B497-9577FDB23E96}"/>
                    </a:ext>
                  </a:extLst>
                </p14:cNvPr>
                <p14:cNvContentPartPr/>
                <p14:nvPr/>
              </p14:nvContentPartPr>
              <p14:xfrm>
                <a:off x="7535101" y="4135409"/>
                <a:ext cx="35280" cy="9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F74126F-A801-4923-B497-9577FDB23E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30781" y="4131089"/>
                  <a:ext cx="43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030C435-E379-4CD1-9B2C-17A63847C7AF}"/>
                    </a:ext>
                  </a:extLst>
                </p14:cNvPr>
                <p14:cNvContentPartPr/>
                <p14:nvPr/>
              </p14:nvContentPartPr>
              <p14:xfrm>
                <a:off x="7628341" y="4072409"/>
                <a:ext cx="21960" cy="125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030C435-E379-4CD1-9B2C-17A63847C7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24021" y="4068089"/>
                  <a:ext cx="3060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C22CF4C-691A-45C7-857A-6DAFBE161410}"/>
                  </a:ext>
                </a:extLst>
              </p14:cNvPr>
              <p14:cNvContentPartPr/>
              <p14:nvPr/>
            </p14:nvContentPartPr>
            <p14:xfrm>
              <a:off x="10214221" y="6179489"/>
              <a:ext cx="163080" cy="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C22CF4C-691A-45C7-857A-6DAFBE16141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209901" y="6175169"/>
                <a:ext cx="17172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43295DE-6BF3-4F19-A5ED-94244882DA78}"/>
                  </a:ext>
                </a:extLst>
              </p14:cNvPr>
              <p14:cNvContentPartPr/>
              <p14:nvPr/>
            </p14:nvContentPartPr>
            <p14:xfrm>
              <a:off x="11501221" y="4233329"/>
              <a:ext cx="11880" cy="61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43295DE-6BF3-4F19-A5ED-94244882DA7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496901" y="4229009"/>
                <a:ext cx="205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1B3ED6D-17D2-462E-8D8B-07ACDE7B3C91}"/>
                  </a:ext>
                </a:extLst>
              </p14:cNvPr>
              <p14:cNvContentPartPr/>
              <p14:nvPr/>
            </p14:nvContentPartPr>
            <p14:xfrm>
              <a:off x="5490661" y="5225489"/>
              <a:ext cx="43200" cy="34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1B3ED6D-17D2-462E-8D8B-07ACDE7B3C91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486341" y="5221214"/>
                <a:ext cx="51840" cy="42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2E6A8D01-F136-442E-B187-16BC19963547}"/>
                  </a:ext>
                </a:extLst>
              </p14:cNvPr>
              <p14:cNvContentPartPr/>
              <p14:nvPr/>
            </p14:nvContentPartPr>
            <p14:xfrm>
              <a:off x="1951501" y="4787369"/>
              <a:ext cx="151920" cy="1101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2E6A8D01-F136-442E-B187-16BC19963547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947181" y="4783049"/>
                <a:ext cx="1605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581158E-8351-47BB-A31A-98C740A286B6}"/>
                  </a:ext>
                </a:extLst>
              </p14:cNvPr>
              <p14:cNvContentPartPr/>
              <p14:nvPr/>
            </p14:nvContentPartPr>
            <p14:xfrm>
              <a:off x="5951461" y="5987249"/>
              <a:ext cx="1080" cy="2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581158E-8351-47BB-A31A-98C740A286B6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947141" y="5982929"/>
                <a:ext cx="9720" cy="1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5FCD5CC-8543-43A8-AB11-C6F506108DF1}"/>
              </a:ext>
            </a:extLst>
          </p:cNvPr>
          <p:cNvGrpSpPr/>
          <p:nvPr/>
        </p:nvGrpSpPr>
        <p:grpSpPr>
          <a:xfrm>
            <a:off x="2181901" y="5915609"/>
            <a:ext cx="125280" cy="53280"/>
            <a:chOff x="2181901" y="5915609"/>
            <a:chExt cx="125280" cy="5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B9FC6F2-C4BD-4531-8685-3DCC1C5534C2}"/>
                    </a:ext>
                  </a:extLst>
                </p14:cNvPr>
                <p14:cNvContentPartPr/>
                <p14:nvPr/>
              </p14:nvContentPartPr>
              <p14:xfrm>
                <a:off x="2181901" y="5915609"/>
                <a:ext cx="360" cy="21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B9FC6F2-C4BD-4531-8685-3DCC1C5534C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177581" y="5911289"/>
                  <a:ext cx="9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31E01B-24D7-4594-818D-36D715A684D7}"/>
                    </a:ext>
                  </a:extLst>
                </p14:cNvPr>
                <p14:cNvContentPartPr/>
                <p14:nvPr/>
              </p14:nvContentPartPr>
              <p14:xfrm>
                <a:off x="2184061" y="5936489"/>
                <a:ext cx="13680" cy="32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31E01B-24D7-4594-818D-36D715A684D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179741" y="5932169"/>
                  <a:ext cx="22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CF35E6-A70F-4F5B-91E2-07F7B366688C}"/>
                    </a:ext>
                  </a:extLst>
                </p14:cNvPr>
                <p14:cNvContentPartPr/>
                <p14:nvPr/>
              </p14:nvContentPartPr>
              <p14:xfrm>
                <a:off x="2190181" y="5945925"/>
                <a:ext cx="117000" cy="18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CF35E6-A70F-4F5B-91E2-07F7B366688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185874" y="5941517"/>
                  <a:ext cx="125613" cy="2681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FC2C34A-2AC8-4D07-B39F-BF1AFD50834B}"/>
                  </a:ext>
                </a:extLst>
              </p14:cNvPr>
              <p14:cNvContentPartPr/>
              <p14:nvPr/>
            </p14:nvContentPartPr>
            <p14:xfrm>
              <a:off x="6690541" y="626849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FC2C34A-2AC8-4D07-B39F-BF1AFD50834B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6681541" y="6182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8E0DB98-007A-4603-BF23-8097009131D2}"/>
                  </a:ext>
                </a:extLst>
              </p14:cNvPr>
              <p14:cNvContentPartPr/>
              <p14:nvPr/>
            </p14:nvContentPartPr>
            <p14:xfrm>
              <a:off x="7042981" y="708209"/>
              <a:ext cx="60120" cy="134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8E0DB98-007A-4603-BF23-8097009131D2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7033981" y="699209"/>
                <a:ext cx="77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A2003698-CAC0-1047-B7C5-F6FC40FF0113}"/>
                  </a:ext>
                </a:extLst>
              </p14:cNvPr>
              <p14:cNvContentPartPr/>
              <p14:nvPr/>
            </p14:nvContentPartPr>
            <p14:xfrm>
              <a:off x="7417741" y="1548089"/>
              <a:ext cx="15480" cy="1224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A2003698-CAC0-1047-B7C5-F6FC40FF0113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7408741" y="1539089"/>
                <a:ext cx="331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C770C917-5166-A202-016C-3FCE96C5F0AF}"/>
                  </a:ext>
                </a:extLst>
              </p14:cNvPr>
              <p14:cNvContentPartPr/>
              <p14:nvPr/>
            </p14:nvContentPartPr>
            <p14:xfrm>
              <a:off x="9942421" y="1863089"/>
              <a:ext cx="147600" cy="5004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C770C917-5166-A202-016C-3FCE96C5F0AF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9933443" y="1854089"/>
                <a:ext cx="165197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93B5CBA-F748-4FBA-94C2-C9E6FE58B831}"/>
                  </a:ext>
                </a:extLst>
              </p14:cNvPr>
              <p14:cNvContentPartPr/>
              <p14:nvPr/>
            </p14:nvContentPartPr>
            <p14:xfrm>
              <a:off x="7921741" y="2720609"/>
              <a:ext cx="99720" cy="1040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93B5CBA-F748-4FBA-94C2-C9E6FE58B831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7912741" y="2711609"/>
                <a:ext cx="11736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0BD895D1-9048-4301-973F-87D662677735}"/>
              </a:ext>
            </a:extLst>
          </p:cNvPr>
          <p:cNvGrpSpPr/>
          <p:nvPr/>
        </p:nvGrpSpPr>
        <p:grpSpPr>
          <a:xfrm>
            <a:off x="6861181" y="3705209"/>
            <a:ext cx="66960" cy="104040"/>
            <a:chOff x="6861181" y="3705209"/>
            <a:chExt cx="66960" cy="1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07F6053-B4ED-4706-B82B-5BA022F8C208}"/>
                    </a:ext>
                  </a:extLst>
                </p14:cNvPr>
                <p14:cNvContentPartPr/>
                <p14:nvPr/>
              </p14:nvContentPartPr>
              <p14:xfrm>
                <a:off x="6891781" y="3705209"/>
                <a:ext cx="24840" cy="104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07F6053-B4ED-4706-B82B-5BA022F8C20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883141" y="3696209"/>
                  <a:ext cx="42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D17EC7B-EAE8-42E5-9EA9-0E4B7ED20A61}"/>
                    </a:ext>
                  </a:extLst>
                </p14:cNvPr>
                <p14:cNvContentPartPr/>
                <p14:nvPr/>
              </p14:nvContentPartPr>
              <p14:xfrm>
                <a:off x="6861181" y="3748049"/>
                <a:ext cx="66960" cy="22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D17EC7B-EAE8-42E5-9EA9-0E4B7ED20A6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852181" y="3739409"/>
                  <a:ext cx="846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000ABFA-B4C8-47A3-A845-410F0816E7C3}"/>
              </a:ext>
            </a:extLst>
          </p:cNvPr>
          <p:cNvGrpSpPr/>
          <p:nvPr/>
        </p:nvGrpSpPr>
        <p:grpSpPr>
          <a:xfrm>
            <a:off x="7062421" y="2649329"/>
            <a:ext cx="36360" cy="82440"/>
            <a:chOff x="7062421" y="2649329"/>
            <a:chExt cx="3636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02A85F-C715-45F2-8A76-720ABC09651D}"/>
                    </a:ext>
                  </a:extLst>
                </p14:cNvPr>
                <p14:cNvContentPartPr/>
                <p14:nvPr/>
              </p14:nvContentPartPr>
              <p14:xfrm>
                <a:off x="7073581" y="2649329"/>
                <a:ext cx="5040" cy="82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02A85F-C715-45F2-8A76-720ABC09651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064941" y="2640329"/>
                  <a:ext cx="22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A8BCAE-D83F-499A-90B1-5D87C60568CE}"/>
                    </a:ext>
                  </a:extLst>
                </p14:cNvPr>
                <p14:cNvContentPartPr/>
                <p14:nvPr/>
              </p14:nvContentPartPr>
              <p14:xfrm>
                <a:off x="7062421" y="2723129"/>
                <a:ext cx="36360" cy="5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A8BCAE-D83F-499A-90B1-5D87C60568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53421" y="2714129"/>
                  <a:ext cx="540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D57F468-68C7-47EA-A175-61C88EB467D4}"/>
              </a:ext>
            </a:extLst>
          </p:cNvPr>
          <p:cNvGrpSpPr/>
          <p:nvPr/>
        </p:nvGrpSpPr>
        <p:grpSpPr>
          <a:xfrm>
            <a:off x="8404861" y="4449689"/>
            <a:ext cx="161280" cy="136800"/>
            <a:chOff x="8404861" y="4449689"/>
            <a:chExt cx="16128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C908805-6F5F-469D-9615-A74FF2A3BD40}"/>
                    </a:ext>
                  </a:extLst>
                </p14:cNvPr>
                <p14:cNvContentPartPr/>
                <p14:nvPr/>
              </p14:nvContentPartPr>
              <p14:xfrm>
                <a:off x="8404861" y="4452209"/>
                <a:ext cx="161280" cy="134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C908805-6F5F-469D-9615-A74FF2A3BD4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396221" y="4443569"/>
                  <a:ext cx="178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0AFBAD5-02BB-4FD9-966A-1EE26A57DB18}"/>
                    </a:ext>
                  </a:extLst>
                </p14:cNvPr>
                <p14:cNvContentPartPr/>
                <p14:nvPr/>
              </p14:nvContentPartPr>
              <p14:xfrm>
                <a:off x="8427181" y="4449689"/>
                <a:ext cx="88200" cy="111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0AFBAD5-02BB-4FD9-966A-1EE26A57DB1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418181" y="4441049"/>
                  <a:ext cx="105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7BE5EF4-9938-427B-9F8D-6ADA9AD84DF1}"/>
                    </a:ext>
                  </a:extLst>
                </p14:cNvPr>
                <p14:cNvContentPartPr/>
                <p14:nvPr/>
              </p14:nvContentPartPr>
              <p14:xfrm>
                <a:off x="8420701" y="4495769"/>
                <a:ext cx="143280" cy="21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7BE5EF4-9938-427B-9F8D-6ADA9AD84DF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412061" y="4486769"/>
                  <a:ext cx="16092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9A59F5C-DB24-25BB-B024-C785980E282F}"/>
                  </a:ext>
                </a:extLst>
              </p14:cNvPr>
              <p14:cNvContentPartPr/>
              <p14:nvPr/>
            </p14:nvContentPartPr>
            <p14:xfrm>
              <a:off x="11503381" y="5730569"/>
              <a:ext cx="131400" cy="5940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9A59F5C-DB24-25BB-B024-C785980E282F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11494406" y="5721569"/>
                <a:ext cx="148992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5858445-F6C9-4D5F-B5E8-8E0FAA8A53A0}"/>
              </a:ext>
            </a:extLst>
          </p:cNvPr>
          <p:cNvGrpSpPr/>
          <p:nvPr/>
        </p:nvGrpSpPr>
        <p:grpSpPr>
          <a:xfrm>
            <a:off x="3756541" y="3329369"/>
            <a:ext cx="362880" cy="340920"/>
            <a:chOff x="3756541" y="3329369"/>
            <a:chExt cx="36288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9A08527-A33E-448E-9B56-F8B2610D0142}"/>
                    </a:ext>
                  </a:extLst>
                </p14:cNvPr>
                <p14:cNvContentPartPr/>
                <p14:nvPr/>
              </p14:nvContentPartPr>
              <p14:xfrm>
                <a:off x="3784621" y="3369689"/>
                <a:ext cx="18360" cy="237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9A08527-A33E-448E-9B56-F8B2610D014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775621" y="3360689"/>
                  <a:ext cx="36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049A4DF-75A5-4CDD-A286-356CB1BC66EC}"/>
                    </a:ext>
                  </a:extLst>
                </p14:cNvPr>
                <p14:cNvContentPartPr/>
                <p14:nvPr/>
              </p14:nvContentPartPr>
              <p14:xfrm>
                <a:off x="3895141" y="3329369"/>
                <a:ext cx="224280" cy="340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049A4DF-75A5-4CDD-A286-356CB1BC66EC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886501" y="3320729"/>
                  <a:ext cx="2419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134018F-CB4A-4472-9247-D7FE3A40D588}"/>
                    </a:ext>
                  </a:extLst>
                </p14:cNvPr>
                <p14:cNvContentPartPr/>
                <p14:nvPr/>
              </p14:nvContentPartPr>
              <p14:xfrm>
                <a:off x="3756541" y="3627089"/>
                <a:ext cx="292680" cy="14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134018F-CB4A-4472-9247-D7FE3A40D58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747541" y="3618089"/>
                  <a:ext cx="3103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1CEC234-3860-4720-8E36-D2BC6351E351}"/>
              </a:ext>
            </a:extLst>
          </p:cNvPr>
          <p:cNvGrpSpPr/>
          <p:nvPr/>
        </p:nvGrpSpPr>
        <p:grpSpPr>
          <a:xfrm>
            <a:off x="3520381" y="5192009"/>
            <a:ext cx="1645920" cy="300600"/>
            <a:chOff x="3520381" y="5192009"/>
            <a:chExt cx="164592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F13630C-FB0C-3A64-D3BD-88736F37924E}"/>
                    </a:ext>
                  </a:extLst>
                </p14:cNvPr>
                <p14:cNvContentPartPr/>
                <p14:nvPr/>
              </p14:nvContentPartPr>
              <p14:xfrm>
                <a:off x="3520381" y="5253929"/>
                <a:ext cx="75240" cy="651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F13630C-FB0C-3A64-D3BD-88736F37924E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511381" y="5244929"/>
                  <a:ext cx="92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DABE826-1951-E68D-8E4F-DB9A9C426601}"/>
                    </a:ext>
                  </a:extLst>
                </p14:cNvPr>
                <p14:cNvContentPartPr/>
                <p14:nvPr/>
              </p14:nvContentPartPr>
              <p14:xfrm>
                <a:off x="4349461" y="5486129"/>
                <a:ext cx="38160" cy="6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DABE826-1951-E68D-8E4F-DB9A9C426601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340821" y="5476600"/>
                  <a:ext cx="55800" cy="25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DEC090-A6AA-05DF-CBAB-50C0570DB0C0}"/>
                    </a:ext>
                  </a:extLst>
                </p14:cNvPr>
                <p14:cNvContentPartPr/>
                <p14:nvPr/>
              </p14:nvContentPartPr>
              <p14:xfrm>
                <a:off x="5164861" y="5192009"/>
                <a:ext cx="1440" cy="1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DEC090-A6AA-05DF-CBAB-50C0570DB0C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155861" y="5183009"/>
                  <a:ext cx="19080" cy="1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095A452-4A60-5882-9474-0F6C39E801FC}"/>
                  </a:ext>
                </a:extLst>
              </p14:cNvPr>
              <p14:cNvContentPartPr/>
              <p14:nvPr/>
            </p14:nvContentPartPr>
            <p14:xfrm>
              <a:off x="4736821" y="5766569"/>
              <a:ext cx="5760" cy="1368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095A452-4A60-5882-9474-0F6C39E801FC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4728181" y="5757569"/>
                <a:ext cx="23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B0500CD0-F30D-42CF-9C4A-2DEAF4E35F41}"/>
                  </a:ext>
                </a:extLst>
              </p14:cNvPr>
              <p14:cNvContentPartPr/>
              <p14:nvPr/>
            </p14:nvContentPartPr>
            <p14:xfrm>
              <a:off x="2893981" y="6439049"/>
              <a:ext cx="14040" cy="324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B0500CD0-F30D-42CF-9C4A-2DEAF4E35F41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2885206" y="6430049"/>
                <a:ext cx="31239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0" name="Group 349">
            <a:extLst>
              <a:ext uri="{FF2B5EF4-FFF2-40B4-BE49-F238E27FC236}">
                <a16:creationId xmlns:a16="http://schemas.microsoft.com/office/drawing/2014/main" id="{A737939B-0B6D-419D-87EA-792E8A6E4079}"/>
              </a:ext>
            </a:extLst>
          </p:cNvPr>
          <p:cNvGrpSpPr/>
          <p:nvPr/>
        </p:nvGrpSpPr>
        <p:grpSpPr>
          <a:xfrm>
            <a:off x="8223781" y="2587409"/>
            <a:ext cx="333360" cy="325800"/>
            <a:chOff x="8223781" y="2587409"/>
            <a:chExt cx="33336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6E28D3B-C2F0-4971-B666-B5DBD0ECB18C}"/>
                    </a:ext>
                  </a:extLst>
                </p14:cNvPr>
                <p14:cNvContentPartPr/>
                <p14:nvPr/>
              </p14:nvContentPartPr>
              <p14:xfrm>
                <a:off x="8265181" y="2587409"/>
                <a:ext cx="32040" cy="313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6E28D3B-C2F0-4971-B666-B5DBD0ECB18C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256181" y="2578409"/>
                  <a:ext cx="496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7784648-D0BE-4A21-8DEF-720DB1721CC4}"/>
                    </a:ext>
                  </a:extLst>
                </p14:cNvPr>
                <p14:cNvContentPartPr/>
                <p14:nvPr/>
              </p14:nvContentPartPr>
              <p14:xfrm>
                <a:off x="8223781" y="2804849"/>
                <a:ext cx="121320" cy="1083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7784648-D0BE-4A21-8DEF-720DB1721CC4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8214781" y="2796209"/>
                  <a:ext cx="138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F5CA488-B470-4CDF-814B-F0E00F99AAF4}"/>
                    </a:ext>
                  </a:extLst>
                </p14:cNvPr>
                <p14:cNvContentPartPr/>
                <p14:nvPr/>
              </p14:nvContentPartPr>
              <p14:xfrm>
                <a:off x="8468581" y="2709809"/>
                <a:ext cx="88560" cy="1375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F5CA488-B470-4CDF-814B-F0E00F99AAF4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8459581" y="2701169"/>
                  <a:ext cx="10620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FEE51DBE-2594-4E5A-A88A-737B6E1FCABD}"/>
                  </a:ext>
                </a:extLst>
              </p14:cNvPr>
              <p14:cNvContentPartPr/>
              <p14:nvPr/>
            </p14:nvContentPartPr>
            <p14:xfrm>
              <a:off x="7778821" y="2798369"/>
              <a:ext cx="98640" cy="25488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FEE51DBE-2594-4E5A-A88A-737B6E1FCABD}"/>
                  </a:ext>
                </a:extLst>
              </p:cNvPr>
              <p:cNvPicPr/>
              <p:nvPr/>
            </p:nvPicPr>
            <p:blipFill>
              <a:blip r:embed="rId965"/>
              <a:stretch>
                <a:fillRect/>
              </a:stretch>
            </p:blipFill>
            <p:spPr>
              <a:xfrm>
                <a:off x="7770181" y="2789369"/>
                <a:ext cx="1162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08DCE056-5DE3-4094-AE67-EA12826521B0}"/>
                  </a:ext>
                </a:extLst>
              </p14:cNvPr>
              <p14:cNvContentPartPr/>
              <p14:nvPr/>
            </p14:nvContentPartPr>
            <p14:xfrm>
              <a:off x="7902661" y="2690729"/>
              <a:ext cx="139320" cy="21312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08DCE056-5DE3-4094-AE67-EA12826521B0}"/>
                  </a:ext>
                </a:extLst>
              </p:cNvPr>
              <p:cNvPicPr/>
              <p:nvPr/>
            </p:nvPicPr>
            <p:blipFill>
              <a:blip r:embed="rId967"/>
              <a:stretch>
                <a:fillRect/>
              </a:stretch>
            </p:blipFill>
            <p:spPr>
              <a:xfrm>
                <a:off x="7894021" y="2681729"/>
                <a:ext cx="156960" cy="2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056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7183DF8-785B-49D3-B625-4697C90950BA}"/>
              </a:ext>
            </a:extLst>
          </p:cNvPr>
          <p:cNvGrpSpPr/>
          <p:nvPr/>
        </p:nvGrpSpPr>
        <p:grpSpPr>
          <a:xfrm>
            <a:off x="935941" y="765089"/>
            <a:ext cx="715680" cy="275400"/>
            <a:chOff x="935941" y="765089"/>
            <a:chExt cx="7156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E68ABD-A01D-402D-A193-4E885A022E18}"/>
                    </a:ext>
                  </a:extLst>
                </p14:cNvPr>
                <p14:cNvContentPartPr/>
                <p14:nvPr/>
              </p14:nvContentPartPr>
              <p14:xfrm>
                <a:off x="935941" y="765089"/>
                <a:ext cx="165600" cy="275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E68ABD-A01D-402D-A193-4E885A022E1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6941" y="756449"/>
                  <a:ext cx="183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9D29FFC-F676-485F-8CE3-906A00B5F966}"/>
                    </a:ext>
                  </a:extLst>
                </p14:cNvPr>
                <p14:cNvContentPartPr/>
                <p14:nvPr/>
              </p14:nvContentPartPr>
              <p14:xfrm>
                <a:off x="1116661" y="817649"/>
                <a:ext cx="98280" cy="207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9D29FFC-F676-485F-8CE3-906A00B5F9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7661" y="808649"/>
                  <a:ext cx="115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6A1E82-EAF6-411F-B293-53230FE840AB}"/>
                    </a:ext>
                  </a:extLst>
                </p14:cNvPr>
                <p14:cNvContentPartPr/>
                <p14:nvPr/>
              </p14:nvContentPartPr>
              <p14:xfrm>
                <a:off x="1164541" y="827369"/>
                <a:ext cx="75600" cy="19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6A1E82-EAF6-411F-B293-53230FE840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5901" y="818369"/>
                  <a:ext cx="93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D4BA3D8-CAB8-4BAD-B9C4-BFCCAA7EC4A8}"/>
                    </a:ext>
                  </a:extLst>
                </p14:cNvPr>
                <p14:cNvContentPartPr/>
                <p14:nvPr/>
              </p14:nvContentPartPr>
              <p14:xfrm>
                <a:off x="1146541" y="959849"/>
                <a:ext cx="101160" cy="34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D4BA3D8-CAB8-4BAD-B9C4-BFCCAA7EC4A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7901" y="950849"/>
                  <a:ext cx="118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5911B0-3F0D-4AF2-B688-45CDAFD561D8}"/>
                    </a:ext>
                  </a:extLst>
                </p14:cNvPr>
                <p14:cNvContentPartPr/>
                <p14:nvPr/>
              </p14:nvContentPartPr>
              <p14:xfrm>
                <a:off x="1336261" y="821609"/>
                <a:ext cx="42480" cy="162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B5911B0-3F0D-4AF2-B688-45CDAFD561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27621" y="812609"/>
                  <a:ext cx="60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19B0327-1F99-4964-89AE-5490C77445CC}"/>
                    </a:ext>
                  </a:extLst>
                </p14:cNvPr>
                <p14:cNvContentPartPr/>
                <p14:nvPr/>
              </p14:nvContentPartPr>
              <p14:xfrm>
                <a:off x="1359661" y="836729"/>
                <a:ext cx="121320" cy="121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19B0327-1F99-4964-89AE-5490C77445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51021" y="828089"/>
                  <a:ext cx="138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552D1BA-71E7-41F6-A720-FB3F4B0DBCF6}"/>
                    </a:ext>
                  </a:extLst>
                </p14:cNvPr>
                <p14:cNvContentPartPr/>
                <p14:nvPr/>
              </p14:nvContentPartPr>
              <p14:xfrm>
                <a:off x="1503661" y="835649"/>
                <a:ext cx="147960" cy="143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552D1BA-71E7-41F6-A720-FB3F4B0DBC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94661" y="827009"/>
                  <a:ext cx="16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9A6A26-2F9D-424B-ABD4-7762A342AA95}"/>
              </a:ext>
            </a:extLst>
          </p:cNvPr>
          <p:cNvGrpSpPr/>
          <p:nvPr/>
        </p:nvGrpSpPr>
        <p:grpSpPr>
          <a:xfrm>
            <a:off x="1917661" y="797129"/>
            <a:ext cx="815760" cy="239400"/>
            <a:chOff x="1917661" y="797129"/>
            <a:chExt cx="81576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31A235-138F-40F4-9F35-1C3416C62369}"/>
                    </a:ext>
                  </a:extLst>
                </p14:cNvPr>
                <p14:cNvContentPartPr/>
                <p14:nvPr/>
              </p14:nvContentPartPr>
              <p14:xfrm>
                <a:off x="1972021" y="865529"/>
                <a:ext cx="15480" cy="118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31A235-138F-40F4-9F35-1C3416C623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63381" y="856529"/>
                  <a:ext cx="33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BEFD9C7-B53D-424A-B643-B779A13D0D9C}"/>
                    </a:ext>
                  </a:extLst>
                </p14:cNvPr>
                <p14:cNvContentPartPr/>
                <p14:nvPr/>
              </p14:nvContentPartPr>
              <p14:xfrm>
                <a:off x="1917661" y="797129"/>
                <a:ext cx="201960" cy="239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BEFD9C7-B53D-424A-B643-B779A13D0D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09021" y="788129"/>
                  <a:ext cx="219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9AA71FF-5507-4D68-90DB-78FA466EBF68}"/>
                    </a:ext>
                  </a:extLst>
                </p14:cNvPr>
                <p14:cNvContentPartPr/>
                <p14:nvPr/>
              </p14:nvContentPartPr>
              <p14:xfrm>
                <a:off x="2233741" y="841409"/>
                <a:ext cx="73800" cy="63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9AA71FF-5507-4D68-90DB-78FA466EBF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25101" y="832769"/>
                  <a:ext cx="91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4291E3-6CAA-4224-B532-BB45A26927E1}"/>
                    </a:ext>
                  </a:extLst>
                </p14:cNvPr>
                <p14:cNvContentPartPr/>
                <p14:nvPr/>
              </p14:nvContentPartPr>
              <p14:xfrm>
                <a:off x="2295301" y="824489"/>
                <a:ext cx="45000" cy="176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4291E3-6CAA-4224-B532-BB45A26927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6301" y="815489"/>
                  <a:ext cx="62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00C0C2-FB69-4EDC-AA54-62A72E35938B}"/>
                    </a:ext>
                  </a:extLst>
                </p14:cNvPr>
                <p14:cNvContentPartPr/>
                <p14:nvPr/>
              </p14:nvContentPartPr>
              <p14:xfrm>
                <a:off x="2416621" y="861569"/>
                <a:ext cx="21960" cy="128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00C0C2-FB69-4EDC-AA54-62A72E3593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7621" y="852929"/>
                  <a:ext cx="39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3CD741-E4A2-423D-9CA2-5B4D7070D582}"/>
                    </a:ext>
                  </a:extLst>
                </p14:cNvPr>
                <p14:cNvContentPartPr/>
                <p14:nvPr/>
              </p14:nvContentPartPr>
              <p14:xfrm>
                <a:off x="2416981" y="818729"/>
                <a:ext cx="101160" cy="15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3CD741-E4A2-423D-9CA2-5B4D7070D5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08341" y="809729"/>
                  <a:ext cx="11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048218B-1309-4C02-B5B2-9429F729A7B4}"/>
                    </a:ext>
                  </a:extLst>
                </p14:cNvPr>
                <p14:cNvContentPartPr/>
                <p14:nvPr/>
              </p14:nvContentPartPr>
              <p14:xfrm>
                <a:off x="2573941" y="829889"/>
                <a:ext cx="159480" cy="15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048218B-1309-4C02-B5B2-9429F729A7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65301" y="821249"/>
                  <a:ext cx="1771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95D744-BAAA-42F2-BB8C-EB5432D3850D}"/>
              </a:ext>
            </a:extLst>
          </p:cNvPr>
          <p:cNvGrpSpPr/>
          <p:nvPr/>
        </p:nvGrpSpPr>
        <p:grpSpPr>
          <a:xfrm>
            <a:off x="3032941" y="805409"/>
            <a:ext cx="858960" cy="259200"/>
            <a:chOff x="3032941" y="805409"/>
            <a:chExt cx="85896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830F86F-B17B-4167-B137-A4C126EA3B7B}"/>
                    </a:ext>
                  </a:extLst>
                </p14:cNvPr>
                <p14:cNvContentPartPr/>
                <p14:nvPr/>
              </p14:nvContentPartPr>
              <p14:xfrm>
                <a:off x="3032941" y="887489"/>
                <a:ext cx="102240" cy="63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830F86F-B17B-4167-B137-A4C126EA3B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23941" y="878489"/>
                  <a:ext cx="119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9B00B5-21C9-40B3-8DF2-8410C2BF42A8}"/>
                    </a:ext>
                  </a:extLst>
                </p14:cNvPr>
                <p14:cNvContentPartPr/>
                <p14:nvPr/>
              </p14:nvContentPartPr>
              <p14:xfrm>
                <a:off x="3096301" y="855809"/>
                <a:ext cx="87120" cy="158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9B00B5-21C9-40B3-8DF2-8410C2BF42A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87661" y="847169"/>
                  <a:ext cx="104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062BA5E-7BDB-4F6A-B79B-421E61D67238}"/>
                    </a:ext>
                  </a:extLst>
                </p14:cNvPr>
                <p14:cNvContentPartPr/>
                <p14:nvPr/>
              </p14:nvContentPartPr>
              <p14:xfrm>
                <a:off x="3307261" y="882449"/>
                <a:ext cx="19440" cy="131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062BA5E-7BDB-4F6A-B79B-421E61D672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98261" y="873809"/>
                  <a:ext cx="37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C33AD3-4CF4-41E8-81DE-AF0ACA9D9CE9}"/>
                    </a:ext>
                  </a:extLst>
                </p14:cNvPr>
                <p14:cNvContentPartPr/>
                <p14:nvPr/>
              </p14:nvContentPartPr>
              <p14:xfrm>
                <a:off x="3318421" y="856889"/>
                <a:ext cx="132120" cy="164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C33AD3-4CF4-41E8-81DE-AF0ACA9D9C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09421" y="847889"/>
                  <a:ext cx="149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2FF6B1-6094-4B88-9AFA-9EEFB554F625}"/>
                    </a:ext>
                  </a:extLst>
                </p14:cNvPr>
                <p14:cNvContentPartPr/>
                <p14:nvPr/>
              </p14:nvContentPartPr>
              <p14:xfrm>
                <a:off x="3524701" y="875969"/>
                <a:ext cx="46800" cy="127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2FF6B1-6094-4B88-9AFA-9EEFB554F6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15701" y="866969"/>
                  <a:ext cx="64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E90CC84-A511-4360-8A1F-50AC672BD60E}"/>
                    </a:ext>
                  </a:extLst>
                </p14:cNvPr>
                <p14:cNvContentPartPr/>
                <p14:nvPr/>
              </p14:nvContentPartPr>
              <p14:xfrm>
                <a:off x="3574381" y="855809"/>
                <a:ext cx="152280" cy="154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E90CC84-A511-4360-8A1F-50AC672BD6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65381" y="847169"/>
                  <a:ext cx="169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909417-61F8-4AC4-BE0C-6D0014C24C51}"/>
                    </a:ext>
                  </a:extLst>
                </p14:cNvPr>
                <p14:cNvContentPartPr/>
                <p14:nvPr/>
              </p14:nvContentPartPr>
              <p14:xfrm>
                <a:off x="3742861" y="847169"/>
                <a:ext cx="82080" cy="61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909417-61F8-4AC4-BE0C-6D0014C24C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33861" y="838529"/>
                  <a:ext cx="99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4DF3C14-25CE-44B2-8CCA-FEADA2B48252}"/>
                    </a:ext>
                  </a:extLst>
                </p14:cNvPr>
                <p14:cNvContentPartPr/>
                <p14:nvPr/>
              </p14:nvContentPartPr>
              <p14:xfrm>
                <a:off x="3752221" y="805409"/>
                <a:ext cx="139680" cy="259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4DF3C14-25CE-44B2-8CCA-FEADA2B482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3581" y="796409"/>
                  <a:ext cx="15732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CA020E-3F3F-4545-AA6C-23D6BDC6D4A3}"/>
              </a:ext>
            </a:extLst>
          </p:cNvPr>
          <p:cNvGrpSpPr/>
          <p:nvPr/>
        </p:nvGrpSpPr>
        <p:grpSpPr>
          <a:xfrm>
            <a:off x="4062541" y="822329"/>
            <a:ext cx="656640" cy="248400"/>
            <a:chOff x="4062541" y="822329"/>
            <a:chExt cx="6566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277037-1844-4B87-BD55-52777DE958EC}"/>
                    </a:ext>
                  </a:extLst>
                </p14:cNvPr>
                <p14:cNvContentPartPr/>
                <p14:nvPr/>
              </p14:nvContentPartPr>
              <p14:xfrm>
                <a:off x="4062541" y="822329"/>
                <a:ext cx="119160" cy="206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277037-1844-4B87-BD55-52777DE958E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53901" y="813689"/>
                  <a:ext cx="136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C1C7C2-3764-4867-8F61-98905BFFB537}"/>
                    </a:ext>
                  </a:extLst>
                </p14:cNvPr>
                <p14:cNvContentPartPr/>
                <p14:nvPr/>
              </p14:nvContentPartPr>
              <p14:xfrm>
                <a:off x="4254061" y="893969"/>
                <a:ext cx="178920" cy="176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C1C7C2-3764-4867-8F61-98905BFFB5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45421" y="885329"/>
                  <a:ext cx="196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0AA6D1-0E5E-43DF-9DDC-EED31F829A15}"/>
                    </a:ext>
                  </a:extLst>
                </p14:cNvPr>
                <p14:cNvContentPartPr/>
                <p14:nvPr/>
              </p14:nvContentPartPr>
              <p14:xfrm>
                <a:off x="4303381" y="838529"/>
                <a:ext cx="124200" cy="42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0AA6D1-0E5E-43DF-9DDC-EED31F829A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94381" y="829889"/>
                  <a:ext cx="141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A2AB008-A8B8-4140-BF38-1455938CC645}"/>
                    </a:ext>
                  </a:extLst>
                </p14:cNvPr>
                <p14:cNvContentPartPr/>
                <p14:nvPr/>
              </p14:nvContentPartPr>
              <p14:xfrm>
                <a:off x="4271341" y="892169"/>
                <a:ext cx="137160" cy="5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A2AB008-A8B8-4140-BF38-1455938CC6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62701" y="883169"/>
                  <a:ext cx="154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1E851B5-B809-4D0A-AD1E-92E847F9D7DE}"/>
                    </a:ext>
                  </a:extLst>
                </p14:cNvPr>
                <p14:cNvContentPartPr/>
                <p14:nvPr/>
              </p14:nvContentPartPr>
              <p14:xfrm>
                <a:off x="4567981" y="858689"/>
                <a:ext cx="17640" cy="159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1E851B5-B809-4D0A-AD1E-92E847F9D7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59341" y="850049"/>
                  <a:ext cx="35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4ED628-378F-4BB7-B32B-15993AC19E83}"/>
                    </a:ext>
                  </a:extLst>
                </p14:cNvPr>
                <p14:cNvContentPartPr/>
                <p14:nvPr/>
              </p14:nvContentPartPr>
              <p14:xfrm>
                <a:off x="4566181" y="871289"/>
                <a:ext cx="153000" cy="155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4ED628-378F-4BB7-B32B-15993AC19E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57181" y="862289"/>
                  <a:ext cx="17064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3AB126-3F30-4FC2-9C73-007592244814}"/>
              </a:ext>
            </a:extLst>
          </p:cNvPr>
          <p:cNvGrpSpPr/>
          <p:nvPr/>
        </p:nvGrpSpPr>
        <p:grpSpPr>
          <a:xfrm>
            <a:off x="5079901" y="824489"/>
            <a:ext cx="1896840" cy="259920"/>
            <a:chOff x="5079901" y="824489"/>
            <a:chExt cx="18968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18977A-D390-4A6E-9FEE-66F8B0664032}"/>
                    </a:ext>
                  </a:extLst>
                </p14:cNvPr>
                <p14:cNvContentPartPr/>
                <p14:nvPr/>
              </p14:nvContentPartPr>
              <p14:xfrm>
                <a:off x="5114821" y="874889"/>
                <a:ext cx="24840" cy="158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18977A-D390-4A6E-9FEE-66F8B06640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06181" y="866249"/>
                  <a:ext cx="42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4E3621-D33D-480E-A6AA-0E8315573BF8}"/>
                    </a:ext>
                  </a:extLst>
                </p14:cNvPr>
                <p14:cNvContentPartPr/>
                <p14:nvPr/>
              </p14:nvContentPartPr>
              <p14:xfrm>
                <a:off x="5079901" y="839249"/>
                <a:ext cx="199440" cy="99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4E3621-D33D-480E-A6AA-0E8315573B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71261" y="830249"/>
                  <a:ext cx="217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8D59841-87BD-46DC-9040-0951D9BDA0C1}"/>
                    </a:ext>
                  </a:extLst>
                </p14:cNvPr>
                <p14:cNvContentPartPr/>
                <p14:nvPr/>
              </p14:nvContentPartPr>
              <p14:xfrm>
                <a:off x="5239021" y="906929"/>
                <a:ext cx="24840" cy="104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8D59841-87BD-46DC-9040-0951D9BDA0C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30021" y="897929"/>
                  <a:ext cx="42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7963159-A74F-438B-833E-93EAE6720BDD}"/>
                    </a:ext>
                  </a:extLst>
                </p14:cNvPr>
                <p14:cNvContentPartPr/>
                <p14:nvPr/>
              </p14:nvContentPartPr>
              <p14:xfrm>
                <a:off x="5367181" y="882449"/>
                <a:ext cx="35280" cy="135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7963159-A74F-438B-833E-93EAE6720B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58181" y="873809"/>
                  <a:ext cx="52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E4DCE3C-91C4-4F9D-9232-9A574B6CBD01}"/>
                    </a:ext>
                  </a:extLst>
                </p14:cNvPr>
                <p14:cNvContentPartPr/>
                <p14:nvPr/>
              </p14:nvContentPartPr>
              <p14:xfrm>
                <a:off x="5396701" y="852569"/>
                <a:ext cx="141840" cy="60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E4DCE3C-91C4-4F9D-9232-9A574B6CBD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88061" y="843929"/>
                  <a:ext cx="159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6E3901-D491-45B8-9536-78CAFA0F3F4A}"/>
                    </a:ext>
                  </a:extLst>
                </p14:cNvPr>
                <p14:cNvContentPartPr/>
                <p14:nvPr/>
              </p14:nvContentPartPr>
              <p14:xfrm>
                <a:off x="5625661" y="892169"/>
                <a:ext cx="128520" cy="106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6E3901-D491-45B8-9536-78CAFA0F3F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16661" y="883169"/>
                  <a:ext cx="146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42A5B11-B87E-4010-A5F4-5CB8DBD64D72}"/>
                    </a:ext>
                  </a:extLst>
                </p14:cNvPr>
                <p14:cNvContentPartPr/>
                <p14:nvPr/>
              </p14:nvContentPartPr>
              <p14:xfrm>
                <a:off x="5626741" y="824489"/>
                <a:ext cx="118080" cy="7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42A5B11-B87E-4010-A5F4-5CB8DBD64D7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17741" y="815489"/>
                  <a:ext cx="135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DB767C4-2A63-486C-8A21-1B9E5F43BFC8}"/>
                    </a:ext>
                  </a:extLst>
                </p14:cNvPr>
                <p14:cNvContentPartPr/>
                <p14:nvPr/>
              </p14:nvContentPartPr>
              <p14:xfrm>
                <a:off x="5623501" y="885329"/>
                <a:ext cx="129600" cy="9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DB767C4-2A63-486C-8A21-1B9E5F43BF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14501" y="876689"/>
                  <a:ext cx="147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E5A9A9C-F9A7-48EE-A8A3-E84A6CC2C270}"/>
                    </a:ext>
                  </a:extLst>
                </p14:cNvPr>
                <p14:cNvContentPartPr/>
                <p14:nvPr/>
              </p14:nvContentPartPr>
              <p14:xfrm>
                <a:off x="5845981" y="870209"/>
                <a:ext cx="37440" cy="155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E5A9A9C-F9A7-48EE-A8A3-E84A6CC2C2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37341" y="861209"/>
                  <a:ext cx="55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7B3975-8CC9-4E3C-BCB3-4C612D67542F}"/>
                    </a:ext>
                  </a:extLst>
                </p14:cNvPr>
                <p14:cNvContentPartPr/>
                <p14:nvPr/>
              </p14:nvContentPartPr>
              <p14:xfrm>
                <a:off x="5932381" y="873089"/>
                <a:ext cx="173520" cy="118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7B3975-8CC9-4E3C-BCB3-4C612D6754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23381" y="864089"/>
                  <a:ext cx="191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EBE40EA-A490-4BEF-93EF-BD7FFE9A2EF3}"/>
                    </a:ext>
                  </a:extLst>
                </p14:cNvPr>
                <p14:cNvContentPartPr/>
                <p14:nvPr/>
              </p14:nvContentPartPr>
              <p14:xfrm>
                <a:off x="6179701" y="875969"/>
                <a:ext cx="110520" cy="151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EBE40EA-A490-4BEF-93EF-BD7FFE9A2E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71061" y="866969"/>
                  <a:ext cx="128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9AEB07-87A2-4158-89C1-9085499D4918}"/>
                    </a:ext>
                  </a:extLst>
                </p14:cNvPr>
                <p14:cNvContentPartPr/>
                <p14:nvPr/>
              </p14:nvContentPartPr>
              <p14:xfrm>
                <a:off x="6176461" y="976049"/>
                <a:ext cx="127440" cy="65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9AEB07-87A2-4158-89C1-9085499D49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67821" y="967049"/>
                  <a:ext cx="145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EBBF183-07AF-41CE-900D-8B86E3783570}"/>
                    </a:ext>
                  </a:extLst>
                </p14:cNvPr>
                <p14:cNvContentPartPr/>
                <p14:nvPr/>
              </p14:nvContentPartPr>
              <p14:xfrm>
                <a:off x="6384181" y="858689"/>
                <a:ext cx="30240" cy="164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EBBF183-07AF-41CE-900D-8B86E37835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75181" y="850049"/>
                  <a:ext cx="47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15BCDD5-5887-4592-84E0-40E336FFEA4E}"/>
                    </a:ext>
                  </a:extLst>
                </p14:cNvPr>
                <p14:cNvContentPartPr/>
                <p14:nvPr/>
              </p14:nvContentPartPr>
              <p14:xfrm>
                <a:off x="6397141" y="868409"/>
                <a:ext cx="236520" cy="216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15BCDD5-5887-4592-84E0-40E336FFEA4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88141" y="859409"/>
                  <a:ext cx="254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BA04F9A-7C02-49EE-8752-0C0C14B869BD}"/>
                    </a:ext>
                  </a:extLst>
                </p14:cNvPr>
                <p14:cNvContentPartPr/>
                <p14:nvPr/>
              </p14:nvContentPartPr>
              <p14:xfrm>
                <a:off x="6603781" y="895769"/>
                <a:ext cx="76680" cy="166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BA04F9A-7C02-49EE-8752-0C0C14B869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94781" y="887129"/>
                  <a:ext cx="94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061B1BA-F3A1-4F91-9373-75D3887EBAA9}"/>
                    </a:ext>
                  </a:extLst>
                </p14:cNvPr>
                <p14:cNvContentPartPr/>
                <p14:nvPr/>
              </p14:nvContentPartPr>
              <p14:xfrm>
                <a:off x="6625741" y="883529"/>
                <a:ext cx="153000" cy="159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061B1BA-F3A1-4F91-9373-75D3887EBAA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17101" y="874529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131CD5C-8ECF-4623-A102-CACC9954CF3D}"/>
                    </a:ext>
                  </a:extLst>
                </p14:cNvPr>
                <p14:cNvContentPartPr/>
                <p14:nvPr/>
              </p14:nvContentPartPr>
              <p14:xfrm>
                <a:off x="6815821" y="867329"/>
                <a:ext cx="160920" cy="210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131CD5C-8ECF-4623-A102-CACC9954CF3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07181" y="858329"/>
                  <a:ext cx="17856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247281A-2195-44EA-9015-0AB5E9EDBBB5}"/>
              </a:ext>
            </a:extLst>
          </p:cNvPr>
          <p:cNvGrpSpPr/>
          <p:nvPr/>
        </p:nvGrpSpPr>
        <p:grpSpPr>
          <a:xfrm>
            <a:off x="6896101" y="3317129"/>
            <a:ext cx="2262600" cy="1577520"/>
            <a:chOff x="6896101" y="3317129"/>
            <a:chExt cx="2262600" cy="15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4221711-2040-4FF2-BF47-FE7E6FA010F2}"/>
                    </a:ext>
                  </a:extLst>
                </p14:cNvPr>
                <p14:cNvContentPartPr/>
                <p14:nvPr/>
              </p14:nvContentPartPr>
              <p14:xfrm>
                <a:off x="6963781" y="3469769"/>
                <a:ext cx="86040" cy="1424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4221711-2040-4FF2-BF47-FE7E6FA010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55141" y="3460769"/>
                  <a:ext cx="103680" cy="14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0DDBC08-25CD-4B79-8618-8C5ABD5BF0EE}"/>
                    </a:ext>
                  </a:extLst>
                </p14:cNvPr>
                <p14:cNvContentPartPr/>
                <p14:nvPr/>
              </p14:nvContentPartPr>
              <p14:xfrm>
                <a:off x="6896101" y="4669289"/>
                <a:ext cx="2262600" cy="207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0DDBC08-25CD-4B79-8618-8C5ABD5BF0E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87101" y="4660289"/>
                  <a:ext cx="2280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7A92473-2E99-4E89-8101-8B878DDC9CDD}"/>
                    </a:ext>
                  </a:extLst>
                </p14:cNvPr>
                <p14:cNvContentPartPr/>
                <p14:nvPr/>
              </p14:nvContentPartPr>
              <p14:xfrm>
                <a:off x="7053781" y="3524129"/>
                <a:ext cx="2103120" cy="286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7A92473-2E99-4E89-8101-8B878DDC9C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44781" y="3515129"/>
                  <a:ext cx="21207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F97A883-38F4-41A2-8EF3-50AA66176001}"/>
                    </a:ext>
                  </a:extLst>
                </p14:cNvPr>
                <p14:cNvContentPartPr/>
                <p14:nvPr/>
              </p14:nvContentPartPr>
              <p14:xfrm>
                <a:off x="7573981" y="3364649"/>
                <a:ext cx="228240" cy="190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F97A883-38F4-41A2-8EF3-50AA6617600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65341" y="3356009"/>
                  <a:ext cx="245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1E2B7F3-8532-413D-90F3-BFF9C9EEBEAF}"/>
                    </a:ext>
                  </a:extLst>
                </p14:cNvPr>
                <p14:cNvContentPartPr/>
                <p14:nvPr/>
              </p14:nvContentPartPr>
              <p14:xfrm>
                <a:off x="7894381" y="3391289"/>
                <a:ext cx="199440" cy="123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1E2B7F3-8532-413D-90F3-BFF9C9EEBEA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85741" y="3382649"/>
                  <a:ext cx="217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D7383E1-BA7E-48DF-9065-729112D2E4EC}"/>
                    </a:ext>
                  </a:extLst>
                </p14:cNvPr>
                <p14:cNvContentPartPr/>
                <p14:nvPr/>
              </p14:nvContentPartPr>
              <p14:xfrm>
                <a:off x="7938661" y="3317129"/>
                <a:ext cx="168840" cy="44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D7383E1-BA7E-48DF-9065-729112D2E4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0021" y="3308129"/>
                  <a:ext cx="186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188E21C-46D0-47BA-88D1-3C67959726D8}"/>
                    </a:ext>
                  </a:extLst>
                </p14:cNvPr>
                <p14:cNvContentPartPr/>
                <p14:nvPr/>
              </p14:nvContentPartPr>
              <p14:xfrm>
                <a:off x="7957741" y="3355289"/>
                <a:ext cx="137160" cy="47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188E21C-46D0-47BA-88D1-3C67959726D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49101" y="3346289"/>
                  <a:ext cx="154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A88A51C-C38D-41D8-9344-857463D3975C}"/>
                    </a:ext>
                  </a:extLst>
                </p14:cNvPr>
                <p14:cNvContentPartPr/>
                <p14:nvPr/>
              </p14:nvContentPartPr>
              <p14:xfrm>
                <a:off x="7016701" y="3618449"/>
                <a:ext cx="1997640" cy="974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A88A51C-C38D-41D8-9344-857463D3975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08061" y="3609449"/>
                  <a:ext cx="2015280" cy="9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2AD7C6B-9AEB-4626-912A-32900056B887}"/>
                    </a:ext>
                  </a:extLst>
                </p14:cNvPr>
                <p14:cNvContentPartPr/>
                <p14:nvPr/>
              </p14:nvContentPartPr>
              <p14:xfrm>
                <a:off x="8749381" y="3321809"/>
                <a:ext cx="104040" cy="453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2AD7C6B-9AEB-4626-912A-32900056B88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40741" y="3313169"/>
                  <a:ext cx="121680" cy="47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B173EEE-665B-4B28-B75C-2FCE364F4914}"/>
              </a:ext>
            </a:extLst>
          </p:cNvPr>
          <p:cNvGrpSpPr/>
          <p:nvPr/>
        </p:nvGrpSpPr>
        <p:grpSpPr>
          <a:xfrm>
            <a:off x="6685141" y="1421369"/>
            <a:ext cx="2842200" cy="1271520"/>
            <a:chOff x="6685141" y="1421369"/>
            <a:chExt cx="2842200" cy="12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2B83302-CFD2-4340-A86C-56CDFE756750}"/>
                    </a:ext>
                  </a:extLst>
                </p14:cNvPr>
                <p14:cNvContentPartPr/>
                <p14:nvPr/>
              </p14:nvContentPartPr>
              <p14:xfrm>
                <a:off x="6925261" y="1568249"/>
                <a:ext cx="313200" cy="260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2B83302-CFD2-4340-A86C-56CDFE75675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16621" y="1559249"/>
                  <a:ext cx="3308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FA4CFF7-21E7-439C-A638-37FA59043425}"/>
                    </a:ext>
                  </a:extLst>
                </p14:cNvPr>
                <p14:cNvContentPartPr/>
                <p14:nvPr/>
              </p14:nvContentPartPr>
              <p14:xfrm>
                <a:off x="7156741" y="1815569"/>
                <a:ext cx="85320" cy="177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FA4CFF7-21E7-439C-A638-37FA590434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47741" y="1806569"/>
                  <a:ext cx="102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999FACA-F58D-4784-BD5A-B7EF00CBC70A}"/>
                    </a:ext>
                  </a:extLst>
                </p14:cNvPr>
                <p14:cNvContentPartPr/>
                <p14:nvPr/>
              </p14:nvContentPartPr>
              <p14:xfrm>
                <a:off x="7131181" y="1856969"/>
                <a:ext cx="100080" cy="165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999FACA-F58D-4784-BD5A-B7EF00CBC7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22541" y="1848329"/>
                  <a:ext cx="117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9AA91F3-6590-4717-B0F3-A4D442E272BE}"/>
                    </a:ext>
                  </a:extLst>
                </p14:cNvPr>
                <p14:cNvContentPartPr/>
                <p14:nvPr/>
              </p14:nvContentPartPr>
              <p14:xfrm>
                <a:off x="7187341" y="2010689"/>
                <a:ext cx="25920" cy="182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9AA91F3-6590-4717-B0F3-A4D442E272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78701" y="2001689"/>
                  <a:ext cx="43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5CC0E07-6887-42BF-8723-930BF7317808}"/>
                    </a:ext>
                  </a:extLst>
                </p14:cNvPr>
                <p14:cNvContentPartPr/>
                <p14:nvPr/>
              </p14:nvContentPartPr>
              <p14:xfrm>
                <a:off x="7023901" y="2184209"/>
                <a:ext cx="369360" cy="19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5CC0E07-6887-42BF-8723-930BF73178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14901" y="2175569"/>
                  <a:ext cx="387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8B81938-F64F-44D2-8B89-C9844FCED118}"/>
                    </a:ext>
                  </a:extLst>
                </p14:cNvPr>
                <p14:cNvContentPartPr/>
                <p14:nvPr/>
              </p14:nvContentPartPr>
              <p14:xfrm>
                <a:off x="7040461" y="2281409"/>
                <a:ext cx="281520" cy="22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8B81938-F64F-44D2-8B89-C9844FCED11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31461" y="2272769"/>
                  <a:ext cx="299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72A8DBA-F40F-427E-9D04-5079BA507134}"/>
                    </a:ext>
                  </a:extLst>
                </p14:cNvPr>
                <p14:cNvContentPartPr/>
                <p14:nvPr/>
              </p14:nvContentPartPr>
              <p14:xfrm>
                <a:off x="7168261" y="2329289"/>
                <a:ext cx="21600" cy="281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72A8DBA-F40F-427E-9D04-5079BA50713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59621" y="2320289"/>
                  <a:ext cx="39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F970AE-0720-4E7D-B323-307228E33900}"/>
                    </a:ext>
                  </a:extLst>
                </p14:cNvPr>
                <p14:cNvContentPartPr/>
                <p14:nvPr/>
              </p14:nvContentPartPr>
              <p14:xfrm>
                <a:off x="6685141" y="2624849"/>
                <a:ext cx="536400" cy="68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F970AE-0720-4E7D-B323-307228E3390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76501" y="2615849"/>
                  <a:ext cx="554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B083416-5319-4E45-9D6A-2C5A10C72C01}"/>
                    </a:ext>
                  </a:extLst>
                </p14:cNvPr>
                <p14:cNvContentPartPr/>
                <p14:nvPr/>
              </p14:nvContentPartPr>
              <p14:xfrm>
                <a:off x="7480381" y="2206169"/>
                <a:ext cx="219240" cy="17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B083416-5319-4E45-9D6A-2C5A10C72C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71381" y="2197169"/>
                  <a:ext cx="236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C5F4B2E-F5C6-4430-B6E0-5204345F5A2D}"/>
                    </a:ext>
                  </a:extLst>
                </p14:cNvPr>
                <p14:cNvContentPartPr/>
                <p14:nvPr/>
              </p14:nvContentPartPr>
              <p14:xfrm>
                <a:off x="7389661" y="1815209"/>
                <a:ext cx="181440" cy="173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C5F4B2E-F5C6-4430-B6E0-5204345F5A2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81021" y="1806569"/>
                  <a:ext cx="199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12798AA-FCB6-46A3-90D8-311556AF8162}"/>
                    </a:ext>
                  </a:extLst>
                </p14:cNvPr>
                <p14:cNvContentPartPr/>
                <p14:nvPr/>
              </p14:nvContentPartPr>
              <p14:xfrm>
                <a:off x="8102821" y="1612889"/>
                <a:ext cx="360" cy="26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12798AA-FCB6-46A3-90D8-311556AF81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94181" y="1604249"/>
                  <a:ext cx="18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89521F0-8221-41DA-9F95-15F98D81C448}"/>
                    </a:ext>
                  </a:extLst>
                </p14:cNvPr>
                <p14:cNvContentPartPr/>
                <p14:nvPr/>
              </p14:nvContentPartPr>
              <p14:xfrm>
                <a:off x="8065741" y="1734929"/>
                <a:ext cx="110520" cy="258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89521F0-8221-41DA-9F95-15F98D81C44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57101" y="1726289"/>
                  <a:ext cx="128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70FC748-FFF9-44A4-B8F0-9FBB161DC82D}"/>
                    </a:ext>
                  </a:extLst>
                </p14:cNvPr>
                <p14:cNvContentPartPr/>
                <p14:nvPr/>
              </p14:nvContentPartPr>
              <p14:xfrm>
                <a:off x="8227741" y="1924289"/>
                <a:ext cx="106560" cy="124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70FC748-FFF9-44A4-B8F0-9FBB161DC82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18741" y="1915649"/>
                  <a:ext cx="124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E29FB33-E4CE-457C-98E7-BA7EFC5FDA22}"/>
                    </a:ext>
                  </a:extLst>
                </p14:cNvPr>
                <p14:cNvContentPartPr/>
                <p14:nvPr/>
              </p14:nvContentPartPr>
              <p14:xfrm>
                <a:off x="8352301" y="1742849"/>
                <a:ext cx="87840" cy="236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E29FB33-E4CE-457C-98E7-BA7EFC5FDA2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43661" y="1733849"/>
                  <a:ext cx="1054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B10EE1-BA11-4651-A76E-EDE097D86062}"/>
                    </a:ext>
                  </a:extLst>
                </p14:cNvPr>
                <p14:cNvContentPartPr/>
                <p14:nvPr/>
              </p14:nvContentPartPr>
              <p14:xfrm>
                <a:off x="8318461" y="1814129"/>
                <a:ext cx="204120" cy="28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B10EE1-BA11-4651-A76E-EDE097D860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09461" y="1805489"/>
                  <a:ext cx="221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C7D9A00-B6C8-4A18-8384-BEE0F86A4E8A}"/>
                    </a:ext>
                  </a:extLst>
                </p14:cNvPr>
                <p14:cNvContentPartPr/>
                <p14:nvPr/>
              </p14:nvContentPartPr>
              <p14:xfrm>
                <a:off x="8344381" y="1727369"/>
                <a:ext cx="192240" cy="18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C7D9A00-B6C8-4A18-8384-BEE0F86A4E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35741" y="1718729"/>
                  <a:ext cx="20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5B68166-1F73-4848-8D8B-06EA231D4791}"/>
                    </a:ext>
                  </a:extLst>
                </p14:cNvPr>
                <p14:cNvContentPartPr/>
                <p14:nvPr/>
              </p14:nvContentPartPr>
              <p14:xfrm>
                <a:off x="8622661" y="1729529"/>
                <a:ext cx="193320" cy="230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5B68166-1F73-4848-8D8B-06EA231D479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14021" y="1720889"/>
                  <a:ext cx="210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9A398BF-DD9F-4C7B-96B3-656A28DB1AB2}"/>
                    </a:ext>
                  </a:extLst>
                </p14:cNvPr>
                <p14:cNvContentPartPr/>
                <p14:nvPr/>
              </p14:nvContentPartPr>
              <p14:xfrm>
                <a:off x="8096701" y="2345489"/>
                <a:ext cx="108360" cy="263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9A398BF-DD9F-4C7B-96B3-656A28DB1AB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87701" y="2336489"/>
                  <a:ext cx="126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02332C9-EA2D-4061-A2C5-248C10858A58}"/>
                    </a:ext>
                  </a:extLst>
                </p14:cNvPr>
                <p14:cNvContentPartPr/>
                <p14:nvPr/>
              </p14:nvContentPartPr>
              <p14:xfrm>
                <a:off x="8248981" y="2350169"/>
                <a:ext cx="37440" cy="189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02332C9-EA2D-4061-A2C5-248C10858A5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40341" y="2341169"/>
                  <a:ext cx="55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913223F-EFF6-44FC-975E-5C142993239C}"/>
                    </a:ext>
                  </a:extLst>
                </p14:cNvPr>
                <p14:cNvContentPartPr/>
                <p14:nvPr/>
              </p14:nvContentPartPr>
              <p14:xfrm>
                <a:off x="8330341" y="2513609"/>
                <a:ext cx="160560" cy="171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913223F-EFF6-44FC-975E-5C142993239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21701" y="2504609"/>
                  <a:ext cx="178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3B13E23-2855-4B26-81F1-71D62059DC58}"/>
                    </a:ext>
                  </a:extLst>
                </p14:cNvPr>
                <p14:cNvContentPartPr/>
                <p14:nvPr/>
              </p14:nvContentPartPr>
              <p14:xfrm>
                <a:off x="8583061" y="2435129"/>
                <a:ext cx="74520" cy="11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3B13E23-2855-4B26-81F1-71D62059DC5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74061" y="2426129"/>
                  <a:ext cx="92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84C2721-498B-48B2-80E1-5933560A72D4}"/>
                    </a:ext>
                  </a:extLst>
                </p14:cNvPr>
                <p14:cNvContentPartPr/>
                <p14:nvPr/>
              </p14:nvContentPartPr>
              <p14:xfrm>
                <a:off x="8583061" y="2371049"/>
                <a:ext cx="55440" cy="68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84C2721-498B-48B2-80E1-5933560A72D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74061" y="2362409"/>
                  <a:ext cx="73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BFF941A-8D00-4B57-9E44-F1FCCF628C99}"/>
                    </a:ext>
                  </a:extLst>
                </p14:cNvPr>
                <p14:cNvContentPartPr/>
                <p14:nvPr/>
              </p14:nvContentPartPr>
              <p14:xfrm>
                <a:off x="8807701" y="2291849"/>
                <a:ext cx="12960" cy="7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BFF941A-8D00-4B57-9E44-F1FCCF628C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98701" y="2283209"/>
                  <a:ext cx="30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624384E-8B59-45E5-8A31-8A20611B1911}"/>
                    </a:ext>
                  </a:extLst>
                </p14:cNvPr>
                <p14:cNvContentPartPr/>
                <p14:nvPr/>
              </p14:nvContentPartPr>
              <p14:xfrm>
                <a:off x="8838301" y="2302289"/>
                <a:ext cx="162360" cy="224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624384E-8B59-45E5-8A31-8A20611B191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29301" y="2293649"/>
                  <a:ext cx="180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74747C9-68C5-433E-8473-ABF299C47D8A}"/>
                    </a:ext>
                  </a:extLst>
                </p14:cNvPr>
                <p14:cNvContentPartPr/>
                <p14:nvPr/>
              </p14:nvContentPartPr>
              <p14:xfrm>
                <a:off x="8785381" y="2250809"/>
                <a:ext cx="238320" cy="28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74747C9-68C5-433E-8473-ABF299C47D8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76381" y="2242169"/>
                  <a:ext cx="255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323692A-EFCC-4D52-9226-9E62EBCA89EC}"/>
                    </a:ext>
                  </a:extLst>
                </p14:cNvPr>
                <p14:cNvContentPartPr/>
                <p14:nvPr/>
              </p14:nvContentPartPr>
              <p14:xfrm>
                <a:off x="8849821" y="2355929"/>
                <a:ext cx="151920" cy="24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323692A-EFCC-4D52-9226-9E62EBCA89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41181" y="2346929"/>
                  <a:ext cx="169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7AD2575-B3EE-4A85-9FB6-144B5E4BD455}"/>
                    </a:ext>
                  </a:extLst>
                </p14:cNvPr>
                <p14:cNvContentPartPr/>
                <p14:nvPr/>
              </p14:nvContentPartPr>
              <p14:xfrm>
                <a:off x="9119101" y="2375729"/>
                <a:ext cx="1440" cy="5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7AD2575-B3EE-4A85-9FB6-144B5E4BD4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10101" y="2367089"/>
                  <a:ext cx="19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CB8FBE7-07CB-4939-A3BF-B78EB824A2A2}"/>
                    </a:ext>
                  </a:extLst>
                </p14:cNvPr>
                <p14:cNvContentPartPr/>
                <p14:nvPr/>
              </p14:nvContentPartPr>
              <p14:xfrm>
                <a:off x="9251221" y="2259809"/>
                <a:ext cx="276120" cy="276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CB8FBE7-07CB-4939-A3BF-B78EB824A2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42581" y="2250809"/>
                  <a:ext cx="293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49AF918-14C1-4B5A-BF89-AB5E149B1B82}"/>
                    </a:ext>
                  </a:extLst>
                </p14:cNvPr>
                <p14:cNvContentPartPr/>
                <p14:nvPr/>
              </p14:nvContentPartPr>
              <p14:xfrm>
                <a:off x="7917421" y="1651769"/>
                <a:ext cx="1278360" cy="525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49AF918-14C1-4B5A-BF89-AB5E149B1B8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08781" y="1642769"/>
                  <a:ext cx="129600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BB0C62C-918A-4EE3-B56F-5B2BBEAFCA24}"/>
                    </a:ext>
                  </a:extLst>
                </p14:cNvPr>
                <p14:cNvContentPartPr/>
                <p14:nvPr/>
              </p14:nvContentPartPr>
              <p14:xfrm>
                <a:off x="7866661" y="1421369"/>
                <a:ext cx="1334880" cy="554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BB0C62C-918A-4EE3-B56F-5B2BBEAFCA2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57661" y="1412369"/>
                  <a:ext cx="1352520" cy="57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C8BC760-1A19-4F6D-A9F7-90197587E54E}"/>
              </a:ext>
            </a:extLst>
          </p:cNvPr>
          <p:cNvGrpSpPr/>
          <p:nvPr/>
        </p:nvGrpSpPr>
        <p:grpSpPr>
          <a:xfrm>
            <a:off x="1650541" y="1576169"/>
            <a:ext cx="3150360" cy="3118320"/>
            <a:chOff x="1650541" y="1576169"/>
            <a:chExt cx="3150360" cy="31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787DD1B-AED0-488E-8941-4A0C9F32E096}"/>
                    </a:ext>
                  </a:extLst>
                </p14:cNvPr>
                <p14:cNvContentPartPr/>
                <p14:nvPr/>
              </p14:nvContentPartPr>
              <p14:xfrm>
                <a:off x="1858621" y="1576169"/>
                <a:ext cx="255600" cy="209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787DD1B-AED0-488E-8941-4A0C9F32E09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49981" y="1567529"/>
                  <a:ext cx="273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21AFF2-DD7E-4B0D-9572-5EAB9FC6696B}"/>
                    </a:ext>
                  </a:extLst>
                </p14:cNvPr>
                <p14:cNvContentPartPr/>
                <p14:nvPr/>
              </p14:nvContentPartPr>
              <p14:xfrm>
                <a:off x="2062381" y="1755089"/>
                <a:ext cx="78120" cy="20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21AFF2-DD7E-4B0D-9572-5EAB9FC6696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53381" y="1746449"/>
                  <a:ext cx="95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5EE485C-0542-4BBE-B872-C2E7F8A71FBA}"/>
                    </a:ext>
                  </a:extLst>
                </p14:cNvPr>
                <p14:cNvContentPartPr/>
                <p14:nvPr/>
              </p14:nvContentPartPr>
              <p14:xfrm>
                <a:off x="2017741" y="1773449"/>
                <a:ext cx="112680" cy="176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5EE485C-0542-4BBE-B872-C2E7F8A71FB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08741" y="1764449"/>
                  <a:ext cx="130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928D02-06C0-4C8D-AAC3-F88C80A598DC}"/>
                    </a:ext>
                  </a:extLst>
                </p14:cNvPr>
                <p14:cNvContentPartPr/>
                <p14:nvPr/>
              </p14:nvContentPartPr>
              <p14:xfrm>
                <a:off x="1650541" y="1933289"/>
                <a:ext cx="515520" cy="634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928D02-06C0-4C8D-AAC3-F88C80A598D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41541" y="1924649"/>
                  <a:ext cx="53316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1A81CA6-010C-4EBA-AC70-54E0E17437BC}"/>
                    </a:ext>
                  </a:extLst>
                </p14:cNvPr>
                <p14:cNvContentPartPr/>
                <p14:nvPr/>
              </p14:nvContentPartPr>
              <p14:xfrm>
                <a:off x="2860141" y="1957049"/>
                <a:ext cx="38520" cy="132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1A81CA6-010C-4EBA-AC70-54E0E17437B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51141" y="1948409"/>
                  <a:ext cx="56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EBD866-0F74-465E-8B4A-F50D26333A9D}"/>
                    </a:ext>
                  </a:extLst>
                </p14:cNvPr>
                <p14:cNvContentPartPr/>
                <p14:nvPr/>
              </p14:nvContentPartPr>
              <p14:xfrm>
                <a:off x="2789221" y="2083049"/>
                <a:ext cx="173160" cy="2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EBD866-0F74-465E-8B4A-F50D26333A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80221" y="2074409"/>
                  <a:ext cx="190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728CFB2-861A-4E0E-BF94-6E7BFFC1E5B6}"/>
                    </a:ext>
                  </a:extLst>
                </p14:cNvPr>
                <p14:cNvContentPartPr/>
                <p14:nvPr/>
              </p14:nvContentPartPr>
              <p14:xfrm>
                <a:off x="2795341" y="1913489"/>
                <a:ext cx="156240" cy="31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728CFB2-861A-4E0E-BF94-6E7BFFC1E5B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86701" y="1904489"/>
                  <a:ext cx="173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2838BF9-DBF3-4DD6-9F7F-F1C64137AC07}"/>
                    </a:ext>
                  </a:extLst>
                </p14:cNvPr>
                <p14:cNvContentPartPr/>
                <p14:nvPr/>
              </p14:nvContentPartPr>
              <p14:xfrm>
                <a:off x="3012781" y="2049929"/>
                <a:ext cx="86040" cy="122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2838BF9-DBF3-4DD6-9F7F-F1C64137AC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03781" y="2040929"/>
                  <a:ext cx="103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3ED275-C75D-41A7-B95F-EFAA5CFD17E4}"/>
                    </a:ext>
                  </a:extLst>
                </p14:cNvPr>
                <p14:cNvContentPartPr/>
                <p14:nvPr/>
              </p14:nvContentPartPr>
              <p14:xfrm>
                <a:off x="3156781" y="2020049"/>
                <a:ext cx="60840" cy="13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3ED275-C75D-41A7-B95F-EFAA5CFD17E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47781" y="2011409"/>
                  <a:ext cx="78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E52526F-5C45-42CB-839D-86972124A8D9}"/>
                    </a:ext>
                  </a:extLst>
                </p14:cNvPr>
                <p14:cNvContentPartPr/>
                <p14:nvPr/>
              </p14:nvContentPartPr>
              <p14:xfrm>
                <a:off x="3169381" y="1948769"/>
                <a:ext cx="59760" cy="7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E52526F-5C45-42CB-839D-86972124A8D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60741" y="1939769"/>
                  <a:ext cx="77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84FB916-0C11-49C3-837B-7547BE98B05E}"/>
                    </a:ext>
                  </a:extLst>
                </p14:cNvPr>
                <p14:cNvContentPartPr/>
                <p14:nvPr/>
              </p14:nvContentPartPr>
              <p14:xfrm>
                <a:off x="3334621" y="1953449"/>
                <a:ext cx="298440" cy="127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84FB916-0C11-49C3-837B-7547BE98B05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25981" y="1944449"/>
                  <a:ext cx="316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D7741AC-97D9-4338-8BAE-2FC0C98AD14A}"/>
                    </a:ext>
                  </a:extLst>
                </p14:cNvPr>
                <p14:cNvContentPartPr/>
                <p14:nvPr/>
              </p14:nvContentPartPr>
              <p14:xfrm>
                <a:off x="3733141" y="1922129"/>
                <a:ext cx="37440" cy="171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D7741AC-97D9-4338-8BAE-2FC0C98AD14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24501" y="1913129"/>
                  <a:ext cx="55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20A1A9-FB4C-4948-B233-EA6269BBDCE3}"/>
                    </a:ext>
                  </a:extLst>
                </p14:cNvPr>
                <p14:cNvContentPartPr/>
                <p14:nvPr/>
              </p14:nvContentPartPr>
              <p14:xfrm>
                <a:off x="3714061" y="1989809"/>
                <a:ext cx="136080" cy="38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20A1A9-FB4C-4948-B233-EA6269BBDCE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05421" y="1980809"/>
                  <a:ext cx="153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44761C5-710D-4038-AA43-93AF65D49667}"/>
                    </a:ext>
                  </a:extLst>
                </p14:cNvPr>
                <p14:cNvContentPartPr/>
                <p14:nvPr/>
              </p14:nvContentPartPr>
              <p14:xfrm>
                <a:off x="3987301" y="1982969"/>
                <a:ext cx="90360" cy="20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44761C5-710D-4038-AA43-93AF65D496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78661" y="1974329"/>
                  <a:ext cx="108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4AE4E96-4995-4076-89B9-E493AEDB7CCA}"/>
                    </a:ext>
                  </a:extLst>
                </p14:cNvPr>
                <p14:cNvContentPartPr/>
                <p14:nvPr/>
              </p14:nvContentPartPr>
              <p14:xfrm>
                <a:off x="3983341" y="1913489"/>
                <a:ext cx="101160" cy="1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4AE4E96-4995-4076-89B9-E493AEDB7CC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74341" y="1904489"/>
                  <a:ext cx="11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00DD698-E36A-4953-8600-7A8CB17341BF}"/>
                    </a:ext>
                  </a:extLst>
                </p14:cNvPr>
                <p14:cNvContentPartPr/>
                <p14:nvPr/>
              </p14:nvContentPartPr>
              <p14:xfrm>
                <a:off x="4427581" y="1749329"/>
                <a:ext cx="117720" cy="201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00DD698-E36A-4953-8600-7A8CB17341B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18581" y="1740689"/>
                  <a:ext cx="135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A015393-950C-48C0-B43E-6E038AE609E3}"/>
                    </a:ext>
                  </a:extLst>
                </p14:cNvPr>
                <p14:cNvContentPartPr/>
                <p14:nvPr/>
              </p14:nvContentPartPr>
              <p14:xfrm>
                <a:off x="4428301" y="1705409"/>
                <a:ext cx="157320" cy="32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A015393-950C-48C0-B43E-6E038AE609E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19301" y="1696769"/>
                  <a:ext cx="174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3874810-041C-40A0-810F-B0B0140CC2B3}"/>
                    </a:ext>
                  </a:extLst>
                </p14:cNvPr>
                <p14:cNvContentPartPr/>
                <p14:nvPr/>
              </p14:nvContentPartPr>
              <p14:xfrm>
                <a:off x="4431541" y="1788569"/>
                <a:ext cx="135000" cy="5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3874810-041C-40A0-810F-B0B0140CC2B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22541" y="1779569"/>
                  <a:ext cx="152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D2C3141-9845-44FE-8A90-CF7D78B2E9C9}"/>
                    </a:ext>
                  </a:extLst>
                </p14:cNvPr>
                <p14:cNvContentPartPr/>
                <p14:nvPr/>
              </p14:nvContentPartPr>
              <p14:xfrm>
                <a:off x="4313821" y="1965689"/>
                <a:ext cx="459000" cy="36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D2C3141-9845-44FE-8A90-CF7D78B2E9C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05181" y="1956689"/>
                  <a:ext cx="476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214345C-5C21-47F0-B0B9-77B6F950DDF4}"/>
                    </a:ext>
                  </a:extLst>
                </p14:cNvPr>
                <p14:cNvContentPartPr/>
                <p14:nvPr/>
              </p14:nvContentPartPr>
              <p14:xfrm>
                <a:off x="4322461" y="2063969"/>
                <a:ext cx="183960" cy="11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214345C-5C21-47F0-B0B9-77B6F950DDF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13461" y="2055329"/>
                  <a:ext cx="201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FF51968-C975-458F-A38B-D6DEFC353E2E}"/>
                    </a:ext>
                  </a:extLst>
                </p14:cNvPr>
                <p14:cNvContentPartPr/>
                <p14:nvPr/>
              </p14:nvContentPartPr>
              <p14:xfrm>
                <a:off x="4309501" y="2101409"/>
                <a:ext cx="201600" cy="224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FF51968-C975-458F-A38B-D6DEFC353E2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00861" y="2092409"/>
                  <a:ext cx="219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7E4305A-0A5C-4826-831E-6462D1B24070}"/>
                    </a:ext>
                  </a:extLst>
                </p14:cNvPr>
                <p14:cNvContentPartPr/>
                <p14:nvPr/>
              </p14:nvContentPartPr>
              <p14:xfrm>
                <a:off x="4580941" y="2060009"/>
                <a:ext cx="219960" cy="232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7E4305A-0A5C-4826-831E-6462D1B2407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71941" y="2051009"/>
                  <a:ext cx="237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8B50B47-612B-4B08-A6EA-B8C2400204F0}"/>
                    </a:ext>
                  </a:extLst>
                </p14:cNvPr>
                <p14:cNvContentPartPr/>
                <p14:nvPr/>
              </p14:nvContentPartPr>
              <p14:xfrm>
                <a:off x="2810101" y="2483369"/>
                <a:ext cx="127440" cy="257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8B50B47-612B-4B08-A6EA-B8C2400204F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801461" y="2474729"/>
                  <a:ext cx="145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4A04FC2-280E-4DE9-AE4B-9655C4EB5B7F}"/>
                    </a:ext>
                  </a:extLst>
                </p14:cNvPr>
                <p14:cNvContentPartPr/>
                <p14:nvPr/>
              </p14:nvContentPartPr>
              <p14:xfrm>
                <a:off x="2943661" y="2483729"/>
                <a:ext cx="18360" cy="247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4A04FC2-280E-4DE9-AE4B-9655C4EB5B7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935021" y="2474729"/>
                  <a:ext cx="36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09E5628-A953-4271-8187-82343FB123A0}"/>
                    </a:ext>
                  </a:extLst>
                </p14:cNvPr>
                <p14:cNvContentPartPr/>
                <p14:nvPr/>
              </p14:nvContentPartPr>
              <p14:xfrm>
                <a:off x="2995141" y="2726009"/>
                <a:ext cx="138960" cy="99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09E5628-A953-4271-8187-82343FB123A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86141" y="2717009"/>
                  <a:ext cx="156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02EBD74-EB88-42C1-828E-506EAE039FCA}"/>
                    </a:ext>
                  </a:extLst>
                </p14:cNvPr>
                <p14:cNvContentPartPr/>
                <p14:nvPr/>
              </p14:nvContentPartPr>
              <p14:xfrm>
                <a:off x="3149221" y="2679209"/>
                <a:ext cx="113040" cy="16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02EBD74-EB88-42C1-828E-506EAE039FC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40581" y="2670209"/>
                  <a:ext cx="130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54AE509-F8E8-4243-890B-A367EF76ABE7}"/>
                    </a:ext>
                  </a:extLst>
                </p14:cNvPr>
                <p14:cNvContentPartPr/>
                <p14:nvPr/>
              </p14:nvContentPartPr>
              <p14:xfrm>
                <a:off x="3184141" y="2606489"/>
                <a:ext cx="72360" cy="17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54AE509-F8E8-4243-890B-A367EF76ABE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75501" y="2597849"/>
                  <a:ext cx="90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EBD0092-49AA-4042-AF62-FA23684E1734}"/>
                    </a:ext>
                  </a:extLst>
                </p14:cNvPr>
                <p14:cNvContentPartPr/>
                <p14:nvPr/>
              </p14:nvContentPartPr>
              <p14:xfrm>
                <a:off x="3476101" y="2497769"/>
                <a:ext cx="198000" cy="190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EBD0092-49AA-4042-AF62-FA23684E173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67101" y="2489129"/>
                  <a:ext cx="215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7E42387-5C7A-4755-BBA0-E08B0C46D7F2}"/>
                    </a:ext>
                  </a:extLst>
                </p14:cNvPr>
                <p14:cNvContentPartPr/>
                <p14:nvPr/>
              </p14:nvContentPartPr>
              <p14:xfrm>
                <a:off x="2612101" y="3280769"/>
                <a:ext cx="28080" cy="1413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7E42387-5C7A-4755-BBA0-E08B0C46D7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03101" y="3272129"/>
                  <a:ext cx="45720" cy="14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B70E55-7184-4249-82BD-B42B5ECB9041}"/>
                    </a:ext>
                  </a:extLst>
                </p14:cNvPr>
                <p14:cNvContentPartPr/>
                <p14:nvPr/>
              </p14:nvContentPartPr>
              <p14:xfrm>
                <a:off x="2241301" y="4509089"/>
                <a:ext cx="2262960" cy="62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B70E55-7184-4249-82BD-B42B5ECB904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232301" y="4500449"/>
                  <a:ext cx="2280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A2636EB-B55D-4393-B741-9D35928AE630}"/>
                    </a:ext>
                  </a:extLst>
                </p14:cNvPr>
                <p14:cNvContentPartPr/>
                <p14:nvPr/>
              </p14:nvContentPartPr>
              <p14:xfrm>
                <a:off x="2573581" y="3427649"/>
                <a:ext cx="1965240" cy="1130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A2636EB-B55D-4393-B741-9D35928AE63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64581" y="3419009"/>
                  <a:ext cx="1982880" cy="11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7C8BC12-E245-4E45-9572-84A6CDD24BA9}"/>
                    </a:ext>
                  </a:extLst>
                </p14:cNvPr>
                <p14:cNvContentPartPr/>
                <p14:nvPr/>
              </p14:nvContentPartPr>
              <p14:xfrm>
                <a:off x="2612101" y="3296249"/>
                <a:ext cx="1965960" cy="170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7C8BC12-E245-4E45-9572-84A6CDD24BA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03461" y="3287249"/>
                  <a:ext cx="1983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E9899A9-BD2E-4E0C-91AA-52ECA24BC54C}"/>
                    </a:ext>
                  </a:extLst>
                </p14:cNvPr>
                <p14:cNvContentPartPr/>
                <p14:nvPr/>
              </p14:nvContentPartPr>
              <p14:xfrm>
                <a:off x="3733141" y="2909969"/>
                <a:ext cx="135000" cy="41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E9899A9-BD2E-4E0C-91AA-52ECA24BC54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24501" y="2900969"/>
                  <a:ext cx="152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DCCDB53-4E1D-4371-8716-68AF19D0AD50}"/>
                    </a:ext>
                  </a:extLst>
                </p14:cNvPr>
                <p14:cNvContentPartPr/>
                <p14:nvPr/>
              </p14:nvContentPartPr>
              <p14:xfrm>
                <a:off x="3719461" y="2952809"/>
                <a:ext cx="63720" cy="45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DCCDB53-4E1D-4371-8716-68AF19D0AD5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710461" y="2943809"/>
                  <a:ext cx="81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701AFA6-6456-4B0C-8B33-480D32927428}"/>
                    </a:ext>
                  </a:extLst>
                </p14:cNvPr>
                <p14:cNvContentPartPr/>
                <p14:nvPr/>
              </p14:nvContentPartPr>
              <p14:xfrm>
                <a:off x="3719461" y="2952809"/>
                <a:ext cx="36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701AFA6-6456-4B0C-8B33-480D3292742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10461" y="29438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A147E3A-31EC-40B8-B50E-64DC7A36B4C8}"/>
                    </a:ext>
                  </a:extLst>
                </p14:cNvPr>
                <p14:cNvContentPartPr/>
                <p14:nvPr/>
              </p14:nvContentPartPr>
              <p14:xfrm>
                <a:off x="3719461" y="2952809"/>
                <a:ext cx="157320" cy="136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A147E3A-31EC-40B8-B50E-64DC7A36B4C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10461" y="2943809"/>
                  <a:ext cx="174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8E901DE-726A-48BC-B16F-7EAD63D399E4}"/>
                    </a:ext>
                  </a:extLst>
                </p14:cNvPr>
                <p14:cNvContentPartPr/>
                <p14:nvPr/>
              </p14:nvContentPartPr>
              <p14:xfrm>
                <a:off x="3760861" y="2994929"/>
                <a:ext cx="83160" cy="27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8E901DE-726A-48BC-B16F-7EAD63D399E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51861" y="2985929"/>
                  <a:ext cx="100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8AE2D91-49E7-4520-82AD-1698DB5F17A9}"/>
                    </a:ext>
                  </a:extLst>
                </p14:cNvPr>
                <p14:cNvContentPartPr/>
                <p14:nvPr/>
              </p14:nvContentPartPr>
              <p14:xfrm>
                <a:off x="3807301" y="2922209"/>
                <a:ext cx="229320" cy="302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8AE2D91-49E7-4520-82AD-1698DB5F17A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798661" y="2913569"/>
                  <a:ext cx="2469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0EFC694-6341-4F79-AEF8-3675517B2A93}"/>
                    </a:ext>
                  </a:extLst>
                </p14:cNvPr>
                <p14:cNvContentPartPr/>
                <p14:nvPr/>
              </p14:nvContentPartPr>
              <p14:xfrm>
                <a:off x="3986581" y="3055769"/>
                <a:ext cx="117000" cy="44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0EFC694-6341-4F79-AEF8-3675517B2A9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77581" y="3047129"/>
                  <a:ext cx="134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20706FE-8D56-4574-86F2-40682D8A12E6}"/>
                    </a:ext>
                  </a:extLst>
                </p14:cNvPr>
                <p14:cNvContentPartPr/>
                <p14:nvPr/>
              </p14:nvContentPartPr>
              <p14:xfrm>
                <a:off x="3964261" y="3100409"/>
                <a:ext cx="115920" cy="113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20706FE-8D56-4574-86F2-40682D8A12E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955261" y="3091769"/>
                  <a:ext cx="133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0639450-D251-4C95-86BC-AAC15610E126}"/>
                    </a:ext>
                  </a:extLst>
                </p14:cNvPr>
                <p14:cNvContentPartPr/>
                <p14:nvPr/>
              </p14:nvContentPartPr>
              <p14:xfrm>
                <a:off x="4128421" y="3064409"/>
                <a:ext cx="159120" cy="138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0639450-D251-4C95-86BC-AAC15610E12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19421" y="3055409"/>
                  <a:ext cx="176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EAEE030-9BBE-42F3-A7AD-A967F3167195}"/>
                    </a:ext>
                  </a:extLst>
                </p14:cNvPr>
                <p14:cNvContentPartPr/>
                <p14:nvPr/>
              </p14:nvContentPartPr>
              <p14:xfrm>
                <a:off x="2642701" y="2366369"/>
                <a:ext cx="1352160" cy="516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EAEE030-9BBE-42F3-A7AD-A967F316719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34061" y="2357369"/>
                  <a:ext cx="136980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DC9321C-C68C-440D-BC96-1B247D9F97F4}"/>
                    </a:ext>
                  </a:extLst>
                </p14:cNvPr>
                <p14:cNvContentPartPr/>
                <p14:nvPr/>
              </p14:nvContentPartPr>
              <p14:xfrm>
                <a:off x="2698861" y="2225249"/>
                <a:ext cx="1246320" cy="449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DC9321C-C68C-440D-BC96-1B247D9F97F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90221" y="2216249"/>
                  <a:ext cx="126396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F271124-A794-4045-816D-80977F012D2D}"/>
              </a:ext>
            </a:extLst>
          </p:cNvPr>
          <p:cNvGrpSpPr/>
          <p:nvPr/>
        </p:nvGrpSpPr>
        <p:grpSpPr>
          <a:xfrm>
            <a:off x="2325901" y="4967009"/>
            <a:ext cx="954000" cy="415080"/>
            <a:chOff x="2325901" y="4967009"/>
            <a:chExt cx="95400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4065F04-65E7-4D7A-9287-A7B2E37E47F5}"/>
                    </a:ext>
                  </a:extLst>
                </p14:cNvPr>
                <p14:cNvContentPartPr/>
                <p14:nvPr/>
              </p14:nvContentPartPr>
              <p14:xfrm>
                <a:off x="2325901" y="5107769"/>
                <a:ext cx="225000" cy="208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4065F04-65E7-4D7A-9287-A7B2E37E47F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17261" y="5099129"/>
                  <a:ext cx="242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C0B592D-5078-46E5-92FE-D016EAFFF125}"/>
                    </a:ext>
                  </a:extLst>
                </p14:cNvPr>
                <p14:cNvContentPartPr/>
                <p14:nvPr/>
              </p14:nvContentPartPr>
              <p14:xfrm>
                <a:off x="2564941" y="5241689"/>
                <a:ext cx="103320" cy="140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C0B592D-5078-46E5-92FE-D016EAFFF12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55941" y="5233049"/>
                  <a:ext cx="120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8229DFB-6AF7-4283-B719-043F641EADF5}"/>
                    </a:ext>
                  </a:extLst>
                </p14:cNvPr>
                <p14:cNvContentPartPr/>
                <p14:nvPr/>
              </p14:nvContentPartPr>
              <p14:xfrm>
                <a:off x="2809741" y="4967009"/>
                <a:ext cx="470160" cy="370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8229DFB-6AF7-4283-B719-043F641EADF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00741" y="4958369"/>
                  <a:ext cx="48780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6C1EBAF-2BF0-4DF9-8F0A-E802FB61FD17}"/>
              </a:ext>
            </a:extLst>
          </p:cNvPr>
          <p:cNvGrpSpPr/>
          <p:nvPr/>
        </p:nvGrpSpPr>
        <p:grpSpPr>
          <a:xfrm>
            <a:off x="2355781" y="5712929"/>
            <a:ext cx="1793160" cy="299880"/>
            <a:chOff x="2355781" y="5712929"/>
            <a:chExt cx="179316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140BD06-7D91-4DD1-8A3B-2E11005C484D}"/>
                    </a:ext>
                  </a:extLst>
                </p14:cNvPr>
                <p14:cNvContentPartPr/>
                <p14:nvPr/>
              </p14:nvContentPartPr>
              <p14:xfrm>
                <a:off x="2355781" y="5720129"/>
                <a:ext cx="299160" cy="280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140BD06-7D91-4DD1-8A3B-2E11005C484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346781" y="5711489"/>
                  <a:ext cx="3168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D12C6F8-F833-43AE-9215-5B1FDCC81578}"/>
                    </a:ext>
                  </a:extLst>
                </p14:cNvPr>
                <p14:cNvContentPartPr/>
                <p14:nvPr/>
              </p14:nvContentPartPr>
              <p14:xfrm>
                <a:off x="2716861" y="5860889"/>
                <a:ext cx="147600" cy="151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D12C6F8-F833-43AE-9215-5B1FDCC8157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708221" y="5852249"/>
                  <a:ext cx="165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A7911E6-BCB0-4584-9CBB-57F17CAFDA52}"/>
                    </a:ext>
                  </a:extLst>
                </p14:cNvPr>
                <p14:cNvContentPartPr/>
                <p14:nvPr/>
              </p14:nvContentPartPr>
              <p14:xfrm>
                <a:off x="3055981" y="5810129"/>
                <a:ext cx="260640" cy="18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A7911E6-BCB0-4584-9CBB-57F17CAFDA5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47341" y="5801489"/>
                  <a:ext cx="278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A16942E-977D-4C91-AAD7-99B8608876B3}"/>
                    </a:ext>
                  </a:extLst>
                </p14:cNvPr>
                <p14:cNvContentPartPr/>
                <p14:nvPr/>
              </p14:nvContentPartPr>
              <p14:xfrm>
                <a:off x="3275581" y="5785649"/>
                <a:ext cx="81720" cy="104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A16942E-977D-4C91-AAD7-99B8608876B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266581" y="5777009"/>
                  <a:ext cx="99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1BCAA58-1A94-4D32-9A92-525B192D4513}"/>
                    </a:ext>
                  </a:extLst>
                </p14:cNvPr>
                <p14:cNvContentPartPr/>
                <p14:nvPr/>
              </p14:nvContentPartPr>
              <p14:xfrm>
                <a:off x="3453421" y="5712929"/>
                <a:ext cx="261000" cy="240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1BCAA58-1A94-4D32-9A92-525B192D451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44781" y="5703929"/>
                  <a:ext cx="278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F699A38-E4BC-472D-B8AF-9772B0FFC8DC}"/>
                    </a:ext>
                  </a:extLst>
                </p14:cNvPr>
                <p14:cNvContentPartPr/>
                <p14:nvPr/>
              </p14:nvContentPartPr>
              <p14:xfrm>
                <a:off x="3768061" y="5890409"/>
                <a:ext cx="127440" cy="60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F699A38-E4BC-472D-B8AF-9772B0FFC8D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59421" y="5881769"/>
                  <a:ext cx="145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2C210BA-5B5C-4311-9885-F47817A9A5B6}"/>
                    </a:ext>
                  </a:extLst>
                </p14:cNvPr>
                <p14:cNvContentPartPr/>
                <p14:nvPr/>
              </p14:nvContentPartPr>
              <p14:xfrm>
                <a:off x="3977941" y="5870969"/>
                <a:ext cx="171000" cy="90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2C210BA-5B5C-4311-9885-F47817A9A5B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969301" y="5861969"/>
                  <a:ext cx="1886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00FA65B-4CAA-4B3C-9A02-D970711008DC}"/>
              </a:ext>
            </a:extLst>
          </p:cNvPr>
          <p:cNvGrpSpPr/>
          <p:nvPr/>
        </p:nvGrpSpPr>
        <p:grpSpPr>
          <a:xfrm>
            <a:off x="7260421" y="5090489"/>
            <a:ext cx="952200" cy="361080"/>
            <a:chOff x="7260421" y="5090489"/>
            <a:chExt cx="95220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712CC2A-7C36-4AC1-A99A-52DFCFD0BD66}"/>
                    </a:ext>
                  </a:extLst>
                </p14:cNvPr>
                <p14:cNvContentPartPr/>
                <p14:nvPr/>
              </p14:nvContentPartPr>
              <p14:xfrm>
                <a:off x="7260421" y="5090489"/>
                <a:ext cx="241920" cy="302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712CC2A-7C36-4AC1-A99A-52DFCFD0BD6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51781" y="5081849"/>
                  <a:ext cx="2595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136C2DB-B67A-41E6-B907-A51E77FB3AFA}"/>
                    </a:ext>
                  </a:extLst>
                </p14:cNvPr>
                <p14:cNvContentPartPr/>
                <p14:nvPr/>
              </p14:nvContentPartPr>
              <p14:xfrm>
                <a:off x="7519981" y="5300369"/>
                <a:ext cx="109800" cy="151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136C2DB-B67A-41E6-B907-A51E77FB3AF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11341" y="5291729"/>
                  <a:ext cx="127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B9936B5-789D-44B2-95C1-76B616E33A95}"/>
                    </a:ext>
                  </a:extLst>
                </p14:cNvPr>
                <p14:cNvContentPartPr/>
                <p14:nvPr/>
              </p14:nvContentPartPr>
              <p14:xfrm>
                <a:off x="7702501" y="5137649"/>
                <a:ext cx="219600" cy="139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B9936B5-789D-44B2-95C1-76B616E33A9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693501" y="5128649"/>
                  <a:ext cx="237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12235BA-4E3B-49A0-ABD2-93C5AD6700FD}"/>
                    </a:ext>
                  </a:extLst>
                </p14:cNvPr>
                <p14:cNvContentPartPr/>
                <p14:nvPr/>
              </p14:nvContentPartPr>
              <p14:xfrm>
                <a:off x="7833901" y="5229089"/>
                <a:ext cx="86040" cy="106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12235BA-4E3B-49A0-ABD2-93C5AD6700F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24901" y="5220089"/>
                  <a:ext cx="103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DEEB6E6-23A0-4677-963E-5215D7299562}"/>
                    </a:ext>
                  </a:extLst>
                </p14:cNvPr>
                <p14:cNvContentPartPr/>
                <p14:nvPr/>
              </p14:nvContentPartPr>
              <p14:xfrm>
                <a:off x="8056021" y="5154569"/>
                <a:ext cx="156600" cy="192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DEEB6E6-23A0-4677-963E-5215D729956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47381" y="5145569"/>
                  <a:ext cx="1742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D1C40A7-5229-426F-8368-F4FC59C6F623}"/>
              </a:ext>
            </a:extLst>
          </p:cNvPr>
          <p:cNvGrpSpPr/>
          <p:nvPr/>
        </p:nvGrpSpPr>
        <p:grpSpPr>
          <a:xfrm>
            <a:off x="7346101" y="5607449"/>
            <a:ext cx="2097360" cy="651240"/>
            <a:chOff x="7346101" y="5607449"/>
            <a:chExt cx="209736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71244EE-2C06-4CC6-9C26-D5DB0EA82534}"/>
                    </a:ext>
                  </a:extLst>
                </p14:cNvPr>
                <p14:cNvContentPartPr/>
                <p14:nvPr/>
              </p14:nvContentPartPr>
              <p14:xfrm>
                <a:off x="7346101" y="5722289"/>
                <a:ext cx="273960" cy="335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71244EE-2C06-4CC6-9C26-D5DB0EA8253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37101" y="5713649"/>
                  <a:ext cx="2916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49516FC-5C85-4468-9EA1-A906F66905FB}"/>
                    </a:ext>
                  </a:extLst>
                </p14:cNvPr>
                <p14:cNvContentPartPr/>
                <p14:nvPr/>
              </p14:nvContentPartPr>
              <p14:xfrm>
                <a:off x="7670461" y="5951609"/>
                <a:ext cx="185760" cy="139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49516FC-5C85-4468-9EA1-A906F66905F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61821" y="5942969"/>
                  <a:ext cx="203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7ECFE58-02D7-4049-AF45-4C02B28F6472}"/>
                    </a:ext>
                  </a:extLst>
                </p14:cNvPr>
                <p14:cNvContentPartPr/>
                <p14:nvPr/>
              </p14:nvContentPartPr>
              <p14:xfrm>
                <a:off x="7892221" y="5906969"/>
                <a:ext cx="83160" cy="34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7ECFE58-02D7-4049-AF45-4C02B28F647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83221" y="5898329"/>
                  <a:ext cx="100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5FC0E7A-8505-4CA8-BA18-08E61B89938C}"/>
                    </a:ext>
                  </a:extLst>
                </p14:cNvPr>
                <p14:cNvContentPartPr/>
                <p14:nvPr/>
              </p14:nvContentPartPr>
              <p14:xfrm>
                <a:off x="7899421" y="5843249"/>
                <a:ext cx="83160" cy="29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5FC0E7A-8505-4CA8-BA18-08E61B89938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90781" y="5834249"/>
                  <a:ext cx="100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A47E5D1-50C8-466B-8F88-B100A6A0EA8A}"/>
                    </a:ext>
                  </a:extLst>
                </p14:cNvPr>
                <p14:cNvContentPartPr/>
                <p14:nvPr/>
              </p14:nvContentPartPr>
              <p14:xfrm>
                <a:off x="8125141" y="5779169"/>
                <a:ext cx="130320" cy="197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A47E5D1-50C8-466B-8F88-B100A6A0EA8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16501" y="5770529"/>
                  <a:ext cx="147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7CAFC1F-B831-4B60-84A2-9AA0C2780D0A}"/>
                    </a:ext>
                  </a:extLst>
                </p14:cNvPr>
                <p14:cNvContentPartPr/>
                <p14:nvPr/>
              </p14:nvContentPartPr>
              <p14:xfrm>
                <a:off x="8090221" y="5757209"/>
                <a:ext cx="126360" cy="22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7CAFC1F-B831-4B60-84A2-9AA0C2780D0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81221" y="5748569"/>
                  <a:ext cx="144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C266E4F-021D-4FE4-BBC5-EC17C0B23555}"/>
                    </a:ext>
                  </a:extLst>
                </p14:cNvPr>
                <p14:cNvContentPartPr/>
                <p14:nvPr/>
              </p14:nvContentPartPr>
              <p14:xfrm>
                <a:off x="8109301" y="5820209"/>
                <a:ext cx="118080" cy="31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C266E4F-021D-4FE4-BBC5-EC17C0B2355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00301" y="5811569"/>
                  <a:ext cx="135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F176936-F4C8-4D6D-B67D-14FD66AAC079}"/>
                    </a:ext>
                  </a:extLst>
                </p14:cNvPr>
                <p14:cNvContentPartPr/>
                <p14:nvPr/>
              </p14:nvContentPartPr>
              <p14:xfrm>
                <a:off x="8336821" y="5706449"/>
                <a:ext cx="164880" cy="218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F176936-F4C8-4D6D-B67D-14FD66AAC07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28181" y="5697809"/>
                  <a:ext cx="182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A05CF48-132C-47DA-97E6-2A8CECD634EE}"/>
                    </a:ext>
                  </a:extLst>
                </p14:cNvPr>
                <p14:cNvContentPartPr/>
                <p14:nvPr/>
              </p14:nvContentPartPr>
              <p14:xfrm>
                <a:off x="8408101" y="5827769"/>
                <a:ext cx="179280" cy="111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A05CF48-132C-47DA-97E6-2A8CECD634E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99101" y="5819129"/>
                  <a:ext cx="196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12BB8E4-2CD4-47E8-BE56-1E990A69AE2E}"/>
                    </a:ext>
                  </a:extLst>
                </p14:cNvPr>
                <p14:cNvContentPartPr/>
                <p14:nvPr/>
              </p14:nvContentPartPr>
              <p14:xfrm>
                <a:off x="8179141" y="5976809"/>
                <a:ext cx="383040" cy="76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12BB8E4-2CD4-47E8-BE56-1E990A69AE2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70501" y="5967809"/>
                  <a:ext cx="400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3271455-45FE-40AC-8B87-03A7816D4712}"/>
                    </a:ext>
                  </a:extLst>
                </p14:cNvPr>
                <p14:cNvContentPartPr/>
                <p14:nvPr/>
              </p14:nvContentPartPr>
              <p14:xfrm>
                <a:off x="8293621" y="6107129"/>
                <a:ext cx="272520" cy="151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3271455-45FE-40AC-8B87-03A7816D471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84981" y="6098489"/>
                  <a:ext cx="290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B5D74D3-5C02-49D9-8E97-2B3FB4433E54}"/>
                    </a:ext>
                  </a:extLst>
                </p14:cNvPr>
                <p14:cNvContentPartPr/>
                <p14:nvPr/>
              </p14:nvContentPartPr>
              <p14:xfrm>
                <a:off x="8707261" y="5964209"/>
                <a:ext cx="100800" cy="44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B5D74D3-5C02-49D9-8E97-2B3FB4433E5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98261" y="5955569"/>
                  <a:ext cx="118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F33E678-684D-4B10-B667-FB764DC61E3E}"/>
                    </a:ext>
                  </a:extLst>
                </p14:cNvPr>
                <p14:cNvContentPartPr/>
                <p14:nvPr/>
              </p14:nvContentPartPr>
              <p14:xfrm>
                <a:off x="8734621" y="5917409"/>
                <a:ext cx="69120" cy="26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F33E678-684D-4B10-B667-FB764DC61E3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725621" y="5908769"/>
                  <a:ext cx="86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DA3019C-A63B-45D9-8657-4BD94A73F313}"/>
                    </a:ext>
                  </a:extLst>
                </p14:cNvPr>
                <p14:cNvContentPartPr/>
                <p14:nvPr/>
              </p14:nvContentPartPr>
              <p14:xfrm>
                <a:off x="8984461" y="5719049"/>
                <a:ext cx="127440" cy="174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DA3019C-A63B-45D9-8657-4BD94A73F31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75821" y="5710409"/>
                  <a:ext cx="145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BC6B783-80A5-4D13-9B64-EFD495E3880C}"/>
                    </a:ext>
                  </a:extLst>
                </p14:cNvPr>
                <p14:cNvContentPartPr/>
                <p14:nvPr/>
              </p14:nvContentPartPr>
              <p14:xfrm>
                <a:off x="8969701" y="5652449"/>
                <a:ext cx="105120" cy="22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BC6B783-80A5-4D13-9B64-EFD495E3880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960701" y="5643449"/>
                  <a:ext cx="122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727E39B-DEB9-4C72-A83C-281FA6FF5233}"/>
                    </a:ext>
                  </a:extLst>
                </p14:cNvPr>
                <p14:cNvContentPartPr/>
                <p14:nvPr/>
              </p14:nvContentPartPr>
              <p14:xfrm>
                <a:off x="8983381" y="5741009"/>
                <a:ext cx="76680" cy="12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727E39B-DEB9-4C72-A83C-281FA6FF523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74741" y="5732369"/>
                  <a:ext cx="94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606DBB5-D296-4754-B450-1016ECB9BD4E}"/>
                    </a:ext>
                  </a:extLst>
                </p14:cNvPr>
                <p14:cNvContentPartPr/>
                <p14:nvPr/>
              </p14:nvContentPartPr>
              <p14:xfrm>
                <a:off x="9142501" y="5607449"/>
                <a:ext cx="57240" cy="109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606DBB5-D296-4754-B450-1016ECB9BD4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133501" y="5598809"/>
                  <a:ext cx="74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FDD3407-CCD5-40FF-A9C3-BB78F9729E07}"/>
                    </a:ext>
                  </a:extLst>
                </p14:cNvPr>
                <p14:cNvContentPartPr/>
                <p14:nvPr/>
              </p14:nvContentPartPr>
              <p14:xfrm>
                <a:off x="9301261" y="5645969"/>
                <a:ext cx="142200" cy="160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FDD3407-CCD5-40FF-A9C3-BB78F9729E0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92621" y="5636969"/>
                  <a:ext cx="159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4A01983-28D6-4980-B40F-AB315CE032D9}"/>
                    </a:ext>
                  </a:extLst>
                </p14:cNvPr>
                <p14:cNvContentPartPr/>
                <p14:nvPr/>
              </p14:nvContentPartPr>
              <p14:xfrm>
                <a:off x="9073381" y="5943329"/>
                <a:ext cx="227880" cy="44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4A01983-28D6-4980-B40F-AB315CE032D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064741" y="5934329"/>
                  <a:ext cx="245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F3CC713-6DA4-431D-9D9F-995D249BAE05}"/>
                    </a:ext>
                  </a:extLst>
                </p14:cNvPr>
                <p14:cNvContentPartPr/>
                <p14:nvPr/>
              </p14:nvContentPartPr>
              <p14:xfrm>
                <a:off x="9165541" y="6055649"/>
                <a:ext cx="143280" cy="165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F3CC713-6DA4-431D-9D9F-995D249BAE0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56901" y="6047009"/>
                  <a:ext cx="160920" cy="183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257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04DB11F-4688-4D44-9DD1-935A3105FF61}"/>
              </a:ext>
            </a:extLst>
          </p:cNvPr>
          <p:cNvGrpSpPr/>
          <p:nvPr/>
        </p:nvGrpSpPr>
        <p:grpSpPr>
          <a:xfrm>
            <a:off x="3567901" y="1151009"/>
            <a:ext cx="1757160" cy="354600"/>
            <a:chOff x="3567901" y="1151009"/>
            <a:chExt cx="175716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F95905E-AEB5-434B-9EDF-6B1A6F4749B8}"/>
                    </a:ext>
                  </a:extLst>
                </p14:cNvPr>
                <p14:cNvContentPartPr/>
                <p14:nvPr/>
              </p14:nvContentPartPr>
              <p14:xfrm>
                <a:off x="3634501" y="1167209"/>
                <a:ext cx="13320" cy="261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F95905E-AEB5-434B-9EDF-6B1A6F4749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25501" y="1158569"/>
                  <a:ext cx="30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A83D55B-344D-4A3F-8383-F625F0A2668C}"/>
                    </a:ext>
                  </a:extLst>
                </p14:cNvPr>
                <p14:cNvContentPartPr/>
                <p14:nvPr/>
              </p14:nvContentPartPr>
              <p14:xfrm>
                <a:off x="3567901" y="1151009"/>
                <a:ext cx="183240" cy="123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A83D55B-344D-4A3F-8383-F625F0A266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58901" y="1142009"/>
                  <a:ext cx="200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642A89A-3BAA-4C7B-82AE-7EDFDD6B7C27}"/>
                    </a:ext>
                  </a:extLst>
                </p14:cNvPr>
                <p14:cNvContentPartPr/>
                <p14:nvPr/>
              </p14:nvContentPartPr>
              <p14:xfrm>
                <a:off x="3882901" y="1223009"/>
                <a:ext cx="27720" cy="236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642A89A-3BAA-4C7B-82AE-7EDFDD6B7C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4261" y="1214009"/>
                  <a:ext cx="45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3B8A63-C330-4083-AC45-D57EA534ACE7}"/>
                    </a:ext>
                  </a:extLst>
                </p14:cNvPr>
                <p14:cNvContentPartPr/>
                <p14:nvPr/>
              </p14:nvContentPartPr>
              <p14:xfrm>
                <a:off x="3878221" y="1180529"/>
                <a:ext cx="197280" cy="272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3B8A63-C330-4083-AC45-D57EA534AC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69581" y="1171889"/>
                  <a:ext cx="214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4665F4C-659C-4819-A9C6-5882226C490B}"/>
                    </a:ext>
                  </a:extLst>
                </p14:cNvPr>
                <p14:cNvContentPartPr/>
                <p14:nvPr/>
              </p14:nvContentPartPr>
              <p14:xfrm>
                <a:off x="4151101" y="1249649"/>
                <a:ext cx="222840" cy="21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4665F4C-659C-4819-A9C6-5882226C49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42101" y="1240649"/>
                  <a:ext cx="240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05A1048-93BD-4479-B35A-0DAD435DCFBB}"/>
                    </a:ext>
                  </a:extLst>
                </p14:cNvPr>
                <p14:cNvContentPartPr/>
                <p14:nvPr/>
              </p14:nvContentPartPr>
              <p14:xfrm>
                <a:off x="4504621" y="1257209"/>
                <a:ext cx="265320" cy="248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05A1048-93BD-4479-B35A-0DAD435DCF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95621" y="1248569"/>
                  <a:ext cx="282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9553DC-B3E0-4A10-B397-E78EE92F9913}"/>
                    </a:ext>
                  </a:extLst>
                </p14:cNvPr>
                <p14:cNvContentPartPr/>
                <p14:nvPr/>
              </p14:nvContentPartPr>
              <p14:xfrm>
                <a:off x="4829341" y="1357289"/>
                <a:ext cx="184320" cy="123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9553DC-B3E0-4A10-B397-E78EE92F991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20341" y="1348289"/>
                  <a:ext cx="201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D3D6C5-B459-4234-9075-6695919840A3}"/>
                    </a:ext>
                  </a:extLst>
                </p14:cNvPr>
                <p14:cNvContentPartPr/>
                <p14:nvPr/>
              </p14:nvContentPartPr>
              <p14:xfrm>
                <a:off x="4801261" y="1246769"/>
                <a:ext cx="172080" cy="55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D3D6C5-B459-4234-9075-6695919840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92261" y="1238129"/>
                  <a:ext cx="189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EB1A8C-3473-4190-9333-C399957054C3}"/>
                    </a:ext>
                  </a:extLst>
                </p14:cNvPr>
                <p14:cNvContentPartPr/>
                <p14:nvPr/>
              </p14:nvContentPartPr>
              <p14:xfrm>
                <a:off x="4811701" y="1320209"/>
                <a:ext cx="127440" cy="22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EB1A8C-3473-4190-9333-C399957054C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03061" y="1311569"/>
                  <a:ext cx="145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5144433-94B3-4A4E-9E84-E92195BD4618}"/>
                    </a:ext>
                  </a:extLst>
                </p14:cNvPr>
                <p14:cNvContentPartPr/>
                <p14:nvPr/>
              </p14:nvContentPartPr>
              <p14:xfrm>
                <a:off x="5137501" y="1247489"/>
                <a:ext cx="187560" cy="20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5144433-94B3-4A4E-9E84-E92195BD46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28501" y="1238489"/>
                  <a:ext cx="20520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A3E904-1E8B-4E62-87DF-0CDB63F90DBE}"/>
              </a:ext>
            </a:extLst>
          </p:cNvPr>
          <p:cNvGrpSpPr/>
          <p:nvPr/>
        </p:nvGrpSpPr>
        <p:grpSpPr>
          <a:xfrm>
            <a:off x="5707021" y="1202129"/>
            <a:ext cx="107640" cy="291960"/>
            <a:chOff x="5707021" y="1202129"/>
            <a:chExt cx="10764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4BB795-1BEB-43B5-802F-1BBDCFEF9B2B}"/>
                    </a:ext>
                  </a:extLst>
                </p14:cNvPr>
                <p14:cNvContentPartPr/>
                <p14:nvPr/>
              </p14:nvContentPartPr>
              <p14:xfrm>
                <a:off x="5707021" y="1301129"/>
                <a:ext cx="25920" cy="19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4BB795-1BEB-43B5-802F-1BBDCFEF9B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98381" y="1292489"/>
                  <a:ext cx="43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FA6F79-B0C2-4040-8504-5F7516064808}"/>
                    </a:ext>
                  </a:extLst>
                </p14:cNvPr>
                <p14:cNvContentPartPr/>
                <p14:nvPr/>
              </p14:nvContentPartPr>
              <p14:xfrm>
                <a:off x="5777221" y="1202129"/>
                <a:ext cx="37440" cy="18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FA6F79-B0C2-4040-8504-5F75160648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68221" y="1193129"/>
                  <a:ext cx="550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39D5213-58F2-4239-B1EC-C2C35193965C}"/>
                  </a:ext>
                </a:extLst>
              </p14:cNvPr>
              <p14:cNvContentPartPr/>
              <p14:nvPr/>
            </p14:nvContentPartPr>
            <p14:xfrm>
              <a:off x="5992501" y="1324169"/>
              <a:ext cx="210600" cy="254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39D5213-58F2-4239-B1EC-C2C35193965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83501" y="1315169"/>
                <a:ext cx="22824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FF31456-93D7-4B0F-BFD6-6FE952F6F01D}"/>
              </a:ext>
            </a:extLst>
          </p:cNvPr>
          <p:cNvGrpSpPr/>
          <p:nvPr/>
        </p:nvGrpSpPr>
        <p:grpSpPr>
          <a:xfrm>
            <a:off x="6396061" y="1325969"/>
            <a:ext cx="246960" cy="204480"/>
            <a:chOff x="6396061" y="1325969"/>
            <a:chExt cx="24696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08EBCA-3E13-4326-9FFC-9B898774AB54}"/>
                    </a:ext>
                  </a:extLst>
                </p14:cNvPr>
                <p14:cNvContentPartPr/>
                <p14:nvPr/>
              </p14:nvContentPartPr>
              <p14:xfrm>
                <a:off x="6396061" y="1325969"/>
                <a:ext cx="28440" cy="204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08EBCA-3E13-4326-9FFC-9B898774AB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87061" y="1317329"/>
                  <a:ext cx="46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94CE46-0AB0-46A9-B556-666F81122334}"/>
                    </a:ext>
                  </a:extLst>
                </p14:cNvPr>
                <p14:cNvContentPartPr/>
                <p14:nvPr/>
              </p14:nvContentPartPr>
              <p14:xfrm>
                <a:off x="6474181" y="1327049"/>
                <a:ext cx="168840" cy="169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94CE46-0AB0-46A9-B556-666F811223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65541" y="1318049"/>
                  <a:ext cx="18648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9BD630-7739-43C2-A933-335FB4FE319F}"/>
              </a:ext>
            </a:extLst>
          </p:cNvPr>
          <p:cNvGrpSpPr/>
          <p:nvPr/>
        </p:nvGrpSpPr>
        <p:grpSpPr>
          <a:xfrm>
            <a:off x="6828061" y="1306889"/>
            <a:ext cx="609120" cy="372240"/>
            <a:chOff x="6828061" y="1306889"/>
            <a:chExt cx="6091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F9C34A2-8BEF-4478-A7D1-34B50780E23D}"/>
                    </a:ext>
                  </a:extLst>
                </p14:cNvPr>
                <p14:cNvContentPartPr/>
                <p14:nvPr/>
              </p14:nvContentPartPr>
              <p14:xfrm>
                <a:off x="6828061" y="1306889"/>
                <a:ext cx="78840" cy="235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F9C34A2-8BEF-4478-A7D1-34B50780E23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19421" y="1298249"/>
                  <a:ext cx="96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38C35F2-529F-4592-B7AE-D37E52475EF2}"/>
                    </a:ext>
                  </a:extLst>
                </p14:cNvPr>
                <p14:cNvContentPartPr/>
                <p14:nvPr/>
              </p14:nvContentPartPr>
              <p14:xfrm>
                <a:off x="6960541" y="1442609"/>
                <a:ext cx="151920" cy="236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8C35F2-529F-4592-B7AE-D37E52475E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51901" y="1433609"/>
                  <a:ext cx="169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C33D357-1B23-406F-AEE0-388555B2D253}"/>
                    </a:ext>
                  </a:extLst>
                </p14:cNvPr>
                <p14:cNvContentPartPr/>
                <p14:nvPr/>
              </p14:nvContentPartPr>
              <p14:xfrm>
                <a:off x="7236301" y="1315529"/>
                <a:ext cx="200880" cy="196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C33D357-1B23-406F-AEE0-388555B2D2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27301" y="1306529"/>
                  <a:ext cx="21852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CA8B4A3-39FD-4D02-9E85-E8C6F47F1FCA}"/>
                  </a:ext>
                </a:extLst>
              </p14:cNvPr>
              <p14:cNvContentPartPr/>
              <p14:nvPr/>
            </p14:nvContentPartPr>
            <p14:xfrm>
              <a:off x="7659661" y="1395449"/>
              <a:ext cx="160920" cy="205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CA8B4A3-39FD-4D02-9E85-E8C6F47F1FC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50661" y="1386449"/>
                <a:ext cx="178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9B1ED27-1E3C-4551-8DA8-AB946C9348E1}"/>
                  </a:ext>
                </a:extLst>
              </p14:cNvPr>
              <p14:cNvContentPartPr/>
              <p14:nvPr/>
            </p14:nvContentPartPr>
            <p14:xfrm>
              <a:off x="7723381" y="1179089"/>
              <a:ext cx="105480" cy="11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9B1ED27-1E3C-4551-8DA8-AB946C9348E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14741" y="1170089"/>
                <a:ext cx="12312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A19E91F-7624-4B57-B7AC-65DB7D441F02}"/>
              </a:ext>
            </a:extLst>
          </p:cNvPr>
          <p:cNvGrpSpPr/>
          <p:nvPr/>
        </p:nvGrpSpPr>
        <p:grpSpPr>
          <a:xfrm>
            <a:off x="7982221" y="1376369"/>
            <a:ext cx="995400" cy="261000"/>
            <a:chOff x="7982221" y="1376369"/>
            <a:chExt cx="99540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EC9006-8A6F-491A-8054-09F3B9D54B7F}"/>
                    </a:ext>
                  </a:extLst>
                </p14:cNvPr>
                <p14:cNvContentPartPr/>
                <p14:nvPr/>
              </p14:nvContentPartPr>
              <p14:xfrm>
                <a:off x="7982221" y="1386089"/>
                <a:ext cx="176400" cy="193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EC9006-8A6F-491A-8054-09F3B9D54B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73221" y="1377089"/>
                  <a:ext cx="194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F62421-B9D1-46F8-B1B4-EFE289F32FCE}"/>
                    </a:ext>
                  </a:extLst>
                </p14:cNvPr>
                <p14:cNvContentPartPr/>
                <p14:nvPr/>
              </p14:nvContentPartPr>
              <p14:xfrm>
                <a:off x="8004541" y="1383209"/>
                <a:ext cx="120240" cy="1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F62421-B9D1-46F8-B1B4-EFE289F32F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95541" y="1374209"/>
                  <a:ext cx="137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DACEE5-8F20-4A21-B763-BEEFB5E72B87}"/>
                    </a:ext>
                  </a:extLst>
                </p14:cNvPr>
                <p14:cNvContentPartPr/>
                <p14:nvPr/>
              </p14:nvContentPartPr>
              <p14:xfrm>
                <a:off x="8032981" y="1398329"/>
                <a:ext cx="236520" cy="145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DACEE5-8F20-4A21-B763-BEEFB5E72B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24341" y="1389689"/>
                  <a:ext cx="254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35F632-CF0D-4672-BD2E-045A296EDA9A}"/>
                    </a:ext>
                  </a:extLst>
                </p14:cNvPr>
                <p14:cNvContentPartPr/>
                <p14:nvPr/>
              </p14:nvContentPartPr>
              <p14:xfrm>
                <a:off x="8268061" y="1389689"/>
                <a:ext cx="154080" cy="96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35F632-CF0D-4672-BD2E-045A296EDA9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59421" y="1381049"/>
                  <a:ext cx="171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905B3B-FC09-4BBD-8337-DDF10509C94E}"/>
                    </a:ext>
                  </a:extLst>
                </p14:cNvPr>
                <p14:cNvContentPartPr/>
                <p14:nvPr/>
              </p14:nvContentPartPr>
              <p14:xfrm>
                <a:off x="8392261" y="1376369"/>
                <a:ext cx="54360" cy="160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905B3B-FC09-4BBD-8337-DDF10509C9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83261" y="1367729"/>
                  <a:ext cx="72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8E7D3DD-D56A-48D2-9280-6F8585E781FF}"/>
                    </a:ext>
                  </a:extLst>
                </p14:cNvPr>
                <p14:cNvContentPartPr/>
                <p14:nvPr/>
              </p14:nvContentPartPr>
              <p14:xfrm>
                <a:off x="8512861" y="1493009"/>
                <a:ext cx="82080" cy="144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8E7D3DD-D56A-48D2-9280-6F8585E781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04221" y="1484009"/>
                  <a:ext cx="99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057FBB4-77FF-477B-BC95-1614E18CA926}"/>
                    </a:ext>
                  </a:extLst>
                </p14:cNvPr>
                <p14:cNvContentPartPr/>
                <p14:nvPr/>
              </p14:nvContentPartPr>
              <p14:xfrm>
                <a:off x="8689981" y="1410929"/>
                <a:ext cx="190080" cy="146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057FBB4-77FF-477B-BC95-1614E18CA92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80981" y="1401929"/>
                  <a:ext cx="207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32337A5-958B-4D78-8C01-059F2E6097A0}"/>
                    </a:ext>
                  </a:extLst>
                </p14:cNvPr>
                <p14:cNvContentPartPr/>
                <p14:nvPr/>
              </p14:nvContentPartPr>
              <p14:xfrm>
                <a:off x="8807701" y="1472849"/>
                <a:ext cx="169920" cy="5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32337A5-958B-4D78-8C01-059F2E6097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98701" y="1463849"/>
                  <a:ext cx="18756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3750D1D-2488-4ABD-9DF3-D4CFA696A11B}"/>
                  </a:ext>
                </a:extLst>
              </p14:cNvPr>
              <p14:cNvContentPartPr/>
              <p14:nvPr/>
            </p14:nvContentPartPr>
            <p14:xfrm>
              <a:off x="1271821" y="1932569"/>
              <a:ext cx="5760" cy="13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3750D1D-2488-4ABD-9DF3-D4CFA696A11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62821" y="1923569"/>
                <a:ext cx="2340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343B6492-D173-47BE-9B68-C94E5D0DADFC}"/>
              </a:ext>
            </a:extLst>
          </p:cNvPr>
          <p:cNvGrpSpPr/>
          <p:nvPr/>
        </p:nvGrpSpPr>
        <p:grpSpPr>
          <a:xfrm>
            <a:off x="1187941" y="2066129"/>
            <a:ext cx="1134360" cy="315360"/>
            <a:chOff x="1187941" y="2066129"/>
            <a:chExt cx="113436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AD739C-A6D4-4DEC-A1B2-0DCFDB141299}"/>
                    </a:ext>
                  </a:extLst>
                </p14:cNvPr>
                <p14:cNvContentPartPr/>
                <p14:nvPr/>
              </p14:nvContentPartPr>
              <p14:xfrm>
                <a:off x="1187941" y="2085929"/>
                <a:ext cx="79920" cy="186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AD739C-A6D4-4DEC-A1B2-0DCFDB14129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79301" y="2077289"/>
                  <a:ext cx="97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9A7CFF9-094E-4200-83D4-3E05101E05A8}"/>
                    </a:ext>
                  </a:extLst>
                </p14:cNvPr>
                <p14:cNvContentPartPr/>
                <p14:nvPr/>
              </p14:nvContentPartPr>
              <p14:xfrm>
                <a:off x="1383061" y="2200409"/>
                <a:ext cx="100800" cy="181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9A7CFF9-094E-4200-83D4-3E05101E05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74421" y="2191769"/>
                  <a:ext cx="118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167761F-8F75-44C5-BB52-8D14BBFA3F1C}"/>
                    </a:ext>
                  </a:extLst>
                </p14:cNvPr>
                <p14:cNvContentPartPr/>
                <p14:nvPr/>
              </p14:nvContentPartPr>
              <p14:xfrm>
                <a:off x="1640821" y="2079449"/>
                <a:ext cx="53280" cy="222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167761F-8F75-44C5-BB52-8D14BBFA3F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31821" y="2070449"/>
                  <a:ext cx="70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222714-ABF5-4030-9858-866E22552D57}"/>
                    </a:ext>
                  </a:extLst>
                </p14:cNvPr>
                <p14:cNvContentPartPr/>
                <p14:nvPr/>
              </p14:nvContentPartPr>
              <p14:xfrm>
                <a:off x="1798141" y="2092769"/>
                <a:ext cx="64080" cy="130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222714-ABF5-4030-9858-866E22552D5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89501" y="2083769"/>
                  <a:ext cx="81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7B3475-73CE-4E7B-99CB-F5C2014944A2}"/>
                    </a:ext>
                  </a:extLst>
                </p14:cNvPr>
                <p14:cNvContentPartPr/>
                <p14:nvPr/>
              </p14:nvContentPartPr>
              <p14:xfrm>
                <a:off x="1796341" y="2137409"/>
                <a:ext cx="107280" cy="18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7B3475-73CE-4E7B-99CB-F5C2014944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87341" y="2128769"/>
                  <a:ext cx="124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AE33F07-F050-4BA7-A8F5-43084C5735DD}"/>
                    </a:ext>
                  </a:extLst>
                </p14:cNvPr>
                <p14:cNvContentPartPr/>
                <p14:nvPr/>
              </p14:nvContentPartPr>
              <p14:xfrm>
                <a:off x="1987501" y="2066129"/>
                <a:ext cx="71280" cy="200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AE33F07-F050-4BA7-A8F5-43084C5735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78501" y="2057129"/>
                  <a:ext cx="88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151F86B-B163-434A-95C9-9E042BA94907}"/>
                    </a:ext>
                  </a:extLst>
                </p14:cNvPr>
                <p14:cNvContentPartPr/>
                <p14:nvPr/>
              </p14:nvContentPartPr>
              <p14:xfrm>
                <a:off x="2202061" y="2091689"/>
                <a:ext cx="120240" cy="94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151F86B-B163-434A-95C9-9E042BA949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93061" y="2083049"/>
                  <a:ext cx="1378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1D2B746-388B-49E3-AA31-7DDAEAF69A39}"/>
              </a:ext>
            </a:extLst>
          </p:cNvPr>
          <p:cNvGrpSpPr/>
          <p:nvPr/>
        </p:nvGrpSpPr>
        <p:grpSpPr>
          <a:xfrm>
            <a:off x="2492221" y="2016449"/>
            <a:ext cx="419040" cy="359640"/>
            <a:chOff x="2492221" y="2016449"/>
            <a:chExt cx="41904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3D4DB4A-2E2F-4A6E-801E-3018CCE8734C}"/>
                    </a:ext>
                  </a:extLst>
                </p14:cNvPr>
                <p14:cNvContentPartPr/>
                <p14:nvPr/>
              </p14:nvContentPartPr>
              <p14:xfrm>
                <a:off x="2533621" y="2066129"/>
                <a:ext cx="88560" cy="270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3D4DB4A-2E2F-4A6E-801E-3018CCE873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24981" y="2057129"/>
                  <a:ext cx="106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E3894F2-AC73-4320-9BF2-8DC14E3B84EF}"/>
                    </a:ext>
                  </a:extLst>
                </p14:cNvPr>
                <p14:cNvContentPartPr/>
                <p14:nvPr/>
              </p14:nvContentPartPr>
              <p14:xfrm>
                <a:off x="2524261" y="2294009"/>
                <a:ext cx="156240" cy="5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E3894F2-AC73-4320-9BF2-8DC14E3B84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15261" y="2285009"/>
                  <a:ext cx="173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5D9A42-12DF-4A11-974B-F3A8278B4F81}"/>
                    </a:ext>
                  </a:extLst>
                </p14:cNvPr>
                <p14:cNvContentPartPr/>
                <p14:nvPr/>
              </p14:nvContentPartPr>
              <p14:xfrm>
                <a:off x="2492221" y="2016449"/>
                <a:ext cx="255600" cy="46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5D9A42-12DF-4A11-974B-F3A8278B4F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83581" y="2007449"/>
                  <a:ext cx="273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872F62F-1A79-49FB-8D51-AF75CBBBB92D}"/>
                    </a:ext>
                  </a:extLst>
                </p14:cNvPr>
                <p14:cNvContentPartPr/>
                <p14:nvPr/>
              </p14:nvContentPartPr>
              <p14:xfrm>
                <a:off x="2761861" y="2269889"/>
                <a:ext cx="149400" cy="10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872F62F-1A79-49FB-8D51-AF75CBBBB9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53221" y="2261249"/>
                  <a:ext cx="1670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9E7D732-BEE8-48BC-878C-3144704022CA}"/>
              </a:ext>
            </a:extLst>
          </p:cNvPr>
          <p:cNvGrpSpPr/>
          <p:nvPr/>
        </p:nvGrpSpPr>
        <p:grpSpPr>
          <a:xfrm>
            <a:off x="3128701" y="1909529"/>
            <a:ext cx="1044720" cy="437400"/>
            <a:chOff x="3128701" y="1909529"/>
            <a:chExt cx="10447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D40C08D-40B1-43D6-9467-24868CBF02A2}"/>
                    </a:ext>
                  </a:extLst>
                </p14:cNvPr>
                <p14:cNvContentPartPr/>
                <p14:nvPr/>
              </p14:nvContentPartPr>
              <p14:xfrm>
                <a:off x="3128701" y="2104649"/>
                <a:ext cx="277200" cy="242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D40C08D-40B1-43D6-9467-24868CBF02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20061" y="2095649"/>
                  <a:ext cx="294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4CD20E6-EFF9-4DA6-947D-22DD14C2ECC9}"/>
                    </a:ext>
                  </a:extLst>
                </p14:cNvPr>
                <p14:cNvContentPartPr/>
                <p14:nvPr/>
              </p14:nvContentPartPr>
              <p14:xfrm>
                <a:off x="3176941" y="2108969"/>
                <a:ext cx="144360" cy="70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4CD20E6-EFF9-4DA6-947D-22DD14C2EC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67941" y="2099969"/>
                  <a:ext cx="162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F0DCE3-5E5D-45A4-A58C-D072367B8A19}"/>
                    </a:ext>
                  </a:extLst>
                </p14:cNvPr>
                <p14:cNvContentPartPr/>
                <p14:nvPr/>
              </p14:nvContentPartPr>
              <p14:xfrm>
                <a:off x="3381421" y="2105009"/>
                <a:ext cx="129600" cy="6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F0DCE3-5E5D-45A4-A58C-D072367B8A1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72421" y="2096369"/>
                  <a:ext cx="147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5D6E35B-4E2A-4719-B401-1C8440F8647E}"/>
                    </a:ext>
                  </a:extLst>
                </p14:cNvPr>
                <p14:cNvContentPartPr/>
                <p14:nvPr/>
              </p14:nvContentPartPr>
              <p14:xfrm>
                <a:off x="3595981" y="1909529"/>
                <a:ext cx="82440" cy="233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5D6E35B-4E2A-4719-B401-1C8440F864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86981" y="1900889"/>
                  <a:ext cx="100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E24B5FF-ADF1-4344-982E-E210BA22D5C8}"/>
                    </a:ext>
                  </a:extLst>
                </p14:cNvPr>
                <p14:cNvContentPartPr/>
                <p14:nvPr/>
              </p14:nvContentPartPr>
              <p14:xfrm>
                <a:off x="3571141" y="1986929"/>
                <a:ext cx="157320" cy="43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E24B5FF-ADF1-4344-982E-E210BA22D5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62141" y="1977929"/>
                  <a:ext cx="174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670365-ED51-4A8A-B9FA-29D700C0D3D8}"/>
                    </a:ext>
                  </a:extLst>
                </p14:cNvPr>
                <p14:cNvContentPartPr/>
                <p14:nvPr/>
              </p14:nvContentPartPr>
              <p14:xfrm>
                <a:off x="3697141" y="1923929"/>
                <a:ext cx="275760" cy="320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670365-ED51-4A8A-B9FA-29D700C0D3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88501" y="1914929"/>
                  <a:ext cx="2934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8C49415-653F-4C4D-AE2F-1DD7229A80B7}"/>
                    </a:ext>
                  </a:extLst>
                </p14:cNvPr>
                <p14:cNvContentPartPr/>
                <p14:nvPr/>
              </p14:nvContentPartPr>
              <p14:xfrm>
                <a:off x="3973621" y="2089529"/>
                <a:ext cx="130680" cy="178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8C49415-653F-4C4D-AE2F-1DD7229A80B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64981" y="2080529"/>
                  <a:ext cx="148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3AE17DF-DAA0-4A91-8759-5B112EA55ECC}"/>
                    </a:ext>
                  </a:extLst>
                </p14:cNvPr>
                <p14:cNvContentPartPr/>
                <p14:nvPr/>
              </p14:nvContentPartPr>
              <p14:xfrm>
                <a:off x="3958861" y="2033369"/>
                <a:ext cx="214560" cy="55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3AE17DF-DAA0-4A91-8759-5B112EA55EC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49861" y="2024729"/>
                  <a:ext cx="23220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4046E2C-AF77-4717-AA48-9EF0386B5306}"/>
              </a:ext>
            </a:extLst>
          </p:cNvPr>
          <p:cNvGrpSpPr/>
          <p:nvPr/>
        </p:nvGrpSpPr>
        <p:grpSpPr>
          <a:xfrm>
            <a:off x="1234741" y="2840849"/>
            <a:ext cx="1379880" cy="511920"/>
            <a:chOff x="1234741" y="2840849"/>
            <a:chExt cx="137988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C1EFCA5-E71F-426F-8CBF-492134325175}"/>
                    </a:ext>
                  </a:extLst>
                </p14:cNvPr>
                <p14:cNvContentPartPr/>
                <p14:nvPr/>
              </p14:nvContentPartPr>
              <p14:xfrm>
                <a:off x="1234741" y="2840849"/>
                <a:ext cx="367920" cy="356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C1EFCA5-E71F-426F-8CBF-49213432517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25741" y="2831849"/>
                  <a:ext cx="3855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DF41687-FC2B-4303-B065-F9859A5FB21E}"/>
                    </a:ext>
                  </a:extLst>
                </p14:cNvPr>
                <p14:cNvContentPartPr/>
                <p14:nvPr/>
              </p14:nvContentPartPr>
              <p14:xfrm>
                <a:off x="1551181" y="3165569"/>
                <a:ext cx="146880" cy="187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DF41687-FC2B-4303-B065-F9859A5FB2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42181" y="3156569"/>
                  <a:ext cx="164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AF6166F-8B57-4DBA-A03E-807CA9E14E33}"/>
                    </a:ext>
                  </a:extLst>
                </p14:cNvPr>
                <p14:cNvContentPartPr/>
                <p14:nvPr/>
              </p14:nvContentPartPr>
              <p14:xfrm>
                <a:off x="1829101" y="2933729"/>
                <a:ext cx="82080" cy="263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AF6166F-8B57-4DBA-A03E-807CA9E14E3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20101" y="2925089"/>
                  <a:ext cx="99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57F83CB-3A41-42C6-BC79-1AF48ED1AC47}"/>
                    </a:ext>
                  </a:extLst>
                </p14:cNvPr>
                <p14:cNvContentPartPr/>
                <p14:nvPr/>
              </p14:nvContentPartPr>
              <p14:xfrm>
                <a:off x="2011981" y="2951369"/>
                <a:ext cx="143640" cy="177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57F83CB-3A41-42C6-BC79-1AF48ED1AC4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03341" y="2942729"/>
                  <a:ext cx="161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15797C3-B2EB-46CB-98C3-A02C8EF5EA2D}"/>
                    </a:ext>
                  </a:extLst>
                </p14:cNvPr>
                <p14:cNvContentPartPr/>
                <p14:nvPr/>
              </p14:nvContentPartPr>
              <p14:xfrm>
                <a:off x="2236981" y="2883329"/>
                <a:ext cx="79920" cy="31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15797C3-B2EB-46CB-98C3-A02C8EF5EA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28341" y="2874329"/>
                  <a:ext cx="97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3DB3597-D894-4DB7-88D5-E9BCD58B4694}"/>
                    </a:ext>
                  </a:extLst>
                </p14:cNvPr>
                <p14:cNvContentPartPr/>
                <p14:nvPr/>
              </p14:nvContentPartPr>
              <p14:xfrm>
                <a:off x="2427781" y="3067289"/>
                <a:ext cx="132840" cy="6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3DB3597-D894-4DB7-88D5-E9BCD58B46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18781" y="3058289"/>
                  <a:ext cx="150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E4F77F-4FD1-4E52-BEE3-20F6B6D851C5}"/>
                    </a:ext>
                  </a:extLst>
                </p14:cNvPr>
                <p14:cNvContentPartPr/>
                <p14:nvPr/>
              </p14:nvContentPartPr>
              <p14:xfrm>
                <a:off x="2500861" y="2963249"/>
                <a:ext cx="113760" cy="24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E4F77F-4FD1-4E52-BEE3-20F6B6D851C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91861" y="2954609"/>
                  <a:ext cx="1314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1F601DA-FF07-424B-A974-30BC7462E5FE}"/>
              </a:ext>
            </a:extLst>
          </p:cNvPr>
          <p:cNvGrpSpPr/>
          <p:nvPr/>
        </p:nvGrpSpPr>
        <p:grpSpPr>
          <a:xfrm>
            <a:off x="2907661" y="2585609"/>
            <a:ext cx="918000" cy="502920"/>
            <a:chOff x="2907661" y="2585609"/>
            <a:chExt cx="91800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6F4FAAD-1D01-4DE2-89C2-CEBFAB2C8CC1}"/>
                    </a:ext>
                  </a:extLst>
                </p14:cNvPr>
                <p14:cNvContentPartPr/>
                <p14:nvPr/>
              </p14:nvContentPartPr>
              <p14:xfrm>
                <a:off x="2907661" y="2692169"/>
                <a:ext cx="239760" cy="27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6F4FAAD-1D01-4DE2-89C2-CEBFAB2C8CC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99021" y="2683529"/>
                  <a:ext cx="2574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888A87-0183-47E1-ABC6-905E13FC20ED}"/>
                    </a:ext>
                  </a:extLst>
                </p14:cNvPr>
                <p14:cNvContentPartPr/>
                <p14:nvPr/>
              </p14:nvContentPartPr>
              <p14:xfrm>
                <a:off x="3309421" y="2778209"/>
                <a:ext cx="52200" cy="188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888A87-0183-47E1-ABC6-905E13FC20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00421" y="2769569"/>
                  <a:ext cx="69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A8536FF-F0B9-4E86-8490-C7C2997C31C7}"/>
                    </a:ext>
                  </a:extLst>
                </p14:cNvPr>
                <p14:cNvContentPartPr/>
                <p14:nvPr/>
              </p14:nvContentPartPr>
              <p14:xfrm>
                <a:off x="3279901" y="2921489"/>
                <a:ext cx="144360" cy="18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A8536FF-F0B9-4E86-8490-C7C2997C31C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71261" y="2912489"/>
                  <a:ext cx="162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7983012-F628-4E07-8716-230716C7C61D}"/>
                    </a:ext>
                  </a:extLst>
                </p14:cNvPr>
                <p14:cNvContentPartPr/>
                <p14:nvPr/>
              </p14:nvContentPartPr>
              <p14:xfrm>
                <a:off x="3280621" y="2690729"/>
                <a:ext cx="144360" cy="31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7983012-F628-4E07-8716-230716C7C6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71981" y="2681729"/>
                  <a:ext cx="162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BED3E6A-1E4F-43D8-A0C0-B95399BF9E24}"/>
                    </a:ext>
                  </a:extLst>
                </p14:cNvPr>
                <p14:cNvContentPartPr/>
                <p14:nvPr/>
              </p14:nvContentPartPr>
              <p14:xfrm>
                <a:off x="3554221" y="2855249"/>
                <a:ext cx="105480" cy="96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BED3E6A-1E4F-43D8-A0C0-B95399BF9E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45221" y="2846249"/>
                  <a:ext cx="123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79ED14A-03C3-4450-AFD9-7B8823E47184}"/>
                    </a:ext>
                  </a:extLst>
                </p14:cNvPr>
                <p14:cNvContentPartPr/>
                <p14:nvPr/>
              </p14:nvContentPartPr>
              <p14:xfrm>
                <a:off x="3666541" y="2585609"/>
                <a:ext cx="159120" cy="213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79ED14A-03C3-4450-AFD9-7B8823E4718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57541" y="2576969"/>
                  <a:ext cx="176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42806C6-860A-4162-A3B4-F68DE25A030D}"/>
                    </a:ext>
                  </a:extLst>
                </p14:cNvPr>
                <p14:cNvContentPartPr/>
                <p14:nvPr/>
              </p14:nvContentPartPr>
              <p14:xfrm>
                <a:off x="3048781" y="3052889"/>
                <a:ext cx="515520" cy="35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42806C6-860A-4162-A3B4-F68DE25A030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39781" y="3044249"/>
                  <a:ext cx="53316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5951355-8703-4349-B898-62DD6842C702}"/>
                  </a:ext>
                </a:extLst>
              </p14:cNvPr>
              <p14:cNvContentPartPr/>
              <p14:nvPr/>
            </p14:nvContentPartPr>
            <p14:xfrm>
              <a:off x="3272341" y="3188969"/>
              <a:ext cx="207000" cy="201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5951355-8703-4349-B898-62DD6842C70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63341" y="3180329"/>
                <a:ext cx="22464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91EAF06-2C2B-41BA-8F7A-AF53171CA1B2}"/>
              </a:ext>
            </a:extLst>
          </p:cNvPr>
          <p:cNvGrpSpPr/>
          <p:nvPr/>
        </p:nvGrpSpPr>
        <p:grpSpPr>
          <a:xfrm>
            <a:off x="1449661" y="3862529"/>
            <a:ext cx="1461600" cy="589320"/>
            <a:chOff x="1449661" y="3862529"/>
            <a:chExt cx="146160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08AD367-EEA5-4934-9F24-86FD4CCC5935}"/>
                    </a:ext>
                  </a:extLst>
                </p14:cNvPr>
                <p14:cNvContentPartPr/>
                <p14:nvPr/>
              </p14:nvContentPartPr>
              <p14:xfrm>
                <a:off x="1449661" y="3869369"/>
                <a:ext cx="303120" cy="426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08AD367-EEA5-4934-9F24-86FD4CCC593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41021" y="3860369"/>
                  <a:ext cx="3207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B8BB1F1-99AE-4498-81C4-7806DBECC5C9}"/>
                    </a:ext>
                  </a:extLst>
                </p14:cNvPr>
                <p14:cNvContentPartPr/>
                <p14:nvPr/>
              </p14:nvContentPartPr>
              <p14:xfrm>
                <a:off x="1667101" y="4244849"/>
                <a:ext cx="229680" cy="207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B8BB1F1-99AE-4498-81C4-7806DBECC5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58101" y="4235849"/>
                  <a:ext cx="247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0866C0-30B2-4062-BA65-7A286FDB1587}"/>
                    </a:ext>
                  </a:extLst>
                </p14:cNvPr>
                <p14:cNvContentPartPr/>
                <p14:nvPr/>
              </p14:nvContentPartPr>
              <p14:xfrm>
                <a:off x="2067421" y="4100849"/>
                <a:ext cx="141120" cy="12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0866C0-30B2-4062-BA65-7A286FDB158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58781" y="4092209"/>
                  <a:ext cx="158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31C7BF9-3B16-41F3-9413-06488C2E1678}"/>
                    </a:ext>
                  </a:extLst>
                </p14:cNvPr>
                <p14:cNvContentPartPr/>
                <p14:nvPr/>
              </p14:nvContentPartPr>
              <p14:xfrm>
                <a:off x="2001901" y="4011209"/>
                <a:ext cx="167760" cy="21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31C7BF9-3B16-41F3-9413-06488C2E16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92901" y="4002569"/>
                  <a:ext cx="185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E4921DC-EE26-4340-A32E-0E91000A1D5D}"/>
                    </a:ext>
                  </a:extLst>
                </p14:cNvPr>
                <p14:cNvContentPartPr/>
                <p14:nvPr/>
              </p14:nvContentPartPr>
              <p14:xfrm>
                <a:off x="2349301" y="3862529"/>
                <a:ext cx="421920" cy="397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E4921DC-EE26-4340-A32E-0E91000A1D5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40661" y="3853889"/>
                  <a:ext cx="4395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569C03A-E454-4D97-9DCE-057A7CFB9490}"/>
                    </a:ext>
                  </a:extLst>
                </p14:cNvPr>
                <p14:cNvContentPartPr/>
                <p14:nvPr/>
              </p14:nvContentPartPr>
              <p14:xfrm>
                <a:off x="2728741" y="4145129"/>
                <a:ext cx="182520" cy="177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569C03A-E454-4D97-9DCE-057A7CFB94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19741" y="4136489"/>
                  <a:ext cx="20016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41FE773-1F86-4F7B-BF49-910857056DA6}"/>
              </a:ext>
            </a:extLst>
          </p:cNvPr>
          <p:cNvGrpSpPr/>
          <p:nvPr/>
        </p:nvGrpSpPr>
        <p:grpSpPr>
          <a:xfrm>
            <a:off x="3247861" y="3820409"/>
            <a:ext cx="1307520" cy="293760"/>
            <a:chOff x="3247861" y="3820409"/>
            <a:chExt cx="130752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36FE07C-AC54-4716-95BA-4F9B264A4157}"/>
                    </a:ext>
                  </a:extLst>
                </p14:cNvPr>
                <p14:cNvContentPartPr/>
                <p14:nvPr/>
              </p14:nvContentPartPr>
              <p14:xfrm>
                <a:off x="3263701" y="3952169"/>
                <a:ext cx="9000" cy="162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36FE07C-AC54-4716-95BA-4F9B264A415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55061" y="3943529"/>
                  <a:ext cx="26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08568E3-DB99-4A31-A703-CFDC2F589972}"/>
                    </a:ext>
                  </a:extLst>
                </p14:cNvPr>
                <p14:cNvContentPartPr/>
                <p14:nvPr/>
              </p14:nvContentPartPr>
              <p14:xfrm>
                <a:off x="3247861" y="3915809"/>
                <a:ext cx="173160" cy="195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08568E3-DB99-4A31-A703-CFDC2F58997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39221" y="3906809"/>
                  <a:ext cx="190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548942C-D55A-4AC2-90A9-E42BB16622E7}"/>
                    </a:ext>
                  </a:extLst>
                </p14:cNvPr>
                <p14:cNvContentPartPr/>
                <p14:nvPr/>
              </p14:nvContentPartPr>
              <p14:xfrm>
                <a:off x="3498061" y="3978809"/>
                <a:ext cx="1440" cy="133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548942C-D55A-4AC2-90A9-E42BB16622E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89061" y="3970169"/>
                  <a:ext cx="19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DA1074-1B9F-4798-99ED-15AADC214135}"/>
                    </a:ext>
                  </a:extLst>
                </p14:cNvPr>
                <p14:cNvContentPartPr/>
                <p14:nvPr/>
              </p14:nvContentPartPr>
              <p14:xfrm>
                <a:off x="3498061" y="3912929"/>
                <a:ext cx="119520" cy="66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DA1074-1B9F-4798-99ED-15AADC21413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89061" y="3904289"/>
                  <a:ext cx="137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939FAE5-73C6-4220-B21B-8A9655F1E0A8}"/>
                    </a:ext>
                  </a:extLst>
                </p14:cNvPr>
                <p14:cNvContentPartPr/>
                <p14:nvPr/>
              </p14:nvContentPartPr>
              <p14:xfrm>
                <a:off x="3700381" y="3902489"/>
                <a:ext cx="134640" cy="132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939FAE5-73C6-4220-B21B-8A9655F1E0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91381" y="3893489"/>
                  <a:ext cx="152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5986B48-BA1E-4FB9-9B73-9168E77BCFA4}"/>
                    </a:ext>
                  </a:extLst>
                </p14:cNvPr>
                <p14:cNvContentPartPr/>
                <p14:nvPr/>
              </p14:nvContentPartPr>
              <p14:xfrm>
                <a:off x="3894061" y="3906449"/>
                <a:ext cx="226080" cy="146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5986B48-BA1E-4FB9-9B73-9168E77BCF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85421" y="3897449"/>
                  <a:ext cx="243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13BD3B0-C7A6-426C-9641-C1DBAC3AA191}"/>
                    </a:ext>
                  </a:extLst>
                </p14:cNvPr>
                <p14:cNvContentPartPr/>
                <p14:nvPr/>
              </p14:nvContentPartPr>
              <p14:xfrm>
                <a:off x="4126261" y="3912929"/>
                <a:ext cx="125280" cy="107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13BD3B0-C7A6-426C-9641-C1DBAC3AA1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17261" y="3903929"/>
                  <a:ext cx="142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64A16D2-FA5B-4296-8DA4-25E9B2055570}"/>
                    </a:ext>
                  </a:extLst>
                </p14:cNvPr>
                <p14:cNvContentPartPr/>
                <p14:nvPr/>
              </p14:nvContentPartPr>
              <p14:xfrm>
                <a:off x="4111501" y="3820409"/>
                <a:ext cx="136080" cy="38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64A16D2-FA5B-4296-8DA4-25E9B20555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02501" y="3811769"/>
                  <a:ext cx="153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B679B1C-7A5C-43E5-87EA-67EE17BA768B}"/>
                    </a:ext>
                  </a:extLst>
                </p14:cNvPr>
                <p14:cNvContentPartPr/>
                <p14:nvPr/>
              </p14:nvContentPartPr>
              <p14:xfrm>
                <a:off x="4143181" y="3896729"/>
                <a:ext cx="103320" cy="6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B679B1C-7A5C-43E5-87EA-67EE17BA768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34541" y="3888089"/>
                  <a:ext cx="120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D29B44D-AD97-4602-8985-FADFDB0955ED}"/>
                    </a:ext>
                  </a:extLst>
                </p14:cNvPr>
                <p14:cNvContentPartPr/>
                <p14:nvPr/>
              </p14:nvContentPartPr>
              <p14:xfrm>
                <a:off x="4379341" y="3823649"/>
                <a:ext cx="176040" cy="205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D29B44D-AD97-4602-8985-FADFDB0955E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70701" y="3814649"/>
                  <a:ext cx="19368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AE92CDF-7D42-4788-8A64-CAD4657DE668}"/>
              </a:ext>
            </a:extLst>
          </p:cNvPr>
          <p:cNvGrpSpPr/>
          <p:nvPr/>
        </p:nvGrpSpPr>
        <p:grpSpPr>
          <a:xfrm>
            <a:off x="4793701" y="3654809"/>
            <a:ext cx="1944720" cy="411120"/>
            <a:chOff x="4793701" y="3654809"/>
            <a:chExt cx="194472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A85B1DA-4DA2-4206-9277-66D04CC7768C}"/>
                    </a:ext>
                  </a:extLst>
                </p14:cNvPr>
                <p14:cNvContentPartPr/>
                <p14:nvPr/>
              </p14:nvContentPartPr>
              <p14:xfrm>
                <a:off x="4793701" y="3834809"/>
                <a:ext cx="15120" cy="165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A85B1DA-4DA2-4206-9277-66D04CC7768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85061" y="3826169"/>
                  <a:ext cx="32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A938B85-F795-4D6B-8408-14BAE66FA405}"/>
                    </a:ext>
                  </a:extLst>
                </p14:cNvPr>
                <p14:cNvContentPartPr/>
                <p14:nvPr/>
              </p14:nvContentPartPr>
              <p14:xfrm>
                <a:off x="4827901" y="3789089"/>
                <a:ext cx="40680" cy="1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A938B85-F795-4D6B-8408-14BAE66FA40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18901" y="3780449"/>
                  <a:ext cx="58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CD8B1E1-DEFC-4078-86FD-5097801A2C90}"/>
                    </a:ext>
                  </a:extLst>
                </p14:cNvPr>
                <p14:cNvContentPartPr/>
                <p14:nvPr/>
              </p14:nvContentPartPr>
              <p14:xfrm>
                <a:off x="4974061" y="3785849"/>
                <a:ext cx="88200" cy="177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CD8B1E1-DEFC-4078-86FD-5097801A2C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65061" y="3776849"/>
                  <a:ext cx="105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9E4F4DC-4D48-423D-8818-C3FF17C2C71C}"/>
                    </a:ext>
                  </a:extLst>
                </p14:cNvPr>
                <p14:cNvContentPartPr/>
                <p14:nvPr/>
              </p14:nvContentPartPr>
              <p14:xfrm>
                <a:off x="5191141" y="3785129"/>
                <a:ext cx="17280" cy="149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9E4F4DC-4D48-423D-8818-C3FF17C2C71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82501" y="3776489"/>
                  <a:ext cx="34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912518-2BCB-4CBE-906E-106D181472BC}"/>
                    </a:ext>
                  </a:extLst>
                </p14:cNvPr>
                <p14:cNvContentPartPr/>
                <p14:nvPr/>
              </p14:nvContentPartPr>
              <p14:xfrm>
                <a:off x="5195461" y="3809249"/>
                <a:ext cx="126360" cy="133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912518-2BCB-4CBE-906E-106D181472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86461" y="3800249"/>
                  <a:ext cx="144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845FCA7-5138-4D12-80C9-A7454D0EBE0A}"/>
                    </a:ext>
                  </a:extLst>
                </p14:cNvPr>
                <p14:cNvContentPartPr/>
                <p14:nvPr/>
              </p14:nvContentPartPr>
              <p14:xfrm>
                <a:off x="5327941" y="3875849"/>
                <a:ext cx="66960" cy="190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845FCA7-5138-4D12-80C9-A7454D0EBE0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18941" y="3867209"/>
                  <a:ext cx="84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BB3C2BE-A23C-454A-B96F-DC718B021B95}"/>
                    </a:ext>
                  </a:extLst>
                </p14:cNvPr>
                <p14:cNvContentPartPr/>
                <p14:nvPr/>
              </p14:nvContentPartPr>
              <p14:xfrm>
                <a:off x="5500381" y="3777569"/>
                <a:ext cx="100080" cy="166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BB3C2BE-A23C-454A-B96F-DC718B021B9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91381" y="3768929"/>
                  <a:ext cx="117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1C97D08-F932-4CE2-8D80-6DCA79C60596}"/>
                    </a:ext>
                  </a:extLst>
                </p14:cNvPr>
                <p14:cNvContentPartPr/>
                <p14:nvPr/>
              </p14:nvContentPartPr>
              <p14:xfrm>
                <a:off x="5627821" y="3800969"/>
                <a:ext cx="7920" cy="73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1C97D08-F932-4CE2-8D80-6DCA79C6059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18821" y="3792329"/>
                  <a:ext cx="25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73DAF9E-7525-4B8A-8FC6-3E6296AE2C3B}"/>
                    </a:ext>
                  </a:extLst>
                </p14:cNvPr>
                <p14:cNvContentPartPr/>
                <p14:nvPr/>
              </p14:nvContentPartPr>
              <p14:xfrm>
                <a:off x="5743021" y="3800609"/>
                <a:ext cx="115920" cy="137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73DAF9E-7525-4B8A-8FC6-3E6296AE2C3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34381" y="3791609"/>
                  <a:ext cx="133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632DF55-B1D7-468D-9B59-AD2D43B07762}"/>
                    </a:ext>
                  </a:extLst>
                </p14:cNvPr>
                <p14:cNvContentPartPr/>
                <p14:nvPr/>
              </p14:nvContentPartPr>
              <p14:xfrm>
                <a:off x="5804581" y="3654809"/>
                <a:ext cx="46080" cy="15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632DF55-B1D7-468D-9B59-AD2D43B077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95941" y="3645809"/>
                  <a:ext cx="63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0A018CE-CA52-4641-8F6C-1AD91F0A9E29}"/>
                    </a:ext>
                  </a:extLst>
                </p14:cNvPr>
                <p14:cNvContentPartPr/>
                <p14:nvPr/>
              </p14:nvContentPartPr>
              <p14:xfrm>
                <a:off x="5921941" y="3739409"/>
                <a:ext cx="157680" cy="18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0A018CE-CA52-4641-8F6C-1AD91F0A9E2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12941" y="3730769"/>
                  <a:ext cx="175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3642EB8-9F3E-46D7-A343-4EB1BFE4522F}"/>
                    </a:ext>
                  </a:extLst>
                </p14:cNvPr>
                <p14:cNvContentPartPr/>
                <p14:nvPr/>
              </p14:nvContentPartPr>
              <p14:xfrm>
                <a:off x="5929861" y="3793769"/>
                <a:ext cx="127440" cy="26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3642EB8-9F3E-46D7-A343-4EB1BFE4522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20861" y="3785129"/>
                  <a:ext cx="145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0E88BF1-99B9-4CE1-8401-A6B753BB8A78}"/>
                    </a:ext>
                  </a:extLst>
                </p14:cNvPr>
                <p14:cNvContentPartPr/>
                <p14:nvPr/>
              </p14:nvContentPartPr>
              <p14:xfrm>
                <a:off x="6141541" y="3732929"/>
                <a:ext cx="40680" cy="185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0E88BF1-99B9-4CE1-8401-A6B753BB8A7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32901" y="3723929"/>
                  <a:ext cx="58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741551-31DE-48D6-B540-509418393EA1}"/>
                    </a:ext>
                  </a:extLst>
                </p14:cNvPr>
                <p14:cNvContentPartPr/>
                <p14:nvPr/>
              </p14:nvContentPartPr>
              <p14:xfrm>
                <a:off x="6169261" y="3750929"/>
                <a:ext cx="81000" cy="80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741551-31DE-48D6-B540-509418393E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60261" y="3742289"/>
                  <a:ext cx="98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CD2F780-CC23-4676-BE33-FEEACCB85690}"/>
                    </a:ext>
                  </a:extLst>
                </p14:cNvPr>
                <p14:cNvContentPartPr/>
                <p14:nvPr/>
              </p14:nvContentPartPr>
              <p14:xfrm>
                <a:off x="6257101" y="3728969"/>
                <a:ext cx="37440" cy="166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CD2F780-CC23-4676-BE33-FEEACCB8569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48461" y="3720329"/>
                  <a:ext cx="55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ECE728-819C-4431-9D68-DC7EEFAA1FD6}"/>
                    </a:ext>
                  </a:extLst>
                </p14:cNvPr>
                <p14:cNvContentPartPr/>
                <p14:nvPr/>
              </p14:nvContentPartPr>
              <p14:xfrm>
                <a:off x="6284821" y="3793769"/>
                <a:ext cx="269640" cy="272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ECE728-819C-4431-9D68-DC7EEFAA1FD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75821" y="3785129"/>
                  <a:ext cx="287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8012A17-F1B4-4D20-8BF4-E9EC5EE33889}"/>
                    </a:ext>
                  </a:extLst>
                </p14:cNvPr>
                <p14:cNvContentPartPr/>
                <p14:nvPr/>
              </p14:nvContentPartPr>
              <p14:xfrm>
                <a:off x="6582541" y="3759569"/>
                <a:ext cx="51480" cy="187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8012A17-F1B4-4D20-8BF4-E9EC5EE3388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73541" y="3750569"/>
                  <a:ext cx="69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D58D86A-A880-49CB-9FA2-95EF09FF7658}"/>
                    </a:ext>
                  </a:extLst>
                </p14:cNvPr>
                <p14:cNvContentPartPr/>
                <p14:nvPr/>
              </p14:nvContentPartPr>
              <p14:xfrm>
                <a:off x="6595141" y="3856769"/>
                <a:ext cx="143280" cy="51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D58D86A-A880-49CB-9FA2-95EF09FF765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86141" y="3848129"/>
                  <a:ext cx="1609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2885982-9E6C-47B4-81E7-23C6A2E8520A}"/>
              </a:ext>
            </a:extLst>
          </p:cNvPr>
          <p:cNvGrpSpPr/>
          <p:nvPr/>
        </p:nvGrpSpPr>
        <p:grpSpPr>
          <a:xfrm>
            <a:off x="1050781" y="4697729"/>
            <a:ext cx="1059840" cy="597240"/>
            <a:chOff x="1050781" y="4697729"/>
            <a:chExt cx="105984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949600-C916-4A42-995A-4C56DEF33FDF}"/>
                    </a:ext>
                  </a:extLst>
                </p14:cNvPr>
                <p14:cNvContentPartPr/>
                <p14:nvPr/>
              </p14:nvContentPartPr>
              <p14:xfrm>
                <a:off x="1309981" y="4853249"/>
                <a:ext cx="9720" cy="251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949600-C916-4A42-995A-4C56DEF33FD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301341" y="4844609"/>
                  <a:ext cx="27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0ECE8A5-599C-4246-9BAE-66D371B47D5D}"/>
                    </a:ext>
                  </a:extLst>
                </p14:cNvPr>
                <p14:cNvContentPartPr/>
                <p14:nvPr/>
              </p14:nvContentPartPr>
              <p14:xfrm>
                <a:off x="1283341" y="4771169"/>
                <a:ext cx="183960" cy="265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0ECE8A5-599C-4246-9BAE-66D371B47D5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74701" y="4762169"/>
                  <a:ext cx="201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945BF46-7C1C-48F3-8F16-3BE5663A2DC9}"/>
                    </a:ext>
                  </a:extLst>
                </p14:cNvPr>
                <p14:cNvContentPartPr/>
                <p14:nvPr/>
              </p14:nvContentPartPr>
              <p14:xfrm>
                <a:off x="1588621" y="4912289"/>
                <a:ext cx="15120" cy="143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945BF46-7C1C-48F3-8F16-3BE5663A2DC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79621" y="4903649"/>
                  <a:ext cx="32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AF2D15C-DC68-4CD5-A964-8C6743DE4042}"/>
                    </a:ext>
                  </a:extLst>
                </p14:cNvPr>
                <p14:cNvContentPartPr/>
                <p14:nvPr/>
              </p14:nvContentPartPr>
              <p14:xfrm>
                <a:off x="1570621" y="4909409"/>
                <a:ext cx="142200" cy="57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AF2D15C-DC68-4CD5-A964-8C6743DE404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561621" y="4900769"/>
                  <a:ext cx="159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19ABA47-61B4-4942-B471-48D32090B9F2}"/>
                    </a:ext>
                  </a:extLst>
                </p14:cNvPr>
                <p14:cNvContentPartPr/>
                <p14:nvPr/>
              </p14:nvContentPartPr>
              <p14:xfrm>
                <a:off x="1826221" y="4763609"/>
                <a:ext cx="181440" cy="288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19ABA47-61B4-4942-B471-48D32090B9F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17221" y="4754969"/>
                  <a:ext cx="199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EBDDAD8-FC5A-4BD4-BE0E-6CDE846383CF}"/>
                    </a:ext>
                  </a:extLst>
                </p14:cNvPr>
                <p14:cNvContentPartPr/>
                <p14:nvPr/>
              </p14:nvContentPartPr>
              <p14:xfrm>
                <a:off x="2081101" y="4967369"/>
                <a:ext cx="29520" cy="119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EBDDAD8-FC5A-4BD4-BE0E-6CDE846383C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72461" y="4958369"/>
                  <a:ext cx="47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0F05207-EBC4-4D0A-82D4-A667E4C35681}"/>
                    </a:ext>
                  </a:extLst>
                </p14:cNvPr>
                <p14:cNvContentPartPr/>
                <p14:nvPr/>
              </p14:nvContentPartPr>
              <p14:xfrm>
                <a:off x="1050781" y="4697729"/>
                <a:ext cx="92160" cy="597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0F05207-EBC4-4D0A-82D4-A667E4C356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1781" y="4689089"/>
                  <a:ext cx="109800" cy="61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2A08DC7-4BA2-4492-9353-DDCA93176B3C}"/>
                  </a:ext>
                </a:extLst>
              </p14:cNvPr>
              <p14:cNvContentPartPr/>
              <p14:nvPr/>
            </p14:nvContentPartPr>
            <p14:xfrm>
              <a:off x="2323021" y="4718969"/>
              <a:ext cx="128160" cy="4554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2A08DC7-4BA2-4492-9353-DDCA93176B3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314021" y="4709969"/>
                <a:ext cx="1458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A609283-E3A9-44D7-B490-9A4C762B3E10}"/>
                  </a:ext>
                </a:extLst>
              </p14:cNvPr>
              <p14:cNvContentPartPr/>
              <p14:nvPr/>
            </p14:nvContentPartPr>
            <p14:xfrm>
              <a:off x="2865541" y="5414129"/>
              <a:ext cx="127080" cy="1317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A609283-E3A9-44D7-B490-9A4C762B3E1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856901" y="5405129"/>
                <a:ext cx="14472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32D08E0-5C86-466C-AFC5-010D0226C5AA}"/>
              </a:ext>
            </a:extLst>
          </p:cNvPr>
          <p:cNvGrpSpPr/>
          <p:nvPr/>
        </p:nvGrpSpPr>
        <p:grpSpPr>
          <a:xfrm>
            <a:off x="2787061" y="4461569"/>
            <a:ext cx="1296360" cy="807840"/>
            <a:chOff x="2787061" y="4461569"/>
            <a:chExt cx="129636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59DA699-DFE8-4FA0-99A4-E57A08056EF4}"/>
                    </a:ext>
                  </a:extLst>
                </p14:cNvPr>
                <p14:cNvContentPartPr/>
                <p14:nvPr/>
              </p14:nvContentPartPr>
              <p14:xfrm>
                <a:off x="2787061" y="4646249"/>
                <a:ext cx="186840" cy="623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59DA699-DFE8-4FA0-99A4-E57A08056EF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78061" y="4637249"/>
                  <a:ext cx="20448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242CA3E-1046-4021-BE6C-B412DDE8E88A}"/>
                    </a:ext>
                  </a:extLst>
                </p14:cNvPr>
                <p14:cNvContentPartPr/>
                <p14:nvPr/>
              </p14:nvContentPartPr>
              <p14:xfrm>
                <a:off x="2794621" y="4461569"/>
                <a:ext cx="248040" cy="128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242CA3E-1046-4021-BE6C-B412DDE8E88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785981" y="4452569"/>
                  <a:ext cx="265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7E8CD4F-6174-45D3-9B9D-17C3E41F15AC}"/>
                    </a:ext>
                  </a:extLst>
                </p14:cNvPr>
                <p14:cNvContentPartPr/>
                <p14:nvPr/>
              </p14:nvContentPartPr>
              <p14:xfrm>
                <a:off x="3073981" y="4901489"/>
                <a:ext cx="91800" cy="172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7E8CD4F-6174-45D3-9B9D-17C3E41F15A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64981" y="4892489"/>
                  <a:ext cx="109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A6E6318-336D-4EDD-BB41-DE250D503E82}"/>
                    </a:ext>
                  </a:extLst>
                </p14:cNvPr>
                <p14:cNvContentPartPr/>
                <p14:nvPr/>
              </p14:nvContentPartPr>
              <p14:xfrm>
                <a:off x="3125101" y="4716809"/>
                <a:ext cx="1440" cy="9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A6E6318-336D-4EDD-BB41-DE250D503E8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16101" y="4708169"/>
                  <a:ext cx="19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F32E64F-4425-4DD8-ADAB-807644E39859}"/>
                    </a:ext>
                  </a:extLst>
                </p14:cNvPr>
                <p14:cNvContentPartPr/>
                <p14:nvPr/>
              </p14:nvContentPartPr>
              <p14:xfrm>
                <a:off x="3195661" y="4722569"/>
                <a:ext cx="164880" cy="149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F32E64F-4425-4DD8-ADAB-807644E3985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87021" y="4713569"/>
                  <a:ext cx="182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084059C-E56F-4C0A-8E7D-8F96E945055F}"/>
                    </a:ext>
                  </a:extLst>
                </p14:cNvPr>
                <p14:cNvContentPartPr/>
                <p14:nvPr/>
              </p14:nvContentPartPr>
              <p14:xfrm>
                <a:off x="3189541" y="5041529"/>
                <a:ext cx="117000" cy="122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084059C-E56F-4C0A-8E7D-8F96E94505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80901" y="5032529"/>
                  <a:ext cx="134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4C1D90B-B858-4FBF-A790-25C7B01DDD08}"/>
                    </a:ext>
                  </a:extLst>
                </p14:cNvPr>
                <p14:cNvContentPartPr/>
                <p14:nvPr/>
              </p14:nvContentPartPr>
              <p14:xfrm>
                <a:off x="3469261" y="4842809"/>
                <a:ext cx="14040" cy="5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4C1D90B-B858-4FBF-A790-25C7B01DDD0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60621" y="4834169"/>
                  <a:ext cx="31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576BCBA-6173-4833-B962-42D6CAD5DEDD}"/>
                    </a:ext>
                  </a:extLst>
                </p14:cNvPr>
                <p14:cNvContentPartPr/>
                <p14:nvPr/>
              </p14:nvContentPartPr>
              <p14:xfrm>
                <a:off x="3482941" y="4842809"/>
                <a:ext cx="36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576BCBA-6173-4833-B962-42D6CAD5DED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74301" y="48341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651F196-C246-4EEF-B21F-263AFB4BF291}"/>
                    </a:ext>
                  </a:extLst>
                </p14:cNvPr>
                <p14:cNvContentPartPr/>
                <p14:nvPr/>
              </p14:nvContentPartPr>
              <p14:xfrm>
                <a:off x="3458821" y="4842809"/>
                <a:ext cx="113040" cy="198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651F196-C246-4EEF-B21F-263AFB4BF29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449821" y="4834169"/>
                  <a:ext cx="130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D849CAB-0A82-4F80-9AA4-637B3C961EF5}"/>
                    </a:ext>
                  </a:extLst>
                </p14:cNvPr>
                <p14:cNvContentPartPr/>
                <p14:nvPr/>
              </p14:nvContentPartPr>
              <p14:xfrm>
                <a:off x="3579421" y="4703489"/>
                <a:ext cx="29160" cy="311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D849CAB-0A82-4F80-9AA4-637B3C961EF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570421" y="4694849"/>
                  <a:ext cx="468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8694AE2-9A25-443B-882D-56BD3FF5558B}"/>
                    </a:ext>
                  </a:extLst>
                </p14:cNvPr>
                <p14:cNvContentPartPr/>
                <p14:nvPr/>
              </p14:nvContentPartPr>
              <p14:xfrm>
                <a:off x="3710461" y="4825529"/>
                <a:ext cx="72000" cy="184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8694AE2-9A25-443B-882D-56BD3FF5558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01461" y="4816889"/>
                  <a:ext cx="89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48C3204-F540-4FF5-A680-2CDCA6E45EBB}"/>
                    </a:ext>
                  </a:extLst>
                </p14:cNvPr>
                <p14:cNvContentPartPr/>
                <p14:nvPr/>
              </p14:nvContentPartPr>
              <p14:xfrm>
                <a:off x="3670501" y="4910489"/>
                <a:ext cx="145440" cy="32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48C3204-F540-4FF5-A680-2CDCA6E45EB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61861" y="4901849"/>
                  <a:ext cx="163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A69F7E7-8B34-447C-8581-4902FDD1BC86}"/>
                    </a:ext>
                  </a:extLst>
                </p14:cNvPr>
                <p14:cNvContentPartPr/>
                <p14:nvPr/>
              </p14:nvContentPartPr>
              <p14:xfrm>
                <a:off x="3949501" y="4929569"/>
                <a:ext cx="75600" cy="6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A69F7E7-8B34-447C-8581-4902FDD1BC8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40501" y="4920929"/>
                  <a:ext cx="93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B6B38B3-3740-499A-ABFE-34B8AE347B28}"/>
                    </a:ext>
                  </a:extLst>
                </p14:cNvPr>
                <p14:cNvContentPartPr/>
                <p14:nvPr/>
              </p14:nvContentPartPr>
              <p14:xfrm>
                <a:off x="3949501" y="4873409"/>
                <a:ext cx="133920" cy="60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B6B38B3-3740-499A-ABFE-34B8AE347B2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940501" y="4864409"/>
                  <a:ext cx="15156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8CB0E90-FEA6-4FB6-B2E5-14F4C2EF7A2B}"/>
              </a:ext>
            </a:extLst>
          </p:cNvPr>
          <p:cNvGrpSpPr/>
          <p:nvPr/>
        </p:nvGrpSpPr>
        <p:grpSpPr>
          <a:xfrm>
            <a:off x="4474741" y="4473089"/>
            <a:ext cx="898560" cy="418680"/>
            <a:chOff x="4474741" y="4473089"/>
            <a:chExt cx="89856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A2FE259-D06A-4C82-AC93-3CF710B1E32C}"/>
                    </a:ext>
                  </a:extLst>
                </p14:cNvPr>
                <p14:cNvContentPartPr/>
                <p14:nvPr/>
              </p14:nvContentPartPr>
              <p14:xfrm>
                <a:off x="4474741" y="4612769"/>
                <a:ext cx="225000" cy="277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A2FE259-D06A-4C82-AC93-3CF710B1E32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66101" y="4604129"/>
                  <a:ext cx="242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B359273-66A2-422A-A593-EB044E61E78E}"/>
                    </a:ext>
                  </a:extLst>
                </p14:cNvPr>
                <p14:cNvContentPartPr/>
                <p14:nvPr/>
              </p14:nvContentPartPr>
              <p14:xfrm>
                <a:off x="4898461" y="4630049"/>
                <a:ext cx="3960" cy="172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B359273-66A2-422A-A593-EB044E61E78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89461" y="4621409"/>
                  <a:ext cx="21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F0F09CE-07DA-47B7-AE33-2D90570938BD}"/>
                    </a:ext>
                  </a:extLst>
                </p14:cNvPr>
                <p14:cNvContentPartPr/>
                <p14:nvPr/>
              </p14:nvContentPartPr>
              <p14:xfrm>
                <a:off x="4826821" y="4813289"/>
                <a:ext cx="139320" cy="27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F0F09CE-07DA-47B7-AE33-2D90570938B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17821" y="4804289"/>
                  <a:ext cx="156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FFD370C-9AF8-48F5-BAF6-94A7BA3829EA}"/>
                    </a:ext>
                  </a:extLst>
                </p14:cNvPr>
                <p14:cNvContentPartPr/>
                <p14:nvPr/>
              </p14:nvContentPartPr>
              <p14:xfrm>
                <a:off x="4777861" y="4581449"/>
                <a:ext cx="212400" cy="30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FFD370C-9AF8-48F5-BAF6-94A7BA3829E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69221" y="4572809"/>
                  <a:ext cx="230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CEF6FE9-7C68-453B-8172-2D62534C6BFD}"/>
                    </a:ext>
                  </a:extLst>
                </p14:cNvPr>
                <p14:cNvContentPartPr/>
                <p14:nvPr/>
              </p14:nvContentPartPr>
              <p14:xfrm>
                <a:off x="5043901" y="4753169"/>
                <a:ext cx="141120" cy="138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CEF6FE9-7C68-453B-8172-2D62534C6BF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34901" y="4744529"/>
                  <a:ext cx="158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FAF6E02-4774-4251-AD63-7C40FA7D5E54}"/>
                    </a:ext>
                  </a:extLst>
                </p14:cNvPr>
                <p14:cNvContentPartPr/>
                <p14:nvPr/>
              </p14:nvContentPartPr>
              <p14:xfrm>
                <a:off x="5190061" y="4473089"/>
                <a:ext cx="183240" cy="170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FAF6E02-4774-4251-AD63-7C40FA7D5E5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81421" y="4464449"/>
                  <a:ext cx="20088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DC359C4-052A-4A78-BAA6-0E0F0AED4439}"/>
              </a:ext>
            </a:extLst>
          </p:cNvPr>
          <p:cNvGrpSpPr/>
          <p:nvPr/>
        </p:nvGrpSpPr>
        <p:grpSpPr>
          <a:xfrm>
            <a:off x="4503541" y="5058449"/>
            <a:ext cx="724680" cy="362880"/>
            <a:chOff x="4503541" y="5058449"/>
            <a:chExt cx="72468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5447470-CE20-40E4-AA23-BDD0FCDC2475}"/>
                    </a:ext>
                  </a:extLst>
                </p14:cNvPr>
                <p14:cNvContentPartPr/>
                <p14:nvPr/>
              </p14:nvContentPartPr>
              <p14:xfrm>
                <a:off x="4503541" y="5058449"/>
                <a:ext cx="724680" cy="73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5447470-CE20-40E4-AA23-BDD0FCDC247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94541" y="5049449"/>
                  <a:ext cx="742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B42750D-980F-4EA2-82B9-BECC65FA2E54}"/>
                    </a:ext>
                  </a:extLst>
                </p14:cNvPr>
                <p14:cNvContentPartPr/>
                <p14:nvPr/>
              </p14:nvContentPartPr>
              <p14:xfrm>
                <a:off x="4810261" y="5201369"/>
                <a:ext cx="285840" cy="219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B42750D-980F-4EA2-82B9-BECC65FA2E5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01621" y="5192729"/>
                  <a:ext cx="30348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09FDC13-C392-45F8-8832-F3264081A13E}"/>
              </a:ext>
            </a:extLst>
          </p:cNvPr>
          <p:cNvGrpSpPr/>
          <p:nvPr/>
        </p:nvGrpSpPr>
        <p:grpSpPr>
          <a:xfrm>
            <a:off x="9588541" y="1077209"/>
            <a:ext cx="655200" cy="453240"/>
            <a:chOff x="9588541" y="1077209"/>
            <a:chExt cx="65520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030DFEC-3115-4539-8C82-6FE3B438833D}"/>
                    </a:ext>
                  </a:extLst>
                </p14:cNvPr>
                <p14:cNvContentPartPr/>
                <p14:nvPr/>
              </p14:nvContentPartPr>
              <p14:xfrm>
                <a:off x="9594661" y="1164689"/>
                <a:ext cx="44640" cy="365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030DFEC-3115-4539-8C82-6FE3B438833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86021" y="1156049"/>
                  <a:ext cx="622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002FAF1-4856-4F7A-AD92-F4AF6FC03AE0}"/>
                    </a:ext>
                  </a:extLst>
                </p14:cNvPr>
                <p14:cNvContentPartPr/>
                <p14:nvPr/>
              </p14:nvContentPartPr>
              <p14:xfrm>
                <a:off x="9588541" y="1077209"/>
                <a:ext cx="282240" cy="408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002FAF1-4856-4F7A-AD92-F4AF6FC03AE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79541" y="1068209"/>
                  <a:ext cx="2998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8A21394-D233-4518-A012-13F44D0CED45}"/>
                    </a:ext>
                  </a:extLst>
                </p14:cNvPr>
                <p14:cNvContentPartPr/>
                <p14:nvPr/>
              </p14:nvContentPartPr>
              <p14:xfrm>
                <a:off x="9983821" y="1155329"/>
                <a:ext cx="259920" cy="326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8A21394-D233-4518-A012-13F44D0CED4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74821" y="1146329"/>
                  <a:ext cx="277560" cy="34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937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Energetski</a:t>
            </a:r>
            <a:r>
              <a:rPr lang="en-US" sz="4000" dirty="0"/>
              <a:t> </a:t>
            </a:r>
            <a:r>
              <a:rPr lang="en-US" sz="4000" dirty="0" err="1"/>
              <a:t>bilans</a:t>
            </a:r>
            <a:r>
              <a:rPr lang="en-US" sz="4000" dirty="0"/>
              <a:t>  </a:t>
            </a:r>
            <a:r>
              <a:rPr lang="en-US" sz="4000" dirty="0" err="1"/>
              <a:t>prelaznih</a:t>
            </a:r>
            <a:r>
              <a:rPr lang="en-US" sz="4000" dirty="0"/>
              <a:t> </a:t>
            </a:r>
            <a:r>
              <a:rPr lang="en-US" sz="4000" dirty="0" err="1"/>
              <a:t>procesa</a:t>
            </a:r>
            <a:r>
              <a:rPr lang="en-US" sz="4000" dirty="0"/>
              <a:t> u RL </a:t>
            </a:r>
            <a:r>
              <a:rPr lang="en-US" sz="4000" dirty="0" err="1"/>
              <a:t>kolu-uključivanje</a:t>
            </a:r>
            <a:r>
              <a:rPr lang="en-US" sz="4000" dirty="0"/>
              <a:t> 0-1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73A1787-AF63-4B94-A420-CB24118273F8}"/>
              </a:ext>
            </a:extLst>
          </p:cNvPr>
          <p:cNvGrpSpPr/>
          <p:nvPr/>
        </p:nvGrpSpPr>
        <p:grpSpPr>
          <a:xfrm>
            <a:off x="3028621" y="3074849"/>
            <a:ext cx="312480" cy="63360"/>
            <a:chOff x="3028621" y="3074849"/>
            <a:chExt cx="312480" cy="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AC2CEDA-4BB1-432B-A96F-AF5A8CE0C108}"/>
                    </a:ext>
                  </a:extLst>
                </p14:cNvPr>
                <p14:cNvContentPartPr/>
                <p14:nvPr/>
              </p14:nvContentPartPr>
              <p14:xfrm>
                <a:off x="3057061" y="3074849"/>
                <a:ext cx="64440" cy="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AC2CEDA-4BB1-432B-A96F-AF5A8CE0C10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52741" y="3070529"/>
                  <a:ext cx="73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F5374B-AFD3-43D0-82FA-521E0AE662B6}"/>
                    </a:ext>
                  </a:extLst>
                </p14:cNvPr>
                <p14:cNvContentPartPr/>
                <p14:nvPr/>
              </p14:nvContentPartPr>
              <p14:xfrm>
                <a:off x="3028621" y="3104729"/>
                <a:ext cx="95760" cy="2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F5374B-AFD3-43D0-82FA-521E0AE662B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24301" y="3100409"/>
                  <a:ext cx="104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B3B7C1B-9829-4495-BC1D-952255EC734B}"/>
                    </a:ext>
                  </a:extLst>
                </p14:cNvPr>
                <p14:cNvContentPartPr/>
                <p14:nvPr/>
              </p14:nvContentPartPr>
              <p14:xfrm>
                <a:off x="3267301" y="3084929"/>
                <a:ext cx="73800" cy="2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B3B7C1B-9829-4495-BC1D-952255EC734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62981" y="3080609"/>
                  <a:ext cx="82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DB67479-747F-4E24-9F38-F79CB1F0633F}"/>
                    </a:ext>
                  </a:extLst>
                </p14:cNvPr>
                <p14:cNvContentPartPr/>
                <p14:nvPr/>
              </p14:nvContentPartPr>
              <p14:xfrm>
                <a:off x="3243541" y="3136049"/>
                <a:ext cx="84240" cy="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DB67479-747F-4E24-9F38-F79CB1F0633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39221" y="3131729"/>
                  <a:ext cx="92880" cy="1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5C9732-2961-4ACE-A2F6-15B59E857502}"/>
              </a:ext>
            </a:extLst>
          </p:cNvPr>
          <p:cNvGrpSpPr/>
          <p:nvPr/>
        </p:nvGrpSpPr>
        <p:grpSpPr>
          <a:xfrm>
            <a:off x="6979621" y="1638809"/>
            <a:ext cx="625680" cy="66240"/>
            <a:chOff x="6979621" y="1638809"/>
            <a:chExt cx="625680" cy="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F639C0D-9273-4C66-80FA-2C189C13715F}"/>
                    </a:ext>
                  </a:extLst>
                </p14:cNvPr>
                <p14:cNvContentPartPr/>
                <p14:nvPr/>
              </p14:nvContentPartPr>
              <p14:xfrm>
                <a:off x="7011661" y="1638809"/>
                <a:ext cx="501480" cy="5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F639C0D-9273-4C66-80FA-2C189C13715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07341" y="1634489"/>
                  <a:ext cx="510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9E021C-0E92-4FC3-A74E-795208A96131}"/>
                    </a:ext>
                  </a:extLst>
                </p14:cNvPr>
                <p14:cNvContentPartPr/>
                <p14:nvPr/>
              </p14:nvContentPartPr>
              <p14:xfrm>
                <a:off x="6979621" y="1676609"/>
                <a:ext cx="625680" cy="2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9E021C-0E92-4FC3-A74E-795208A961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75301" y="1672289"/>
                  <a:ext cx="6343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EE0C99-37B1-43B8-A309-8CCC83212C19}"/>
              </a:ext>
            </a:extLst>
          </p:cNvPr>
          <p:cNvGrpSpPr/>
          <p:nvPr/>
        </p:nvGrpSpPr>
        <p:grpSpPr>
          <a:xfrm>
            <a:off x="5183581" y="3225329"/>
            <a:ext cx="1264680" cy="77400"/>
            <a:chOff x="5183581" y="3225329"/>
            <a:chExt cx="126468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63AC28-4FFD-495F-9256-5761D45AA3D3}"/>
                    </a:ext>
                  </a:extLst>
                </p14:cNvPr>
                <p14:cNvContentPartPr/>
                <p14:nvPr/>
              </p14:nvContentPartPr>
              <p14:xfrm>
                <a:off x="5194381" y="3225329"/>
                <a:ext cx="169560" cy="33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63AC28-4FFD-495F-9256-5761D45AA3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90061" y="3221009"/>
                  <a:ext cx="178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B27CE55-C312-400E-A33D-1D97A3236AA7}"/>
                    </a:ext>
                  </a:extLst>
                </p14:cNvPr>
                <p14:cNvContentPartPr/>
                <p14:nvPr/>
              </p14:nvContentPartPr>
              <p14:xfrm>
                <a:off x="5183581" y="3270329"/>
                <a:ext cx="179280" cy="12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B27CE55-C312-400E-A33D-1D97A3236AA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79261" y="3266009"/>
                  <a:ext cx="187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C10DD00-7581-4DBC-9722-537B5DE64549}"/>
                    </a:ext>
                  </a:extLst>
                </p14:cNvPr>
                <p14:cNvContentPartPr/>
                <p14:nvPr/>
              </p14:nvContentPartPr>
              <p14:xfrm>
                <a:off x="5624581" y="3277169"/>
                <a:ext cx="823680" cy="25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C10DD00-7581-4DBC-9722-537B5DE6454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20261" y="3272849"/>
                  <a:ext cx="8323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228F93-33E9-42CB-927A-CA101BC5E5FA}"/>
              </a:ext>
            </a:extLst>
          </p:cNvPr>
          <p:cNvGrpSpPr/>
          <p:nvPr/>
        </p:nvGrpSpPr>
        <p:grpSpPr>
          <a:xfrm>
            <a:off x="7355821" y="3283649"/>
            <a:ext cx="749880" cy="79920"/>
            <a:chOff x="7355821" y="3283649"/>
            <a:chExt cx="749880" cy="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49E4723-5497-4CD8-94C2-9C1B2ECDA633}"/>
                    </a:ext>
                  </a:extLst>
                </p14:cNvPr>
                <p14:cNvContentPartPr/>
                <p14:nvPr/>
              </p14:nvContentPartPr>
              <p14:xfrm>
                <a:off x="7380301" y="3283649"/>
                <a:ext cx="694440" cy="23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49E4723-5497-4CD8-94C2-9C1B2ECDA63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75981" y="3279329"/>
                  <a:ext cx="703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4D6C8B-F161-4D88-B0F1-C74761B4CED8}"/>
                    </a:ext>
                  </a:extLst>
                </p14:cNvPr>
                <p14:cNvContentPartPr/>
                <p14:nvPr/>
              </p14:nvContentPartPr>
              <p14:xfrm>
                <a:off x="7355821" y="3292289"/>
                <a:ext cx="749880" cy="71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94D6C8B-F161-4D88-B0F1-C74761B4CE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51501" y="3287969"/>
                  <a:ext cx="75852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5F4A2EA8-A09B-5C04-B24F-033EDF827953}"/>
                  </a:ext>
                </a:extLst>
              </p14:cNvPr>
              <p14:cNvContentPartPr/>
              <p14:nvPr/>
            </p14:nvContentPartPr>
            <p14:xfrm>
              <a:off x="2082181" y="3676409"/>
              <a:ext cx="6840" cy="24840"/>
            </p14:xfrm>
          </p:contentPart>
        </mc:Choice>
        <mc:Fallback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5F4A2EA8-A09B-5C04-B24F-033EDF82795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77861" y="3672089"/>
                <a:ext cx="1548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E0BB6C4-44FF-4A26-97AB-EB5FE6AC982E}"/>
              </a:ext>
            </a:extLst>
          </p:cNvPr>
          <p:cNvGrpSpPr/>
          <p:nvPr/>
        </p:nvGrpSpPr>
        <p:grpSpPr>
          <a:xfrm>
            <a:off x="2977861" y="5137649"/>
            <a:ext cx="575280" cy="314640"/>
            <a:chOff x="2977861" y="5137649"/>
            <a:chExt cx="57528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36DCD29-A201-1BE4-1D32-4B1BC1F79559}"/>
                    </a:ext>
                  </a:extLst>
                </p14:cNvPr>
                <p14:cNvContentPartPr/>
                <p14:nvPr/>
              </p14:nvContentPartPr>
              <p14:xfrm>
                <a:off x="2977861" y="5137649"/>
                <a:ext cx="11160" cy="28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36DCD29-A201-1BE4-1D32-4B1BC1F7955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73397" y="5133329"/>
                  <a:ext cx="20088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F7F578C-2A6F-4F2F-F1D0-91B3D02744EE}"/>
                    </a:ext>
                  </a:extLst>
                </p14:cNvPr>
                <p14:cNvContentPartPr/>
                <p14:nvPr/>
              </p14:nvContentPartPr>
              <p14:xfrm>
                <a:off x="3120421" y="5446169"/>
                <a:ext cx="4680" cy="61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F7F578C-2A6F-4F2F-F1D0-91B3D02744E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16101" y="5441849"/>
                  <a:ext cx="133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F558EB0-0CF7-8764-FBBF-B0B413EA1F56}"/>
                    </a:ext>
                  </a:extLst>
                </p14:cNvPr>
                <p14:cNvContentPartPr/>
                <p14:nvPr/>
              </p14:nvContentPartPr>
              <p14:xfrm>
                <a:off x="3382141" y="5427449"/>
                <a:ext cx="64800" cy="79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F558EB0-0CF7-8764-FBBF-B0B413EA1F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7821" y="5423129"/>
                  <a:ext cx="73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0D191A7-C8FD-3937-3C40-8BC30448FFB1}"/>
                    </a:ext>
                  </a:extLst>
                </p14:cNvPr>
                <p14:cNvContentPartPr/>
                <p14:nvPr/>
              </p14:nvContentPartPr>
              <p14:xfrm>
                <a:off x="3551701" y="5423129"/>
                <a:ext cx="1440" cy="46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0D191A7-C8FD-3937-3C40-8BC30448FF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47381" y="5419118"/>
                  <a:ext cx="10080" cy="1270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0E4C9CA-04F5-5974-C94B-7CECD895E5D4}"/>
                  </a:ext>
                </a:extLst>
              </p14:cNvPr>
              <p14:cNvContentPartPr/>
              <p14:nvPr/>
            </p14:nvContentPartPr>
            <p14:xfrm>
              <a:off x="5468341" y="6613289"/>
              <a:ext cx="18720" cy="1980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0E4C9CA-04F5-5974-C94B-7CECD895E5D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64021" y="6608969"/>
                <a:ext cx="273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5087449-8BBD-0666-21F6-1112B3E64D66}"/>
                  </a:ext>
                </a:extLst>
              </p14:cNvPr>
              <p14:cNvContentPartPr/>
              <p14:nvPr/>
            </p14:nvContentPartPr>
            <p14:xfrm>
              <a:off x="9689701" y="5827769"/>
              <a:ext cx="2160" cy="324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5087449-8BBD-0666-21F6-1112B3E64D6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685381" y="5823449"/>
                <a:ext cx="1080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556BA5E-6881-0C47-FC37-77A887E4DC15}"/>
                  </a:ext>
                </a:extLst>
              </p14:cNvPr>
              <p14:cNvContentPartPr/>
              <p14:nvPr/>
            </p14:nvContentPartPr>
            <p14:xfrm>
              <a:off x="11298181" y="6386849"/>
              <a:ext cx="7200" cy="6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556BA5E-6881-0C47-FC37-77A887E4DC1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293861" y="6382529"/>
                <a:ext cx="15840" cy="1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5A21783-49D5-4DE3-9464-72AC17A1B372}"/>
              </a:ext>
            </a:extLst>
          </p:cNvPr>
          <p:cNvGrpSpPr/>
          <p:nvPr/>
        </p:nvGrpSpPr>
        <p:grpSpPr>
          <a:xfrm>
            <a:off x="10372621" y="3731849"/>
            <a:ext cx="501480" cy="9000"/>
            <a:chOff x="10372621" y="3731849"/>
            <a:chExt cx="501480" cy="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C216353-3805-5B4B-C7AF-8A2483D2DAB1}"/>
                    </a:ext>
                  </a:extLst>
                </p14:cNvPr>
                <p14:cNvContentPartPr/>
                <p14:nvPr/>
              </p14:nvContentPartPr>
              <p14:xfrm>
                <a:off x="10372621" y="3739769"/>
                <a:ext cx="30240" cy="1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C216353-3805-5B4B-C7AF-8A2483D2DA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68301" y="3735449"/>
                  <a:ext cx="388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30D5A2D-3DFC-00C7-9BEC-0974121F840E}"/>
                    </a:ext>
                  </a:extLst>
                </p14:cNvPr>
                <p14:cNvContentPartPr/>
                <p14:nvPr/>
              </p14:nvContentPartPr>
              <p14:xfrm>
                <a:off x="10871941" y="3731849"/>
                <a:ext cx="2160" cy="7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30D5A2D-3DFC-00C7-9BEC-0974121F840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67621" y="3727529"/>
                  <a:ext cx="10800" cy="1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FC436015-A27C-6DFE-537C-F500E8689963}"/>
                  </a:ext>
                </a:extLst>
              </p14:cNvPr>
              <p14:cNvContentPartPr/>
              <p14:nvPr/>
            </p14:nvContentPartPr>
            <p14:xfrm>
              <a:off x="665581" y="1419929"/>
              <a:ext cx="56520" cy="3960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FC436015-A27C-6DFE-537C-F500E868996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1261" y="1415569"/>
                <a:ext cx="65160" cy="48319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65B9824-28C1-4E0C-99E1-AD78AFBED3E8}"/>
              </a:ext>
            </a:extLst>
          </p:cNvPr>
          <p:cNvGrpSpPr/>
          <p:nvPr/>
        </p:nvGrpSpPr>
        <p:grpSpPr>
          <a:xfrm>
            <a:off x="4136701" y="1389689"/>
            <a:ext cx="604080" cy="491760"/>
            <a:chOff x="4136701" y="1389689"/>
            <a:chExt cx="604080" cy="49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9044C61-B8BF-1FCD-F4A2-EF0BCD91A232}"/>
                    </a:ext>
                  </a:extLst>
                </p14:cNvPr>
                <p14:cNvContentPartPr/>
                <p14:nvPr/>
              </p14:nvContentPartPr>
              <p14:xfrm>
                <a:off x="4136701" y="1389689"/>
                <a:ext cx="48600" cy="3708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9044C61-B8BF-1FCD-F4A2-EF0BCD91A23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32381" y="1385369"/>
                  <a:ext cx="57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70C5E48-E017-53E6-7FA1-60EC2944DF57}"/>
                    </a:ext>
                  </a:extLst>
                </p14:cNvPr>
                <p14:cNvContentPartPr/>
                <p14:nvPr/>
              </p14:nvContentPartPr>
              <p14:xfrm>
                <a:off x="4663741" y="1779209"/>
                <a:ext cx="77040" cy="10224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70C5E48-E017-53E6-7FA1-60EC2944DF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59441" y="1774874"/>
                  <a:ext cx="85640" cy="11091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D23F79-C571-4CEA-84C3-FEDFD741E184}"/>
                  </a:ext>
                </a:extLst>
              </p14:cNvPr>
              <p14:cNvContentPartPr/>
              <p14:nvPr/>
            </p14:nvContentPartPr>
            <p14:xfrm>
              <a:off x="8884021" y="1180889"/>
              <a:ext cx="7920" cy="1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D23F79-C571-4CEA-84C3-FEDFD741E184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8875021" y="1172249"/>
                <a:ext cx="255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1D8AA6-87E3-4A90-A28B-BD706B054A8E}"/>
                  </a:ext>
                </a:extLst>
              </p14:cNvPr>
              <p14:cNvContentPartPr/>
              <p14:nvPr/>
            </p14:nvContentPartPr>
            <p14:xfrm>
              <a:off x="8902741" y="1172609"/>
              <a:ext cx="21600" cy="601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1D8AA6-87E3-4A90-A28B-BD706B054A8E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8894101" y="1163609"/>
                <a:ext cx="3924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C75EAEC-A7F3-4398-BF06-1BEE0727A84B}"/>
                  </a:ext>
                </a:extLst>
              </p14:cNvPr>
              <p14:cNvContentPartPr/>
              <p14:nvPr/>
            </p14:nvContentPartPr>
            <p14:xfrm>
              <a:off x="8824621" y="1777409"/>
              <a:ext cx="1468800" cy="32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C75EAEC-A7F3-4398-BF06-1BEE0727A84B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8815621" y="1768769"/>
                <a:ext cx="1486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196D574-AA80-4BC2-BD9E-1F9A7484FDF9}"/>
                  </a:ext>
                </a:extLst>
              </p14:cNvPr>
              <p14:cNvContentPartPr/>
              <p14:nvPr/>
            </p14:nvContentPartPr>
            <p14:xfrm>
              <a:off x="9688981" y="1238129"/>
              <a:ext cx="20520" cy="97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196D574-AA80-4BC2-BD9E-1F9A7484FDF9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9680341" y="1229129"/>
                <a:ext cx="38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39628D4-6B57-4150-9420-578D102B2105}"/>
                  </a:ext>
                </a:extLst>
              </p14:cNvPr>
              <p14:cNvContentPartPr/>
              <p14:nvPr/>
            </p14:nvContentPartPr>
            <p14:xfrm>
              <a:off x="9676381" y="1343249"/>
              <a:ext cx="41760" cy="3895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39628D4-6B57-4150-9420-578D102B2105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9667741" y="1334249"/>
                <a:ext cx="5940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9E9C5F0-D6EA-4F1F-8D3F-92FA04916002}"/>
                  </a:ext>
                </a:extLst>
              </p14:cNvPr>
              <p14:cNvContentPartPr/>
              <p14:nvPr/>
            </p14:nvContentPartPr>
            <p14:xfrm>
              <a:off x="9736861" y="993329"/>
              <a:ext cx="785520" cy="2358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9E9C5F0-D6EA-4F1F-8D3F-92FA04916002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9727861" y="984329"/>
                <a:ext cx="8031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2D116AF-FDF1-45C1-B9B8-E8A4F1DE55E4}"/>
                  </a:ext>
                </a:extLst>
              </p14:cNvPr>
              <p14:cNvContentPartPr/>
              <p14:nvPr/>
            </p14:nvContentPartPr>
            <p14:xfrm>
              <a:off x="10016581" y="1274489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2D116AF-FDF1-45C1-B9B8-E8A4F1DE55E4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10007581" y="12654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C9BFA483-A18F-4D18-84E8-94B22AB3F081}"/>
                  </a:ext>
                </a:extLst>
              </p14:cNvPr>
              <p14:cNvContentPartPr/>
              <p14:nvPr/>
            </p14:nvContentPartPr>
            <p14:xfrm>
              <a:off x="10034581" y="1197089"/>
              <a:ext cx="127080" cy="1292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C9BFA483-A18F-4D18-84E8-94B22AB3F081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10025581" y="1188449"/>
                <a:ext cx="144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67C92F64-8C85-468D-B067-63275A1CD101}"/>
                  </a:ext>
                </a:extLst>
              </p14:cNvPr>
              <p14:cNvContentPartPr/>
              <p14:nvPr/>
            </p14:nvContentPartPr>
            <p14:xfrm>
              <a:off x="10159141" y="1280249"/>
              <a:ext cx="52560" cy="964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67C92F64-8C85-468D-B067-63275A1CD101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10150501" y="1271249"/>
                <a:ext cx="702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AB1D3D5-E156-4A44-BAC6-6CAB9FAC6E26}"/>
                  </a:ext>
                </a:extLst>
              </p14:cNvPr>
              <p14:cNvContentPartPr/>
              <p14:nvPr/>
            </p14:nvContentPartPr>
            <p14:xfrm>
              <a:off x="10261381" y="1257209"/>
              <a:ext cx="32040" cy="136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AB1D3D5-E156-4A44-BAC6-6CAB9FAC6E26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0252381" y="1248569"/>
                <a:ext cx="496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52FC269-D0A9-4FA1-909A-BAB073D9B52B}"/>
                  </a:ext>
                </a:extLst>
              </p14:cNvPr>
              <p14:cNvContentPartPr/>
              <p14:nvPr/>
            </p14:nvContentPartPr>
            <p14:xfrm>
              <a:off x="10261381" y="1230569"/>
              <a:ext cx="38520" cy="403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52FC269-D0A9-4FA1-909A-BAB073D9B52B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252381" y="1221929"/>
                <a:ext cx="561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8E421777-4E30-4F36-A3FE-BC7A88401B3B}"/>
                  </a:ext>
                </a:extLst>
              </p14:cNvPr>
              <p14:cNvContentPartPr/>
              <p14:nvPr/>
            </p14:nvContentPartPr>
            <p14:xfrm>
              <a:off x="10360021" y="1184849"/>
              <a:ext cx="64440" cy="828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8E421777-4E30-4F36-A3FE-BC7A88401B3B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0351381" y="1175849"/>
                <a:ext cx="820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E2B641AE-0E2A-4A8A-B0F2-658099A3C8C0}"/>
                  </a:ext>
                </a:extLst>
              </p14:cNvPr>
              <p14:cNvContentPartPr/>
              <p14:nvPr/>
            </p14:nvContentPartPr>
            <p14:xfrm>
              <a:off x="10343821" y="1192409"/>
              <a:ext cx="87120" cy="1285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E2B641AE-0E2A-4A8A-B0F2-658099A3C8C0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335181" y="1183769"/>
                <a:ext cx="104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CF90E490-466F-4D04-9B20-04F1668D6FB4}"/>
                  </a:ext>
                </a:extLst>
              </p14:cNvPr>
              <p14:cNvContentPartPr/>
              <p14:nvPr/>
            </p14:nvContentPartPr>
            <p14:xfrm>
              <a:off x="10474141" y="1199609"/>
              <a:ext cx="11160" cy="9432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CF90E490-466F-4D04-9B20-04F1668D6FB4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465141" y="1190609"/>
                <a:ext cx="288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201F02BB-0A03-4394-8B4F-AB90FAEEF734}"/>
                  </a:ext>
                </a:extLst>
              </p14:cNvPr>
              <p14:cNvContentPartPr/>
              <p14:nvPr/>
            </p14:nvContentPartPr>
            <p14:xfrm>
              <a:off x="10475221" y="1172249"/>
              <a:ext cx="87120" cy="968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201F02BB-0A03-4394-8B4F-AB90FAEEF734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0466581" y="1163249"/>
                <a:ext cx="1047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A759DD72-CBD3-453D-90FF-1FFE27BC7B68}"/>
                  </a:ext>
                </a:extLst>
              </p14:cNvPr>
              <p14:cNvContentPartPr/>
              <p14:nvPr/>
            </p14:nvContentPartPr>
            <p14:xfrm>
              <a:off x="10609141" y="1155329"/>
              <a:ext cx="3240" cy="9252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A759DD72-CBD3-453D-90FF-1FFE27BC7B68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0600141" y="1146329"/>
                <a:ext cx="208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FFC4846D-B47C-4F2A-ACD0-4E0F5BD32674}"/>
                  </a:ext>
                </a:extLst>
              </p14:cNvPr>
              <p14:cNvContentPartPr/>
              <p14:nvPr/>
            </p14:nvContentPartPr>
            <p14:xfrm>
              <a:off x="10585381" y="1252529"/>
              <a:ext cx="55440" cy="165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FFC4846D-B47C-4F2A-ACD0-4E0F5BD32674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0576741" y="1243889"/>
                <a:ext cx="730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CD78602F-468C-4206-B8E6-975DC0E79E8D}"/>
                  </a:ext>
                </a:extLst>
              </p14:cNvPr>
              <p14:cNvContentPartPr/>
              <p14:nvPr/>
            </p14:nvContentPartPr>
            <p14:xfrm>
              <a:off x="10565581" y="1121129"/>
              <a:ext cx="60840" cy="3384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CD78602F-468C-4206-B8E6-975DC0E79E8D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0556581" y="1112129"/>
                <a:ext cx="78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D8D9EF9D-F0F6-4D69-99E2-5586C62BF9E0}"/>
                  </a:ext>
                </a:extLst>
              </p14:cNvPr>
              <p14:cNvContentPartPr/>
              <p14:nvPr/>
            </p14:nvContentPartPr>
            <p14:xfrm>
              <a:off x="10677901" y="1050209"/>
              <a:ext cx="70200" cy="856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D8D9EF9D-F0F6-4D69-99E2-5586C62BF9E0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0668901" y="1041569"/>
                <a:ext cx="878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28E018B1-81C2-447F-A004-A6378472C764}"/>
                  </a:ext>
                </a:extLst>
              </p14:cNvPr>
              <p14:cNvContentPartPr/>
              <p14:nvPr/>
            </p14:nvContentPartPr>
            <p14:xfrm>
              <a:off x="10753861" y="1206809"/>
              <a:ext cx="32040" cy="612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28E018B1-81C2-447F-A004-A6378472C764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0745221" y="1197809"/>
                <a:ext cx="49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73EFC166-18D9-4351-A9E5-791A4D57BF8F}"/>
                  </a:ext>
                </a:extLst>
              </p14:cNvPr>
              <p14:cNvContentPartPr/>
              <p14:nvPr/>
            </p14:nvContentPartPr>
            <p14:xfrm>
              <a:off x="10819381" y="1106009"/>
              <a:ext cx="113040" cy="15192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73EFC166-18D9-4351-A9E5-791A4D57BF8F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0810381" y="1097369"/>
                <a:ext cx="1306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FC945141-9F6F-40EB-9999-1FBC22CF5372}"/>
                  </a:ext>
                </a:extLst>
              </p14:cNvPr>
              <p14:cNvContentPartPr/>
              <p14:nvPr/>
            </p14:nvContentPartPr>
            <p14:xfrm>
              <a:off x="10801741" y="1074329"/>
              <a:ext cx="122040" cy="327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FC945141-9F6F-40EB-9999-1FBC22CF5372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0792741" y="1065329"/>
                <a:ext cx="139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6904F517-5185-4359-B2E5-BD9451F0889A}"/>
                  </a:ext>
                </a:extLst>
              </p14:cNvPr>
              <p14:cNvContentPartPr/>
              <p14:nvPr/>
            </p14:nvContentPartPr>
            <p14:xfrm>
              <a:off x="9040621" y="1302209"/>
              <a:ext cx="360" cy="3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6904F517-5185-4359-B2E5-BD9451F0889A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031981" y="12932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5BC5B5C6-2C33-4BFB-BD4F-3CC0C9885417}"/>
                  </a:ext>
                </a:extLst>
              </p14:cNvPr>
              <p14:cNvContentPartPr/>
              <p14:nvPr/>
            </p14:nvContentPartPr>
            <p14:xfrm>
              <a:off x="8930461" y="1266929"/>
              <a:ext cx="247320" cy="3564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5BC5B5C6-2C33-4BFB-BD4F-3CC0C9885417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8921821" y="1257929"/>
                <a:ext cx="2649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45C09305-CBEA-4DB2-91B5-298D120C5C5B}"/>
                  </a:ext>
                </a:extLst>
              </p14:cNvPr>
              <p14:cNvContentPartPr/>
              <p14:nvPr/>
            </p14:nvContentPartPr>
            <p14:xfrm>
              <a:off x="9373261" y="1217249"/>
              <a:ext cx="202680" cy="327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45C09305-CBEA-4DB2-91B5-298D120C5C5B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9364621" y="1208609"/>
                <a:ext cx="2203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09B49870-8AF1-41B3-BEC1-2C8406A91802}"/>
                  </a:ext>
                </a:extLst>
              </p14:cNvPr>
              <p14:cNvContentPartPr/>
              <p14:nvPr/>
            </p14:nvContentPartPr>
            <p14:xfrm>
              <a:off x="9618061" y="1216889"/>
              <a:ext cx="167760" cy="468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09B49870-8AF1-41B3-BEC1-2C8406A91802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9609421" y="1207889"/>
                <a:ext cx="1854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5A144E05-EF30-4F2B-9370-72C0BA2845F5}"/>
                  </a:ext>
                </a:extLst>
              </p14:cNvPr>
              <p14:cNvContentPartPr/>
              <p14:nvPr/>
            </p14:nvContentPartPr>
            <p14:xfrm>
              <a:off x="8513941" y="1267289"/>
              <a:ext cx="4680" cy="7992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5A144E05-EF30-4F2B-9370-72C0BA2845F5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8505301" y="1258289"/>
                <a:ext cx="223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C351BBBF-BE8A-4D76-BC2B-119CDBE43571}"/>
                  </a:ext>
                </a:extLst>
              </p14:cNvPr>
              <p14:cNvContentPartPr/>
              <p14:nvPr/>
            </p14:nvContentPartPr>
            <p14:xfrm>
              <a:off x="8504581" y="1278449"/>
              <a:ext cx="96840" cy="6804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C351BBBF-BE8A-4D76-BC2B-119CDBE43571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8495581" y="1269449"/>
                <a:ext cx="1144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1FCD100D-5289-407B-B306-59106483A943}"/>
                  </a:ext>
                </a:extLst>
              </p14:cNvPr>
              <p14:cNvContentPartPr/>
              <p14:nvPr/>
            </p14:nvContentPartPr>
            <p14:xfrm>
              <a:off x="8515021" y="1217249"/>
              <a:ext cx="113760" cy="1548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1FCD100D-5289-407B-B306-59106483A943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8506381" y="1208609"/>
                <a:ext cx="1314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0EDCC8C-E980-4C86-AD51-F4CF8CDE7E62}"/>
                  </a:ext>
                </a:extLst>
              </p14:cNvPr>
              <p14:cNvContentPartPr/>
              <p14:nvPr/>
            </p14:nvContentPartPr>
            <p14:xfrm>
              <a:off x="8647141" y="1309769"/>
              <a:ext cx="66600" cy="9468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0EDCC8C-E980-4C86-AD51-F4CF8CDE7E62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8638141" y="1301129"/>
                <a:ext cx="842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2445B15E-DF35-49A2-89D2-4529BDA6F09D}"/>
                  </a:ext>
                </a:extLst>
              </p14:cNvPr>
              <p14:cNvContentPartPr/>
              <p14:nvPr/>
            </p14:nvContentPartPr>
            <p14:xfrm>
              <a:off x="8968621" y="2043089"/>
              <a:ext cx="36360" cy="3855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2445B15E-DF35-49A2-89D2-4529BDA6F09D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8959621" y="2034089"/>
                <a:ext cx="5400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AD2458D8-2F86-4E07-9DFF-4420EEDE9625}"/>
                  </a:ext>
                </a:extLst>
              </p14:cNvPr>
              <p14:cNvContentPartPr/>
              <p14:nvPr/>
            </p14:nvContentPartPr>
            <p14:xfrm>
              <a:off x="9048181" y="2403089"/>
              <a:ext cx="1112040" cy="1296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AD2458D8-2F86-4E07-9DFF-4420EEDE9625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9039181" y="2394449"/>
                <a:ext cx="112968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oup 342">
            <a:extLst>
              <a:ext uri="{FF2B5EF4-FFF2-40B4-BE49-F238E27FC236}">
                <a16:creationId xmlns:a16="http://schemas.microsoft.com/office/drawing/2014/main" id="{A9A940DE-6DD6-48A9-B36B-6D3BB6337E7A}"/>
              </a:ext>
            </a:extLst>
          </p:cNvPr>
          <p:cNvGrpSpPr/>
          <p:nvPr/>
        </p:nvGrpSpPr>
        <p:grpSpPr>
          <a:xfrm>
            <a:off x="9626701" y="1743209"/>
            <a:ext cx="1069200" cy="454680"/>
            <a:chOff x="9626701" y="1743209"/>
            <a:chExt cx="106920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438CDB5-4FAE-4D9D-B014-0E2AC2A028F3}"/>
                    </a:ext>
                  </a:extLst>
                </p14:cNvPr>
                <p14:cNvContentPartPr/>
                <p14:nvPr/>
              </p14:nvContentPartPr>
              <p14:xfrm>
                <a:off x="9688981" y="1869209"/>
                <a:ext cx="10800" cy="84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438CDB5-4FAE-4D9D-B014-0E2AC2A028F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680341" y="1860209"/>
                  <a:ext cx="28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EFE969E-1893-41B7-97D1-2B9B0DA7A2B8}"/>
                    </a:ext>
                  </a:extLst>
                </p14:cNvPr>
                <p14:cNvContentPartPr/>
                <p14:nvPr/>
              </p14:nvContentPartPr>
              <p14:xfrm>
                <a:off x="9626701" y="1975409"/>
                <a:ext cx="118800" cy="12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EFE969E-1893-41B7-97D1-2B9B0DA7A2B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617701" y="1966409"/>
                  <a:ext cx="136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50E7828-798A-47C9-A984-02627DAAC7E6}"/>
                    </a:ext>
                  </a:extLst>
                </p14:cNvPr>
                <p14:cNvContentPartPr/>
                <p14:nvPr/>
              </p14:nvContentPartPr>
              <p14:xfrm>
                <a:off x="9639301" y="1865609"/>
                <a:ext cx="120240" cy="7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50E7828-798A-47C9-A984-02627DAAC7E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630661" y="1856969"/>
                  <a:ext cx="137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A8B5E02-9B5D-4F31-BC60-E72FEC318CF6}"/>
                    </a:ext>
                  </a:extLst>
                </p14:cNvPr>
                <p14:cNvContentPartPr/>
                <p14:nvPr/>
              </p14:nvContentPartPr>
              <p14:xfrm>
                <a:off x="9773941" y="1988729"/>
                <a:ext cx="69840" cy="62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A8B5E02-9B5D-4F31-BC60-E72FEC318CF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764941" y="1979729"/>
                  <a:ext cx="87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4AEF660-A218-4A73-9778-8FDED7BA8CBE}"/>
                    </a:ext>
                  </a:extLst>
                </p14:cNvPr>
                <p14:cNvContentPartPr/>
                <p14:nvPr/>
              </p14:nvContentPartPr>
              <p14:xfrm>
                <a:off x="9653701" y="1930409"/>
                <a:ext cx="149400" cy="1004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4AEF660-A218-4A73-9778-8FDED7BA8CB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644701" y="1921769"/>
                  <a:ext cx="167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B7C5DEA-98E1-4CD2-83B6-8A6872627C67}"/>
                    </a:ext>
                  </a:extLst>
                </p14:cNvPr>
                <p14:cNvContentPartPr/>
                <p14:nvPr/>
              </p14:nvContentPartPr>
              <p14:xfrm>
                <a:off x="10297381" y="1743209"/>
                <a:ext cx="114120" cy="1501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B7C5DEA-98E1-4CD2-83B6-8A6872627C6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288381" y="1734209"/>
                  <a:ext cx="131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A2BA92C-24FB-4DEB-A111-3806DCFE1E37}"/>
                    </a:ext>
                  </a:extLst>
                </p14:cNvPr>
                <p14:cNvContentPartPr/>
                <p14:nvPr/>
              </p14:nvContentPartPr>
              <p14:xfrm>
                <a:off x="9734341" y="2056049"/>
                <a:ext cx="610920" cy="482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A2BA92C-24FB-4DEB-A111-3806DCFE1E3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725701" y="2047409"/>
                  <a:ext cx="628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F79E573-D385-4C68-A807-3AE34596B46E}"/>
                    </a:ext>
                  </a:extLst>
                </p14:cNvPr>
                <p14:cNvContentPartPr/>
                <p14:nvPr/>
              </p14:nvContentPartPr>
              <p14:xfrm>
                <a:off x="10447861" y="1997009"/>
                <a:ext cx="172080" cy="1191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F79E573-D385-4C68-A807-3AE34596B46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438861" y="1988369"/>
                  <a:ext cx="189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5F19C91-0F48-4A92-BA8F-EFC9221D136F}"/>
                    </a:ext>
                  </a:extLst>
                </p14:cNvPr>
                <p14:cNvContentPartPr/>
                <p14:nvPr/>
              </p14:nvContentPartPr>
              <p14:xfrm>
                <a:off x="10614181" y="2070089"/>
                <a:ext cx="81720" cy="1278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5F19C91-0F48-4A92-BA8F-EFC9221D136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605181" y="2061449"/>
                  <a:ext cx="99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1A28B32-EF01-4FDB-A3AA-5CA5B178A9CE}"/>
                    </a:ext>
                  </a:extLst>
                </p14:cNvPr>
                <p14:cNvContentPartPr/>
                <p14:nvPr/>
              </p14:nvContentPartPr>
              <p14:xfrm>
                <a:off x="9701941" y="2072609"/>
                <a:ext cx="2520" cy="21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1A28B32-EF01-4FDB-A3AA-5CA5B178A9C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692941" y="2063969"/>
                  <a:ext cx="2016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278EFE1D-CA13-4E43-B449-360B65533698}"/>
                  </a:ext>
                </a:extLst>
              </p14:cNvPr>
              <p14:cNvContentPartPr/>
              <p14:nvPr/>
            </p14:nvContentPartPr>
            <p14:xfrm>
              <a:off x="8858461" y="1953449"/>
              <a:ext cx="179280" cy="9180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278EFE1D-CA13-4E43-B449-360B65533698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8849461" y="1944809"/>
                <a:ext cx="196920" cy="1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03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77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PRELAZNI PROCESI U RL I RC KOLIMA JEDNOSMERNE STRUJE</vt:lpstr>
      <vt:lpstr>PRELAZNI PROCESI U RL KOLU PRI PREBACIVANJU PREKIDAČA (0-1) (1-2) </vt:lpstr>
      <vt:lpstr>PowerPoint Presentation</vt:lpstr>
      <vt:lpstr>PRELAZNI PROCESI U RC KOLU</vt:lpstr>
      <vt:lpstr>Dijagrami promene  napona i struje u prelaznom  procesu opterećivanja kondenzatora</vt:lpstr>
      <vt:lpstr>Pražnjenje kondenzatora</vt:lpstr>
      <vt:lpstr>PowerPoint Presentation</vt:lpstr>
      <vt:lpstr>PowerPoint Presentation</vt:lpstr>
      <vt:lpstr>Energetski bilans  prelaznih procesa u RL kolu-uključivanje 0-1</vt:lpstr>
      <vt:lpstr>Energetski bilans prelaznih procesa u RC kolu- uključivanje</vt:lpstr>
      <vt:lpstr>ISKLJUČENJE RL KOLA –Energetski bilans</vt:lpstr>
      <vt:lpstr>RC -kolo pražnjenje kondenzatora-energetski bilans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PRELAZNI PROCESI U RL I RC KOLIMA JEDNOSMERNE STRUJE</dc:title>
  <dc:creator>Dragutin Kostic</dc:creator>
  <cp:lastModifiedBy>Dragutin Kostic</cp:lastModifiedBy>
  <cp:revision>29</cp:revision>
  <dcterms:created xsi:type="dcterms:W3CDTF">2020-12-22T08:47:17Z</dcterms:created>
  <dcterms:modified xsi:type="dcterms:W3CDTF">2022-12-16T22:27:35Z</dcterms:modified>
</cp:coreProperties>
</file>