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24"/>
  </p:handoutMasterIdLst>
  <p:sldIdLst>
    <p:sldId id="256" r:id="rId2"/>
    <p:sldId id="297" r:id="rId3"/>
    <p:sldId id="293" r:id="rId4"/>
    <p:sldId id="295" r:id="rId5"/>
    <p:sldId id="298" r:id="rId6"/>
    <p:sldId id="299" r:id="rId7"/>
    <p:sldId id="296" r:id="rId8"/>
    <p:sldId id="300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CC0000"/>
    <a:srgbClr val="B3EBB6"/>
    <a:srgbClr val="003399"/>
    <a:srgbClr val="008080"/>
    <a:srgbClr val="B462A6"/>
    <a:srgbClr val="FF9900"/>
    <a:srgbClr val="4C6DCA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>
        <p:scale>
          <a:sx n="100" d="100"/>
          <a:sy n="100" d="100"/>
        </p:scale>
        <p:origin x="-926" y="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329489-C3C3-4E58-95BD-60C9BAD83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8A88-EE4A-4204-AD8E-696175B6A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54D59-4E01-452F-808F-4A5590A1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75305-539C-407A-89B7-E6796F612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293F-36EB-4C1A-BA52-13B8109FD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B8D3F-C116-4C28-85CC-7C5C893BD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7150-5642-4925-932A-FD5E9FE6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28CFC-0969-46F3-ADF1-64BE44C00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207FD-4433-476A-91E2-328F27A42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2C7A-294F-4784-8836-8EC959BC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F7FE9-7E68-4FC9-A7E0-BB749183A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C7433-1EE1-4961-AAFF-2F8953C3F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Cyrl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0D10-B25B-4683-B8FE-6FD3BBCD6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9DF4DB-8E6E-4BB4-A235-6745C35BB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4"/>
          <p:cNvGrpSpPr>
            <a:grpSpLocks noChangeAspect="1"/>
          </p:cNvGrpSpPr>
          <p:nvPr/>
        </p:nvGrpSpPr>
        <p:grpSpPr bwMode="auto">
          <a:xfrm>
            <a:off x="827088" y="0"/>
            <a:ext cx="7777162" cy="6881813"/>
            <a:chOff x="521" y="0"/>
            <a:chExt cx="4899" cy="4335"/>
          </a:xfrm>
        </p:grpSpPr>
        <p:sp>
          <p:nvSpPr>
            <p:cNvPr id="205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5" name="Freeform 25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>
                <a:gd name="T0" fmla="*/ 4809 w 4872"/>
                <a:gd name="T1" fmla="*/ 1426 h 4285"/>
                <a:gd name="T2" fmla="*/ 4654 w 4872"/>
                <a:gd name="T3" fmla="*/ 1371 h 4285"/>
                <a:gd name="T4" fmla="*/ 4459 w 4872"/>
                <a:gd name="T5" fmla="*/ 1493 h 4285"/>
                <a:gd name="T6" fmla="*/ 4055 w 4872"/>
                <a:gd name="T7" fmla="*/ 1760 h 4285"/>
                <a:gd name="T8" fmla="*/ 3560 w 4872"/>
                <a:gd name="T9" fmla="*/ 2100 h 4285"/>
                <a:gd name="T10" fmla="*/ 3093 w 4872"/>
                <a:gd name="T11" fmla="*/ 2445 h 4285"/>
                <a:gd name="T12" fmla="*/ 2805 w 4872"/>
                <a:gd name="T13" fmla="*/ 2692 h 4285"/>
                <a:gd name="T14" fmla="*/ 2593 w 4872"/>
                <a:gd name="T15" fmla="*/ 2894 h 4285"/>
                <a:gd name="T16" fmla="*/ 2486 w 4872"/>
                <a:gd name="T17" fmla="*/ 2879 h 4285"/>
                <a:gd name="T18" fmla="*/ 2708 w 4872"/>
                <a:gd name="T19" fmla="*/ 2342 h 4285"/>
                <a:gd name="T20" fmla="*/ 3058 w 4872"/>
                <a:gd name="T21" fmla="*/ 1865 h 4285"/>
                <a:gd name="T22" fmla="*/ 3632 w 4872"/>
                <a:gd name="T23" fmla="*/ 1328 h 4285"/>
                <a:gd name="T24" fmla="*/ 4202 w 4872"/>
                <a:gd name="T25" fmla="*/ 799 h 4285"/>
                <a:gd name="T26" fmla="*/ 4374 w 4872"/>
                <a:gd name="T27" fmla="*/ 222 h 4285"/>
                <a:gd name="T28" fmla="*/ 4185 w 4872"/>
                <a:gd name="T29" fmla="*/ 70 h 4285"/>
                <a:gd name="T30" fmla="*/ 3950 w 4872"/>
                <a:gd name="T31" fmla="*/ 72 h 4285"/>
                <a:gd name="T32" fmla="*/ 3700 w 4872"/>
                <a:gd name="T33" fmla="*/ 195 h 4285"/>
                <a:gd name="T34" fmla="*/ 3123 w 4872"/>
                <a:gd name="T35" fmla="*/ 519 h 4285"/>
                <a:gd name="T36" fmla="*/ 2643 w 4872"/>
                <a:gd name="T37" fmla="*/ 896 h 4285"/>
                <a:gd name="T38" fmla="*/ 2268 w 4872"/>
                <a:gd name="T39" fmla="*/ 1338 h 4285"/>
                <a:gd name="T40" fmla="*/ 1916 w 4872"/>
                <a:gd name="T41" fmla="*/ 1788 h 4285"/>
                <a:gd name="T42" fmla="*/ 1626 w 4872"/>
                <a:gd name="T43" fmla="*/ 2150 h 4285"/>
                <a:gd name="T44" fmla="*/ 1344 w 4872"/>
                <a:gd name="T45" fmla="*/ 2512 h 4285"/>
                <a:gd name="T46" fmla="*/ 1434 w 4872"/>
                <a:gd name="T47" fmla="*/ 2180 h 4285"/>
                <a:gd name="T48" fmla="*/ 1876 w 4872"/>
                <a:gd name="T49" fmla="*/ 1358 h 4285"/>
                <a:gd name="T50" fmla="*/ 2433 w 4872"/>
                <a:gd name="T51" fmla="*/ 609 h 4285"/>
                <a:gd name="T52" fmla="*/ 2496 w 4872"/>
                <a:gd name="T53" fmla="*/ 225 h 4285"/>
                <a:gd name="T54" fmla="*/ 2034 w 4872"/>
                <a:gd name="T55" fmla="*/ 7 h 4285"/>
                <a:gd name="T56" fmla="*/ 1536 w 4872"/>
                <a:gd name="T57" fmla="*/ 140 h 4285"/>
                <a:gd name="T58" fmla="*/ 1067 w 4872"/>
                <a:gd name="T59" fmla="*/ 352 h 4285"/>
                <a:gd name="T60" fmla="*/ 655 w 4872"/>
                <a:gd name="T61" fmla="*/ 647 h 4285"/>
                <a:gd name="T62" fmla="*/ 325 w 4872"/>
                <a:gd name="T63" fmla="*/ 1034 h 4285"/>
                <a:gd name="T64" fmla="*/ 92 w 4872"/>
                <a:gd name="T65" fmla="*/ 1531 h 4285"/>
                <a:gd name="T66" fmla="*/ 7 w 4872"/>
                <a:gd name="T67" fmla="*/ 2222 h 4285"/>
                <a:gd name="T68" fmla="*/ 132 w 4872"/>
                <a:gd name="T69" fmla="*/ 2667 h 4285"/>
                <a:gd name="T70" fmla="*/ 335 w 4872"/>
                <a:gd name="T71" fmla="*/ 2789 h 4285"/>
                <a:gd name="T72" fmla="*/ 510 w 4872"/>
                <a:gd name="T73" fmla="*/ 2784 h 4285"/>
                <a:gd name="T74" fmla="*/ 562 w 4872"/>
                <a:gd name="T75" fmla="*/ 2929 h 4285"/>
                <a:gd name="T76" fmla="*/ 637 w 4872"/>
                <a:gd name="T77" fmla="*/ 3451 h 4285"/>
                <a:gd name="T78" fmla="*/ 967 w 4872"/>
                <a:gd name="T79" fmla="*/ 3751 h 4285"/>
                <a:gd name="T80" fmla="*/ 1252 w 4872"/>
                <a:gd name="T81" fmla="*/ 3671 h 4285"/>
                <a:gd name="T82" fmla="*/ 1556 w 4872"/>
                <a:gd name="T83" fmla="*/ 3379 h 4285"/>
                <a:gd name="T84" fmla="*/ 1686 w 4872"/>
                <a:gd name="T85" fmla="*/ 3224 h 4285"/>
                <a:gd name="T86" fmla="*/ 1701 w 4872"/>
                <a:gd name="T87" fmla="*/ 4050 h 4285"/>
                <a:gd name="T88" fmla="*/ 1886 w 4872"/>
                <a:gd name="T89" fmla="*/ 4255 h 4285"/>
                <a:gd name="T90" fmla="*/ 2121 w 4872"/>
                <a:gd name="T91" fmla="*/ 4273 h 4285"/>
                <a:gd name="T92" fmla="*/ 2351 w 4872"/>
                <a:gd name="T93" fmla="*/ 4100 h 4285"/>
                <a:gd name="T94" fmla="*/ 2960 w 4872"/>
                <a:gd name="T95" fmla="*/ 3513 h 4285"/>
                <a:gd name="T96" fmla="*/ 3368 w 4872"/>
                <a:gd name="T97" fmla="*/ 3341 h 4285"/>
                <a:gd name="T98" fmla="*/ 3355 w 4872"/>
                <a:gd name="T99" fmla="*/ 3608 h 4285"/>
                <a:gd name="T100" fmla="*/ 3710 w 4872"/>
                <a:gd name="T101" fmla="*/ 3883 h 4285"/>
                <a:gd name="T102" fmla="*/ 3912 w 4872"/>
                <a:gd name="T103" fmla="*/ 3853 h 4285"/>
                <a:gd name="T104" fmla="*/ 4264 w 4872"/>
                <a:gd name="T105" fmla="*/ 3788 h 4285"/>
                <a:gd name="T106" fmla="*/ 4582 w 4872"/>
                <a:gd name="T107" fmla="*/ 3536 h 4285"/>
                <a:gd name="T108" fmla="*/ 4522 w 4872"/>
                <a:gd name="T109" fmla="*/ 3204 h 4285"/>
                <a:gd name="T110" fmla="*/ 4329 w 4872"/>
                <a:gd name="T111" fmla="*/ 3081 h 4285"/>
                <a:gd name="T112" fmla="*/ 4219 w 4872"/>
                <a:gd name="T113" fmla="*/ 2942 h 4285"/>
                <a:gd name="T114" fmla="*/ 4462 w 4872"/>
                <a:gd name="T115" fmla="*/ 2532 h 4285"/>
                <a:gd name="T116" fmla="*/ 4794 w 4872"/>
                <a:gd name="T117" fmla="*/ 2165 h 42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72"/>
                <a:gd name="T178" fmla="*/ 0 h 4285"/>
                <a:gd name="T179" fmla="*/ 4872 w 4872"/>
                <a:gd name="T180" fmla="*/ 4285 h 42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6" name="Freeform 26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>
                <a:gd name="T0" fmla="*/ 157 w 477"/>
                <a:gd name="T1" fmla="*/ 380 h 947"/>
                <a:gd name="T2" fmla="*/ 187 w 477"/>
                <a:gd name="T3" fmla="*/ 325 h 947"/>
                <a:gd name="T4" fmla="*/ 220 w 477"/>
                <a:gd name="T5" fmla="*/ 272 h 947"/>
                <a:gd name="T6" fmla="*/ 257 w 477"/>
                <a:gd name="T7" fmla="*/ 222 h 947"/>
                <a:gd name="T8" fmla="*/ 295 w 477"/>
                <a:gd name="T9" fmla="*/ 173 h 947"/>
                <a:gd name="T10" fmla="*/ 337 w 477"/>
                <a:gd name="T11" fmla="*/ 128 h 947"/>
                <a:gd name="T12" fmla="*/ 382 w 477"/>
                <a:gd name="T13" fmla="*/ 83 h 947"/>
                <a:gd name="T14" fmla="*/ 430 w 477"/>
                <a:gd name="T15" fmla="*/ 40 h 947"/>
                <a:gd name="T16" fmla="*/ 477 w 477"/>
                <a:gd name="T17" fmla="*/ 0 h 947"/>
                <a:gd name="T18" fmla="*/ 442 w 477"/>
                <a:gd name="T19" fmla="*/ 58 h 947"/>
                <a:gd name="T20" fmla="*/ 407 w 477"/>
                <a:gd name="T21" fmla="*/ 115 h 947"/>
                <a:gd name="T22" fmla="*/ 372 w 477"/>
                <a:gd name="T23" fmla="*/ 173 h 947"/>
                <a:gd name="T24" fmla="*/ 337 w 477"/>
                <a:gd name="T25" fmla="*/ 230 h 947"/>
                <a:gd name="T26" fmla="*/ 305 w 477"/>
                <a:gd name="T27" fmla="*/ 287 h 947"/>
                <a:gd name="T28" fmla="*/ 272 w 477"/>
                <a:gd name="T29" fmla="*/ 345 h 947"/>
                <a:gd name="T30" fmla="*/ 240 w 477"/>
                <a:gd name="T31" fmla="*/ 405 h 947"/>
                <a:gd name="T32" fmla="*/ 210 w 477"/>
                <a:gd name="T33" fmla="*/ 462 h 947"/>
                <a:gd name="T34" fmla="*/ 180 w 477"/>
                <a:gd name="T35" fmla="*/ 522 h 947"/>
                <a:gd name="T36" fmla="*/ 150 w 477"/>
                <a:gd name="T37" fmla="*/ 582 h 947"/>
                <a:gd name="T38" fmla="*/ 122 w 477"/>
                <a:gd name="T39" fmla="*/ 642 h 947"/>
                <a:gd name="T40" fmla="*/ 95 w 477"/>
                <a:gd name="T41" fmla="*/ 702 h 947"/>
                <a:gd name="T42" fmla="*/ 70 w 477"/>
                <a:gd name="T43" fmla="*/ 762 h 947"/>
                <a:gd name="T44" fmla="*/ 45 w 477"/>
                <a:gd name="T45" fmla="*/ 824 h 947"/>
                <a:gd name="T46" fmla="*/ 22 w 477"/>
                <a:gd name="T47" fmla="*/ 884 h 947"/>
                <a:gd name="T48" fmla="*/ 0 w 477"/>
                <a:gd name="T49" fmla="*/ 947 h 947"/>
                <a:gd name="T50" fmla="*/ 5 w 477"/>
                <a:gd name="T51" fmla="*/ 872 h 947"/>
                <a:gd name="T52" fmla="*/ 12 w 477"/>
                <a:gd name="T53" fmla="*/ 799 h 947"/>
                <a:gd name="T54" fmla="*/ 27 w 477"/>
                <a:gd name="T55" fmla="*/ 727 h 947"/>
                <a:gd name="T56" fmla="*/ 45 w 477"/>
                <a:gd name="T57" fmla="*/ 654 h 947"/>
                <a:gd name="T58" fmla="*/ 70 w 477"/>
                <a:gd name="T59" fmla="*/ 585 h 947"/>
                <a:gd name="T60" fmla="*/ 95 w 477"/>
                <a:gd name="T61" fmla="*/ 515 h 947"/>
                <a:gd name="T62" fmla="*/ 125 w 477"/>
                <a:gd name="T63" fmla="*/ 447 h 947"/>
                <a:gd name="T64" fmla="*/ 157 w 477"/>
                <a:gd name="T65" fmla="*/ 380 h 9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7"/>
                <a:gd name="T100" fmla="*/ 0 h 947"/>
                <a:gd name="T101" fmla="*/ 477 w 477"/>
                <a:gd name="T102" fmla="*/ 947 h 9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7" name="Freeform 27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>
                <a:gd name="T0" fmla="*/ 3715 w 4140"/>
                <a:gd name="T1" fmla="*/ 734 h 3811"/>
                <a:gd name="T2" fmla="*/ 3757 w 4140"/>
                <a:gd name="T3" fmla="*/ 534 h 3811"/>
                <a:gd name="T4" fmla="*/ 3857 w 4140"/>
                <a:gd name="T5" fmla="*/ 469 h 3811"/>
                <a:gd name="T6" fmla="*/ 3992 w 4140"/>
                <a:gd name="T7" fmla="*/ 499 h 3811"/>
                <a:gd name="T8" fmla="*/ 4112 w 4140"/>
                <a:gd name="T9" fmla="*/ 632 h 3811"/>
                <a:gd name="T10" fmla="*/ 4125 w 4140"/>
                <a:gd name="T11" fmla="*/ 866 h 3811"/>
                <a:gd name="T12" fmla="*/ 4005 w 4140"/>
                <a:gd name="T13" fmla="*/ 966 h 3811"/>
                <a:gd name="T14" fmla="*/ 4075 w 4140"/>
                <a:gd name="T15" fmla="*/ 1223 h 3811"/>
                <a:gd name="T16" fmla="*/ 4027 w 4140"/>
                <a:gd name="T17" fmla="*/ 1576 h 3811"/>
                <a:gd name="T18" fmla="*/ 4010 w 4140"/>
                <a:gd name="T19" fmla="*/ 2280 h 3811"/>
                <a:gd name="T20" fmla="*/ 3960 w 4140"/>
                <a:gd name="T21" fmla="*/ 2664 h 3811"/>
                <a:gd name="T22" fmla="*/ 3857 w 4140"/>
                <a:gd name="T23" fmla="*/ 2644 h 3811"/>
                <a:gd name="T24" fmla="*/ 3663 w 4140"/>
                <a:gd name="T25" fmla="*/ 2190 h 3811"/>
                <a:gd name="T26" fmla="*/ 3350 w 4140"/>
                <a:gd name="T27" fmla="*/ 2432 h 3811"/>
                <a:gd name="T28" fmla="*/ 3290 w 4140"/>
                <a:gd name="T29" fmla="*/ 2999 h 3811"/>
                <a:gd name="T30" fmla="*/ 3260 w 4140"/>
                <a:gd name="T31" fmla="*/ 3249 h 3811"/>
                <a:gd name="T32" fmla="*/ 3220 w 4140"/>
                <a:gd name="T33" fmla="*/ 3443 h 3811"/>
                <a:gd name="T34" fmla="*/ 3198 w 4140"/>
                <a:gd name="T35" fmla="*/ 3536 h 3811"/>
                <a:gd name="T36" fmla="*/ 3275 w 4140"/>
                <a:gd name="T37" fmla="*/ 3596 h 3811"/>
                <a:gd name="T38" fmla="*/ 3078 w 4140"/>
                <a:gd name="T39" fmla="*/ 3651 h 3811"/>
                <a:gd name="T40" fmla="*/ 2831 w 4140"/>
                <a:gd name="T41" fmla="*/ 3598 h 3811"/>
                <a:gd name="T42" fmla="*/ 2748 w 4140"/>
                <a:gd name="T43" fmla="*/ 3783 h 3811"/>
                <a:gd name="T44" fmla="*/ 2561 w 4140"/>
                <a:gd name="T45" fmla="*/ 3793 h 3811"/>
                <a:gd name="T46" fmla="*/ 2656 w 4140"/>
                <a:gd name="T47" fmla="*/ 3631 h 3811"/>
                <a:gd name="T48" fmla="*/ 2561 w 4140"/>
                <a:gd name="T49" fmla="*/ 3598 h 3811"/>
                <a:gd name="T50" fmla="*/ 2511 w 4140"/>
                <a:gd name="T51" fmla="*/ 3493 h 3811"/>
                <a:gd name="T52" fmla="*/ 2119 w 4140"/>
                <a:gd name="T53" fmla="*/ 3111 h 3811"/>
                <a:gd name="T54" fmla="*/ 1689 w 4140"/>
                <a:gd name="T55" fmla="*/ 3074 h 3811"/>
                <a:gd name="T56" fmla="*/ 1607 w 4140"/>
                <a:gd name="T57" fmla="*/ 3216 h 3811"/>
                <a:gd name="T58" fmla="*/ 1637 w 4140"/>
                <a:gd name="T59" fmla="*/ 3523 h 3811"/>
                <a:gd name="T60" fmla="*/ 1836 w 4140"/>
                <a:gd name="T61" fmla="*/ 3743 h 3811"/>
                <a:gd name="T62" fmla="*/ 1684 w 4140"/>
                <a:gd name="T63" fmla="*/ 3801 h 3811"/>
                <a:gd name="T64" fmla="*/ 1449 w 4140"/>
                <a:gd name="T65" fmla="*/ 3621 h 3811"/>
                <a:gd name="T66" fmla="*/ 1214 w 4140"/>
                <a:gd name="T67" fmla="*/ 3451 h 3811"/>
                <a:gd name="T68" fmla="*/ 1039 w 4140"/>
                <a:gd name="T69" fmla="*/ 3528 h 3811"/>
                <a:gd name="T70" fmla="*/ 1049 w 4140"/>
                <a:gd name="T71" fmla="*/ 3686 h 3811"/>
                <a:gd name="T72" fmla="*/ 925 w 4140"/>
                <a:gd name="T73" fmla="*/ 3736 h 3811"/>
                <a:gd name="T74" fmla="*/ 857 w 4140"/>
                <a:gd name="T75" fmla="*/ 3199 h 3811"/>
                <a:gd name="T76" fmla="*/ 762 w 4140"/>
                <a:gd name="T77" fmla="*/ 2914 h 3811"/>
                <a:gd name="T78" fmla="*/ 630 w 4140"/>
                <a:gd name="T79" fmla="*/ 2694 h 3811"/>
                <a:gd name="T80" fmla="*/ 512 w 4140"/>
                <a:gd name="T81" fmla="*/ 2872 h 3811"/>
                <a:gd name="T82" fmla="*/ 427 w 4140"/>
                <a:gd name="T83" fmla="*/ 3161 h 3811"/>
                <a:gd name="T84" fmla="*/ 325 w 4140"/>
                <a:gd name="T85" fmla="*/ 3246 h 3811"/>
                <a:gd name="T86" fmla="*/ 312 w 4140"/>
                <a:gd name="T87" fmla="*/ 3086 h 3811"/>
                <a:gd name="T88" fmla="*/ 245 w 4140"/>
                <a:gd name="T89" fmla="*/ 2652 h 3811"/>
                <a:gd name="T90" fmla="*/ 130 w 4140"/>
                <a:gd name="T91" fmla="*/ 2557 h 3811"/>
                <a:gd name="T92" fmla="*/ 28 w 4140"/>
                <a:gd name="T93" fmla="*/ 2028 h 3811"/>
                <a:gd name="T94" fmla="*/ 88 w 4140"/>
                <a:gd name="T95" fmla="*/ 1586 h 3811"/>
                <a:gd name="T96" fmla="*/ 150 w 4140"/>
                <a:gd name="T97" fmla="*/ 1381 h 3811"/>
                <a:gd name="T98" fmla="*/ 75 w 4140"/>
                <a:gd name="T99" fmla="*/ 1308 h 3811"/>
                <a:gd name="T100" fmla="*/ 357 w 4140"/>
                <a:gd name="T101" fmla="*/ 939 h 3811"/>
                <a:gd name="T102" fmla="*/ 440 w 4140"/>
                <a:gd name="T103" fmla="*/ 924 h 3811"/>
                <a:gd name="T104" fmla="*/ 615 w 4140"/>
                <a:gd name="T105" fmla="*/ 989 h 3811"/>
                <a:gd name="T106" fmla="*/ 725 w 4140"/>
                <a:gd name="T107" fmla="*/ 752 h 3811"/>
                <a:gd name="T108" fmla="*/ 1057 w 4140"/>
                <a:gd name="T109" fmla="*/ 359 h 3811"/>
                <a:gd name="T110" fmla="*/ 1402 w 4140"/>
                <a:gd name="T111" fmla="*/ 142 h 3811"/>
                <a:gd name="T112" fmla="*/ 1809 w 4140"/>
                <a:gd name="T113" fmla="*/ 20 h 3811"/>
                <a:gd name="T114" fmla="*/ 2229 w 4140"/>
                <a:gd name="T115" fmla="*/ 10 h 3811"/>
                <a:gd name="T116" fmla="*/ 2626 w 4140"/>
                <a:gd name="T117" fmla="*/ 112 h 3811"/>
                <a:gd name="T118" fmla="*/ 3105 w 4140"/>
                <a:gd name="T119" fmla="*/ 419 h 3811"/>
                <a:gd name="T120" fmla="*/ 3453 w 4140"/>
                <a:gd name="T121" fmla="*/ 879 h 38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40"/>
                <a:gd name="T184" fmla="*/ 0 h 3811"/>
                <a:gd name="T185" fmla="*/ 4140 w 4140"/>
                <a:gd name="T186" fmla="*/ 3811 h 38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0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8" name="Freeform 28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>
                <a:gd name="T0" fmla="*/ 912 w 1877"/>
                <a:gd name="T1" fmla="*/ 110 h 2105"/>
                <a:gd name="T2" fmla="*/ 1202 w 1877"/>
                <a:gd name="T3" fmla="*/ 270 h 2105"/>
                <a:gd name="T4" fmla="*/ 1457 w 1877"/>
                <a:gd name="T5" fmla="*/ 489 h 2105"/>
                <a:gd name="T6" fmla="*/ 1664 w 1877"/>
                <a:gd name="T7" fmla="*/ 764 h 2105"/>
                <a:gd name="T8" fmla="*/ 1817 w 1877"/>
                <a:gd name="T9" fmla="*/ 1136 h 2105"/>
                <a:gd name="T10" fmla="*/ 1877 w 1877"/>
                <a:gd name="T11" fmla="*/ 1561 h 2105"/>
                <a:gd name="T12" fmla="*/ 1824 w 1877"/>
                <a:gd name="T13" fmla="*/ 1718 h 2105"/>
                <a:gd name="T14" fmla="*/ 1724 w 1877"/>
                <a:gd name="T15" fmla="*/ 1783 h 2105"/>
                <a:gd name="T16" fmla="*/ 1672 w 1877"/>
                <a:gd name="T17" fmla="*/ 1843 h 2105"/>
                <a:gd name="T18" fmla="*/ 1627 w 1877"/>
                <a:gd name="T19" fmla="*/ 1910 h 2105"/>
                <a:gd name="T20" fmla="*/ 1562 w 1877"/>
                <a:gd name="T21" fmla="*/ 1995 h 2105"/>
                <a:gd name="T22" fmla="*/ 1442 w 1877"/>
                <a:gd name="T23" fmla="*/ 2070 h 2105"/>
                <a:gd name="T24" fmla="*/ 1359 w 1877"/>
                <a:gd name="T25" fmla="*/ 2077 h 2105"/>
                <a:gd name="T26" fmla="*/ 1325 w 1877"/>
                <a:gd name="T27" fmla="*/ 2020 h 2105"/>
                <a:gd name="T28" fmla="*/ 1354 w 1877"/>
                <a:gd name="T29" fmla="*/ 1933 h 2105"/>
                <a:gd name="T30" fmla="*/ 1367 w 1877"/>
                <a:gd name="T31" fmla="*/ 1828 h 2105"/>
                <a:gd name="T32" fmla="*/ 1469 w 1877"/>
                <a:gd name="T33" fmla="*/ 1775 h 2105"/>
                <a:gd name="T34" fmla="*/ 1587 w 1877"/>
                <a:gd name="T35" fmla="*/ 1768 h 2105"/>
                <a:gd name="T36" fmla="*/ 1642 w 1877"/>
                <a:gd name="T37" fmla="*/ 1705 h 2105"/>
                <a:gd name="T38" fmla="*/ 1674 w 1877"/>
                <a:gd name="T39" fmla="*/ 1650 h 2105"/>
                <a:gd name="T40" fmla="*/ 1757 w 1877"/>
                <a:gd name="T41" fmla="*/ 1638 h 2105"/>
                <a:gd name="T42" fmla="*/ 1827 w 1877"/>
                <a:gd name="T43" fmla="*/ 1558 h 2105"/>
                <a:gd name="T44" fmla="*/ 1864 w 1877"/>
                <a:gd name="T45" fmla="*/ 1478 h 2105"/>
                <a:gd name="T46" fmla="*/ 1832 w 1877"/>
                <a:gd name="T47" fmla="*/ 1431 h 2105"/>
                <a:gd name="T48" fmla="*/ 1779 w 1877"/>
                <a:gd name="T49" fmla="*/ 1428 h 2105"/>
                <a:gd name="T50" fmla="*/ 1764 w 1877"/>
                <a:gd name="T51" fmla="*/ 1371 h 2105"/>
                <a:gd name="T52" fmla="*/ 1724 w 1877"/>
                <a:gd name="T53" fmla="*/ 1286 h 2105"/>
                <a:gd name="T54" fmla="*/ 1662 w 1877"/>
                <a:gd name="T55" fmla="*/ 1333 h 2105"/>
                <a:gd name="T56" fmla="*/ 1622 w 1877"/>
                <a:gd name="T57" fmla="*/ 1453 h 2105"/>
                <a:gd name="T58" fmla="*/ 1554 w 1877"/>
                <a:gd name="T59" fmla="*/ 1541 h 2105"/>
                <a:gd name="T60" fmla="*/ 1512 w 1877"/>
                <a:gd name="T61" fmla="*/ 1628 h 2105"/>
                <a:gd name="T62" fmla="*/ 1427 w 1877"/>
                <a:gd name="T63" fmla="*/ 1653 h 2105"/>
                <a:gd name="T64" fmla="*/ 1392 w 1877"/>
                <a:gd name="T65" fmla="*/ 1541 h 2105"/>
                <a:gd name="T66" fmla="*/ 1434 w 1877"/>
                <a:gd name="T67" fmla="*/ 1381 h 2105"/>
                <a:gd name="T68" fmla="*/ 1407 w 1877"/>
                <a:gd name="T69" fmla="*/ 1276 h 2105"/>
                <a:gd name="T70" fmla="*/ 1437 w 1877"/>
                <a:gd name="T71" fmla="*/ 1216 h 2105"/>
                <a:gd name="T72" fmla="*/ 1479 w 1877"/>
                <a:gd name="T73" fmla="*/ 1139 h 2105"/>
                <a:gd name="T74" fmla="*/ 1437 w 1877"/>
                <a:gd name="T75" fmla="*/ 1039 h 2105"/>
                <a:gd name="T76" fmla="*/ 1327 w 1877"/>
                <a:gd name="T77" fmla="*/ 986 h 2105"/>
                <a:gd name="T78" fmla="*/ 1292 w 1877"/>
                <a:gd name="T79" fmla="*/ 854 h 2105"/>
                <a:gd name="T80" fmla="*/ 1367 w 1877"/>
                <a:gd name="T81" fmla="*/ 712 h 2105"/>
                <a:gd name="T82" fmla="*/ 1412 w 1877"/>
                <a:gd name="T83" fmla="*/ 577 h 2105"/>
                <a:gd name="T84" fmla="*/ 1327 w 1877"/>
                <a:gd name="T85" fmla="*/ 479 h 2105"/>
                <a:gd name="T86" fmla="*/ 1195 w 1877"/>
                <a:gd name="T87" fmla="*/ 449 h 2105"/>
                <a:gd name="T88" fmla="*/ 1075 w 1877"/>
                <a:gd name="T89" fmla="*/ 394 h 2105"/>
                <a:gd name="T90" fmla="*/ 977 w 1877"/>
                <a:gd name="T91" fmla="*/ 287 h 2105"/>
                <a:gd name="T92" fmla="*/ 892 w 1877"/>
                <a:gd name="T93" fmla="*/ 222 h 2105"/>
                <a:gd name="T94" fmla="*/ 860 w 1877"/>
                <a:gd name="T95" fmla="*/ 160 h 2105"/>
                <a:gd name="T96" fmla="*/ 827 w 1877"/>
                <a:gd name="T97" fmla="*/ 115 h 2105"/>
                <a:gd name="T98" fmla="*/ 740 w 1877"/>
                <a:gd name="T99" fmla="*/ 125 h 2105"/>
                <a:gd name="T100" fmla="*/ 635 w 1877"/>
                <a:gd name="T101" fmla="*/ 152 h 2105"/>
                <a:gd name="T102" fmla="*/ 523 w 1877"/>
                <a:gd name="T103" fmla="*/ 172 h 2105"/>
                <a:gd name="T104" fmla="*/ 398 w 1877"/>
                <a:gd name="T105" fmla="*/ 137 h 2105"/>
                <a:gd name="T106" fmla="*/ 243 w 1877"/>
                <a:gd name="T107" fmla="*/ 137 h 2105"/>
                <a:gd name="T108" fmla="*/ 80 w 1877"/>
                <a:gd name="T109" fmla="*/ 170 h 2105"/>
                <a:gd name="T110" fmla="*/ 20 w 1877"/>
                <a:gd name="T111" fmla="*/ 70 h 2105"/>
                <a:gd name="T112" fmla="*/ 88 w 1877"/>
                <a:gd name="T113" fmla="*/ 25 h 2105"/>
                <a:gd name="T114" fmla="*/ 260 w 1877"/>
                <a:gd name="T115" fmla="*/ 5 h 2105"/>
                <a:gd name="T116" fmla="*/ 428 w 1877"/>
                <a:gd name="T117" fmla="*/ 2 h 2105"/>
                <a:gd name="T118" fmla="*/ 595 w 1877"/>
                <a:gd name="T119" fmla="*/ 20 h 21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7"/>
                <a:gd name="T181" fmla="*/ 0 h 2105"/>
                <a:gd name="T182" fmla="*/ 1877 w 1877"/>
                <a:gd name="T183" fmla="*/ 2105 h 21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>
                <a:gd name="T0" fmla="*/ 617 w 2126"/>
                <a:gd name="T1" fmla="*/ 127 h 2447"/>
                <a:gd name="T2" fmla="*/ 827 w 2126"/>
                <a:gd name="T3" fmla="*/ 160 h 2447"/>
                <a:gd name="T4" fmla="*/ 1091 w 2126"/>
                <a:gd name="T5" fmla="*/ 92 h 2447"/>
                <a:gd name="T6" fmla="*/ 1349 w 2126"/>
                <a:gd name="T7" fmla="*/ 339 h 2447"/>
                <a:gd name="T8" fmla="*/ 1668 w 2126"/>
                <a:gd name="T9" fmla="*/ 512 h 2447"/>
                <a:gd name="T10" fmla="*/ 1571 w 2126"/>
                <a:gd name="T11" fmla="*/ 517 h 2447"/>
                <a:gd name="T12" fmla="*/ 1429 w 2126"/>
                <a:gd name="T13" fmla="*/ 562 h 2447"/>
                <a:gd name="T14" fmla="*/ 1416 w 2126"/>
                <a:gd name="T15" fmla="*/ 756 h 2447"/>
                <a:gd name="T16" fmla="*/ 1501 w 2126"/>
                <a:gd name="T17" fmla="*/ 931 h 2447"/>
                <a:gd name="T18" fmla="*/ 1571 w 2126"/>
                <a:gd name="T19" fmla="*/ 891 h 2447"/>
                <a:gd name="T20" fmla="*/ 1738 w 2126"/>
                <a:gd name="T21" fmla="*/ 1031 h 2447"/>
                <a:gd name="T22" fmla="*/ 1701 w 2126"/>
                <a:gd name="T23" fmla="*/ 1283 h 2447"/>
                <a:gd name="T24" fmla="*/ 1683 w 2126"/>
                <a:gd name="T25" fmla="*/ 1608 h 2447"/>
                <a:gd name="T26" fmla="*/ 1781 w 2126"/>
                <a:gd name="T27" fmla="*/ 1648 h 2447"/>
                <a:gd name="T28" fmla="*/ 1896 w 2126"/>
                <a:gd name="T29" fmla="*/ 1565 h 2447"/>
                <a:gd name="T30" fmla="*/ 2031 w 2126"/>
                <a:gd name="T31" fmla="*/ 1323 h 2447"/>
                <a:gd name="T32" fmla="*/ 2006 w 2126"/>
                <a:gd name="T33" fmla="*/ 1523 h 2447"/>
                <a:gd name="T34" fmla="*/ 1888 w 2126"/>
                <a:gd name="T35" fmla="*/ 1658 h 2447"/>
                <a:gd name="T36" fmla="*/ 1646 w 2126"/>
                <a:gd name="T37" fmla="*/ 1730 h 2447"/>
                <a:gd name="T38" fmla="*/ 1631 w 2126"/>
                <a:gd name="T39" fmla="*/ 2037 h 2447"/>
                <a:gd name="T40" fmla="*/ 1574 w 2126"/>
                <a:gd name="T41" fmla="*/ 1963 h 2447"/>
                <a:gd name="T42" fmla="*/ 1381 w 2126"/>
                <a:gd name="T43" fmla="*/ 1700 h 2447"/>
                <a:gd name="T44" fmla="*/ 1139 w 2126"/>
                <a:gd name="T45" fmla="*/ 1715 h 2447"/>
                <a:gd name="T46" fmla="*/ 1031 w 2126"/>
                <a:gd name="T47" fmla="*/ 1900 h 2447"/>
                <a:gd name="T48" fmla="*/ 1141 w 2126"/>
                <a:gd name="T49" fmla="*/ 2145 h 2447"/>
                <a:gd name="T50" fmla="*/ 1146 w 2126"/>
                <a:gd name="T51" fmla="*/ 2205 h 2447"/>
                <a:gd name="T52" fmla="*/ 942 w 2126"/>
                <a:gd name="T53" fmla="*/ 2305 h 2447"/>
                <a:gd name="T54" fmla="*/ 742 w 2126"/>
                <a:gd name="T55" fmla="*/ 2372 h 2447"/>
                <a:gd name="T56" fmla="*/ 584 w 2126"/>
                <a:gd name="T57" fmla="*/ 2357 h 2447"/>
                <a:gd name="T58" fmla="*/ 462 w 2126"/>
                <a:gd name="T59" fmla="*/ 2312 h 2447"/>
                <a:gd name="T60" fmla="*/ 369 w 2126"/>
                <a:gd name="T61" fmla="*/ 2372 h 2447"/>
                <a:gd name="T62" fmla="*/ 77 w 2126"/>
                <a:gd name="T63" fmla="*/ 2290 h 2447"/>
                <a:gd name="T64" fmla="*/ 85 w 2126"/>
                <a:gd name="T65" fmla="*/ 2057 h 2447"/>
                <a:gd name="T66" fmla="*/ 50 w 2126"/>
                <a:gd name="T67" fmla="*/ 1905 h 2447"/>
                <a:gd name="T68" fmla="*/ 122 w 2126"/>
                <a:gd name="T69" fmla="*/ 1728 h 2447"/>
                <a:gd name="T70" fmla="*/ 47 w 2126"/>
                <a:gd name="T71" fmla="*/ 1650 h 2447"/>
                <a:gd name="T72" fmla="*/ 95 w 2126"/>
                <a:gd name="T73" fmla="*/ 1585 h 2447"/>
                <a:gd name="T74" fmla="*/ 269 w 2126"/>
                <a:gd name="T75" fmla="*/ 1486 h 2447"/>
                <a:gd name="T76" fmla="*/ 362 w 2126"/>
                <a:gd name="T77" fmla="*/ 1396 h 2447"/>
                <a:gd name="T78" fmla="*/ 519 w 2126"/>
                <a:gd name="T79" fmla="*/ 1326 h 2447"/>
                <a:gd name="T80" fmla="*/ 617 w 2126"/>
                <a:gd name="T81" fmla="*/ 1398 h 2447"/>
                <a:gd name="T82" fmla="*/ 679 w 2126"/>
                <a:gd name="T83" fmla="*/ 1338 h 2447"/>
                <a:gd name="T84" fmla="*/ 607 w 2126"/>
                <a:gd name="T85" fmla="*/ 1233 h 2447"/>
                <a:gd name="T86" fmla="*/ 519 w 2126"/>
                <a:gd name="T87" fmla="*/ 1124 h 2447"/>
                <a:gd name="T88" fmla="*/ 387 w 2126"/>
                <a:gd name="T89" fmla="*/ 899 h 2447"/>
                <a:gd name="T90" fmla="*/ 252 w 2126"/>
                <a:gd name="T91" fmla="*/ 819 h 2447"/>
                <a:gd name="T92" fmla="*/ 170 w 2126"/>
                <a:gd name="T93" fmla="*/ 986 h 2447"/>
                <a:gd name="T94" fmla="*/ 90 w 2126"/>
                <a:gd name="T95" fmla="*/ 829 h 2447"/>
                <a:gd name="T96" fmla="*/ 227 w 2126"/>
                <a:gd name="T97" fmla="*/ 719 h 2447"/>
                <a:gd name="T98" fmla="*/ 384 w 2126"/>
                <a:gd name="T99" fmla="*/ 637 h 2447"/>
                <a:gd name="T100" fmla="*/ 427 w 2126"/>
                <a:gd name="T101" fmla="*/ 389 h 2447"/>
                <a:gd name="T102" fmla="*/ 304 w 2126"/>
                <a:gd name="T103" fmla="*/ 332 h 2447"/>
                <a:gd name="T104" fmla="*/ 212 w 2126"/>
                <a:gd name="T105" fmla="*/ 274 h 2447"/>
                <a:gd name="T106" fmla="*/ 132 w 2126"/>
                <a:gd name="T107" fmla="*/ 102 h 2447"/>
                <a:gd name="T108" fmla="*/ 200 w 2126"/>
                <a:gd name="T109" fmla="*/ 20 h 2447"/>
                <a:gd name="T110" fmla="*/ 352 w 2126"/>
                <a:gd name="T111" fmla="*/ 132 h 2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26"/>
                <a:gd name="T169" fmla="*/ 0 h 2447"/>
                <a:gd name="T170" fmla="*/ 2126 w 2126"/>
                <a:gd name="T171" fmla="*/ 2447 h 2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0" name="Freeform 30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>
                <a:gd name="T0" fmla="*/ 932 w 1442"/>
                <a:gd name="T1" fmla="*/ 52 h 1860"/>
                <a:gd name="T2" fmla="*/ 990 w 1442"/>
                <a:gd name="T3" fmla="*/ 102 h 1860"/>
                <a:gd name="T4" fmla="*/ 977 w 1442"/>
                <a:gd name="T5" fmla="*/ 237 h 1860"/>
                <a:gd name="T6" fmla="*/ 1062 w 1442"/>
                <a:gd name="T7" fmla="*/ 279 h 1860"/>
                <a:gd name="T8" fmla="*/ 1102 w 1442"/>
                <a:gd name="T9" fmla="*/ 317 h 1860"/>
                <a:gd name="T10" fmla="*/ 1162 w 1442"/>
                <a:gd name="T11" fmla="*/ 344 h 1860"/>
                <a:gd name="T12" fmla="*/ 1174 w 1442"/>
                <a:gd name="T13" fmla="*/ 442 h 1860"/>
                <a:gd name="T14" fmla="*/ 1077 w 1442"/>
                <a:gd name="T15" fmla="*/ 589 h 1860"/>
                <a:gd name="T16" fmla="*/ 935 w 1442"/>
                <a:gd name="T17" fmla="*/ 609 h 1860"/>
                <a:gd name="T18" fmla="*/ 860 w 1442"/>
                <a:gd name="T19" fmla="*/ 701 h 1860"/>
                <a:gd name="T20" fmla="*/ 887 w 1442"/>
                <a:gd name="T21" fmla="*/ 824 h 1860"/>
                <a:gd name="T22" fmla="*/ 902 w 1442"/>
                <a:gd name="T23" fmla="*/ 979 h 1860"/>
                <a:gd name="T24" fmla="*/ 985 w 1442"/>
                <a:gd name="T25" fmla="*/ 964 h 1860"/>
                <a:gd name="T26" fmla="*/ 1065 w 1442"/>
                <a:gd name="T27" fmla="*/ 906 h 1860"/>
                <a:gd name="T28" fmla="*/ 1144 w 1442"/>
                <a:gd name="T29" fmla="*/ 799 h 1860"/>
                <a:gd name="T30" fmla="*/ 1214 w 1442"/>
                <a:gd name="T31" fmla="*/ 956 h 1860"/>
                <a:gd name="T32" fmla="*/ 1377 w 1442"/>
                <a:gd name="T33" fmla="*/ 1093 h 1860"/>
                <a:gd name="T34" fmla="*/ 1369 w 1442"/>
                <a:gd name="T35" fmla="*/ 1183 h 1860"/>
                <a:gd name="T36" fmla="*/ 1432 w 1442"/>
                <a:gd name="T37" fmla="*/ 1223 h 1860"/>
                <a:gd name="T38" fmla="*/ 1399 w 1442"/>
                <a:gd name="T39" fmla="*/ 1246 h 1860"/>
                <a:gd name="T40" fmla="*/ 1339 w 1442"/>
                <a:gd name="T41" fmla="*/ 1193 h 1860"/>
                <a:gd name="T42" fmla="*/ 1254 w 1442"/>
                <a:gd name="T43" fmla="*/ 1218 h 1860"/>
                <a:gd name="T44" fmla="*/ 1172 w 1442"/>
                <a:gd name="T45" fmla="*/ 1253 h 1860"/>
                <a:gd name="T46" fmla="*/ 1089 w 1442"/>
                <a:gd name="T47" fmla="*/ 1281 h 1860"/>
                <a:gd name="T48" fmla="*/ 1030 w 1442"/>
                <a:gd name="T49" fmla="*/ 1391 h 1860"/>
                <a:gd name="T50" fmla="*/ 927 w 1442"/>
                <a:gd name="T51" fmla="*/ 1446 h 1860"/>
                <a:gd name="T52" fmla="*/ 835 w 1442"/>
                <a:gd name="T53" fmla="*/ 1471 h 1860"/>
                <a:gd name="T54" fmla="*/ 767 w 1442"/>
                <a:gd name="T55" fmla="*/ 1545 h 1860"/>
                <a:gd name="T56" fmla="*/ 722 w 1442"/>
                <a:gd name="T57" fmla="*/ 1640 h 1860"/>
                <a:gd name="T58" fmla="*/ 715 w 1442"/>
                <a:gd name="T59" fmla="*/ 1665 h 1860"/>
                <a:gd name="T60" fmla="*/ 660 w 1442"/>
                <a:gd name="T61" fmla="*/ 1638 h 1860"/>
                <a:gd name="T62" fmla="*/ 622 w 1442"/>
                <a:gd name="T63" fmla="*/ 1513 h 1860"/>
                <a:gd name="T64" fmla="*/ 525 w 1442"/>
                <a:gd name="T65" fmla="*/ 1458 h 1860"/>
                <a:gd name="T66" fmla="*/ 445 w 1442"/>
                <a:gd name="T67" fmla="*/ 1401 h 1860"/>
                <a:gd name="T68" fmla="*/ 338 w 1442"/>
                <a:gd name="T69" fmla="*/ 1376 h 1860"/>
                <a:gd name="T70" fmla="*/ 245 w 1442"/>
                <a:gd name="T71" fmla="*/ 1483 h 1860"/>
                <a:gd name="T72" fmla="*/ 315 w 1442"/>
                <a:gd name="T73" fmla="*/ 1598 h 1860"/>
                <a:gd name="T74" fmla="*/ 340 w 1442"/>
                <a:gd name="T75" fmla="*/ 1708 h 1860"/>
                <a:gd name="T76" fmla="*/ 410 w 1442"/>
                <a:gd name="T77" fmla="*/ 1795 h 1860"/>
                <a:gd name="T78" fmla="*/ 325 w 1442"/>
                <a:gd name="T79" fmla="*/ 1828 h 1860"/>
                <a:gd name="T80" fmla="*/ 235 w 1442"/>
                <a:gd name="T81" fmla="*/ 1738 h 1860"/>
                <a:gd name="T82" fmla="*/ 195 w 1442"/>
                <a:gd name="T83" fmla="*/ 1660 h 1860"/>
                <a:gd name="T84" fmla="*/ 145 w 1442"/>
                <a:gd name="T85" fmla="*/ 1558 h 1860"/>
                <a:gd name="T86" fmla="*/ 128 w 1442"/>
                <a:gd name="T87" fmla="*/ 1223 h 1860"/>
                <a:gd name="T88" fmla="*/ 10 w 1442"/>
                <a:gd name="T89" fmla="*/ 1026 h 1860"/>
                <a:gd name="T90" fmla="*/ 50 w 1442"/>
                <a:gd name="T91" fmla="*/ 909 h 1860"/>
                <a:gd name="T92" fmla="*/ 120 w 1442"/>
                <a:gd name="T93" fmla="*/ 874 h 1860"/>
                <a:gd name="T94" fmla="*/ 215 w 1442"/>
                <a:gd name="T95" fmla="*/ 789 h 1860"/>
                <a:gd name="T96" fmla="*/ 250 w 1442"/>
                <a:gd name="T97" fmla="*/ 592 h 1860"/>
                <a:gd name="T98" fmla="*/ 422 w 1442"/>
                <a:gd name="T99" fmla="*/ 502 h 1860"/>
                <a:gd name="T100" fmla="*/ 522 w 1442"/>
                <a:gd name="T101" fmla="*/ 237 h 1860"/>
                <a:gd name="T102" fmla="*/ 547 w 1442"/>
                <a:gd name="T103" fmla="*/ 182 h 1860"/>
                <a:gd name="T104" fmla="*/ 757 w 1442"/>
                <a:gd name="T105" fmla="*/ 42 h 1860"/>
                <a:gd name="T106" fmla="*/ 875 w 1442"/>
                <a:gd name="T107" fmla="*/ 35 h 18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42"/>
                <a:gd name="T163" fmla="*/ 0 h 1860"/>
                <a:gd name="T164" fmla="*/ 1442 w 1442"/>
                <a:gd name="T165" fmla="*/ 1860 h 18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1" name="Freeform 31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>
                <a:gd name="T0" fmla="*/ 353 w 450"/>
                <a:gd name="T1" fmla="*/ 43 h 720"/>
                <a:gd name="T2" fmla="*/ 435 w 450"/>
                <a:gd name="T3" fmla="*/ 148 h 720"/>
                <a:gd name="T4" fmla="*/ 433 w 450"/>
                <a:gd name="T5" fmla="*/ 223 h 720"/>
                <a:gd name="T6" fmla="*/ 443 w 450"/>
                <a:gd name="T7" fmla="*/ 298 h 720"/>
                <a:gd name="T8" fmla="*/ 450 w 450"/>
                <a:gd name="T9" fmla="*/ 370 h 720"/>
                <a:gd name="T10" fmla="*/ 443 w 450"/>
                <a:gd name="T11" fmla="*/ 442 h 720"/>
                <a:gd name="T12" fmla="*/ 433 w 450"/>
                <a:gd name="T13" fmla="*/ 465 h 720"/>
                <a:gd name="T14" fmla="*/ 418 w 450"/>
                <a:gd name="T15" fmla="*/ 482 h 720"/>
                <a:gd name="T16" fmla="*/ 400 w 450"/>
                <a:gd name="T17" fmla="*/ 495 h 720"/>
                <a:gd name="T18" fmla="*/ 383 w 450"/>
                <a:gd name="T19" fmla="*/ 505 h 720"/>
                <a:gd name="T20" fmla="*/ 363 w 450"/>
                <a:gd name="T21" fmla="*/ 515 h 720"/>
                <a:gd name="T22" fmla="*/ 343 w 450"/>
                <a:gd name="T23" fmla="*/ 527 h 720"/>
                <a:gd name="T24" fmla="*/ 328 w 450"/>
                <a:gd name="T25" fmla="*/ 545 h 720"/>
                <a:gd name="T26" fmla="*/ 315 w 450"/>
                <a:gd name="T27" fmla="*/ 565 h 720"/>
                <a:gd name="T28" fmla="*/ 310 w 450"/>
                <a:gd name="T29" fmla="*/ 587 h 720"/>
                <a:gd name="T30" fmla="*/ 305 w 450"/>
                <a:gd name="T31" fmla="*/ 607 h 720"/>
                <a:gd name="T32" fmla="*/ 300 w 450"/>
                <a:gd name="T33" fmla="*/ 630 h 720"/>
                <a:gd name="T34" fmla="*/ 293 w 450"/>
                <a:gd name="T35" fmla="*/ 650 h 720"/>
                <a:gd name="T36" fmla="*/ 283 w 450"/>
                <a:gd name="T37" fmla="*/ 670 h 720"/>
                <a:gd name="T38" fmla="*/ 270 w 450"/>
                <a:gd name="T39" fmla="*/ 687 h 720"/>
                <a:gd name="T40" fmla="*/ 255 w 450"/>
                <a:gd name="T41" fmla="*/ 705 h 720"/>
                <a:gd name="T42" fmla="*/ 238 w 450"/>
                <a:gd name="T43" fmla="*/ 720 h 720"/>
                <a:gd name="T44" fmla="*/ 203 w 450"/>
                <a:gd name="T45" fmla="*/ 707 h 720"/>
                <a:gd name="T46" fmla="*/ 175 w 450"/>
                <a:gd name="T47" fmla="*/ 687 h 720"/>
                <a:gd name="T48" fmla="*/ 155 w 450"/>
                <a:gd name="T49" fmla="*/ 660 h 720"/>
                <a:gd name="T50" fmla="*/ 140 w 450"/>
                <a:gd name="T51" fmla="*/ 630 h 720"/>
                <a:gd name="T52" fmla="*/ 128 w 450"/>
                <a:gd name="T53" fmla="*/ 597 h 720"/>
                <a:gd name="T54" fmla="*/ 115 w 450"/>
                <a:gd name="T55" fmla="*/ 565 h 720"/>
                <a:gd name="T56" fmla="*/ 103 w 450"/>
                <a:gd name="T57" fmla="*/ 530 h 720"/>
                <a:gd name="T58" fmla="*/ 88 w 450"/>
                <a:gd name="T59" fmla="*/ 500 h 720"/>
                <a:gd name="T60" fmla="*/ 90 w 450"/>
                <a:gd name="T61" fmla="*/ 455 h 720"/>
                <a:gd name="T62" fmla="*/ 80 w 450"/>
                <a:gd name="T63" fmla="*/ 415 h 720"/>
                <a:gd name="T64" fmla="*/ 63 w 450"/>
                <a:gd name="T65" fmla="*/ 378 h 720"/>
                <a:gd name="T66" fmla="*/ 40 w 450"/>
                <a:gd name="T67" fmla="*/ 343 h 720"/>
                <a:gd name="T68" fmla="*/ 20 w 450"/>
                <a:gd name="T69" fmla="*/ 308 h 720"/>
                <a:gd name="T70" fmla="*/ 5 w 450"/>
                <a:gd name="T71" fmla="*/ 270 h 720"/>
                <a:gd name="T72" fmla="*/ 0 w 450"/>
                <a:gd name="T73" fmla="*/ 230 h 720"/>
                <a:gd name="T74" fmla="*/ 13 w 450"/>
                <a:gd name="T75" fmla="*/ 185 h 720"/>
                <a:gd name="T76" fmla="*/ 35 w 450"/>
                <a:gd name="T77" fmla="*/ 148 h 720"/>
                <a:gd name="T78" fmla="*/ 65 w 450"/>
                <a:gd name="T79" fmla="*/ 113 h 720"/>
                <a:gd name="T80" fmla="*/ 95 w 450"/>
                <a:gd name="T81" fmla="*/ 80 h 720"/>
                <a:gd name="T82" fmla="*/ 130 w 450"/>
                <a:gd name="T83" fmla="*/ 53 h 720"/>
                <a:gd name="T84" fmla="*/ 168 w 450"/>
                <a:gd name="T85" fmla="*/ 30 h 720"/>
                <a:gd name="T86" fmla="*/ 208 w 450"/>
                <a:gd name="T87" fmla="*/ 13 h 720"/>
                <a:gd name="T88" fmla="*/ 250 w 450"/>
                <a:gd name="T89" fmla="*/ 3 h 720"/>
                <a:gd name="T90" fmla="*/ 293 w 450"/>
                <a:gd name="T91" fmla="*/ 0 h 720"/>
                <a:gd name="T92" fmla="*/ 303 w 450"/>
                <a:gd name="T93" fmla="*/ 18 h 720"/>
                <a:gd name="T94" fmla="*/ 320 w 450"/>
                <a:gd name="T95" fmla="*/ 28 h 720"/>
                <a:gd name="T96" fmla="*/ 338 w 450"/>
                <a:gd name="T97" fmla="*/ 33 h 720"/>
                <a:gd name="T98" fmla="*/ 353 w 450"/>
                <a:gd name="T99" fmla="*/ 43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0"/>
                <a:gd name="T151" fmla="*/ 0 h 720"/>
                <a:gd name="T152" fmla="*/ 450 w 450"/>
                <a:gd name="T153" fmla="*/ 720 h 7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>
                <a:gd name="T0" fmla="*/ 242 w 250"/>
                <a:gd name="T1" fmla="*/ 142 h 282"/>
                <a:gd name="T2" fmla="*/ 217 w 250"/>
                <a:gd name="T3" fmla="*/ 170 h 282"/>
                <a:gd name="T4" fmla="*/ 187 w 250"/>
                <a:gd name="T5" fmla="*/ 192 h 282"/>
                <a:gd name="T6" fmla="*/ 157 w 250"/>
                <a:gd name="T7" fmla="*/ 210 h 282"/>
                <a:gd name="T8" fmla="*/ 128 w 250"/>
                <a:gd name="T9" fmla="*/ 225 h 282"/>
                <a:gd name="T10" fmla="*/ 95 w 250"/>
                <a:gd name="T11" fmla="*/ 237 h 282"/>
                <a:gd name="T12" fmla="*/ 63 w 250"/>
                <a:gd name="T13" fmla="*/ 252 h 282"/>
                <a:gd name="T14" fmla="*/ 30 w 250"/>
                <a:gd name="T15" fmla="*/ 265 h 282"/>
                <a:gd name="T16" fmla="*/ 0 w 250"/>
                <a:gd name="T17" fmla="*/ 282 h 282"/>
                <a:gd name="T18" fmla="*/ 25 w 250"/>
                <a:gd name="T19" fmla="*/ 245 h 282"/>
                <a:gd name="T20" fmla="*/ 53 w 250"/>
                <a:gd name="T21" fmla="*/ 210 h 282"/>
                <a:gd name="T22" fmla="*/ 80 w 250"/>
                <a:gd name="T23" fmla="*/ 172 h 282"/>
                <a:gd name="T24" fmla="*/ 110 w 250"/>
                <a:gd name="T25" fmla="*/ 137 h 282"/>
                <a:gd name="T26" fmla="*/ 140 w 250"/>
                <a:gd name="T27" fmla="*/ 102 h 282"/>
                <a:gd name="T28" fmla="*/ 172 w 250"/>
                <a:gd name="T29" fmla="*/ 67 h 282"/>
                <a:gd name="T30" fmla="*/ 207 w 250"/>
                <a:gd name="T31" fmla="*/ 35 h 282"/>
                <a:gd name="T32" fmla="*/ 242 w 250"/>
                <a:gd name="T33" fmla="*/ 0 h 282"/>
                <a:gd name="T34" fmla="*/ 245 w 250"/>
                <a:gd name="T35" fmla="*/ 35 h 282"/>
                <a:gd name="T36" fmla="*/ 250 w 250"/>
                <a:gd name="T37" fmla="*/ 70 h 282"/>
                <a:gd name="T38" fmla="*/ 250 w 250"/>
                <a:gd name="T39" fmla="*/ 107 h 282"/>
                <a:gd name="T40" fmla="*/ 242 w 250"/>
                <a:gd name="T41" fmla="*/ 142 h 2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0"/>
                <a:gd name="T64" fmla="*/ 0 h 282"/>
                <a:gd name="T65" fmla="*/ 250 w 250"/>
                <a:gd name="T66" fmla="*/ 282 h 2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3" name="Freeform 33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>
                <a:gd name="T0" fmla="*/ 345 w 362"/>
                <a:gd name="T1" fmla="*/ 97 h 622"/>
                <a:gd name="T2" fmla="*/ 340 w 362"/>
                <a:gd name="T3" fmla="*/ 142 h 622"/>
                <a:gd name="T4" fmla="*/ 345 w 362"/>
                <a:gd name="T5" fmla="*/ 192 h 622"/>
                <a:gd name="T6" fmla="*/ 352 w 362"/>
                <a:gd name="T7" fmla="*/ 242 h 622"/>
                <a:gd name="T8" fmla="*/ 360 w 362"/>
                <a:gd name="T9" fmla="*/ 295 h 622"/>
                <a:gd name="T10" fmla="*/ 362 w 362"/>
                <a:gd name="T11" fmla="*/ 342 h 622"/>
                <a:gd name="T12" fmla="*/ 350 w 362"/>
                <a:gd name="T13" fmla="*/ 384 h 622"/>
                <a:gd name="T14" fmla="*/ 317 w 362"/>
                <a:gd name="T15" fmla="*/ 417 h 622"/>
                <a:gd name="T16" fmla="*/ 262 w 362"/>
                <a:gd name="T17" fmla="*/ 439 h 622"/>
                <a:gd name="T18" fmla="*/ 245 w 362"/>
                <a:gd name="T19" fmla="*/ 459 h 622"/>
                <a:gd name="T20" fmla="*/ 235 w 362"/>
                <a:gd name="T21" fmla="*/ 484 h 622"/>
                <a:gd name="T22" fmla="*/ 227 w 362"/>
                <a:gd name="T23" fmla="*/ 509 h 622"/>
                <a:gd name="T24" fmla="*/ 220 w 362"/>
                <a:gd name="T25" fmla="*/ 534 h 622"/>
                <a:gd name="T26" fmla="*/ 212 w 362"/>
                <a:gd name="T27" fmla="*/ 559 h 622"/>
                <a:gd name="T28" fmla="*/ 202 w 362"/>
                <a:gd name="T29" fmla="*/ 584 h 622"/>
                <a:gd name="T30" fmla="*/ 187 w 362"/>
                <a:gd name="T31" fmla="*/ 604 h 622"/>
                <a:gd name="T32" fmla="*/ 167 w 362"/>
                <a:gd name="T33" fmla="*/ 622 h 622"/>
                <a:gd name="T34" fmla="*/ 137 w 362"/>
                <a:gd name="T35" fmla="*/ 582 h 622"/>
                <a:gd name="T36" fmla="*/ 115 w 362"/>
                <a:gd name="T37" fmla="*/ 534 h 622"/>
                <a:gd name="T38" fmla="*/ 100 w 362"/>
                <a:gd name="T39" fmla="*/ 487 h 622"/>
                <a:gd name="T40" fmla="*/ 87 w 362"/>
                <a:gd name="T41" fmla="*/ 437 h 622"/>
                <a:gd name="T42" fmla="*/ 75 w 362"/>
                <a:gd name="T43" fmla="*/ 387 h 622"/>
                <a:gd name="T44" fmla="*/ 60 w 362"/>
                <a:gd name="T45" fmla="*/ 337 h 622"/>
                <a:gd name="T46" fmla="*/ 40 w 362"/>
                <a:gd name="T47" fmla="*/ 290 h 622"/>
                <a:gd name="T48" fmla="*/ 12 w 362"/>
                <a:gd name="T49" fmla="*/ 247 h 622"/>
                <a:gd name="T50" fmla="*/ 2 w 362"/>
                <a:gd name="T51" fmla="*/ 225 h 622"/>
                <a:gd name="T52" fmla="*/ 0 w 362"/>
                <a:gd name="T53" fmla="*/ 202 h 622"/>
                <a:gd name="T54" fmla="*/ 5 w 362"/>
                <a:gd name="T55" fmla="*/ 182 h 622"/>
                <a:gd name="T56" fmla="*/ 12 w 362"/>
                <a:gd name="T57" fmla="*/ 162 h 622"/>
                <a:gd name="T58" fmla="*/ 25 w 362"/>
                <a:gd name="T59" fmla="*/ 145 h 622"/>
                <a:gd name="T60" fmla="*/ 40 w 362"/>
                <a:gd name="T61" fmla="*/ 125 h 622"/>
                <a:gd name="T62" fmla="*/ 52 w 362"/>
                <a:gd name="T63" fmla="*/ 107 h 622"/>
                <a:gd name="T64" fmla="*/ 67 w 362"/>
                <a:gd name="T65" fmla="*/ 90 h 622"/>
                <a:gd name="T66" fmla="*/ 87 w 362"/>
                <a:gd name="T67" fmla="*/ 75 h 622"/>
                <a:gd name="T68" fmla="*/ 107 w 362"/>
                <a:gd name="T69" fmla="*/ 57 h 622"/>
                <a:gd name="T70" fmla="*/ 125 w 362"/>
                <a:gd name="T71" fmla="*/ 42 h 622"/>
                <a:gd name="T72" fmla="*/ 147 w 362"/>
                <a:gd name="T73" fmla="*/ 27 h 622"/>
                <a:gd name="T74" fmla="*/ 167 w 362"/>
                <a:gd name="T75" fmla="*/ 15 h 622"/>
                <a:gd name="T76" fmla="*/ 190 w 362"/>
                <a:gd name="T77" fmla="*/ 5 h 622"/>
                <a:gd name="T78" fmla="*/ 215 w 362"/>
                <a:gd name="T79" fmla="*/ 0 h 622"/>
                <a:gd name="T80" fmla="*/ 240 w 362"/>
                <a:gd name="T81" fmla="*/ 0 h 622"/>
                <a:gd name="T82" fmla="*/ 255 w 362"/>
                <a:gd name="T83" fmla="*/ 7 h 622"/>
                <a:gd name="T84" fmla="*/ 270 w 362"/>
                <a:gd name="T85" fmla="*/ 17 h 622"/>
                <a:gd name="T86" fmla="*/ 285 w 362"/>
                <a:gd name="T87" fmla="*/ 30 h 622"/>
                <a:gd name="T88" fmla="*/ 297 w 362"/>
                <a:gd name="T89" fmla="*/ 42 h 622"/>
                <a:gd name="T90" fmla="*/ 310 w 362"/>
                <a:gd name="T91" fmla="*/ 55 h 622"/>
                <a:gd name="T92" fmla="*/ 322 w 362"/>
                <a:gd name="T93" fmla="*/ 70 h 622"/>
                <a:gd name="T94" fmla="*/ 332 w 362"/>
                <a:gd name="T95" fmla="*/ 85 h 622"/>
                <a:gd name="T96" fmla="*/ 345 w 362"/>
                <a:gd name="T97" fmla="*/ 97 h 6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622"/>
                <a:gd name="T149" fmla="*/ 362 w 362"/>
                <a:gd name="T150" fmla="*/ 622 h 6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4" name="Freeform 34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>
                <a:gd name="T0" fmla="*/ 335 w 395"/>
                <a:gd name="T1" fmla="*/ 43 h 407"/>
                <a:gd name="T2" fmla="*/ 360 w 395"/>
                <a:gd name="T3" fmla="*/ 83 h 407"/>
                <a:gd name="T4" fmla="*/ 370 w 395"/>
                <a:gd name="T5" fmla="*/ 128 h 407"/>
                <a:gd name="T6" fmla="*/ 377 w 395"/>
                <a:gd name="T7" fmla="*/ 172 h 407"/>
                <a:gd name="T8" fmla="*/ 395 w 395"/>
                <a:gd name="T9" fmla="*/ 212 h 407"/>
                <a:gd name="T10" fmla="*/ 392 w 395"/>
                <a:gd name="T11" fmla="*/ 232 h 407"/>
                <a:gd name="T12" fmla="*/ 385 w 395"/>
                <a:gd name="T13" fmla="*/ 245 h 407"/>
                <a:gd name="T14" fmla="*/ 372 w 395"/>
                <a:gd name="T15" fmla="*/ 257 h 407"/>
                <a:gd name="T16" fmla="*/ 357 w 395"/>
                <a:gd name="T17" fmla="*/ 267 h 407"/>
                <a:gd name="T18" fmla="*/ 315 w 395"/>
                <a:gd name="T19" fmla="*/ 277 h 407"/>
                <a:gd name="T20" fmla="*/ 277 w 395"/>
                <a:gd name="T21" fmla="*/ 297 h 407"/>
                <a:gd name="T22" fmla="*/ 242 w 395"/>
                <a:gd name="T23" fmla="*/ 325 h 407"/>
                <a:gd name="T24" fmla="*/ 210 w 395"/>
                <a:gd name="T25" fmla="*/ 352 h 407"/>
                <a:gd name="T26" fmla="*/ 175 w 395"/>
                <a:gd name="T27" fmla="*/ 380 h 407"/>
                <a:gd name="T28" fmla="*/ 140 w 395"/>
                <a:gd name="T29" fmla="*/ 400 h 407"/>
                <a:gd name="T30" fmla="*/ 100 w 395"/>
                <a:gd name="T31" fmla="*/ 407 h 407"/>
                <a:gd name="T32" fmla="*/ 53 w 395"/>
                <a:gd name="T33" fmla="*/ 402 h 407"/>
                <a:gd name="T34" fmla="*/ 23 w 395"/>
                <a:gd name="T35" fmla="*/ 362 h 407"/>
                <a:gd name="T36" fmla="*/ 5 w 395"/>
                <a:gd name="T37" fmla="*/ 320 h 407"/>
                <a:gd name="T38" fmla="*/ 0 w 395"/>
                <a:gd name="T39" fmla="*/ 272 h 407"/>
                <a:gd name="T40" fmla="*/ 5 w 395"/>
                <a:gd name="T41" fmla="*/ 222 h 407"/>
                <a:gd name="T42" fmla="*/ 13 w 395"/>
                <a:gd name="T43" fmla="*/ 207 h 407"/>
                <a:gd name="T44" fmla="*/ 23 w 395"/>
                <a:gd name="T45" fmla="*/ 192 h 407"/>
                <a:gd name="T46" fmla="*/ 30 w 395"/>
                <a:gd name="T47" fmla="*/ 177 h 407"/>
                <a:gd name="T48" fmla="*/ 43 w 395"/>
                <a:gd name="T49" fmla="*/ 162 h 407"/>
                <a:gd name="T50" fmla="*/ 53 w 395"/>
                <a:gd name="T51" fmla="*/ 148 h 407"/>
                <a:gd name="T52" fmla="*/ 65 w 395"/>
                <a:gd name="T53" fmla="*/ 135 h 407"/>
                <a:gd name="T54" fmla="*/ 77 w 395"/>
                <a:gd name="T55" fmla="*/ 120 h 407"/>
                <a:gd name="T56" fmla="*/ 92 w 395"/>
                <a:gd name="T57" fmla="*/ 108 h 407"/>
                <a:gd name="T58" fmla="*/ 107 w 395"/>
                <a:gd name="T59" fmla="*/ 115 h 407"/>
                <a:gd name="T60" fmla="*/ 120 w 395"/>
                <a:gd name="T61" fmla="*/ 125 h 407"/>
                <a:gd name="T62" fmla="*/ 132 w 395"/>
                <a:gd name="T63" fmla="*/ 135 h 407"/>
                <a:gd name="T64" fmla="*/ 147 w 395"/>
                <a:gd name="T65" fmla="*/ 145 h 407"/>
                <a:gd name="T66" fmla="*/ 152 w 395"/>
                <a:gd name="T67" fmla="*/ 130 h 407"/>
                <a:gd name="T68" fmla="*/ 150 w 395"/>
                <a:gd name="T69" fmla="*/ 115 h 407"/>
                <a:gd name="T70" fmla="*/ 142 w 395"/>
                <a:gd name="T71" fmla="*/ 100 h 407"/>
                <a:gd name="T72" fmla="*/ 132 w 395"/>
                <a:gd name="T73" fmla="*/ 85 h 407"/>
                <a:gd name="T74" fmla="*/ 125 w 395"/>
                <a:gd name="T75" fmla="*/ 73 h 407"/>
                <a:gd name="T76" fmla="*/ 122 w 395"/>
                <a:gd name="T77" fmla="*/ 58 h 407"/>
                <a:gd name="T78" fmla="*/ 130 w 395"/>
                <a:gd name="T79" fmla="*/ 43 h 407"/>
                <a:gd name="T80" fmla="*/ 147 w 395"/>
                <a:gd name="T81" fmla="*/ 28 h 407"/>
                <a:gd name="T82" fmla="*/ 167 w 395"/>
                <a:gd name="T83" fmla="*/ 15 h 407"/>
                <a:gd name="T84" fmla="*/ 190 w 395"/>
                <a:gd name="T85" fmla="*/ 8 h 407"/>
                <a:gd name="T86" fmla="*/ 217 w 395"/>
                <a:gd name="T87" fmla="*/ 3 h 407"/>
                <a:gd name="T88" fmla="*/ 242 w 395"/>
                <a:gd name="T89" fmla="*/ 0 h 407"/>
                <a:gd name="T90" fmla="*/ 270 w 395"/>
                <a:gd name="T91" fmla="*/ 5 h 407"/>
                <a:gd name="T92" fmla="*/ 295 w 395"/>
                <a:gd name="T93" fmla="*/ 13 h 407"/>
                <a:gd name="T94" fmla="*/ 317 w 395"/>
                <a:gd name="T95" fmla="*/ 25 h 407"/>
                <a:gd name="T96" fmla="*/ 335 w 395"/>
                <a:gd name="T97" fmla="*/ 43 h 4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07"/>
                <a:gd name="T149" fmla="*/ 395 w 395"/>
                <a:gd name="T150" fmla="*/ 407 h 4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5" name="Freeform 35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>
                <a:gd name="T0" fmla="*/ 165 w 165"/>
                <a:gd name="T1" fmla="*/ 25 h 329"/>
                <a:gd name="T2" fmla="*/ 163 w 165"/>
                <a:gd name="T3" fmla="*/ 65 h 329"/>
                <a:gd name="T4" fmla="*/ 150 w 165"/>
                <a:gd name="T5" fmla="*/ 100 h 329"/>
                <a:gd name="T6" fmla="*/ 133 w 165"/>
                <a:gd name="T7" fmla="*/ 130 h 329"/>
                <a:gd name="T8" fmla="*/ 115 w 165"/>
                <a:gd name="T9" fmla="*/ 162 h 329"/>
                <a:gd name="T10" fmla="*/ 110 w 165"/>
                <a:gd name="T11" fmla="*/ 204 h 329"/>
                <a:gd name="T12" fmla="*/ 108 w 165"/>
                <a:gd name="T13" fmla="*/ 247 h 329"/>
                <a:gd name="T14" fmla="*/ 103 w 165"/>
                <a:gd name="T15" fmla="*/ 289 h 329"/>
                <a:gd name="T16" fmla="*/ 93 w 165"/>
                <a:gd name="T17" fmla="*/ 329 h 329"/>
                <a:gd name="T18" fmla="*/ 70 w 165"/>
                <a:gd name="T19" fmla="*/ 309 h 329"/>
                <a:gd name="T20" fmla="*/ 58 w 165"/>
                <a:gd name="T21" fmla="*/ 284 h 329"/>
                <a:gd name="T22" fmla="*/ 48 w 165"/>
                <a:gd name="T23" fmla="*/ 257 h 329"/>
                <a:gd name="T24" fmla="*/ 40 w 165"/>
                <a:gd name="T25" fmla="*/ 227 h 329"/>
                <a:gd name="T26" fmla="*/ 33 w 165"/>
                <a:gd name="T27" fmla="*/ 197 h 329"/>
                <a:gd name="T28" fmla="*/ 25 w 165"/>
                <a:gd name="T29" fmla="*/ 167 h 329"/>
                <a:gd name="T30" fmla="*/ 15 w 165"/>
                <a:gd name="T31" fmla="*/ 137 h 329"/>
                <a:gd name="T32" fmla="*/ 0 w 165"/>
                <a:gd name="T33" fmla="*/ 112 h 329"/>
                <a:gd name="T34" fmla="*/ 3 w 165"/>
                <a:gd name="T35" fmla="*/ 85 h 329"/>
                <a:gd name="T36" fmla="*/ 10 w 165"/>
                <a:gd name="T37" fmla="*/ 57 h 329"/>
                <a:gd name="T38" fmla="*/ 25 w 165"/>
                <a:gd name="T39" fmla="*/ 32 h 329"/>
                <a:gd name="T40" fmla="*/ 48 w 165"/>
                <a:gd name="T41" fmla="*/ 17 h 329"/>
                <a:gd name="T42" fmla="*/ 63 w 165"/>
                <a:gd name="T43" fmla="*/ 15 h 329"/>
                <a:gd name="T44" fmla="*/ 78 w 165"/>
                <a:gd name="T45" fmla="*/ 10 h 329"/>
                <a:gd name="T46" fmla="*/ 93 w 165"/>
                <a:gd name="T47" fmla="*/ 5 h 329"/>
                <a:gd name="T48" fmla="*/ 110 w 165"/>
                <a:gd name="T49" fmla="*/ 2 h 329"/>
                <a:gd name="T50" fmla="*/ 125 w 165"/>
                <a:gd name="T51" fmla="*/ 0 h 329"/>
                <a:gd name="T52" fmla="*/ 140 w 165"/>
                <a:gd name="T53" fmla="*/ 2 h 329"/>
                <a:gd name="T54" fmla="*/ 155 w 165"/>
                <a:gd name="T55" fmla="*/ 10 h 329"/>
                <a:gd name="T56" fmla="*/ 165 w 165"/>
                <a:gd name="T57" fmla="*/ 25 h 3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329"/>
                <a:gd name="T89" fmla="*/ 165 w 165"/>
                <a:gd name="T90" fmla="*/ 329 h 3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6" name="Freeform 36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>
                <a:gd name="T0" fmla="*/ 142 w 142"/>
                <a:gd name="T1" fmla="*/ 65 h 169"/>
                <a:gd name="T2" fmla="*/ 134 w 142"/>
                <a:gd name="T3" fmla="*/ 97 h 169"/>
                <a:gd name="T4" fmla="*/ 117 w 142"/>
                <a:gd name="T5" fmla="*/ 124 h 169"/>
                <a:gd name="T6" fmla="*/ 94 w 142"/>
                <a:gd name="T7" fmla="*/ 149 h 169"/>
                <a:gd name="T8" fmla="*/ 69 w 142"/>
                <a:gd name="T9" fmla="*/ 169 h 169"/>
                <a:gd name="T10" fmla="*/ 47 w 142"/>
                <a:gd name="T11" fmla="*/ 169 h 169"/>
                <a:gd name="T12" fmla="*/ 30 w 142"/>
                <a:gd name="T13" fmla="*/ 157 h 169"/>
                <a:gd name="T14" fmla="*/ 15 w 142"/>
                <a:gd name="T15" fmla="*/ 142 h 169"/>
                <a:gd name="T16" fmla="*/ 0 w 142"/>
                <a:gd name="T17" fmla="*/ 124 h 169"/>
                <a:gd name="T18" fmla="*/ 2 w 142"/>
                <a:gd name="T19" fmla="*/ 105 h 169"/>
                <a:gd name="T20" fmla="*/ 7 w 142"/>
                <a:gd name="T21" fmla="*/ 85 h 169"/>
                <a:gd name="T22" fmla="*/ 17 w 142"/>
                <a:gd name="T23" fmla="*/ 70 h 169"/>
                <a:gd name="T24" fmla="*/ 30 w 142"/>
                <a:gd name="T25" fmla="*/ 55 h 169"/>
                <a:gd name="T26" fmla="*/ 44 w 142"/>
                <a:gd name="T27" fmla="*/ 40 h 169"/>
                <a:gd name="T28" fmla="*/ 59 w 142"/>
                <a:gd name="T29" fmla="*/ 25 h 169"/>
                <a:gd name="T30" fmla="*/ 74 w 142"/>
                <a:gd name="T31" fmla="*/ 12 h 169"/>
                <a:gd name="T32" fmla="*/ 92 w 142"/>
                <a:gd name="T33" fmla="*/ 0 h 169"/>
                <a:gd name="T34" fmla="*/ 114 w 142"/>
                <a:gd name="T35" fmla="*/ 7 h 169"/>
                <a:gd name="T36" fmla="*/ 127 w 142"/>
                <a:gd name="T37" fmla="*/ 25 h 169"/>
                <a:gd name="T38" fmla="*/ 134 w 142"/>
                <a:gd name="T39" fmla="*/ 45 h 169"/>
                <a:gd name="T40" fmla="*/ 142 w 142"/>
                <a:gd name="T41" fmla="*/ 65 h 1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69"/>
                <a:gd name="T65" fmla="*/ 142 w 142"/>
                <a:gd name="T66" fmla="*/ 169 h 1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7" name="Freeform 37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>
                <a:gd name="T0" fmla="*/ 77 w 77"/>
                <a:gd name="T1" fmla="*/ 10 h 82"/>
                <a:gd name="T2" fmla="*/ 72 w 77"/>
                <a:gd name="T3" fmla="*/ 30 h 82"/>
                <a:gd name="T4" fmla="*/ 62 w 77"/>
                <a:gd name="T5" fmla="*/ 50 h 82"/>
                <a:gd name="T6" fmla="*/ 45 w 77"/>
                <a:gd name="T7" fmla="*/ 65 h 82"/>
                <a:gd name="T8" fmla="*/ 30 w 77"/>
                <a:gd name="T9" fmla="*/ 82 h 82"/>
                <a:gd name="T10" fmla="*/ 22 w 77"/>
                <a:gd name="T11" fmla="*/ 80 h 82"/>
                <a:gd name="T12" fmla="*/ 15 w 77"/>
                <a:gd name="T13" fmla="*/ 72 h 82"/>
                <a:gd name="T14" fmla="*/ 7 w 77"/>
                <a:gd name="T15" fmla="*/ 67 h 82"/>
                <a:gd name="T16" fmla="*/ 0 w 77"/>
                <a:gd name="T17" fmla="*/ 60 h 82"/>
                <a:gd name="T18" fmla="*/ 5 w 77"/>
                <a:gd name="T19" fmla="*/ 48 h 82"/>
                <a:gd name="T20" fmla="*/ 12 w 77"/>
                <a:gd name="T21" fmla="*/ 35 h 82"/>
                <a:gd name="T22" fmla="*/ 22 w 77"/>
                <a:gd name="T23" fmla="*/ 23 h 82"/>
                <a:gd name="T24" fmla="*/ 32 w 77"/>
                <a:gd name="T25" fmla="*/ 13 h 82"/>
                <a:gd name="T26" fmla="*/ 45 w 77"/>
                <a:gd name="T27" fmla="*/ 5 h 82"/>
                <a:gd name="T28" fmla="*/ 57 w 77"/>
                <a:gd name="T29" fmla="*/ 0 h 82"/>
                <a:gd name="T30" fmla="*/ 67 w 77"/>
                <a:gd name="T31" fmla="*/ 3 h 82"/>
                <a:gd name="T32" fmla="*/ 77 w 77"/>
                <a:gd name="T33" fmla="*/ 1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82"/>
                <a:gd name="T53" fmla="*/ 77 w 77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8" name="Freeform 38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>
                <a:gd name="T0" fmla="*/ 73 w 110"/>
                <a:gd name="T1" fmla="*/ 202 h 242"/>
                <a:gd name="T2" fmla="*/ 53 w 110"/>
                <a:gd name="T3" fmla="*/ 207 h 242"/>
                <a:gd name="T4" fmla="*/ 35 w 110"/>
                <a:gd name="T5" fmla="*/ 217 h 242"/>
                <a:gd name="T6" fmla="*/ 18 w 110"/>
                <a:gd name="T7" fmla="*/ 227 h 242"/>
                <a:gd name="T8" fmla="*/ 0 w 110"/>
                <a:gd name="T9" fmla="*/ 242 h 242"/>
                <a:gd name="T10" fmla="*/ 8 w 110"/>
                <a:gd name="T11" fmla="*/ 220 h 242"/>
                <a:gd name="T12" fmla="*/ 15 w 110"/>
                <a:gd name="T13" fmla="*/ 195 h 242"/>
                <a:gd name="T14" fmla="*/ 25 w 110"/>
                <a:gd name="T15" fmla="*/ 172 h 242"/>
                <a:gd name="T16" fmla="*/ 35 w 110"/>
                <a:gd name="T17" fmla="*/ 147 h 242"/>
                <a:gd name="T18" fmla="*/ 48 w 110"/>
                <a:gd name="T19" fmla="*/ 122 h 242"/>
                <a:gd name="T20" fmla="*/ 60 w 110"/>
                <a:gd name="T21" fmla="*/ 97 h 242"/>
                <a:gd name="T22" fmla="*/ 70 w 110"/>
                <a:gd name="T23" fmla="*/ 75 h 242"/>
                <a:gd name="T24" fmla="*/ 83 w 110"/>
                <a:gd name="T25" fmla="*/ 50 h 242"/>
                <a:gd name="T26" fmla="*/ 110 w 110"/>
                <a:gd name="T27" fmla="*/ 0 h 242"/>
                <a:gd name="T28" fmla="*/ 105 w 110"/>
                <a:gd name="T29" fmla="*/ 50 h 242"/>
                <a:gd name="T30" fmla="*/ 105 w 110"/>
                <a:gd name="T31" fmla="*/ 105 h 242"/>
                <a:gd name="T32" fmla="*/ 98 w 110"/>
                <a:gd name="T33" fmla="*/ 157 h 242"/>
                <a:gd name="T34" fmla="*/ 73 w 110"/>
                <a:gd name="T35" fmla="*/ 202 h 2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242"/>
                <a:gd name="T56" fmla="*/ 110 w 110"/>
                <a:gd name="T57" fmla="*/ 242 h 2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9" name="Freeform 39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>
                <a:gd name="T0" fmla="*/ 75 w 75"/>
                <a:gd name="T1" fmla="*/ 50 h 50"/>
                <a:gd name="T2" fmla="*/ 65 w 75"/>
                <a:gd name="T3" fmla="*/ 48 h 50"/>
                <a:gd name="T4" fmla="*/ 55 w 75"/>
                <a:gd name="T5" fmla="*/ 45 h 50"/>
                <a:gd name="T6" fmla="*/ 45 w 75"/>
                <a:gd name="T7" fmla="*/ 43 h 50"/>
                <a:gd name="T8" fmla="*/ 35 w 75"/>
                <a:gd name="T9" fmla="*/ 38 h 50"/>
                <a:gd name="T10" fmla="*/ 25 w 75"/>
                <a:gd name="T11" fmla="*/ 33 h 50"/>
                <a:gd name="T12" fmla="*/ 15 w 75"/>
                <a:gd name="T13" fmla="*/ 28 h 50"/>
                <a:gd name="T14" fmla="*/ 8 w 75"/>
                <a:gd name="T15" fmla="*/ 25 h 50"/>
                <a:gd name="T16" fmla="*/ 0 w 75"/>
                <a:gd name="T17" fmla="*/ 20 h 50"/>
                <a:gd name="T18" fmla="*/ 20 w 75"/>
                <a:gd name="T19" fmla="*/ 0 h 50"/>
                <a:gd name="T20" fmla="*/ 38 w 75"/>
                <a:gd name="T21" fmla="*/ 13 h 50"/>
                <a:gd name="T22" fmla="*/ 53 w 75"/>
                <a:gd name="T23" fmla="*/ 20 h 50"/>
                <a:gd name="T24" fmla="*/ 68 w 75"/>
                <a:gd name="T25" fmla="*/ 33 h 50"/>
                <a:gd name="T26" fmla="*/ 75 w 75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50"/>
                <a:gd name="T44" fmla="*/ 75 w 7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0" name="Freeform 40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>
                <a:gd name="T0" fmla="*/ 50 w 50"/>
                <a:gd name="T1" fmla="*/ 60 h 68"/>
                <a:gd name="T2" fmla="*/ 40 w 50"/>
                <a:gd name="T3" fmla="*/ 68 h 68"/>
                <a:gd name="T4" fmla="*/ 30 w 50"/>
                <a:gd name="T5" fmla="*/ 65 h 68"/>
                <a:gd name="T6" fmla="*/ 20 w 50"/>
                <a:gd name="T7" fmla="*/ 58 h 68"/>
                <a:gd name="T8" fmla="*/ 10 w 50"/>
                <a:gd name="T9" fmla="*/ 50 h 68"/>
                <a:gd name="T10" fmla="*/ 2 w 50"/>
                <a:gd name="T11" fmla="*/ 40 h 68"/>
                <a:gd name="T12" fmla="*/ 0 w 50"/>
                <a:gd name="T13" fmla="*/ 28 h 68"/>
                <a:gd name="T14" fmla="*/ 0 w 50"/>
                <a:gd name="T15" fmla="*/ 13 h 68"/>
                <a:gd name="T16" fmla="*/ 2 w 50"/>
                <a:gd name="T17" fmla="*/ 0 h 68"/>
                <a:gd name="T18" fmla="*/ 25 w 50"/>
                <a:gd name="T19" fmla="*/ 3 h 68"/>
                <a:gd name="T20" fmla="*/ 35 w 50"/>
                <a:gd name="T21" fmla="*/ 20 h 68"/>
                <a:gd name="T22" fmla="*/ 42 w 50"/>
                <a:gd name="T23" fmla="*/ 40 h 68"/>
                <a:gd name="T24" fmla="*/ 50 w 50"/>
                <a:gd name="T25" fmla="*/ 60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68"/>
                <a:gd name="T41" fmla="*/ 50 w 50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1" name="Freeform 41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>
                <a:gd name="T0" fmla="*/ 160 w 560"/>
                <a:gd name="T1" fmla="*/ 42 h 906"/>
                <a:gd name="T2" fmla="*/ 180 w 560"/>
                <a:gd name="T3" fmla="*/ 82 h 906"/>
                <a:gd name="T4" fmla="*/ 205 w 560"/>
                <a:gd name="T5" fmla="*/ 117 h 906"/>
                <a:gd name="T6" fmla="*/ 238 w 560"/>
                <a:gd name="T7" fmla="*/ 145 h 906"/>
                <a:gd name="T8" fmla="*/ 285 w 560"/>
                <a:gd name="T9" fmla="*/ 157 h 906"/>
                <a:gd name="T10" fmla="*/ 340 w 560"/>
                <a:gd name="T11" fmla="*/ 152 h 906"/>
                <a:gd name="T12" fmla="*/ 395 w 560"/>
                <a:gd name="T13" fmla="*/ 135 h 906"/>
                <a:gd name="T14" fmla="*/ 445 w 560"/>
                <a:gd name="T15" fmla="*/ 105 h 906"/>
                <a:gd name="T16" fmla="*/ 490 w 560"/>
                <a:gd name="T17" fmla="*/ 112 h 906"/>
                <a:gd name="T18" fmla="*/ 520 w 560"/>
                <a:gd name="T19" fmla="*/ 167 h 906"/>
                <a:gd name="T20" fmla="*/ 537 w 560"/>
                <a:gd name="T21" fmla="*/ 230 h 906"/>
                <a:gd name="T22" fmla="*/ 550 w 560"/>
                <a:gd name="T23" fmla="*/ 294 h 906"/>
                <a:gd name="T24" fmla="*/ 560 w 560"/>
                <a:gd name="T25" fmla="*/ 404 h 906"/>
                <a:gd name="T26" fmla="*/ 532 w 560"/>
                <a:gd name="T27" fmla="*/ 554 h 906"/>
                <a:gd name="T28" fmla="*/ 462 w 560"/>
                <a:gd name="T29" fmla="*/ 689 h 906"/>
                <a:gd name="T30" fmla="*/ 357 w 560"/>
                <a:gd name="T31" fmla="*/ 799 h 906"/>
                <a:gd name="T32" fmla="*/ 270 w 560"/>
                <a:gd name="T33" fmla="*/ 851 h 906"/>
                <a:gd name="T34" fmla="*/ 228 w 560"/>
                <a:gd name="T35" fmla="*/ 871 h 906"/>
                <a:gd name="T36" fmla="*/ 183 w 560"/>
                <a:gd name="T37" fmla="*/ 886 h 906"/>
                <a:gd name="T38" fmla="*/ 140 w 560"/>
                <a:gd name="T39" fmla="*/ 901 h 906"/>
                <a:gd name="T40" fmla="*/ 108 w 560"/>
                <a:gd name="T41" fmla="*/ 896 h 906"/>
                <a:gd name="T42" fmla="*/ 100 w 560"/>
                <a:gd name="T43" fmla="*/ 866 h 906"/>
                <a:gd name="T44" fmla="*/ 140 w 560"/>
                <a:gd name="T45" fmla="*/ 809 h 906"/>
                <a:gd name="T46" fmla="*/ 205 w 560"/>
                <a:gd name="T47" fmla="*/ 714 h 906"/>
                <a:gd name="T48" fmla="*/ 250 w 560"/>
                <a:gd name="T49" fmla="*/ 612 h 906"/>
                <a:gd name="T50" fmla="*/ 280 w 560"/>
                <a:gd name="T51" fmla="*/ 502 h 906"/>
                <a:gd name="T52" fmla="*/ 285 w 560"/>
                <a:gd name="T53" fmla="*/ 427 h 906"/>
                <a:gd name="T54" fmla="*/ 267 w 560"/>
                <a:gd name="T55" fmla="*/ 392 h 906"/>
                <a:gd name="T56" fmla="*/ 248 w 560"/>
                <a:gd name="T57" fmla="*/ 379 h 906"/>
                <a:gd name="T58" fmla="*/ 240 w 560"/>
                <a:gd name="T59" fmla="*/ 389 h 906"/>
                <a:gd name="T60" fmla="*/ 243 w 560"/>
                <a:gd name="T61" fmla="*/ 432 h 906"/>
                <a:gd name="T62" fmla="*/ 235 w 560"/>
                <a:gd name="T63" fmla="*/ 504 h 906"/>
                <a:gd name="T64" fmla="*/ 215 w 560"/>
                <a:gd name="T65" fmla="*/ 574 h 906"/>
                <a:gd name="T66" fmla="*/ 188 w 560"/>
                <a:gd name="T67" fmla="*/ 639 h 906"/>
                <a:gd name="T68" fmla="*/ 140 w 560"/>
                <a:gd name="T69" fmla="*/ 714 h 906"/>
                <a:gd name="T70" fmla="*/ 138 w 560"/>
                <a:gd name="T71" fmla="*/ 574 h 906"/>
                <a:gd name="T72" fmla="*/ 123 w 560"/>
                <a:gd name="T73" fmla="*/ 434 h 906"/>
                <a:gd name="T74" fmla="*/ 98 w 560"/>
                <a:gd name="T75" fmla="*/ 297 h 906"/>
                <a:gd name="T76" fmla="*/ 68 w 560"/>
                <a:gd name="T77" fmla="*/ 165 h 906"/>
                <a:gd name="T78" fmla="*/ 33 w 560"/>
                <a:gd name="T79" fmla="*/ 70 h 906"/>
                <a:gd name="T80" fmla="*/ 0 w 560"/>
                <a:gd name="T81" fmla="*/ 0 h 906"/>
                <a:gd name="T82" fmla="*/ 38 w 560"/>
                <a:gd name="T83" fmla="*/ 5 h 906"/>
                <a:gd name="T84" fmla="*/ 78 w 560"/>
                <a:gd name="T85" fmla="*/ 7 h 906"/>
                <a:gd name="T86" fmla="*/ 118 w 560"/>
                <a:gd name="T87" fmla="*/ 12 h 906"/>
                <a:gd name="T88" fmla="*/ 155 w 560"/>
                <a:gd name="T89" fmla="*/ 22 h 9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0"/>
                <a:gd name="T136" fmla="*/ 0 h 906"/>
                <a:gd name="T137" fmla="*/ 560 w 560"/>
                <a:gd name="T138" fmla="*/ 906 h 9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2" name="Freeform 42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>
                <a:gd name="T0" fmla="*/ 148 w 180"/>
                <a:gd name="T1" fmla="*/ 242 h 269"/>
                <a:gd name="T2" fmla="*/ 140 w 180"/>
                <a:gd name="T3" fmla="*/ 254 h 269"/>
                <a:gd name="T4" fmla="*/ 130 w 180"/>
                <a:gd name="T5" fmla="*/ 262 h 269"/>
                <a:gd name="T6" fmla="*/ 120 w 180"/>
                <a:gd name="T7" fmla="*/ 267 h 269"/>
                <a:gd name="T8" fmla="*/ 108 w 180"/>
                <a:gd name="T9" fmla="*/ 269 h 269"/>
                <a:gd name="T10" fmla="*/ 95 w 180"/>
                <a:gd name="T11" fmla="*/ 269 h 269"/>
                <a:gd name="T12" fmla="*/ 83 w 180"/>
                <a:gd name="T13" fmla="*/ 267 h 269"/>
                <a:gd name="T14" fmla="*/ 68 w 180"/>
                <a:gd name="T15" fmla="*/ 259 h 269"/>
                <a:gd name="T16" fmla="*/ 50 w 180"/>
                <a:gd name="T17" fmla="*/ 249 h 269"/>
                <a:gd name="T18" fmla="*/ 20 w 180"/>
                <a:gd name="T19" fmla="*/ 224 h 269"/>
                <a:gd name="T20" fmla="*/ 5 w 180"/>
                <a:gd name="T21" fmla="*/ 197 h 269"/>
                <a:gd name="T22" fmla="*/ 0 w 180"/>
                <a:gd name="T23" fmla="*/ 167 h 269"/>
                <a:gd name="T24" fmla="*/ 8 w 180"/>
                <a:gd name="T25" fmla="*/ 134 h 269"/>
                <a:gd name="T26" fmla="*/ 15 w 180"/>
                <a:gd name="T27" fmla="*/ 102 h 269"/>
                <a:gd name="T28" fmla="*/ 28 w 180"/>
                <a:gd name="T29" fmla="*/ 69 h 269"/>
                <a:gd name="T30" fmla="*/ 35 w 180"/>
                <a:gd name="T31" fmla="*/ 39 h 269"/>
                <a:gd name="T32" fmla="*/ 38 w 180"/>
                <a:gd name="T33" fmla="*/ 10 h 269"/>
                <a:gd name="T34" fmla="*/ 55 w 180"/>
                <a:gd name="T35" fmla="*/ 12 h 269"/>
                <a:gd name="T36" fmla="*/ 73 w 180"/>
                <a:gd name="T37" fmla="*/ 15 h 269"/>
                <a:gd name="T38" fmla="*/ 90 w 180"/>
                <a:gd name="T39" fmla="*/ 15 h 269"/>
                <a:gd name="T40" fmla="*/ 108 w 180"/>
                <a:gd name="T41" fmla="*/ 12 h 269"/>
                <a:gd name="T42" fmla="*/ 128 w 180"/>
                <a:gd name="T43" fmla="*/ 10 h 269"/>
                <a:gd name="T44" fmla="*/ 145 w 180"/>
                <a:gd name="T45" fmla="*/ 7 h 269"/>
                <a:gd name="T46" fmla="*/ 163 w 180"/>
                <a:gd name="T47" fmla="*/ 5 h 269"/>
                <a:gd name="T48" fmla="*/ 180 w 180"/>
                <a:gd name="T49" fmla="*/ 0 h 269"/>
                <a:gd name="T50" fmla="*/ 173 w 180"/>
                <a:gd name="T51" fmla="*/ 57 h 269"/>
                <a:gd name="T52" fmla="*/ 163 w 180"/>
                <a:gd name="T53" fmla="*/ 117 h 269"/>
                <a:gd name="T54" fmla="*/ 153 w 180"/>
                <a:gd name="T55" fmla="*/ 179 h 269"/>
                <a:gd name="T56" fmla="*/ 148 w 180"/>
                <a:gd name="T57" fmla="*/ 242 h 2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269"/>
                <a:gd name="T89" fmla="*/ 180 w 180"/>
                <a:gd name="T90" fmla="*/ 269 h 2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3" name="Freeform 43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>
                <a:gd name="T0" fmla="*/ 62 w 62"/>
                <a:gd name="T1" fmla="*/ 52 h 52"/>
                <a:gd name="T2" fmla="*/ 47 w 62"/>
                <a:gd name="T3" fmla="*/ 45 h 52"/>
                <a:gd name="T4" fmla="*/ 32 w 62"/>
                <a:gd name="T5" fmla="*/ 40 h 52"/>
                <a:gd name="T6" fmla="*/ 17 w 62"/>
                <a:gd name="T7" fmla="*/ 35 h 52"/>
                <a:gd name="T8" fmla="*/ 0 w 62"/>
                <a:gd name="T9" fmla="*/ 27 h 52"/>
                <a:gd name="T10" fmla="*/ 0 w 62"/>
                <a:gd name="T11" fmla="*/ 20 h 52"/>
                <a:gd name="T12" fmla="*/ 0 w 62"/>
                <a:gd name="T13" fmla="*/ 12 h 52"/>
                <a:gd name="T14" fmla="*/ 0 w 62"/>
                <a:gd name="T15" fmla="*/ 5 h 52"/>
                <a:gd name="T16" fmla="*/ 7 w 62"/>
                <a:gd name="T17" fmla="*/ 0 h 52"/>
                <a:gd name="T18" fmla="*/ 25 w 62"/>
                <a:gd name="T19" fmla="*/ 10 h 52"/>
                <a:gd name="T20" fmla="*/ 45 w 62"/>
                <a:gd name="T21" fmla="*/ 20 h 52"/>
                <a:gd name="T22" fmla="*/ 60 w 62"/>
                <a:gd name="T23" fmla="*/ 32 h 52"/>
                <a:gd name="T24" fmla="*/ 62 w 62"/>
                <a:gd name="T25" fmla="*/ 52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52"/>
                <a:gd name="T41" fmla="*/ 62 w 62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4" name="Freeform 44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>
                <a:gd name="T0" fmla="*/ 127 w 517"/>
                <a:gd name="T1" fmla="*/ 130 h 992"/>
                <a:gd name="T2" fmla="*/ 130 w 517"/>
                <a:gd name="T3" fmla="*/ 213 h 992"/>
                <a:gd name="T4" fmla="*/ 127 w 517"/>
                <a:gd name="T5" fmla="*/ 295 h 992"/>
                <a:gd name="T6" fmla="*/ 122 w 517"/>
                <a:gd name="T7" fmla="*/ 377 h 992"/>
                <a:gd name="T8" fmla="*/ 120 w 517"/>
                <a:gd name="T9" fmla="*/ 457 h 992"/>
                <a:gd name="T10" fmla="*/ 130 w 517"/>
                <a:gd name="T11" fmla="*/ 477 h 992"/>
                <a:gd name="T12" fmla="*/ 142 w 517"/>
                <a:gd name="T13" fmla="*/ 492 h 992"/>
                <a:gd name="T14" fmla="*/ 160 w 517"/>
                <a:gd name="T15" fmla="*/ 502 h 992"/>
                <a:gd name="T16" fmla="*/ 177 w 517"/>
                <a:gd name="T17" fmla="*/ 515 h 992"/>
                <a:gd name="T18" fmla="*/ 195 w 517"/>
                <a:gd name="T19" fmla="*/ 525 h 992"/>
                <a:gd name="T20" fmla="*/ 207 w 517"/>
                <a:gd name="T21" fmla="*/ 540 h 992"/>
                <a:gd name="T22" fmla="*/ 217 w 517"/>
                <a:gd name="T23" fmla="*/ 555 h 992"/>
                <a:gd name="T24" fmla="*/ 220 w 517"/>
                <a:gd name="T25" fmla="*/ 577 h 992"/>
                <a:gd name="T26" fmla="*/ 225 w 517"/>
                <a:gd name="T27" fmla="*/ 610 h 992"/>
                <a:gd name="T28" fmla="*/ 237 w 517"/>
                <a:gd name="T29" fmla="*/ 637 h 992"/>
                <a:gd name="T30" fmla="*/ 257 w 517"/>
                <a:gd name="T31" fmla="*/ 662 h 992"/>
                <a:gd name="T32" fmla="*/ 285 w 517"/>
                <a:gd name="T33" fmla="*/ 680 h 992"/>
                <a:gd name="T34" fmla="*/ 300 w 517"/>
                <a:gd name="T35" fmla="*/ 687 h 992"/>
                <a:gd name="T36" fmla="*/ 312 w 517"/>
                <a:gd name="T37" fmla="*/ 695 h 992"/>
                <a:gd name="T38" fmla="*/ 327 w 517"/>
                <a:gd name="T39" fmla="*/ 705 h 992"/>
                <a:gd name="T40" fmla="*/ 342 w 517"/>
                <a:gd name="T41" fmla="*/ 715 h 992"/>
                <a:gd name="T42" fmla="*/ 355 w 517"/>
                <a:gd name="T43" fmla="*/ 725 h 992"/>
                <a:gd name="T44" fmla="*/ 367 w 517"/>
                <a:gd name="T45" fmla="*/ 735 h 992"/>
                <a:gd name="T46" fmla="*/ 380 w 517"/>
                <a:gd name="T47" fmla="*/ 747 h 992"/>
                <a:gd name="T48" fmla="*/ 390 w 517"/>
                <a:gd name="T49" fmla="*/ 757 h 992"/>
                <a:gd name="T50" fmla="*/ 390 w 517"/>
                <a:gd name="T51" fmla="*/ 789 h 992"/>
                <a:gd name="T52" fmla="*/ 397 w 517"/>
                <a:gd name="T53" fmla="*/ 819 h 992"/>
                <a:gd name="T54" fmla="*/ 409 w 517"/>
                <a:gd name="T55" fmla="*/ 844 h 992"/>
                <a:gd name="T56" fmla="*/ 429 w 517"/>
                <a:gd name="T57" fmla="*/ 869 h 992"/>
                <a:gd name="T58" fmla="*/ 449 w 517"/>
                <a:gd name="T59" fmla="*/ 892 h 992"/>
                <a:gd name="T60" fmla="*/ 474 w 517"/>
                <a:gd name="T61" fmla="*/ 914 h 992"/>
                <a:gd name="T62" fmla="*/ 497 w 517"/>
                <a:gd name="T63" fmla="*/ 937 h 992"/>
                <a:gd name="T64" fmla="*/ 517 w 517"/>
                <a:gd name="T65" fmla="*/ 959 h 992"/>
                <a:gd name="T66" fmla="*/ 477 w 517"/>
                <a:gd name="T67" fmla="*/ 979 h 992"/>
                <a:gd name="T68" fmla="*/ 437 w 517"/>
                <a:gd name="T69" fmla="*/ 989 h 992"/>
                <a:gd name="T70" fmla="*/ 392 w 517"/>
                <a:gd name="T71" fmla="*/ 992 h 992"/>
                <a:gd name="T72" fmla="*/ 350 w 517"/>
                <a:gd name="T73" fmla="*/ 984 h 992"/>
                <a:gd name="T74" fmla="*/ 305 w 517"/>
                <a:gd name="T75" fmla="*/ 977 h 992"/>
                <a:gd name="T76" fmla="*/ 260 w 517"/>
                <a:gd name="T77" fmla="*/ 964 h 992"/>
                <a:gd name="T78" fmla="*/ 220 w 517"/>
                <a:gd name="T79" fmla="*/ 957 h 992"/>
                <a:gd name="T80" fmla="*/ 180 w 517"/>
                <a:gd name="T81" fmla="*/ 949 h 992"/>
                <a:gd name="T82" fmla="*/ 155 w 517"/>
                <a:gd name="T83" fmla="*/ 902 h 992"/>
                <a:gd name="T84" fmla="*/ 135 w 517"/>
                <a:gd name="T85" fmla="*/ 852 h 992"/>
                <a:gd name="T86" fmla="*/ 115 w 517"/>
                <a:gd name="T87" fmla="*/ 799 h 992"/>
                <a:gd name="T88" fmla="*/ 100 w 517"/>
                <a:gd name="T89" fmla="*/ 747 h 992"/>
                <a:gd name="T90" fmla="*/ 85 w 517"/>
                <a:gd name="T91" fmla="*/ 695 h 992"/>
                <a:gd name="T92" fmla="*/ 70 w 517"/>
                <a:gd name="T93" fmla="*/ 642 h 992"/>
                <a:gd name="T94" fmla="*/ 52 w 517"/>
                <a:gd name="T95" fmla="*/ 590 h 992"/>
                <a:gd name="T96" fmla="*/ 37 w 517"/>
                <a:gd name="T97" fmla="*/ 537 h 992"/>
                <a:gd name="T98" fmla="*/ 15 w 517"/>
                <a:gd name="T99" fmla="*/ 417 h 992"/>
                <a:gd name="T100" fmla="*/ 2 w 517"/>
                <a:gd name="T101" fmla="*/ 290 h 992"/>
                <a:gd name="T102" fmla="*/ 0 w 517"/>
                <a:gd name="T103" fmla="*/ 163 h 992"/>
                <a:gd name="T104" fmla="*/ 5 w 517"/>
                <a:gd name="T105" fmla="*/ 35 h 992"/>
                <a:gd name="T106" fmla="*/ 20 w 517"/>
                <a:gd name="T107" fmla="*/ 0 h 992"/>
                <a:gd name="T108" fmla="*/ 40 w 517"/>
                <a:gd name="T109" fmla="*/ 10 h 992"/>
                <a:gd name="T110" fmla="*/ 57 w 517"/>
                <a:gd name="T111" fmla="*/ 23 h 992"/>
                <a:gd name="T112" fmla="*/ 72 w 517"/>
                <a:gd name="T113" fmla="*/ 38 h 992"/>
                <a:gd name="T114" fmla="*/ 87 w 517"/>
                <a:gd name="T115" fmla="*/ 55 h 992"/>
                <a:gd name="T116" fmla="*/ 100 w 517"/>
                <a:gd name="T117" fmla="*/ 73 h 992"/>
                <a:gd name="T118" fmla="*/ 112 w 517"/>
                <a:gd name="T119" fmla="*/ 93 h 992"/>
                <a:gd name="T120" fmla="*/ 120 w 517"/>
                <a:gd name="T121" fmla="*/ 110 h 992"/>
                <a:gd name="T122" fmla="*/ 127 w 517"/>
                <a:gd name="T123" fmla="*/ 130 h 99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7"/>
                <a:gd name="T187" fmla="*/ 0 h 992"/>
                <a:gd name="T188" fmla="*/ 517 w 517"/>
                <a:gd name="T189" fmla="*/ 992 h 99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5" name="Freeform 45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>
                <a:gd name="T0" fmla="*/ 60 w 60"/>
                <a:gd name="T1" fmla="*/ 50 h 55"/>
                <a:gd name="T2" fmla="*/ 47 w 60"/>
                <a:gd name="T3" fmla="*/ 55 h 55"/>
                <a:gd name="T4" fmla="*/ 37 w 60"/>
                <a:gd name="T5" fmla="*/ 50 h 55"/>
                <a:gd name="T6" fmla="*/ 25 w 60"/>
                <a:gd name="T7" fmla="*/ 43 h 55"/>
                <a:gd name="T8" fmla="*/ 12 w 60"/>
                <a:gd name="T9" fmla="*/ 35 h 55"/>
                <a:gd name="T10" fmla="*/ 5 w 60"/>
                <a:gd name="T11" fmla="*/ 28 h 55"/>
                <a:gd name="T12" fmla="*/ 0 w 60"/>
                <a:gd name="T13" fmla="*/ 18 h 55"/>
                <a:gd name="T14" fmla="*/ 0 w 60"/>
                <a:gd name="T15" fmla="*/ 8 h 55"/>
                <a:gd name="T16" fmla="*/ 7 w 60"/>
                <a:gd name="T17" fmla="*/ 0 h 55"/>
                <a:gd name="T18" fmla="*/ 22 w 60"/>
                <a:gd name="T19" fmla="*/ 10 h 55"/>
                <a:gd name="T20" fmla="*/ 35 w 60"/>
                <a:gd name="T21" fmla="*/ 23 h 55"/>
                <a:gd name="T22" fmla="*/ 47 w 60"/>
                <a:gd name="T23" fmla="*/ 35 h 55"/>
                <a:gd name="T24" fmla="*/ 60 w 60"/>
                <a:gd name="T25" fmla="*/ 5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55"/>
                <a:gd name="T41" fmla="*/ 60 w 6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6" name="Freeform 46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>
                <a:gd name="T0" fmla="*/ 317 w 644"/>
                <a:gd name="T1" fmla="*/ 28 h 877"/>
                <a:gd name="T2" fmla="*/ 349 w 644"/>
                <a:gd name="T3" fmla="*/ 53 h 877"/>
                <a:gd name="T4" fmla="*/ 389 w 644"/>
                <a:gd name="T5" fmla="*/ 68 h 877"/>
                <a:gd name="T6" fmla="*/ 432 w 644"/>
                <a:gd name="T7" fmla="*/ 73 h 877"/>
                <a:gd name="T8" fmla="*/ 457 w 644"/>
                <a:gd name="T9" fmla="*/ 180 h 877"/>
                <a:gd name="T10" fmla="*/ 482 w 644"/>
                <a:gd name="T11" fmla="*/ 390 h 877"/>
                <a:gd name="T12" fmla="*/ 532 w 644"/>
                <a:gd name="T13" fmla="*/ 587 h 877"/>
                <a:gd name="T14" fmla="*/ 602 w 644"/>
                <a:gd name="T15" fmla="*/ 777 h 877"/>
                <a:gd name="T16" fmla="*/ 624 w 644"/>
                <a:gd name="T17" fmla="*/ 867 h 877"/>
                <a:gd name="T18" fmla="*/ 584 w 644"/>
                <a:gd name="T19" fmla="*/ 862 h 877"/>
                <a:gd name="T20" fmla="*/ 544 w 644"/>
                <a:gd name="T21" fmla="*/ 857 h 877"/>
                <a:gd name="T22" fmla="*/ 514 w 644"/>
                <a:gd name="T23" fmla="*/ 837 h 877"/>
                <a:gd name="T24" fmla="*/ 469 w 644"/>
                <a:gd name="T25" fmla="*/ 809 h 877"/>
                <a:gd name="T26" fmla="*/ 399 w 644"/>
                <a:gd name="T27" fmla="*/ 792 h 877"/>
                <a:gd name="T28" fmla="*/ 337 w 644"/>
                <a:gd name="T29" fmla="*/ 764 h 877"/>
                <a:gd name="T30" fmla="*/ 289 w 644"/>
                <a:gd name="T31" fmla="*/ 714 h 877"/>
                <a:gd name="T32" fmla="*/ 272 w 644"/>
                <a:gd name="T33" fmla="*/ 637 h 877"/>
                <a:gd name="T34" fmla="*/ 274 w 644"/>
                <a:gd name="T35" fmla="*/ 560 h 877"/>
                <a:gd name="T36" fmla="*/ 292 w 644"/>
                <a:gd name="T37" fmla="*/ 482 h 877"/>
                <a:gd name="T38" fmla="*/ 322 w 644"/>
                <a:gd name="T39" fmla="*/ 412 h 877"/>
                <a:gd name="T40" fmla="*/ 332 w 644"/>
                <a:gd name="T41" fmla="*/ 370 h 877"/>
                <a:gd name="T42" fmla="*/ 309 w 644"/>
                <a:gd name="T43" fmla="*/ 355 h 877"/>
                <a:gd name="T44" fmla="*/ 272 w 644"/>
                <a:gd name="T45" fmla="*/ 400 h 877"/>
                <a:gd name="T46" fmla="*/ 232 w 644"/>
                <a:gd name="T47" fmla="*/ 495 h 877"/>
                <a:gd name="T48" fmla="*/ 219 w 644"/>
                <a:gd name="T49" fmla="*/ 597 h 877"/>
                <a:gd name="T50" fmla="*/ 237 w 644"/>
                <a:gd name="T51" fmla="*/ 694 h 877"/>
                <a:gd name="T52" fmla="*/ 269 w 644"/>
                <a:gd name="T53" fmla="*/ 752 h 877"/>
                <a:gd name="T54" fmla="*/ 289 w 644"/>
                <a:gd name="T55" fmla="*/ 777 h 877"/>
                <a:gd name="T56" fmla="*/ 312 w 644"/>
                <a:gd name="T57" fmla="*/ 797 h 877"/>
                <a:gd name="T58" fmla="*/ 339 w 644"/>
                <a:gd name="T59" fmla="*/ 814 h 877"/>
                <a:gd name="T60" fmla="*/ 354 w 644"/>
                <a:gd name="T61" fmla="*/ 834 h 877"/>
                <a:gd name="T62" fmla="*/ 347 w 644"/>
                <a:gd name="T63" fmla="*/ 864 h 877"/>
                <a:gd name="T64" fmla="*/ 287 w 644"/>
                <a:gd name="T65" fmla="*/ 862 h 877"/>
                <a:gd name="T66" fmla="*/ 182 w 644"/>
                <a:gd name="T67" fmla="*/ 804 h 877"/>
                <a:gd name="T68" fmla="*/ 92 w 644"/>
                <a:gd name="T69" fmla="*/ 719 h 877"/>
                <a:gd name="T70" fmla="*/ 25 w 644"/>
                <a:gd name="T71" fmla="*/ 620 h 877"/>
                <a:gd name="T72" fmla="*/ 0 w 644"/>
                <a:gd name="T73" fmla="*/ 487 h 877"/>
                <a:gd name="T74" fmla="*/ 20 w 644"/>
                <a:gd name="T75" fmla="*/ 332 h 877"/>
                <a:gd name="T76" fmla="*/ 80 w 644"/>
                <a:gd name="T77" fmla="*/ 190 h 877"/>
                <a:gd name="T78" fmla="*/ 165 w 644"/>
                <a:gd name="T79" fmla="*/ 60 h 877"/>
                <a:gd name="T80" fmla="*/ 227 w 644"/>
                <a:gd name="T81" fmla="*/ 0 h 877"/>
                <a:gd name="T82" fmla="*/ 249 w 644"/>
                <a:gd name="T83" fmla="*/ 5 h 877"/>
                <a:gd name="T84" fmla="*/ 272 w 644"/>
                <a:gd name="T85" fmla="*/ 8 h 877"/>
                <a:gd name="T86" fmla="*/ 292 w 644"/>
                <a:gd name="T87" fmla="*/ 8 h 8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4"/>
                <a:gd name="T133" fmla="*/ 0 h 877"/>
                <a:gd name="T134" fmla="*/ 644 w 644"/>
                <a:gd name="T135" fmla="*/ 877 h 8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>
                <a:gd name="T0" fmla="*/ 147 w 334"/>
                <a:gd name="T1" fmla="*/ 30 h 334"/>
                <a:gd name="T2" fmla="*/ 159 w 334"/>
                <a:gd name="T3" fmla="*/ 55 h 334"/>
                <a:gd name="T4" fmla="*/ 177 w 334"/>
                <a:gd name="T5" fmla="*/ 69 h 334"/>
                <a:gd name="T6" fmla="*/ 197 w 334"/>
                <a:gd name="T7" fmla="*/ 77 h 334"/>
                <a:gd name="T8" fmla="*/ 222 w 334"/>
                <a:gd name="T9" fmla="*/ 82 h 334"/>
                <a:gd name="T10" fmla="*/ 247 w 334"/>
                <a:gd name="T11" fmla="*/ 87 h 334"/>
                <a:gd name="T12" fmla="*/ 269 w 334"/>
                <a:gd name="T13" fmla="*/ 92 h 334"/>
                <a:gd name="T14" fmla="*/ 289 w 334"/>
                <a:gd name="T15" fmla="*/ 104 h 334"/>
                <a:gd name="T16" fmla="*/ 304 w 334"/>
                <a:gd name="T17" fmla="*/ 124 h 334"/>
                <a:gd name="T18" fmla="*/ 307 w 334"/>
                <a:gd name="T19" fmla="*/ 157 h 334"/>
                <a:gd name="T20" fmla="*/ 312 w 334"/>
                <a:gd name="T21" fmla="*/ 189 h 334"/>
                <a:gd name="T22" fmla="*/ 319 w 334"/>
                <a:gd name="T23" fmla="*/ 219 h 334"/>
                <a:gd name="T24" fmla="*/ 334 w 334"/>
                <a:gd name="T25" fmla="*/ 247 h 334"/>
                <a:gd name="T26" fmla="*/ 309 w 334"/>
                <a:gd name="T27" fmla="*/ 254 h 334"/>
                <a:gd name="T28" fmla="*/ 284 w 334"/>
                <a:gd name="T29" fmla="*/ 262 h 334"/>
                <a:gd name="T30" fmla="*/ 262 w 334"/>
                <a:gd name="T31" fmla="*/ 269 h 334"/>
                <a:gd name="T32" fmla="*/ 239 w 334"/>
                <a:gd name="T33" fmla="*/ 279 h 334"/>
                <a:gd name="T34" fmla="*/ 217 w 334"/>
                <a:gd name="T35" fmla="*/ 292 h 334"/>
                <a:gd name="T36" fmla="*/ 194 w 334"/>
                <a:gd name="T37" fmla="*/ 304 h 334"/>
                <a:gd name="T38" fmla="*/ 172 w 334"/>
                <a:gd name="T39" fmla="*/ 319 h 334"/>
                <a:gd name="T40" fmla="*/ 152 w 334"/>
                <a:gd name="T41" fmla="*/ 334 h 334"/>
                <a:gd name="T42" fmla="*/ 122 w 334"/>
                <a:gd name="T43" fmla="*/ 319 h 334"/>
                <a:gd name="T44" fmla="*/ 104 w 334"/>
                <a:gd name="T45" fmla="*/ 299 h 334"/>
                <a:gd name="T46" fmla="*/ 97 w 334"/>
                <a:gd name="T47" fmla="*/ 279 h 334"/>
                <a:gd name="T48" fmla="*/ 94 w 334"/>
                <a:gd name="T49" fmla="*/ 254 h 334"/>
                <a:gd name="T50" fmla="*/ 94 w 334"/>
                <a:gd name="T51" fmla="*/ 232 h 334"/>
                <a:gd name="T52" fmla="*/ 92 w 334"/>
                <a:gd name="T53" fmla="*/ 207 h 334"/>
                <a:gd name="T54" fmla="*/ 85 w 334"/>
                <a:gd name="T55" fmla="*/ 182 h 334"/>
                <a:gd name="T56" fmla="*/ 67 w 334"/>
                <a:gd name="T57" fmla="*/ 159 h 334"/>
                <a:gd name="T58" fmla="*/ 55 w 334"/>
                <a:gd name="T59" fmla="*/ 147 h 334"/>
                <a:gd name="T60" fmla="*/ 40 w 334"/>
                <a:gd name="T61" fmla="*/ 137 h 334"/>
                <a:gd name="T62" fmla="*/ 27 w 334"/>
                <a:gd name="T63" fmla="*/ 124 h 334"/>
                <a:gd name="T64" fmla="*/ 15 w 334"/>
                <a:gd name="T65" fmla="*/ 114 h 334"/>
                <a:gd name="T66" fmla="*/ 5 w 334"/>
                <a:gd name="T67" fmla="*/ 102 h 334"/>
                <a:gd name="T68" fmla="*/ 0 w 334"/>
                <a:gd name="T69" fmla="*/ 87 h 334"/>
                <a:gd name="T70" fmla="*/ 0 w 334"/>
                <a:gd name="T71" fmla="*/ 72 h 334"/>
                <a:gd name="T72" fmla="*/ 7 w 334"/>
                <a:gd name="T73" fmla="*/ 52 h 334"/>
                <a:gd name="T74" fmla="*/ 12 w 334"/>
                <a:gd name="T75" fmla="*/ 40 h 334"/>
                <a:gd name="T76" fmla="*/ 20 w 334"/>
                <a:gd name="T77" fmla="*/ 25 h 334"/>
                <a:gd name="T78" fmla="*/ 25 w 334"/>
                <a:gd name="T79" fmla="*/ 12 h 334"/>
                <a:gd name="T80" fmla="*/ 37 w 334"/>
                <a:gd name="T81" fmla="*/ 0 h 334"/>
                <a:gd name="T82" fmla="*/ 52 w 334"/>
                <a:gd name="T83" fmla="*/ 0 h 334"/>
                <a:gd name="T84" fmla="*/ 70 w 334"/>
                <a:gd name="T85" fmla="*/ 2 h 334"/>
                <a:gd name="T86" fmla="*/ 85 w 334"/>
                <a:gd name="T87" fmla="*/ 2 h 334"/>
                <a:gd name="T88" fmla="*/ 99 w 334"/>
                <a:gd name="T89" fmla="*/ 2 h 334"/>
                <a:gd name="T90" fmla="*/ 114 w 334"/>
                <a:gd name="T91" fmla="*/ 5 h 334"/>
                <a:gd name="T92" fmla="*/ 127 w 334"/>
                <a:gd name="T93" fmla="*/ 10 h 334"/>
                <a:gd name="T94" fmla="*/ 137 w 334"/>
                <a:gd name="T95" fmla="*/ 17 h 334"/>
                <a:gd name="T96" fmla="*/ 147 w 334"/>
                <a:gd name="T97" fmla="*/ 30 h 3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4"/>
                <a:gd name="T148" fmla="*/ 0 h 334"/>
                <a:gd name="T149" fmla="*/ 334 w 334"/>
                <a:gd name="T150" fmla="*/ 334 h 3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8" name="Freeform 48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>
                <a:gd name="T0" fmla="*/ 357 w 385"/>
                <a:gd name="T1" fmla="*/ 360 h 759"/>
                <a:gd name="T2" fmla="*/ 377 w 385"/>
                <a:gd name="T3" fmla="*/ 457 h 759"/>
                <a:gd name="T4" fmla="*/ 382 w 385"/>
                <a:gd name="T5" fmla="*/ 557 h 759"/>
                <a:gd name="T6" fmla="*/ 375 w 385"/>
                <a:gd name="T7" fmla="*/ 654 h 759"/>
                <a:gd name="T8" fmla="*/ 347 w 385"/>
                <a:gd name="T9" fmla="*/ 749 h 759"/>
                <a:gd name="T10" fmla="*/ 342 w 385"/>
                <a:gd name="T11" fmla="*/ 752 h 759"/>
                <a:gd name="T12" fmla="*/ 335 w 385"/>
                <a:gd name="T13" fmla="*/ 757 h 759"/>
                <a:gd name="T14" fmla="*/ 327 w 385"/>
                <a:gd name="T15" fmla="*/ 759 h 759"/>
                <a:gd name="T16" fmla="*/ 320 w 385"/>
                <a:gd name="T17" fmla="*/ 752 h 759"/>
                <a:gd name="T18" fmla="*/ 110 w 385"/>
                <a:gd name="T19" fmla="*/ 474 h 759"/>
                <a:gd name="T20" fmla="*/ 88 w 385"/>
                <a:gd name="T21" fmla="*/ 442 h 759"/>
                <a:gd name="T22" fmla="*/ 65 w 385"/>
                <a:gd name="T23" fmla="*/ 409 h 759"/>
                <a:gd name="T24" fmla="*/ 45 w 385"/>
                <a:gd name="T25" fmla="*/ 377 h 759"/>
                <a:gd name="T26" fmla="*/ 25 w 385"/>
                <a:gd name="T27" fmla="*/ 342 h 759"/>
                <a:gd name="T28" fmla="*/ 13 w 385"/>
                <a:gd name="T29" fmla="*/ 307 h 759"/>
                <a:gd name="T30" fmla="*/ 3 w 385"/>
                <a:gd name="T31" fmla="*/ 270 h 759"/>
                <a:gd name="T32" fmla="*/ 0 w 385"/>
                <a:gd name="T33" fmla="*/ 232 h 759"/>
                <a:gd name="T34" fmla="*/ 5 w 385"/>
                <a:gd name="T35" fmla="*/ 195 h 759"/>
                <a:gd name="T36" fmla="*/ 15 w 385"/>
                <a:gd name="T37" fmla="*/ 195 h 759"/>
                <a:gd name="T38" fmla="*/ 35 w 385"/>
                <a:gd name="T39" fmla="*/ 192 h 759"/>
                <a:gd name="T40" fmla="*/ 58 w 385"/>
                <a:gd name="T41" fmla="*/ 187 h 759"/>
                <a:gd name="T42" fmla="*/ 75 w 385"/>
                <a:gd name="T43" fmla="*/ 182 h 759"/>
                <a:gd name="T44" fmla="*/ 115 w 385"/>
                <a:gd name="T45" fmla="*/ 170 h 759"/>
                <a:gd name="T46" fmla="*/ 155 w 385"/>
                <a:gd name="T47" fmla="*/ 152 h 759"/>
                <a:gd name="T48" fmla="*/ 192 w 385"/>
                <a:gd name="T49" fmla="*/ 135 h 759"/>
                <a:gd name="T50" fmla="*/ 232 w 385"/>
                <a:gd name="T51" fmla="*/ 115 h 759"/>
                <a:gd name="T52" fmla="*/ 267 w 385"/>
                <a:gd name="T53" fmla="*/ 90 h 759"/>
                <a:gd name="T54" fmla="*/ 305 w 385"/>
                <a:gd name="T55" fmla="*/ 65 h 759"/>
                <a:gd name="T56" fmla="*/ 340 w 385"/>
                <a:gd name="T57" fmla="*/ 35 h 759"/>
                <a:gd name="T58" fmla="*/ 372 w 385"/>
                <a:gd name="T59" fmla="*/ 0 h 759"/>
                <a:gd name="T60" fmla="*/ 385 w 385"/>
                <a:gd name="T61" fmla="*/ 90 h 759"/>
                <a:gd name="T62" fmla="*/ 385 w 385"/>
                <a:gd name="T63" fmla="*/ 182 h 759"/>
                <a:gd name="T64" fmla="*/ 375 w 385"/>
                <a:gd name="T65" fmla="*/ 272 h 759"/>
                <a:gd name="T66" fmla="*/ 357 w 385"/>
                <a:gd name="T67" fmla="*/ 360 h 7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5"/>
                <a:gd name="T103" fmla="*/ 0 h 759"/>
                <a:gd name="T104" fmla="*/ 385 w 385"/>
                <a:gd name="T105" fmla="*/ 759 h 7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9" name="Freeform 49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>
                <a:gd name="T0" fmla="*/ 487 w 487"/>
                <a:gd name="T1" fmla="*/ 0 h 387"/>
                <a:gd name="T2" fmla="*/ 487 w 487"/>
                <a:gd name="T3" fmla="*/ 20 h 387"/>
                <a:gd name="T4" fmla="*/ 482 w 487"/>
                <a:gd name="T5" fmla="*/ 38 h 387"/>
                <a:gd name="T6" fmla="*/ 472 w 487"/>
                <a:gd name="T7" fmla="*/ 53 h 387"/>
                <a:gd name="T8" fmla="*/ 460 w 487"/>
                <a:gd name="T9" fmla="*/ 68 h 387"/>
                <a:gd name="T10" fmla="*/ 447 w 487"/>
                <a:gd name="T11" fmla="*/ 80 h 387"/>
                <a:gd name="T12" fmla="*/ 432 w 487"/>
                <a:gd name="T13" fmla="*/ 95 h 387"/>
                <a:gd name="T14" fmla="*/ 417 w 487"/>
                <a:gd name="T15" fmla="*/ 108 h 387"/>
                <a:gd name="T16" fmla="*/ 405 w 487"/>
                <a:gd name="T17" fmla="*/ 120 h 387"/>
                <a:gd name="T18" fmla="*/ 375 w 487"/>
                <a:gd name="T19" fmla="*/ 153 h 387"/>
                <a:gd name="T20" fmla="*/ 337 w 487"/>
                <a:gd name="T21" fmla="*/ 198 h 387"/>
                <a:gd name="T22" fmla="*/ 290 w 487"/>
                <a:gd name="T23" fmla="*/ 245 h 387"/>
                <a:gd name="T24" fmla="*/ 240 w 487"/>
                <a:gd name="T25" fmla="*/ 295 h 387"/>
                <a:gd name="T26" fmla="*/ 185 w 487"/>
                <a:gd name="T27" fmla="*/ 340 h 387"/>
                <a:gd name="T28" fmla="*/ 130 w 487"/>
                <a:gd name="T29" fmla="*/ 372 h 387"/>
                <a:gd name="T30" fmla="*/ 77 w 487"/>
                <a:gd name="T31" fmla="*/ 387 h 387"/>
                <a:gd name="T32" fmla="*/ 27 w 487"/>
                <a:gd name="T33" fmla="*/ 382 h 387"/>
                <a:gd name="T34" fmla="*/ 0 w 487"/>
                <a:gd name="T35" fmla="*/ 352 h 387"/>
                <a:gd name="T36" fmla="*/ 0 w 487"/>
                <a:gd name="T37" fmla="*/ 305 h 387"/>
                <a:gd name="T38" fmla="*/ 15 w 487"/>
                <a:gd name="T39" fmla="*/ 250 h 387"/>
                <a:gd name="T40" fmla="*/ 40 w 487"/>
                <a:gd name="T41" fmla="*/ 205 h 387"/>
                <a:gd name="T42" fmla="*/ 75 w 487"/>
                <a:gd name="T43" fmla="*/ 173 h 387"/>
                <a:gd name="T44" fmla="*/ 112 w 487"/>
                <a:gd name="T45" fmla="*/ 148 h 387"/>
                <a:gd name="T46" fmla="*/ 152 w 487"/>
                <a:gd name="T47" fmla="*/ 128 h 387"/>
                <a:gd name="T48" fmla="*/ 195 w 487"/>
                <a:gd name="T49" fmla="*/ 113 h 387"/>
                <a:gd name="T50" fmla="*/ 237 w 487"/>
                <a:gd name="T51" fmla="*/ 103 h 387"/>
                <a:gd name="T52" fmla="*/ 280 w 487"/>
                <a:gd name="T53" fmla="*/ 95 h 387"/>
                <a:gd name="T54" fmla="*/ 325 w 487"/>
                <a:gd name="T55" fmla="*/ 95 h 387"/>
                <a:gd name="T56" fmla="*/ 370 w 487"/>
                <a:gd name="T57" fmla="*/ 95 h 387"/>
                <a:gd name="T58" fmla="*/ 380 w 487"/>
                <a:gd name="T59" fmla="*/ 80 h 387"/>
                <a:gd name="T60" fmla="*/ 392 w 487"/>
                <a:gd name="T61" fmla="*/ 65 h 387"/>
                <a:gd name="T62" fmla="*/ 405 w 487"/>
                <a:gd name="T63" fmla="*/ 48 h 387"/>
                <a:gd name="T64" fmla="*/ 420 w 487"/>
                <a:gd name="T65" fmla="*/ 33 h 387"/>
                <a:gd name="T66" fmla="*/ 435 w 487"/>
                <a:gd name="T67" fmla="*/ 20 h 387"/>
                <a:gd name="T68" fmla="*/ 452 w 487"/>
                <a:gd name="T69" fmla="*/ 10 h 387"/>
                <a:gd name="T70" fmla="*/ 470 w 487"/>
                <a:gd name="T71" fmla="*/ 3 h 387"/>
                <a:gd name="T72" fmla="*/ 487 w 487"/>
                <a:gd name="T73" fmla="*/ 0 h 3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7"/>
                <a:gd name="T112" fmla="*/ 0 h 387"/>
                <a:gd name="T113" fmla="*/ 487 w 487"/>
                <a:gd name="T114" fmla="*/ 387 h 3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0" name="Freeform 50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>
                <a:gd name="T0" fmla="*/ 232 w 322"/>
                <a:gd name="T1" fmla="*/ 125 h 552"/>
                <a:gd name="T2" fmla="*/ 265 w 322"/>
                <a:gd name="T3" fmla="*/ 193 h 552"/>
                <a:gd name="T4" fmla="*/ 285 w 322"/>
                <a:gd name="T5" fmla="*/ 268 h 552"/>
                <a:gd name="T6" fmla="*/ 295 w 322"/>
                <a:gd name="T7" fmla="*/ 342 h 552"/>
                <a:gd name="T8" fmla="*/ 287 w 322"/>
                <a:gd name="T9" fmla="*/ 425 h 552"/>
                <a:gd name="T10" fmla="*/ 310 w 322"/>
                <a:gd name="T11" fmla="*/ 510 h 552"/>
                <a:gd name="T12" fmla="*/ 312 w 322"/>
                <a:gd name="T13" fmla="*/ 542 h 552"/>
                <a:gd name="T14" fmla="*/ 287 w 322"/>
                <a:gd name="T15" fmla="*/ 532 h 552"/>
                <a:gd name="T16" fmla="*/ 265 w 322"/>
                <a:gd name="T17" fmla="*/ 527 h 552"/>
                <a:gd name="T18" fmla="*/ 257 w 322"/>
                <a:gd name="T19" fmla="*/ 512 h 552"/>
                <a:gd name="T20" fmla="*/ 265 w 322"/>
                <a:gd name="T21" fmla="*/ 465 h 552"/>
                <a:gd name="T22" fmla="*/ 270 w 322"/>
                <a:gd name="T23" fmla="*/ 405 h 552"/>
                <a:gd name="T24" fmla="*/ 277 w 322"/>
                <a:gd name="T25" fmla="*/ 355 h 552"/>
                <a:gd name="T26" fmla="*/ 260 w 322"/>
                <a:gd name="T27" fmla="*/ 317 h 552"/>
                <a:gd name="T28" fmla="*/ 235 w 322"/>
                <a:gd name="T29" fmla="*/ 280 h 552"/>
                <a:gd name="T30" fmla="*/ 232 w 322"/>
                <a:gd name="T31" fmla="*/ 240 h 552"/>
                <a:gd name="T32" fmla="*/ 245 w 322"/>
                <a:gd name="T33" fmla="*/ 203 h 552"/>
                <a:gd name="T34" fmla="*/ 227 w 322"/>
                <a:gd name="T35" fmla="*/ 180 h 552"/>
                <a:gd name="T36" fmla="*/ 205 w 322"/>
                <a:gd name="T37" fmla="*/ 175 h 552"/>
                <a:gd name="T38" fmla="*/ 187 w 322"/>
                <a:gd name="T39" fmla="*/ 173 h 552"/>
                <a:gd name="T40" fmla="*/ 185 w 322"/>
                <a:gd name="T41" fmla="*/ 148 h 552"/>
                <a:gd name="T42" fmla="*/ 180 w 322"/>
                <a:gd name="T43" fmla="*/ 113 h 552"/>
                <a:gd name="T44" fmla="*/ 160 w 322"/>
                <a:gd name="T45" fmla="*/ 88 h 552"/>
                <a:gd name="T46" fmla="*/ 137 w 322"/>
                <a:gd name="T47" fmla="*/ 78 h 552"/>
                <a:gd name="T48" fmla="*/ 130 w 322"/>
                <a:gd name="T49" fmla="*/ 60 h 552"/>
                <a:gd name="T50" fmla="*/ 100 w 322"/>
                <a:gd name="T51" fmla="*/ 73 h 552"/>
                <a:gd name="T52" fmla="*/ 97 w 322"/>
                <a:gd name="T53" fmla="*/ 63 h 552"/>
                <a:gd name="T54" fmla="*/ 87 w 322"/>
                <a:gd name="T55" fmla="*/ 35 h 552"/>
                <a:gd name="T56" fmla="*/ 70 w 322"/>
                <a:gd name="T57" fmla="*/ 23 h 552"/>
                <a:gd name="T58" fmla="*/ 50 w 322"/>
                <a:gd name="T59" fmla="*/ 23 h 552"/>
                <a:gd name="T60" fmla="*/ 27 w 322"/>
                <a:gd name="T61" fmla="*/ 25 h 552"/>
                <a:gd name="T62" fmla="*/ 7 w 322"/>
                <a:gd name="T63" fmla="*/ 20 h 552"/>
                <a:gd name="T64" fmla="*/ 10 w 322"/>
                <a:gd name="T65" fmla="*/ 10 h 552"/>
                <a:gd name="T66" fmla="*/ 32 w 322"/>
                <a:gd name="T67" fmla="*/ 3 h 552"/>
                <a:gd name="T68" fmla="*/ 57 w 322"/>
                <a:gd name="T69" fmla="*/ 0 h 552"/>
                <a:gd name="T70" fmla="*/ 82 w 322"/>
                <a:gd name="T71" fmla="*/ 3 h 552"/>
                <a:gd name="T72" fmla="*/ 215 w 322"/>
                <a:gd name="T73" fmla="*/ 95 h 5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2"/>
                <a:gd name="T112" fmla="*/ 0 h 552"/>
                <a:gd name="T113" fmla="*/ 322 w 322"/>
                <a:gd name="T114" fmla="*/ 552 h 5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1" name="Freeform 51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>
                <a:gd name="T0" fmla="*/ 205 w 205"/>
                <a:gd name="T1" fmla="*/ 45 h 235"/>
                <a:gd name="T2" fmla="*/ 190 w 205"/>
                <a:gd name="T3" fmla="*/ 68 h 235"/>
                <a:gd name="T4" fmla="*/ 180 w 205"/>
                <a:gd name="T5" fmla="*/ 100 h 235"/>
                <a:gd name="T6" fmla="*/ 175 w 205"/>
                <a:gd name="T7" fmla="*/ 133 h 235"/>
                <a:gd name="T8" fmla="*/ 162 w 205"/>
                <a:gd name="T9" fmla="*/ 160 h 235"/>
                <a:gd name="T10" fmla="*/ 60 w 205"/>
                <a:gd name="T11" fmla="*/ 235 h 235"/>
                <a:gd name="T12" fmla="*/ 45 w 205"/>
                <a:gd name="T13" fmla="*/ 230 h 235"/>
                <a:gd name="T14" fmla="*/ 30 w 205"/>
                <a:gd name="T15" fmla="*/ 218 h 235"/>
                <a:gd name="T16" fmla="*/ 15 w 205"/>
                <a:gd name="T17" fmla="*/ 203 h 235"/>
                <a:gd name="T18" fmla="*/ 0 w 205"/>
                <a:gd name="T19" fmla="*/ 193 h 235"/>
                <a:gd name="T20" fmla="*/ 7 w 205"/>
                <a:gd name="T21" fmla="*/ 163 h 235"/>
                <a:gd name="T22" fmla="*/ 22 w 205"/>
                <a:gd name="T23" fmla="*/ 133 h 235"/>
                <a:gd name="T24" fmla="*/ 42 w 205"/>
                <a:gd name="T25" fmla="*/ 108 h 235"/>
                <a:gd name="T26" fmla="*/ 67 w 205"/>
                <a:gd name="T27" fmla="*/ 93 h 235"/>
                <a:gd name="T28" fmla="*/ 55 w 205"/>
                <a:gd name="T29" fmla="*/ 115 h 235"/>
                <a:gd name="T30" fmla="*/ 42 w 205"/>
                <a:gd name="T31" fmla="*/ 138 h 235"/>
                <a:gd name="T32" fmla="*/ 32 w 205"/>
                <a:gd name="T33" fmla="*/ 163 h 235"/>
                <a:gd name="T34" fmla="*/ 27 w 205"/>
                <a:gd name="T35" fmla="*/ 188 h 235"/>
                <a:gd name="T36" fmla="*/ 37 w 205"/>
                <a:gd name="T37" fmla="*/ 200 h 235"/>
                <a:gd name="T38" fmla="*/ 52 w 205"/>
                <a:gd name="T39" fmla="*/ 208 h 235"/>
                <a:gd name="T40" fmla="*/ 65 w 205"/>
                <a:gd name="T41" fmla="*/ 210 h 235"/>
                <a:gd name="T42" fmla="*/ 77 w 205"/>
                <a:gd name="T43" fmla="*/ 203 h 235"/>
                <a:gd name="T44" fmla="*/ 95 w 205"/>
                <a:gd name="T45" fmla="*/ 163 h 235"/>
                <a:gd name="T46" fmla="*/ 112 w 205"/>
                <a:gd name="T47" fmla="*/ 125 h 235"/>
                <a:gd name="T48" fmla="*/ 125 w 205"/>
                <a:gd name="T49" fmla="*/ 85 h 235"/>
                <a:gd name="T50" fmla="*/ 117 w 205"/>
                <a:gd name="T51" fmla="*/ 43 h 235"/>
                <a:gd name="T52" fmla="*/ 192 w 205"/>
                <a:gd name="T53" fmla="*/ 0 h 235"/>
                <a:gd name="T54" fmla="*/ 200 w 205"/>
                <a:gd name="T55" fmla="*/ 10 h 235"/>
                <a:gd name="T56" fmla="*/ 202 w 205"/>
                <a:gd name="T57" fmla="*/ 23 h 235"/>
                <a:gd name="T58" fmla="*/ 202 w 205"/>
                <a:gd name="T59" fmla="*/ 33 h 235"/>
                <a:gd name="T60" fmla="*/ 205 w 205"/>
                <a:gd name="T61" fmla="*/ 45 h 2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5"/>
                <a:gd name="T94" fmla="*/ 0 h 235"/>
                <a:gd name="T95" fmla="*/ 205 w 205"/>
                <a:gd name="T96" fmla="*/ 235 h 2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2" name="Freeform 52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>
                <a:gd name="T0" fmla="*/ 337 w 337"/>
                <a:gd name="T1" fmla="*/ 320 h 365"/>
                <a:gd name="T2" fmla="*/ 330 w 337"/>
                <a:gd name="T3" fmla="*/ 365 h 365"/>
                <a:gd name="T4" fmla="*/ 312 w 337"/>
                <a:gd name="T5" fmla="*/ 360 h 365"/>
                <a:gd name="T6" fmla="*/ 292 w 337"/>
                <a:gd name="T7" fmla="*/ 355 h 365"/>
                <a:gd name="T8" fmla="*/ 272 w 337"/>
                <a:gd name="T9" fmla="*/ 350 h 365"/>
                <a:gd name="T10" fmla="*/ 255 w 337"/>
                <a:gd name="T11" fmla="*/ 345 h 365"/>
                <a:gd name="T12" fmla="*/ 235 w 337"/>
                <a:gd name="T13" fmla="*/ 342 h 365"/>
                <a:gd name="T14" fmla="*/ 217 w 337"/>
                <a:gd name="T15" fmla="*/ 345 h 365"/>
                <a:gd name="T16" fmla="*/ 200 w 337"/>
                <a:gd name="T17" fmla="*/ 350 h 365"/>
                <a:gd name="T18" fmla="*/ 182 w 337"/>
                <a:gd name="T19" fmla="*/ 362 h 365"/>
                <a:gd name="T20" fmla="*/ 167 w 337"/>
                <a:gd name="T21" fmla="*/ 340 h 365"/>
                <a:gd name="T22" fmla="*/ 150 w 337"/>
                <a:gd name="T23" fmla="*/ 330 h 365"/>
                <a:gd name="T24" fmla="*/ 130 w 337"/>
                <a:gd name="T25" fmla="*/ 325 h 365"/>
                <a:gd name="T26" fmla="*/ 107 w 337"/>
                <a:gd name="T27" fmla="*/ 322 h 365"/>
                <a:gd name="T28" fmla="*/ 87 w 337"/>
                <a:gd name="T29" fmla="*/ 320 h 365"/>
                <a:gd name="T30" fmla="*/ 67 w 337"/>
                <a:gd name="T31" fmla="*/ 315 h 365"/>
                <a:gd name="T32" fmla="*/ 55 w 337"/>
                <a:gd name="T33" fmla="*/ 305 h 365"/>
                <a:gd name="T34" fmla="*/ 45 w 337"/>
                <a:gd name="T35" fmla="*/ 282 h 365"/>
                <a:gd name="T36" fmla="*/ 37 w 337"/>
                <a:gd name="T37" fmla="*/ 242 h 365"/>
                <a:gd name="T38" fmla="*/ 35 w 337"/>
                <a:gd name="T39" fmla="*/ 203 h 365"/>
                <a:gd name="T40" fmla="*/ 27 w 337"/>
                <a:gd name="T41" fmla="*/ 165 h 365"/>
                <a:gd name="T42" fmla="*/ 0 w 337"/>
                <a:gd name="T43" fmla="*/ 138 h 365"/>
                <a:gd name="T44" fmla="*/ 0 w 337"/>
                <a:gd name="T45" fmla="*/ 120 h 365"/>
                <a:gd name="T46" fmla="*/ 5 w 337"/>
                <a:gd name="T47" fmla="*/ 100 h 365"/>
                <a:gd name="T48" fmla="*/ 12 w 337"/>
                <a:gd name="T49" fmla="*/ 83 h 365"/>
                <a:gd name="T50" fmla="*/ 25 w 337"/>
                <a:gd name="T51" fmla="*/ 65 h 365"/>
                <a:gd name="T52" fmla="*/ 35 w 337"/>
                <a:gd name="T53" fmla="*/ 48 h 365"/>
                <a:gd name="T54" fmla="*/ 50 w 337"/>
                <a:gd name="T55" fmla="*/ 30 h 365"/>
                <a:gd name="T56" fmla="*/ 62 w 337"/>
                <a:gd name="T57" fmla="*/ 15 h 365"/>
                <a:gd name="T58" fmla="*/ 77 w 337"/>
                <a:gd name="T59" fmla="*/ 0 h 365"/>
                <a:gd name="T60" fmla="*/ 92 w 337"/>
                <a:gd name="T61" fmla="*/ 50 h 365"/>
                <a:gd name="T62" fmla="*/ 112 w 337"/>
                <a:gd name="T63" fmla="*/ 98 h 365"/>
                <a:gd name="T64" fmla="*/ 140 w 337"/>
                <a:gd name="T65" fmla="*/ 143 h 365"/>
                <a:gd name="T66" fmla="*/ 172 w 337"/>
                <a:gd name="T67" fmla="*/ 185 h 365"/>
                <a:gd name="T68" fmla="*/ 210 w 337"/>
                <a:gd name="T69" fmla="*/ 225 h 365"/>
                <a:gd name="T70" fmla="*/ 250 w 337"/>
                <a:gd name="T71" fmla="*/ 260 h 365"/>
                <a:gd name="T72" fmla="*/ 292 w 337"/>
                <a:gd name="T73" fmla="*/ 292 h 365"/>
                <a:gd name="T74" fmla="*/ 337 w 337"/>
                <a:gd name="T75" fmla="*/ 32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7"/>
                <a:gd name="T115" fmla="*/ 0 h 365"/>
                <a:gd name="T116" fmla="*/ 337 w 337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3" name="Freeform 53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>
                <a:gd name="T0" fmla="*/ 45 w 45"/>
                <a:gd name="T1" fmla="*/ 27 h 47"/>
                <a:gd name="T2" fmla="*/ 45 w 45"/>
                <a:gd name="T3" fmla="*/ 45 h 47"/>
                <a:gd name="T4" fmla="*/ 35 w 45"/>
                <a:gd name="T5" fmla="*/ 47 h 47"/>
                <a:gd name="T6" fmla="*/ 22 w 45"/>
                <a:gd name="T7" fmla="*/ 40 h 47"/>
                <a:gd name="T8" fmla="*/ 12 w 45"/>
                <a:gd name="T9" fmla="*/ 30 h 47"/>
                <a:gd name="T10" fmla="*/ 0 w 45"/>
                <a:gd name="T11" fmla="*/ 22 h 47"/>
                <a:gd name="T12" fmla="*/ 10 w 45"/>
                <a:gd name="T13" fmla="*/ 0 h 47"/>
                <a:gd name="T14" fmla="*/ 20 w 45"/>
                <a:gd name="T15" fmla="*/ 2 h 47"/>
                <a:gd name="T16" fmla="*/ 30 w 45"/>
                <a:gd name="T17" fmla="*/ 10 h 47"/>
                <a:gd name="T18" fmla="*/ 37 w 45"/>
                <a:gd name="T19" fmla="*/ 20 h 47"/>
                <a:gd name="T20" fmla="*/ 45 w 45"/>
                <a:gd name="T21" fmla="*/ 27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47"/>
                <a:gd name="T35" fmla="*/ 45 w 45"/>
                <a:gd name="T36" fmla="*/ 47 h 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4" name="Freeform 54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>
                <a:gd name="T0" fmla="*/ 272 w 272"/>
                <a:gd name="T1" fmla="*/ 78 h 320"/>
                <a:gd name="T2" fmla="*/ 252 w 272"/>
                <a:gd name="T3" fmla="*/ 102 h 320"/>
                <a:gd name="T4" fmla="*/ 237 w 272"/>
                <a:gd name="T5" fmla="*/ 130 h 320"/>
                <a:gd name="T6" fmla="*/ 230 w 272"/>
                <a:gd name="T7" fmla="*/ 162 h 320"/>
                <a:gd name="T8" fmla="*/ 225 w 272"/>
                <a:gd name="T9" fmla="*/ 192 h 320"/>
                <a:gd name="T10" fmla="*/ 217 w 272"/>
                <a:gd name="T11" fmla="*/ 225 h 320"/>
                <a:gd name="T12" fmla="*/ 212 w 272"/>
                <a:gd name="T13" fmla="*/ 255 h 320"/>
                <a:gd name="T14" fmla="*/ 200 w 272"/>
                <a:gd name="T15" fmla="*/ 285 h 320"/>
                <a:gd name="T16" fmla="*/ 182 w 272"/>
                <a:gd name="T17" fmla="*/ 310 h 320"/>
                <a:gd name="T18" fmla="*/ 162 w 272"/>
                <a:gd name="T19" fmla="*/ 315 h 320"/>
                <a:gd name="T20" fmla="*/ 142 w 272"/>
                <a:gd name="T21" fmla="*/ 317 h 320"/>
                <a:gd name="T22" fmla="*/ 120 w 272"/>
                <a:gd name="T23" fmla="*/ 320 h 320"/>
                <a:gd name="T24" fmla="*/ 97 w 272"/>
                <a:gd name="T25" fmla="*/ 320 h 320"/>
                <a:gd name="T26" fmla="*/ 72 w 272"/>
                <a:gd name="T27" fmla="*/ 320 h 320"/>
                <a:gd name="T28" fmla="*/ 50 w 272"/>
                <a:gd name="T29" fmla="*/ 317 h 320"/>
                <a:gd name="T30" fmla="*/ 27 w 272"/>
                <a:gd name="T31" fmla="*/ 317 h 320"/>
                <a:gd name="T32" fmla="*/ 5 w 272"/>
                <a:gd name="T33" fmla="*/ 315 h 320"/>
                <a:gd name="T34" fmla="*/ 7 w 272"/>
                <a:gd name="T35" fmla="*/ 295 h 320"/>
                <a:gd name="T36" fmla="*/ 20 w 272"/>
                <a:gd name="T37" fmla="*/ 277 h 320"/>
                <a:gd name="T38" fmla="*/ 32 w 272"/>
                <a:gd name="T39" fmla="*/ 262 h 320"/>
                <a:gd name="T40" fmla="*/ 27 w 272"/>
                <a:gd name="T41" fmla="*/ 242 h 320"/>
                <a:gd name="T42" fmla="*/ 12 w 272"/>
                <a:gd name="T43" fmla="*/ 230 h 320"/>
                <a:gd name="T44" fmla="*/ 2 w 272"/>
                <a:gd name="T45" fmla="*/ 215 h 320"/>
                <a:gd name="T46" fmla="*/ 0 w 272"/>
                <a:gd name="T47" fmla="*/ 200 h 320"/>
                <a:gd name="T48" fmla="*/ 5 w 272"/>
                <a:gd name="T49" fmla="*/ 182 h 320"/>
                <a:gd name="T50" fmla="*/ 15 w 272"/>
                <a:gd name="T51" fmla="*/ 175 h 320"/>
                <a:gd name="T52" fmla="*/ 27 w 272"/>
                <a:gd name="T53" fmla="*/ 170 h 320"/>
                <a:gd name="T54" fmla="*/ 40 w 272"/>
                <a:gd name="T55" fmla="*/ 165 h 320"/>
                <a:gd name="T56" fmla="*/ 52 w 272"/>
                <a:gd name="T57" fmla="*/ 157 h 320"/>
                <a:gd name="T58" fmla="*/ 65 w 272"/>
                <a:gd name="T59" fmla="*/ 152 h 320"/>
                <a:gd name="T60" fmla="*/ 75 w 272"/>
                <a:gd name="T61" fmla="*/ 142 h 320"/>
                <a:gd name="T62" fmla="*/ 85 w 272"/>
                <a:gd name="T63" fmla="*/ 132 h 320"/>
                <a:gd name="T64" fmla="*/ 90 w 272"/>
                <a:gd name="T65" fmla="*/ 117 h 320"/>
                <a:gd name="T66" fmla="*/ 105 w 272"/>
                <a:gd name="T67" fmla="*/ 105 h 320"/>
                <a:gd name="T68" fmla="*/ 120 w 272"/>
                <a:gd name="T69" fmla="*/ 93 h 320"/>
                <a:gd name="T70" fmla="*/ 135 w 272"/>
                <a:gd name="T71" fmla="*/ 78 h 320"/>
                <a:gd name="T72" fmla="*/ 150 w 272"/>
                <a:gd name="T73" fmla="*/ 63 h 320"/>
                <a:gd name="T74" fmla="*/ 162 w 272"/>
                <a:gd name="T75" fmla="*/ 48 h 320"/>
                <a:gd name="T76" fmla="*/ 175 w 272"/>
                <a:gd name="T77" fmla="*/ 33 h 320"/>
                <a:gd name="T78" fmla="*/ 187 w 272"/>
                <a:gd name="T79" fmla="*/ 15 h 320"/>
                <a:gd name="T80" fmla="*/ 200 w 272"/>
                <a:gd name="T81" fmla="*/ 0 h 320"/>
                <a:gd name="T82" fmla="*/ 210 w 272"/>
                <a:gd name="T83" fmla="*/ 25 h 320"/>
                <a:gd name="T84" fmla="*/ 230 w 272"/>
                <a:gd name="T85" fmla="*/ 45 h 320"/>
                <a:gd name="T86" fmla="*/ 252 w 272"/>
                <a:gd name="T87" fmla="*/ 63 h 320"/>
                <a:gd name="T88" fmla="*/ 272 w 272"/>
                <a:gd name="T89" fmla="*/ 78 h 3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2"/>
                <a:gd name="T136" fmla="*/ 0 h 320"/>
                <a:gd name="T137" fmla="*/ 272 w 272"/>
                <a:gd name="T138" fmla="*/ 320 h 3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5" name="Freeform 55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>
                <a:gd name="T0" fmla="*/ 55 w 182"/>
                <a:gd name="T1" fmla="*/ 40 h 152"/>
                <a:gd name="T2" fmla="*/ 67 w 182"/>
                <a:gd name="T3" fmla="*/ 50 h 152"/>
                <a:gd name="T4" fmla="*/ 80 w 182"/>
                <a:gd name="T5" fmla="*/ 60 h 152"/>
                <a:gd name="T6" fmla="*/ 90 w 182"/>
                <a:gd name="T7" fmla="*/ 67 h 152"/>
                <a:gd name="T8" fmla="*/ 97 w 182"/>
                <a:gd name="T9" fmla="*/ 77 h 152"/>
                <a:gd name="T10" fmla="*/ 107 w 182"/>
                <a:gd name="T11" fmla="*/ 82 h 152"/>
                <a:gd name="T12" fmla="*/ 115 w 182"/>
                <a:gd name="T13" fmla="*/ 85 h 152"/>
                <a:gd name="T14" fmla="*/ 125 w 182"/>
                <a:gd name="T15" fmla="*/ 85 h 152"/>
                <a:gd name="T16" fmla="*/ 137 w 182"/>
                <a:gd name="T17" fmla="*/ 77 h 152"/>
                <a:gd name="T18" fmla="*/ 147 w 182"/>
                <a:gd name="T19" fmla="*/ 100 h 152"/>
                <a:gd name="T20" fmla="*/ 162 w 182"/>
                <a:gd name="T21" fmla="*/ 115 h 152"/>
                <a:gd name="T22" fmla="*/ 177 w 182"/>
                <a:gd name="T23" fmla="*/ 130 h 152"/>
                <a:gd name="T24" fmla="*/ 182 w 182"/>
                <a:gd name="T25" fmla="*/ 152 h 152"/>
                <a:gd name="T26" fmla="*/ 157 w 182"/>
                <a:gd name="T27" fmla="*/ 137 h 152"/>
                <a:gd name="T28" fmla="*/ 132 w 182"/>
                <a:gd name="T29" fmla="*/ 122 h 152"/>
                <a:gd name="T30" fmla="*/ 107 w 182"/>
                <a:gd name="T31" fmla="*/ 105 h 152"/>
                <a:gd name="T32" fmla="*/ 85 w 182"/>
                <a:gd name="T33" fmla="*/ 90 h 152"/>
                <a:gd name="T34" fmla="*/ 62 w 182"/>
                <a:gd name="T35" fmla="*/ 72 h 152"/>
                <a:gd name="T36" fmla="*/ 40 w 182"/>
                <a:gd name="T37" fmla="*/ 53 h 152"/>
                <a:gd name="T38" fmla="*/ 20 w 182"/>
                <a:gd name="T39" fmla="*/ 33 h 152"/>
                <a:gd name="T40" fmla="*/ 0 w 182"/>
                <a:gd name="T41" fmla="*/ 10 h 152"/>
                <a:gd name="T42" fmla="*/ 10 w 182"/>
                <a:gd name="T43" fmla="*/ 0 h 152"/>
                <a:gd name="T44" fmla="*/ 25 w 182"/>
                <a:gd name="T45" fmla="*/ 3 h 152"/>
                <a:gd name="T46" fmla="*/ 40 w 182"/>
                <a:gd name="T47" fmla="*/ 13 h 152"/>
                <a:gd name="T48" fmla="*/ 50 w 182"/>
                <a:gd name="T49" fmla="*/ 25 h 152"/>
                <a:gd name="T50" fmla="*/ 55 w 182"/>
                <a:gd name="T51" fmla="*/ 40 h 1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"/>
                <a:gd name="T79" fmla="*/ 0 h 152"/>
                <a:gd name="T80" fmla="*/ 182 w 182"/>
                <a:gd name="T81" fmla="*/ 152 h 1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>
                <a:gd name="T0" fmla="*/ 45 w 320"/>
                <a:gd name="T1" fmla="*/ 512 h 512"/>
                <a:gd name="T2" fmla="*/ 27 w 320"/>
                <a:gd name="T3" fmla="*/ 494 h 512"/>
                <a:gd name="T4" fmla="*/ 15 w 320"/>
                <a:gd name="T5" fmla="*/ 470 h 512"/>
                <a:gd name="T6" fmla="*/ 7 w 320"/>
                <a:gd name="T7" fmla="*/ 445 h 512"/>
                <a:gd name="T8" fmla="*/ 0 w 320"/>
                <a:gd name="T9" fmla="*/ 420 h 512"/>
                <a:gd name="T10" fmla="*/ 227 w 320"/>
                <a:gd name="T11" fmla="*/ 67 h 512"/>
                <a:gd name="T12" fmla="*/ 237 w 320"/>
                <a:gd name="T13" fmla="*/ 60 h 512"/>
                <a:gd name="T14" fmla="*/ 250 w 320"/>
                <a:gd name="T15" fmla="*/ 53 h 512"/>
                <a:gd name="T16" fmla="*/ 262 w 320"/>
                <a:gd name="T17" fmla="*/ 48 h 512"/>
                <a:gd name="T18" fmla="*/ 275 w 320"/>
                <a:gd name="T19" fmla="*/ 40 h 512"/>
                <a:gd name="T20" fmla="*/ 287 w 320"/>
                <a:gd name="T21" fmla="*/ 33 h 512"/>
                <a:gd name="T22" fmla="*/ 300 w 320"/>
                <a:gd name="T23" fmla="*/ 23 h 512"/>
                <a:gd name="T24" fmla="*/ 310 w 320"/>
                <a:gd name="T25" fmla="*/ 13 h 512"/>
                <a:gd name="T26" fmla="*/ 320 w 320"/>
                <a:gd name="T27" fmla="*/ 0 h 512"/>
                <a:gd name="T28" fmla="*/ 300 w 320"/>
                <a:gd name="T29" fmla="*/ 70 h 512"/>
                <a:gd name="T30" fmla="*/ 275 w 320"/>
                <a:gd name="T31" fmla="*/ 137 h 512"/>
                <a:gd name="T32" fmla="*/ 245 w 320"/>
                <a:gd name="T33" fmla="*/ 205 h 512"/>
                <a:gd name="T34" fmla="*/ 212 w 320"/>
                <a:gd name="T35" fmla="*/ 267 h 512"/>
                <a:gd name="T36" fmla="*/ 175 w 320"/>
                <a:gd name="T37" fmla="*/ 330 h 512"/>
                <a:gd name="T38" fmla="*/ 132 w 320"/>
                <a:gd name="T39" fmla="*/ 392 h 512"/>
                <a:gd name="T40" fmla="*/ 90 w 320"/>
                <a:gd name="T41" fmla="*/ 452 h 512"/>
                <a:gd name="T42" fmla="*/ 45 w 320"/>
                <a:gd name="T43" fmla="*/ 512 h 5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0"/>
                <a:gd name="T67" fmla="*/ 0 h 512"/>
                <a:gd name="T68" fmla="*/ 320 w 320"/>
                <a:gd name="T69" fmla="*/ 512 h 5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7" name="Freeform 57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>
                <a:gd name="T0" fmla="*/ 50 w 50"/>
                <a:gd name="T1" fmla="*/ 20 h 54"/>
                <a:gd name="T2" fmla="*/ 47 w 50"/>
                <a:gd name="T3" fmla="*/ 30 h 54"/>
                <a:gd name="T4" fmla="*/ 42 w 50"/>
                <a:gd name="T5" fmla="*/ 40 h 54"/>
                <a:gd name="T6" fmla="*/ 40 w 50"/>
                <a:gd name="T7" fmla="*/ 47 h 54"/>
                <a:gd name="T8" fmla="*/ 32 w 50"/>
                <a:gd name="T9" fmla="*/ 54 h 54"/>
                <a:gd name="T10" fmla="*/ 22 w 50"/>
                <a:gd name="T11" fmla="*/ 49 h 54"/>
                <a:gd name="T12" fmla="*/ 12 w 50"/>
                <a:gd name="T13" fmla="*/ 45 h 54"/>
                <a:gd name="T14" fmla="*/ 5 w 50"/>
                <a:gd name="T15" fmla="*/ 40 h 54"/>
                <a:gd name="T16" fmla="*/ 0 w 50"/>
                <a:gd name="T17" fmla="*/ 30 h 54"/>
                <a:gd name="T18" fmla="*/ 5 w 50"/>
                <a:gd name="T19" fmla="*/ 10 h 54"/>
                <a:gd name="T20" fmla="*/ 20 w 50"/>
                <a:gd name="T21" fmla="*/ 0 h 54"/>
                <a:gd name="T22" fmla="*/ 37 w 50"/>
                <a:gd name="T23" fmla="*/ 2 h 54"/>
                <a:gd name="T24" fmla="*/ 50 w 50"/>
                <a:gd name="T25" fmla="*/ 2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54"/>
                <a:gd name="T41" fmla="*/ 50 w 5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8" name="Freeform 58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>
                <a:gd name="T0" fmla="*/ 367 w 367"/>
                <a:gd name="T1" fmla="*/ 43 h 412"/>
                <a:gd name="T2" fmla="*/ 107 w 367"/>
                <a:gd name="T3" fmla="*/ 412 h 412"/>
                <a:gd name="T4" fmla="*/ 94 w 367"/>
                <a:gd name="T5" fmla="*/ 385 h 412"/>
                <a:gd name="T6" fmla="*/ 79 w 367"/>
                <a:gd name="T7" fmla="*/ 357 h 412"/>
                <a:gd name="T8" fmla="*/ 67 w 367"/>
                <a:gd name="T9" fmla="*/ 330 h 412"/>
                <a:gd name="T10" fmla="*/ 54 w 367"/>
                <a:gd name="T11" fmla="*/ 302 h 412"/>
                <a:gd name="T12" fmla="*/ 40 w 367"/>
                <a:gd name="T13" fmla="*/ 272 h 412"/>
                <a:gd name="T14" fmla="*/ 27 w 367"/>
                <a:gd name="T15" fmla="*/ 245 h 412"/>
                <a:gd name="T16" fmla="*/ 12 w 367"/>
                <a:gd name="T17" fmla="*/ 215 h 412"/>
                <a:gd name="T18" fmla="*/ 0 w 367"/>
                <a:gd name="T19" fmla="*/ 187 h 412"/>
                <a:gd name="T20" fmla="*/ 44 w 367"/>
                <a:gd name="T21" fmla="*/ 172 h 412"/>
                <a:gd name="T22" fmla="*/ 87 w 367"/>
                <a:gd name="T23" fmla="*/ 155 h 412"/>
                <a:gd name="T24" fmla="*/ 129 w 367"/>
                <a:gd name="T25" fmla="*/ 132 h 412"/>
                <a:gd name="T26" fmla="*/ 169 w 367"/>
                <a:gd name="T27" fmla="*/ 110 h 412"/>
                <a:gd name="T28" fmla="*/ 209 w 367"/>
                <a:gd name="T29" fmla="*/ 85 h 412"/>
                <a:gd name="T30" fmla="*/ 249 w 367"/>
                <a:gd name="T31" fmla="*/ 60 h 412"/>
                <a:gd name="T32" fmla="*/ 287 w 367"/>
                <a:gd name="T33" fmla="*/ 30 h 412"/>
                <a:gd name="T34" fmla="*/ 324 w 367"/>
                <a:gd name="T35" fmla="*/ 0 h 412"/>
                <a:gd name="T36" fmla="*/ 367 w 367"/>
                <a:gd name="T37" fmla="*/ 43 h 4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7"/>
                <a:gd name="T58" fmla="*/ 0 h 412"/>
                <a:gd name="T59" fmla="*/ 367 w 367"/>
                <a:gd name="T60" fmla="*/ 412 h 4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9" name="Freeform 59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>
                <a:gd name="T0" fmla="*/ 165 w 179"/>
                <a:gd name="T1" fmla="*/ 115 h 248"/>
                <a:gd name="T2" fmla="*/ 169 w 179"/>
                <a:gd name="T3" fmla="*/ 148 h 248"/>
                <a:gd name="T4" fmla="*/ 172 w 179"/>
                <a:gd name="T5" fmla="*/ 183 h 248"/>
                <a:gd name="T6" fmla="*/ 177 w 179"/>
                <a:gd name="T7" fmla="*/ 215 h 248"/>
                <a:gd name="T8" fmla="*/ 179 w 179"/>
                <a:gd name="T9" fmla="*/ 248 h 248"/>
                <a:gd name="T10" fmla="*/ 157 w 179"/>
                <a:gd name="T11" fmla="*/ 248 h 248"/>
                <a:gd name="T12" fmla="*/ 142 w 179"/>
                <a:gd name="T13" fmla="*/ 230 h 248"/>
                <a:gd name="T14" fmla="*/ 130 w 179"/>
                <a:gd name="T15" fmla="*/ 205 h 248"/>
                <a:gd name="T16" fmla="*/ 117 w 179"/>
                <a:gd name="T17" fmla="*/ 190 h 248"/>
                <a:gd name="T18" fmla="*/ 102 w 179"/>
                <a:gd name="T19" fmla="*/ 183 h 248"/>
                <a:gd name="T20" fmla="*/ 90 w 179"/>
                <a:gd name="T21" fmla="*/ 175 h 248"/>
                <a:gd name="T22" fmla="*/ 77 w 179"/>
                <a:gd name="T23" fmla="*/ 165 h 248"/>
                <a:gd name="T24" fmla="*/ 67 w 179"/>
                <a:gd name="T25" fmla="*/ 155 h 248"/>
                <a:gd name="T26" fmla="*/ 57 w 179"/>
                <a:gd name="T27" fmla="*/ 145 h 248"/>
                <a:gd name="T28" fmla="*/ 47 w 179"/>
                <a:gd name="T29" fmla="*/ 138 h 248"/>
                <a:gd name="T30" fmla="*/ 37 w 179"/>
                <a:gd name="T31" fmla="*/ 130 h 248"/>
                <a:gd name="T32" fmla="*/ 25 w 179"/>
                <a:gd name="T33" fmla="*/ 125 h 248"/>
                <a:gd name="T34" fmla="*/ 10 w 179"/>
                <a:gd name="T35" fmla="*/ 108 h 248"/>
                <a:gd name="T36" fmla="*/ 2 w 179"/>
                <a:gd name="T37" fmla="*/ 88 h 248"/>
                <a:gd name="T38" fmla="*/ 0 w 179"/>
                <a:gd name="T39" fmla="*/ 65 h 248"/>
                <a:gd name="T40" fmla="*/ 5 w 179"/>
                <a:gd name="T41" fmla="*/ 43 h 248"/>
                <a:gd name="T42" fmla="*/ 30 w 179"/>
                <a:gd name="T43" fmla="*/ 0 h 248"/>
                <a:gd name="T44" fmla="*/ 52 w 179"/>
                <a:gd name="T45" fmla="*/ 5 h 248"/>
                <a:gd name="T46" fmla="*/ 72 w 179"/>
                <a:gd name="T47" fmla="*/ 18 h 248"/>
                <a:gd name="T48" fmla="*/ 90 w 179"/>
                <a:gd name="T49" fmla="*/ 33 h 248"/>
                <a:gd name="T50" fmla="*/ 102 w 179"/>
                <a:gd name="T51" fmla="*/ 50 h 248"/>
                <a:gd name="T52" fmla="*/ 117 w 179"/>
                <a:gd name="T53" fmla="*/ 68 h 248"/>
                <a:gd name="T54" fmla="*/ 130 w 179"/>
                <a:gd name="T55" fmla="*/ 85 h 248"/>
                <a:gd name="T56" fmla="*/ 147 w 179"/>
                <a:gd name="T57" fmla="*/ 103 h 248"/>
                <a:gd name="T58" fmla="*/ 165 w 179"/>
                <a:gd name="T59" fmla="*/ 115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9"/>
                <a:gd name="T91" fmla="*/ 0 h 248"/>
                <a:gd name="T92" fmla="*/ 179 w 179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0" name="Freeform 60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>
                <a:gd name="T0" fmla="*/ 75 w 75"/>
                <a:gd name="T1" fmla="*/ 18 h 73"/>
                <a:gd name="T2" fmla="*/ 63 w 75"/>
                <a:gd name="T3" fmla="*/ 35 h 73"/>
                <a:gd name="T4" fmla="*/ 58 w 75"/>
                <a:gd name="T5" fmla="*/ 58 h 73"/>
                <a:gd name="T6" fmla="*/ 48 w 75"/>
                <a:gd name="T7" fmla="*/ 73 h 73"/>
                <a:gd name="T8" fmla="*/ 30 w 75"/>
                <a:gd name="T9" fmla="*/ 70 h 73"/>
                <a:gd name="T10" fmla="*/ 20 w 75"/>
                <a:gd name="T11" fmla="*/ 63 h 73"/>
                <a:gd name="T12" fmla="*/ 13 w 75"/>
                <a:gd name="T13" fmla="*/ 53 h 73"/>
                <a:gd name="T14" fmla="*/ 3 w 75"/>
                <a:gd name="T15" fmla="*/ 45 h 73"/>
                <a:gd name="T16" fmla="*/ 0 w 75"/>
                <a:gd name="T17" fmla="*/ 33 h 73"/>
                <a:gd name="T18" fmla="*/ 10 w 75"/>
                <a:gd name="T19" fmla="*/ 28 h 73"/>
                <a:gd name="T20" fmla="*/ 20 w 75"/>
                <a:gd name="T21" fmla="*/ 20 h 73"/>
                <a:gd name="T22" fmla="*/ 30 w 75"/>
                <a:gd name="T23" fmla="*/ 13 h 73"/>
                <a:gd name="T24" fmla="*/ 43 w 75"/>
                <a:gd name="T25" fmla="*/ 5 h 73"/>
                <a:gd name="T26" fmla="*/ 53 w 75"/>
                <a:gd name="T27" fmla="*/ 3 h 73"/>
                <a:gd name="T28" fmla="*/ 60 w 75"/>
                <a:gd name="T29" fmla="*/ 0 h 73"/>
                <a:gd name="T30" fmla="*/ 68 w 75"/>
                <a:gd name="T31" fmla="*/ 5 h 73"/>
                <a:gd name="T32" fmla="*/ 75 w 75"/>
                <a:gd name="T33" fmla="*/ 1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73"/>
                <a:gd name="T53" fmla="*/ 75 w 75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1" name="Freeform 61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>
                <a:gd name="T0" fmla="*/ 85 w 95"/>
                <a:gd name="T1" fmla="*/ 15 h 103"/>
                <a:gd name="T2" fmla="*/ 85 w 95"/>
                <a:gd name="T3" fmla="*/ 33 h 103"/>
                <a:gd name="T4" fmla="*/ 87 w 95"/>
                <a:gd name="T5" fmla="*/ 55 h 103"/>
                <a:gd name="T6" fmla="*/ 90 w 95"/>
                <a:gd name="T7" fmla="*/ 78 h 103"/>
                <a:gd name="T8" fmla="*/ 95 w 95"/>
                <a:gd name="T9" fmla="*/ 98 h 103"/>
                <a:gd name="T10" fmla="*/ 82 w 95"/>
                <a:gd name="T11" fmla="*/ 103 h 103"/>
                <a:gd name="T12" fmla="*/ 70 w 95"/>
                <a:gd name="T13" fmla="*/ 103 h 103"/>
                <a:gd name="T14" fmla="*/ 57 w 95"/>
                <a:gd name="T15" fmla="*/ 98 h 103"/>
                <a:gd name="T16" fmla="*/ 45 w 95"/>
                <a:gd name="T17" fmla="*/ 90 h 103"/>
                <a:gd name="T18" fmla="*/ 32 w 95"/>
                <a:gd name="T19" fmla="*/ 83 h 103"/>
                <a:gd name="T20" fmla="*/ 20 w 95"/>
                <a:gd name="T21" fmla="*/ 73 h 103"/>
                <a:gd name="T22" fmla="*/ 10 w 95"/>
                <a:gd name="T23" fmla="*/ 63 h 103"/>
                <a:gd name="T24" fmla="*/ 0 w 95"/>
                <a:gd name="T25" fmla="*/ 55 h 103"/>
                <a:gd name="T26" fmla="*/ 2 w 95"/>
                <a:gd name="T27" fmla="*/ 40 h 103"/>
                <a:gd name="T28" fmla="*/ 10 w 95"/>
                <a:gd name="T29" fmla="*/ 28 h 103"/>
                <a:gd name="T30" fmla="*/ 15 w 95"/>
                <a:gd name="T31" fmla="*/ 15 h 103"/>
                <a:gd name="T32" fmla="*/ 20 w 95"/>
                <a:gd name="T33" fmla="*/ 0 h 103"/>
                <a:gd name="T34" fmla="*/ 85 w 95"/>
                <a:gd name="T35" fmla="*/ 15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103"/>
                <a:gd name="T56" fmla="*/ 95 w 95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2" name="Freeform 62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>
                <a:gd name="T0" fmla="*/ 103 w 118"/>
                <a:gd name="T1" fmla="*/ 95 h 157"/>
                <a:gd name="T2" fmla="*/ 105 w 118"/>
                <a:gd name="T3" fmla="*/ 107 h 157"/>
                <a:gd name="T4" fmla="*/ 113 w 118"/>
                <a:gd name="T5" fmla="*/ 127 h 157"/>
                <a:gd name="T6" fmla="*/ 118 w 118"/>
                <a:gd name="T7" fmla="*/ 147 h 157"/>
                <a:gd name="T8" fmla="*/ 115 w 118"/>
                <a:gd name="T9" fmla="*/ 157 h 157"/>
                <a:gd name="T10" fmla="*/ 103 w 118"/>
                <a:gd name="T11" fmla="*/ 137 h 157"/>
                <a:gd name="T12" fmla="*/ 85 w 118"/>
                <a:gd name="T13" fmla="*/ 117 h 157"/>
                <a:gd name="T14" fmla="*/ 63 w 118"/>
                <a:gd name="T15" fmla="*/ 100 h 157"/>
                <a:gd name="T16" fmla="*/ 43 w 118"/>
                <a:gd name="T17" fmla="*/ 82 h 157"/>
                <a:gd name="T18" fmla="*/ 23 w 118"/>
                <a:gd name="T19" fmla="*/ 62 h 157"/>
                <a:gd name="T20" fmla="*/ 8 w 118"/>
                <a:gd name="T21" fmla="*/ 42 h 157"/>
                <a:gd name="T22" fmla="*/ 0 w 118"/>
                <a:gd name="T23" fmla="*/ 22 h 157"/>
                <a:gd name="T24" fmla="*/ 3 w 118"/>
                <a:gd name="T25" fmla="*/ 0 h 157"/>
                <a:gd name="T26" fmla="*/ 20 w 118"/>
                <a:gd name="T27" fmla="*/ 5 h 157"/>
                <a:gd name="T28" fmla="*/ 33 w 118"/>
                <a:gd name="T29" fmla="*/ 12 h 157"/>
                <a:gd name="T30" fmla="*/ 45 w 118"/>
                <a:gd name="T31" fmla="*/ 25 h 157"/>
                <a:gd name="T32" fmla="*/ 58 w 118"/>
                <a:gd name="T33" fmla="*/ 40 h 157"/>
                <a:gd name="T34" fmla="*/ 68 w 118"/>
                <a:gd name="T35" fmla="*/ 57 h 157"/>
                <a:gd name="T36" fmla="*/ 78 w 118"/>
                <a:gd name="T37" fmla="*/ 72 h 157"/>
                <a:gd name="T38" fmla="*/ 90 w 118"/>
                <a:gd name="T39" fmla="*/ 85 h 157"/>
                <a:gd name="T40" fmla="*/ 103 w 118"/>
                <a:gd name="T41" fmla="*/ 95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57"/>
                <a:gd name="T65" fmla="*/ 118 w 11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3" name="Freeform 63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>
                <a:gd name="T0" fmla="*/ 287 w 672"/>
                <a:gd name="T1" fmla="*/ 117 h 407"/>
                <a:gd name="T2" fmla="*/ 300 w 672"/>
                <a:gd name="T3" fmla="*/ 120 h 407"/>
                <a:gd name="T4" fmla="*/ 312 w 672"/>
                <a:gd name="T5" fmla="*/ 125 h 407"/>
                <a:gd name="T6" fmla="*/ 325 w 672"/>
                <a:gd name="T7" fmla="*/ 127 h 407"/>
                <a:gd name="T8" fmla="*/ 337 w 672"/>
                <a:gd name="T9" fmla="*/ 127 h 407"/>
                <a:gd name="T10" fmla="*/ 350 w 672"/>
                <a:gd name="T11" fmla="*/ 130 h 407"/>
                <a:gd name="T12" fmla="*/ 362 w 672"/>
                <a:gd name="T13" fmla="*/ 130 h 407"/>
                <a:gd name="T14" fmla="*/ 372 w 672"/>
                <a:gd name="T15" fmla="*/ 130 h 407"/>
                <a:gd name="T16" fmla="*/ 385 w 672"/>
                <a:gd name="T17" fmla="*/ 130 h 407"/>
                <a:gd name="T18" fmla="*/ 420 w 672"/>
                <a:gd name="T19" fmla="*/ 157 h 407"/>
                <a:gd name="T20" fmla="*/ 455 w 672"/>
                <a:gd name="T21" fmla="*/ 182 h 407"/>
                <a:gd name="T22" fmla="*/ 487 w 672"/>
                <a:gd name="T23" fmla="*/ 207 h 407"/>
                <a:gd name="T24" fmla="*/ 522 w 672"/>
                <a:gd name="T25" fmla="*/ 232 h 407"/>
                <a:gd name="T26" fmla="*/ 557 w 672"/>
                <a:gd name="T27" fmla="*/ 254 h 407"/>
                <a:gd name="T28" fmla="*/ 595 w 672"/>
                <a:gd name="T29" fmla="*/ 274 h 407"/>
                <a:gd name="T30" fmla="*/ 632 w 672"/>
                <a:gd name="T31" fmla="*/ 292 h 407"/>
                <a:gd name="T32" fmla="*/ 672 w 672"/>
                <a:gd name="T33" fmla="*/ 304 h 407"/>
                <a:gd name="T34" fmla="*/ 672 w 672"/>
                <a:gd name="T35" fmla="*/ 319 h 407"/>
                <a:gd name="T36" fmla="*/ 667 w 672"/>
                <a:gd name="T37" fmla="*/ 332 h 407"/>
                <a:gd name="T38" fmla="*/ 660 w 672"/>
                <a:gd name="T39" fmla="*/ 339 h 407"/>
                <a:gd name="T40" fmla="*/ 650 w 672"/>
                <a:gd name="T41" fmla="*/ 344 h 407"/>
                <a:gd name="T42" fmla="*/ 637 w 672"/>
                <a:gd name="T43" fmla="*/ 347 h 407"/>
                <a:gd name="T44" fmla="*/ 625 w 672"/>
                <a:gd name="T45" fmla="*/ 349 h 407"/>
                <a:gd name="T46" fmla="*/ 612 w 672"/>
                <a:gd name="T47" fmla="*/ 352 h 407"/>
                <a:gd name="T48" fmla="*/ 600 w 672"/>
                <a:gd name="T49" fmla="*/ 354 h 407"/>
                <a:gd name="T50" fmla="*/ 570 w 672"/>
                <a:gd name="T51" fmla="*/ 352 h 407"/>
                <a:gd name="T52" fmla="*/ 540 w 672"/>
                <a:gd name="T53" fmla="*/ 354 h 407"/>
                <a:gd name="T54" fmla="*/ 510 w 672"/>
                <a:gd name="T55" fmla="*/ 359 h 407"/>
                <a:gd name="T56" fmla="*/ 480 w 672"/>
                <a:gd name="T57" fmla="*/ 364 h 407"/>
                <a:gd name="T58" fmla="*/ 450 w 672"/>
                <a:gd name="T59" fmla="*/ 369 h 407"/>
                <a:gd name="T60" fmla="*/ 420 w 672"/>
                <a:gd name="T61" fmla="*/ 377 h 407"/>
                <a:gd name="T62" fmla="*/ 390 w 672"/>
                <a:gd name="T63" fmla="*/ 384 h 407"/>
                <a:gd name="T64" fmla="*/ 362 w 672"/>
                <a:gd name="T65" fmla="*/ 392 h 407"/>
                <a:gd name="T66" fmla="*/ 332 w 672"/>
                <a:gd name="T67" fmla="*/ 399 h 407"/>
                <a:gd name="T68" fmla="*/ 305 w 672"/>
                <a:gd name="T69" fmla="*/ 402 h 407"/>
                <a:gd name="T70" fmla="*/ 275 w 672"/>
                <a:gd name="T71" fmla="*/ 407 h 407"/>
                <a:gd name="T72" fmla="*/ 245 w 672"/>
                <a:gd name="T73" fmla="*/ 407 h 407"/>
                <a:gd name="T74" fmla="*/ 217 w 672"/>
                <a:gd name="T75" fmla="*/ 404 h 407"/>
                <a:gd name="T76" fmla="*/ 187 w 672"/>
                <a:gd name="T77" fmla="*/ 397 h 407"/>
                <a:gd name="T78" fmla="*/ 157 w 672"/>
                <a:gd name="T79" fmla="*/ 387 h 407"/>
                <a:gd name="T80" fmla="*/ 127 w 672"/>
                <a:gd name="T81" fmla="*/ 372 h 407"/>
                <a:gd name="T82" fmla="*/ 0 w 672"/>
                <a:gd name="T83" fmla="*/ 289 h 407"/>
                <a:gd name="T84" fmla="*/ 8 w 672"/>
                <a:gd name="T85" fmla="*/ 217 h 407"/>
                <a:gd name="T86" fmla="*/ 18 w 672"/>
                <a:gd name="T87" fmla="*/ 142 h 407"/>
                <a:gd name="T88" fmla="*/ 28 w 672"/>
                <a:gd name="T89" fmla="*/ 70 h 407"/>
                <a:gd name="T90" fmla="*/ 43 w 672"/>
                <a:gd name="T91" fmla="*/ 0 h 407"/>
                <a:gd name="T92" fmla="*/ 73 w 672"/>
                <a:gd name="T93" fmla="*/ 17 h 407"/>
                <a:gd name="T94" fmla="*/ 102 w 672"/>
                <a:gd name="T95" fmla="*/ 30 h 407"/>
                <a:gd name="T96" fmla="*/ 135 w 672"/>
                <a:gd name="T97" fmla="*/ 42 h 407"/>
                <a:gd name="T98" fmla="*/ 165 w 672"/>
                <a:gd name="T99" fmla="*/ 55 h 407"/>
                <a:gd name="T100" fmla="*/ 197 w 672"/>
                <a:gd name="T101" fmla="*/ 67 h 407"/>
                <a:gd name="T102" fmla="*/ 227 w 672"/>
                <a:gd name="T103" fmla="*/ 82 h 407"/>
                <a:gd name="T104" fmla="*/ 257 w 672"/>
                <a:gd name="T105" fmla="*/ 97 h 407"/>
                <a:gd name="T106" fmla="*/ 287 w 672"/>
                <a:gd name="T107" fmla="*/ 117 h 4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2"/>
                <a:gd name="T163" fmla="*/ 0 h 407"/>
                <a:gd name="T164" fmla="*/ 672 w 672"/>
                <a:gd name="T165" fmla="*/ 407 h 4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4" name="Freeform 64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>
                <a:gd name="T0" fmla="*/ 752 w 765"/>
                <a:gd name="T1" fmla="*/ 63 h 377"/>
                <a:gd name="T2" fmla="*/ 705 w 765"/>
                <a:gd name="T3" fmla="*/ 148 h 377"/>
                <a:gd name="T4" fmla="*/ 640 w 765"/>
                <a:gd name="T5" fmla="*/ 225 h 377"/>
                <a:gd name="T6" fmla="*/ 567 w 765"/>
                <a:gd name="T7" fmla="*/ 300 h 377"/>
                <a:gd name="T8" fmla="*/ 522 w 765"/>
                <a:gd name="T9" fmla="*/ 347 h 377"/>
                <a:gd name="T10" fmla="*/ 497 w 765"/>
                <a:gd name="T11" fmla="*/ 365 h 377"/>
                <a:gd name="T12" fmla="*/ 470 w 765"/>
                <a:gd name="T13" fmla="*/ 375 h 377"/>
                <a:gd name="T14" fmla="*/ 440 w 765"/>
                <a:gd name="T15" fmla="*/ 375 h 377"/>
                <a:gd name="T16" fmla="*/ 402 w 765"/>
                <a:gd name="T17" fmla="*/ 355 h 377"/>
                <a:gd name="T18" fmla="*/ 352 w 765"/>
                <a:gd name="T19" fmla="*/ 332 h 377"/>
                <a:gd name="T20" fmla="*/ 303 w 765"/>
                <a:gd name="T21" fmla="*/ 317 h 377"/>
                <a:gd name="T22" fmla="*/ 250 w 765"/>
                <a:gd name="T23" fmla="*/ 307 h 377"/>
                <a:gd name="T24" fmla="*/ 198 w 765"/>
                <a:gd name="T25" fmla="*/ 300 h 377"/>
                <a:gd name="T26" fmla="*/ 143 w 765"/>
                <a:gd name="T27" fmla="*/ 297 h 377"/>
                <a:gd name="T28" fmla="*/ 85 w 765"/>
                <a:gd name="T29" fmla="*/ 297 h 377"/>
                <a:gd name="T30" fmla="*/ 30 w 765"/>
                <a:gd name="T31" fmla="*/ 297 h 377"/>
                <a:gd name="T32" fmla="*/ 5 w 765"/>
                <a:gd name="T33" fmla="*/ 280 h 377"/>
                <a:gd name="T34" fmla="*/ 28 w 765"/>
                <a:gd name="T35" fmla="*/ 257 h 377"/>
                <a:gd name="T36" fmla="*/ 60 w 765"/>
                <a:gd name="T37" fmla="*/ 248 h 377"/>
                <a:gd name="T38" fmla="*/ 93 w 765"/>
                <a:gd name="T39" fmla="*/ 245 h 377"/>
                <a:gd name="T40" fmla="*/ 148 w 765"/>
                <a:gd name="T41" fmla="*/ 235 h 377"/>
                <a:gd name="T42" fmla="*/ 218 w 765"/>
                <a:gd name="T43" fmla="*/ 215 h 377"/>
                <a:gd name="T44" fmla="*/ 288 w 765"/>
                <a:gd name="T45" fmla="*/ 193 h 377"/>
                <a:gd name="T46" fmla="*/ 352 w 765"/>
                <a:gd name="T47" fmla="*/ 165 h 377"/>
                <a:gd name="T48" fmla="*/ 420 w 765"/>
                <a:gd name="T49" fmla="*/ 135 h 377"/>
                <a:gd name="T50" fmla="*/ 485 w 765"/>
                <a:gd name="T51" fmla="*/ 103 h 377"/>
                <a:gd name="T52" fmla="*/ 550 w 765"/>
                <a:gd name="T53" fmla="*/ 68 h 377"/>
                <a:gd name="T54" fmla="*/ 612 w 765"/>
                <a:gd name="T55" fmla="*/ 33 h 377"/>
                <a:gd name="T56" fmla="*/ 657 w 765"/>
                <a:gd name="T57" fmla="*/ 5 h 377"/>
                <a:gd name="T58" fmla="*/ 687 w 765"/>
                <a:gd name="T59" fmla="*/ 0 h 377"/>
                <a:gd name="T60" fmla="*/ 720 w 765"/>
                <a:gd name="T61" fmla="*/ 5 h 377"/>
                <a:gd name="T62" fmla="*/ 750 w 765"/>
                <a:gd name="T63" fmla="*/ 13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65"/>
                <a:gd name="T97" fmla="*/ 0 h 377"/>
                <a:gd name="T98" fmla="*/ 765 w 765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5" name="Freeform 65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>
                <a:gd name="T0" fmla="*/ 777 w 787"/>
                <a:gd name="T1" fmla="*/ 774 h 1173"/>
                <a:gd name="T2" fmla="*/ 752 w 787"/>
                <a:gd name="T3" fmla="*/ 906 h 1173"/>
                <a:gd name="T4" fmla="*/ 650 w 787"/>
                <a:gd name="T5" fmla="*/ 931 h 1173"/>
                <a:gd name="T6" fmla="*/ 550 w 787"/>
                <a:gd name="T7" fmla="*/ 964 h 1173"/>
                <a:gd name="T8" fmla="*/ 460 w 787"/>
                <a:gd name="T9" fmla="*/ 1004 h 1173"/>
                <a:gd name="T10" fmla="*/ 380 w 787"/>
                <a:gd name="T11" fmla="*/ 1061 h 1173"/>
                <a:gd name="T12" fmla="*/ 300 w 787"/>
                <a:gd name="T13" fmla="*/ 1118 h 1173"/>
                <a:gd name="T14" fmla="*/ 215 w 787"/>
                <a:gd name="T15" fmla="*/ 1161 h 1173"/>
                <a:gd name="T16" fmla="*/ 120 w 787"/>
                <a:gd name="T17" fmla="*/ 1173 h 1173"/>
                <a:gd name="T18" fmla="*/ 45 w 787"/>
                <a:gd name="T19" fmla="*/ 789 h 1173"/>
                <a:gd name="T20" fmla="*/ 40 w 787"/>
                <a:gd name="T21" fmla="*/ 666 h 1173"/>
                <a:gd name="T22" fmla="*/ 65 w 787"/>
                <a:gd name="T23" fmla="*/ 549 h 1173"/>
                <a:gd name="T24" fmla="*/ 113 w 787"/>
                <a:gd name="T25" fmla="*/ 474 h 1173"/>
                <a:gd name="T26" fmla="*/ 88 w 787"/>
                <a:gd name="T27" fmla="*/ 447 h 1173"/>
                <a:gd name="T28" fmla="*/ 35 w 787"/>
                <a:gd name="T29" fmla="*/ 499 h 1173"/>
                <a:gd name="T30" fmla="*/ 3 w 787"/>
                <a:gd name="T31" fmla="*/ 479 h 1173"/>
                <a:gd name="T32" fmla="*/ 18 w 787"/>
                <a:gd name="T33" fmla="*/ 412 h 1173"/>
                <a:gd name="T34" fmla="*/ 75 w 787"/>
                <a:gd name="T35" fmla="*/ 357 h 1173"/>
                <a:gd name="T36" fmla="*/ 138 w 787"/>
                <a:gd name="T37" fmla="*/ 304 h 1173"/>
                <a:gd name="T38" fmla="*/ 200 w 787"/>
                <a:gd name="T39" fmla="*/ 234 h 1173"/>
                <a:gd name="T40" fmla="*/ 263 w 787"/>
                <a:gd name="T41" fmla="*/ 157 h 1173"/>
                <a:gd name="T42" fmla="*/ 320 w 787"/>
                <a:gd name="T43" fmla="*/ 77 h 1173"/>
                <a:gd name="T44" fmla="*/ 363 w 787"/>
                <a:gd name="T45" fmla="*/ 117 h 1173"/>
                <a:gd name="T46" fmla="*/ 353 w 787"/>
                <a:gd name="T47" fmla="*/ 234 h 1173"/>
                <a:gd name="T48" fmla="*/ 398 w 787"/>
                <a:gd name="T49" fmla="*/ 359 h 1173"/>
                <a:gd name="T50" fmla="*/ 378 w 787"/>
                <a:gd name="T51" fmla="*/ 424 h 1173"/>
                <a:gd name="T52" fmla="*/ 390 w 787"/>
                <a:gd name="T53" fmla="*/ 484 h 1173"/>
                <a:gd name="T54" fmla="*/ 413 w 787"/>
                <a:gd name="T55" fmla="*/ 539 h 1173"/>
                <a:gd name="T56" fmla="*/ 405 w 787"/>
                <a:gd name="T57" fmla="*/ 607 h 1173"/>
                <a:gd name="T58" fmla="*/ 460 w 787"/>
                <a:gd name="T59" fmla="*/ 684 h 1173"/>
                <a:gd name="T60" fmla="*/ 425 w 787"/>
                <a:gd name="T61" fmla="*/ 681 h 1173"/>
                <a:gd name="T62" fmla="*/ 398 w 787"/>
                <a:gd name="T63" fmla="*/ 649 h 1173"/>
                <a:gd name="T64" fmla="*/ 388 w 787"/>
                <a:gd name="T65" fmla="*/ 679 h 1173"/>
                <a:gd name="T66" fmla="*/ 438 w 787"/>
                <a:gd name="T67" fmla="*/ 754 h 1173"/>
                <a:gd name="T68" fmla="*/ 488 w 787"/>
                <a:gd name="T69" fmla="*/ 759 h 1173"/>
                <a:gd name="T70" fmla="*/ 548 w 787"/>
                <a:gd name="T71" fmla="*/ 671 h 1173"/>
                <a:gd name="T72" fmla="*/ 538 w 787"/>
                <a:gd name="T73" fmla="*/ 554 h 1173"/>
                <a:gd name="T74" fmla="*/ 545 w 787"/>
                <a:gd name="T75" fmla="*/ 504 h 1173"/>
                <a:gd name="T76" fmla="*/ 562 w 787"/>
                <a:gd name="T77" fmla="*/ 449 h 1173"/>
                <a:gd name="T78" fmla="*/ 548 w 787"/>
                <a:gd name="T79" fmla="*/ 402 h 1173"/>
                <a:gd name="T80" fmla="*/ 518 w 787"/>
                <a:gd name="T81" fmla="*/ 369 h 1173"/>
                <a:gd name="T82" fmla="*/ 525 w 787"/>
                <a:gd name="T83" fmla="*/ 329 h 1173"/>
                <a:gd name="T84" fmla="*/ 510 w 787"/>
                <a:gd name="T85" fmla="*/ 200 h 1173"/>
                <a:gd name="T86" fmla="*/ 508 w 787"/>
                <a:gd name="T87" fmla="*/ 80 h 1173"/>
                <a:gd name="T88" fmla="*/ 505 w 787"/>
                <a:gd name="T89" fmla="*/ 20 h 1173"/>
                <a:gd name="T90" fmla="*/ 592 w 787"/>
                <a:gd name="T91" fmla="*/ 244 h 1173"/>
                <a:gd name="T92" fmla="*/ 712 w 787"/>
                <a:gd name="T93" fmla="*/ 562 h 1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7"/>
                <a:gd name="T142" fmla="*/ 0 h 1173"/>
                <a:gd name="T143" fmla="*/ 787 w 787"/>
                <a:gd name="T144" fmla="*/ 1173 h 11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6" name="Freeform 66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>
                <a:gd name="T0" fmla="*/ 382 w 1196"/>
                <a:gd name="T1" fmla="*/ 53 h 794"/>
                <a:gd name="T2" fmla="*/ 479 w 1196"/>
                <a:gd name="T3" fmla="*/ 40 h 794"/>
                <a:gd name="T4" fmla="*/ 574 w 1196"/>
                <a:gd name="T5" fmla="*/ 28 h 794"/>
                <a:gd name="T6" fmla="*/ 612 w 1196"/>
                <a:gd name="T7" fmla="*/ 28 h 794"/>
                <a:gd name="T8" fmla="*/ 687 w 1196"/>
                <a:gd name="T9" fmla="*/ 38 h 794"/>
                <a:gd name="T10" fmla="*/ 787 w 1196"/>
                <a:gd name="T11" fmla="*/ 28 h 794"/>
                <a:gd name="T12" fmla="*/ 862 w 1196"/>
                <a:gd name="T13" fmla="*/ 78 h 794"/>
                <a:gd name="T14" fmla="*/ 922 w 1196"/>
                <a:gd name="T15" fmla="*/ 170 h 794"/>
                <a:gd name="T16" fmla="*/ 994 w 1196"/>
                <a:gd name="T17" fmla="*/ 250 h 794"/>
                <a:gd name="T18" fmla="*/ 1081 w 1196"/>
                <a:gd name="T19" fmla="*/ 255 h 794"/>
                <a:gd name="T20" fmla="*/ 1134 w 1196"/>
                <a:gd name="T21" fmla="*/ 232 h 794"/>
                <a:gd name="T22" fmla="*/ 1181 w 1196"/>
                <a:gd name="T23" fmla="*/ 217 h 794"/>
                <a:gd name="T24" fmla="*/ 1151 w 1196"/>
                <a:gd name="T25" fmla="*/ 280 h 794"/>
                <a:gd name="T26" fmla="*/ 1077 w 1196"/>
                <a:gd name="T27" fmla="*/ 385 h 794"/>
                <a:gd name="T28" fmla="*/ 967 w 1196"/>
                <a:gd name="T29" fmla="*/ 445 h 794"/>
                <a:gd name="T30" fmla="*/ 894 w 1196"/>
                <a:gd name="T31" fmla="*/ 417 h 794"/>
                <a:gd name="T32" fmla="*/ 829 w 1196"/>
                <a:gd name="T33" fmla="*/ 375 h 794"/>
                <a:gd name="T34" fmla="*/ 782 w 1196"/>
                <a:gd name="T35" fmla="*/ 340 h 794"/>
                <a:gd name="T36" fmla="*/ 767 w 1196"/>
                <a:gd name="T37" fmla="*/ 347 h 794"/>
                <a:gd name="T38" fmla="*/ 797 w 1196"/>
                <a:gd name="T39" fmla="*/ 397 h 794"/>
                <a:gd name="T40" fmla="*/ 847 w 1196"/>
                <a:gd name="T41" fmla="*/ 432 h 794"/>
                <a:gd name="T42" fmla="*/ 959 w 1196"/>
                <a:gd name="T43" fmla="*/ 490 h 794"/>
                <a:gd name="T44" fmla="*/ 1012 w 1196"/>
                <a:gd name="T45" fmla="*/ 692 h 794"/>
                <a:gd name="T46" fmla="*/ 969 w 1196"/>
                <a:gd name="T47" fmla="*/ 792 h 794"/>
                <a:gd name="T48" fmla="*/ 879 w 1196"/>
                <a:gd name="T49" fmla="*/ 794 h 794"/>
                <a:gd name="T50" fmla="*/ 789 w 1196"/>
                <a:gd name="T51" fmla="*/ 784 h 794"/>
                <a:gd name="T52" fmla="*/ 702 w 1196"/>
                <a:gd name="T53" fmla="*/ 774 h 794"/>
                <a:gd name="T54" fmla="*/ 614 w 1196"/>
                <a:gd name="T55" fmla="*/ 772 h 794"/>
                <a:gd name="T56" fmla="*/ 524 w 1196"/>
                <a:gd name="T57" fmla="*/ 787 h 794"/>
                <a:gd name="T58" fmla="*/ 427 w 1196"/>
                <a:gd name="T59" fmla="*/ 762 h 794"/>
                <a:gd name="T60" fmla="*/ 330 w 1196"/>
                <a:gd name="T61" fmla="*/ 732 h 794"/>
                <a:gd name="T62" fmla="*/ 285 w 1196"/>
                <a:gd name="T63" fmla="*/ 620 h 794"/>
                <a:gd name="T64" fmla="*/ 300 w 1196"/>
                <a:gd name="T65" fmla="*/ 402 h 794"/>
                <a:gd name="T66" fmla="*/ 350 w 1196"/>
                <a:gd name="T67" fmla="*/ 195 h 794"/>
                <a:gd name="T68" fmla="*/ 375 w 1196"/>
                <a:gd name="T69" fmla="*/ 113 h 794"/>
                <a:gd name="T70" fmla="*/ 337 w 1196"/>
                <a:gd name="T71" fmla="*/ 98 h 794"/>
                <a:gd name="T72" fmla="*/ 305 w 1196"/>
                <a:gd name="T73" fmla="*/ 155 h 794"/>
                <a:gd name="T74" fmla="*/ 290 w 1196"/>
                <a:gd name="T75" fmla="*/ 205 h 794"/>
                <a:gd name="T76" fmla="*/ 197 w 1196"/>
                <a:gd name="T77" fmla="*/ 175 h 794"/>
                <a:gd name="T78" fmla="*/ 95 w 1196"/>
                <a:gd name="T79" fmla="*/ 108 h 794"/>
                <a:gd name="T80" fmla="*/ 0 w 1196"/>
                <a:gd name="T81" fmla="*/ 28 h 794"/>
                <a:gd name="T82" fmla="*/ 80 w 1196"/>
                <a:gd name="T83" fmla="*/ 18 h 794"/>
                <a:gd name="T84" fmla="*/ 197 w 1196"/>
                <a:gd name="T85" fmla="*/ 23 h 794"/>
                <a:gd name="T86" fmla="*/ 315 w 1196"/>
                <a:gd name="T87" fmla="*/ 43 h 7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6"/>
                <a:gd name="T133" fmla="*/ 0 h 794"/>
                <a:gd name="T134" fmla="*/ 1196 w 1196"/>
                <a:gd name="T135" fmla="*/ 794 h 7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7" name="Freeform 67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>
                <a:gd name="T0" fmla="*/ 53 w 58"/>
                <a:gd name="T1" fmla="*/ 52 h 75"/>
                <a:gd name="T2" fmla="*/ 30 w 58"/>
                <a:gd name="T3" fmla="*/ 75 h 75"/>
                <a:gd name="T4" fmla="*/ 15 w 58"/>
                <a:gd name="T5" fmla="*/ 72 h 75"/>
                <a:gd name="T6" fmla="*/ 5 w 58"/>
                <a:gd name="T7" fmla="*/ 55 h 75"/>
                <a:gd name="T8" fmla="*/ 0 w 58"/>
                <a:gd name="T9" fmla="*/ 35 h 75"/>
                <a:gd name="T10" fmla="*/ 10 w 58"/>
                <a:gd name="T11" fmla="*/ 25 h 75"/>
                <a:gd name="T12" fmla="*/ 20 w 58"/>
                <a:gd name="T13" fmla="*/ 12 h 75"/>
                <a:gd name="T14" fmla="*/ 33 w 58"/>
                <a:gd name="T15" fmla="*/ 5 h 75"/>
                <a:gd name="T16" fmla="*/ 45 w 58"/>
                <a:gd name="T17" fmla="*/ 0 h 75"/>
                <a:gd name="T18" fmla="*/ 50 w 58"/>
                <a:gd name="T19" fmla="*/ 10 h 75"/>
                <a:gd name="T20" fmla="*/ 55 w 58"/>
                <a:gd name="T21" fmla="*/ 25 h 75"/>
                <a:gd name="T22" fmla="*/ 58 w 58"/>
                <a:gd name="T23" fmla="*/ 40 h 75"/>
                <a:gd name="T24" fmla="*/ 53 w 58"/>
                <a:gd name="T25" fmla="*/ 52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75"/>
                <a:gd name="T41" fmla="*/ 58 w 58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8" name="Freeform 68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>
                <a:gd name="T0" fmla="*/ 128 w 128"/>
                <a:gd name="T1" fmla="*/ 18 h 70"/>
                <a:gd name="T2" fmla="*/ 118 w 128"/>
                <a:gd name="T3" fmla="*/ 32 h 70"/>
                <a:gd name="T4" fmla="*/ 105 w 128"/>
                <a:gd name="T5" fmla="*/ 47 h 70"/>
                <a:gd name="T6" fmla="*/ 93 w 128"/>
                <a:gd name="T7" fmla="*/ 60 h 70"/>
                <a:gd name="T8" fmla="*/ 78 w 128"/>
                <a:gd name="T9" fmla="*/ 70 h 70"/>
                <a:gd name="T10" fmla="*/ 68 w 128"/>
                <a:gd name="T11" fmla="*/ 70 h 70"/>
                <a:gd name="T12" fmla="*/ 58 w 128"/>
                <a:gd name="T13" fmla="*/ 70 h 70"/>
                <a:gd name="T14" fmla="*/ 48 w 128"/>
                <a:gd name="T15" fmla="*/ 70 h 70"/>
                <a:gd name="T16" fmla="*/ 38 w 128"/>
                <a:gd name="T17" fmla="*/ 67 h 70"/>
                <a:gd name="T18" fmla="*/ 28 w 128"/>
                <a:gd name="T19" fmla="*/ 67 h 70"/>
                <a:gd name="T20" fmla="*/ 18 w 128"/>
                <a:gd name="T21" fmla="*/ 65 h 70"/>
                <a:gd name="T22" fmla="*/ 8 w 128"/>
                <a:gd name="T23" fmla="*/ 62 h 70"/>
                <a:gd name="T24" fmla="*/ 0 w 128"/>
                <a:gd name="T25" fmla="*/ 60 h 70"/>
                <a:gd name="T26" fmla="*/ 15 w 128"/>
                <a:gd name="T27" fmla="*/ 57 h 70"/>
                <a:gd name="T28" fmla="*/ 35 w 128"/>
                <a:gd name="T29" fmla="*/ 50 h 70"/>
                <a:gd name="T30" fmla="*/ 53 w 128"/>
                <a:gd name="T31" fmla="*/ 37 h 70"/>
                <a:gd name="T32" fmla="*/ 63 w 128"/>
                <a:gd name="T33" fmla="*/ 18 h 70"/>
                <a:gd name="T34" fmla="*/ 63 w 128"/>
                <a:gd name="T35" fmla="*/ 0 h 70"/>
                <a:gd name="T36" fmla="*/ 80 w 128"/>
                <a:gd name="T37" fmla="*/ 5 h 70"/>
                <a:gd name="T38" fmla="*/ 98 w 128"/>
                <a:gd name="T39" fmla="*/ 5 h 70"/>
                <a:gd name="T40" fmla="*/ 115 w 128"/>
                <a:gd name="T41" fmla="*/ 10 h 70"/>
                <a:gd name="T42" fmla="*/ 128 w 128"/>
                <a:gd name="T43" fmla="*/ 18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70"/>
                <a:gd name="T68" fmla="*/ 128 w 128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9" name="Freeform 69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>
                <a:gd name="T0" fmla="*/ 27 w 32"/>
                <a:gd name="T1" fmla="*/ 125 h 125"/>
                <a:gd name="T2" fmla="*/ 17 w 32"/>
                <a:gd name="T3" fmla="*/ 107 h 125"/>
                <a:gd name="T4" fmla="*/ 5 w 32"/>
                <a:gd name="T5" fmla="*/ 87 h 125"/>
                <a:gd name="T6" fmla="*/ 0 w 32"/>
                <a:gd name="T7" fmla="*/ 70 h 125"/>
                <a:gd name="T8" fmla="*/ 10 w 32"/>
                <a:gd name="T9" fmla="*/ 50 h 125"/>
                <a:gd name="T10" fmla="*/ 5 w 32"/>
                <a:gd name="T11" fmla="*/ 37 h 125"/>
                <a:gd name="T12" fmla="*/ 5 w 32"/>
                <a:gd name="T13" fmla="*/ 25 h 125"/>
                <a:gd name="T14" fmla="*/ 5 w 32"/>
                <a:gd name="T15" fmla="*/ 15 h 125"/>
                <a:gd name="T16" fmla="*/ 5 w 32"/>
                <a:gd name="T17" fmla="*/ 0 h 125"/>
                <a:gd name="T18" fmla="*/ 20 w 32"/>
                <a:gd name="T19" fmla="*/ 30 h 125"/>
                <a:gd name="T20" fmla="*/ 30 w 32"/>
                <a:gd name="T21" fmla="*/ 62 h 125"/>
                <a:gd name="T22" fmla="*/ 32 w 32"/>
                <a:gd name="T23" fmla="*/ 95 h 125"/>
                <a:gd name="T24" fmla="*/ 27 w 32"/>
                <a:gd name="T25" fmla="*/ 125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25"/>
                <a:gd name="T41" fmla="*/ 32 w 32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0" name="Freeform 70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>
                <a:gd name="T0" fmla="*/ 65 w 65"/>
                <a:gd name="T1" fmla="*/ 82 h 117"/>
                <a:gd name="T2" fmla="*/ 27 w 65"/>
                <a:gd name="T3" fmla="*/ 117 h 117"/>
                <a:gd name="T4" fmla="*/ 17 w 65"/>
                <a:gd name="T5" fmla="*/ 85 h 117"/>
                <a:gd name="T6" fmla="*/ 5 w 65"/>
                <a:gd name="T7" fmla="*/ 55 h 117"/>
                <a:gd name="T8" fmla="*/ 0 w 65"/>
                <a:gd name="T9" fmla="*/ 25 h 117"/>
                <a:gd name="T10" fmla="*/ 20 w 65"/>
                <a:gd name="T11" fmla="*/ 0 h 117"/>
                <a:gd name="T12" fmla="*/ 27 w 65"/>
                <a:gd name="T13" fmla="*/ 23 h 117"/>
                <a:gd name="T14" fmla="*/ 35 w 65"/>
                <a:gd name="T15" fmla="*/ 45 h 117"/>
                <a:gd name="T16" fmla="*/ 47 w 65"/>
                <a:gd name="T17" fmla="*/ 65 h 117"/>
                <a:gd name="T18" fmla="*/ 65 w 65"/>
                <a:gd name="T19" fmla="*/ 82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"/>
                <a:gd name="T31" fmla="*/ 0 h 117"/>
                <a:gd name="T32" fmla="*/ 65 w 6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1" name="Freeform 71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>
                <a:gd name="T0" fmla="*/ 55 w 55"/>
                <a:gd name="T1" fmla="*/ 105 h 150"/>
                <a:gd name="T2" fmla="*/ 48 w 55"/>
                <a:gd name="T3" fmla="*/ 117 h 150"/>
                <a:gd name="T4" fmla="*/ 40 w 55"/>
                <a:gd name="T5" fmla="*/ 130 h 150"/>
                <a:gd name="T6" fmla="*/ 30 w 55"/>
                <a:gd name="T7" fmla="*/ 142 h 150"/>
                <a:gd name="T8" fmla="*/ 18 w 55"/>
                <a:gd name="T9" fmla="*/ 150 h 150"/>
                <a:gd name="T10" fmla="*/ 0 w 55"/>
                <a:gd name="T11" fmla="*/ 115 h 150"/>
                <a:gd name="T12" fmla="*/ 3 w 55"/>
                <a:gd name="T13" fmla="*/ 75 h 150"/>
                <a:gd name="T14" fmla="*/ 13 w 55"/>
                <a:gd name="T15" fmla="*/ 35 h 150"/>
                <a:gd name="T16" fmla="*/ 25 w 55"/>
                <a:gd name="T17" fmla="*/ 0 h 150"/>
                <a:gd name="T18" fmla="*/ 40 w 55"/>
                <a:gd name="T19" fmla="*/ 22 h 150"/>
                <a:gd name="T20" fmla="*/ 50 w 55"/>
                <a:gd name="T21" fmla="*/ 47 h 150"/>
                <a:gd name="T22" fmla="*/ 55 w 55"/>
                <a:gd name="T23" fmla="*/ 77 h 150"/>
                <a:gd name="T24" fmla="*/ 55 w 55"/>
                <a:gd name="T25" fmla="*/ 105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50"/>
                <a:gd name="T41" fmla="*/ 55 w 55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2" name="Freeform 72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>
                <a:gd name="T0" fmla="*/ 242 w 714"/>
                <a:gd name="T1" fmla="*/ 35 h 460"/>
                <a:gd name="T2" fmla="*/ 340 w 714"/>
                <a:gd name="T3" fmla="*/ 35 h 460"/>
                <a:gd name="T4" fmla="*/ 440 w 714"/>
                <a:gd name="T5" fmla="*/ 35 h 460"/>
                <a:gd name="T6" fmla="*/ 535 w 714"/>
                <a:gd name="T7" fmla="*/ 45 h 460"/>
                <a:gd name="T8" fmla="*/ 622 w 714"/>
                <a:gd name="T9" fmla="*/ 78 h 460"/>
                <a:gd name="T10" fmla="*/ 659 w 714"/>
                <a:gd name="T11" fmla="*/ 98 h 460"/>
                <a:gd name="T12" fmla="*/ 677 w 714"/>
                <a:gd name="T13" fmla="*/ 123 h 460"/>
                <a:gd name="T14" fmla="*/ 664 w 714"/>
                <a:gd name="T15" fmla="*/ 190 h 460"/>
                <a:gd name="T16" fmla="*/ 687 w 714"/>
                <a:gd name="T17" fmla="*/ 255 h 460"/>
                <a:gd name="T18" fmla="*/ 714 w 714"/>
                <a:gd name="T19" fmla="*/ 293 h 460"/>
                <a:gd name="T20" fmla="*/ 704 w 714"/>
                <a:gd name="T21" fmla="*/ 348 h 460"/>
                <a:gd name="T22" fmla="*/ 692 w 714"/>
                <a:gd name="T23" fmla="*/ 440 h 460"/>
                <a:gd name="T24" fmla="*/ 669 w 714"/>
                <a:gd name="T25" fmla="*/ 447 h 460"/>
                <a:gd name="T26" fmla="*/ 649 w 714"/>
                <a:gd name="T27" fmla="*/ 455 h 460"/>
                <a:gd name="T28" fmla="*/ 627 w 714"/>
                <a:gd name="T29" fmla="*/ 460 h 460"/>
                <a:gd name="T30" fmla="*/ 604 w 714"/>
                <a:gd name="T31" fmla="*/ 437 h 460"/>
                <a:gd name="T32" fmla="*/ 589 w 714"/>
                <a:gd name="T33" fmla="*/ 392 h 460"/>
                <a:gd name="T34" fmla="*/ 617 w 714"/>
                <a:gd name="T35" fmla="*/ 350 h 460"/>
                <a:gd name="T36" fmla="*/ 637 w 714"/>
                <a:gd name="T37" fmla="*/ 305 h 460"/>
                <a:gd name="T38" fmla="*/ 619 w 714"/>
                <a:gd name="T39" fmla="*/ 250 h 460"/>
                <a:gd name="T40" fmla="*/ 574 w 714"/>
                <a:gd name="T41" fmla="*/ 223 h 460"/>
                <a:gd name="T42" fmla="*/ 520 w 714"/>
                <a:gd name="T43" fmla="*/ 210 h 460"/>
                <a:gd name="T44" fmla="*/ 472 w 714"/>
                <a:gd name="T45" fmla="*/ 188 h 460"/>
                <a:gd name="T46" fmla="*/ 410 w 714"/>
                <a:gd name="T47" fmla="*/ 148 h 460"/>
                <a:gd name="T48" fmla="*/ 310 w 714"/>
                <a:gd name="T49" fmla="*/ 158 h 460"/>
                <a:gd name="T50" fmla="*/ 212 w 714"/>
                <a:gd name="T51" fmla="*/ 178 h 460"/>
                <a:gd name="T52" fmla="*/ 132 w 714"/>
                <a:gd name="T53" fmla="*/ 153 h 460"/>
                <a:gd name="T54" fmla="*/ 90 w 714"/>
                <a:gd name="T55" fmla="*/ 93 h 460"/>
                <a:gd name="T56" fmla="*/ 67 w 714"/>
                <a:gd name="T57" fmla="*/ 70 h 460"/>
                <a:gd name="T58" fmla="*/ 42 w 714"/>
                <a:gd name="T59" fmla="*/ 53 h 460"/>
                <a:gd name="T60" fmla="*/ 15 w 714"/>
                <a:gd name="T61" fmla="*/ 40 h 460"/>
                <a:gd name="T62" fmla="*/ 7 w 714"/>
                <a:gd name="T63" fmla="*/ 15 h 460"/>
                <a:gd name="T64" fmla="*/ 30 w 714"/>
                <a:gd name="T65" fmla="*/ 0 h 460"/>
                <a:gd name="T66" fmla="*/ 57 w 714"/>
                <a:gd name="T67" fmla="*/ 8 h 460"/>
                <a:gd name="T68" fmla="*/ 87 w 714"/>
                <a:gd name="T69" fmla="*/ 20 h 460"/>
                <a:gd name="T70" fmla="*/ 215 w 714"/>
                <a:gd name="T71" fmla="*/ 23 h 4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460"/>
                <a:gd name="T110" fmla="*/ 714 w 714"/>
                <a:gd name="T111" fmla="*/ 460 h 4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3" name="Freeform 73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>
                <a:gd name="T0" fmla="*/ 382 w 789"/>
                <a:gd name="T1" fmla="*/ 145 h 422"/>
                <a:gd name="T2" fmla="*/ 450 w 789"/>
                <a:gd name="T3" fmla="*/ 148 h 422"/>
                <a:gd name="T4" fmla="*/ 517 w 789"/>
                <a:gd name="T5" fmla="*/ 133 h 422"/>
                <a:gd name="T6" fmla="*/ 585 w 789"/>
                <a:gd name="T7" fmla="*/ 118 h 422"/>
                <a:gd name="T8" fmla="*/ 637 w 789"/>
                <a:gd name="T9" fmla="*/ 123 h 422"/>
                <a:gd name="T10" fmla="*/ 675 w 789"/>
                <a:gd name="T11" fmla="*/ 150 h 422"/>
                <a:gd name="T12" fmla="*/ 717 w 789"/>
                <a:gd name="T13" fmla="*/ 178 h 422"/>
                <a:gd name="T14" fmla="*/ 762 w 789"/>
                <a:gd name="T15" fmla="*/ 193 h 422"/>
                <a:gd name="T16" fmla="*/ 789 w 789"/>
                <a:gd name="T17" fmla="*/ 218 h 422"/>
                <a:gd name="T18" fmla="*/ 760 w 789"/>
                <a:gd name="T19" fmla="*/ 253 h 422"/>
                <a:gd name="T20" fmla="*/ 745 w 789"/>
                <a:gd name="T21" fmla="*/ 305 h 422"/>
                <a:gd name="T22" fmla="*/ 760 w 789"/>
                <a:gd name="T23" fmla="*/ 365 h 422"/>
                <a:gd name="T24" fmla="*/ 735 w 789"/>
                <a:gd name="T25" fmla="*/ 400 h 422"/>
                <a:gd name="T26" fmla="*/ 645 w 789"/>
                <a:gd name="T27" fmla="*/ 415 h 422"/>
                <a:gd name="T28" fmla="*/ 550 w 789"/>
                <a:gd name="T29" fmla="*/ 422 h 422"/>
                <a:gd name="T30" fmla="*/ 455 w 789"/>
                <a:gd name="T31" fmla="*/ 420 h 422"/>
                <a:gd name="T32" fmla="*/ 360 w 789"/>
                <a:gd name="T33" fmla="*/ 415 h 422"/>
                <a:gd name="T34" fmla="*/ 265 w 789"/>
                <a:gd name="T35" fmla="*/ 400 h 422"/>
                <a:gd name="T36" fmla="*/ 175 w 789"/>
                <a:gd name="T37" fmla="*/ 382 h 422"/>
                <a:gd name="T38" fmla="*/ 87 w 789"/>
                <a:gd name="T39" fmla="*/ 357 h 422"/>
                <a:gd name="T40" fmla="*/ 38 w 789"/>
                <a:gd name="T41" fmla="*/ 295 h 422"/>
                <a:gd name="T42" fmla="*/ 10 w 789"/>
                <a:gd name="T43" fmla="*/ 200 h 422"/>
                <a:gd name="T44" fmla="*/ 28 w 789"/>
                <a:gd name="T45" fmla="*/ 148 h 422"/>
                <a:gd name="T46" fmla="*/ 77 w 789"/>
                <a:gd name="T47" fmla="*/ 120 h 422"/>
                <a:gd name="T48" fmla="*/ 120 w 789"/>
                <a:gd name="T49" fmla="*/ 78 h 422"/>
                <a:gd name="T50" fmla="*/ 155 w 789"/>
                <a:gd name="T51" fmla="*/ 30 h 422"/>
                <a:gd name="T52" fmla="*/ 180 w 789"/>
                <a:gd name="T53" fmla="*/ 0 h 422"/>
                <a:gd name="T54" fmla="*/ 202 w 789"/>
                <a:gd name="T55" fmla="*/ 3 h 422"/>
                <a:gd name="T56" fmla="*/ 222 w 789"/>
                <a:gd name="T57" fmla="*/ 10 h 422"/>
                <a:gd name="T58" fmla="*/ 242 w 789"/>
                <a:gd name="T59" fmla="*/ 18 h 422"/>
                <a:gd name="T60" fmla="*/ 267 w 789"/>
                <a:gd name="T61" fmla="*/ 33 h 422"/>
                <a:gd name="T62" fmla="*/ 287 w 789"/>
                <a:gd name="T63" fmla="*/ 68 h 422"/>
                <a:gd name="T64" fmla="*/ 302 w 789"/>
                <a:gd name="T65" fmla="*/ 100 h 422"/>
                <a:gd name="T66" fmla="*/ 327 w 789"/>
                <a:gd name="T67" fmla="*/ 128 h 4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9"/>
                <a:gd name="T103" fmla="*/ 0 h 422"/>
                <a:gd name="T104" fmla="*/ 789 w 789"/>
                <a:gd name="T105" fmla="*/ 422 h 4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4" name="Freeform 74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>
                <a:gd name="T0" fmla="*/ 155 w 155"/>
                <a:gd name="T1" fmla="*/ 0 h 235"/>
                <a:gd name="T2" fmla="*/ 150 w 155"/>
                <a:gd name="T3" fmla="*/ 58 h 235"/>
                <a:gd name="T4" fmla="*/ 142 w 155"/>
                <a:gd name="T5" fmla="*/ 118 h 235"/>
                <a:gd name="T6" fmla="*/ 135 w 155"/>
                <a:gd name="T7" fmla="*/ 175 h 235"/>
                <a:gd name="T8" fmla="*/ 127 w 155"/>
                <a:gd name="T9" fmla="*/ 235 h 235"/>
                <a:gd name="T10" fmla="*/ 102 w 155"/>
                <a:gd name="T11" fmla="*/ 210 h 235"/>
                <a:gd name="T12" fmla="*/ 80 w 155"/>
                <a:gd name="T13" fmla="*/ 185 h 235"/>
                <a:gd name="T14" fmla="*/ 57 w 155"/>
                <a:gd name="T15" fmla="*/ 158 h 235"/>
                <a:gd name="T16" fmla="*/ 37 w 155"/>
                <a:gd name="T17" fmla="*/ 130 h 235"/>
                <a:gd name="T18" fmla="*/ 22 w 155"/>
                <a:gd name="T19" fmla="*/ 100 h 235"/>
                <a:gd name="T20" fmla="*/ 10 w 155"/>
                <a:gd name="T21" fmla="*/ 70 h 235"/>
                <a:gd name="T22" fmla="*/ 2 w 155"/>
                <a:gd name="T23" fmla="*/ 40 h 235"/>
                <a:gd name="T24" fmla="*/ 0 w 155"/>
                <a:gd name="T25" fmla="*/ 10 h 235"/>
                <a:gd name="T26" fmla="*/ 20 w 155"/>
                <a:gd name="T27" fmla="*/ 8 h 235"/>
                <a:gd name="T28" fmla="*/ 37 w 155"/>
                <a:gd name="T29" fmla="*/ 5 h 235"/>
                <a:gd name="T30" fmla="*/ 57 w 155"/>
                <a:gd name="T31" fmla="*/ 5 h 235"/>
                <a:gd name="T32" fmla="*/ 77 w 155"/>
                <a:gd name="T33" fmla="*/ 3 h 235"/>
                <a:gd name="T34" fmla="*/ 95 w 155"/>
                <a:gd name="T35" fmla="*/ 3 h 235"/>
                <a:gd name="T36" fmla="*/ 115 w 155"/>
                <a:gd name="T37" fmla="*/ 3 h 235"/>
                <a:gd name="T38" fmla="*/ 135 w 155"/>
                <a:gd name="T39" fmla="*/ 0 h 235"/>
                <a:gd name="T40" fmla="*/ 155 w 155"/>
                <a:gd name="T41" fmla="*/ 0 h 2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5"/>
                <a:gd name="T64" fmla="*/ 0 h 235"/>
                <a:gd name="T65" fmla="*/ 155 w 155"/>
                <a:gd name="T66" fmla="*/ 235 h 2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5" name="Freeform 75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>
                <a:gd name="T0" fmla="*/ 225 w 225"/>
                <a:gd name="T1" fmla="*/ 35 h 547"/>
                <a:gd name="T2" fmla="*/ 207 w 225"/>
                <a:gd name="T3" fmla="*/ 83 h 547"/>
                <a:gd name="T4" fmla="*/ 190 w 225"/>
                <a:gd name="T5" fmla="*/ 133 h 547"/>
                <a:gd name="T6" fmla="*/ 175 w 225"/>
                <a:gd name="T7" fmla="*/ 180 h 547"/>
                <a:gd name="T8" fmla="*/ 157 w 225"/>
                <a:gd name="T9" fmla="*/ 230 h 547"/>
                <a:gd name="T10" fmla="*/ 142 w 225"/>
                <a:gd name="T11" fmla="*/ 277 h 547"/>
                <a:gd name="T12" fmla="*/ 125 w 225"/>
                <a:gd name="T13" fmla="*/ 325 h 547"/>
                <a:gd name="T14" fmla="*/ 107 w 225"/>
                <a:gd name="T15" fmla="*/ 372 h 547"/>
                <a:gd name="T16" fmla="*/ 87 w 225"/>
                <a:gd name="T17" fmla="*/ 420 h 547"/>
                <a:gd name="T18" fmla="*/ 92 w 225"/>
                <a:gd name="T19" fmla="*/ 452 h 547"/>
                <a:gd name="T20" fmla="*/ 100 w 225"/>
                <a:gd name="T21" fmla="*/ 490 h 547"/>
                <a:gd name="T22" fmla="*/ 100 w 225"/>
                <a:gd name="T23" fmla="*/ 522 h 547"/>
                <a:gd name="T24" fmla="*/ 80 w 225"/>
                <a:gd name="T25" fmla="*/ 547 h 547"/>
                <a:gd name="T26" fmla="*/ 65 w 225"/>
                <a:gd name="T27" fmla="*/ 530 h 547"/>
                <a:gd name="T28" fmla="*/ 50 w 225"/>
                <a:gd name="T29" fmla="*/ 510 h 547"/>
                <a:gd name="T30" fmla="*/ 42 w 225"/>
                <a:gd name="T31" fmla="*/ 485 h 547"/>
                <a:gd name="T32" fmla="*/ 42 w 225"/>
                <a:gd name="T33" fmla="*/ 460 h 547"/>
                <a:gd name="T34" fmla="*/ 52 w 225"/>
                <a:gd name="T35" fmla="*/ 442 h 547"/>
                <a:gd name="T36" fmla="*/ 65 w 225"/>
                <a:gd name="T37" fmla="*/ 420 h 547"/>
                <a:gd name="T38" fmla="*/ 70 w 225"/>
                <a:gd name="T39" fmla="*/ 397 h 547"/>
                <a:gd name="T40" fmla="*/ 70 w 225"/>
                <a:gd name="T41" fmla="*/ 375 h 547"/>
                <a:gd name="T42" fmla="*/ 45 w 225"/>
                <a:gd name="T43" fmla="*/ 282 h 547"/>
                <a:gd name="T44" fmla="*/ 25 w 225"/>
                <a:gd name="T45" fmla="*/ 190 h 547"/>
                <a:gd name="T46" fmla="*/ 10 w 225"/>
                <a:gd name="T47" fmla="*/ 95 h 547"/>
                <a:gd name="T48" fmla="*/ 0 w 225"/>
                <a:gd name="T49" fmla="*/ 0 h 547"/>
                <a:gd name="T50" fmla="*/ 27 w 225"/>
                <a:gd name="T51" fmla="*/ 8 h 547"/>
                <a:gd name="T52" fmla="*/ 55 w 225"/>
                <a:gd name="T53" fmla="*/ 15 h 547"/>
                <a:gd name="T54" fmla="*/ 82 w 225"/>
                <a:gd name="T55" fmla="*/ 25 h 547"/>
                <a:gd name="T56" fmla="*/ 110 w 225"/>
                <a:gd name="T57" fmla="*/ 33 h 547"/>
                <a:gd name="T58" fmla="*/ 137 w 225"/>
                <a:gd name="T59" fmla="*/ 38 h 547"/>
                <a:gd name="T60" fmla="*/ 165 w 225"/>
                <a:gd name="T61" fmla="*/ 43 h 547"/>
                <a:gd name="T62" fmla="*/ 195 w 225"/>
                <a:gd name="T63" fmla="*/ 40 h 547"/>
                <a:gd name="T64" fmla="*/ 225 w 225"/>
                <a:gd name="T65" fmla="*/ 35 h 5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5"/>
                <a:gd name="T100" fmla="*/ 0 h 547"/>
                <a:gd name="T101" fmla="*/ 225 w 225"/>
                <a:gd name="T102" fmla="*/ 547 h 5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6" name="Freeform 76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>
                <a:gd name="T0" fmla="*/ 33 w 33"/>
                <a:gd name="T1" fmla="*/ 90 h 100"/>
                <a:gd name="T2" fmla="*/ 20 w 33"/>
                <a:gd name="T3" fmla="*/ 100 h 100"/>
                <a:gd name="T4" fmla="*/ 13 w 33"/>
                <a:gd name="T5" fmla="*/ 80 h 100"/>
                <a:gd name="T6" fmla="*/ 5 w 33"/>
                <a:gd name="T7" fmla="*/ 60 h 100"/>
                <a:gd name="T8" fmla="*/ 0 w 33"/>
                <a:gd name="T9" fmla="*/ 38 h 100"/>
                <a:gd name="T10" fmla="*/ 10 w 33"/>
                <a:gd name="T11" fmla="*/ 15 h 100"/>
                <a:gd name="T12" fmla="*/ 5 w 33"/>
                <a:gd name="T13" fmla="*/ 0 h 100"/>
                <a:gd name="T14" fmla="*/ 23 w 33"/>
                <a:gd name="T15" fmla="*/ 18 h 100"/>
                <a:gd name="T16" fmla="*/ 30 w 33"/>
                <a:gd name="T17" fmla="*/ 40 h 100"/>
                <a:gd name="T18" fmla="*/ 33 w 33"/>
                <a:gd name="T19" fmla="*/ 68 h 100"/>
                <a:gd name="T20" fmla="*/ 33 w 33"/>
                <a:gd name="T21" fmla="*/ 9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100"/>
                <a:gd name="T35" fmla="*/ 33 w 33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7" name="Freeform 77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>
                <a:gd name="T0" fmla="*/ 20 w 20"/>
                <a:gd name="T1" fmla="*/ 77 h 77"/>
                <a:gd name="T2" fmla="*/ 2 w 20"/>
                <a:gd name="T3" fmla="*/ 60 h 77"/>
                <a:gd name="T4" fmla="*/ 0 w 20"/>
                <a:gd name="T5" fmla="*/ 42 h 77"/>
                <a:gd name="T6" fmla="*/ 2 w 20"/>
                <a:gd name="T7" fmla="*/ 20 h 77"/>
                <a:gd name="T8" fmla="*/ 7 w 20"/>
                <a:gd name="T9" fmla="*/ 0 h 77"/>
                <a:gd name="T10" fmla="*/ 15 w 20"/>
                <a:gd name="T11" fmla="*/ 17 h 77"/>
                <a:gd name="T12" fmla="*/ 20 w 20"/>
                <a:gd name="T13" fmla="*/ 37 h 77"/>
                <a:gd name="T14" fmla="*/ 20 w 20"/>
                <a:gd name="T15" fmla="*/ 57 h 77"/>
                <a:gd name="T16" fmla="*/ 20 w 20"/>
                <a:gd name="T17" fmla="*/ 7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77"/>
                <a:gd name="T29" fmla="*/ 20 w 2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8" name="Freeform 78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>
                <a:gd name="T0" fmla="*/ 379 w 756"/>
                <a:gd name="T1" fmla="*/ 52 h 579"/>
                <a:gd name="T2" fmla="*/ 454 w 756"/>
                <a:gd name="T3" fmla="*/ 62 h 579"/>
                <a:gd name="T4" fmla="*/ 532 w 756"/>
                <a:gd name="T5" fmla="*/ 70 h 579"/>
                <a:gd name="T6" fmla="*/ 609 w 756"/>
                <a:gd name="T7" fmla="*/ 70 h 579"/>
                <a:gd name="T8" fmla="*/ 659 w 756"/>
                <a:gd name="T9" fmla="*/ 100 h 579"/>
                <a:gd name="T10" fmla="*/ 689 w 756"/>
                <a:gd name="T11" fmla="*/ 165 h 579"/>
                <a:gd name="T12" fmla="*/ 707 w 756"/>
                <a:gd name="T13" fmla="*/ 232 h 579"/>
                <a:gd name="T14" fmla="*/ 697 w 756"/>
                <a:gd name="T15" fmla="*/ 297 h 579"/>
                <a:gd name="T16" fmla="*/ 682 w 756"/>
                <a:gd name="T17" fmla="*/ 362 h 579"/>
                <a:gd name="T18" fmla="*/ 697 w 756"/>
                <a:gd name="T19" fmla="*/ 419 h 579"/>
                <a:gd name="T20" fmla="*/ 722 w 756"/>
                <a:gd name="T21" fmla="*/ 474 h 579"/>
                <a:gd name="T22" fmla="*/ 747 w 756"/>
                <a:gd name="T23" fmla="*/ 532 h 579"/>
                <a:gd name="T24" fmla="*/ 742 w 756"/>
                <a:gd name="T25" fmla="*/ 574 h 579"/>
                <a:gd name="T26" fmla="*/ 702 w 756"/>
                <a:gd name="T27" fmla="*/ 577 h 579"/>
                <a:gd name="T28" fmla="*/ 659 w 756"/>
                <a:gd name="T29" fmla="*/ 552 h 579"/>
                <a:gd name="T30" fmla="*/ 602 w 756"/>
                <a:gd name="T31" fmla="*/ 507 h 579"/>
                <a:gd name="T32" fmla="*/ 542 w 756"/>
                <a:gd name="T33" fmla="*/ 467 h 579"/>
                <a:gd name="T34" fmla="*/ 482 w 756"/>
                <a:gd name="T35" fmla="*/ 429 h 579"/>
                <a:gd name="T36" fmla="*/ 422 w 756"/>
                <a:gd name="T37" fmla="*/ 392 h 579"/>
                <a:gd name="T38" fmla="*/ 364 w 756"/>
                <a:gd name="T39" fmla="*/ 349 h 579"/>
                <a:gd name="T40" fmla="*/ 314 w 756"/>
                <a:gd name="T41" fmla="*/ 302 h 579"/>
                <a:gd name="T42" fmla="*/ 272 w 756"/>
                <a:gd name="T43" fmla="*/ 242 h 579"/>
                <a:gd name="T44" fmla="*/ 247 w 756"/>
                <a:gd name="T45" fmla="*/ 202 h 579"/>
                <a:gd name="T46" fmla="*/ 232 w 756"/>
                <a:gd name="T47" fmla="*/ 195 h 579"/>
                <a:gd name="T48" fmla="*/ 209 w 756"/>
                <a:gd name="T49" fmla="*/ 230 h 579"/>
                <a:gd name="T50" fmla="*/ 174 w 756"/>
                <a:gd name="T51" fmla="*/ 302 h 579"/>
                <a:gd name="T52" fmla="*/ 137 w 756"/>
                <a:gd name="T53" fmla="*/ 372 h 579"/>
                <a:gd name="T54" fmla="*/ 94 w 756"/>
                <a:gd name="T55" fmla="*/ 439 h 579"/>
                <a:gd name="T56" fmla="*/ 64 w 756"/>
                <a:gd name="T57" fmla="*/ 479 h 579"/>
                <a:gd name="T58" fmla="*/ 47 w 756"/>
                <a:gd name="T59" fmla="*/ 492 h 579"/>
                <a:gd name="T60" fmla="*/ 32 w 756"/>
                <a:gd name="T61" fmla="*/ 489 h 579"/>
                <a:gd name="T62" fmla="*/ 25 w 756"/>
                <a:gd name="T63" fmla="*/ 459 h 579"/>
                <a:gd name="T64" fmla="*/ 20 w 756"/>
                <a:gd name="T65" fmla="*/ 332 h 579"/>
                <a:gd name="T66" fmla="*/ 5 w 756"/>
                <a:gd name="T67" fmla="*/ 110 h 579"/>
                <a:gd name="T68" fmla="*/ 40 w 756"/>
                <a:gd name="T69" fmla="*/ 12 h 579"/>
                <a:gd name="T70" fmla="*/ 122 w 756"/>
                <a:gd name="T71" fmla="*/ 40 h 579"/>
                <a:gd name="T72" fmla="*/ 209 w 756"/>
                <a:gd name="T73" fmla="*/ 60 h 579"/>
                <a:gd name="T74" fmla="*/ 297 w 756"/>
                <a:gd name="T75" fmla="*/ 60 h 5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6"/>
                <a:gd name="T115" fmla="*/ 0 h 579"/>
                <a:gd name="T116" fmla="*/ 756 w 756"/>
                <a:gd name="T117" fmla="*/ 579 h 5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>
                <a:gd name="T0" fmla="*/ 607 w 615"/>
                <a:gd name="T1" fmla="*/ 0 h 309"/>
                <a:gd name="T2" fmla="*/ 612 w 615"/>
                <a:gd name="T3" fmla="*/ 30 h 309"/>
                <a:gd name="T4" fmla="*/ 615 w 615"/>
                <a:gd name="T5" fmla="*/ 62 h 309"/>
                <a:gd name="T6" fmla="*/ 612 w 615"/>
                <a:gd name="T7" fmla="*/ 95 h 309"/>
                <a:gd name="T8" fmla="*/ 600 w 615"/>
                <a:gd name="T9" fmla="*/ 122 h 309"/>
                <a:gd name="T10" fmla="*/ 580 w 615"/>
                <a:gd name="T11" fmla="*/ 142 h 309"/>
                <a:gd name="T12" fmla="*/ 560 w 615"/>
                <a:gd name="T13" fmla="*/ 154 h 309"/>
                <a:gd name="T14" fmla="*/ 537 w 615"/>
                <a:gd name="T15" fmla="*/ 164 h 309"/>
                <a:gd name="T16" fmla="*/ 515 w 615"/>
                <a:gd name="T17" fmla="*/ 169 h 309"/>
                <a:gd name="T18" fmla="*/ 490 w 615"/>
                <a:gd name="T19" fmla="*/ 174 h 309"/>
                <a:gd name="T20" fmla="*/ 465 w 615"/>
                <a:gd name="T21" fmla="*/ 179 h 309"/>
                <a:gd name="T22" fmla="*/ 440 w 615"/>
                <a:gd name="T23" fmla="*/ 184 h 309"/>
                <a:gd name="T24" fmla="*/ 415 w 615"/>
                <a:gd name="T25" fmla="*/ 189 h 309"/>
                <a:gd name="T26" fmla="*/ 370 w 615"/>
                <a:gd name="T27" fmla="*/ 209 h 309"/>
                <a:gd name="T28" fmla="*/ 325 w 615"/>
                <a:gd name="T29" fmla="*/ 232 h 309"/>
                <a:gd name="T30" fmla="*/ 280 w 615"/>
                <a:gd name="T31" fmla="*/ 252 h 309"/>
                <a:gd name="T32" fmla="*/ 235 w 615"/>
                <a:gd name="T33" fmla="*/ 272 h 309"/>
                <a:gd name="T34" fmla="*/ 190 w 615"/>
                <a:gd name="T35" fmla="*/ 287 h 309"/>
                <a:gd name="T36" fmla="*/ 143 w 615"/>
                <a:gd name="T37" fmla="*/ 299 h 309"/>
                <a:gd name="T38" fmla="*/ 93 w 615"/>
                <a:gd name="T39" fmla="*/ 307 h 309"/>
                <a:gd name="T40" fmla="*/ 40 w 615"/>
                <a:gd name="T41" fmla="*/ 309 h 309"/>
                <a:gd name="T42" fmla="*/ 0 w 615"/>
                <a:gd name="T43" fmla="*/ 304 h 309"/>
                <a:gd name="T44" fmla="*/ 3 w 615"/>
                <a:gd name="T45" fmla="*/ 292 h 309"/>
                <a:gd name="T46" fmla="*/ 5 w 615"/>
                <a:gd name="T47" fmla="*/ 277 h 309"/>
                <a:gd name="T48" fmla="*/ 5 w 615"/>
                <a:gd name="T49" fmla="*/ 262 h 309"/>
                <a:gd name="T50" fmla="*/ 5 w 615"/>
                <a:gd name="T51" fmla="*/ 244 h 309"/>
                <a:gd name="T52" fmla="*/ 50 w 615"/>
                <a:gd name="T53" fmla="*/ 249 h 309"/>
                <a:gd name="T54" fmla="*/ 90 w 615"/>
                <a:gd name="T55" fmla="*/ 247 h 309"/>
                <a:gd name="T56" fmla="*/ 130 w 615"/>
                <a:gd name="T57" fmla="*/ 237 h 309"/>
                <a:gd name="T58" fmla="*/ 168 w 615"/>
                <a:gd name="T59" fmla="*/ 224 h 309"/>
                <a:gd name="T60" fmla="*/ 205 w 615"/>
                <a:gd name="T61" fmla="*/ 204 h 309"/>
                <a:gd name="T62" fmla="*/ 240 w 615"/>
                <a:gd name="T63" fmla="*/ 184 h 309"/>
                <a:gd name="T64" fmla="*/ 275 w 615"/>
                <a:gd name="T65" fmla="*/ 162 h 309"/>
                <a:gd name="T66" fmla="*/ 308 w 615"/>
                <a:gd name="T67" fmla="*/ 137 h 309"/>
                <a:gd name="T68" fmla="*/ 343 w 615"/>
                <a:gd name="T69" fmla="*/ 112 h 309"/>
                <a:gd name="T70" fmla="*/ 378 w 615"/>
                <a:gd name="T71" fmla="*/ 87 h 309"/>
                <a:gd name="T72" fmla="*/ 413 w 615"/>
                <a:gd name="T73" fmla="*/ 62 h 309"/>
                <a:gd name="T74" fmla="*/ 448 w 615"/>
                <a:gd name="T75" fmla="*/ 42 h 309"/>
                <a:gd name="T76" fmla="*/ 485 w 615"/>
                <a:gd name="T77" fmla="*/ 25 h 309"/>
                <a:gd name="T78" fmla="*/ 522 w 615"/>
                <a:gd name="T79" fmla="*/ 10 h 309"/>
                <a:gd name="T80" fmla="*/ 565 w 615"/>
                <a:gd name="T81" fmla="*/ 2 h 309"/>
                <a:gd name="T82" fmla="*/ 607 w 615"/>
                <a:gd name="T83" fmla="*/ 0 h 3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5"/>
                <a:gd name="T127" fmla="*/ 0 h 309"/>
                <a:gd name="T128" fmla="*/ 615 w 615"/>
                <a:gd name="T129" fmla="*/ 309 h 3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0" name="Freeform 80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>
                <a:gd name="T0" fmla="*/ 72 w 187"/>
                <a:gd name="T1" fmla="*/ 0 h 130"/>
                <a:gd name="T2" fmla="*/ 77 w 187"/>
                <a:gd name="T3" fmla="*/ 22 h 130"/>
                <a:gd name="T4" fmla="*/ 80 w 187"/>
                <a:gd name="T5" fmla="*/ 47 h 130"/>
                <a:gd name="T6" fmla="*/ 87 w 187"/>
                <a:gd name="T7" fmla="*/ 67 h 130"/>
                <a:gd name="T8" fmla="*/ 105 w 187"/>
                <a:gd name="T9" fmla="*/ 85 h 130"/>
                <a:gd name="T10" fmla="*/ 157 w 187"/>
                <a:gd name="T11" fmla="*/ 87 h 130"/>
                <a:gd name="T12" fmla="*/ 187 w 187"/>
                <a:gd name="T13" fmla="*/ 97 h 130"/>
                <a:gd name="T14" fmla="*/ 170 w 187"/>
                <a:gd name="T15" fmla="*/ 105 h 130"/>
                <a:gd name="T16" fmla="*/ 150 w 187"/>
                <a:gd name="T17" fmla="*/ 110 h 130"/>
                <a:gd name="T18" fmla="*/ 130 w 187"/>
                <a:gd name="T19" fmla="*/ 117 h 130"/>
                <a:gd name="T20" fmla="*/ 107 w 187"/>
                <a:gd name="T21" fmla="*/ 125 h 130"/>
                <a:gd name="T22" fmla="*/ 85 w 187"/>
                <a:gd name="T23" fmla="*/ 130 h 130"/>
                <a:gd name="T24" fmla="*/ 62 w 187"/>
                <a:gd name="T25" fmla="*/ 130 h 130"/>
                <a:gd name="T26" fmla="*/ 42 w 187"/>
                <a:gd name="T27" fmla="*/ 130 h 130"/>
                <a:gd name="T28" fmla="*/ 27 w 187"/>
                <a:gd name="T29" fmla="*/ 125 h 130"/>
                <a:gd name="T30" fmla="*/ 30 w 187"/>
                <a:gd name="T31" fmla="*/ 95 h 130"/>
                <a:gd name="T32" fmla="*/ 25 w 187"/>
                <a:gd name="T33" fmla="*/ 65 h 130"/>
                <a:gd name="T34" fmla="*/ 15 w 187"/>
                <a:gd name="T35" fmla="*/ 40 h 130"/>
                <a:gd name="T36" fmla="*/ 0 w 187"/>
                <a:gd name="T37" fmla="*/ 15 h 130"/>
                <a:gd name="T38" fmla="*/ 17 w 187"/>
                <a:gd name="T39" fmla="*/ 12 h 130"/>
                <a:gd name="T40" fmla="*/ 37 w 187"/>
                <a:gd name="T41" fmla="*/ 7 h 130"/>
                <a:gd name="T42" fmla="*/ 55 w 187"/>
                <a:gd name="T43" fmla="*/ 5 h 130"/>
                <a:gd name="T44" fmla="*/ 72 w 187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130"/>
                <a:gd name="T71" fmla="*/ 187 w 187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1" name="Freeform 81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>
                <a:gd name="T0" fmla="*/ 128 w 128"/>
                <a:gd name="T1" fmla="*/ 3 h 150"/>
                <a:gd name="T2" fmla="*/ 118 w 128"/>
                <a:gd name="T3" fmla="*/ 35 h 150"/>
                <a:gd name="T4" fmla="*/ 108 w 128"/>
                <a:gd name="T5" fmla="*/ 65 h 150"/>
                <a:gd name="T6" fmla="*/ 95 w 128"/>
                <a:gd name="T7" fmla="*/ 95 h 150"/>
                <a:gd name="T8" fmla="*/ 85 w 128"/>
                <a:gd name="T9" fmla="*/ 125 h 150"/>
                <a:gd name="T10" fmla="*/ 75 w 128"/>
                <a:gd name="T11" fmla="*/ 130 h 150"/>
                <a:gd name="T12" fmla="*/ 65 w 128"/>
                <a:gd name="T13" fmla="*/ 133 h 150"/>
                <a:gd name="T14" fmla="*/ 53 w 128"/>
                <a:gd name="T15" fmla="*/ 138 h 150"/>
                <a:gd name="T16" fmla="*/ 43 w 128"/>
                <a:gd name="T17" fmla="*/ 140 h 150"/>
                <a:gd name="T18" fmla="*/ 33 w 128"/>
                <a:gd name="T19" fmla="*/ 143 h 150"/>
                <a:gd name="T20" fmla="*/ 20 w 128"/>
                <a:gd name="T21" fmla="*/ 145 h 150"/>
                <a:gd name="T22" fmla="*/ 10 w 128"/>
                <a:gd name="T23" fmla="*/ 148 h 150"/>
                <a:gd name="T24" fmla="*/ 0 w 128"/>
                <a:gd name="T25" fmla="*/ 150 h 150"/>
                <a:gd name="T26" fmla="*/ 18 w 128"/>
                <a:gd name="T27" fmla="*/ 123 h 150"/>
                <a:gd name="T28" fmla="*/ 33 w 128"/>
                <a:gd name="T29" fmla="*/ 90 h 150"/>
                <a:gd name="T30" fmla="*/ 35 w 128"/>
                <a:gd name="T31" fmla="*/ 55 h 150"/>
                <a:gd name="T32" fmla="*/ 25 w 128"/>
                <a:gd name="T33" fmla="*/ 23 h 150"/>
                <a:gd name="T34" fmla="*/ 38 w 128"/>
                <a:gd name="T35" fmla="*/ 23 h 150"/>
                <a:gd name="T36" fmla="*/ 50 w 128"/>
                <a:gd name="T37" fmla="*/ 20 h 150"/>
                <a:gd name="T38" fmla="*/ 63 w 128"/>
                <a:gd name="T39" fmla="*/ 15 h 150"/>
                <a:gd name="T40" fmla="*/ 73 w 128"/>
                <a:gd name="T41" fmla="*/ 10 h 150"/>
                <a:gd name="T42" fmla="*/ 85 w 128"/>
                <a:gd name="T43" fmla="*/ 5 h 150"/>
                <a:gd name="T44" fmla="*/ 98 w 128"/>
                <a:gd name="T45" fmla="*/ 0 h 150"/>
                <a:gd name="T46" fmla="*/ 113 w 128"/>
                <a:gd name="T47" fmla="*/ 0 h 150"/>
                <a:gd name="T48" fmla="*/ 128 w 128"/>
                <a:gd name="T49" fmla="*/ 3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50"/>
                <a:gd name="T77" fmla="*/ 128 w 128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2" name="Freeform 82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>
                <a:gd name="T0" fmla="*/ 105 w 105"/>
                <a:gd name="T1" fmla="*/ 50 h 55"/>
                <a:gd name="T2" fmla="*/ 95 w 105"/>
                <a:gd name="T3" fmla="*/ 55 h 55"/>
                <a:gd name="T4" fmla="*/ 85 w 105"/>
                <a:gd name="T5" fmla="*/ 55 h 55"/>
                <a:gd name="T6" fmla="*/ 70 w 105"/>
                <a:gd name="T7" fmla="*/ 55 h 55"/>
                <a:gd name="T8" fmla="*/ 57 w 105"/>
                <a:gd name="T9" fmla="*/ 55 h 55"/>
                <a:gd name="T10" fmla="*/ 40 w 105"/>
                <a:gd name="T11" fmla="*/ 53 h 55"/>
                <a:gd name="T12" fmla="*/ 28 w 105"/>
                <a:gd name="T13" fmla="*/ 50 h 55"/>
                <a:gd name="T14" fmla="*/ 13 w 105"/>
                <a:gd name="T15" fmla="*/ 48 h 55"/>
                <a:gd name="T16" fmla="*/ 0 w 105"/>
                <a:gd name="T17" fmla="*/ 48 h 55"/>
                <a:gd name="T18" fmla="*/ 10 w 105"/>
                <a:gd name="T19" fmla="*/ 0 h 55"/>
                <a:gd name="T20" fmla="*/ 23 w 105"/>
                <a:gd name="T21" fmla="*/ 0 h 55"/>
                <a:gd name="T22" fmla="*/ 35 w 105"/>
                <a:gd name="T23" fmla="*/ 5 h 55"/>
                <a:gd name="T24" fmla="*/ 50 w 105"/>
                <a:gd name="T25" fmla="*/ 10 h 55"/>
                <a:gd name="T26" fmla="*/ 62 w 105"/>
                <a:gd name="T27" fmla="*/ 15 h 55"/>
                <a:gd name="T28" fmla="*/ 75 w 105"/>
                <a:gd name="T29" fmla="*/ 23 h 55"/>
                <a:gd name="T30" fmla="*/ 87 w 105"/>
                <a:gd name="T31" fmla="*/ 33 h 55"/>
                <a:gd name="T32" fmla="*/ 97 w 105"/>
                <a:gd name="T33" fmla="*/ 40 h 55"/>
                <a:gd name="T34" fmla="*/ 105 w 105"/>
                <a:gd name="T35" fmla="*/ 50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55"/>
                <a:gd name="T56" fmla="*/ 105 w 105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3" name="Freeform 83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>
                <a:gd name="T0" fmla="*/ 123 w 123"/>
                <a:gd name="T1" fmla="*/ 57 h 67"/>
                <a:gd name="T2" fmla="*/ 110 w 123"/>
                <a:gd name="T3" fmla="*/ 62 h 67"/>
                <a:gd name="T4" fmla="*/ 98 w 123"/>
                <a:gd name="T5" fmla="*/ 65 h 67"/>
                <a:gd name="T6" fmla="*/ 80 w 123"/>
                <a:gd name="T7" fmla="*/ 67 h 67"/>
                <a:gd name="T8" fmla="*/ 65 w 123"/>
                <a:gd name="T9" fmla="*/ 67 h 67"/>
                <a:gd name="T10" fmla="*/ 48 w 123"/>
                <a:gd name="T11" fmla="*/ 67 h 67"/>
                <a:gd name="T12" fmla="*/ 33 w 123"/>
                <a:gd name="T13" fmla="*/ 67 h 67"/>
                <a:gd name="T14" fmla="*/ 18 w 123"/>
                <a:gd name="T15" fmla="*/ 67 h 67"/>
                <a:gd name="T16" fmla="*/ 5 w 123"/>
                <a:gd name="T17" fmla="*/ 67 h 67"/>
                <a:gd name="T18" fmla="*/ 0 w 123"/>
                <a:gd name="T19" fmla="*/ 60 h 67"/>
                <a:gd name="T20" fmla="*/ 0 w 123"/>
                <a:gd name="T21" fmla="*/ 50 h 67"/>
                <a:gd name="T22" fmla="*/ 0 w 123"/>
                <a:gd name="T23" fmla="*/ 40 h 67"/>
                <a:gd name="T24" fmla="*/ 0 w 123"/>
                <a:gd name="T25" fmla="*/ 30 h 67"/>
                <a:gd name="T26" fmla="*/ 30 w 123"/>
                <a:gd name="T27" fmla="*/ 0 h 67"/>
                <a:gd name="T28" fmla="*/ 40 w 123"/>
                <a:gd name="T29" fmla="*/ 7 h 67"/>
                <a:gd name="T30" fmla="*/ 50 w 123"/>
                <a:gd name="T31" fmla="*/ 12 h 67"/>
                <a:gd name="T32" fmla="*/ 65 w 123"/>
                <a:gd name="T33" fmla="*/ 20 h 67"/>
                <a:gd name="T34" fmla="*/ 78 w 123"/>
                <a:gd name="T35" fmla="*/ 27 h 67"/>
                <a:gd name="T36" fmla="*/ 90 w 123"/>
                <a:gd name="T37" fmla="*/ 35 h 67"/>
                <a:gd name="T38" fmla="*/ 103 w 123"/>
                <a:gd name="T39" fmla="*/ 42 h 67"/>
                <a:gd name="T40" fmla="*/ 113 w 123"/>
                <a:gd name="T41" fmla="*/ 50 h 67"/>
                <a:gd name="T42" fmla="*/ 123 w 123"/>
                <a:gd name="T43" fmla="*/ 57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3"/>
                <a:gd name="T67" fmla="*/ 0 h 67"/>
                <a:gd name="T68" fmla="*/ 123 w 123"/>
                <a:gd name="T69" fmla="*/ 67 h 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4" name="Freeform 84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>
                <a:gd name="T0" fmla="*/ 1227 w 1237"/>
                <a:gd name="T1" fmla="*/ 497 h 1316"/>
                <a:gd name="T2" fmla="*/ 1207 w 1237"/>
                <a:gd name="T3" fmla="*/ 457 h 1316"/>
                <a:gd name="T4" fmla="*/ 1150 w 1237"/>
                <a:gd name="T5" fmla="*/ 427 h 1316"/>
                <a:gd name="T6" fmla="*/ 1135 w 1237"/>
                <a:gd name="T7" fmla="*/ 362 h 1316"/>
                <a:gd name="T8" fmla="*/ 1127 w 1237"/>
                <a:gd name="T9" fmla="*/ 262 h 1316"/>
                <a:gd name="T10" fmla="*/ 1085 w 1237"/>
                <a:gd name="T11" fmla="*/ 233 h 1316"/>
                <a:gd name="T12" fmla="*/ 1032 w 1237"/>
                <a:gd name="T13" fmla="*/ 243 h 1316"/>
                <a:gd name="T14" fmla="*/ 970 w 1237"/>
                <a:gd name="T15" fmla="*/ 320 h 1316"/>
                <a:gd name="T16" fmla="*/ 735 w 1237"/>
                <a:gd name="T17" fmla="*/ 645 h 1316"/>
                <a:gd name="T18" fmla="*/ 583 w 1237"/>
                <a:gd name="T19" fmla="*/ 854 h 1316"/>
                <a:gd name="T20" fmla="*/ 508 w 1237"/>
                <a:gd name="T21" fmla="*/ 942 h 1316"/>
                <a:gd name="T22" fmla="*/ 500 w 1237"/>
                <a:gd name="T23" fmla="*/ 914 h 1316"/>
                <a:gd name="T24" fmla="*/ 630 w 1237"/>
                <a:gd name="T25" fmla="*/ 650 h 1316"/>
                <a:gd name="T26" fmla="*/ 785 w 1237"/>
                <a:gd name="T27" fmla="*/ 340 h 1316"/>
                <a:gd name="T28" fmla="*/ 895 w 1237"/>
                <a:gd name="T29" fmla="*/ 120 h 1316"/>
                <a:gd name="T30" fmla="*/ 905 w 1237"/>
                <a:gd name="T31" fmla="*/ 35 h 1316"/>
                <a:gd name="T32" fmla="*/ 837 w 1237"/>
                <a:gd name="T33" fmla="*/ 5 h 1316"/>
                <a:gd name="T34" fmla="*/ 787 w 1237"/>
                <a:gd name="T35" fmla="*/ 40 h 1316"/>
                <a:gd name="T36" fmla="*/ 777 w 1237"/>
                <a:gd name="T37" fmla="*/ 53 h 1316"/>
                <a:gd name="T38" fmla="*/ 650 w 1237"/>
                <a:gd name="T39" fmla="*/ 302 h 1316"/>
                <a:gd name="T40" fmla="*/ 518 w 1237"/>
                <a:gd name="T41" fmla="*/ 552 h 1316"/>
                <a:gd name="T42" fmla="*/ 403 w 1237"/>
                <a:gd name="T43" fmla="*/ 685 h 1316"/>
                <a:gd name="T44" fmla="*/ 290 w 1237"/>
                <a:gd name="T45" fmla="*/ 817 h 1316"/>
                <a:gd name="T46" fmla="*/ 283 w 1237"/>
                <a:gd name="T47" fmla="*/ 712 h 1316"/>
                <a:gd name="T48" fmla="*/ 233 w 1237"/>
                <a:gd name="T49" fmla="*/ 697 h 1316"/>
                <a:gd name="T50" fmla="*/ 185 w 1237"/>
                <a:gd name="T51" fmla="*/ 719 h 1316"/>
                <a:gd name="T52" fmla="*/ 125 w 1237"/>
                <a:gd name="T53" fmla="*/ 797 h 1316"/>
                <a:gd name="T54" fmla="*/ 70 w 1237"/>
                <a:gd name="T55" fmla="*/ 769 h 1316"/>
                <a:gd name="T56" fmla="*/ 0 w 1237"/>
                <a:gd name="T57" fmla="*/ 839 h 1316"/>
                <a:gd name="T58" fmla="*/ 0 w 1237"/>
                <a:gd name="T59" fmla="*/ 1014 h 1316"/>
                <a:gd name="T60" fmla="*/ 53 w 1237"/>
                <a:gd name="T61" fmla="*/ 1107 h 1316"/>
                <a:gd name="T62" fmla="*/ 53 w 1237"/>
                <a:gd name="T63" fmla="*/ 1141 h 1316"/>
                <a:gd name="T64" fmla="*/ 83 w 1237"/>
                <a:gd name="T65" fmla="*/ 1186 h 1316"/>
                <a:gd name="T66" fmla="*/ 133 w 1237"/>
                <a:gd name="T67" fmla="*/ 1199 h 1316"/>
                <a:gd name="T68" fmla="*/ 198 w 1237"/>
                <a:gd name="T69" fmla="*/ 1139 h 1316"/>
                <a:gd name="T70" fmla="*/ 290 w 1237"/>
                <a:gd name="T71" fmla="*/ 1047 h 1316"/>
                <a:gd name="T72" fmla="*/ 255 w 1237"/>
                <a:gd name="T73" fmla="*/ 1127 h 1316"/>
                <a:gd name="T74" fmla="*/ 213 w 1237"/>
                <a:gd name="T75" fmla="*/ 1206 h 1316"/>
                <a:gd name="T76" fmla="*/ 263 w 1237"/>
                <a:gd name="T77" fmla="*/ 1316 h 1316"/>
                <a:gd name="T78" fmla="*/ 478 w 1237"/>
                <a:gd name="T79" fmla="*/ 1179 h 1316"/>
                <a:gd name="T80" fmla="*/ 638 w 1237"/>
                <a:gd name="T81" fmla="*/ 997 h 1316"/>
                <a:gd name="T82" fmla="*/ 785 w 1237"/>
                <a:gd name="T83" fmla="*/ 802 h 1316"/>
                <a:gd name="T84" fmla="*/ 925 w 1237"/>
                <a:gd name="T85" fmla="*/ 592 h 1316"/>
                <a:gd name="T86" fmla="*/ 997 w 1237"/>
                <a:gd name="T87" fmla="*/ 617 h 1316"/>
                <a:gd name="T88" fmla="*/ 1040 w 1237"/>
                <a:gd name="T89" fmla="*/ 637 h 1316"/>
                <a:gd name="T90" fmla="*/ 1087 w 1237"/>
                <a:gd name="T91" fmla="*/ 627 h 1316"/>
                <a:gd name="T92" fmla="*/ 1112 w 1237"/>
                <a:gd name="T93" fmla="*/ 675 h 1316"/>
                <a:gd name="T94" fmla="*/ 1177 w 1237"/>
                <a:gd name="T95" fmla="*/ 737 h 1316"/>
                <a:gd name="T96" fmla="*/ 1237 w 1237"/>
                <a:gd name="T97" fmla="*/ 675 h 13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7"/>
                <a:gd name="T148" fmla="*/ 0 h 1316"/>
                <a:gd name="T149" fmla="*/ 1237 w 1237"/>
                <a:gd name="T150" fmla="*/ 1316 h 13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5" name="Freeform 85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71678"/>
            <a:ext cx="8675687" cy="2879725"/>
          </a:xfrm>
        </p:spPr>
        <p:txBody>
          <a:bodyPr/>
          <a:lstStyle/>
          <a:p>
            <a:pPr eaLnBrk="1" hangingPunct="1"/>
            <a:r>
              <a:rPr lang="sr-Cyrl-CS" sz="3400" b="1" dirty="0" smtClean="0">
                <a:solidFill>
                  <a:srgbClr val="336699"/>
                </a:solidFill>
              </a:rPr>
              <a:t>ТРАНСПОРТ, САОБРАЋАЈ И ОКРУЖЕЊЕ</a:t>
            </a: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r>
              <a:rPr lang="sr-Cyrl-RS" sz="3200" b="1" dirty="0" smtClean="0">
                <a:solidFill>
                  <a:srgbClr val="336699"/>
                </a:solidFill>
              </a:rPr>
              <a:t>ЗАКОНСКА РЕГУЛАТИВА КОЈА СЕ ОДНОСИ НА ЗАШТИТУ ЖИВОТНЕ СРЕДИНЕ</a:t>
            </a: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 smtClean="0">
                <a:solidFill>
                  <a:srgbClr val="336699"/>
                </a:solidFill>
              </a:rPr>
              <a:t>Управљање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природним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вредностима</a:t>
            </a:r>
            <a:r>
              <a:rPr lang="sr-Cyrl-RS" sz="3200" b="1" dirty="0" smtClean="0"/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Националну</a:t>
            </a:r>
            <a:r>
              <a:rPr lang="en-US" sz="2400" b="1" dirty="0" smtClean="0"/>
              <a:t> </a:t>
            </a:r>
            <a:r>
              <a:rPr lang="en-US" sz="2400" b="1" dirty="0" err="1"/>
              <a:t>стратегију</a:t>
            </a:r>
            <a:r>
              <a:rPr lang="en-US" sz="2400" b="1" dirty="0"/>
              <a:t> </a:t>
            </a:r>
            <a:r>
              <a:rPr lang="en-US" sz="2400" b="1" dirty="0" err="1"/>
              <a:t>одрживог</a:t>
            </a:r>
            <a:r>
              <a:rPr lang="en-US" sz="2400" b="1" dirty="0"/>
              <a:t> </a:t>
            </a:r>
            <a:r>
              <a:rPr lang="en-US" sz="2400" b="1" dirty="0" err="1"/>
              <a:t>коришћења</a:t>
            </a:r>
            <a:r>
              <a:rPr lang="en-US" sz="2400" b="1" dirty="0"/>
              <a:t> </a:t>
            </a:r>
            <a:r>
              <a:rPr lang="en-US" sz="2400" b="1" dirty="0" err="1"/>
              <a:t>природних</a:t>
            </a:r>
            <a:r>
              <a:rPr lang="en-US" sz="2400" b="1" dirty="0"/>
              <a:t> </a:t>
            </a:r>
            <a:r>
              <a:rPr lang="en-US" sz="2400" b="1" dirty="0" err="1"/>
              <a:t>ресурса</a:t>
            </a:r>
            <a:r>
              <a:rPr lang="en-US" sz="2400" b="1" dirty="0"/>
              <a:t> и </a:t>
            </a:r>
            <a:r>
              <a:rPr lang="en-US" sz="2400" b="1" dirty="0" err="1"/>
              <a:t>добара</a:t>
            </a:r>
            <a:r>
              <a:rPr lang="en-US" sz="2400" dirty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/>
              <a:t>период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најмање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336699"/>
                </a:solidFill>
              </a:rPr>
              <a:t>десет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година</a:t>
            </a:r>
            <a:r>
              <a:rPr lang="en-US" sz="2400" dirty="0"/>
              <a:t>,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Влада</a:t>
            </a:r>
            <a:r>
              <a:rPr lang="en-US" sz="2400" dirty="0" smtClean="0"/>
              <a:t>.</a:t>
            </a:r>
            <a:endParaRPr lang="sr-Cyrl-RS" sz="2400" dirty="0" smtClean="0"/>
          </a:p>
          <a:p>
            <a:endParaRPr lang="sr-Cyrl-BA" sz="2400" dirty="0"/>
          </a:p>
          <a:p>
            <a:r>
              <a:rPr lang="en-US" sz="2400" b="1" dirty="0" err="1">
                <a:solidFill>
                  <a:srgbClr val="336699"/>
                </a:solidFill>
              </a:rPr>
              <a:t>Национална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стратегија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dirty="0" err="1" smtClean="0"/>
              <a:t>садржи</a:t>
            </a:r>
            <a:r>
              <a:rPr lang="en-US" sz="2400" dirty="0" smtClean="0"/>
              <a:t>:</a:t>
            </a:r>
            <a:endParaRPr lang="sr-Cyrl-RS" sz="2400" dirty="0" smtClean="0"/>
          </a:p>
          <a:p>
            <a:endParaRPr lang="sr-Cyrl-BA" sz="1200" dirty="0"/>
          </a:p>
          <a:p>
            <a:pPr>
              <a:spcBef>
                <a:spcPts val="1200"/>
              </a:spcBef>
            </a:pPr>
            <a:r>
              <a:rPr lang="en-US" sz="2400" dirty="0"/>
              <a:t>1) </a:t>
            </a:r>
            <a:r>
              <a:rPr lang="en-US" sz="2400" b="1" dirty="0" err="1"/>
              <a:t>начела</a:t>
            </a:r>
            <a:r>
              <a:rPr lang="en-US" sz="2400" b="1" dirty="0"/>
              <a:t> </a:t>
            </a:r>
            <a:r>
              <a:rPr lang="en-US" sz="2400" b="1" dirty="0" err="1"/>
              <a:t>одрживог</a:t>
            </a:r>
            <a:r>
              <a:rPr lang="en-US" sz="2400" b="1" dirty="0"/>
              <a:t> </a:t>
            </a:r>
            <a:r>
              <a:rPr lang="en-US" sz="2400" b="1" dirty="0" err="1"/>
              <a:t>развоја</a:t>
            </a:r>
            <a:r>
              <a:rPr lang="en-US" sz="2400" b="1" dirty="0"/>
              <a:t> </a:t>
            </a:r>
            <a:r>
              <a:rPr lang="en-US" sz="2400" dirty="0"/>
              <a:t>у </a:t>
            </a:r>
            <a:r>
              <a:rPr lang="en-US" sz="2400" dirty="0" err="1"/>
              <a:t>националној</a:t>
            </a:r>
            <a:r>
              <a:rPr lang="en-US" sz="2400" dirty="0"/>
              <a:t> </a:t>
            </a:r>
            <a:r>
              <a:rPr lang="en-US" sz="2400" dirty="0" err="1"/>
              <a:t>политици</a:t>
            </a:r>
            <a:r>
              <a:rPr lang="en-US" sz="2400" dirty="0"/>
              <a:t> </a:t>
            </a:r>
            <a:r>
              <a:rPr lang="en-US" sz="2400" dirty="0" err="1"/>
              <a:t>управљања</a:t>
            </a:r>
            <a:r>
              <a:rPr lang="en-US" sz="2400" dirty="0"/>
              <a:t> </a:t>
            </a:r>
            <a:r>
              <a:rPr lang="en-US" sz="2400" dirty="0" err="1"/>
              <a:t>природним</a:t>
            </a:r>
            <a:r>
              <a:rPr lang="en-US" sz="2400" dirty="0"/>
              <a:t> </a:t>
            </a:r>
            <a:r>
              <a:rPr lang="en-US" sz="2400" dirty="0" err="1"/>
              <a:t>ресурсима</a:t>
            </a:r>
            <a:r>
              <a:rPr lang="en-US" sz="2400" dirty="0"/>
              <a:t> и </a:t>
            </a:r>
            <a:r>
              <a:rPr lang="en-US" sz="2400" dirty="0" err="1"/>
              <a:t>добрима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2) </a:t>
            </a:r>
            <a:r>
              <a:rPr lang="en-US" sz="2400" b="1" dirty="0" err="1"/>
              <a:t>анализу</a:t>
            </a:r>
            <a:r>
              <a:rPr lang="en-US" sz="2400" b="1" dirty="0"/>
              <a:t> </a:t>
            </a:r>
            <a:r>
              <a:rPr lang="en-US" sz="2400" b="1" dirty="0" err="1"/>
              <a:t>стања</a:t>
            </a:r>
            <a:r>
              <a:rPr lang="en-US" sz="2400" dirty="0"/>
              <a:t> и </a:t>
            </a:r>
            <a:r>
              <a:rPr lang="en-US" sz="2400" dirty="0" err="1"/>
              <a:t>досадашњег</a:t>
            </a:r>
            <a:r>
              <a:rPr lang="en-US" sz="2400" dirty="0"/>
              <a:t> </a:t>
            </a:r>
            <a:r>
              <a:rPr lang="en-US" sz="2400" dirty="0" err="1"/>
              <a:t>степена</a:t>
            </a:r>
            <a:r>
              <a:rPr lang="en-US" sz="2400" dirty="0"/>
              <a:t> </a:t>
            </a:r>
            <a:r>
              <a:rPr lang="en-US" sz="2400" dirty="0" err="1"/>
              <a:t>истражености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и </a:t>
            </a:r>
            <a:r>
              <a:rPr lang="en-US" sz="2400" dirty="0" err="1"/>
              <a:t>добара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врстама</a:t>
            </a:r>
            <a:r>
              <a:rPr lang="en-US" sz="2400" dirty="0"/>
              <a:t>, </a:t>
            </a:r>
            <a:r>
              <a:rPr lang="en-US" sz="2400" dirty="0" err="1"/>
              <a:t>просторном</a:t>
            </a:r>
            <a:r>
              <a:rPr lang="en-US" sz="2400" dirty="0"/>
              <a:t> </a:t>
            </a:r>
            <a:r>
              <a:rPr lang="en-US" sz="2400" dirty="0" err="1"/>
              <a:t>распореду</a:t>
            </a:r>
            <a:r>
              <a:rPr lang="en-US" sz="2400" dirty="0"/>
              <a:t>, </a:t>
            </a:r>
            <a:r>
              <a:rPr lang="en-US" sz="2400" dirty="0" err="1"/>
              <a:t>разноврсности</a:t>
            </a:r>
            <a:r>
              <a:rPr lang="en-US" sz="2400" dirty="0"/>
              <a:t>, </a:t>
            </a:r>
            <a:r>
              <a:rPr lang="en-US" sz="2400" dirty="0" err="1"/>
              <a:t>обиму</a:t>
            </a:r>
            <a:r>
              <a:rPr lang="en-US" sz="2400" dirty="0"/>
              <a:t> и </a:t>
            </a:r>
            <a:r>
              <a:rPr lang="en-US" sz="2400" dirty="0" err="1"/>
              <a:t>квалитету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3) </a:t>
            </a:r>
            <a:r>
              <a:rPr lang="en-US" sz="2400" b="1" dirty="0" err="1"/>
              <a:t>билансне</a:t>
            </a:r>
            <a:r>
              <a:rPr lang="en-US" sz="2400" b="1" dirty="0"/>
              <a:t> </a:t>
            </a:r>
            <a:r>
              <a:rPr lang="en-US" sz="2400" b="1" dirty="0" err="1"/>
              <a:t>категорије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просторне</a:t>
            </a:r>
            <a:r>
              <a:rPr lang="en-US" sz="2400" dirty="0"/>
              <a:t> и </a:t>
            </a:r>
            <a:r>
              <a:rPr lang="en-US" sz="2400" dirty="0" err="1"/>
              <a:t>временске</a:t>
            </a:r>
            <a:r>
              <a:rPr lang="en-US" sz="2400" dirty="0"/>
              <a:t> </a:t>
            </a:r>
            <a:r>
              <a:rPr lang="en-US" sz="2400" dirty="0" err="1"/>
              <a:t>функције</a:t>
            </a:r>
            <a:r>
              <a:rPr lang="en-US" sz="2400" dirty="0"/>
              <a:t>, </a:t>
            </a:r>
            <a:r>
              <a:rPr lang="en-US" sz="2400" dirty="0" err="1"/>
              <a:t>количине</a:t>
            </a:r>
            <a:r>
              <a:rPr lang="en-US" sz="2400" dirty="0"/>
              <a:t>, </a:t>
            </a:r>
            <a:r>
              <a:rPr lang="en-US" sz="2400" dirty="0" err="1"/>
              <a:t>квалитет</a:t>
            </a:r>
            <a:r>
              <a:rPr lang="en-US" sz="2400" dirty="0"/>
              <a:t>, </a:t>
            </a:r>
            <a:r>
              <a:rPr lang="en-US" sz="2400" dirty="0" err="1"/>
              <a:t>угроженост</a:t>
            </a:r>
            <a:r>
              <a:rPr lang="en-US" sz="2400" dirty="0"/>
              <a:t>, </a:t>
            </a:r>
            <a:r>
              <a:rPr lang="en-US" sz="2400" dirty="0" err="1"/>
              <a:t>обновљивост</a:t>
            </a:r>
            <a:r>
              <a:rPr lang="en-US" sz="2400" dirty="0"/>
              <a:t>, </a:t>
            </a:r>
            <a:r>
              <a:rPr lang="en-US" sz="2400" dirty="0" err="1"/>
              <a:t>стратешке</a:t>
            </a:r>
            <a:r>
              <a:rPr lang="en-US" sz="2400" dirty="0"/>
              <a:t> </a:t>
            </a:r>
            <a:r>
              <a:rPr lang="en-US" sz="2400" dirty="0" err="1"/>
              <a:t>резерве</a:t>
            </a:r>
            <a:r>
              <a:rPr lang="en-US" sz="2400" dirty="0"/>
              <a:t> и </a:t>
            </a:r>
            <a:r>
              <a:rPr lang="en-US" sz="2400" dirty="0" err="1"/>
              <a:t>сл</a:t>
            </a:r>
            <a:r>
              <a:rPr lang="en-US" sz="2400" dirty="0"/>
              <a:t>.) и </a:t>
            </a:r>
            <a:r>
              <a:rPr lang="en-US" sz="2400" dirty="0" err="1"/>
              <a:t>предвиђање</a:t>
            </a:r>
            <a:r>
              <a:rPr lang="en-US" sz="2400" dirty="0"/>
              <a:t> </a:t>
            </a:r>
            <a:r>
              <a:rPr lang="en-US" sz="2400" dirty="0" err="1"/>
              <a:t>трендова</a:t>
            </a:r>
            <a:r>
              <a:rPr lang="en-US" sz="2400" dirty="0"/>
              <a:t> </a:t>
            </a:r>
            <a:r>
              <a:rPr lang="en-US" sz="2400" dirty="0" err="1"/>
              <a:t>промене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 smtClean="0"/>
              <a:t>;</a:t>
            </a:r>
            <a:endParaRPr lang="sr-Cyrl-RS" sz="2400" b="1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 smtClean="0">
                <a:solidFill>
                  <a:srgbClr val="336699"/>
                </a:solidFill>
              </a:rPr>
              <a:t>Управљање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природним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вредностима</a:t>
            </a:r>
            <a:r>
              <a:rPr lang="sr-Cyrl-RS" sz="3200" b="1" dirty="0" smtClean="0"/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4</a:t>
            </a:r>
            <a:r>
              <a:rPr lang="en-US" sz="2400" dirty="0"/>
              <a:t>) </a:t>
            </a:r>
            <a:r>
              <a:rPr lang="en-US" sz="2400" dirty="0" err="1"/>
              <a:t>начин</a:t>
            </a:r>
            <a:r>
              <a:rPr lang="en-US" sz="2400" dirty="0"/>
              <a:t> </a:t>
            </a:r>
            <a:r>
              <a:rPr lang="en-US" sz="2400" dirty="0" err="1"/>
              <a:t>вредновања</a:t>
            </a:r>
            <a:r>
              <a:rPr lang="en-US" sz="2400" dirty="0"/>
              <a:t> и </a:t>
            </a:r>
            <a:r>
              <a:rPr lang="en-US" sz="2400" dirty="0" err="1"/>
              <a:t>услове</a:t>
            </a:r>
            <a:r>
              <a:rPr lang="en-US" sz="2400" dirty="0"/>
              <a:t> </a:t>
            </a:r>
            <a:r>
              <a:rPr lang="en-US" sz="2400" dirty="0" err="1"/>
              <a:t>одрживог</a:t>
            </a:r>
            <a:r>
              <a:rPr lang="en-US" sz="2400" dirty="0"/>
              <a:t> </a:t>
            </a:r>
            <a:r>
              <a:rPr lang="en-US" sz="2400" dirty="0" err="1"/>
              <a:t>коришћења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и </a:t>
            </a:r>
            <a:r>
              <a:rPr lang="en-US" sz="2400" dirty="0" err="1"/>
              <a:t>добара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5) </a:t>
            </a:r>
            <a:r>
              <a:rPr lang="en-US" sz="2400" dirty="0" err="1"/>
              <a:t>планско-развојну</a:t>
            </a:r>
            <a:r>
              <a:rPr lang="en-US" sz="2400" dirty="0"/>
              <a:t> и </a:t>
            </a:r>
            <a:r>
              <a:rPr lang="en-US" sz="2400" dirty="0" err="1"/>
              <a:t>социо-економску</a:t>
            </a:r>
            <a:r>
              <a:rPr lang="en-US" sz="2400" dirty="0"/>
              <a:t> </a:t>
            </a:r>
            <a:r>
              <a:rPr lang="en-US" sz="2400" dirty="0" err="1"/>
              <a:t>анализу</a:t>
            </a:r>
            <a:r>
              <a:rPr lang="en-US" sz="2400" dirty="0"/>
              <a:t> </a:t>
            </a:r>
            <a:r>
              <a:rPr lang="en-US" sz="2400" dirty="0" err="1"/>
              <a:t>стратешких</a:t>
            </a:r>
            <a:r>
              <a:rPr lang="en-US" sz="2400" dirty="0"/>
              <a:t> </a:t>
            </a:r>
            <a:r>
              <a:rPr lang="en-US" sz="2400" dirty="0" err="1"/>
              <a:t>приоритета</a:t>
            </a:r>
            <a:r>
              <a:rPr lang="en-US" sz="2400" dirty="0"/>
              <a:t> </a:t>
            </a:r>
            <a:r>
              <a:rPr lang="en-US" sz="2400" dirty="0" err="1"/>
              <a:t>истраживања</a:t>
            </a:r>
            <a:r>
              <a:rPr lang="en-US" sz="2400" dirty="0"/>
              <a:t> и </a:t>
            </a:r>
            <a:r>
              <a:rPr lang="en-US" sz="2400" dirty="0" err="1"/>
              <a:t>коришћења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6) </a:t>
            </a:r>
            <a:r>
              <a:rPr lang="en-US" sz="2400" dirty="0" err="1"/>
              <a:t>еколошко-просторне</a:t>
            </a:r>
            <a:r>
              <a:rPr lang="en-US" sz="2400" dirty="0"/>
              <a:t> </a:t>
            </a:r>
            <a:r>
              <a:rPr lang="en-US" sz="2400" dirty="0" err="1"/>
              <a:t>основе</a:t>
            </a:r>
            <a:r>
              <a:rPr lang="en-US" sz="2400" dirty="0"/>
              <a:t> о </a:t>
            </a:r>
            <a:r>
              <a:rPr lang="en-US" sz="2400" dirty="0" err="1"/>
              <a:t>потенцијалима</a:t>
            </a:r>
            <a:r>
              <a:rPr lang="en-US" sz="2400" dirty="0"/>
              <a:t> </a:t>
            </a:r>
            <a:r>
              <a:rPr lang="en-US" sz="2400" dirty="0" err="1"/>
              <a:t>природног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добра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7) </a:t>
            </a:r>
            <a:r>
              <a:rPr lang="en-US" sz="2400" dirty="0" err="1"/>
              <a:t>услове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постепену</a:t>
            </a:r>
            <a:r>
              <a:rPr lang="en-US" sz="2400" dirty="0"/>
              <a:t> </a:t>
            </a:r>
            <a:r>
              <a:rPr lang="en-US" sz="2400" dirty="0" err="1"/>
              <a:t>супституцију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8) </a:t>
            </a:r>
            <a:r>
              <a:rPr lang="en-US" sz="2400" dirty="0" err="1"/>
              <a:t>смернице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даља</a:t>
            </a:r>
            <a:r>
              <a:rPr lang="en-US" sz="2400" dirty="0"/>
              <a:t> </a:t>
            </a:r>
            <a:r>
              <a:rPr lang="en-US" sz="2400" dirty="0" err="1"/>
              <a:t>истраживања</a:t>
            </a:r>
            <a:r>
              <a:rPr lang="en-US" sz="2400" dirty="0"/>
              <a:t> у </a:t>
            </a:r>
            <a:r>
              <a:rPr lang="en-US" sz="2400" dirty="0" err="1"/>
              <a:t>области</a:t>
            </a:r>
            <a:r>
              <a:rPr lang="en-US" sz="2400" dirty="0"/>
              <a:t> </a:t>
            </a:r>
            <a:r>
              <a:rPr lang="en-US" sz="2400" dirty="0" err="1"/>
              <a:t>појединачних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ресурса</a:t>
            </a:r>
            <a:r>
              <a:rPr lang="en-US" sz="2400" dirty="0"/>
              <a:t> и </a:t>
            </a:r>
            <a:r>
              <a:rPr lang="en-US" sz="2400" dirty="0" err="1"/>
              <a:t>добара</a:t>
            </a:r>
            <a:r>
              <a:rPr lang="en-US" sz="2400" dirty="0"/>
              <a:t> и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потребе</a:t>
            </a:r>
            <a:r>
              <a:rPr lang="en-US" sz="2400" dirty="0"/>
              <a:t> </a:t>
            </a:r>
            <a:r>
              <a:rPr lang="en-US" sz="2400" dirty="0" err="1"/>
              <a:t>планирања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доношење</a:t>
            </a:r>
            <a:r>
              <a:rPr lang="en-US" sz="2400" dirty="0"/>
              <a:t> </a:t>
            </a:r>
            <a:r>
              <a:rPr lang="en-US" sz="2400" dirty="0" err="1"/>
              <a:t>планова</a:t>
            </a:r>
            <a:r>
              <a:rPr lang="en-US" sz="2400" dirty="0"/>
              <a:t> и </a:t>
            </a:r>
            <a:r>
              <a:rPr lang="en-US" sz="2400" dirty="0" err="1"/>
              <a:t>програма</a:t>
            </a:r>
            <a:r>
              <a:rPr lang="en-US" sz="2400" dirty="0"/>
              <a:t>.</a:t>
            </a:r>
            <a:r>
              <a:rPr lang="sr-Cyrl-RS" sz="2400" dirty="0" smtClean="0"/>
              <a:t> </a:t>
            </a: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9" y="0"/>
            <a:ext cx="8786842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</a:rPr>
              <a:t>М</a:t>
            </a:r>
            <a:r>
              <a:rPr lang="en-US" sz="3200" b="1" dirty="0" err="1" smtClean="0">
                <a:solidFill>
                  <a:srgbClr val="336699"/>
                </a:solidFill>
              </a:rPr>
              <a:t>ере</a:t>
            </a:r>
            <a:r>
              <a:rPr lang="en-US" sz="3200" b="1" dirty="0" smtClean="0">
                <a:solidFill>
                  <a:srgbClr val="336699"/>
                </a:solidFill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</a:rPr>
              <a:t>услов</a:t>
            </a:r>
            <a:r>
              <a:rPr lang="sr-Cyrl-RS" sz="3200" b="1" dirty="0" smtClean="0">
                <a:solidFill>
                  <a:srgbClr val="336699"/>
                </a:solidFill>
              </a:rPr>
              <a:t>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заштите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15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RS" sz="2400" dirty="0" smtClean="0"/>
              <a:t> </a:t>
            </a:r>
            <a:r>
              <a:rPr lang="sr-Cyrl-RS" sz="2400" b="1" dirty="0" smtClean="0">
                <a:solidFill>
                  <a:srgbClr val="336699"/>
                </a:solidFill>
              </a:rPr>
              <a:t>М</a:t>
            </a:r>
            <a:r>
              <a:rPr lang="en-US" sz="2400" b="1" dirty="0" err="1">
                <a:solidFill>
                  <a:srgbClr val="336699"/>
                </a:solidFill>
              </a:rPr>
              <a:t>ере</a:t>
            </a:r>
            <a:r>
              <a:rPr lang="en-US" sz="2400" b="1" dirty="0">
                <a:solidFill>
                  <a:srgbClr val="336699"/>
                </a:solidFill>
              </a:rPr>
              <a:t> и </a:t>
            </a:r>
            <a:r>
              <a:rPr lang="en-US" sz="2400" b="1" dirty="0" err="1">
                <a:solidFill>
                  <a:srgbClr val="336699"/>
                </a:solidFill>
              </a:rPr>
              <a:t>услов</a:t>
            </a:r>
            <a:r>
              <a:rPr lang="sr-Cyrl-RS" sz="2400" b="1" dirty="0">
                <a:solidFill>
                  <a:srgbClr val="336699"/>
                </a:solidFill>
              </a:rPr>
              <a:t>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заштите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животне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2400" b="1" dirty="0" smtClean="0">
                <a:solidFill>
                  <a:srgbClr val="336699"/>
                </a:solidFill>
              </a:rPr>
              <a:t> </a:t>
            </a:r>
            <a:r>
              <a:rPr lang="sr-Cyrl-RS" sz="2400" dirty="0" smtClean="0"/>
              <a:t>спроводе се кроз: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sr-Cyrl-RS" sz="2400" b="1" dirty="0" smtClean="0"/>
              <a:t>ПРЕВЕНТИВНЕ МЕРЕ </a:t>
            </a:r>
            <a:endParaRPr lang="sr-Cyrl-RS" sz="2400" dirty="0" smtClean="0"/>
          </a:p>
          <a:p>
            <a:pPr marL="457200" indent="-457200">
              <a:spcBef>
                <a:spcPts val="1200"/>
              </a:spcBef>
              <a:defRPr/>
            </a:pPr>
            <a:r>
              <a:rPr lang="sr-Cyrl-RS" sz="2400" dirty="0" smtClean="0"/>
              <a:t>а. </a:t>
            </a:r>
            <a:r>
              <a:rPr lang="sr-Cyrl-RS" sz="2400" b="1" dirty="0" smtClean="0"/>
              <a:t>Планирање и изградња </a:t>
            </a:r>
            <a:r>
              <a:rPr lang="sr-Cyrl-RS" sz="2400" dirty="0" smtClean="0"/>
              <a:t>– кроз очување изграђеног простора, обезбеђења</a:t>
            </a:r>
            <a:r>
              <a:rPr lang="en-US" sz="2400" dirty="0"/>
              <a:t> </a:t>
            </a:r>
            <a:r>
              <a:rPr lang="en-US" sz="2400" dirty="0" err="1" smtClean="0"/>
              <a:t>услов</a:t>
            </a:r>
            <a:r>
              <a:rPr lang="sr-Cyrl-RS" sz="2400" dirty="0" smtClean="0"/>
              <a:t>а</a:t>
            </a:r>
            <a:r>
              <a:rPr lang="en-US" sz="2400" dirty="0" smtClean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одмор</a:t>
            </a:r>
            <a:r>
              <a:rPr lang="en-US" sz="2400" dirty="0"/>
              <a:t> и </a:t>
            </a:r>
            <a:r>
              <a:rPr lang="en-US" sz="2400" dirty="0" err="1"/>
              <a:t>рекреацију</a:t>
            </a:r>
            <a:r>
              <a:rPr lang="en-US" sz="2400" dirty="0"/>
              <a:t> </a:t>
            </a:r>
            <a:r>
              <a:rPr lang="en-US" sz="2400" dirty="0" err="1" smtClean="0"/>
              <a:t>човека</a:t>
            </a:r>
            <a:r>
              <a:rPr lang="sr-Cyrl-RS" sz="2400" dirty="0" smtClean="0"/>
              <a:t> и др.)</a:t>
            </a:r>
          </a:p>
          <a:p>
            <a:pPr marL="457200" indent="-457200">
              <a:spcBef>
                <a:spcPts val="1200"/>
              </a:spcBef>
              <a:defRPr/>
            </a:pPr>
            <a:r>
              <a:rPr lang="sr-Cyrl-BA" sz="2400" dirty="0" smtClean="0"/>
              <a:t>б</a:t>
            </a:r>
            <a:r>
              <a:rPr lang="sr-Cyrl-RS" sz="2400" dirty="0" smtClean="0"/>
              <a:t>. </a:t>
            </a:r>
            <a:r>
              <a:rPr lang="sr-Cyrl-RS" sz="2400" b="1" dirty="0" smtClean="0"/>
              <a:t>Просторно и урбанистичко планирање </a:t>
            </a:r>
            <a:r>
              <a:rPr lang="sr-Cyrl-RS" sz="2400" dirty="0" smtClean="0"/>
              <a:t>- </a:t>
            </a:r>
            <a:r>
              <a:rPr lang="en-US" sz="2400" dirty="0" err="1"/>
              <a:t>одређивање</a:t>
            </a:r>
            <a:r>
              <a:rPr lang="en-US" sz="2400" dirty="0"/>
              <a:t> </a:t>
            </a:r>
            <a:r>
              <a:rPr lang="en-US" sz="2400" dirty="0" err="1"/>
              <a:t>подручја</a:t>
            </a:r>
            <a:r>
              <a:rPr lang="en-US" sz="2400" dirty="0"/>
              <a:t> </a:t>
            </a:r>
            <a:r>
              <a:rPr lang="en-US" sz="2400" dirty="0" err="1"/>
              <a:t>угрожених</a:t>
            </a:r>
            <a:r>
              <a:rPr lang="en-US" sz="2400" dirty="0"/>
              <a:t> </a:t>
            </a:r>
            <a:r>
              <a:rPr lang="en-US" sz="2400" dirty="0" err="1"/>
              <a:t>делова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и </a:t>
            </a:r>
            <a:r>
              <a:rPr lang="en-US" sz="2400" dirty="0" err="1"/>
              <a:t>утврђивање</a:t>
            </a:r>
            <a:r>
              <a:rPr lang="en-US" sz="2400" dirty="0"/>
              <a:t> </a:t>
            </a:r>
            <a:r>
              <a:rPr lang="en-US" sz="2400" dirty="0" err="1"/>
              <a:t>мера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санацију</a:t>
            </a:r>
            <a:r>
              <a:rPr lang="en-US" sz="2400" dirty="0"/>
              <a:t> </a:t>
            </a:r>
            <a:r>
              <a:rPr lang="en-US" sz="2400" dirty="0" err="1"/>
              <a:t>ових</a:t>
            </a:r>
            <a:r>
              <a:rPr lang="en-US" sz="2400" dirty="0"/>
              <a:t> </a:t>
            </a:r>
            <a:r>
              <a:rPr lang="en-US" sz="2400" dirty="0" err="1" smtClean="0"/>
              <a:t>подручја</a:t>
            </a:r>
            <a:r>
              <a:rPr lang="sr-Cyrl-RS" sz="2400" dirty="0" smtClean="0"/>
              <a:t> и др.</a:t>
            </a:r>
          </a:p>
          <a:p>
            <a:pPr marL="457200" indent="-457200">
              <a:spcBef>
                <a:spcPts val="1200"/>
              </a:spcBef>
              <a:defRPr/>
            </a:pPr>
            <a:r>
              <a:rPr lang="sr-Cyrl-BA" sz="2400" dirty="0" smtClean="0"/>
              <a:t>в</a:t>
            </a:r>
            <a:r>
              <a:rPr lang="sr-Cyrl-RS" sz="2400" dirty="0" smtClean="0"/>
              <a:t>. </a:t>
            </a:r>
            <a:r>
              <a:rPr lang="en-US" sz="2400" b="1" dirty="0" err="1"/>
              <a:t>Стратешка</a:t>
            </a:r>
            <a:r>
              <a:rPr lang="en-US" sz="2400" b="1" dirty="0"/>
              <a:t> </a:t>
            </a:r>
            <a:r>
              <a:rPr lang="en-US" sz="2400" b="1" dirty="0" err="1"/>
              <a:t>процена</a:t>
            </a:r>
            <a:r>
              <a:rPr lang="en-US" sz="2400" b="1" dirty="0"/>
              <a:t> </a:t>
            </a:r>
            <a:r>
              <a:rPr lang="en-US" sz="2400" b="1" dirty="0" err="1"/>
              <a:t>утицаја</a:t>
            </a:r>
            <a:r>
              <a:rPr lang="en-US" sz="2400" b="1" dirty="0"/>
              <a:t> </a:t>
            </a:r>
            <a:r>
              <a:rPr lang="en-US" sz="2400" b="1" dirty="0" err="1"/>
              <a:t>на</a:t>
            </a:r>
            <a:r>
              <a:rPr lang="en-US" sz="2400" b="1" dirty="0"/>
              <a:t> </a:t>
            </a:r>
            <a:r>
              <a:rPr lang="en-US" sz="2400" b="1" dirty="0" err="1"/>
              <a:t>животну</a:t>
            </a:r>
            <a:r>
              <a:rPr lang="en-US" sz="2400" b="1" dirty="0"/>
              <a:t> </a:t>
            </a:r>
            <a:r>
              <a:rPr lang="en-US" sz="2400" b="1" dirty="0" err="1" smtClean="0"/>
              <a:t>средину</a:t>
            </a:r>
            <a:endParaRPr lang="sr-Cyrl-RS" sz="2400" b="1" dirty="0" smtClean="0"/>
          </a:p>
          <a:p>
            <a:pPr marL="457200" indent="-457200">
              <a:spcBef>
                <a:spcPts val="1200"/>
              </a:spcBef>
              <a:defRPr/>
            </a:pPr>
            <a:r>
              <a:rPr lang="sr-Cyrl-BA" sz="2400" b="1" dirty="0" smtClean="0"/>
              <a:t>г</a:t>
            </a:r>
            <a:r>
              <a:rPr lang="sr-Cyrl-RS" sz="2400" b="1" dirty="0" smtClean="0"/>
              <a:t>. </a:t>
            </a:r>
            <a:r>
              <a:rPr lang="en-US" sz="2400" b="1" dirty="0" err="1"/>
              <a:t>Процена</a:t>
            </a:r>
            <a:r>
              <a:rPr lang="en-US" sz="2400" b="1" dirty="0"/>
              <a:t> </a:t>
            </a:r>
            <a:r>
              <a:rPr lang="en-US" sz="2400" b="1" dirty="0" err="1"/>
              <a:t>утицаја</a:t>
            </a:r>
            <a:r>
              <a:rPr lang="en-US" sz="2400" b="1" dirty="0"/>
              <a:t> </a:t>
            </a:r>
            <a:r>
              <a:rPr lang="en-US" sz="2400" b="1" dirty="0" err="1"/>
              <a:t>пројекта</a:t>
            </a:r>
            <a:r>
              <a:rPr lang="en-US" sz="2400" b="1" dirty="0"/>
              <a:t> </a:t>
            </a:r>
            <a:r>
              <a:rPr lang="en-US" sz="2400" b="1" dirty="0" err="1"/>
              <a:t>на</a:t>
            </a:r>
            <a:r>
              <a:rPr lang="en-US" sz="2400" b="1" dirty="0"/>
              <a:t> </a:t>
            </a:r>
            <a:r>
              <a:rPr lang="en-US" sz="2400" b="1" dirty="0" err="1"/>
              <a:t>животну</a:t>
            </a:r>
            <a:r>
              <a:rPr lang="en-US" sz="2400" b="1" dirty="0"/>
              <a:t> </a:t>
            </a:r>
            <a:r>
              <a:rPr lang="en-US" sz="2400" b="1" dirty="0" err="1"/>
              <a:t>средину</a:t>
            </a:r>
            <a:endParaRPr lang="sr-Cyrl-BA" sz="2400" b="1" dirty="0"/>
          </a:p>
          <a:p>
            <a:pPr>
              <a:spcBef>
                <a:spcPts val="600"/>
              </a:spcBef>
            </a:pPr>
            <a:r>
              <a:rPr lang="sr-Cyrl-BA" sz="2400" b="1" dirty="0" smtClean="0"/>
              <a:t>д</a:t>
            </a:r>
            <a:r>
              <a:rPr lang="sr-Cyrl-RS" sz="2400" b="1" dirty="0" smtClean="0"/>
              <a:t>. </a:t>
            </a:r>
            <a:r>
              <a:rPr lang="en-US" sz="2400" b="1" dirty="0" err="1"/>
              <a:t>Процена</a:t>
            </a:r>
            <a:r>
              <a:rPr lang="en-US" sz="2400" b="1" dirty="0"/>
              <a:t> </a:t>
            </a:r>
            <a:r>
              <a:rPr lang="en-US" sz="2400" b="1" dirty="0" err="1"/>
              <a:t>опасности</a:t>
            </a:r>
            <a:r>
              <a:rPr lang="en-US" sz="2400" b="1" dirty="0"/>
              <a:t> </a:t>
            </a:r>
            <a:r>
              <a:rPr lang="en-US" sz="2400" b="1" dirty="0" err="1"/>
              <a:t>од</a:t>
            </a:r>
            <a:r>
              <a:rPr lang="en-US" sz="2400" b="1" dirty="0"/>
              <a:t> </a:t>
            </a:r>
            <a:r>
              <a:rPr lang="sr-Cyrl-BA" sz="2400" b="1" dirty="0" smtClean="0"/>
              <a:t>настанка инцидентне ситуације</a:t>
            </a:r>
            <a:endParaRPr lang="sr-Cyrl-BA" sz="2400" b="1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</a:rPr>
              <a:t>М</a:t>
            </a:r>
            <a:r>
              <a:rPr lang="en-US" sz="3200" b="1" dirty="0" err="1" smtClean="0">
                <a:solidFill>
                  <a:srgbClr val="336699"/>
                </a:solidFill>
              </a:rPr>
              <a:t>ере</a:t>
            </a:r>
            <a:r>
              <a:rPr lang="en-US" sz="3200" b="1" dirty="0" smtClean="0">
                <a:solidFill>
                  <a:srgbClr val="336699"/>
                </a:solidFill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</a:rPr>
              <a:t>услов</a:t>
            </a:r>
            <a:r>
              <a:rPr lang="sr-Cyrl-RS" sz="3200" b="1" dirty="0" smtClean="0">
                <a:solidFill>
                  <a:srgbClr val="336699"/>
                </a:solidFill>
              </a:rPr>
              <a:t>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заштите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defRPr/>
            </a:pPr>
            <a:r>
              <a:rPr lang="sr-Cyrl-RS" sz="2400" b="1" dirty="0" smtClean="0"/>
              <a:t>2. УСЛОВИ ЗАШТИТЕ ЖИВОТНЕ СРЕДИНЕ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Захтеви</a:t>
            </a:r>
            <a:r>
              <a:rPr lang="en-US" sz="2400" b="1" dirty="0"/>
              <a:t> у </a:t>
            </a:r>
            <a:r>
              <a:rPr lang="en-US" sz="2400" b="1" dirty="0" err="1"/>
              <a:t>погледу</a:t>
            </a:r>
            <a:r>
              <a:rPr lang="en-US" sz="2400" b="1" dirty="0"/>
              <a:t> </a:t>
            </a:r>
            <a:r>
              <a:rPr lang="en-US" sz="2400" b="1" dirty="0" err="1"/>
              <a:t>квалитета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и </a:t>
            </a:r>
            <a:r>
              <a:rPr lang="en-US" sz="2400" b="1" dirty="0" err="1"/>
              <a:t>захтеви</a:t>
            </a:r>
            <a:r>
              <a:rPr lang="en-US" sz="2400" b="1" dirty="0"/>
              <a:t> у </a:t>
            </a:r>
            <a:r>
              <a:rPr lang="en-US" sz="2400" b="1" dirty="0" err="1"/>
              <a:t>погледу</a:t>
            </a:r>
            <a:r>
              <a:rPr lang="en-US" sz="2400" b="1" dirty="0"/>
              <a:t> </a:t>
            </a:r>
            <a:r>
              <a:rPr lang="en-US" sz="2400" b="1" dirty="0" err="1" smtClean="0"/>
              <a:t>емисија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(граничне вредности, у</a:t>
            </a:r>
            <a:r>
              <a:rPr lang="en-US" sz="2400" dirty="0" err="1" smtClean="0"/>
              <a:t>слови</a:t>
            </a:r>
            <a:r>
              <a:rPr lang="en-US" sz="2400" dirty="0" smtClean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рад</a:t>
            </a:r>
            <a:r>
              <a:rPr lang="en-US" sz="2400" dirty="0"/>
              <a:t> </a:t>
            </a:r>
            <a:r>
              <a:rPr lang="en-US" sz="2400" dirty="0" err="1"/>
              <a:t>постројења</a:t>
            </a:r>
            <a:r>
              <a:rPr lang="en-US" sz="2400" dirty="0"/>
              <a:t> и </a:t>
            </a:r>
            <a:r>
              <a:rPr lang="en-US" sz="2400" dirty="0" err="1"/>
              <a:t>обављање</a:t>
            </a:r>
            <a:r>
              <a:rPr lang="en-US" sz="2400" dirty="0"/>
              <a:t> </a:t>
            </a:r>
            <a:r>
              <a:rPr lang="en-US" sz="2400" dirty="0" err="1" smtClean="0"/>
              <a:t>активности</a:t>
            </a:r>
            <a:r>
              <a:rPr lang="sr-Cyrl-BA" sz="2400" dirty="0" smtClean="0"/>
              <a:t>, </a:t>
            </a:r>
            <a:r>
              <a:rPr lang="sr-Cyrl-RS" sz="2400" dirty="0" smtClean="0"/>
              <a:t>у</a:t>
            </a:r>
            <a:r>
              <a:rPr lang="en-US" sz="2400" dirty="0" err="1" smtClean="0"/>
              <a:t>позорење</a:t>
            </a:r>
            <a:r>
              <a:rPr lang="en-US" sz="2400" dirty="0" smtClean="0"/>
              <a:t> </a:t>
            </a:r>
            <a:r>
              <a:rPr lang="en-US" sz="2400" dirty="0" err="1" smtClean="0"/>
              <a:t>јавности</a:t>
            </a:r>
            <a:r>
              <a:rPr lang="sr-Cyrl-RS" sz="2400" dirty="0" smtClean="0"/>
              <a:t>)</a:t>
            </a:r>
            <a:r>
              <a:rPr lang="en-US" sz="2400" dirty="0" smtClean="0"/>
              <a:t> 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sr-Cyrl-RS" sz="2400" b="1" dirty="0" smtClean="0"/>
              <a:t>С</a:t>
            </a:r>
            <a:r>
              <a:rPr lang="en-US" sz="2400" b="1" dirty="0" err="1" smtClean="0"/>
              <a:t>истем</a:t>
            </a:r>
            <a:r>
              <a:rPr lang="en-US" sz="2400" b="1" dirty="0" smtClean="0"/>
              <a:t> </a:t>
            </a:r>
            <a:r>
              <a:rPr lang="en-US" sz="2400" b="1" dirty="0" err="1"/>
              <a:t>управљања</a:t>
            </a:r>
            <a:r>
              <a:rPr lang="en-US" sz="2400" b="1" dirty="0"/>
              <a:t> </a:t>
            </a:r>
            <a:r>
              <a:rPr lang="en-US" sz="2400" b="1" dirty="0" err="1"/>
              <a:t>заштитом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r>
              <a:rPr lang="sr-Cyrl-BA" sz="2400" dirty="0" smtClean="0"/>
              <a:t>(</a:t>
            </a:r>
            <a:r>
              <a:rPr lang="en-US" sz="2400" dirty="0" err="1"/>
              <a:t>Укључивање</a:t>
            </a:r>
            <a:r>
              <a:rPr lang="en-US" sz="2400" dirty="0"/>
              <a:t> у </a:t>
            </a:r>
            <a:r>
              <a:rPr lang="en-US" sz="2400" dirty="0" err="1"/>
              <a:t>систем</a:t>
            </a:r>
            <a:r>
              <a:rPr lang="en-US" sz="2400" dirty="0"/>
              <a:t> </a:t>
            </a:r>
            <a:r>
              <a:rPr lang="en-US" sz="2400" dirty="0" err="1"/>
              <a:t>управљања</a:t>
            </a:r>
            <a:r>
              <a:rPr lang="en-US" sz="2400" dirty="0"/>
              <a:t> и </a:t>
            </a:r>
            <a:r>
              <a:rPr lang="en-US" sz="2400" dirty="0" err="1"/>
              <a:t>контроле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 smtClean="0"/>
              <a:t>средине</a:t>
            </a:r>
            <a:r>
              <a:rPr lang="sr-Cyrl-RS" sz="2400" dirty="0" smtClean="0"/>
              <a:t>, </a:t>
            </a:r>
            <a:r>
              <a:rPr lang="en-US" sz="2400" dirty="0" err="1"/>
              <a:t>Захтев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регистрацију</a:t>
            </a:r>
            <a:r>
              <a:rPr lang="en-US" sz="2400" dirty="0"/>
              <a:t> у </a:t>
            </a:r>
            <a:r>
              <a:rPr lang="en-US" sz="2400" dirty="0" err="1"/>
              <a:t>систем</a:t>
            </a:r>
            <a:r>
              <a:rPr lang="en-US" sz="2400" dirty="0"/>
              <a:t> </a:t>
            </a:r>
            <a:r>
              <a:rPr lang="en-US" sz="2400" dirty="0" err="1" smtClean="0"/>
              <a:t>ЕMАS</a:t>
            </a:r>
            <a:r>
              <a:rPr lang="sr-Cyrl-BA" sz="2400" dirty="0" smtClean="0"/>
              <a:t>, и др.</a:t>
            </a:r>
            <a:r>
              <a:rPr lang="sr-Latn-RS" sz="2400" dirty="0" smtClean="0"/>
              <a:t>)</a:t>
            </a:r>
            <a:endParaRPr lang="sr-Cyrl-RS" sz="2400" dirty="0" smtClean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Захтеви</a:t>
            </a:r>
            <a:r>
              <a:rPr lang="en-US" sz="2400" b="1" dirty="0"/>
              <a:t> </a:t>
            </a:r>
            <a:r>
              <a:rPr lang="en-US" sz="2400" b="1" dirty="0" err="1"/>
              <a:t>квалитета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производе</a:t>
            </a:r>
            <a:r>
              <a:rPr lang="en-US" sz="2400" b="1" dirty="0"/>
              <a:t>, </a:t>
            </a:r>
            <a:r>
              <a:rPr lang="en-US" sz="2400" b="1" dirty="0" err="1"/>
              <a:t>процесе</a:t>
            </a:r>
            <a:r>
              <a:rPr lang="en-US" sz="2400" b="1" dirty="0"/>
              <a:t> и </a:t>
            </a:r>
            <a:r>
              <a:rPr lang="en-US" sz="2400" b="1" dirty="0" err="1" smtClean="0"/>
              <a:t>услуге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(</a:t>
            </a:r>
            <a:r>
              <a:rPr lang="en-US" sz="2400" dirty="0" err="1"/>
              <a:t>Технологије</a:t>
            </a:r>
            <a:r>
              <a:rPr lang="en-US" sz="2400" dirty="0"/>
              <a:t>, </a:t>
            </a:r>
            <a:r>
              <a:rPr lang="en-US" sz="2400" dirty="0" err="1"/>
              <a:t>процеси</a:t>
            </a:r>
            <a:r>
              <a:rPr lang="en-US" sz="2400" dirty="0"/>
              <a:t>, </a:t>
            </a:r>
            <a:r>
              <a:rPr lang="en-US" sz="2400" dirty="0" err="1"/>
              <a:t>производи</a:t>
            </a:r>
            <a:r>
              <a:rPr lang="en-US" sz="2400" dirty="0"/>
              <a:t>, </a:t>
            </a:r>
            <a:r>
              <a:rPr lang="en-US" sz="2400" dirty="0" err="1"/>
              <a:t>полупроизводи</a:t>
            </a:r>
            <a:r>
              <a:rPr lang="en-US" sz="2400" dirty="0"/>
              <a:t>, </a:t>
            </a:r>
            <a:r>
              <a:rPr lang="en-US" sz="2400" dirty="0" err="1" smtClean="0"/>
              <a:t>сировине</a:t>
            </a:r>
            <a:r>
              <a:rPr lang="sr-Cyrl-BA" sz="2400" dirty="0" smtClean="0"/>
              <a:t>, Еколошки знак идр.) </a:t>
            </a:r>
            <a:r>
              <a:rPr lang="sr-Cyrl-RS" sz="2400" dirty="0" smtClean="0"/>
              <a:t> </a:t>
            </a: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</a:rPr>
              <a:t>М</a:t>
            </a:r>
            <a:r>
              <a:rPr lang="en-US" sz="3200" b="1" dirty="0" err="1" smtClean="0">
                <a:solidFill>
                  <a:srgbClr val="336699"/>
                </a:solidFill>
              </a:rPr>
              <a:t>ере</a:t>
            </a:r>
            <a:r>
              <a:rPr lang="en-US" sz="3200" b="1" dirty="0" smtClean="0">
                <a:solidFill>
                  <a:srgbClr val="336699"/>
                </a:solidFill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</a:rPr>
              <a:t>услов</a:t>
            </a:r>
            <a:r>
              <a:rPr lang="sr-Cyrl-RS" sz="3200" b="1" dirty="0" smtClean="0">
                <a:solidFill>
                  <a:srgbClr val="336699"/>
                </a:solidFill>
              </a:rPr>
              <a:t>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заштите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defRPr/>
            </a:pPr>
            <a:r>
              <a:rPr lang="sr-Cyrl-RS" sz="2400" b="1" dirty="0" smtClean="0"/>
              <a:t>3. МЕРЕ ЗАШТИТЕ ОД ОПАСНИХ МАТЕРИЈА 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Увоз</a:t>
            </a:r>
            <a:r>
              <a:rPr lang="en-US" sz="2400" b="1" dirty="0"/>
              <a:t>, </a:t>
            </a:r>
            <a:r>
              <a:rPr lang="en-US" sz="2400" b="1" dirty="0" err="1"/>
              <a:t>извоз</a:t>
            </a:r>
            <a:r>
              <a:rPr lang="en-US" sz="2400" b="1" dirty="0"/>
              <a:t> и </a:t>
            </a:r>
            <a:r>
              <a:rPr lang="en-US" sz="2400" b="1" dirty="0" err="1"/>
              <a:t>транзит</a:t>
            </a:r>
            <a:r>
              <a:rPr lang="en-US" sz="2400" b="1" dirty="0"/>
              <a:t> </a:t>
            </a:r>
            <a:r>
              <a:rPr lang="en-US" sz="2400" b="1" dirty="0" err="1"/>
              <a:t>отпада</a:t>
            </a:r>
            <a:endParaRPr lang="sr-Cyrl-BA" sz="2400" b="1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Заштита</a:t>
            </a:r>
            <a:r>
              <a:rPr lang="en-US" sz="2400" b="1" dirty="0"/>
              <a:t> </a:t>
            </a:r>
            <a:r>
              <a:rPr lang="en-US" sz="2400" b="1" dirty="0" err="1"/>
              <a:t>од</a:t>
            </a:r>
            <a:r>
              <a:rPr lang="en-US" sz="2400" b="1" dirty="0"/>
              <a:t> </a:t>
            </a:r>
            <a:r>
              <a:rPr lang="sr-Cyrl-BA" sz="2400" b="1" dirty="0" smtClean="0"/>
              <a:t>настанка инцидентне ситуације</a:t>
            </a:r>
            <a:endParaRPr lang="sr-Cyrl-RS" sz="2400" b="1" dirty="0" smtClean="0"/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 smtClean="0"/>
              <a:t>Обавезе</a:t>
            </a:r>
            <a:r>
              <a:rPr lang="en-US" sz="2400" dirty="0" smtClean="0"/>
              <a:t> </a:t>
            </a:r>
            <a:r>
              <a:rPr lang="en-US" sz="2400" dirty="0" err="1" smtClean="0"/>
              <a:t>оператера</a:t>
            </a:r>
            <a:r>
              <a:rPr lang="sr-Cyrl-BA" sz="2400" dirty="0" smtClean="0"/>
              <a:t>, </a:t>
            </a:r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 smtClean="0"/>
              <a:t>Политик</a:t>
            </a:r>
            <a:r>
              <a:rPr lang="sr-Cyrl-RS" sz="2400" dirty="0" smtClean="0"/>
              <a:t>а</a:t>
            </a:r>
            <a:r>
              <a:rPr lang="en-US" sz="2400" dirty="0" smtClean="0"/>
              <a:t> </a:t>
            </a:r>
            <a:r>
              <a:rPr lang="en-US" sz="2400" dirty="0" err="1"/>
              <a:t>превенције</a:t>
            </a:r>
            <a:r>
              <a:rPr lang="en-US" sz="2400" dirty="0"/>
              <a:t> </a:t>
            </a:r>
            <a:r>
              <a:rPr lang="sr-Cyrl-RS" sz="2400" dirty="0" smtClean="0"/>
              <a:t>од </a:t>
            </a:r>
            <a:r>
              <a:rPr lang="sr-Cyrl-BA" sz="2400" dirty="0" smtClean="0"/>
              <a:t>инцидентне ситуације</a:t>
            </a:r>
            <a:r>
              <a:rPr lang="sr-Cyrl-RS" sz="2400" dirty="0" smtClean="0"/>
              <a:t>, </a:t>
            </a:r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 smtClean="0"/>
              <a:t>Садржина</a:t>
            </a:r>
            <a:r>
              <a:rPr lang="en-US" sz="2400" dirty="0" smtClean="0"/>
              <a:t> </a:t>
            </a:r>
            <a:r>
              <a:rPr lang="en-US" sz="2400" dirty="0" err="1"/>
              <a:t>Извештаја</a:t>
            </a:r>
            <a:r>
              <a:rPr lang="en-US" sz="2400" dirty="0"/>
              <a:t> о </a:t>
            </a:r>
            <a:r>
              <a:rPr lang="en-US" sz="2400" dirty="0" err="1"/>
              <a:t>безбедности</a:t>
            </a:r>
            <a:r>
              <a:rPr lang="en-US" sz="2400" dirty="0"/>
              <a:t> и </a:t>
            </a:r>
            <a:r>
              <a:rPr lang="en-US" sz="2400" dirty="0" err="1"/>
              <a:t>Плана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sr-Cyrl-BA" sz="2400" dirty="0" smtClean="0"/>
              <a:t>инцидентне ситуације</a:t>
            </a:r>
            <a:r>
              <a:rPr lang="sr-Cyrl-RS" sz="2400" dirty="0" smtClean="0"/>
              <a:t>, </a:t>
            </a:r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sr-Cyrl-RS" sz="2400" dirty="0"/>
              <a:t>Д</a:t>
            </a:r>
            <a:r>
              <a:rPr lang="en-US" sz="2400" dirty="0" err="1" smtClean="0"/>
              <a:t>остављање</a:t>
            </a:r>
            <a:r>
              <a:rPr lang="en-US" sz="2400" dirty="0" smtClean="0"/>
              <a:t> </a:t>
            </a:r>
            <a:r>
              <a:rPr lang="en-US" sz="2400" dirty="0" err="1"/>
              <a:t>информација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Плана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sr-Cyrl-BA" sz="2400" dirty="0" smtClean="0"/>
              <a:t>инцидентне ситуације</a:t>
            </a:r>
            <a:endParaRPr lang="sr-Cyrl-RS" sz="2400" dirty="0" smtClean="0"/>
          </a:p>
          <a:p>
            <a:pPr marL="914400" lvl="1" indent="-457200">
              <a:spcBef>
                <a:spcPts val="1200"/>
              </a:spcBef>
              <a:buFont typeface="Courier New" pitchFamily="49" charset="0"/>
              <a:buChar char="o"/>
              <a:defRPr/>
            </a:pPr>
            <a:r>
              <a:rPr lang="en-US" sz="2400" dirty="0" err="1"/>
              <a:t>Обавештавање</a:t>
            </a:r>
            <a:r>
              <a:rPr lang="en-US" sz="2400" dirty="0"/>
              <a:t> о </a:t>
            </a:r>
            <a:r>
              <a:rPr lang="sr-Cyrl-BA" sz="2400" dirty="0" smtClean="0"/>
              <a:t>инцидентној ситуацији</a:t>
            </a:r>
            <a:r>
              <a:rPr lang="sr-Cyrl-RS" sz="2400" dirty="0" smtClean="0"/>
              <a:t>, и др.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</a:rPr>
              <a:t>М</a:t>
            </a:r>
            <a:r>
              <a:rPr lang="en-US" sz="3200" b="1" dirty="0" err="1" smtClean="0">
                <a:solidFill>
                  <a:srgbClr val="336699"/>
                </a:solidFill>
              </a:rPr>
              <a:t>ере</a:t>
            </a:r>
            <a:r>
              <a:rPr lang="en-US" sz="3200" b="1" dirty="0" smtClean="0">
                <a:solidFill>
                  <a:srgbClr val="336699"/>
                </a:solidFill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</a:rPr>
              <a:t>услов</a:t>
            </a:r>
            <a:r>
              <a:rPr lang="sr-Cyrl-RS" sz="3200" b="1" dirty="0" smtClean="0">
                <a:solidFill>
                  <a:srgbClr val="336699"/>
                </a:solidFill>
              </a:rPr>
              <a:t>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заштите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ts val="1200"/>
              </a:spcBef>
              <a:defRPr/>
            </a:pPr>
            <a:r>
              <a:rPr lang="sr-Cyrl-RS" sz="2400" b="1" dirty="0" smtClean="0"/>
              <a:t>4. ПРОГРАМИ И ПЛАНОВИ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CC0000"/>
                </a:solidFill>
              </a:rPr>
              <a:t>Националн</a:t>
            </a:r>
            <a:r>
              <a:rPr lang="sr-Cyrl-RS" sz="2400" b="1" dirty="0">
                <a:solidFill>
                  <a:srgbClr val="CC0000"/>
                </a:solidFill>
              </a:rPr>
              <a:t>и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програм</a:t>
            </a:r>
            <a:r>
              <a:rPr lang="en-US" sz="2400" b="1" dirty="0" smtClean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заштите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>
                <a:solidFill>
                  <a:srgbClr val="CC0000"/>
                </a:solidFill>
              </a:rPr>
              <a:t>животне</a:t>
            </a:r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</a:rPr>
              <a:t>средин</a:t>
            </a:r>
            <a:r>
              <a:rPr lang="sr-Cyrl-RS" sz="2400" b="1" dirty="0" smtClean="0">
                <a:solidFill>
                  <a:srgbClr val="CC0000"/>
                </a:solidFill>
              </a:rPr>
              <a:t>е </a:t>
            </a:r>
            <a:r>
              <a:rPr lang="sr-Cyrl-RS" sz="2400" dirty="0" smtClean="0"/>
              <a:t>(највиши ниво)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Влада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период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најмање</a:t>
            </a:r>
            <a:r>
              <a:rPr lang="en-US" sz="2400" dirty="0"/>
              <a:t> </a:t>
            </a:r>
            <a:r>
              <a:rPr lang="en-US" sz="2400" dirty="0" err="1"/>
              <a:t>десет</a:t>
            </a:r>
            <a:r>
              <a:rPr lang="en-US" sz="2400" dirty="0"/>
              <a:t> </a:t>
            </a:r>
            <a:r>
              <a:rPr lang="en-US" sz="2400" dirty="0" err="1" smtClean="0"/>
              <a:t>година</a:t>
            </a:r>
            <a:r>
              <a:rPr lang="sr-Cyrl-RS" sz="2400" dirty="0" smtClean="0"/>
              <a:t>.</a:t>
            </a:r>
          </a:p>
          <a:p>
            <a:pPr marL="457200" indent="-457200">
              <a:spcBef>
                <a:spcPts val="1200"/>
              </a:spcBef>
              <a:defRPr/>
            </a:pPr>
            <a:endParaRPr lang="sr-Cyrl-RS" sz="2400" dirty="0" smtClean="0"/>
          </a:p>
          <a:p>
            <a:r>
              <a:rPr lang="en-US" sz="2400" dirty="0" err="1"/>
              <a:t>Национални</a:t>
            </a:r>
            <a:r>
              <a:rPr lang="en-US" sz="2400" dirty="0"/>
              <a:t> </a:t>
            </a:r>
            <a:r>
              <a:rPr lang="en-US" sz="2400" dirty="0" err="1" smtClean="0"/>
              <a:t>програм</a:t>
            </a:r>
            <a:r>
              <a:rPr lang="sr-Cyrl-RS" sz="2400" dirty="0" smtClean="0"/>
              <a:t> </a:t>
            </a:r>
            <a:r>
              <a:rPr lang="en-US" sz="2400" dirty="0" err="1" smtClean="0"/>
              <a:t>обезбеђује</a:t>
            </a:r>
            <a:r>
              <a:rPr lang="en-US" sz="2400" dirty="0" smtClean="0"/>
              <a:t> </a:t>
            </a:r>
            <a:r>
              <a:rPr lang="en-US" sz="2400" dirty="0" err="1"/>
              <a:t>интегралну</a:t>
            </a:r>
            <a:r>
              <a:rPr lang="en-US" sz="2400" dirty="0"/>
              <a:t> </a:t>
            </a:r>
            <a:r>
              <a:rPr lang="en-US" sz="2400" dirty="0" err="1"/>
              <a:t>заштиту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и </a:t>
            </a:r>
            <a:r>
              <a:rPr lang="en-US" sz="2400" dirty="0" err="1" smtClean="0"/>
              <a:t>садржи</a:t>
            </a:r>
            <a:r>
              <a:rPr lang="en-US" sz="2400" dirty="0" smtClean="0"/>
              <a:t>:</a:t>
            </a:r>
            <a:endParaRPr lang="sr-Cyrl-RS" sz="2400" dirty="0" smtClean="0"/>
          </a:p>
          <a:p>
            <a:r>
              <a:rPr lang="en-US" sz="2400" dirty="0" smtClean="0"/>
              <a:t> </a:t>
            </a:r>
            <a:endParaRPr lang="sr-Cyrl-BA" sz="2400" dirty="0"/>
          </a:p>
          <a:p>
            <a:pPr marL="457200" indent="-457200">
              <a:buAutoNum type="arabicParenR"/>
            </a:pPr>
            <a:r>
              <a:rPr lang="en-US" sz="2400" dirty="0" err="1" smtClean="0"/>
              <a:t>опис</a:t>
            </a:r>
            <a:r>
              <a:rPr lang="en-US" sz="2400" dirty="0" smtClean="0"/>
              <a:t> </a:t>
            </a:r>
            <a:r>
              <a:rPr lang="en-US" sz="2400" dirty="0"/>
              <a:t>и </a:t>
            </a:r>
            <a:r>
              <a:rPr lang="en-US" sz="2400" dirty="0" err="1"/>
              <a:t>оцену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 smtClean="0"/>
              <a:t>;</a:t>
            </a:r>
            <a:endParaRPr lang="sr-Cyrl-RS" sz="2400" dirty="0" smtClean="0"/>
          </a:p>
          <a:p>
            <a:pPr marL="457200" indent="-457200"/>
            <a:endParaRPr lang="sr-Cyrl-BA" sz="2400" dirty="0"/>
          </a:p>
          <a:p>
            <a:r>
              <a:rPr lang="en-US" sz="2400" dirty="0"/>
              <a:t>2) </a:t>
            </a:r>
            <a:r>
              <a:rPr lang="en-US" sz="2400" dirty="0" err="1"/>
              <a:t>основне</a:t>
            </a:r>
            <a:r>
              <a:rPr lang="en-US" sz="2400" dirty="0"/>
              <a:t> </a:t>
            </a:r>
            <a:r>
              <a:rPr lang="en-US" sz="2400" dirty="0" err="1"/>
              <a:t>циљеве</a:t>
            </a:r>
            <a:r>
              <a:rPr lang="en-US" sz="2400" dirty="0"/>
              <a:t> и </a:t>
            </a:r>
            <a:r>
              <a:rPr lang="en-US" sz="2400" dirty="0" err="1"/>
              <a:t>критеријуме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спровођење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у </a:t>
            </a:r>
            <a:r>
              <a:rPr lang="en-US" sz="2400" dirty="0" err="1"/>
              <a:t>целини</a:t>
            </a:r>
            <a:r>
              <a:rPr lang="en-US" sz="2400" dirty="0"/>
              <a:t>,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областима</a:t>
            </a:r>
            <a:r>
              <a:rPr lang="en-US" sz="2400" dirty="0"/>
              <a:t> и </a:t>
            </a:r>
            <a:r>
              <a:rPr lang="en-US" sz="2400" dirty="0" err="1"/>
              <a:t>просторним</a:t>
            </a:r>
            <a:r>
              <a:rPr lang="en-US" sz="2400" dirty="0"/>
              <a:t> </a:t>
            </a:r>
            <a:r>
              <a:rPr lang="en-US" sz="2400" dirty="0" err="1"/>
              <a:t>целинама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приоритетним</a:t>
            </a:r>
            <a:r>
              <a:rPr lang="en-US" sz="2400" dirty="0"/>
              <a:t> </a:t>
            </a:r>
            <a:r>
              <a:rPr lang="en-US" sz="2400" dirty="0" err="1"/>
              <a:t>мерама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; 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</a:rPr>
              <a:t>М</a:t>
            </a:r>
            <a:r>
              <a:rPr lang="en-US" sz="3200" b="1" dirty="0" err="1" smtClean="0">
                <a:solidFill>
                  <a:srgbClr val="336699"/>
                </a:solidFill>
              </a:rPr>
              <a:t>ере</a:t>
            </a:r>
            <a:r>
              <a:rPr lang="en-US" sz="3200" b="1" dirty="0" smtClean="0">
                <a:solidFill>
                  <a:srgbClr val="336699"/>
                </a:solidFill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</a:rPr>
              <a:t>услов</a:t>
            </a:r>
            <a:r>
              <a:rPr lang="sr-Cyrl-RS" sz="3200" b="1" dirty="0" smtClean="0">
                <a:solidFill>
                  <a:srgbClr val="336699"/>
                </a:solidFill>
              </a:rPr>
              <a:t>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заштите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3) </a:t>
            </a:r>
            <a:r>
              <a:rPr lang="en-US" sz="2400" dirty="0" err="1"/>
              <a:t>услове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примену</a:t>
            </a:r>
            <a:r>
              <a:rPr lang="en-US" sz="2400" dirty="0"/>
              <a:t> </a:t>
            </a:r>
            <a:r>
              <a:rPr lang="en-US" sz="2400" dirty="0" err="1"/>
              <a:t>најповољнијих</a:t>
            </a:r>
            <a:r>
              <a:rPr lang="en-US" sz="2400" dirty="0"/>
              <a:t> </a:t>
            </a:r>
            <a:r>
              <a:rPr lang="en-US" sz="2400" dirty="0" err="1"/>
              <a:t>привредних</a:t>
            </a:r>
            <a:r>
              <a:rPr lang="en-US" sz="2400" dirty="0"/>
              <a:t>, </a:t>
            </a:r>
            <a:r>
              <a:rPr lang="en-US" sz="2400" dirty="0" err="1"/>
              <a:t>техничких</a:t>
            </a:r>
            <a:r>
              <a:rPr lang="en-US" sz="2400" dirty="0"/>
              <a:t>, </a:t>
            </a:r>
            <a:r>
              <a:rPr lang="en-US" sz="2400" dirty="0" err="1"/>
              <a:t>технолошких</a:t>
            </a:r>
            <a:r>
              <a:rPr lang="en-US" sz="2400" dirty="0"/>
              <a:t>, </a:t>
            </a:r>
            <a:r>
              <a:rPr lang="en-US" sz="2400" dirty="0" err="1"/>
              <a:t>економских</a:t>
            </a:r>
            <a:r>
              <a:rPr lang="en-US" sz="2400" dirty="0"/>
              <a:t> и </a:t>
            </a:r>
            <a:r>
              <a:rPr lang="en-US" sz="2400" dirty="0" err="1"/>
              <a:t>других</a:t>
            </a:r>
            <a:r>
              <a:rPr lang="en-US" sz="2400" dirty="0"/>
              <a:t> </a:t>
            </a:r>
            <a:r>
              <a:rPr lang="en-US" sz="2400" dirty="0" err="1"/>
              <a:t>мера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одрживи</a:t>
            </a:r>
            <a:r>
              <a:rPr lang="en-US" sz="2400" dirty="0"/>
              <a:t> </a:t>
            </a:r>
            <a:r>
              <a:rPr lang="en-US" sz="2400" dirty="0" err="1"/>
              <a:t>развој</a:t>
            </a:r>
            <a:r>
              <a:rPr lang="en-US" sz="2400" dirty="0"/>
              <a:t> и </a:t>
            </a:r>
            <a:r>
              <a:rPr lang="en-US" sz="2400" dirty="0" err="1"/>
              <a:t>управљање</a:t>
            </a:r>
            <a:r>
              <a:rPr lang="en-US" sz="2400" dirty="0"/>
              <a:t> </a:t>
            </a:r>
            <a:r>
              <a:rPr lang="en-US" sz="2400" dirty="0" err="1"/>
              <a:t>заштитом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4) </a:t>
            </a:r>
            <a:r>
              <a:rPr lang="en-US" sz="2400" dirty="0" err="1"/>
              <a:t>дугорочне</a:t>
            </a:r>
            <a:r>
              <a:rPr lang="en-US" sz="2400" dirty="0"/>
              <a:t> и </a:t>
            </a:r>
            <a:r>
              <a:rPr lang="en-US" sz="2400" dirty="0" err="1"/>
              <a:t>краткорочне</a:t>
            </a:r>
            <a:r>
              <a:rPr lang="en-US" sz="2400" dirty="0"/>
              <a:t> </a:t>
            </a:r>
            <a:r>
              <a:rPr lang="en-US" sz="2400" dirty="0" err="1"/>
              <a:t>мере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спречавање</a:t>
            </a:r>
            <a:r>
              <a:rPr lang="en-US" sz="2400" dirty="0"/>
              <a:t>, </a:t>
            </a:r>
            <a:r>
              <a:rPr lang="en-US" sz="2400" dirty="0" err="1"/>
              <a:t>ублажавање</a:t>
            </a:r>
            <a:r>
              <a:rPr lang="en-US" sz="2400" dirty="0"/>
              <a:t> и </a:t>
            </a:r>
            <a:r>
              <a:rPr lang="en-US" sz="2400" dirty="0" err="1"/>
              <a:t>контролу</a:t>
            </a:r>
            <a:r>
              <a:rPr lang="en-US" sz="2400" dirty="0"/>
              <a:t> </a:t>
            </a:r>
            <a:r>
              <a:rPr lang="en-US" sz="2400" dirty="0" err="1"/>
              <a:t>загађивања</a:t>
            </a:r>
            <a:r>
              <a:rPr lang="en-US" sz="2400" dirty="0"/>
              <a:t>; 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5) </a:t>
            </a:r>
            <a:r>
              <a:rPr lang="en-US" sz="2400" dirty="0" err="1"/>
              <a:t>носиоце</a:t>
            </a:r>
            <a:r>
              <a:rPr lang="en-US" sz="2400" dirty="0"/>
              <a:t>, </a:t>
            </a:r>
            <a:r>
              <a:rPr lang="en-US" sz="2400" dirty="0" err="1"/>
              <a:t>начин</a:t>
            </a:r>
            <a:r>
              <a:rPr lang="en-US" sz="2400" dirty="0"/>
              <a:t> и </a:t>
            </a:r>
            <a:r>
              <a:rPr lang="en-US" sz="2400" dirty="0" err="1"/>
              <a:t>динамику</a:t>
            </a:r>
            <a:r>
              <a:rPr lang="en-US" sz="2400" dirty="0"/>
              <a:t> </a:t>
            </a:r>
            <a:r>
              <a:rPr lang="en-US" sz="2400" dirty="0" err="1"/>
              <a:t>реализације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6) </a:t>
            </a:r>
            <a:r>
              <a:rPr lang="en-US" sz="2400" dirty="0" err="1"/>
              <a:t>средства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реализацију</a:t>
            </a:r>
            <a:r>
              <a:rPr lang="en-US" sz="2400" dirty="0" smtClean="0"/>
              <a:t>.</a:t>
            </a:r>
            <a:endParaRPr lang="sr-Cyrl-RS" sz="2400" dirty="0" smtClean="0"/>
          </a:p>
          <a:p>
            <a:pPr>
              <a:spcAft>
                <a:spcPts val="1200"/>
              </a:spcAft>
            </a:pPr>
            <a:r>
              <a:rPr lang="en-US" sz="2400" dirty="0" err="1"/>
              <a:t>Национални</a:t>
            </a:r>
            <a:r>
              <a:rPr lang="en-US" sz="2400" dirty="0"/>
              <a:t> </a:t>
            </a:r>
            <a:r>
              <a:rPr lang="en-US" sz="2400" dirty="0" err="1"/>
              <a:t>програм</a:t>
            </a:r>
            <a:r>
              <a:rPr lang="en-US" sz="2400" dirty="0"/>
              <a:t> </a:t>
            </a:r>
            <a:r>
              <a:rPr lang="en-US" sz="2400" dirty="0" err="1"/>
              <a:t>реализује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336699"/>
                </a:solidFill>
              </a:rPr>
              <a:t>акционим</a:t>
            </a:r>
            <a:r>
              <a:rPr lang="en-US" sz="2400" dirty="0"/>
              <a:t> и </a:t>
            </a:r>
            <a:r>
              <a:rPr lang="en-US" sz="2400" dirty="0" err="1">
                <a:solidFill>
                  <a:srgbClr val="336699"/>
                </a:solidFill>
              </a:rPr>
              <a:t>санационим</a:t>
            </a:r>
            <a:r>
              <a:rPr lang="en-US" sz="2400" dirty="0"/>
              <a:t> </a:t>
            </a:r>
            <a:r>
              <a:rPr lang="en-US" sz="2400" dirty="0" err="1"/>
              <a:t>плановима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Влада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период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пет</a:t>
            </a:r>
            <a:r>
              <a:rPr lang="en-US" sz="2400" dirty="0"/>
              <a:t> </a:t>
            </a:r>
            <a:r>
              <a:rPr lang="en-US" sz="2400" dirty="0" err="1"/>
              <a:t>година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 err="1"/>
              <a:t>Министарство</a:t>
            </a:r>
            <a:r>
              <a:rPr lang="en-US" sz="2400" dirty="0"/>
              <a:t> </a:t>
            </a:r>
            <a:r>
              <a:rPr lang="en-US" sz="2400" dirty="0" err="1"/>
              <a:t>једанпут</a:t>
            </a:r>
            <a:r>
              <a:rPr lang="en-US" sz="2400" dirty="0"/>
              <a:t> у </a:t>
            </a:r>
            <a:r>
              <a:rPr lang="en-US" sz="2400" dirty="0" err="1"/>
              <a:t>две</a:t>
            </a:r>
            <a:r>
              <a:rPr lang="en-US" sz="2400" dirty="0"/>
              <a:t> </a:t>
            </a:r>
            <a:r>
              <a:rPr lang="en-US" sz="2400" dirty="0" err="1"/>
              <a:t>године</a:t>
            </a:r>
            <a:r>
              <a:rPr lang="en-US" sz="2400" dirty="0"/>
              <a:t>, у </a:t>
            </a:r>
            <a:r>
              <a:rPr lang="en-US" sz="2400" dirty="0" err="1"/>
              <a:t>сарадњи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другим</a:t>
            </a:r>
            <a:r>
              <a:rPr lang="en-US" sz="2400" dirty="0"/>
              <a:t> </a:t>
            </a:r>
            <a:r>
              <a:rPr lang="en-US" sz="2400" dirty="0" err="1"/>
              <a:t>надлежним</a:t>
            </a:r>
            <a:r>
              <a:rPr lang="en-US" sz="2400" dirty="0"/>
              <a:t> </a:t>
            </a:r>
            <a:r>
              <a:rPr lang="en-US" sz="2400" dirty="0" err="1"/>
              <a:t>министарствима</a:t>
            </a:r>
            <a:r>
              <a:rPr lang="en-US" sz="2400" dirty="0"/>
              <a:t>, </a:t>
            </a:r>
            <a:r>
              <a:rPr lang="en-US" sz="2400" dirty="0" err="1"/>
              <a:t>припрема</a:t>
            </a:r>
            <a:r>
              <a:rPr lang="en-US" sz="2400" dirty="0"/>
              <a:t> </a:t>
            </a:r>
            <a:r>
              <a:rPr lang="en-US" sz="2400" dirty="0" err="1"/>
              <a:t>извештај</a:t>
            </a:r>
            <a:r>
              <a:rPr lang="en-US" sz="2400" dirty="0"/>
              <a:t> о </a:t>
            </a:r>
            <a:r>
              <a:rPr lang="en-US" sz="2400" dirty="0" err="1"/>
              <a:t>реализацији</a:t>
            </a:r>
            <a:r>
              <a:rPr lang="en-US" sz="2400" dirty="0"/>
              <a:t> </a:t>
            </a:r>
            <a:r>
              <a:rPr lang="en-US" sz="2400" dirty="0" err="1"/>
              <a:t>Националног</a:t>
            </a:r>
            <a:r>
              <a:rPr lang="en-US" sz="2400" dirty="0"/>
              <a:t> </a:t>
            </a:r>
            <a:r>
              <a:rPr lang="en-US" sz="2400" dirty="0" err="1"/>
              <a:t>програма</a:t>
            </a:r>
            <a:r>
              <a:rPr lang="en-US" sz="2400" dirty="0"/>
              <a:t> и </a:t>
            </a:r>
            <a:r>
              <a:rPr lang="en-US" sz="2400" dirty="0" err="1"/>
              <a:t>подноси</a:t>
            </a:r>
            <a:r>
              <a:rPr lang="en-US" sz="2400" dirty="0"/>
              <a:t> </a:t>
            </a:r>
            <a:r>
              <a:rPr lang="en-US" sz="2400" dirty="0" err="1"/>
              <a:t>га</a:t>
            </a:r>
            <a:r>
              <a:rPr lang="en-US" sz="2400" dirty="0"/>
              <a:t> </a:t>
            </a:r>
            <a:r>
              <a:rPr lang="en-US" sz="2400" dirty="0" err="1" smtClean="0"/>
              <a:t>Влади</a:t>
            </a:r>
            <a:r>
              <a:rPr lang="sr-Cyrl-RS" sz="2400" dirty="0" smtClean="0"/>
              <a:t>.</a:t>
            </a: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BA" sz="2400" dirty="0"/>
          </a:p>
          <a:p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r-Cyrl-BA" sz="2400" dirty="0"/>
          </a:p>
          <a:p>
            <a:pPr marL="457200" indent="-457200">
              <a:spcBef>
                <a:spcPts val="1200"/>
              </a:spcBef>
              <a:defRPr/>
            </a:pPr>
            <a:endParaRPr lang="sl-S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</a:rPr>
              <a:t>М</a:t>
            </a:r>
            <a:r>
              <a:rPr lang="en-US" sz="3200" b="1" dirty="0" err="1" smtClean="0">
                <a:solidFill>
                  <a:srgbClr val="336699"/>
                </a:solidFill>
              </a:rPr>
              <a:t>ере</a:t>
            </a:r>
            <a:r>
              <a:rPr lang="en-US" sz="3200" b="1" dirty="0" smtClean="0">
                <a:solidFill>
                  <a:srgbClr val="336699"/>
                </a:solidFill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</a:rPr>
              <a:t>услов</a:t>
            </a:r>
            <a:r>
              <a:rPr lang="sr-Cyrl-RS" sz="3200" b="1" dirty="0" smtClean="0">
                <a:solidFill>
                  <a:srgbClr val="336699"/>
                </a:solidFill>
              </a:rPr>
              <a:t>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заштите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sr-Cyrl-RS" sz="2400" b="1" dirty="0" smtClean="0">
                <a:solidFill>
                  <a:srgbClr val="CC0000"/>
                </a:solidFill>
              </a:rPr>
              <a:t>2. Акциони и санациони план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 smtClean="0"/>
              <a:t>Акционим</a:t>
            </a:r>
            <a:r>
              <a:rPr lang="en-US" sz="2400" dirty="0" smtClean="0"/>
              <a:t> </a:t>
            </a:r>
            <a:r>
              <a:rPr lang="en-US" sz="2400" dirty="0" err="1"/>
              <a:t>планом</a:t>
            </a:r>
            <a:r>
              <a:rPr lang="en-US" sz="2400" dirty="0"/>
              <a:t> </a:t>
            </a:r>
            <a:r>
              <a:rPr lang="en-US" sz="2400" dirty="0" err="1"/>
              <a:t>разрађују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регулаторне</a:t>
            </a:r>
            <a:r>
              <a:rPr lang="en-US" sz="2400" dirty="0"/>
              <a:t> и </a:t>
            </a:r>
            <a:r>
              <a:rPr lang="en-US" sz="2400" dirty="0" err="1"/>
              <a:t>институционалне</a:t>
            </a:r>
            <a:r>
              <a:rPr lang="en-US" sz="2400" dirty="0"/>
              <a:t> </a:t>
            </a:r>
            <a:r>
              <a:rPr lang="en-US" sz="2400" dirty="0" err="1"/>
              <a:t>активности</a:t>
            </a:r>
            <a:r>
              <a:rPr lang="en-US" sz="2400" dirty="0"/>
              <a:t>, </a:t>
            </a:r>
            <a:r>
              <a:rPr lang="en-US" sz="2400" dirty="0" err="1"/>
              <a:t>активности</a:t>
            </a:r>
            <a:r>
              <a:rPr lang="en-US" sz="2400" dirty="0"/>
              <a:t> </a:t>
            </a:r>
            <a:r>
              <a:rPr lang="en-US" sz="2400" dirty="0" err="1"/>
              <a:t>мониторинга</a:t>
            </a:r>
            <a:r>
              <a:rPr lang="en-US" sz="2400" dirty="0"/>
              <a:t>, </a:t>
            </a:r>
            <a:r>
              <a:rPr lang="en-US" sz="2400" dirty="0" err="1"/>
              <a:t>студије</a:t>
            </a:r>
            <a:r>
              <a:rPr lang="en-US" sz="2400" dirty="0"/>
              <a:t>, </a:t>
            </a:r>
            <a:r>
              <a:rPr lang="en-US" sz="2400" dirty="0" err="1"/>
              <a:t>израда</a:t>
            </a:r>
            <a:r>
              <a:rPr lang="en-US" sz="2400" dirty="0"/>
              <a:t> </a:t>
            </a:r>
            <a:r>
              <a:rPr lang="en-US" sz="2400" dirty="0" err="1"/>
              <a:t>пројектне</a:t>
            </a:r>
            <a:r>
              <a:rPr lang="en-US" sz="2400" dirty="0"/>
              <a:t> </a:t>
            </a:r>
            <a:r>
              <a:rPr lang="en-US" sz="2400" dirty="0" err="1"/>
              <a:t>документације</a:t>
            </a:r>
            <a:r>
              <a:rPr lang="en-US" sz="2400" dirty="0"/>
              <a:t>, </a:t>
            </a:r>
            <a:r>
              <a:rPr lang="en-US" sz="2400" dirty="0" err="1"/>
              <a:t>економских</a:t>
            </a:r>
            <a:r>
              <a:rPr lang="en-US" sz="2400" dirty="0"/>
              <a:t> и </a:t>
            </a:r>
            <a:r>
              <a:rPr lang="en-US" sz="2400" dirty="0" err="1"/>
              <a:t>финансијских</a:t>
            </a:r>
            <a:r>
              <a:rPr lang="en-US" sz="2400" dirty="0"/>
              <a:t> </a:t>
            </a:r>
            <a:r>
              <a:rPr lang="en-US" sz="2400" dirty="0" err="1"/>
              <a:t>инструмената</a:t>
            </a:r>
            <a:r>
              <a:rPr lang="en-US" sz="2400" dirty="0"/>
              <a:t>, </a:t>
            </a:r>
            <a:r>
              <a:rPr lang="en-US" sz="2400" dirty="0" err="1"/>
              <a:t>информисање</a:t>
            </a:r>
            <a:r>
              <a:rPr lang="en-US" sz="2400" dirty="0"/>
              <a:t>, </a:t>
            </a:r>
            <a:r>
              <a:rPr lang="en-US" sz="2400" dirty="0" err="1"/>
              <a:t>образовање</a:t>
            </a:r>
            <a:r>
              <a:rPr lang="en-US" sz="2400" dirty="0"/>
              <a:t>, </a:t>
            </a:r>
            <a:r>
              <a:rPr lang="en-US" sz="2400" dirty="0" err="1"/>
              <a:t>руковођење</a:t>
            </a:r>
            <a:r>
              <a:rPr lang="en-US" sz="2400" dirty="0"/>
              <a:t> и </a:t>
            </a:r>
            <a:r>
              <a:rPr lang="en-US" sz="2400" dirty="0" err="1"/>
              <a:t>капиталне</a:t>
            </a:r>
            <a:r>
              <a:rPr lang="en-US" sz="2400" dirty="0"/>
              <a:t> </a:t>
            </a:r>
            <a:r>
              <a:rPr lang="en-US" sz="2400" dirty="0" err="1" smtClean="0"/>
              <a:t>инвестиције</a:t>
            </a:r>
            <a:r>
              <a:rPr lang="sr-Cyrl-RS" sz="2400" dirty="0" smtClean="0"/>
              <a:t>.</a:t>
            </a:r>
          </a:p>
          <a:p>
            <a:pPr>
              <a:spcAft>
                <a:spcPts val="1200"/>
              </a:spcAft>
            </a:pPr>
            <a:endParaRPr lang="sr-Cyrl-RS" sz="24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Санациони</a:t>
            </a:r>
            <a:r>
              <a:rPr lang="en-US" sz="2400" dirty="0"/>
              <a:t> </a:t>
            </a:r>
            <a:r>
              <a:rPr lang="en-US" sz="2400" dirty="0" err="1"/>
              <a:t>план</a:t>
            </a:r>
            <a:r>
              <a:rPr lang="en-US" sz="2400" dirty="0"/>
              <a:t>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када</a:t>
            </a:r>
            <a:r>
              <a:rPr lang="en-US" sz="2400" dirty="0"/>
              <a:t> </a:t>
            </a:r>
            <a:r>
              <a:rPr lang="en-US" sz="2400" dirty="0" err="1"/>
              <a:t>загађење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одређеном</a:t>
            </a:r>
            <a:r>
              <a:rPr lang="en-US" sz="2400" dirty="0"/>
              <a:t> </a:t>
            </a:r>
            <a:r>
              <a:rPr lang="en-US" sz="2400" dirty="0" err="1"/>
              <a:t>простору</a:t>
            </a:r>
            <a:r>
              <a:rPr lang="en-US" sz="2400" dirty="0"/>
              <a:t> </a:t>
            </a:r>
            <a:r>
              <a:rPr lang="en-US" sz="2400" dirty="0" err="1"/>
              <a:t>превазилази</a:t>
            </a:r>
            <a:r>
              <a:rPr lang="en-US" sz="2400" dirty="0"/>
              <a:t> </a:t>
            </a:r>
            <a:r>
              <a:rPr lang="en-US" sz="2400" dirty="0" err="1"/>
              <a:t>ефекте</a:t>
            </a:r>
            <a:r>
              <a:rPr lang="en-US" sz="2400" dirty="0"/>
              <a:t> </a:t>
            </a:r>
            <a:r>
              <a:rPr lang="en-US" sz="2400" dirty="0" err="1"/>
              <a:t>мера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предузимају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када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угрожен</a:t>
            </a:r>
            <a:r>
              <a:rPr lang="en-US" sz="2400" dirty="0"/>
              <a:t> </a:t>
            </a:r>
            <a:r>
              <a:rPr lang="en-US" sz="2400" dirty="0" err="1"/>
              <a:t>капацитет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постоји</a:t>
            </a:r>
            <a:r>
              <a:rPr lang="en-US" sz="2400" dirty="0"/>
              <a:t> </a:t>
            </a:r>
            <a:r>
              <a:rPr lang="en-US" sz="2400" dirty="0" err="1"/>
              <a:t>ризик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трајног</a:t>
            </a:r>
            <a:r>
              <a:rPr lang="en-US" sz="2400" dirty="0"/>
              <a:t> </a:t>
            </a:r>
            <a:r>
              <a:rPr lang="en-US" sz="2400" dirty="0" err="1"/>
              <a:t>нарушавања</a:t>
            </a:r>
            <a:r>
              <a:rPr lang="en-US" sz="2400" dirty="0"/>
              <a:t> </a:t>
            </a:r>
            <a:r>
              <a:rPr lang="en-US" sz="2400" dirty="0" err="1"/>
              <a:t>квалитета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штете</a:t>
            </a:r>
            <a:r>
              <a:rPr lang="en-US" sz="2400" dirty="0"/>
              <a:t> у </a:t>
            </a:r>
            <a:r>
              <a:rPr lang="en-US" sz="2400" dirty="0" err="1"/>
              <a:t>животној</a:t>
            </a:r>
            <a:r>
              <a:rPr lang="en-US" sz="2400" dirty="0"/>
              <a:t> </a:t>
            </a:r>
            <a:r>
              <a:rPr lang="en-US" sz="2400" dirty="0" err="1"/>
              <a:t>средини</a:t>
            </a:r>
            <a:r>
              <a:rPr lang="en-US" sz="2400" dirty="0" smtClean="0"/>
              <a:t>.</a:t>
            </a:r>
            <a:endParaRPr lang="sr-Cyrl-BA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</a:rPr>
              <a:t>М</a:t>
            </a:r>
            <a:r>
              <a:rPr lang="en-US" sz="3200" b="1" dirty="0" err="1" smtClean="0">
                <a:solidFill>
                  <a:srgbClr val="336699"/>
                </a:solidFill>
              </a:rPr>
              <a:t>ере</a:t>
            </a:r>
            <a:r>
              <a:rPr lang="en-US" sz="3200" b="1" dirty="0" smtClean="0">
                <a:solidFill>
                  <a:srgbClr val="336699"/>
                </a:solidFill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</a:rPr>
              <a:t>услов</a:t>
            </a:r>
            <a:r>
              <a:rPr lang="sr-Cyrl-RS" sz="3200" b="1" dirty="0" smtClean="0">
                <a:solidFill>
                  <a:srgbClr val="336699"/>
                </a:solidFill>
              </a:rPr>
              <a:t>и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заштите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3200" b="1" dirty="0" smtClean="0">
                <a:solidFill>
                  <a:srgbClr val="336699"/>
                </a:solidFill>
              </a:rPr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/>
              <a:t>Акциони</a:t>
            </a:r>
            <a:r>
              <a:rPr lang="en-US" sz="2400" b="1" dirty="0"/>
              <a:t> и </a:t>
            </a:r>
            <a:r>
              <a:rPr lang="en-US" sz="2400" b="1" dirty="0" err="1"/>
              <a:t>санациони</a:t>
            </a:r>
            <a:r>
              <a:rPr lang="en-US" sz="2400" b="1" dirty="0"/>
              <a:t> </a:t>
            </a:r>
            <a:r>
              <a:rPr lang="en-US" sz="2400" b="1" dirty="0" err="1"/>
              <a:t>планови</a:t>
            </a:r>
            <a:r>
              <a:rPr lang="en-US" sz="2400" b="1" dirty="0"/>
              <a:t> </a:t>
            </a:r>
            <a:r>
              <a:rPr lang="en-US" sz="2400" b="1" dirty="0" err="1" smtClean="0"/>
              <a:t>садрже</a:t>
            </a:r>
            <a:r>
              <a:rPr lang="en-US" sz="2400" dirty="0" smtClean="0"/>
              <a:t>: </a:t>
            </a:r>
            <a:endParaRPr lang="sr-Cyrl-RS" sz="2400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 err="1" smtClean="0"/>
              <a:t>стање</a:t>
            </a:r>
            <a:r>
              <a:rPr lang="en-US" sz="2400" dirty="0"/>
              <a:t>, </a:t>
            </a:r>
            <a:r>
              <a:rPr lang="en-US" sz="2400" dirty="0" err="1"/>
              <a:t>мере</a:t>
            </a:r>
            <a:r>
              <a:rPr lang="en-US" sz="2400" dirty="0"/>
              <a:t>, </a:t>
            </a:r>
            <a:r>
              <a:rPr lang="en-US" sz="2400" dirty="0" err="1"/>
              <a:t>процену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здравље</a:t>
            </a:r>
            <a:r>
              <a:rPr lang="en-US" sz="2400" dirty="0"/>
              <a:t> </a:t>
            </a:r>
            <a:r>
              <a:rPr lang="en-US" sz="2400" dirty="0" err="1"/>
              <a:t>људи</a:t>
            </a:r>
            <a:r>
              <a:rPr lang="en-US" sz="2400" dirty="0"/>
              <a:t> у </a:t>
            </a:r>
            <a:r>
              <a:rPr lang="en-US" sz="2400" dirty="0" err="1"/>
              <a:t>случају</a:t>
            </a:r>
            <a:r>
              <a:rPr lang="en-US" sz="2400" dirty="0"/>
              <a:t> </a:t>
            </a:r>
            <a:r>
              <a:rPr lang="en-US" sz="2400" dirty="0" err="1"/>
              <a:t>угрожене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, </a:t>
            </a:r>
            <a:endParaRPr lang="sr-Cyrl-RS" sz="2400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 err="1" smtClean="0"/>
              <a:t>носиоце</a:t>
            </a:r>
            <a:r>
              <a:rPr lang="en-US" sz="2400" dirty="0"/>
              <a:t>, </a:t>
            </a:r>
            <a:r>
              <a:rPr lang="en-US" sz="2400" dirty="0" err="1"/>
              <a:t>начин</a:t>
            </a:r>
            <a:r>
              <a:rPr lang="en-US" sz="2400" dirty="0"/>
              <a:t>, </a:t>
            </a:r>
            <a:r>
              <a:rPr lang="en-US" sz="2400" dirty="0" err="1"/>
              <a:t>динамику</a:t>
            </a:r>
            <a:r>
              <a:rPr lang="en-US" sz="2400" dirty="0"/>
              <a:t> и </a:t>
            </a:r>
            <a:r>
              <a:rPr lang="en-US" sz="2400" dirty="0" err="1"/>
              <a:t>средства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реализацију</a:t>
            </a:r>
            <a:r>
              <a:rPr lang="en-US" sz="2400" dirty="0"/>
              <a:t> </a:t>
            </a:r>
            <a:r>
              <a:rPr lang="en-US" sz="2400" dirty="0" err="1"/>
              <a:t>плана</a:t>
            </a:r>
            <a:r>
              <a:rPr lang="en-US" sz="2400" dirty="0"/>
              <a:t>. </a:t>
            </a:r>
            <a:endParaRPr lang="sr-Cyrl-BA" sz="2400" dirty="0"/>
          </a:p>
          <a:p>
            <a:pPr>
              <a:spcAft>
                <a:spcPts val="1200"/>
              </a:spcAft>
            </a:pPr>
            <a:r>
              <a:rPr lang="en-US" sz="2400" dirty="0" err="1"/>
              <a:t>Акционе</a:t>
            </a:r>
            <a:r>
              <a:rPr lang="en-US" sz="2400" dirty="0"/>
              <a:t> и </a:t>
            </a:r>
            <a:r>
              <a:rPr lang="en-US" sz="2400" dirty="0" err="1"/>
              <a:t>санационе</a:t>
            </a:r>
            <a:r>
              <a:rPr lang="en-US" sz="2400" dirty="0"/>
              <a:t> </a:t>
            </a:r>
            <a:r>
              <a:rPr lang="en-US" sz="2400" dirty="0" err="1"/>
              <a:t>планове</a:t>
            </a:r>
            <a:r>
              <a:rPr lang="en-US" sz="2400" dirty="0"/>
              <a:t> </a:t>
            </a:r>
            <a:r>
              <a:rPr lang="en-US" sz="2400" dirty="0" err="1"/>
              <a:t>припрема</a:t>
            </a:r>
            <a:r>
              <a:rPr lang="en-US" sz="2400" dirty="0"/>
              <a:t> </a:t>
            </a:r>
            <a:r>
              <a:rPr lang="en-US" sz="2400" dirty="0" err="1"/>
              <a:t>Министарство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министарствима</a:t>
            </a:r>
            <a:r>
              <a:rPr lang="en-US" sz="2400" dirty="0"/>
              <a:t> </a:t>
            </a:r>
            <a:r>
              <a:rPr lang="en-US" sz="2400" dirty="0" err="1"/>
              <a:t>надлежним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одговарајућу</a:t>
            </a:r>
            <a:r>
              <a:rPr lang="en-US" sz="2400" dirty="0"/>
              <a:t> </a:t>
            </a:r>
            <a:r>
              <a:rPr lang="en-US" sz="2400" dirty="0" err="1"/>
              <a:t>област</a:t>
            </a:r>
            <a:r>
              <a:rPr lang="en-US" sz="2400" dirty="0"/>
              <a:t>.</a:t>
            </a:r>
            <a:endParaRPr lang="sr-Cyrl-BA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Праћење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стања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средине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14422"/>
            <a:ext cx="871537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саставни</a:t>
            </a:r>
            <a:r>
              <a:rPr lang="en-US" sz="2400" dirty="0"/>
              <a:t> </a:t>
            </a:r>
            <a:r>
              <a:rPr lang="en-US" sz="2400" dirty="0" err="1"/>
              <a:t>део</a:t>
            </a:r>
            <a:r>
              <a:rPr lang="en-US" sz="2400" dirty="0"/>
              <a:t> </a:t>
            </a:r>
            <a:r>
              <a:rPr lang="en-US" sz="2400" dirty="0" err="1"/>
              <a:t>јединственог</a:t>
            </a:r>
            <a:r>
              <a:rPr lang="en-US" sz="2400" dirty="0"/>
              <a:t> </a:t>
            </a:r>
            <a:r>
              <a:rPr lang="en-US" sz="2400" dirty="0" err="1"/>
              <a:t>информационог</a:t>
            </a:r>
            <a:r>
              <a:rPr lang="en-US" sz="2400" dirty="0"/>
              <a:t> </a:t>
            </a:r>
            <a:r>
              <a:rPr lang="en-US" sz="2400" dirty="0" err="1"/>
              <a:t>система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 smtClean="0"/>
              <a:t>средине</a:t>
            </a:r>
            <a:endParaRPr lang="sr-Cyrl-RS" sz="24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Влада</a:t>
            </a:r>
            <a:r>
              <a:rPr lang="en-US" sz="2400" dirty="0"/>
              <a:t> </a:t>
            </a:r>
            <a:r>
              <a:rPr lang="en-US" sz="2400" dirty="0" err="1"/>
              <a:t>доноси</a:t>
            </a:r>
            <a:r>
              <a:rPr lang="en-US" sz="2400" dirty="0"/>
              <a:t> </a:t>
            </a:r>
            <a:r>
              <a:rPr lang="en-US" sz="2400" dirty="0" err="1"/>
              <a:t>програме</a:t>
            </a:r>
            <a:r>
              <a:rPr lang="en-US" sz="2400" dirty="0"/>
              <a:t> </a:t>
            </a:r>
            <a:r>
              <a:rPr lang="en-US" sz="2400" dirty="0" err="1"/>
              <a:t>мониторинга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посебних</a:t>
            </a:r>
            <a:r>
              <a:rPr lang="en-US" sz="2400" dirty="0"/>
              <a:t> </a:t>
            </a:r>
            <a:r>
              <a:rPr lang="en-US" sz="2400" dirty="0" err="1"/>
              <a:t>закона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врши</a:t>
            </a:r>
            <a:r>
              <a:rPr lang="en-US" sz="2400" dirty="0"/>
              <a:t> </a:t>
            </a:r>
            <a:r>
              <a:rPr lang="en-US" sz="2400" dirty="0" err="1"/>
              <a:t>систематским</a:t>
            </a:r>
            <a:r>
              <a:rPr lang="en-US" sz="2400" dirty="0"/>
              <a:t> </a:t>
            </a:r>
            <a:r>
              <a:rPr lang="en-US" sz="2400" dirty="0" err="1"/>
              <a:t>праћењем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индикатора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праћењем</a:t>
            </a:r>
            <a:r>
              <a:rPr lang="en-US" sz="2400" dirty="0"/>
              <a:t> </a:t>
            </a:r>
            <a:r>
              <a:rPr lang="en-US" sz="2400" dirty="0" err="1"/>
              <a:t>негативних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животну</a:t>
            </a:r>
            <a:r>
              <a:rPr lang="en-US" sz="2400" dirty="0"/>
              <a:t> </a:t>
            </a:r>
            <a:r>
              <a:rPr lang="en-US" sz="2400" dirty="0" err="1"/>
              <a:t>средину</a:t>
            </a:r>
            <a:r>
              <a:rPr lang="en-US" sz="2400" dirty="0"/>
              <a:t>, </a:t>
            </a:r>
            <a:r>
              <a:rPr lang="en-US" sz="2400" dirty="0" err="1"/>
              <a:t>стања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, </a:t>
            </a:r>
            <a:r>
              <a:rPr lang="en-US" sz="2400" dirty="0" err="1"/>
              <a:t>мера</a:t>
            </a:r>
            <a:r>
              <a:rPr lang="en-US" sz="2400" dirty="0"/>
              <a:t> и </a:t>
            </a:r>
            <a:r>
              <a:rPr lang="en-US" sz="2400" dirty="0" err="1"/>
              <a:t>активности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предузимају</a:t>
            </a:r>
            <a:r>
              <a:rPr lang="en-US" sz="2400" dirty="0"/>
              <a:t> у </a:t>
            </a:r>
            <a:r>
              <a:rPr lang="en-US" sz="2400" dirty="0" err="1"/>
              <a:t>циљу</a:t>
            </a:r>
            <a:r>
              <a:rPr lang="en-US" sz="2400" dirty="0"/>
              <a:t> </a:t>
            </a:r>
            <a:r>
              <a:rPr lang="en-US" sz="2400" dirty="0" err="1"/>
              <a:t>смањења</a:t>
            </a:r>
            <a:r>
              <a:rPr lang="en-US" sz="2400" dirty="0"/>
              <a:t> </a:t>
            </a:r>
            <a:r>
              <a:rPr lang="en-US" sz="2400" dirty="0" err="1"/>
              <a:t>негативних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и </a:t>
            </a:r>
            <a:r>
              <a:rPr lang="en-US" sz="2400" dirty="0" err="1"/>
              <a:t>подизања</a:t>
            </a:r>
            <a:r>
              <a:rPr lang="en-US" sz="2400" dirty="0"/>
              <a:t> </a:t>
            </a:r>
            <a:r>
              <a:rPr lang="en-US" sz="2400" dirty="0" err="1"/>
              <a:t>нивоа</a:t>
            </a:r>
            <a:r>
              <a:rPr lang="en-US" sz="2400" dirty="0"/>
              <a:t> </a:t>
            </a:r>
            <a:r>
              <a:rPr lang="en-US" sz="2400" dirty="0" err="1"/>
              <a:t>квалитета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 smtClean="0"/>
              <a:t>.</a:t>
            </a:r>
            <a:endParaRPr lang="sr-Cyrl-RS" sz="24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/>
              <a:t>Мониторинг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обавља</a:t>
            </a:r>
            <a:r>
              <a:rPr lang="en-US" sz="2400" dirty="0"/>
              <a:t> и </a:t>
            </a:r>
            <a:r>
              <a:rPr lang="en-US" sz="2400" dirty="0" err="1"/>
              <a:t>овлашћена</a:t>
            </a:r>
            <a:r>
              <a:rPr lang="en-US" sz="2400" dirty="0"/>
              <a:t> </a:t>
            </a:r>
            <a:r>
              <a:rPr lang="en-US" sz="2400" dirty="0" err="1"/>
              <a:t>организација</a:t>
            </a:r>
            <a:r>
              <a:rPr lang="en-US" sz="2400" dirty="0"/>
              <a:t> </a:t>
            </a:r>
            <a:r>
              <a:rPr lang="en-US" sz="2400" dirty="0" err="1"/>
              <a:t>ако</a:t>
            </a:r>
            <a:r>
              <a:rPr lang="en-US" sz="2400" dirty="0"/>
              <a:t> </a:t>
            </a:r>
            <a:r>
              <a:rPr lang="en-US" sz="2400" dirty="0" err="1"/>
              <a:t>испуњава</a:t>
            </a:r>
            <a:r>
              <a:rPr lang="en-US" sz="2400" dirty="0"/>
              <a:t> </a:t>
            </a:r>
            <a:r>
              <a:rPr lang="en-US" sz="2400" dirty="0" err="1"/>
              <a:t>услове</a:t>
            </a:r>
            <a:r>
              <a:rPr lang="en-US" sz="2400" dirty="0"/>
              <a:t> у </a:t>
            </a:r>
            <a:r>
              <a:rPr lang="en-US" sz="2400" dirty="0" err="1"/>
              <a:t>погледу</a:t>
            </a:r>
            <a:r>
              <a:rPr lang="en-US" sz="2400" dirty="0"/>
              <a:t> </a:t>
            </a:r>
            <a:r>
              <a:rPr lang="en-US" sz="2400" dirty="0" err="1"/>
              <a:t>кадрова</a:t>
            </a:r>
            <a:r>
              <a:rPr lang="en-US" sz="2400" dirty="0"/>
              <a:t>, </a:t>
            </a:r>
            <a:r>
              <a:rPr lang="en-US" sz="2400" dirty="0" err="1"/>
              <a:t>опреме</a:t>
            </a:r>
            <a:r>
              <a:rPr lang="en-US" sz="2400" dirty="0"/>
              <a:t>, </a:t>
            </a:r>
            <a:r>
              <a:rPr lang="en-US" sz="2400" dirty="0" err="1"/>
              <a:t>простора</a:t>
            </a:r>
            <a:r>
              <a:rPr lang="en-US" sz="2400" dirty="0"/>
              <a:t>, </a:t>
            </a:r>
            <a:r>
              <a:rPr lang="en-US" sz="2400" dirty="0" err="1"/>
              <a:t>акредитације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мерење</a:t>
            </a:r>
            <a:r>
              <a:rPr lang="en-US" sz="2400" dirty="0"/>
              <a:t> </a:t>
            </a:r>
            <a:r>
              <a:rPr lang="en-US" sz="2400" dirty="0" err="1"/>
              <a:t>датог</a:t>
            </a:r>
            <a:r>
              <a:rPr lang="en-US" sz="2400" dirty="0"/>
              <a:t> </a:t>
            </a:r>
            <a:r>
              <a:rPr lang="en-US" sz="2400" dirty="0" err="1"/>
              <a:t>параметра</a:t>
            </a:r>
            <a:r>
              <a:rPr lang="en-US" sz="2400" dirty="0"/>
              <a:t> и </a:t>
            </a:r>
            <a:r>
              <a:rPr lang="en-US" sz="2400" dirty="0" err="1"/>
              <a:t>СРПС-ИСО</a:t>
            </a:r>
            <a:r>
              <a:rPr lang="en-US" sz="2400" dirty="0"/>
              <a:t> </a:t>
            </a:r>
            <a:r>
              <a:rPr lang="en-US" sz="2400" dirty="0" err="1"/>
              <a:t>стандарда</a:t>
            </a:r>
            <a:r>
              <a:rPr lang="en-US" sz="2400" dirty="0"/>
              <a:t> у </a:t>
            </a:r>
            <a:r>
              <a:rPr lang="en-US" sz="2400" dirty="0" err="1"/>
              <a:t>области</a:t>
            </a:r>
            <a:r>
              <a:rPr lang="en-US" sz="2400" dirty="0"/>
              <a:t> </a:t>
            </a:r>
            <a:r>
              <a:rPr lang="en-US" sz="2400" dirty="0" err="1"/>
              <a:t>узорковања</a:t>
            </a:r>
            <a:r>
              <a:rPr lang="en-US" sz="2400" dirty="0"/>
              <a:t>, </a:t>
            </a:r>
            <a:r>
              <a:rPr lang="en-US" sz="2400" dirty="0" err="1"/>
              <a:t>мерења</a:t>
            </a:r>
            <a:r>
              <a:rPr lang="en-US" sz="2400" dirty="0"/>
              <a:t>, </a:t>
            </a:r>
            <a:r>
              <a:rPr lang="en-US" sz="2400" dirty="0" err="1" smtClean="0"/>
              <a:t>анализа</a:t>
            </a:r>
            <a:r>
              <a:rPr lang="sr-Cyrl-RS" sz="2400" dirty="0" smtClean="0"/>
              <a:t> и сл.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sr-Cyrl-CS" sz="3200" b="1" dirty="0" smtClean="0">
                <a:solidFill>
                  <a:srgbClr val="336699"/>
                </a:solidFill>
              </a:rPr>
              <a:t>ХИЈЕРАРХИЈА ДОКУМЕНАТА У ОКВИРУ ЗАКОНСКЕ РЕГУЛАТИВЕ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40550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Cyrl-BA"/>
          </a:p>
        </p:txBody>
      </p:sp>
      <p:sp>
        <p:nvSpPr>
          <p:cNvPr id="405508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Cyrl-BA"/>
          </a:p>
        </p:txBody>
      </p:sp>
      <p:sp>
        <p:nvSpPr>
          <p:cNvPr id="405509" name="Text Box 5"/>
          <p:cNvSpPr txBox="1">
            <a:spLocks noChangeArrowheads="1"/>
          </p:cNvSpPr>
          <p:nvPr/>
        </p:nvSpPr>
        <p:spPr bwMode="auto">
          <a:xfrm>
            <a:off x="395288" y="1289050"/>
            <a:ext cx="813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	</a:t>
            </a:r>
            <a:endParaRPr lang="en-US"/>
          </a:p>
        </p:txBody>
      </p:sp>
      <p:sp>
        <p:nvSpPr>
          <p:cNvPr id="405511" name="Text Box 7"/>
          <p:cNvSpPr txBox="1">
            <a:spLocks noChangeArrowheads="1"/>
          </p:cNvSpPr>
          <p:nvPr/>
        </p:nvSpPr>
        <p:spPr bwMode="auto">
          <a:xfrm>
            <a:off x="468313" y="1557338"/>
            <a:ext cx="8424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3059113" y="1628775"/>
            <a:ext cx="3529012" cy="1079500"/>
          </a:xfrm>
          <a:prstGeom prst="rect">
            <a:avLst/>
          </a:prstGeom>
          <a:solidFill>
            <a:srgbClr val="4C6DC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4" name="Text Box 10"/>
          <p:cNvSpPr txBox="1">
            <a:spLocks noChangeArrowheads="1"/>
          </p:cNvSpPr>
          <p:nvPr/>
        </p:nvSpPr>
        <p:spPr bwMode="auto">
          <a:xfrm>
            <a:off x="3203575" y="1989138"/>
            <a:ext cx="3382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/>
              <a:t>ЗАКОНСКА РЕГУЛАТИВА</a:t>
            </a:r>
            <a:endParaRPr lang="en-US" b="1"/>
          </a:p>
        </p:txBody>
      </p:sp>
      <p:sp>
        <p:nvSpPr>
          <p:cNvPr id="405515" name="Rectangle 11"/>
          <p:cNvSpPr>
            <a:spLocks noChangeArrowheads="1"/>
          </p:cNvSpPr>
          <p:nvPr/>
        </p:nvSpPr>
        <p:spPr bwMode="auto">
          <a:xfrm>
            <a:off x="1403350" y="2997200"/>
            <a:ext cx="2808288" cy="25193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6" name="Rectangle 12"/>
          <p:cNvSpPr>
            <a:spLocks noChangeArrowheads="1"/>
          </p:cNvSpPr>
          <p:nvPr/>
        </p:nvSpPr>
        <p:spPr bwMode="auto">
          <a:xfrm>
            <a:off x="5148263" y="2997200"/>
            <a:ext cx="2808287" cy="25193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1619250" y="3141663"/>
            <a:ext cx="2376488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8" name="Rectangle 14"/>
          <p:cNvSpPr>
            <a:spLocks noChangeArrowheads="1"/>
          </p:cNvSpPr>
          <p:nvPr/>
        </p:nvSpPr>
        <p:spPr bwMode="auto">
          <a:xfrm>
            <a:off x="5364163" y="3141663"/>
            <a:ext cx="2376487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Cyrl-BA"/>
          </a:p>
        </p:txBody>
      </p:sp>
      <p:sp>
        <p:nvSpPr>
          <p:cNvPr id="405519" name="Text Box 15"/>
          <p:cNvSpPr txBox="1">
            <a:spLocks noChangeArrowheads="1"/>
          </p:cNvSpPr>
          <p:nvPr/>
        </p:nvSpPr>
        <p:spPr bwMode="auto">
          <a:xfrm>
            <a:off x="1835150" y="32131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/>
              <a:t>МЕЂУНАРОДНА</a:t>
            </a:r>
            <a:endParaRPr lang="en-US" b="1"/>
          </a:p>
        </p:txBody>
      </p:sp>
      <p:sp>
        <p:nvSpPr>
          <p:cNvPr id="405520" name="Text Box 16"/>
          <p:cNvSpPr txBox="1">
            <a:spLocks noChangeArrowheads="1"/>
          </p:cNvSpPr>
          <p:nvPr/>
        </p:nvSpPr>
        <p:spPr bwMode="auto">
          <a:xfrm>
            <a:off x="5508625" y="3213100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b="1" dirty="0"/>
              <a:t>ДОМАЋА</a:t>
            </a:r>
            <a:endParaRPr lang="en-US" b="1" dirty="0"/>
          </a:p>
        </p:txBody>
      </p:sp>
      <p:sp>
        <p:nvSpPr>
          <p:cNvPr id="405521" name="Text Box 17"/>
          <p:cNvSpPr txBox="1">
            <a:spLocks noChangeArrowheads="1"/>
          </p:cNvSpPr>
          <p:nvPr/>
        </p:nvSpPr>
        <p:spPr bwMode="auto">
          <a:xfrm>
            <a:off x="1500166" y="4000504"/>
            <a:ext cx="24479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 dirty="0" smtClean="0"/>
              <a:t>Закони</a:t>
            </a:r>
            <a:endParaRPr lang="sr-Cyrl-CS" b="1" dirty="0"/>
          </a:p>
          <a:p>
            <a:pPr>
              <a:spcBef>
                <a:spcPct val="50000"/>
              </a:spcBef>
            </a:pPr>
            <a:r>
              <a:rPr lang="sr-Cyrl-CS" b="1" dirty="0" smtClean="0"/>
              <a:t>Споразуми</a:t>
            </a:r>
            <a:endParaRPr lang="sr-Cyrl-CS" b="1" dirty="0"/>
          </a:p>
          <a:p>
            <a:pPr>
              <a:spcBef>
                <a:spcPct val="50000"/>
              </a:spcBef>
            </a:pPr>
            <a:r>
              <a:rPr lang="sr-Cyrl-CS" b="1" dirty="0" smtClean="0"/>
              <a:t>Директиве</a:t>
            </a:r>
            <a:endParaRPr lang="en-US" b="1" dirty="0"/>
          </a:p>
        </p:txBody>
      </p:sp>
      <p:sp>
        <p:nvSpPr>
          <p:cNvPr id="405522" name="Text Box 18"/>
          <p:cNvSpPr txBox="1">
            <a:spLocks noChangeArrowheads="1"/>
          </p:cNvSpPr>
          <p:nvPr/>
        </p:nvSpPr>
        <p:spPr bwMode="auto">
          <a:xfrm>
            <a:off x="5508625" y="4005263"/>
            <a:ext cx="22320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b="1" dirty="0" smtClean="0"/>
              <a:t>Закони</a:t>
            </a:r>
            <a:endParaRPr lang="sr-Cyrl-CS" b="1" dirty="0"/>
          </a:p>
          <a:p>
            <a:pPr>
              <a:spcBef>
                <a:spcPct val="50000"/>
              </a:spcBef>
            </a:pPr>
            <a:r>
              <a:rPr lang="sr-Cyrl-CS" b="1" dirty="0" smtClean="0"/>
              <a:t>Уредбе</a:t>
            </a:r>
            <a:endParaRPr lang="sr-Cyrl-CS" b="1" dirty="0"/>
          </a:p>
          <a:p>
            <a:pPr>
              <a:spcBef>
                <a:spcPct val="50000"/>
              </a:spcBef>
            </a:pPr>
            <a:r>
              <a:rPr lang="sr-Cyrl-CS" b="1" dirty="0" smtClean="0"/>
              <a:t>Правилници</a:t>
            </a:r>
            <a:endParaRPr lang="en-US" b="1" dirty="0"/>
          </a:p>
        </p:txBody>
      </p:sp>
      <p:sp>
        <p:nvSpPr>
          <p:cNvPr id="405523" name="Line 19"/>
          <p:cNvSpPr>
            <a:spLocks noChangeShapeType="1"/>
          </p:cNvSpPr>
          <p:nvPr/>
        </p:nvSpPr>
        <p:spPr bwMode="auto">
          <a:xfrm flipH="1">
            <a:off x="2843213" y="2708275"/>
            <a:ext cx="19446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r-Cyrl-BA"/>
          </a:p>
        </p:txBody>
      </p:sp>
      <p:sp>
        <p:nvSpPr>
          <p:cNvPr id="405524" name="Line 20"/>
          <p:cNvSpPr>
            <a:spLocks noChangeShapeType="1"/>
          </p:cNvSpPr>
          <p:nvPr/>
        </p:nvSpPr>
        <p:spPr bwMode="auto">
          <a:xfrm>
            <a:off x="4859338" y="2708275"/>
            <a:ext cx="19446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Праћење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стања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животне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средине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14422"/>
            <a:ext cx="871537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На основу резултата спроведеног м</a:t>
            </a:r>
            <a:r>
              <a:rPr lang="en-US" sz="2400" dirty="0" err="1" smtClean="0"/>
              <a:t>ониторинг</a:t>
            </a:r>
            <a:r>
              <a:rPr lang="sr-Cyrl-RS" sz="2400" dirty="0" smtClean="0"/>
              <a:t>а стања животне средине, </a:t>
            </a:r>
            <a:r>
              <a:rPr lang="en-US" sz="2400" dirty="0" err="1">
                <a:solidFill>
                  <a:srgbClr val="336699"/>
                </a:solidFill>
              </a:rPr>
              <a:t>Влада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једанпут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годишње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подноси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Народној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скупштини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sr-Cyrl-RS" sz="2400" dirty="0" smtClean="0">
                <a:solidFill>
                  <a:srgbClr val="336699"/>
                </a:solidFill>
              </a:rPr>
              <a:t>“И</a:t>
            </a:r>
            <a:r>
              <a:rPr lang="en-US" sz="2400" dirty="0" err="1" smtClean="0">
                <a:solidFill>
                  <a:srgbClr val="336699"/>
                </a:solidFill>
              </a:rPr>
              <a:t>звештај</a:t>
            </a:r>
            <a:r>
              <a:rPr lang="en-US" sz="2400" dirty="0" smtClean="0">
                <a:solidFill>
                  <a:srgbClr val="336699"/>
                </a:solidFill>
              </a:rPr>
              <a:t> </a:t>
            </a:r>
            <a:r>
              <a:rPr lang="en-US" sz="2400" dirty="0">
                <a:solidFill>
                  <a:srgbClr val="336699"/>
                </a:solidFill>
              </a:rPr>
              <a:t>о </a:t>
            </a:r>
            <a:r>
              <a:rPr lang="en-US" sz="2400" dirty="0" err="1">
                <a:solidFill>
                  <a:srgbClr val="336699"/>
                </a:solidFill>
              </a:rPr>
              <a:t>стању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животне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>
                <a:solidFill>
                  <a:srgbClr val="336699"/>
                </a:solidFill>
              </a:rPr>
              <a:t>средине</a:t>
            </a:r>
            <a:r>
              <a:rPr lang="en-US" sz="2400" dirty="0">
                <a:solidFill>
                  <a:srgbClr val="336699"/>
                </a:solidFill>
              </a:rPr>
              <a:t> у </a:t>
            </a:r>
            <a:r>
              <a:rPr lang="en-US" sz="2400" dirty="0" err="1">
                <a:solidFill>
                  <a:srgbClr val="336699"/>
                </a:solidFill>
              </a:rPr>
              <a:t>Републици</a:t>
            </a:r>
            <a:r>
              <a:rPr lang="en-US" sz="2400" dirty="0">
                <a:solidFill>
                  <a:srgbClr val="336699"/>
                </a:solidFill>
              </a:rPr>
              <a:t> </a:t>
            </a:r>
            <a:r>
              <a:rPr lang="en-US" sz="2400" dirty="0" err="1" smtClean="0">
                <a:solidFill>
                  <a:srgbClr val="336699"/>
                </a:solidFill>
              </a:rPr>
              <a:t>Србији</a:t>
            </a:r>
            <a:r>
              <a:rPr lang="sr-Cyrl-RS" sz="2400" dirty="0" smtClean="0">
                <a:solidFill>
                  <a:srgbClr val="336699"/>
                </a:solidFill>
              </a:rPr>
              <a:t>”.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“</a:t>
            </a:r>
            <a:r>
              <a:rPr lang="sr-Cyrl-RS" sz="2400" b="1" dirty="0" smtClean="0">
                <a:solidFill>
                  <a:srgbClr val="336699"/>
                </a:solidFill>
              </a:rPr>
              <a:t>И</a:t>
            </a:r>
            <a:r>
              <a:rPr lang="en-US" sz="2400" b="1" dirty="0" err="1" smtClean="0">
                <a:solidFill>
                  <a:srgbClr val="336699"/>
                </a:solidFill>
              </a:rPr>
              <a:t>звештај</a:t>
            </a:r>
            <a:r>
              <a:rPr lang="en-US" sz="2400" b="1" dirty="0" smtClean="0">
                <a:solidFill>
                  <a:srgbClr val="336699"/>
                </a:solidFill>
              </a:rPr>
              <a:t> о </a:t>
            </a:r>
            <a:r>
              <a:rPr lang="en-US" sz="2400" b="1" dirty="0" err="1" smtClean="0">
                <a:solidFill>
                  <a:srgbClr val="336699"/>
                </a:solidFill>
              </a:rPr>
              <a:t>стању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животне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средине</a:t>
            </a:r>
            <a:r>
              <a:rPr lang="sr-Cyrl-RS" sz="2400" dirty="0" smtClean="0"/>
              <a:t>” садржи информације о :</a:t>
            </a:r>
          </a:p>
          <a:p>
            <a:endParaRPr lang="sr-Cyrl-RS" sz="12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1</a:t>
            </a:r>
            <a:r>
              <a:rPr lang="en-US" sz="2400" dirty="0"/>
              <a:t>) </a:t>
            </a:r>
            <a:r>
              <a:rPr lang="en-US" sz="2400" dirty="0" err="1"/>
              <a:t>стању</a:t>
            </a:r>
            <a:r>
              <a:rPr lang="en-US" sz="2400" dirty="0"/>
              <a:t> и </a:t>
            </a:r>
            <a:r>
              <a:rPr lang="en-US" sz="2400" dirty="0" err="1"/>
              <a:t>променама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/>
              <a:t> у </a:t>
            </a:r>
            <a:r>
              <a:rPr lang="en-US" sz="2400" dirty="0" err="1"/>
              <a:t>животној</a:t>
            </a:r>
            <a:r>
              <a:rPr lang="en-US" sz="2400" dirty="0"/>
              <a:t> </a:t>
            </a:r>
            <a:r>
              <a:rPr lang="en-US" sz="2400" dirty="0" err="1"/>
              <a:t>средини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основу</a:t>
            </a:r>
            <a:r>
              <a:rPr lang="en-US" sz="2400" dirty="0"/>
              <a:t> </a:t>
            </a:r>
            <a:r>
              <a:rPr lang="en-US" sz="2400" dirty="0" err="1"/>
              <a:t>података</a:t>
            </a:r>
            <a:r>
              <a:rPr lang="en-US" sz="2400" dirty="0"/>
              <a:t> и </a:t>
            </a:r>
            <a:r>
              <a:rPr lang="en-US" sz="2400" dirty="0" err="1"/>
              <a:t>информација</a:t>
            </a:r>
            <a:r>
              <a:rPr lang="en-US" sz="2400" dirty="0"/>
              <a:t> </a:t>
            </a:r>
            <a:r>
              <a:rPr lang="en-US" sz="2400" dirty="0" err="1"/>
              <a:t>добијених</a:t>
            </a:r>
            <a:r>
              <a:rPr lang="en-US" sz="2400" dirty="0"/>
              <a:t> </a:t>
            </a:r>
            <a:r>
              <a:rPr lang="en-US" sz="2400" dirty="0" err="1"/>
              <a:t>праћењем</a:t>
            </a:r>
            <a:r>
              <a:rPr lang="en-US" sz="2400" dirty="0"/>
              <a:t> </a:t>
            </a:r>
            <a:r>
              <a:rPr lang="en-US" sz="2400" dirty="0" err="1"/>
              <a:t>одговарајућих</a:t>
            </a:r>
            <a:r>
              <a:rPr lang="en-US" sz="2400" dirty="0"/>
              <a:t> </a:t>
            </a:r>
            <a:r>
              <a:rPr lang="en-US" sz="2400" dirty="0" err="1"/>
              <a:t>индикатора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2) </a:t>
            </a:r>
            <a:r>
              <a:rPr lang="en-US" sz="2400" dirty="0" err="1"/>
              <a:t>спровођењу</a:t>
            </a:r>
            <a:r>
              <a:rPr lang="en-US" sz="2400" dirty="0"/>
              <a:t> </a:t>
            </a:r>
            <a:r>
              <a:rPr lang="en-US" sz="2400" dirty="0" err="1"/>
              <a:t>Стратегије</a:t>
            </a:r>
            <a:r>
              <a:rPr lang="en-US" sz="2400" dirty="0"/>
              <a:t>, </a:t>
            </a:r>
            <a:r>
              <a:rPr lang="en-US" sz="2400" dirty="0" err="1"/>
              <a:t>Националног</a:t>
            </a:r>
            <a:r>
              <a:rPr lang="en-US" sz="2400" dirty="0"/>
              <a:t> </a:t>
            </a:r>
            <a:r>
              <a:rPr lang="en-US" sz="2400" dirty="0" err="1"/>
              <a:t>програма</a:t>
            </a:r>
            <a:r>
              <a:rPr lang="en-US" sz="2400" dirty="0"/>
              <a:t> и </a:t>
            </a:r>
            <a:r>
              <a:rPr lang="en-US" sz="2400" dirty="0" err="1"/>
              <a:t>акционих</a:t>
            </a:r>
            <a:r>
              <a:rPr lang="en-US" sz="2400" dirty="0"/>
              <a:t> </a:t>
            </a:r>
            <a:r>
              <a:rPr lang="en-US" sz="2400" dirty="0" err="1"/>
              <a:t>планова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3) </a:t>
            </a:r>
            <a:r>
              <a:rPr lang="en-US" sz="2400" dirty="0" err="1"/>
              <a:t>санационим</a:t>
            </a:r>
            <a:r>
              <a:rPr lang="en-US" sz="2400" dirty="0"/>
              <a:t> </a:t>
            </a:r>
            <a:r>
              <a:rPr lang="en-US" sz="2400" dirty="0" err="1"/>
              <a:t>плановима</a:t>
            </a:r>
            <a:r>
              <a:rPr lang="en-US" sz="2400" dirty="0"/>
              <a:t> и </a:t>
            </a:r>
            <a:r>
              <a:rPr lang="en-US" sz="2400" dirty="0" err="1"/>
              <a:t>другим</a:t>
            </a:r>
            <a:r>
              <a:rPr lang="en-US" sz="2400" dirty="0"/>
              <a:t> </a:t>
            </a:r>
            <a:r>
              <a:rPr lang="en-US" sz="2400" dirty="0" err="1"/>
              <a:t>предузетим</a:t>
            </a:r>
            <a:r>
              <a:rPr lang="en-US" sz="2400" dirty="0"/>
              <a:t> </a:t>
            </a:r>
            <a:r>
              <a:rPr lang="en-US" sz="2400" dirty="0" err="1"/>
              <a:t>мерама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4) </a:t>
            </a:r>
            <a:r>
              <a:rPr lang="en-US" sz="2400" dirty="0" err="1"/>
              <a:t>финансирању</a:t>
            </a:r>
            <a:r>
              <a:rPr lang="en-US" sz="2400" dirty="0"/>
              <a:t> </a:t>
            </a:r>
            <a:r>
              <a:rPr lang="en-US" sz="2400" dirty="0" err="1"/>
              <a:t>система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 smtClean="0"/>
              <a:t>;</a:t>
            </a:r>
            <a:r>
              <a:rPr lang="sr-Cyrl-RS" sz="2400" dirty="0" smtClean="0"/>
              <a:t> и др.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sr-Cyrl-R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И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нформисање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учешће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јавности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071546"/>
            <a:ext cx="8715375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/>
              <a:t>Јавност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право</a:t>
            </a:r>
            <a:r>
              <a:rPr lang="en-US" sz="2400" dirty="0"/>
              <a:t> </a:t>
            </a:r>
            <a:r>
              <a:rPr lang="en-US" sz="2400" dirty="0" err="1"/>
              <a:t>приступа</a:t>
            </a:r>
            <a:r>
              <a:rPr lang="en-US" sz="2400" dirty="0"/>
              <a:t> </a:t>
            </a:r>
            <a:r>
              <a:rPr lang="en-US" sz="2400" dirty="0" err="1"/>
              <a:t>прописаним</a:t>
            </a:r>
            <a:r>
              <a:rPr lang="en-US" sz="2400" dirty="0"/>
              <a:t> </a:t>
            </a:r>
            <a:r>
              <a:rPr lang="en-US" sz="2400" dirty="0" err="1"/>
              <a:t>регистрима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евиденцијама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садрже</a:t>
            </a:r>
            <a:r>
              <a:rPr lang="en-US" sz="2400" dirty="0"/>
              <a:t> </a:t>
            </a:r>
            <a:r>
              <a:rPr lang="en-US" sz="2400" dirty="0" err="1"/>
              <a:t>информације</a:t>
            </a:r>
            <a:r>
              <a:rPr lang="en-US" sz="2400" dirty="0"/>
              <a:t> и </a:t>
            </a:r>
            <a:r>
              <a:rPr lang="en-US" sz="2400" dirty="0" err="1"/>
              <a:t>податке</a:t>
            </a:r>
            <a:r>
              <a:rPr lang="en-US" sz="2400" dirty="0"/>
              <a:t> у </a:t>
            </a:r>
            <a:r>
              <a:rPr lang="en-US" sz="2400" dirty="0" err="1"/>
              <a:t>складу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sr-Cyrl-RS" sz="2400" dirty="0" smtClean="0"/>
              <a:t>З</a:t>
            </a:r>
            <a:r>
              <a:rPr lang="en-US" sz="2400" dirty="0" err="1" smtClean="0"/>
              <a:t>аконом</a:t>
            </a:r>
            <a:r>
              <a:rPr lang="sr-Cyrl-RS" sz="2400" dirty="0" smtClean="0"/>
              <a:t> о заштити животне средине</a:t>
            </a:r>
            <a:r>
              <a:rPr lang="en-US" sz="2400" dirty="0" smtClean="0"/>
              <a:t>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dirty="0" err="1"/>
              <a:t>Информације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односе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заштиту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надлежни</a:t>
            </a:r>
            <a:r>
              <a:rPr lang="en-US" sz="2400" dirty="0"/>
              <a:t> </a:t>
            </a:r>
            <a:r>
              <a:rPr lang="en-US" sz="2400" dirty="0" err="1"/>
              <a:t>орган</a:t>
            </a:r>
            <a:r>
              <a:rPr lang="en-US" sz="2400" dirty="0"/>
              <a:t> </a:t>
            </a:r>
            <a:r>
              <a:rPr lang="en-US" sz="2400" dirty="0" err="1"/>
              <a:t>доставља</a:t>
            </a:r>
            <a:r>
              <a:rPr lang="en-US" sz="2400" dirty="0"/>
              <a:t> </a:t>
            </a:r>
            <a:r>
              <a:rPr lang="en-US" sz="2400" dirty="0" err="1"/>
              <a:t>подносиоцу</a:t>
            </a:r>
            <a:r>
              <a:rPr lang="en-US" sz="2400" dirty="0"/>
              <a:t> </a:t>
            </a:r>
            <a:r>
              <a:rPr lang="en-US" sz="2400" dirty="0" err="1"/>
              <a:t>захтева</a:t>
            </a:r>
            <a:r>
              <a:rPr lang="en-US" sz="2400" dirty="0"/>
              <a:t> у </a:t>
            </a:r>
            <a:r>
              <a:rPr lang="en-US" sz="2400" dirty="0" err="1"/>
              <a:t>року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30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дана</a:t>
            </a:r>
            <a:r>
              <a:rPr lang="en-US" sz="2400" dirty="0"/>
              <a:t> </a:t>
            </a:r>
            <a:r>
              <a:rPr lang="en-US" sz="2400" dirty="0" err="1"/>
              <a:t>подношења</a:t>
            </a:r>
            <a:r>
              <a:rPr lang="en-US" sz="2400" dirty="0"/>
              <a:t> </a:t>
            </a:r>
            <a:r>
              <a:rPr lang="en-US" sz="2400" dirty="0" err="1" smtClean="0"/>
              <a:t>захтева</a:t>
            </a:r>
            <a:r>
              <a:rPr lang="sr-Cyrl-RS" sz="2400" dirty="0" smtClean="0"/>
              <a:t> или до 60 уколико су информације великог обима</a:t>
            </a:r>
            <a:r>
              <a:rPr lang="en-US" sz="2400" dirty="0" smtClean="0"/>
              <a:t>.</a:t>
            </a:r>
            <a:endParaRPr lang="sr-Cyrl-RS" sz="2400" dirty="0" smtClean="0"/>
          </a:p>
          <a:p>
            <a:pPr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en-US" sz="2400" dirty="0" err="1" smtClean="0"/>
              <a:t>Јавност</a:t>
            </a:r>
            <a:r>
              <a:rPr lang="en-US" sz="2400" dirty="0" smtClean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право</a:t>
            </a:r>
            <a:r>
              <a:rPr lang="en-US" sz="2400" dirty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, </a:t>
            </a:r>
            <a:r>
              <a:rPr lang="en-US" sz="2400" dirty="0" err="1"/>
              <a:t>учествује</a:t>
            </a:r>
            <a:r>
              <a:rPr lang="en-US" sz="2400" dirty="0"/>
              <a:t> у </a:t>
            </a:r>
            <a:r>
              <a:rPr lang="en-US" sz="2400" dirty="0" err="1"/>
              <a:t>поступку</a:t>
            </a:r>
            <a:r>
              <a:rPr lang="en-US" sz="2400" dirty="0"/>
              <a:t> </a:t>
            </a:r>
            <a:r>
              <a:rPr lang="en-US" sz="2400" dirty="0" err="1"/>
              <a:t>доношења</a:t>
            </a:r>
            <a:r>
              <a:rPr lang="en-US" sz="2400" dirty="0"/>
              <a:t> </a:t>
            </a:r>
            <a:r>
              <a:rPr lang="en-US" sz="2400" dirty="0" err="1"/>
              <a:t>одлука</a:t>
            </a:r>
            <a:r>
              <a:rPr lang="en-US" sz="2400" dirty="0"/>
              <a:t> о:</a:t>
            </a:r>
            <a:endParaRPr lang="sr-Cyrl-BA" sz="2400" dirty="0"/>
          </a:p>
          <a:p>
            <a:r>
              <a:rPr lang="en-US" sz="2400" dirty="0"/>
              <a:t>1) </a:t>
            </a:r>
            <a:r>
              <a:rPr lang="en-US" sz="2400" dirty="0" err="1"/>
              <a:t>стратешкој</a:t>
            </a:r>
            <a:r>
              <a:rPr lang="en-US" sz="2400" dirty="0"/>
              <a:t> </a:t>
            </a:r>
            <a:r>
              <a:rPr lang="en-US" sz="2400" dirty="0" err="1"/>
              <a:t>процени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планова</a:t>
            </a:r>
            <a:r>
              <a:rPr lang="en-US" sz="2400" dirty="0"/>
              <a:t> и </a:t>
            </a:r>
            <a:r>
              <a:rPr lang="en-US" sz="2400" dirty="0" err="1"/>
              <a:t>програма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животну</a:t>
            </a:r>
            <a:r>
              <a:rPr lang="en-US" sz="2400" dirty="0"/>
              <a:t> </a:t>
            </a:r>
            <a:r>
              <a:rPr lang="en-US" sz="2400" dirty="0" err="1"/>
              <a:t>средину</a:t>
            </a:r>
            <a:r>
              <a:rPr lang="en-US" sz="2400" dirty="0"/>
              <a:t>;</a:t>
            </a:r>
            <a:endParaRPr lang="sr-Cyrl-BA" sz="2400" dirty="0"/>
          </a:p>
          <a:p>
            <a:r>
              <a:rPr lang="en-US" sz="2400" dirty="0"/>
              <a:t>2) </a:t>
            </a:r>
            <a:r>
              <a:rPr lang="en-US" sz="2400" dirty="0" err="1"/>
              <a:t>процени</a:t>
            </a:r>
            <a:r>
              <a:rPr lang="en-US" sz="2400" dirty="0"/>
              <a:t> </a:t>
            </a:r>
            <a:r>
              <a:rPr lang="en-US" sz="2400" dirty="0" err="1"/>
              <a:t>утицаја</a:t>
            </a:r>
            <a:r>
              <a:rPr lang="en-US" sz="2400" dirty="0"/>
              <a:t> </a:t>
            </a:r>
            <a:r>
              <a:rPr lang="en-US" sz="2400" dirty="0" err="1"/>
              <a:t>пројеката</a:t>
            </a:r>
            <a:r>
              <a:rPr lang="en-US" sz="2400" dirty="0"/>
              <a:t> </a:t>
            </a:r>
            <a:r>
              <a:rPr lang="en-US" sz="2400" dirty="0" err="1"/>
              <a:t>чија</a:t>
            </a:r>
            <a:r>
              <a:rPr lang="en-US" sz="2400" dirty="0"/>
              <a:t> </a:t>
            </a:r>
            <a:r>
              <a:rPr lang="en-US" sz="2400" dirty="0" err="1"/>
              <a:t>реализација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довести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загађивања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представља</a:t>
            </a:r>
            <a:r>
              <a:rPr lang="en-US" sz="2400" dirty="0"/>
              <a:t> </a:t>
            </a:r>
            <a:r>
              <a:rPr lang="en-US" sz="2400" dirty="0" err="1"/>
              <a:t>ризик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животну</a:t>
            </a:r>
            <a:r>
              <a:rPr lang="en-US" sz="2400" dirty="0"/>
              <a:t> </a:t>
            </a:r>
            <a:r>
              <a:rPr lang="en-US" sz="2400" dirty="0" err="1"/>
              <a:t>средину</a:t>
            </a:r>
            <a:r>
              <a:rPr lang="en-US" sz="2400" dirty="0"/>
              <a:t> и </a:t>
            </a:r>
            <a:r>
              <a:rPr lang="en-US" sz="2400" dirty="0" err="1"/>
              <a:t>здравље</a:t>
            </a:r>
            <a:r>
              <a:rPr lang="en-US" sz="2400" dirty="0"/>
              <a:t> </a:t>
            </a:r>
            <a:r>
              <a:rPr lang="en-US" sz="2400" dirty="0" err="1"/>
              <a:t>људи</a:t>
            </a:r>
            <a:r>
              <a:rPr lang="en-US" sz="2400" dirty="0"/>
              <a:t>;</a:t>
            </a:r>
            <a:endParaRPr lang="sr-Cyrl-BA" sz="2400" dirty="0"/>
          </a:p>
          <a:p>
            <a:r>
              <a:rPr lang="en-US" sz="2400" dirty="0"/>
              <a:t>3) </a:t>
            </a:r>
            <a:r>
              <a:rPr lang="en-US" sz="2400" dirty="0" err="1"/>
              <a:t>одобравању</a:t>
            </a:r>
            <a:r>
              <a:rPr lang="en-US" sz="2400" dirty="0"/>
              <a:t> </a:t>
            </a:r>
            <a:r>
              <a:rPr lang="en-US" sz="2400" dirty="0" err="1"/>
              <a:t>рада</a:t>
            </a:r>
            <a:r>
              <a:rPr lang="en-US" sz="2400" dirty="0"/>
              <a:t> </a:t>
            </a:r>
            <a:r>
              <a:rPr lang="en-US" sz="2400" dirty="0" err="1"/>
              <a:t>нових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постојећих</a:t>
            </a:r>
            <a:r>
              <a:rPr lang="en-US" sz="2400" dirty="0"/>
              <a:t> </a:t>
            </a:r>
            <a:r>
              <a:rPr lang="en-US" sz="2400" dirty="0" err="1"/>
              <a:t>постројења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0"/>
            <a:ext cx="885828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Економски</a:t>
            </a:r>
            <a:r>
              <a:rPr lang="en-US" sz="3200" b="1" dirty="0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инструменти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285720" y="1285860"/>
            <a:ext cx="871537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/>
              <a:t>Накнада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коришћење</a:t>
            </a:r>
            <a:r>
              <a:rPr lang="en-US" sz="2400" b="1" dirty="0"/>
              <a:t> </a:t>
            </a:r>
            <a:r>
              <a:rPr lang="en-US" sz="2400" b="1" dirty="0" err="1"/>
              <a:t>природних</a:t>
            </a:r>
            <a:r>
              <a:rPr lang="en-US" sz="2400" b="1" dirty="0"/>
              <a:t> </a:t>
            </a:r>
            <a:r>
              <a:rPr lang="en-US" sz="2400" b="1" dirty="0" err="1" smtClean="0"/>
              <a:t>вредности</a:t>
            </a:r>
            <a:endParaRPr lang="sr-Cyrl-RS" sz="2400" b="1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b="1" dirty="0" err="1"/>
              <a:t>Накнада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загађивање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r>
              <a:rPr lang="sr-Cyrl-RS" sz="2400" dirty="0" smtClean="0"/>
              <a:t>(начело “загађивач плаћа” и новац се расподељује 60% буџет РС – 40% буџет локалне самоуправе)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b="1" dirty="0" err="1"/>
              <a:t>Средства</a:t>
            </a:r>
            <a:r>
              <a:rPr lang="en-US" sz="2400" b="1" dirty="0"/>
              <a:t> </a:t>
            </a:r>
            <a:r>
              <a:rPr lang="en-US" sz="2400" b="1" dirty="0" err="1"/>
              <a:t>буџета</a:t>
            </a:r>
            <a:r>
              <a:rPr lang="en-US" sz="2400" b="1" dirty="0"/>
              <a:t> и </a:t>
            </a:r>
            <a:r>
              <a:rPr lang="en-US" sz="2400" b="1" dirty="0" err="1"/>
              <a:t>међународне</a:t>
            </a:r>
            <a:r>
              <a:rPr lang="en-US" sz="2400" b="1" dirty="0"/>
              <a:t> </a:t>
            </a:r>
            <a:r>
              <a:rPr lang="en-US" sz="2400" b="1" dirty="0" err="1"/>
              <a:t>финансијске</a:t>
            </a:r>
            <a:r>
              <a:rPr lang="en-US" sz="2400" b="1" dirty="0"/>
              <a:t> </a:t>
            </a:r>
            <a:r>
              <a:rPr lang="en-US" sz="2400" b="1" dirty="0" err="1" smtClean="0"/>
              <a:t>помоћи</a:t>
            </a:r>
            <a:endParaRPr lang="sr-Cyrl-RS" sz="2400" b="1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b="1" dirty="0" err="1"/>
              <a:t>Фонд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заштиту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endParaRPr lang="sr-Cyrl-BA" sz="2400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/>
              <a:t>Економске</a:t>
            </a:r>
            <a:r>
              <a:rPr lang="en-US" sz="2400" b="1" dirty="0"/>
              <a:t> </a:t>
            </a:r>
            <a:r>
              <a:rPr lang="en-US" sz="2400" b="1" dirty="0" err="1"/>
              <a:t>подстицајне</a:t>
            </a:r>
            <a:r>
              <a:rPr lang="en-US" sz="2400" b="1" dirty="0"/>
              <a:t> </a:t>
            </a:r>
            <a:r>
              <a:rPr lang="en-US" sz="2400" b="1" dirty="0" err="1" smtClean="0"/>
              <a:t>мере</a:t>
            </a:r>
            <a:r>
              <a:rPr lang="zh-TW" altLang="en-US" sz="2400" b="1" dirty="0" smtClean="0"/>
              <a:t> </a:t>
            </a:r>
            <a:r>
              <a:rPr lang="en-US" altLang="zh-TW" sz="2400" b="1" dirty="0" smtClean="0"/>
              <a:t>(</a:t>
            </a:r>
            <a:r>
              <a:rPr lang="en-US" sz="2400" dirty="0" err="1" smtClean="0"/>
              <a:t>субвенциј</a:t>
            </a:r>
            <a:r>
              <a:rPr lang="sr-Cyrl-RS" sz="2400" dirty="0"/>
              <a:t>е</a:t>
            </a:r>
            <a:r>
              <a:rPr lang="en-US" sz="2400" dirty="0" smtClean="0"/>
              <a:t>, </a:t>
            </a:r>
            <a:r>
              <a:rPr lang="en-US" sz="2400" dirty="0" err="1" smtClean="0"/>
              <a:t>депозит</a:t>
            </a:r>
            <a:r>
              <a:rPr lang="sr-Cyrl-RS" sz="2400" dirty="0" smtClean="0"/>
              <a:t>и</a:t>
            </a:r>
            <a:r>
              <a:rPr lang="en-US" sz="2400" dirty="0" smtClean="0"/>
              <a:t> </a:t>
            </a:r>
            <a:r>
              <a:rPr lang="en-US" sz="2400" dirty="0"/>
              <a:t>и </a:t>
            </a:r>
            <a:r>
              <a:rPr lang="en-US" sz="2400" dirty="0" err="1" smtClean="0"/>
              <a:t>његово</a:t>
            </a:r>
            <a:r>
              <a:rPr lang="en-US" sz="2400" dirty="0" smtClean="0"/>
              <a:t> </a:t>
            </a:r>
            <a:r>
              <a:rPr lang="en-US" sz="2400" dirty="0" err="1" smtClean="0"/>
              <a:t>рефундирањ</a:t>
            </a:r>
            <a:r>
              <a:rPr lang="sr-Cyrl-RS" sz="2400" dirty="0" smtClean="0"/>
              <a:t>е</a:t>
            </a:r>
            <a:r>
              <a:rPr lang="en-US" altLang="zh-TW" sz="2400" b="1" dirty="0" smtClean="0"/>
              <a:t>)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ОБЛАСТИ НА КОЈЕ СЕ ОДНОСИ ЗАКОНСКА РЕГУЛАТИВА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57158" y="1071546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8596" y="1285860"/>
            <a:ext cx="8358246" cy="5072098"/>
          </a:xfrm>
          <a:prstGeom prst="ellipse">
            <a:avLst/>
          </a:prstGeom>
          <a:solidFill>
            <a:srgbClr val="B3EB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Oval 8"/>
          <p:cNvSpPr/>
          <p:nvPr/>
        </p:nvSpPr>
        <p:spPr>
          <a:xfrm>
            <a:off x="1285852" y="4071942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/>
          </a:p>
        </p:txBody>
      </p:sp>
      <p:sp>
        <p:nvSpPr>
          <p:cNvPr id="10" name="Oval 9"/>
          <p:cNvSpPr/>
          <p:nvPr/>
        </p:nvSpPr>
        <p:spPr>
          <a:xfrm>
            <a:off x="2571736" y="1500174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TextBox 10"/>
          <p:cNvSpPr txBox="1"/>
          <p:nvPr/>
        </p:nvSpPr>
        <p:spPr>
          <a:xfrm>
            <a:off x="2857488" y="1785926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Заштита квалитета вода</a:t>
            </a:r>
            <a:endParaRPr lang="sr-Cyrl-B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450057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Заштита ваздуха</a:t>
            </a:r>
            <a:endParaRPr lang="sr-Cyrl-BA" sz="2000" b="1" dirty="0"/>
          </a:p>
        </p:txBody>
      </p:sp>
      <p:sp>
        <p:nvSpPr>
          <p:cNvPr id="13" name="Oval 12"/>
          <p:cNvSpPr/>
          <p:nvPr/>
        </p:nvSpPr>
        <p:spPr>
          <a:xfrm>
            <a:off x="3286116" y="4643446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TextBox 13"/>
          <p:cNvSpPr txBox="1"/>
          <p:nvPr/>
        </p:nvSpPr>
        <p:spPr>
          <a:xfrm>
            <a:off x="3571868" y="507207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Заштита земљишта</a:t>
            </a:r>
            <a:endParaRPr lang="sr-Cyrl-BA" sz="2000" b="1" dirty="0"/>
          </a:p>
        </p:txBody>
      </p:sp>
      <p:sp>
        <p:nvSpPr>
          <p:cNvPr id="15" name="Oval 14"/>
          <p:cNvSpPr/>
          <p:nvPr/>
        </p:nvSpPr>
        <p:spPr>
          <a:xfrm>
            <a:off x="5429256" y="4214818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TextBox 15"/>
          <p:cNvSpPr txBox="1"/>
          <p:nvPr/>
        </p:nvSpPr>
        <p:spPr>
          <a:xfrm>
            <a:off x="5715008" y="4429132"/>
            <a:ext cx="157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Опасне материје и опасан отпад</a:t>
            </a:r>
            <a:endParaRPr lang="sr-Cyrl-BA" sz="2000" b="1" dirty="0"/>
          </a:p>
        </p:txBody>
      </p:sp>
      <p:sp>
        <p:nvSpPr>
          <p:cNvPr id="17" name="Oval 16"/>
          <p:cNvSpPr/>
          <p:nvPr/>
        </p:nvSpPr>
        <p:spPr>
          <a:xfrm>
            <a:off x="6429388" y="2643182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TextBox 17"/>
          <p:cNvSpPr txBox="1"/>
          <p:nvPr/>
        </p:nvSpPr>
        <p:spPr>
          <a:xfrm>
            <a:off x="6715140" y="2714620"/>
            <a:ext cx="157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Процена утицаја на животну средину</a:t>
            </a:r>
            <a:endParaRPr lang="sr-Cyrl-BA" sz="2000" b="1" dirty="0"/>
          </a:p>
        </p:txBody>
      </p:sp>
      <p:sp>
        <p:nvSpPr>
          <p:cNvPr id="19" name="Oval 18"/>
          <p:cNvSpPr/>
          <p:nvPr/>
        </p:nvSpPr>
        <p:spPr>
          <a:xfrm>
            <a:off x="4714876" y="1500174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TextBox 19"/>
          <p:cNvSpPr txBox="1"/>
          <p:nvPr/>
        </p:nvSpPr>
        <p:spPr>
          <a:xfrm>
            <a:off x="5000628" y="1643050"/>
            <a:ext cx="1571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Контрола загађења животне средине</a:t>
            </a:r>
            <a:endParaRPr lang="sr-Cyrl-BA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6116" y="342900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ЗАШТИТА ЖИВОТНЕ СРЕДИНЕ</a:t>
            </a:r>
            <a:endParaRPr lang="sr-Cyrl-BA" sz="2000" b="1" dirty="0"/>
          </a:p>
        </p:txBody>
      </p:sp>
      <p:sp>
        <p:nvSpPr>
          <p:cNvPr id="22" name="Oval 21"/>
          <p:cNvSpPr/>
          <p:nvPr/>
        </p:nvSpPr>
        <p:spPr>
          <a:xfrm>
            <a:off x="785786" y="2428868"/>
            <a:ext cx="207170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TextBox 22"/>
          <p:cNvSpPr txBox="1"/>
          <p:nvPr/>
        </p:nvSpPr>
        <p:spPr>
          <a:xfrm>
            <a:off x="1000100" y="285749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/>
              <a:t>Бука и вибрације</a:t>
            </a:r>
            <a:endParaRPr lang="sr-Cyrl-BA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ЗАКОНСКА РЕГУЛАТИВА (</a:t>
            </a:r>
            <a:r>
              <a:rPr lang="sr-Cyrl-CS" sz="3200" b="1" dirty="0" smtClean="0">
                <a:solidFill>
                  <a:srgbClr val="336699"/>
                </a:solidFill>
              </a:rPr>
              <a:t>201</a:t>
            </a:r>
            <a:r>
              <a:rPr lang="en-US" sz="3200" b="1" dirty="0" smtClean="0">
                <a:solidFill>
                  <a:srgbClr val="336699"/>
                </a:solidFill>
              </a:rPr>
              <a:t>9</a:t>
            </a:r>
            <a:r>
              <a:rPr lang="sr-Cyrl-CS" sz="3200" b="1" dirty="0" smtClean="0">
                <a:solidFill>
                  <a:srgbClr val="336699"/>
                </a:solidFill>
              </a:rPr>
              <a:t>. </a:t>
            </a:r>
            <a:r>
              <a:rPr lang="sr-Cyrl-CS" sz="3200" b="1" dirty="0" smtClean="0">
                <a:solidFill>
                  <a:srgbClr val="336699"/>
                </a:solidFill>
              </a:rPr>
              <a:t>година)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sr-Cyrl-CS" sz="2400" b="1" dirty="0" smtClean="0"/>
              <a:t>Закон о заштити животне средине </a:t>
            </a:r>
            <a:r>
              <a:rPr lang="sr-Cyrl-CS" sz="2400" dirty="0" smtClean="0"/>
              <a:t>(Службени гласник Републике Србије бр. </a:t>
            </a:r>
            <a:r>
              <a:rPr lang="sr-Latn-RS" sz="2400" dirty="0" smtClean="0"/>
              <a:t>135/2004</a:t>
            </a:r>
            <a:r>
              <a:rPr lang="sr-Latn-RS" sz="2400" dirty="0"/>
              <a:t>, 36/2009, </a:t>
            </a:r>
            <a:r>
              <a:rPr lang="sr-Latn-RS" sz="2400" dirty="0" smtClean="0"/>
              <a:t>36/2009, </a:t>
            </a:r>
            <a:r>
              <a:rPr lang="sr-Latn-RS" sz="2400" dirty="0"/>
              <a:t>72/2009 </a:t>
            </a:r>
            <a:r>
              <a:rPr lang="sr-Cyrl-RS" sz="2400" dirty="0" smtClean="0"/>
              <a:t>и</a:t>
            </a:r>
            <a:r>
              <a:rPr lang="sr-Latn-RS" sz="2400" dirty="0" smtClean="0"/>
              <a:t> 43/2011</a:t>
            </a:r>
            <a:r>
              <a:rPr lang="en-US" sz="2400" dirty="0" smtClean="0"/>
              <a:t>, </a:t>
            </a:r>
            <a:r>
              <a:rPr lang="en-US" sz="2400" dirty="0" smtClean="0"/>
              <a:t>14/2016, </a:t>
            </a:r>
            <a:r>
              <a:rPr lang="pl-PL" sz="2400" dirty="0" smtClean="0"/>
              <a:t>76/2018,</a:t>
            </a:r>
            <a:r>
              <a:rPr lang="en-US" sz="2400" dirty="0" smtClean="0"/>
              <a:t> </a:t>
            </a:r>
            <a:r>
              <a:rPr lang="pl-PL" sz="2400" dirty="0" smtClean="0"/>
              <a:t>95/2018</a:t>
            </a:r>
            <a:r>
              <a:rPr lang="sr-Cyrl-RS" sz="2400" dirty="0" smtClean="0"/>
              <a:t>)</a:t>
            </a:r>
            <a:endParaRPr lang="sr-Cyrl-RS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 smtClean="0"/>
              <a:t>Закон о водама </a:t>
            </a:r>
            <a:r>
              <a:rPr lang="sr-Cyrl-RS" sz="2400" dirty="0" smtClean="0"/>
              <a:t>(</a:t>
            </a:r>
            <a:r>
              <a:rPr lang="sr-Cyrl-CS" sz="2400" dirty="0"/>
              <a:t>Службени гласник Републике </a:t>
            </a:r>
            <a:r>
              <a:rPr lang="sr-Cyrl-CS" sz="2400" dirty="0" smtClean="0"/>
              <a:t>Србије </a:t>
            </a:r>
            <a:r>
              <a:rPr lang="sr-Cyrl-CS" sz="2400" dirty="0"/>
              <a:t>бр. </a:t>
            </a:r>
            <a:r>
              <a:rPr lang="en-US" sz="2400" dirty="0" smtClean="0"/>
              <a:t>30/2010</a:t>
            </a:r>
            <a:r>
              <a:rPr lang="sr-Cyrl-RS" sz="2400" dirty="0" smtClean="0"/>
              <a:t> и </a:t>
            </a:r>
            <a:r>
              <a:rPr lang="en-US" sz="2400" dirty="0" smtClean="0"/>
              <a:t>93/2012, </a:t>
            </a:r>
            <a:r>
              <a:rPr lang="en-US" sz="2400" dirty="0" smtClean="0"/>
              <a:t>101/2016, </a:t>
            </a:r>
            <a:r>
              <a:rPr lang="pl-PL" sz="2400" dirty="0" smtClean="0"/>
              <a:t>95/2018</a:t>
            </a:r>
            <a:r>
              <a:rPr lang="sr-Cyrl-RS" sz="2400" dirty="0" smtClean="0"/>
              <a:t>)</a:t>
            </a:r>
            <a:endParaRPr lang="sr-Cyrl-RS" sz="2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 smtClean="0"/>
              <a:t>Закон о заштити ваздуха</a:t>
            </a:r>
            <a:r>
              <a:rPr lang="sr-Cyrl-RS" sz="2400" dirty="0" smtClean="0"/>
              <a:t> (</a:t>
            </a:r>
            <a:r>
              <a:rPr lang="sr-Cyrl-CS" sz="2400" dirty="0"/>
              <a:t>Службени гласник Републике </a:t>
            </a:r>
            <a:r>
              <a:rPr lang="sr-Cyrl-CS" sz="2400" dirty="0" smtClean="0"/>
              <a:t>Србије </a:t>
            </a:r>
            <a:r>
              <a:rPr lang="sr-Cyrl-CS" sz="2400" dirty="0"/>
              <a:t>бр</a:t>
            </a:r>
            <a:r>
              <a:rPr lang="sr-Cyrl-CS" sz="2400" dirty="0" smtClean="0"/>
              <a:t>. 36/2009</a:t>
            </a:r>
            <a:r>
              <a:rPr lang="sr-Cyrl-BA" sz="2400" dirty="0" smtClean="0"/>
              <a:t> и 10/2013</a:t>
            </a:r>
            <a:r>
              <a:rPr lang="sr-Cyrl-CS" sz="2400" dirty="0" smtClean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CS" sz="2400" b="1" dirty="0" smtClean="0"/>
              <a:t>Закон о заштити од буке у животној средини </a:t>
            </a:r>
            <a:r>
              <a:rPr lang="sr-Cyrl-CS" sz="2400" dirty="0" smtClean="0"/>
              <a:t>(</a:t>
            </a:r>
            <a:r>
              <a:rPr lang="sr-Cyrl-CS" sz="2400" dirty="0"/>
              <a:t>Службени гласник Републике Србије бр</a:t>
            </a:r>
            <a:r>
              <a:rPr lang="sr-Cyrl-CS" sz="2400" dirty="0" smtClean="0"/>
              <a:t>. </a:t>
            </a:r>
            <a:r>
              <a:rPr lang="en-US" sz="2400" dirty="0"/>
              <a:t>36/2009 </a:t>
            </a:r>
            <a:r>
              <a:rPr lang="sr-Cyrl-RS" sz="2400" dirty="0" smtClean="0"/>
              <a:t>и</a:t>
            </a:r>
            <a:r>
              <a:rPr lang="en-US" sz="2400" dirty="0" smtClean="0"/>
              <a:t> 88/2010</a:t>
            </a:r>
            <a:r>
              <a:rPr lang="sr-Cyrl-RS" sz="2400" dirty="0" smtClean="0"/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sr-Cyrl-RS" sz="2400" b="1" dirty="0" smtClean="0"/>
              <a:t>Закон о стратешкој процени утицаја на животну средину </a:t>
            </a:r>
            <a:r>
              <a:rPr lang="sr-Cyrl-RS" sz="2400" dirty="0" smtClean="0"/>
              <a:t>(</a:t>
            </a:r>
            <a:r>
              <a:rPr lang="sr-Cyrl-CS" sz="2400" dirty="0"/>
              <a:t>Службени гласник Републике </a:t>
            </a:r>
            <a:r>
              <a:rPr lang="sr-Cyrl-CS" sz="2400" dirty="0" smtClean="0"/>
              <a:t>Србије </a:t>
            </a:r>
            <a:r>
              <a:rPr lang="sr-Cyrl-CS" sz="2400" dirty="0"/>
              <a:t>бр. </a:t>
            </a:r>
            <a:r>
              <a:rPr lang="sr-Latn-RS" sz="2400" dirty="0" smtClean="0"/>
              <a:t>135/2004 </a:t>
            </a:r>
            <a:r>
              <a:rPr lang="sr-Cyrl-RS" sz="2400" dirty="0" smtClean="0"/>
              <a:t>и</a:t>
            </a:r>
            <a:r>
              <a:rPr lang="sr-Latn-RS" sz="2400" dirty="0" smtClean="0"/>
              <a:t> </a:t>
            </a:r>
            <a:r>
              <a:rPr lang="sr-Latn-RS" sz="2400" dirty="0"/>
              <a:t>88/2010</a:t>
            </a:r>
            <a:r>
              <a:rPr lang="sr-Cyrl-RS" sz="2400" dirty="0" smtClean="0"/>
              <a:t>)</a:t>
            </a: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ЗАКОНСКА РЕГУЛАТИВА (</a:t>
            </a:r>
            <a:r>
              <a:rPr lang="sr-Cyrl-CS" sz="3200" b="1" dirty="0" smtClean="0">
                <a:solidFill>
                  <a:srgbClr val="336699"/>
                </a:solidFill>
              </a:rPr>
              <a:t>201</a:t>
            </a:r>
            <a:r>
              <a:rPr lang="en-US" sz="3200" b="1" dirty="0" smtClean="0">
                <a:solidFill>
                  <a:srgbClr val="336699"/>
                </a:solidFill>
              </a:rPr>
              <a:t>9</a:t>
            </a:r>
            <a:r>
              <a:rPr lang="sr-Cyrl-CS" sz="3200" b="1" dirty="0" smtClean="0">
                <a:solidFill>
                  <a:srgbClr val="336699"/>
                </a:solidFill>
              </a:rPr>
              <a:t>. </a:t>
            </a:r>
            <a:r>
              <a:rPr lang="sr-Cyrl-CS" sz="3200" b="1" dirty="0" smtClean="0">
                <a:solidFill>
                  <a:srgbClr val="336699"/>
                </a:solidFill>
              </a:rPr>
              <a:t>година)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6"/>
              <a:defRPr/>
            </a:pPr>
            <a:r>
              <a:rPr lang="sr-Cyrl-CS" sz="2400" b="1" dirty="0" smtClean="0"/>
              <a:t>Закон о процени утицаја на животну средину </a:t>
            </a:r>
            <a:r>
              <a:rPr lang="sr-Cyrl-CS" sz="2400" dirty="0" smtClean="0"/>
              <a:t>(</a:t>
            </a:r>
            <a:r>
              <a:rPr lang="sr-Cyrl-CS" sz="2400" dirty="0"/>
              <a:t>Службени гласник Републике Србије бр. </a:t>
            </a:r>
            <a:r>
              <a:rPr lang="sr-Latn-RS" sz="2400" dirty="0"/>
              <a:t>135/2004 </a:t>
            </a:r>
            <a:r>
              <a:rPr lang="sr-Cyrl-RS" sz="2400" dirty="0"/>
              <a:t>и</a:t>
            </a:r>
            <a:r>
              <a:rPr lang="sr-Latn-RS" sz="2400" dirty="0" smtClean="0"/>
              <a:t> 36/2009</a:t>
            </a:r>
            <a:r>
              <a:rPr lang="sr-Cyrl-RS" sz="2400" dirty="0" smtClean="0"/>
              <a:t>)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 smtClean="0"/>
              <a:t>Закон о интегрисаном спречавању и контроли загађивања животне средине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 smtClean="0"/>
              <a:t>135/2004</a:t>
            </a:r>
            <a:r>
              <a:rPr lang="sr-Cyrl-BA" sz="2400" dirty="0" smtClean="0"/>
              <a:t> и 25/2015</a:t>
            </a:r>
            <a:r>
              <a:rPr lang="sr-Cyrl-RS" sz="2400" dirty="0" smtClean="0"/>
              <a:t>)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 smtClean="0"/>
              <a:t>Закон о управљању отпадом </a:t>
            </a:r>
            <a:r>
              <a:rPr lang="sr-Cyrl-CS" sz="2400" dirty="0"/>
              <a:t>(Службени гласник Републике Србије бр. </a:t>
            </a:r>
            <a:r>
              <a:rPr lang="sr-Latn-RS" sz="2400" dirty="0"/>
              <a:t>36/2009 </a:t>
            </a:r>
            <a:r>
              <a:rPr lang="sr-Cyrl-RS" sz="2400" dirty="0" smtClean="0"/>
              <a:t>и</a:t>
            </a:r>
            <a:r>
              <a:rPr lang="sr-Latn-RS" sz="2400" dirty="0" smtClean="0"/>
              <a:t> </a:t>
            </a:r>
            <a:r>
              <a:rPr lang="sr-Latn-RS" sz="2400" dirty="0" smtClean="0"/>
              <a:t>88/2010</a:t>
            </a:r>
            <a:r>
              <a:rPr lang="en-US" sz="2400" dirty="0" smtClean="0"/>
              <a:t>, </a:t>
            </a:r>
            <a:r>
              <a:rPr lang="en-US" sz="2400" dirty="0" smtClean="0"/>
              <a:t>14/2016, 95/2018</a:t>
            </a:r>
            <a:r>
              <a:rPr lang="sr-Cyrl-RS" sz="2400" dirty="0" smtClean="0"/>
              <a:t>)</a:t>
            </a:r>
            <a:endParaRPr lang="sr-Cyrl-RS" sz="2400" dirty="0" smtClean="0"/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 smtClean="0"/>
              <a:t>Закон о заштити од јонизујућег зрачења и о нуклеарној сигурности</a:t>
            </a:r>
            <a:r>
              <a:rPr lang="en-US" sz="2400" b="1" dirty="0" smtClean="0"/>
              <a:t> </a:t>
            </a:r>
            <a:r>
              <a:rPr lang="sr-Cyrl-CS" sz="2400" dirty="0" smtClean="0"/>
              <a:t>(Службени </a:t>
            </a:r>
            <a:r>
              <a:rPr lang="sr-Cyrl-CS" sz="2400" dirty="0"/>
              <a:t>гласник Републике Србије бр. </a:t>
            </a:r>
            <a:r>
              <a:rPr lang="sr-Latn-RS" sz="2400" dirty="0"/>
              <a:t>36/2009 </a:t>
            </a:r>
            <a:r>
              <a:rPr lang="sr-Cyrl-RS" sz="2400" dirty="0"/>
              <a:t>и</a:t>
            </a:r>
            <a:r>
              <a:rPr lang="sr-Latn-RS" sz="2400" dirty="0"/>
              <a:t> </a:t>
            </a:r>
            <a:r>
              <a:rPr lang="sr-Cyrl-RS" sz="2400" dirty="0" smtClean="0"/>
              <a:t>93</a:t>
            </a:r>
            <a:r>
              <a:rPr lang="sr-Latn-RS" sz="2400" dirty="0" smtClean="0"/>
              <a:t>/201</a:t>
            </a:r>
            <a:r>
              <a:rPr lang="sr-Cyrl-RS" sz="2400" dirty="0" smtClean="0"/>
              <a:t>2)</a:t>
            </a:r>
          </a:p>
          <a:p>
            <a:pPr marL="457200" indent="-457200">
              <a:buFont typeface="+mj-lt"/>
              <a:buAutoNum type="arabicPeriod" startAt="6"/>
              <a:defRPr/>
            </a:pPr>
            <a:r>
              <a:rPr lang="sr-Cyrl-RS" sz="2400" b="1" dirty="0" smtClean="0"/>
              <a:t>Закон о хемикалијама </a:t>
            </a:r>
            <a:r>
              <a:rPr lang="sr-Cyrl-CS" sz="2400" dirty="0"/>
              <a:t>(Службени гласник Републике Србије бр. </a:t>
            </a:r>
            <a:r>
              <a:rPr lang="en-US" sz="2400" dirty="0"/>
              <a:t>36/2009, 88/2010, </a:t>
            </a:r>
            <a:r>
              <a:rPr lang="en-US" sz="2400" dirty="0" smtClean="0"/>
              <a:t>92/2011</a:t>
            </a:r>
            <a:r>
              <a:rPr lang="sr-Cyrl-BA" sz="2400" dirty="0" smtClean="0"/>
              <a:t>,</a:t>
            </a:r>
            <a:r>
              <a:rPr lang="en-US" sz="2400" dirty="0" smtClean="0"/>
              <a:t>93/2012</a:t>
            </a:r>
            <a:r>
              <a:rPr lang="sr-Cyrl-BA" sz="2400" dirty="0" smtClean="0"/>
              <a:t> и 25/2015</a:t>
            </a:r>
            <a:r>
              <a:rPr lang="sr-Cyrl-RS" sz="2400" dirty="0" smtClean="0"/>
              <a:t>)</a:t>
            </a: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ЗАКОНСКА РЕГУЛАТИВА (</a:t>
            </a:r>
            <a:r>
              <a:rPr lang="sr-Cyrl-CS" sz="3200" b="1" dirty="0" smtClean="0">
                <a:solidFill>
                  <a:srgbClr val="336699"/>
                </a:solidFill>
              </a:rPr>
              <a:t>201</a:t>
            </a:r>
            <a:r>
              <a:rPr lang="en-US" sz="3200" b="1" dirty="0" smtClean="0">
                <a:solidFill>
                  <a:srgbClr val="336699"/>
                </a:solidFill>
              </a:rPr>
              <a:t>9</a:t>
            </a:r>
            <a:r>
              <a:rPr lang="sr-Cyrl-CS" sz="3200" b="1" dirty="0" smtClean="0">
                <a:solidFill>
                  <a:srgbClr val="336699"/>
                </a:solidFill>
              </a:rPr>
              <a:t>. </a:t>
            </a:r>
            <a:r>
              <a:rPr lang="sr-Cyrl-CS" sz="3200" b="1" dirty="0" smtClean="0">
                <a:solidFill>
                  <a:srgbClr val="336699"/>
                </a:solidFill>
              </a:rPr>
              <a:t>година)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11"/>
              <a:defRPr/>
            </a:pPr>
            <a:r>
              <a:rPr lang="sr-Cyrl-CS" sz="2400" b="1" dirty="0" smtClean="0"/>
              <a:t>Закон о амбалажи и амбалажном отпаду </a:t>
            </a:r>
            <a:r>
              <a:rPr lang="sr-Cyrl-CS" sz="2400" dirty="0"/>
              <a:t>(Службени гласник Републике Србије </a:t>
            </a:r>
            <a:r>
              <a:rPr lang="sr-Cyrl-CS" sz="2400" dirty="0" smtClean="0"/>
              <a:t>бр. </a:t>
            </a:r>
            <a:r>
              <a:rPr lang="sr-Latn-RS" sz="2400" dirty="0" smtClean="0"/>
              <a:t>36/2009</a:t>
            </a:r>
            <a:r>
              <a:rPr lang="sr-Cyrl-RS" sz="2400" dirty="0" smtClean="0"/>
              <a:t>)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sr-Cyrl-RS" sz="2400" b="1" dirty="0"/>
              <a:t> </a:t>
            </a:r>
            <a:r>
              <a:rPr lang="sr-Cyrl-RS" sz="2400" b="1" dirty="0" smtClean="0"/>
              <a:t>Закон о потврђивању Кјото протокола уз оквирну конвенцију Уједињених Нација о промени климе </a:t>
            </a:r>
            <a:r>
              <a:rPr lang="sr-Cyrl-CS" sz="2400" dirty="0"/>
              <a:t>(Службени гласник Републике Србије бр. </a:t>
            </a:r>
            <a:r>
              <a:rPr lang="sr-Cyrl-RS" sz="2400" dirty="0" smtClean="0"/>
              <a:t>88</a:t>
            </a:r>
            <a:r>
              <a:rPr lang="sr-Latn-RS" sz="2400" dirty="0" smtClean="0"/>
              <a:t>/200</a:t>
            </a:r>
            <a:r>
              <a:rPr lang="sr-Cyrl-RS" sz="2400" dirty="0" smtClean="0"/>
              <a:t>7</a:t>
            </a:r>
            <a:r>
              <a:rPr lang="sr-Latn-RS" sz="2400" dirty="0" smtClean="0"/>
              <a:t> </a:t>
            </a:r>
            <a:r>
              <a:rPr lang="sr-Cyrl-RS" sz="2400" dirty="0"/>
              <a:t>и</a:t>
            </a:r>
            <a:r>
              <a:rPr lang="sr-Latn-RS" sz="2400" dirty="0"/>
              <a:t> </a:t>
            </a:r>
            <a:r>
              <a:rPr lang="sr-Latn-RS" sz="2400" dirty="0" smtClean="0"/>
              <a:t>3</a:t>
            </a:r>
            <a:r>
              <a:rPr lang="sr-Cyrl-RS" sz="2400" dirty="0" smtClean="0"/>
              <a:t>8</a:t>
            </a:r>
            <a:r>
              <a:rPr lang="sr-Latn-RS" sz="2400" dirty="0" smtClean="0"/>
              <a:t>/2009</a:t>
            </a:r>
            <a:r>
              <a:rPr lang="sr-Cyrl-RS" sz="2400" dirty="0" smtClean="0"/>
              <a:t>)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sr-Cyrl-RS" sz="2400" b="1" dirty="0"/>
              <a:t> </a:t>
            </a:r>
            <a:r>
              <a:rPr lang="sr-Cyrl-RS" sz="2400" b="1" dirty="0" smtClean="0"/>
              <a:t>Закон о потврђивању Базелске конвенције о контроли прекограничног кретања опасног отпада и њиховом одлагању </a:t>
            </a:r>
            <a:r>
              <a:rPr lang="sr-Cyrl-CS" sz="2400" dirty="0"/>
              <a:t>(Службени гласник Републике Србије бр. </a:t>
            </a:r>
            <a:r>
              <a:rPr lang="sr-Cyrl-RS" sz="2400" dirty="0" smtClean="0"/>
              <a:t>2</a:t>
            </a:r>
            <a:r>
              <a:rPr lang="sr-Latn-RS" sz="2400" dirty="0" smtClean="0"/>
              <a:t>/</a:t>
            </a:r>
            <a:r>
              <a:rPr lang="sr-Cyrl-RS" sz="2400" dirty="0" smtClean="0"/>
              <a:t>9</a:t>
            </a:r>
            <a:r>
              <a:rPr lang="sr-Latn-RS" sz="2400" dirty="0" smtClean="0"/>
              <a:t>9</a:t>
            </a:r>
            <a:r>
              <a:rPr lang="sr-Cyrl-RS" sz="2400" dirty="0" smtClean="0"/>
              <a:t>)</a:t>
            </a:r>
          </a:p>
          <a:p>
            <a:pPr marL="457200" indent="-457200">
              <a:buFont typeface="+mj-lt"/>
              <a:buAutoNum type="arabicPeriod" startAt="11"/>
              <a:defRPr/>
            </a:pPr>
            <a:r>
              <a:rPr lang="sr-Cyrl-RS" sz="2400" b="1" dirty="0"/>
              <a:t> </a:t>
            </a:r>
            <a:r>
              <a:rPr lang="sr-Cyrl-RS" sz="2400" b="1" dirty="0" smtClean="0"/>
              <a:t>Закон о ратификацији Монтреалског протокола о супстанцама које оштећују озонски омотач </a:t>
            </a:r>
            <a:r>
              <a:rPr lang="sr-Cyrl-CS" sz="2400" dirty="0"/>
              <a:t>(Службени гласник Републике Србије бр. </a:t>
            </a:r>
            <a:r>
              <a:rPr lang="sr-Cyrl-RS" sz="2400" dirty="0" smtClean="0"/>
              <a:t>24</a:t>
            </a:r>
            <a:r>
              <a:rPr lang="sr-Latn-RS" sz="2400" dirty="0" smtClean="0"/>
              <a:t>/2004</a:t>
            </a:r>
            <a:r>
              <a:rPr lang="sr-Cyrl-RS" sz="2400" dirty="0" smtClean="0"/>
              <a:t>)</a:t>
            </a: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CS" sz="2400" dirty="0"/>
              <a:t> </a:t>
            </a:r>
            <a:r>
              <a:rPr lang="en-US" sz="2400" dirty="0" err="1"/>
              <a:t>Овим</a:t>
            </a:r>
            <a:r>
              <a:rPr lang="en-US" sz="2400" dirty="0"/>
              <a:t> </a:t>
            </a:r>
            <a:r>
              <a:rPr lang="sr-Cyrl-RS" sz="2400" dirty="0"/>
              <a:t>З</a:t>
            </a:r>
            <a:r>
              <a:rPr lang="en-US" sz="2400" dirty="0" err="1" smtClean="0"/>
              <a:t>аконом</a:t>
            </a:r>
            <a:r>
              <a:rPr lang="en-US" sz="2400" dirty="0" smtClean="0"/>
              <a:t> </a:t>
            </a:r>
            <a:r>
              <a:rPr lang="en-US" sz="2400" dirty="0" err="1"/>
              <a:t>уређује</a:t>
            </a:r>
            <a:r>
              <a:rPr lang="en-US" sz="2400" dirty="0"/>
              <a:t> </a:t>
            </a:r>
            <a:r>
              <a:rPr lang="en-US" sz="2400" dirty="0" err="1" smtClean="0"/>
              <a:t>се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интегрални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систем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заштите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животне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средине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којим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/>
              <a:t>обезбеђује</a:t>
            </a:r>
            <a:r>
              <a:rPr lang="en-US" sz="2400" dirty="0"/>
              <a:t> </a:t>
            </a:r>
            <a:r>
              <a:rPr lang="en-US" sz="2400" dirty="0" err="1"/>
              <a:t>остваривање</a:t>
            </a:r>
            <a:r>
              <a:rPr lang="en-US" sz="2400" dirty="0"/>
              <a:t> </a:t>
            </a:r>
            <a:r>
              <a:rPr lang="en-US" sz="2400" dirty="0" err="1"/>
              <a:t>права</a:t>
            </a:r>
            <a:r>
              <a:rPr lang="en-US" sz="2400" dirty="0"/>
              <a:t> </a:t>
            </a:r>
            <a:r>
              <a:rPr lang="en-US" sz="2400" dirty="0" err="1"/>
              <a:t>човека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живот</a:t>
            </a:r>
            <a:r>
              <a:rPr lang="en-US" sz="2400" dirty="0"/>
              <a:t> и </a:t>
            </a:r>
            <a:r>
              <a:rPr lang="en-US" sz="2400" dirty="0" err="1"/>
              <a:t>развој</a:t>
            </a:r>
            <a:r>
              <a:rPr lang="en-US" sz="2400" dirty="0"/>
              <a:t> у </a:t>
            </a:r>
            <a:r>
              <a:rPr lang="en-US" sz="2400" dirty="0" err="1"/>
              <a:t>здравој</a:t>
            </a:r>
            <a:r>
              <a:rPr lang="en-US" sz="2400" dirty="0"/>
              <a:t> </a:t>
            </a:r>
            <a:r>
              <a:rPr lang="en-US" sz="2400" dirty="0" err="1"/>
              <a:t>животној</a:t>
            </a:r>
            <a:r>
              <a:rPr lang="en-US" sz="2400" dirty="0"/>
              <a:t> </a:t>
            </a:r>
            <a:r>
              <a:rPr lang="en-US" sz="2400" dirty="0" err="1"/>
              <a:t>средини</a:t>
            </a:r>
            <a:r>
              <a:rPr lang="en-US" sz="2400" dirty="0"/>
              <a:t> и </a:t>
            </a:r>
            <a:r>
              <a:rPr lang="en-US" sz="2400" dirty="0" err="1"/>
              <a:t>уравнотежен</a:t>
            </a:r>
            <a:r>
              <a:rPr lang="en-US" sz="2400" dirty="0"/>
              <a:t> </a:t>
            </a:r>
            <a:r>
              <a:rPr lang="en-US" sz="2400" dirty="0" err="1"/>
              <a:t>однос</a:t>
            </a:r>
            <a:r>
              <a:rPr lang="en-US" sz="2400" dirty="0"/>
              <a:t> </a:t>
            </a:r>
            <a:r>
              <a:rPr lang="en-US" sz="2400" dirty="0" err="1"/>
              <a:t>привредног</a:t>
            </a:r>
            <a:r>
              <a:rPr lang="en-US" sz="2400" dirty="0"/>
              <a:t> </a:t>
            </a:r>
            <a:r>
              <a:rPr lang="en-US" sz="2400" dirty="0" err="1"/>
              <a:t>развоја</a:t>
            </a:r>
            <a:r>
              <a:rPr lang="en-US" sz="2400" dirty="0"/>
              <a:t> и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у </a:t>
            </a:r>
            <a:r>
              <a:rPr lang="en-US" sz="2400" dirty="0" err="1"/>
              <a:t>Републици</a:t>
            </a:r>
            <a:r>
              <a:rPr lang="en-US" sz="2400" dirty="0"/>
              <a:t> </a:t>
            </a:r>
            <a:r>
              <a:rPr lang="en-US" sz="2400" dirty="0" err="1"/>
              <a:t>Србији</a:t>
            </a:r>
            <a:r>
              <a:rPr lang="en-US" sz="2400" dirty="0"/>
              <a:t>. </a:t>
            </a:r>
            <a:endParaRPr lang="sr-Cyrl-BA" sz="2400" dirty="0"/>
          </a:p>
          <a:p>
            <a:endParaRPr lang="sr-Cyrl-RS" sz="2400" dirty="0"/>
          </a:p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en-US" sz="2400" b="1" dirty="0" err="1" smtClean="0"/>
              <a:t>Систем</a:t>
            </a:r>
            <a:r>
              <a:rPr lang="en-US" sz="2400" b="1" dirty="0" smtClean="0"/>
              <a:t> </a:t>
            </a:r>
            <a:r>
              <a:rPr lang="en-US" sz="2400" b="1" dirty="0" err="1"/>
              <a:t>заштите</a:t>
            </a:r>
            <a:r>
              <a:rPr lang="en-US" sz="2400" b="1" dirty="0"/>
              <a:t> </a:t>
            </a:r>
            <a:r>
              <a:rPr lang="en-US" sz="2400" b="1" dirty="0" err="1"/>
              <a:t>животне</a:t>
            </a:r>
            <a:r>
              <a:rPr lang="en-US" sz="2400" b="1" dirty="0"/>
              <a:t> </a:t>
            </a:r>
            <a:r>
              <a:rPr lang="en-US" sz="2400" b="1" dirty="0" err="1"/>
              <a:t>средине</a:t>
            </a:r>
            <a:r>
              <a:rPr lang="en-US" sz="2400" b="1" dirty="0"/>
              <a:t> </a:t>
            </a:r>
            <a:r>
              <a:rPr lang="en-US" sz="2400" dirty="0" err="1"/>
              <a:t>чине</a:t>
            </a:r>
            <a:r>
              <a:rPr lang="en-US" sz="2400" dirty="0"/>
              <a:t> </a:t>
            </a:r>
            <a:r>
              <a:rPr lang="en-US" sz="2400" dirty="0" err="1"/>
              <a:t>мере</a:t>
            </a:r>
            <a:r>
              <a:rPr lang="en-US" sz="2400" dirty="0"/>
              <a:t>, </a:t>
            </a:r>
            <a:r>
              <a:rPr lang="en-US" sz="2400" dirty="0" err="1"/>
              <a:t>услови</a:t>
            </a:r>
            <a:r>
              <a:rPr lang="en-US" sz="2400" dirty="0"/>
              <a:t> и </a:t>
            </a:r>
            <a:r>
              <a:rPr lang="en-US" sz="2400" dirty="0" err="1"/>
              <a:t>инструменти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: </a:t>
            </a:r>
            <a:endParaRPr lang="sr-Cyrl-RS" sz="2400" dirty="0"/>
          </a:p>
          <a:p>
            <a:pPr>
              <a:buFont typeface="Arial" pitchFamily="34" charset="0"/>
              <a:buChar char="•"/>
            </a:pPr>
            <a:endParaRPr lang="sr-Cyrl-BA" sz="2400" dirty="0"/>
          </a:p>
          <a:p>
            <a:pPr marL="457200" indent="-457200"/>
            <a:r>
              <a:rPr lang="sr-Cyrl-RS" sz="2400" dirty="0" smtClean="0"/>
              <a:t>1. </a:t>
            </a:r>
            <a:r>
              <a:rPr lang="en-US" sz="2400" dirty="0" err="1" smtClean="0"/>
              <a:t>одрживо</a:t>
            </a:r>
            <a:r>
              <a:rPr lang="en-US" sz="2400" dirty="0" smtClean="0"/>
              <a:t> </a:t>
            </a:r>
            <a:r>
              <a:rPr lang="en-US" sz="2400" dirty="0" err="1"/>
              <a:t>управљање</a:t>
            </a:r>
            <a:r>
              <a:rPr lang="en-US" sz="2400" dirty="0"/>
              <a:t>, </a:t>
            </a:r>
            <a:r>
              <a:rPr lang="en-US" sz="2400" dirty="0" err="1"/>
              <a:t>очување</a:t>
            </a:r>
            <a:r>
              <a:rPr lang="en-US" sz="2400" dirty="0"/>
              <a:t> </a:t>
            </a:r>
            <a:r>
              <a:rPr lang="en-US" sz="2400" dirty="0" err="1"/>
              <a:t>природне</a:t>
            </a:r>
            <a:r>
              <a:rPr lang="en-US" sz="2400" dirty="0"/>
              <a:t> </a:t>
            </a:r>
            <a:r>
              <a:rPr lang="en-US" sz="2400" dirty="0" err="1"/>
              <a:t>равнотеже</a:t>
            </a:r>
            <a:r>
              <a:rPr lang="en-US" sz="2400" dirty="0"/>
              <a:t>, </a:t>
            </a:r>
            <a:r>
              <a:rPr lang="en-US" sz="2400" dirty="0" err="1"/>
              <a:t>целовитости</a:t>
            </a:r>
            <a:r>
              <a:rPr lang="en-US" sz="2400" dirty="0"/>
              <a:t>, </a:t>
            </a:r>
            <a:r>
              <a:rPr lang="en-US" sz="2400" dirty="0" err="1"/>
              <a:t>разноврсности</a:t>
            </a:r>
            <a:r>
              <a:rPr lang="en-US" sz="2400" dirty="0"/>
              <a:t> и </a:t>
            </a:r>
            <a:r>
              <a:rPr lang="en-US" sz="2400" dirty="0" err="1"/>
              <a:t>квалитета</a:t>
            </a:r>
            <a:r>
              <a:rPr lang="en-US" sz="2400" dirty="0"/>
              <a:t> </a:t>
            </a:r>
            <a:r>
              <a:rPr lang="en-US" sz="2400" dirty="0" err="1"/>
              <a:t>природних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и </a:t>
            </a:r>
            <a:r>
              <a:rPr lang="en-US" sz="2400" dirty="0" err="1"/>
              <a:t>услова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опстанак</a:t>
            </a:r>
            <a:r>
              <a:rPr lang="en-US" sz="2400" dirty="0"/>
              <a:t> </a:t>
            </a:r>
            <a:r>
              <a:rPr lang="en-US" sz="2400" dirty="0" err="1"/>
              <a:t>свих</a:t>
            </a:r>
            <a:r>
              <a:rPr lang="en-US" sz="2400" dirty="0"/>
              <a:t> </a:t>
            </a:r>
            <a:r>
              <a:rPr lang="en-US" sz="2400" dirty="0" err="1"/>
              <a:t>живих</a:t>
            </a:r>
            <a:r>
              <a:rPr lang="en-US" sz="2400" dirty="0"/>
              <a:t> </a:t>
            </a:r>
            <a:r>
              <a:rPr lang="en-US" sz="2400" dirty="0" err="1"/>
              <a:t>бића</a:t>
            </a:r>
            <a:r>
              <a:rPr lang="en-US" sz="2400" dirty="0"/>
              <a:t>; </a:t>
            </a:r>
            <a:endParaRPr lang="sr-Cyrl-RS" sz="2400" dirty="0"/>
          </a:p>
          <a:p>
            <a:pPr marL="457200" indent="-457200"/>
            <a:endParaRPr lang="sr-Cyrl-BA" sz="2400" dirty="0"/>
          </a:p>
          <a:p>
            <a:r>
              <a:rPr lang="sr-Cyrl-RS" sz="2400" dirty="0" smtClean="0"/>
              <a:t>2. </a:t>
            </a:r>
            <a:r>
              <a:rPr lang="en-US" sz="2400" dirty="0" err="1" smtClean="0"/>
              <a:t>спречавање</a:t>
            </a:r>
            <a:r>
              <a:rPr lang="en-US" sz="2400" dirty="0"/>
              <a:t>, </a:t>
            </a:r>
            <a:r>
              <a:rPr lang="en-US" sz="2400" dirty="0" err="1"/>
              <a:t>контролу</a:t>
            </a:r>
            <a:r>
              <a:rPr lang="en-US" sz="2400" dirty="0"/>
              <a:t>, </a:t>
            </a:r>
            <a:r>
              <a:rPr lang="en-US" sz="2400" dirty="0" err="1"/>
              <a:t>смањивање</a:t>
            </a:r>
            <a:r>
              <a:rPr lang="en-US" sz="2400" dirty="0"/>
              <a:t> и </a:t>
            </a:r>
            <a:r>
              <a:rPr lang="en-US" sz="2400" dirty="0" err="1"/>
              <a:t>санацију</a:t>
            </a:r>
            <a:r>
              <a:rPr lang="en-US" sz="2400" dirty="0"/>
              <a:t> </a:t>
            </a:r>
            <a:r>
              <a:rPr lang="en-US" sz="2400" dirty="0" err="1"/>
              <a:t>свих</a:t>
            </a:r>
            <a:r>
              <a:rPr lang="en-US" sz="2400" dirty="0"/>
              <a:t> </a:t>
            </a:r>
            <a:r>
              <a:rPr lang="en-US" sz="2400" dirty="0" err="1"/>
              <a:t>облика</a:t>
            </a:r>
            <a:r>
              <a:rPr lang="en-US" sz="2400" dirty="0"/>
              <a:t> </a:t>
            </a:r>
            <a:r>
              <a:rPr lang="en-US" sz="2400" dirty="0" err="1"/>
              <a:t>загађивања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RS" sz="2400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CS" sz="2400" dirty="0"/>
              <a:t> </a:t>
            </a:r>
            <a:r>
              <a:rPr lang="sr-Cyrl-RS" sz="2400" dirty="0" smtClean="0"/>
              <a:t>Области које посебно уређује овај Закон се односе на: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Управљање</a:t>
            </a:r>
            <a:r>
              <a:rPr lang="en-US" sz="2400" dirty="0"/>
              <a:t> </a:t>
            </a:r>
            <a:r>
              <a:rPr lang="en-US" sz="2400" dirty="0" err="1"/>
              <a:t>природним</a:t>
            </a:r>
            <a:r>
              <a:rPr lang="en-US" sz="2400" dirty="0"/>
              <a:t> </a:t>
            </a:r>
            <a:r>
              <a:rPr lang="en-US" sz="2400" dirty="0" err="1" smtClean="0"/>
              <a:t>вредностима</a:t>
            </a:r>
            <a:r>
              <a:rPr lang="sr-Cyrl-RS" sz="2400" dirty="0" smtClean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М</a:t>
            </a:r>
            <a:r>
              <a:rPr lang="en-US" sz="2400" dirty="0" err="1" smtClean="0"/>
              <a:t>ере</a:t>
            </a:r>
            <a:r>
              <a:rPr lang="en-US" sz="2400" dirty="0" smtClean="0"/>
              <a:t> </a:t>
            </a:r>
            <a:r>
              <a:rPr lang="en-US" sz="2400" dirty="0"/>
              <a:t>и </a:t>
            </a:r>
            <a:r>
              <a:rPr lang="en-US" sz="2400" dirty="0" err="1" smtClean="0"/>
              <a:t>услов</a:t>
            </a:r>
            <a:r>
              <a:rPr lang="sr-Cyrl-RS" sz="2400" dirty="0" smtClean="0"/>
              <a:t>е</a:t>
            </a:r>
            <a:r>
              <a:rPr lang="en-US" sz="2400" dirty="0" smtClean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 smtClean="0"/>
              <a:t>средине</a:t>
            </a:r>
            <a:r>
              <a:rPr lang="sr-Cyrl-RS" sz="2400" dirty="0" smtClean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Праћење</a:t>
            </a:r>
            <a:r>
              <a:rPr lang="en-US" sz="2400" dirty="0"/>
              <a:t> </a:t>
            </a:r>
            <a:r>
              <a:rPr lang="en-US" sz="2400" dirty="0" err="1"/>
              <a:t>стања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 smtClean="0"/>
              <a:t>средине</a:t>
            </a:r>
            <a:r>
              <a:rPr lang="sr-Cyrl-RS" sz="2400" dirty="0" smtClean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И</a:t>
            </a:r>
            <a:r>
              <a:rPr lang="en-US" sz="2400" dirty="0" err="1" smtClean="0"/>
              <a:t>нформисање</a:t>
            </a:r>
            <a:r>
              <a:rPr lang="en-US" sz="2400" dirty="0" smtClean="0"/>
              <a:t> </a:t>
            </a:r>
            <a:r>
              <a:rPr lang="en-US" sz="2400" dirty="0"/>
              <a:t>и </a:t>
            </a:r>
            <a:r>
              <a:rPr lang="en-US" sz="2400" dirty="0" err="1"/>
              <a:t>учешће</a:t>
            </a:r>
            <a:r>
              <a:rPr lang="en-US" sz="2400" dirty="0"/>
              <a:t> </a:t>
            </a:r>
            <a:r>
              <a:rPr lang="en-US" sz="2400" dirty="0" err="1" smtClean="0"/>
              <a:t>јавности</a:t>
            </a:r>
            <a:r>
              <a:rPr lang="sr-Cyrl-RS" sz="2400" dirty="0" smtClean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Економски</a:t>
            </a:r>
            <a:r>
              <a:rPr lang="en-US" sz="2400" dirty="0"/>
              <a:t> </a:t>
            </a:r>
            <a:r>
              <a:rPr lang="en-US" sz="2400" dirty="0" err="1" smtClean="0"/>
              <a:t>инструменти</a:t>
            </a:r>
            <a:r>
              <a:rPr lang="sr-Cyrl-RS" sz="2400" dirty="0" smtClean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/>
              <a:t>Одговорност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загађивање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 smtClean="0"/>
              <a:t>средине</a:t>
            </a:r>
            <a:r>
              <a:rPr lang="sr-Cyrl-RS" sz="2400" dirty="0" smtClean="0"/>
              <a:t>;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sr-Cyrl-RS" sz="2400" dirty="0" smtClean="0"/>
              <a:t>Надзор.</a:t>
            </a:r>
            <a:endParaRPr lang="sr-Cyrl-RS" sz="2400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1143000"/>
          </a:xfrm>
        </p:spPr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rgbClr val="336699"/>
                </a:solidFill>
              </a:rPr>
              <a:t>ЗАКОН О ЗАШТИТИ ЖИВОТНЕ СРЕДИНЕ - </a:t>
            </a:r>
            <a:r>
              <a:rPr lang="en-US" sz="3200" b="1" dirty="0" err="1" smtClean="0">
                <a:solidFill>
                  <a:srgbClr val="336699"/>
                </a:solidFill>
              </a:rPr>
              <a:t>Управљање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природним</a:t>
            </a:r>
            <a:r>
              <a:rPr lang="en-US" sz="3200" b="1" dirty="0" smtClean="0">
                <a:solidFill>
                  <a:srgbClr val="336699"/>
                </a:solidFill>
              </a:rPr>
              <a:t> </a:t>
            </a:r>
            <a:r>
              <a:rPr lang="en-US" sz="3200" b="1" dirty="0" err="1" smtClean="0">
                <a:solidFill>
                  <a:srgbClr val="336699"/>
                </a:solidFill>
              </a:rPr>
              <a:t>вредностима</a:t>
            </a:r>
            <a:r>
              <a:rPr lang="sr-Cyrl-RS" sz="3200" b="1" dirty="0" smtClean="0"/>
              <a:t> </a:t>
            </a:r>
            <a:endParaRPr lang="en-GB" sz="3200" b="1" dirty="0" smtClean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85750" y="107156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57188" y="1143000"/>
            <a:ext cx="8715375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sr-Cyrl-CS" sz="2400" dirty="0"/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Управљање</a:t>
            </a:r>
            <a:r>
              <a:rPr lang="en-US" sz="2400" b="1" dirty="0" smtClean="0">
                <a:solidFill>
                  <a:srgbClr val="336699"/>
                </a:solidFill>
              </a:rPr>
              <a:t> </a:t>
            </a:r>
            <a:r>
              <a:rPr lang="en-US" sz="2400" b="1" dirty="0" err="1">
                <a:solidFill>
                  <a:srgbClr val="336699"/>
                </a:solidFill>
              </a:rPr>
              <a:t>природним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 err="1" smtClean="0">
                <a:solidFill>
                  <a:srgbClr val="336699"/>
                </a:solidFill>
              </a:rPr>
              <a:t>вредностима</a:t>
            </a:r>
            <a:r>
              <a:rPr lang="sr-Cyrl-RS" sz="2400" b="1" dirty="0"/>
              <a:t> </a:t>
            </a:r>
            <a:r>
              <a:rPr lang="sr-Cyrl-RS" sz="2400" dirty="0" smtClean="0"/>
              <a:t>о</a:t>
            </a:r>
            <a:r>
              <a:rPr lang="en-US" sz="2400" dirty="0" err="1" smtClean="0"/>
              <a:t>стварује</a:t>
            </a:r>
            <a:r>
              <a:rPr lang="en-US" sz="2400" dirty="0" smtClean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планирањем</a:t>
            </a:r>
            <a:r>
              <a:rPr lang="en-US" sz="2400" dirty="0"/>
              <a:t> </a:t>
            </a:r>
            <a:r>
              <a:rPr lang="en-US" sz="2400" dirty="0" err="1"/>
              <a:t>одрживог</a:t>
            </a:r>
            <a:r>
              <a:rPr lang="en-US" sz="2400" dirty="0"/>
              <a:t> </a:t>
            </a:r>
            <a:r>
              <a:rPr lang="en-US" sz="2400" dirty="0" err="1"/>
              <a:t>коришћења</a:t>
            </a:r>
            <a:r>
              <a:rPr lang="en-US" sz="2400" dirty="0"/>
              <a:t> и </a:t>
            </a:r>
            <a:r>
              <a:rPr lang="en-US" sz="2400" dirty="0" err="1"/>
              <a:t>очувања</a:t>
            </a:r>
            <a:r>
              <a:rPr lang="en-US" sz="2400" dirty="0"/>
              <a:t> </a:t>
            </a:r>
            <a:r>
              <a:rPr lang="en-US" sz="2400" dirty="0" err="1"/>
              <a:t>њиховог</a:t>
            </a:r>
            <a:r>
              <a:rPr lang="en-US" sz="2400" dirty="0"/>
              <a:t> </a:t>
            </a:r>
            <a:r>
              <a:rPr lang="en-US" sz="2400" dirty="0" err="1"/>
              <a:t>квалитета</a:t>
            </a:r>
            <a:r>
              <a:rPr lang="en-US" sz="2400" dirty="0"/>
              <a:t> и </a:t>
            </a:r>
            <a:r>
              <a:rPr lang="en-US" sz="2400" dirty="0" err="1"/>
              <a:t>разноврсности</a:t>
            </a:r>
            <a:r>
              <a:rPr lang="en-US" sz="2400" dirty="0"/>
              <a:t>, у </a:t>
            </a:r>
            <a:r>
              <a:rPr lang="en-US" sz="2400" dirty="0" err="1"/>
              <a:t>складу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</a:t>
            </a:r>
            <a:r>
              <a:rPr lang="en-US" sz="2400" dirty="0" err="1"/>
              <a:t>условима</a:t>
            </a:r>
            <a:r>
              <a:rPr lang="en-US" sz="2400" dirty="0"/>
              <a:t> и </a:t>
            </a:r>
            <a:r>
              <a:rPr lang="en-US" sz="2400" dirty="0" err="1"/>
              <a:t>мерама</a:t>
            </a:r>
            <a:r>
              <a:rPr lang="en-US" sz="2400" dirty="0"/>
              <a:t> </a:t>
            </a:r>
            <a:r>
              <a:rPr lang="en-US" sz="2400" dirty="0" err="1"/>
              <a:t>заштите</a:t>
            </a:r>
            <a:r>
              <a:rPr lang="en-US" sz="2400" dirty="0"/>
              <a:t> </a:t>
            </a:r>
            <a:r>
              <a:rPr lang="en-US" sz="2400" dirty="0" err="1"/>
              <a:t>животне</a:t>
            </a:r>
            <a:r>
              <a:rPr lang="en-US" sz="2400" dirty="0"/>
              <a:t> </a:t>
            </a:r>
            <a:r>
              <a:rPr lang="en-US" sz="2400" dirty="0" err="1"/>
              <a:t>средине</a:t>
            </a:r>
            <a:r>
              <a:rPr lang="en-US" sz="2400" dirty="0"/>
              <a:t> </a:t>
            </a:r>
            <a:r>
              <a:rPr lang="en-US" sz="2400" dirty="0" err="1" smtClean="0"/>
              <a:t>утврђених</a:t>
            </a:r>
            <a:r>
              <a:rPr lang="sr-Cyrl-RS" sz="2400" dirty="0" smtClean="0"/>
              <a:t> у оквиру </a:t>
            </a:r>
            <a:r>
              <a:rPr lang="en-US" sz="2400" b="1" dirty="0" err="1" smtClean="0"/>
              <a:t>Стратегије</a:t>
            </a:r>
            <a:r>
              <a:rPr lang="en-US" sz="2400" b="1" dirty="0" smtClean="0"/>
              <a:t> </a:t>
            </a:r>
            <a:r>
              <a:rPr lang="en-US" sz="2400" b="1" dirty="0" err="1"/>
              <a:t>просторног</a:t>
            </a:r>
            <a:r>
              <a:rPr lang="en-US" sz="2400" b="1" dirty="0"/>
              <a:t> </a:t>
            </a:r>
            <a:r>
              <a:rPr lang="en-US" sz="2400" b="1" dirty="0" err="1"/>
              <a:t>развоја</a:t>
            </a:r>
            <a:r>
              <a:rPr lang="en-US" sz="2400" b="1" dirty="0"/>
              <a:t> </a:t>
            </a:r>
            <a:r>
              <a:rPr lang="en-US" sz="2400" b="1" dirty="0" err="1"/>
              <a:t>Републике</a:t>
            </a:r>
            <a:r>
              <a:rPr lang="en-US" sz="2400" b="1" dirty="0"/>
              <a:t> </a:t>
            </a:r>
            <a:r>
              <a:rPr lang="en-US" sz="2400" b="1" dirty="0" err="1"/>
              <a:t>Србије</a:t>
            </a:r>
            <a:r>
              <a:rPr lang="en-US" sz="2400" dirty="0"/>
              <a:t> и </a:t>
            </a:r>
            <a:r>
              <a:rPr lang="en-US" sz="2400" b="1" dirty="0" err="1"/>
              <a:t>Националне</a:t>
            </a:r>
            <a:r>
              <a:rPr lang="en-US" sz="2400" b="1" dirty="0"/>
              <a:t> </a:t>
            </a:r>
            <a:r>
              <a:rPr lang="en-US" sz="2400" b="1" dirty="0" err="1"/>
              <a:t>стратегије</a:t>
            </a:r>
            <a:r>
              <a:rPr lang="en-US" sz="2400" b="1" dirty="0"/>
              <a:t> </a:t>
            </a:r>
            <a:r>
              <a:rPr lang="en-US" sz="2400" b="1" dirty="0" err="1"/>
              <a:t>одрживог</a:t>
            </a:r>
            <a:r>
              <a:rPr lang="en-US" sz="2400" b="1" dirty="0"/>
              <a:t> </a:t>
            </a:r>
            <a:r>
              <a:rPr lang="en-US" sz="2400" b="1" dirty="0" err="1"/>
              <a:t>коришћења</a:t>
            </a:r>
            <a:r>
              <a:rPr lang="en-US" sz="2400" b="1" dirty="0"/>
              <a:t> </a:t>
            </a:r>
            <a:r>
              <a:rPr lang="en-US" sz="2400" b="1" dirty="0" err="1"/>
              <a:t>природних</a:t>
            </a:r>
            <a:r>
              <a:rPr lang="en-US" sz="2400" b="1" dirty="0"/>
              <a:t> </a:t>
            </a:r>
            <a:r>
              <a:rPr lang="en-US" sz="2400" b="1" dirty="0" err="1"/>
              <a:t>ресурса</a:t>
            </a:r>
            <a:r>
              <a:rPr lang="en-US" sz="2400" b="1" dirty="0"/>
              <a:t> и </a:t>
            </a:r>
            <a:r>
              <a:rPr lang="en-US" sz="2400" b="1" dirty="0" err="1" smtClean="0"/>
              <a:t>добара</a:t>
            </a:r>
            <a:r>
              <a:rPr lang="sr-Cyrl-RS" sz="2400" dirty="0" smtClean="0"/>
              <a:t>.</a:t>
            </a:r>
          </a:p>
          <a:p>
            <a:endParaRPr lang="sr-Cyrl-RS" sz="1200" b="1" dirty="0" smtClean="0"/>
          </a:p>
          <a:p>
            <a:pPr>
              <a:buFont typeface="Arial" pitchFamily="34" charset="0"/>
              <a:buChar char="•"/>
            </a:pPr>
            <a:r>
              <a:rPr lang="sr-Cyrl-RS" sz="2400" b="1" dirty="0"/>
              <a:t> </a:t>
            </a:r>
            <a:r>
              <a:rPr lang="en-US" sz="2400" dirty="0" err="1" smtClean="0"/>
              <a:t>Природне</a:t>
            </a:r>
            <a:r>
              <a:rPr lang="en-US" sz="2400" dirty="0" smtClean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:</a:t>
            </a:r>
            <a:endParaRPr lang="sr-Cyrl-BA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1) </a:t>
            </a:r>
            <a:r>
              <a:rPr lang="en-US" sz="2400" b="1" dirty="0" err="1"/>
              <a:t>природни</a:t>
            </a:r>
            <a:r>
              <a:rPr lang="en-US" sz="2400" b="1" dirty="0"/>
              <a:t> </a:t>
            </a:r>
            <a:r>
              <a:rPr lang="en-US" sz="2400" b="1" dirty="0" err="1"/>
              <a:t>ресурси</a:t>
            </a:r>
            <a:r>
              <a:rPr lang="en-US" sz="2400" b="1" dirty="0"/>
              <a:t> </a:t>
            </a:r>
            <a:r>
              <a:rPr lang="en-US" sz="2400" dirty="0" err="1"/>
              <a:t>као</a:t>
            </a:r>
            <a:r>
              <a:rPr lang="en-US" sz="2400" dirty="0"/>
              <a:t> </a:t>
            </a:r>
            <a:r>
              <a:rPr lang="en-US" sz="2400" dirty="0" err="1"/>
              <a:t>обновљиве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необновљиве</a:t>
            </a:r>
            <a:r>
              <a:rPr lang="en-US" sz="2400" dirty="0"/>
              <a:t> </a:t>
            </a:r>
            <a:r>
              <a:rPr lang="en-US" sz="2400" dirty="0" err="1"/>
              <a:t>геолошке</a:t>
            </a:r>
            <a:r>
              <a:rPr lang="en-US" sz="2400" dirty="0"/>
              <a:t>, </a:t>
            </a:r>
            <a:r>
              <a:rPr lang="en-US" sz="2400" dirty="0" err="1"/>
              <a:t>хидролошке</a:t>
            </a:r>
            <a:r>
              <a:rPr lang="en-US" sz="2400" dirty="0"/>
              <a:t> и </a:t>
            </a:r>
            <a:r>
              <a:rPr lang="en-US" sz="2400" dirty="0" err="1"/>
              <a:t>биолошке</a:t>
            </a:r>
            <a:r>
              <a:rPr lang="en-US" sz="2400" dirty="0"/>
              <a:t> </a:t>
            </a:r>
            <a:r>
              <a:rPr lang="en-US" sz="2400" dirty="0" err="1"/>
              <a:t>вредности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, </a:t>
            </a:r>
            <a:r>
              <a:rPr lang="en-US" sz="2400" dirty="0" err="1"/>
              <a:t>директно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индиректно</a:t>
            </a:r>
            <a:r>
              <a:rPr lang="en-US" sz="2400" dirty="0"/>
              <a:t>, </a:t>
            </a:r>
            <a:r>
              <a:rPr lang="en-US" sz="2400" dirty="0" err="1"/>
              <a:t>могу</a:t>
            </a:r>
            <a:r>
              <a:rPr lang="en-US" sz="2400" dirty="0"/>
              <a:t> </a:t>
            </a:r>
            <a:r>
              <a:rPr lang="en-US" sz="2400" dirty="0" err="1"/>
              <a:t>користити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употребити</a:t>
            </a:r>
            <a:r>
              <a:rPr lang="en-US" sz="2400" dirty="0"/>
              <a:t>, а </a:t>
            </a:r>
            <a:r>
              <a:rPr lang="en-US" sz="2400" dirty="0" err="1"/>
              <a:t>имају</a:t>
            </a:r>
            <a:r>
              <a:rPr lang="en-US" sz="2400" dirty="0"/>
              <a:t> </a:t>
            </a:r>
            <a:r>
              <a:rPr lang="en-US" sz="2400" dirty="0" err="1"/>
              <a:t>реалну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потенцијалну</a:t>
            </a:r>
            <a:r>
              <a:rPr lang="en-US" sz="2400" dirty="0"/>
              <a:t> </a:t>
            </a:r>
            <a:r>
              <a:rPr lang="en-US" sz="2400" dirty="0" err="1"/>
              <a:t>економску</a:t>
            </a:r>
            <a:r>
              <a:rPr lang="en-US" sz="2400" dirty="0"/>
              <a:t> </a:t>
            </a:r>
            <a:r>
              <a:rPr lang="en-US" sz="2400" dirty="0" err="1"/>
              <a:t>вредност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2) </a:t>
            </a:r>
            <a:r>
              <a:rPr lang="en-US" sz="2400" b="1" dirty="0" err="1"/>
              <a:t>заштићена</a:t>
            </a:r>
            <a:r>
              <a:rPr lang="en-US" sz="2400" b="1" dirty="0"/>
              <a:t> </a:t>
            </a:r>
            <a:r>
              <a:rPr lang="en-US" sz="2400" b="1" dirty="0" err="1"/>
              <a:t>природна</a:t>
            </a:r>
            <a:r>
              <a:rPr lang="en-US" sz="2400" b="1" dirty="0"/>
              <a:t> </a:t>
            </a:r>
            <a:r>
              <a:rPr lang="en-US" sz="2400" b="1" dirty="0" err="1"/>
              <a:t>добра</a:t>
            </a:r>
            <a:r>
              <a:rPr lang="en-US" sz="2400" dirty="0"/>
              <a:t>;</a:t>
            </a:r>
            <a:endParaRPr lang="sr-Cyrl-BA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3) </a:t>
            </a:r>
            <a:r>
              <a:rPr lang="en-US" sz="2400" b="1" dirty="0" err="1"/>
              <a:t>јавна</a:t>
            </a:r>
            <a:r>
              <a:rPr lang="en-US" sz="2400" b="1" dirty="0"/>
              <a:t> </a:t>
            </a:r>
            <a:r>
              <a:rPr lang="en-US" sz="2400" b="1" dirty="0" err="1"/>
              <a:t>природна</a:t>
            </a:r>
            <a:r>
              <a:rPr lang="en-US" sz="2400" b="1" dirty="0"/>
              <a:t> </a:t>
            </a:r>
            <a:r>
              <a:rPr lang="en-US" sz="2400" b="1" dirty="0" err="1"/>
              <a:t>добра</a:t>
            </a:r>
            <a:r>
              <a:rPr lang="en-US" sz="2400" dirty="0"/>
              <a:t>.</a:t>
            </a:r>
            <a:endParaRPr lang="sr-Cyrl-BA" sz="2400" dirty="0"/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sr-Cyrl-RS" sz="2400" b="1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defRPr/>
            </a:pPr>
            <a:endParaRPr lang="sl-SI" sz="2400" dirty="0"/>
          </a:p>
          <a:p>
            <a:pPr>
              <a:defRPr/>
            </a:pPr>
            <a:endParaRPr lang="sl-SI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1269</TotalTime>
  <Words>1808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prezentacija_upravljanje konacno</vt:lpstr>
      <vt:lpstr>ТРАНСПОРТ, САОБРАЋАЈ И ОКРУЖЕЊЕ    ЗАКОНСКА РЕГУЛАТИВА КОЈА СЕ ОДНОСИ НА ЗАШТИТУ ЖИВОТНЕ СРЕДИНЕ  </vt:lpstr>
      <vt:lpstr>ХИЈЕРАРХИЈА ДОКУМЕНАТА У ОКВИРУ ЗАКОНСКЕ РЕГУЛАТИВЕ</vt:lpstr>
      <vt:lpstr>ОБЛАСТИ НА КОЈЕ СЕ ОДНОСИ ЗАКОНСКА РЕГУЛАТИВА</vt:lpstr>
      <vt:lpstr>ЗАКОНСКА РЕГУЛАТИВА (2019. година)</vt:lpstr>
      <vt:lpstr>ЗАКОНСКА РЕГУЛАТИВА (2019. година)</vt:lpstr>
      <vt:lpstr>ЗАКОНСКА РЕГУЛАТИВА (2019. година)</vt:lpstr>
      <vt:lpstr>ЗАКОН О ЗАШТИТИ ЖИВОТНЕ СРЕДИНЕ</vt:lpstr>
      <vt:lpstr>ЗАКОН О ЗАШТИТИ ЖИВОТНЕ СРЕДИНЕ</vt:lpstr>
      <vt:lpstr>ЗАКОН О ЗАШТИТИ ЖИВОТНЕ СРЕДИНЕ - Управљање природним вредностима </vt:lpstr>
      <vt:lpstr>ЗАКОН О ЗАШТИТИ ЖИВОТНЕ СРЕДИНЕ - Управљање природним вредностима </vt:lpstr>
      <vt:lpstr>ЗАКОН О ЗАШТИТИ ЖИВОТНЕ СРЕДИНЕ - Управљање природним вредностима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Мере и услови заштите животне средине </vt:lpstr>
      <vt:lpstr>ЗАКОН О ЗАШТИТИ ЖИВОТНЕ СРЕДИНЕ - Праћење стања животне средине</vt:lpstr>
      <vt:lpstr>ЗАКОН О ЗАШТИТИ ЖИВОТНЕ СРЕДИНЕ - Праћење стања животне средине</vt:lpstr>
      <vt:lpstr>ЗАКОН О ЗАШТИТИ ЖИВОТНЕ СРЕДИНЕ - Информисање и учешће јавности</vt:lpstr>
      <vt:lpstr>ЗАКОН О ЗАШТИТИ ЖИВОТНЕ СРЕДИНЕ - Економски инструменти</vt:lpstr>
    </vt:vector>
  </TitlesOfParts>
  <Company>Wild Bunch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Branko</cp:lastModifiedBy>
  <cp:revision>229</cp:revision>
  <dcterms:created xsi:type="dcterms:W3CDTF">2005-10-26T20:51:41Z</dcterms:created>
  <dcterms:modified xsi:type="dcterms:W3CDTF">2019-10-23T06:51:39Z</dcterms:modified>
</cp:coreProperties>
</file>