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4" r:id="rId3"/>
    <p:sldId id="285" r:id="rId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1E578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2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7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Наслов графикона</a:t>
            </a:r>
            <a:endParaRPr lang="sr-Latn-RS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Серија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EF-496F-968C-12F1CF576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Серија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2EF-496F-968C-12F1CF5762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Серија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2EF-496F-968C-12F1CF576270}"/>
            </c:ext>
          </c:extLst>
        </c:ser>
        <c:dLbls>
          <c:showVal val="1"/>
        </c:dLbls>
        <c:gapWidth val="219"/>
        <c:overlap val="-27"/>
        <c:axId val="90977792"/>
        <c:axId val="90979328"/>
      </c:barChart>
      <c:catAx>
        <c:axId val="9097779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79328"/>
        <c:crosses val="autoZero"/>
        <c:auto val="1"/>
        <c:lblAlgn val="ctr"/>
        <c:lblOffset val="100"/>
      </c:catAx>
      <c:valAx>
        <c:axId val="9097932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977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D714E-108F-47C8-9868-3FFA577D6B22}" type="datetimeFigureOut">
              <a:rPr lang="sr-Latn-RS" smtClean="0"/>
              <a:pPr/>
              <a:t>19.6.2025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15E9B-F8F8-4FA8-BE3A-00BE8F40698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988400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DF269-521E-4B12-A6E5-D59C88C2B601}" type="datetimeFigureOut">
              <a:rPr lang="sr-Latn-RS" smtClean="0"/>
              <a:pPr/>
              <a:t>19.6.2025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4B4A3-5BD7-4D53-BBD1-F3178D2FE7E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26527376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 презентације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6475-5A6F-42DC-A20E-5CD6159ADAA8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Поднаслов презентације</a:t>
            </a:r>
            <a:endParaRPr lang="sr-Latn-R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0" y="5691673"/>
            <a:ext cx="9144000" cy="5281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Место и датум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5013" y="1122363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82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C863CF42-AF2D-467E-A86E-921779ACBB86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731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41E0A76F-A858-4830-884B-9E9914C82A13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RS" dirty="0"/>
              <a:t>Слика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173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B327E440-2A8B-43FA-8E62-283731874734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428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502507"/>
            <a:ext cx="7734300" cy="5674455"/>
          </a:xfr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8C4348E8-5F32-4135-9735-14DFEF197A78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02508"/>
            <a:ext cx="2628900" cy="5674454"/>
          </a:xfrm>
        </p:spPr>
        <p:txBody>
          <a:bodyPr vert="eaVert"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1992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D77415B9-F7E1-4329-86C5-BFD9CA71CB2B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250076" y="4549867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r-Latn-RS" dirty="0">
                <a:solidFill>
                  <a:schemeClr val="bg1">
                    <a:lumMod val="50000"/>
                  </a:schemeClr>
                </a:solidFill>
              </a:rPr>
              <a:t>ww.sf.bg.ac.rs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38200" y="1374682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r-Cyrl-RS" sz="3600" b="1" dirty="0">
                <a:solidFill>
                  <a:schemeClr val="accent1">
                    <a:lumMod val="50000"/>
                  </a:schemeClr>
                </a:solidFill>
                <a:latin typeface="Tw Cen MT (Body)Body)"/>
              </a:rPr>
              <a:t>ХВАЛА НА ПАЖЊИ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553738"/>
            <a:ext cx="9144000" cy="7507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Текст</a:t>
            </a:r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6000" y="5100435"/>
            <a:ext cx="720000" cy="72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9396" y="3872332"/>
            <a:ext cx="3933209" cy="60862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230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9340421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Поднаслов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77415B9-F7E1-4329-86C5-BFD9CA71CB2B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850" y="562011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4556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E24CC09-28A3-4024-98F4-C9F66E8E8861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358973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A825FD8A-1FFE-4238-BA14-C5F811CB1A6B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86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8054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="" xmlns:p14="http://schemas.microsoft.com/office/powerpoint/2010/main" val="418357086"/>
              </p:ext>
            </p:extLst>
          </p:nvPr>
        </p:nvGraphicFramePr>
        <p:xfrm>
          <a:off x="838200" y="2287207"/>
          <a:ext cx="10515600" cy="3283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="" xmlns:a16="http://schemas.microsoft.com/office/drawing/2014/main" val="1807481349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3859357337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48593584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1647843584"/>
                    </a:ext>
                  </a:extLst>
                </a:gridCol>
                <a:gridCol w="2103120">
                  <a:extLst>
                    <a:ext uri="{9D8B030D-6E8A-4147-A177-3AD203B41FA5}">
                      <a16:colId xmlns="" xmlns:a16="http://schemas.microsoft.com/office/drawing/2014/main" val="1157887910"/>
                    </a:ext>
                  </a:extLst>
                </a:gridCol>
              </a:tblGrid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0"/>
                        </a:spcBef>
                      </a:pPr>
                      <a:r>
                        <a:rPr lang="sr-Cyrl-RS" dirty="0"/>
                        <a:t>Колона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4</a:t>
                      </a: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932590650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4381148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2485372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1515901"/>
                  </a:ext>
                </a:extLst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Табела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42254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12" name="Content Placeholder 3">
            <a:extLst>
              <a:ext uri="{FF2B5EF4-FFF2-40B4-BE49-F238E27FC236}">
                <a16:creationId xmlns="" xmlns:a16="http://schemas.microsoft.com/office/drawing/2014/main" id="{C068A37D-29CE-3143-9685-3E757B766BAC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="" xmlns:p14="http://schemas.microsoft.com/office/powerpoint/2010/main" val="2823881815"/>
              </p:ext>
            </p:extLst>
          </p:nvPr>
        </p:nvGraphicFramePr>
        <p:xfrm>
          <a:off x="838200" y="1734937"/>
          <a:ext cx="10515600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Графикон</a:t>
            </a:r>
            <a:endParaRPr lang="sr-Latn-RS" dirty="0"/>
          </a:p>
        </p:txBody>
      </p:sp>
    </p:spTree>
    <p:extLst>
      <p:ext uri="{BB962C8B-B14F-4D97-AF65-F5344CB8AC3E}">
        <p14:creationId xmlns="" xmlns:p14="http://schemas.microsoft.com/office/powerpoint/2010/main" val="80449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9CD9DD0-17BE-4D06-B789-47356A50A0A7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5786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415B9-F7E1-4329-86C5-BFD9CA71CB2B}" type="datetime1">
              <a:rPr lang="sr-Latn-RS" smtClean="0"/>
              <a:pPr/>
              <a:t>19.6.2025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="" xmlns:p14="http://schemas.microsoft.com/office/powerpoint/2010/main" val="169735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E578E"/>
          </a:solidFill>
          <a:latin typeface="Tw Cen MT (Body)Body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 (Body)Body)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(Body)Body)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 (Body)Body)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11414"/>
          </a:xfrm>
        </p:spPr>
        <p:txBody>
          <a:bodyPr/>
          <a:lstStyle/>
          <a:p>
            <a:r>
              <a:rPr lang="sr-Latn-RS" u="sng" dirty="0" smtClean="0"/>
              <a:t>INEK II.2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>Neto sadašnja vrednost i interna stopa prinosa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2060"/>
                </a:solidFill>
              </a:rPr>
              <a:t>REŠENI ZADACI – </a:t>
            </a:r>
            <a:r>
              <a:rPr lang="sr-Latn-RS" b="1" u="sng" dirty="0" smtClean="0">
                <a:solidFill>
                  <a:srgbClr val="002060"/>
                </a:solidFill>
              </a:rPr>
              <a:t>PUSTITI SLIDE SHOW RADI PRAĆENJA REDOSLEDA OBRAČUNA</a:t>
            </a:r>
            <a:endParaRPr lang="sr-Latn-RS" b="1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043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78F05AD-79DD-F830-1B7D-A2AA5D4D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500B2A4A-9AAA-6C31-60FB-CD70F96AA4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099"/>
          </a:xfrm>
        </p:spPr>
        <p:txBody>
          <a:bodyPr/>
          <a:lstStyle/>
          <a:p>
            <a:r>
              <a:rPr lang="sr-Latn-RS" dirty="0"/>
              <a:t>Neto sadašnja vrednost</a:t>
            </a:r>
            <a:endParaRPr lang="en-US" dirty="0"/>
          </a:p>
        </p:txBody>
      </p:sp>
      <p:sp>
        <p:nvSpPr>
          <p:cNvPr id="11" name="AutoShape 3">
            <a:extLst>
              <a:ext uri="{FF2B5EF4-FFF2-40B4-BE49-F238E27FC236}">
                <a16:creationId xmlns="" xmlns:a16="http://schemas.microsoft.com/office/drawing/2014/main" id="{9900C421-3366-F8E2-7A7C-6B790158F7B8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263650" y="1068388"/>
            <a:ext cx="9664700" cy="542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5">
            <a:extLst>
              <a:ext uri="{FF2B5EF4-FFF2-40B4-BE49-F238E27FC236}">
                <a16:creationId xmlns="" xmlns:a16="http://schemas.microsoft.com/office/drawing/2014/main" id="{A892B8AC-9D73-A64B-1E42-E1A2A2E05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1092200"/>
            <a:ext cx="925513" cy="757237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6">
            <a:extLst>
              <a:ext uri="{FF2B5EF4-FFF2-40B4-BE49-F238E27FC236}">
                <a16:creationId xmlns="" xmlns:a16="http://schemas.microsoft.com/office/drawing/2014/main" id="{8ACF4ACB-7E82-BC17-723C-CD204C95E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092200"/>
            <a:ext cx="1703388" cy="379412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7">
            <a:extLst>
              <a:ext uri="{FF2B5EF4-FFF2-40B4-BE49-F238E27FC236}">
                <a16:creationId xmlns="" xmlns:a16="http://schemas.microsoft.com/office/drawing/2014/main" id="{9ED0FE77-8B36-0E17-D9C7-47992A997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1092200"/>
            <a:ext cx="1719263" cy="379412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8">
            <a:extLst>
              <a:ext uri="{FF2B5EF4-FFF2-40B4-BE49-F238E27FC236}">
                <a16:creationId xmlns="" xmlns:a16="http://schemas.microsoft.com/office/drawing/2014/main" id="{40F9D45C-8F09-8D11-50AE-48589E610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1092200"/>
            <a:ext cx="1055688" cy="757237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9">
            <a:extLst>
              <a:ext uri="{FF2B5EF4-FFF2-40B4-BE49-F238E27FC236}">
                <a16:creationId xmlns="" xmlns:a16="http://schemas.microsoft.com/office/drawing/2014/main" id="{BB9B59D0-7D15-DB61-3C25-5A8894EF8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1092200"/>
            <a:ext cx="1073150" cy="757237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10">
            <a:extLst>
              <a:ext uri="{FF2B5EF4-FFF2-40B4-BE49-F238E27FC236}">
                <a16:creationId xmlns="" xmlns:a16="http://schemas.microsoft.com/office/drawing/2014/main" id="{9440B40B-A97F-D06C-7C38-13BAD40E2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1092200"/>
            <a:ext cx="1579563" cy="757237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11">
            <a:extLst>
              <a:ext uri="{FF2B5EF4-FFF2-40B4-BE49-F238E27FC236}">
                <a16:creationId xmlns="" xmlns:a16="http://schemas.microsoft.com/office/drawing/2014/main" id="{27BCF4AD-5E6D-622F-FF75-482E1E3BA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1092200"/>
            <a:ext cx="1587500" cy="757237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12">
            <a:extLst>
              <a:ext uri="{FF2B5EF4-FFF2-40B4-BE49-F238E27FC236}">
                <a16:creationId xmlns="" xmlns:a16="http://schemas.microsoft.com/office/drawing/2014/main" id="{61889C70-DB71-292F-CF99-DF68955E6D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471612"/>
            <a:ext cx="855663" cy="377825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13">
            <a:extLst>
              <a:ext uri="{FF2B5EF4-FFF2-40B4-BE49-F238E27FC236}">
                <a16:creationId xmlns="" xmlns:a16="http://schemas.microsoft.com/office/drawing/2014/main" id="{BD3F7BCA-FD28-2BE3-0A94-12B34F0F6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1471612"/>
            <a:ext cx="847725" cy="377825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14">
            <a:extLst>
              <a:ext uri="{FF2B5EF4-FFF2-40B4-BE49-F238E27FC236}">
                <a16:creationId xmlns="" xmlns:a16="http://schemas.microsoft.com/office/drawing/2014/main" id="{2BA0F02F-36BE-074E-F118-FFD5DDDB2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1471612"/>
            <a:ext cx="863600" cy="377825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15">
            <a:extLst>
              <a:ext uri="{FF2B5EF4-FFF2-40B4-BE49-F238E27FC236}">
                <a16:creationId xmlns="" xmlns:a16="http://schemas.microsoft.com/office/drawing/2014/main" id="{B0F27F26-0857-89C6-55E7-CF102E309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1471612"/>
            <a:ext cx="855663" cy="377825"/>
          </a:xfrm>
          <a:prstGeom prst="rect">
            <a:avLst/>
          </a:prstGeom>
          <a:solidFill>
            <a:srgbClr val="1E578E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16">
            <a:extLst>
              <a:ext uri="{FF2B5EF4-FFF2-40B4-BE49-F238E27FC236}">
                <a16:creationId xmlns="" xmlns:a16="http://schemas.microsoft.com/office/drawing/2014/main" id="{88FA4DB9-F198-4736-F2A0-EE9259373D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1849437"/>
            <a:ext cx="92551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17">
            <a:extLst>
              <a:ext uri="{FF2B5EF4-FFF2-40B4-BE49-F238E27FC236}">
                <a16:creationId xmlns="" xmlns:a16="http://schemas.microsoft.com/office/drawing/2014/main" id="{D7AFA972-0DE0-FA28-A50F-A35AF0252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1849437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18">
            <a:extLst>
              <a:ext uri="{FF2B5EF4-FFF2-40B4-BE49-F238E27FC236}">
                <a16:creationId xmlns="" xmlns:a16="http://schemas.microsoft.com/office/drawing/2014/main" id="{8BF67EC3-0C9A-8D90-F1E3-A686486D7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1849437"/>
            <a:ext cx="847725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19">
            <a:extLst>
              <a:ext uri="{FF2B5EF4-FFF2-40B4-BE49-F238E27FC236}">
                <a16:creationId xmlns="" xmlns:a16="http://schemas.microsoft.com/office/drawing/2014/main" id="{C506A26A-CF5F-97BC-BB24-E0B4F4E31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1849437"/>
            <a:ext cx="8636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20">
            <a:extLst>
              <a:ext uri="{FF2B5EF4-FFF2-40B4-BE49-F238E27FC236}">
                <a16:creationId xmlns="" xmlns:a16="http://schemas.microsoft.com/office/drawing/2014/main" id="{5749F35E-7E6D-0B68-CEE0-A7EBFA4950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1849437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21">
            <a:extLst>
              <a:ext uri="{FF2B5EF4-FFF2-40B4-BE49-F238E27FC236}">
                <a16:creationId xmlns="" xmlns:a16="http://schemas.microsoft.com/office/drawing/2014/main" id="{89F6C23A-7B24-9516-881F-6A86C68726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1849437"/>
            <a:ext cx="1055688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22">
            <a:extLst>
              <a:ext uri="{FF2B5EF4-FFF2-40B4-BE49-F238E27FC236}">
                <a16:creationId xmlns="" xmlns:a16="http://schemas.microsoft.com/office/drawing/2014/main" id="{D565461A-8C41-0616-F80F-2C0A5A3DE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1849437"/>
            <a:ext cx="107315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23">
            <a:extLst>
              <a:ext uri="{FF2B5EF4-FFF2-40B4-BE49-F238E27FC236}">
                <a16:creationId xmlns="" xmlns:a16="http://schemas.microsoft.com/office/drawing/2014/main" id="{F5B38BE2-D5D3-72AC-C0F0-7A47173EC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1849437"/>
            <a:ext cx="15795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24">
            <a:extLst>
              <a:ext uri="{FF2B5EF4-FFF2-40B4-BE49-F238E27FC236}">
                <a16:creationId xmlns="" xmlns:a16="http://schemas.microsoft.com/office/drawing/2014/main" id="{A8CA3F44-84EB-761C-12EC-5EB636140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1849437"/>
            <a:ext cx="15875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25">
            <a:extLst>
              <a:ext uri="{FF2B5EF4-FFF2-40B4-BE49-F238E27FC236}">
                <a16:creationId xmlns="" xmlns:a16="http://schemas.microsoft.com/office/drawing/2014/main" id="{DDC48206-E2CD-677F-2C85-39DE7967E4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228850"/>
            <a:ext cx="92551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26">
            <a:extLst>
              <a:ext uri="{FF2B5EF4-FFF2-40B4-BE49-F238E27FC236}">
                <a16:creationId xmlns="" xmlns:a16="http://schemas.microsoft.com/office/drawing/2014/main" id="{F8C907F5-49AA-24EA-C47C-5B30E17DEB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228850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27">
            <a:extLst>
              <a:ext uri="{FF2B5EF4-FFF2-40B4-BE49-F238E27FC236}">
                <a16:creationId xmlns="" xmlns:a16="http://schemas.microsoft.com/office/drawing/2014/main" id="{500E6F09-7525-037D-B157-C5EC061EB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2228850"/>
            <a:ext cx="847725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28">
            <a:extLst>
              <a:ext uri="{FF2B5EF4-FFF2-40B4-BE49-F238E27FC236}">
                <a16:creationId xmlns="" xmlns:a16="http://schemas.microsoft.com/office/drawing/2014/main" id="{D046524C-35EF-490E-A1F2-9ADEDA45B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2228850"/>
            <a:ext cx="8636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29">
            <a:extLst>
              <a:ext uri="{FF2B5EF4-FFF2-40B4-BE49-F238E27FC236}">
                <a16:creationId xmlns="" xmlns:a16="http://schemas.microsoft.com/office/drawing/2014/main" id="{A203D0CA-29B5-4708-22B6-46332E4D2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2228850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30">
            <a:extLst>
              <a:ext uri="{FF2B5EF4-FFF2-40B4-BE49-F238E27FC236}">
                <a16:creationId xmlns="" xmlns:a16="http://schemas.microsoft.com/office/drawing/2014/main" id="{B4E9A289-D85B-948B-C717-B1FAA7DD3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2228850"/>
            <a:ext cx="1055688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31">
            <a:extLst>
              <a:ext uri="{FF2B5EF4-FFF2-40B4-BE49-F238E27FC236}">
                <a16:creationId xmlns="" xmlns:a16="http://schemas.microsoft.com/office/drawing/2014/main" id="{205FB021-01BC-1450-EA9D-785A4BA9B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2228850"/>
            <a:ext cx="107315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32">
            <a:extLst>
              <a:ext uri="{FF2B5EF4-FFF2-40B4-BE49-F238E27FC236}">
                <a16:creationId xmlns="" xmlns:a16="http://schemas.microsoft.com/office/drawing/2014/main" id="{EAF2AD97-5DB7-935D-02E5-DE6AD0A49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2228850"/>
            <a:ext cx="15795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33">
            <a:extLst>
              <a:ext uri="{FF2B5EF4-FFF2-40B4-BE49-F238E27FC236}">
                <a16:creationId xmlns="" xmlns:a16="http://schemas.microsoft.com/office/drawing/2014/main" id="{C337379E-EF13-1634-E086-F1A358EA4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2228850"/>
            <a:ext cx="15875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34">
            <a:extLst>
              <a:ext uri="{FF2B5EF4-FFF2-40B4-BE49-F238E27FC236}">
                <a16:creationId xmlns="" xmlns:a16="http://schemas.microsoft.com/office/drawing/2014/main" id="{EC8D8CA5-506C-EA43-C50D-06C73C863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608262"/>
            <a:ext cx="925513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35">
            <a:extLst>
              <a:ext uri="{FF2B5EF4-FFF2-40B4-BE49-F238E27FC236}">
                <a16:creationId xmlns="" xmlns:a16="http://schemas.microsoft.com/office/drawing/2014/main" id="{CC3C0F07-79DD-BE8D-66E2-9A3B291924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608262"/>
            <a:ext cx="855663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36">
            <a:extLst>
              <a:ext uri="{FF2B5EF4-FFF2-40B4-BE49-F238E27FC236}">
                <a16:creationId xmlns="" xmlns:a16="http://schemas.microsoft.com/office/drawing/2014/main" id="{C15BC80F-BD2D-4D4E-481A-57AD9DE3E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2608262"/>
            <a:ext cx="847725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37">
            <a:extLst>
              <a:ext uri="{FF2B5EF4-FFF2-40B4-BE49-F238E27FC236}">
                <a16:creationId xmlns="" xmlns:a16="http://schemas.microsoft.com/office/drawing/2014/main" id="{734E53FF-6EDB-E945-286C-3418C6AC4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2608262"/>
            <a:ext cx="863600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38">
            <a:extLst>
              <a:ext uri="{FF2B5EF4-FFF2-40B4-BE49-F238E27FC236}">
                <a16:creationId xmlns="" xmlns:a16="http://schemas.microsoft.com/office/drawing/2014/main" id="{E106BB73-58AE-E5F0-22AA-759E66646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2608262"/>
            <a:ext cx="855663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39">
            <a:extLst>
              <a:ext uri="{FF2B5EF4-FFF2-40B4-BE49-F238E27FC236}">
                <a16:creationId xmlns="" xmlns:a16="http://schemas.microsoft.com/office/drawing/2014/main" id="{7C109CFF-5B4E-F14B-A54E-6E28E5D08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2608262"/>
            <a:ext cx="1055688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40">
            <a:extLst>
              <a:ext uri="{FF2B5EF4-FFF2-40B4-BE49-F238E27FC236}">
                <a16:creationId xmlns="" xmlns:a16="http://schemas.microsoft.com/office/drawing/2014/main" id="{433D68C8-A2DD-1F16-F6A6-5A4CC6B605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2608262"/>
            <a:ext cx="1073150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41">
            <a:extLst>
              <a:ext uri="{FF2B5EF4-FFF2-40B4-BE49-F238E27FC236}">
                <a16:creationId xmlns="" xmlns:a16="http://schemas.microsoft.com/office/drawing/2014/main" id="{41C59DAD-D48D-69F3-11B8-FD6EF9885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2608262"/>
            <a:ext cx="1579563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42">
            <a:extLst>
              <a:ext uri="{FF2B5EF4-FFF2-40B4-BE49-F238E27FC236}">
                <a16:creationId xmlns="" xmlns:a16="http://schemas.microsoft.com/office/drawing/2014/main" id="{AE666130-FF02-C6D7-855A-412A8A985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2608262"/>
            <a:ext cx="1587500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43">
            <a:extLst>
              <a:ext uri="{FF2B5EF4-FFF2-40B4-BE49-F238E27FC236}">
                <a16:creationId xmlns="" xmlns:a16="http://schemas.microsoft.com/office/drawing/2014/main" id="{EC120104-6F74-BEEE-991A-0E08FE6DFB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2986087"/>
            <a:ext cx="92551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44">
            <a:extLst>
              <a:ext uri="{FF2B5EF4-FFF2-40B4-BE49-F238E27FC236}">
                <a16:creationId xmlns="" xmlns:a16="http://schemas.microsoft.com/office/drawing/2014/main" id="{18D3C32C-F4F2-A42C-ED5D-2156030D4D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2986087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45">
            <a:extLst>
              <a:ext uri="{FF2B5EF4-FFF2-40B4-BE49-F238E27FC236}">
                <a16:creationId xmlns="" xmlns:a16="http://schemas.microsoft.com/office/drawing/2014/main" id="{86ED7863-E407-C2E2-1754-BCE2EE1B02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2986087"/>
            <a:ext cx="847725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46">
            <a:extLst>
              <a:ext uri="{FF2B5EF4-FFF2-40B4-BE49-F238E27FC236}">
                <a16:creationId xmlns="" xmlns:a16="http://schemas.microsoft.com/office/drawing/2014/main" id="{46E1369F-F7F7-C17C-3D85-5BD962080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2986087"/>
            <a:ext cx="8636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Rectangle 47">
            <a:extLst>
              <a:ext uri="{FF2B5EF4-FFF2-40B4-BE49-F238E27FC236}">
                <a16:creationId xmlns="" xmlns:a16="http://schemas.microsoft.com/office/drawing/2014/main" id="{5A19679E-63C7-2F59-97CE-6FAED5D03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2986087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48">
            <a:extLst>
              <a:ext uri="{FF2B5EF4-FFF2-40B4-BE49-F238E27FC236}">
                <a16:creationId xmlns="" xmlns:a16="http://schemas.microsoft.com/office/drawing/2014/main" id="{5BCD265F-817C-C932-1037-93127FD399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2986087"/>
            <a:ext cx="1055688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49">
            <a:extLst>
              <a:ext uri="{FF2B5EF4-FFF2-40B4-BE49-F238E27FC236}">
                <a16:creationId xmlns="" xmlns:a16="http://schemas.microsoft.com/office/drawing/2014/main" id="{B0D0E153-3278-1CDA-38B8-81B7D9189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2986087"/>
            <a:ext cx="107315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50">
            <a:extLst>
              <a:ext uri="{FF2B5EF4-FFF2-40B4-BE49-F238E27FC236}">
                <a16:creationId xmlns="" xmlns:a16="http://schemas.microsoft.com/office/drawing/2014/main" id="{BED0642D-C2E1-B160-5C5B-F6BB1BAC4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2986087"/>
            <a:ext cx="15795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51">
            <a:extLst>
              <a:ext uri="{FF2B5EF4-FFF2-40B4-BE49-F238E27FC236}">
                <a16:creationId xmlns="" xmlns:a16="http://schemas.microsoft.com/office/drawing/2014/main" id="{6938E71E-A2BE-1D83-B1FA-AD21BA0D2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2986087"/>
            <a:ext cx="15875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52">
            <a:extLst>
              <a:ext uri="{FF2B5EF4-FFF2-40B4-BE49-F238E27FC236}">
                <a16:creationId xmlns="" xmlns:a16="http://schemas.microsoft.com/office/drawing/2014/main" id="{87DD9F78-7E4A-7DA4-A872-CC814048A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3365500"/>
            <a:ext cx="92551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53">
            <a:extLst>
              <a:ext uri="{FF2B5EF4-FFF2-40B4-BE49-F238E27FC236}">
                <a16:creationId xmlns="" xmlns:a16="http://schemas.microsoft.com/office/drawing/2014/main" id="{9138669B-586B-C223-E159-2EAF5680E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3365500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54">
            <a:extLst>
              <a:ext uri="{FF2B5EF4-FFF2-40B4-BE49-F238E27FC236}">
                <a16:creationId xmlns="" xmlns:a16="http://schemas.microsoft.com/office/drawing/2014/main" id="{DCEDFB84-257E-B18F-DE5C-7702B0F99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3365500"/>
            <a:ext cx="847725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Rectangle 55">
            <a:extLst>
              <a:ext uri="{FF2B5EF4-FFF2-40B4-BE49-F238E27FC236}">
                <a16:creationId xmlns="" xmlns:a16="http://schemas.microsoft.com/office/drawing/2014/main" id="{A5D16A6B-36B1-BCA9-0DBA-B4F729EE6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3365500"/>
            <a:ext cx="8636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56">
            <a:extLst>
              <a:ext uri="{FF2B5EF4-FFF2-40B4-BE49-F238E27FC236}">
                <a16:creationId xmlns="" xmlns:a16="http://schemas.microsoft.com/office/drawing/2014/main" id="{6E80B484-4791-6120-CA51-1B7811159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3365500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57">
            <a:extLst>
              <a:ext uri="{FF2B5EF4-FFF2-40B4-BE49-F238E27FC236}">
                <a16:creationId xmlns="" xmlns:a16="http://schemas.microsoft.com/office/drawing/2014/main" id="{84B0502F-35C2-C857-DC50-BE41CBB56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3365500"/>
            <a:ext cx="1055688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58">
            <a:extLst>
              <a:ext uri="{FF2B5EF4-FFF2-40B4-BE49-F238E27FC236}">
                <a16:creationId xmlns="" xmlns:a16="http://schemas.microsoft.com/office/drawing/2014/main" id="{ADB8B9AC-8884-8774-0BC3-2C5014B514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3365500"/>
            <a:ext cx="107315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59">
            <a:extLst>
              <a:ext uri="{FF2B5EF4-FFF2-40B4-BE49-F238E27FC236}">
                <a16:creationId xmlns="" xmlns:a16="http://schemas.microsoft.com/office/drawing/2014/main" id="{B74E8D78-4874-7CC0-5642-E60BF8CBE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3365500"/>
            <a:ext cx="15795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60">
            <a:extLst>
              <a:ext uri="{FF2B5EF4-FFF2-40B4-BE49-F238E27FC236}">
                <a16:creationId xmlns="" xmlns:a16="http://schemas.microsoft.com/office/drawing/2014/main" id="{911A1286-FD3E-4FFE-ACF9-E6E3D80A4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3365500"/>
            <a:ext cx="15875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61">
            <a:extLst>
              <a:ext uri="{FF2B5EF4-FFF2-40B4-BE49-F238E27FC236}">
                <a16:creationId xmlns="" xmlns:a16="http://schemas.microsoft.com/office/drawing/2014/main" id="{FB489346-0494-0798-462F-4780B9F58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0000" y="3744912"/>
            <a:ext cx="925513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62">
            <a:extLst>
              <a:ext uri="{FF2B5EF4-FFF2-40B4-BE49-F238E27FC236}">
                <a16:creationId xmlns="" xmlns:a16="http://schemas.microsoft.com/office/drawing/2014/main" id="{0A56F952-FE58-253B-79E4-54AD7D59D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3744912"/>
            <a:ext cx="855663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63">
            <a:extLst>
              <a:ext uri="{FF2B5EF4-FFF2-40B4-BE49-F238E27FC236}">
                <a16:creationId xmlns="" xmlns:a16="http://schemas.microsoft.com/office/drawing/2014/main" id="{0952F191-CB4C-9829-4171-49240044EB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3744912"/>
            <a:ext cx="847725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64">
            <a:extLst>
              <a:ext uri="{FF2B5EF4-FFF2-40B4-BE49-F238E27FC236}">
                <a16:creationId xmlns="" xmlns:a16="http://schemas.microsoft.com/office/drawing/2014/main" id="{0073C9F9-7304-97C8-D67A-A4ADBD763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3744912"/>
            <a:ext cx="863600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Rectangle 65">
            <a:extLst>
              <a:ext uri="{FF2B5EF4-FFF2-40B4-BE49-F238E27FC236}">
                <a16:creationId xmlns="" xmlns:a16="http://schemas.microsoft.com/office/drawing/2014/main" id="{5B4A1A1B-5259-45BF-0D75-88D42D0C3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3744912"/>
            <a:ext cx="855663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66">
            <a:extLst>
              <a:ext uri="{FF2B5EF4-FFF2-40B4-BE49-F238E27FC236}">
                <a16:creationId xmlns="" xmlns:a16="http://schemas.microsoft.com/office/drawing/2014/main" id="{3F1DF310-0D39-9EC0-6D25-58D25F464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3744912"/>
            <a:ext cx="1055688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Rectangle 67">
            <a:extLst>
              <a:ext uri="{FF2B5EF4-FFF2-40B4-BE49-F238E27FC236}">
                <a16:creationId xmlns="" xmlns:a16="http://schemas.microsoft.com/office/drawing/2014/main" id="{92E1B53B-A743-2761-16CF-AAF84DDFD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3744912"/>
            <a:ext cx="1073150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68">
            <a:extLst>
              <a:ext uri="{FF2B5EF4-FFF2-40B4-BE49-F238E27FC236}">
                <a16:creationId xmlns="" xmlns:a16="http://schemas.microsoft.com/office/drawing/2014/main" id="{11518B9E-FD4B-12CB-AE75-16DA3F2D2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3744912"/>
            <a:ext cx="1579563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69">
            <a:extLst>
              <a:ext uri="{FF2B5EF4-FFF2-40B4-BE49-F238E27FC236}">
                <a16:creationId xmlns="" xmlns:a16="http://schemas.microsoft.com/office/drawing/2014/main" id="{7BDAA933-62BA-B780-C9F5-DB280DCE8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3744912"/>
            <a:ext cx="1587500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70">
            <a:extLst>
              <a:ext uri="{FF2B5EF4-FFF2-40B4-BE49-F238E27FC236}">
                <a16:creationId xmlns="" xmlns:a16="http://schemas.microsoft.com/office/drawing/2014/main" id="{B8D5C63B-5927-39B1-3139-0FCFB3016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4122737"/>
            <a:ext cx="923925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71">
            <a:extLst>
              <a:ext uri="{FF2B5EF4-FFF2-40B4-BE49-F238E27FC236}">
                <a16:creationId xmlns="" xmlns:a16="http://schemas.microsoft.com/office/drawing/2014/main" id="{2FD113E0-1975-52BD-10CD-B624AC73B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122737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72">
            <a:extLst>
              <a:ext uri="{FF2B5EF4-FFF2-40B4-BE49-F238E27FC236}">
                <a16:creationId xmlns="" xmlns:a16="http://schemas.microsoft.com/office/drawing/2014/main" id="{4C8FBD5F-FD47-160E-B7AB-FA70060F7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4122737"/>
            <a:ext cx="847725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Rectangle 73">
            <a:extLst>
              <a:ext uri="{FF2B5EF4-FFF2-40B4-BE49-F238E27FC236}">
                <a16:creationId xmlns="" xmlns:a16="http://schemas.microsoft.com/office/drawing/2014/main" id="{9C7417B0-0E92-C200-44B4-288BCE351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4122737"/>
            <a:ext cx="8636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74">
            <a:extLst>
              <a:ext uri="{FF2B5EF4-FFF2-40B4-BE49-F238E27FC236}">
                <a16:creationId xmlns="" xmlns:a16="http://schemas.microsoft.com/office/drawing/2014/main" id="{8795B8BE-B804-00F5-D50F-D6BA72A59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122737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Rectangle 75">
            <a:extLst>
              <a:ext uri="{FF2B5EF4-FFF2-40B4-BE49-F238E27FC236}">
                <a16:creationId xmlns="" xmlns:a16="http://schemas.microsoft.com/office/drawing/2014/main" id="{FC9279CA-EAD7-4790-0D5D-9E08EB84E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4122737"/>
            <a:ext cx="1055688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76">
            <a:extLst>
              <a:ext uri="{FF2B5EF4-FFF2-40B4-BE49-F238E27FC236}">
                <a16:creationId xmlns="" xmlns:a16="http://schemas.microsoft.com/office/drawing/2014/main" id="{15D82F63-FE86-03F5-AEFF-B5FB6578F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4122737"/>
            <a:ext cx="107315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77">
            <a:extLst>
              <a:ext uri="{FF2B5EF4-FFF2-40B4-BE49-F238E27FC236}">
                <a16:creationId xmlns="" xmlns:a16="http://schemas.microsoft.com/office/drawing/2014/main" id="{EFB8422D-D013-2E1D-7E60-D4C901DB1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4122737"/>
            <a:ext cx="15795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78">
            <a:extLst>
              <a:ext uri="{FF2B5EF4-FFF2-40B4-BE49-F238E27FC236}">
                <a16:creationId xmlns="" xmlns:a16="http://schemas.microsoft.com/office/drawing/2014/main" id="{2D8A4485-3BE7-EE4E-480A-876DE93941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4122737"/>
            <a:ext cx="15875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79">
            <a:extLst>
              <a:ext uri="{FF2B5EF4-FFF2-40B4-BE49-F238E27FC236}">
                <a16:creationId xmlns="" xmlns:a16="http://schemas.microsoft.com/office/drawing/2014/main" id="{946013EB-11E2-8A86-DB78-3DF745496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4502150"/>
            <a:ext cx="923925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80">
            <a:extLst>
              <a:ext uri="{FF2B5EF4-FFF2-40B4-BE49-F238E27FC236}">
                <a16:creationId xmlns="" xmlns:a16="http://schemas.microsoft.com/office/drawing/2014/main" id="{6827AE0C-742C-29F5-3775-86F933112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502150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Rectangle 81">
            <a:extLst>
              <a:ext uri="{FF2B5EF4-FFF2-40B4-BE49-F238E27FC236}">
                <a16:creationId xmlns="" xmlns:a16="http://schemas.microsoft.com/office/drawing/2014/main" id="{3D16E920-AD91-07D6-67C6-787B4569B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4502150"/>
            <a:ext cx="847725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82">
            <a:extLst>
              <a:ext uri="{FF2B5EF4-FFF2-40B4-BE49-F238E27FC236}">
                <a16:creationId xmlns="" xmlns:a16="http://schemas.microsoft.com/office/drawing/2014/main" id="{D5B901D1-0569-AFFE-366A-BB187008D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4502150"/>
            <a:ext cx="8636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Rectangle 83">
            <a:extLst>
              <a:ext uri="{FF2B5EF4-FFF2-40B4-BE49-F238E27FC236}">
                <a16:creationId xmlns="" xmlns:a16="http://schemas.microsoft.com/office/drawing/2014/main" id="{A2556A9C-D052-6CA2-5E41-6DCBD0232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502150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84">
            <a:extLst>
              <a:ext uri="{FF2B5EF4-FFF2-40B4-BE49-F238E27FC236}">
                <a16:creationId xmlns="" xmlns:a16="http://schemas.microsoft.com/office/drawing/2014/main" id="{78AD76B6-580B-A7DD-3C7A-E5A0B3C5E6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4502150"/>
            <a:ext cx="1055688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85">
            <a:extLst>
              <a:ext uri="{FF2B5EF4-FFF2-40B4-BE49-F238E27FC236}">
                <a16:creationId xmlns="" xmlns:a16="http://schemas.microsoft.com/office/drawing/2014/main" id="{52DED7C6-A9C9-DB15-3E21-6334B5F362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4502150"/>
            <a:ext cx="107315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86">
            <a:extLst>
              <a:ext uri="{FF2B5EF4-FFF2-40B4-BE49-F238E27FC236}">
                <a16:creationId xmlns="" xmlns:a16="http://schemas.microsoft.com/office/drawing/2014/main" id="{842D5ADF-B2D8-08D8-2F8F-23BE6E101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4502150"/>
            <a:ext cx="15795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87">
            <a:extLst>
              <a:ext uri="{FF2B5EF4-FFF2-40B4-BE49-F238E27FC236}">
                <a16:creationId xmlns="" xmlns:a16="http://schemas.microsoft.com/office/drawing/2014/main" id="{5CC43BAC-6552-50B0-2669-41317B0BC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4502150"/>
            <a:ext cx="15875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88">
            <a:extLst>
              <a:ext uri="{FF2B5EF4-FFF2-40B4-BE49-F238E27FC236}">
                <a16:creationId xmlns="" xmlns:a16="http://schemas.microsoft.com/office/drawing/2014/main" id="{64AB854E-93FB-41B8-70CB-092BF448D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4881562"/>
            <a:ext cx="923925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Rectangle 89">
            <a:extLst>
              <a:ext uri="{FF2B5EF4-FFF2-40B4-BE49-F238E27FC236}">
                <a16:creationId xmlns="" xmlns:a16="http://schemas.microsoft.com/office/drawing/2014/main" id="{BF73E775-13EB-EBF6-031E-55F54E1B2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4881562"/>
            <a:ext cx="855663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90">
            <a:extLst>
              <a:ext uri="{FF2B5EF4-FFF2-40B4-BE49-F238E27FC236}">
                <a16:creationId xmlns="" xmlns:a16="http://schemas.microsoft.com/office/drawing/2014/main" id="{B5C795A2-86D8-D90C-4A50-9026BFEF5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4881562"/>
            <a:ext cx="847725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Rectangle 91">
            <a:extLst>
              <a:ext uri="{FF2B5EF4-FFF2-40B4-BE49-F238E27FC236}">
                <a16:creationId xmlns="" xmlns:a16="http://schemas.microsoft.com/office/drawing/2014/main" id="{199F4B47-BC39-6B16-2956-1B748D377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4881562"/>
            <a:ext cx="863600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92">
            <a:extLst>
              <a:ext uri="{FF2B5EF4-FFF2-40B4-BE49-F238E27FC236}">
                <a16:creationId xmlns="" xmlns:a16="http://schemas.microsoft.com/office/drawing/2014/main" id="{A3F10CDC-B749-E2EE-CCB5-1CDF1E8F40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4881562"/>
            <a:ext cx="855663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Rectangle 93">
            <a:extLst>
              <a:ext uri="{FF2B5EF4-FFF2-40B4-BE49-F238E27FC236}">
                <a16:creationId xmlns="" xmlns:a16="http://schemas.microsoft.com/office/drawing/2014/main" id="{B3A8B1BB-8242-7051-4F65-57BB985A4E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4881562"/>
            <a:ext cx="1055688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94">
            <a:extLst>
              <a:ext uri="{FF2B5EF4-FFF2-40B4-BE49-F238E27FC236}">
                <a16:creationId xmlns="" xmlns:a16="http://schemas.microsoft.com/office/drawing/2014/main" id="{18EA1BCC-ECC4-373F-8908-CDFFBE9B04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4881562"/>
            <a:ext cx="1073150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95">
            <a:extLst>
              <a:ext uri="{FF2B5EF4-FFF2-40B4-BE49-F238E27FC236}">
                <a16:creationId xmlns="" xmlns:a16="http://schemas.microsoft.com/office/drawing/2014/main" id="{5EC86BDD-4757-2270-9207-D129FF6B8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4881562"/>
            <a:ext cx="1579563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96">
            <a:extLst>
              <a:ext uri="{FF2B5EF4-FFF2-40B4-BE49-F238E27FC236}">
                <a16:creationId xmlns="" xmlns:a16="http://schemas.microsoft.com/office/drawing/2014/main" id="{0F7238B2-0E4E-2CB5-20C3-BAF4FD871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4881562"/>
            <a:ext cx="1587500" cy="3778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Rectangle 97">
            <a:extLst>
              <a:ext uri="{FF2B5EF4-FFF2-40B4-BE49-F238E27FC236}">
                <a16:creationId xmlns="" xmlns:a16="http://schemas.microsoft.com/office/drawing/2014/main" id="{2D82D92C-36B8-CCB1-6349-D92AE747D7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5259387"/>
            <a:ext cx="923925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98">
            <a:extLst>
              <a:ext uri="{FF2B5EF4-FFF2-40B4-BE49-F238E27FC236}">
                <a16:creationId xmlns="" xmlns:a16="http://schemas.microsoft.com/office/drawing/2014/main" id="{CF299D23-91BE-A35F-2FC5-DCA8599ECA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5259387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Rectangle 99">
            <a:extLst>
              <a:ext uri="{FF2B5EF4-FFF2-40B4-BE49-F238E27FC236}">
                <a16:creationId xmlns="" xmlns:a16="http://schemas.microsoft.com/office/drawing/2014/main" id="{412C0CE8-387F-F0C1-14A2-027A57D99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5259387"/>
            <a:ext cx="847725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100">
            <a:extLst>
              <a:ext uri="{FF2B5EF4-FFF2-40B4-BE49-F238E27FC236}">
                <a16:creationId xmlns="" xmlns:a16="http://schemas.microsoft.com/office/drawing/2014/main" id="{CFA3EB70-6957-1C6B-8923-AA84777C4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5259387"/>
            <a:ext cx="8636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101">
            <a:extLst>
              <a:ext uri="{FF2B5EF4-FFF2-40B4-BE49-F238E27FC236}">
                <a16:creationId xmlns="" xmlns:a16="http://schemas.microsoft.com/office/drawing/2014/main" id="{F0D71BEC-5086-016B-EB6A-CCA04E0033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5259387"/>
            <a:ext cx="8556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102">
            <a:extLst>
              <a:ext uri="{FF2B5EF4-FFF2-40B4-BE49-F238E27FC236}">
                <a16:creationId xmlns="" xmlns:a16="http://schemas.microsoft.com/office/drawing/2014/main" id="{4560EB8E-B987-3531-E317-5E86082B06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5259387"/>
            <a:ext cx="1055688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Rectangle 103">
            <a:extLst>
              <a:ext uri="{FF2B5EF4-FFF2-40B4-BE49-F238E27FC236}">
                <a16:creationId xmlns="" xmlns:a16="http://schemas.microsoft.com/office/drawing/2014/main" id="{6DF66BE4-FBB6-4482-7A2A-E20AA2C04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5259387"/>
            <a:ext cx="107315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104">
            <a:extLst>
              <a:ext uri="{FF2B5EF4-FFF2-40B4-BE49-F238E27FC236}">
                <a16:creationId xmlns="" xmlns:a16="http://schemas.microsoft.com/office/drawing/2014/main" id="{A66EFB88-619D-D3CF-E8F9-4395B0F22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5259387"/>
            <a:ext cx="1579563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Rectangle 105">
            <a:extLst>
              <a:ext uri="{FF2B5EF4-FFF2-40B4-BE49-F238E27FC236}">
                <a16:creationId xmlns="" xmlns:a16="http://schemas.microsoft.com/office/drawing/2014/main" id="{D83A6C9C-4BC7-A149-6C79-0292E8AE0F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5259387"/>
            <a:ext cx="1587500" cy="379412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106">
            <a:extLst>
              <a:ext uri="{FF2B5EF4-FFF2-40B4-BE49-F238E27FC236}">
                <a16:creationId xmlns="" xmlns:a16="http://schemas.microsoft.com/office/drawing/2014/main" id="{9B5DF5B1-CEB7-020C-FD64-21ABAE16E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5638800"/>
            <a:ext cx="923925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107">
            <a:extLst>
              <a:ext uri="{FF2B5EF4-FFF2-40B4-BE49-F238E27FC236}">
                <a16:creationId xmlns="" xmlns:a16="http://schemas.microsoft.com/office/drawing/2014/main" id="{9876AB78-0213-9793-AFC1-F3A58C04A8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513" y="5638800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08">
            <a:extLst>
              <a:ext uri="{FF2B5EF4-FFF2-40B4-BE49-F238E27FC236}">
                <a16:creationId xmlns="" xmlns:a16="http://schemas.microsoft.com/office/drawing/2014/main" id="{1B341725-B91F-C247-3DFE-E7DEFAEFE2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1175" y="5638800"/>
            <a:ext cx="847725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Rectangle 109">
            <a:extLst>
              <a:ext uri="{FF2B5EF4-FFF2-40B4-BE49-F238E27FC236}">
                <a16:creationId xmlns="" xmlns:a16="http://schemas.microsoft.com/office/drawing/2014/main" id="{8BA9C571-CECB-7EAE-4FC7-913988EE7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8900" y="5638800"/>
            <a:ext cx="8636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110">
            <a:extLst>
              <a:ext uri="{FF2B5EF4-FFF2-40B4-BE49-F238E27FC236}">
                <a16:creationId xmlns="" xmlns:a16="http://schemas.microsoft.com/office/drawing/2014/main" id="{7AEDA361-33E1-EEFE-955F-F1926E6C4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5638800"/>
            <a:ext cx="8556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Rectangle 111">
            <a:extLst>
              <a:ext uri="{FF2B5EF4-FFF2-40B4-BE49-F238E27FC236}">
                <a16:creationId xmlns="" xmlns:a16="http://schemas.microsoft.com/office/drawing/2014/main" id="{E09C0F27-8D83-A28A-16FD-E129552B3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163" y="5638800"/>
            <a:ext cx="1055688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112">
            <a:extLst>
              <a:ext uri="{FF2B5EF4-FFF2-40B4-BE49-F238E27FC236}">
                <a16:creationId xmlns="" xmlns:a16="http://schemas.microsoft.com/office/drawing/2014/main" id="{73DC1CEF-0B6D-3058-B4B2-2A67E5C17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5638800"/>
            <a:ext cx="107315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Rectangle 113">
            <a:extLst>
              <a:ext uri="{FF2B5EF4-FFF2-40B4-BE49-F238E27FC236}">
                <a16:creationId xmlns="" xmlns:a16="http://schemas.microsoft.com/office/drawing/2014/main" id="{6AE1404A-0E69-9BD0-C8BC-4C2AFD6403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5638800"/>
            <a:ext cx="1579563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14">
            <a:extLst>
              <a:ext uri="{FF2B5EF4-FFF2-40B4-BE49-F238E27FC236}">
                <a16:creationId xmlns="" xmlns:a16="http://schemas.microsoft.com/office/drawing/2014/main" id="{289E7FF5-AD06-2547-FD7F-B4CFFD156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5638800"/>
            <a:ext cx="1587500" cy="379412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Rectangle 115">
            <a:extLst>
              <a:ext uri="{FF2B5EF4-FFF2-40B4-BE49-F238E27FC236}">
                <a16:creationId xmlns="" xmlns:a16="http://schemas.microsoft.com/office/drawing/2014/main" id="{0CE34A46-FF28-8879-AD46-520E4A35E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1588" y="6018212"/>
            <a:ext cx="6477000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16">
            <a:extLst>
              <a:ext uri="{FF2B5EF4-FFF2-40B4-BE49-F238E27FC236}">
                <a16:creationId xmlns="" xmlns:a16="http://schemas.microsoft.com/office/drawing/2014/main" id="{C75139FE-8B9E-37CF-53F2-1ADFE08CC6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8588" y="6018212"/>
            <a:ext cx="1579563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Rectangle 117">
            <a:extLst>
              <a:ext uri="{FF2B5EF4-FFF2-40B4-BE49-F238E27FC236}">
                <a16:creationId xmlns="" xmlns:a16="http://schemas.microsoft.com/office/drawing/2014/main" id="{58181ED8-45D2-F332-FA6B-85A180D1F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28150" y="6018212"/>
            <a:ext cx="1587500" cy="3778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Line 118">
            <a:extLst>
              <a:ext uri="{FF2B5EF4-FFF2-40B4-BE49-F238E27FC236}">
                <a16:creationId xmlns="" xmlns:a16="http://schemas.microsoft.com/office/drawing/2014/main" id="{A182A4C1-6157-77A2-BAF2-7AD96B2B0C58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1085850"/>
            <a:ext cx="0" cy="38576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Line 119">
            <a:extLst>
              <a:ext uri="{FF2B5EF4-FFF2-40B4-BE49-F238E27FC236}">
                <a16:creationId xmlns="" xmlns:a16="http://schemas.microsoft.com/office/drawing/2014/main" id="{956598EB-A91C-D650-21D1-49530236CC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1471612"/>
            <a:ext cx="0" cy="3778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Line 120">
            <a:extLst>
              <a:ext uri="{FF2B5EF4-FFF2-40B4-BE49-F238E27FC236}">
                <a16:creationId xmlns="" xmlns:a16="http://schemas.microsoft.com/office/drawing/2014/main" id="{F439CAA0-F18F-0263-FC44-C491FD8724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1849437"/>
            <a:ext cx="0" cy="41751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Line 121">
            <a:extLst>
              <a:ext uri="{FF2B5EF4-FFF2-40B4-BE49-F238E27FC236}">
                <a16:creationId xmlns="" xmlns:a16="http://schemas.microsoft.com/office/drawing/2014/main" id="{1B5ED67B-EFAE-5763-B4A0-FE1DBEA6B54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51175" y="1465262"/>
            <a:ext cx="0" cy="455930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Line 122">
            <a:extLst>
              <a:ext uri="{FF2B5EF4-FFF2-40B4-BE49-F238E27FC236}">
                <a16:creationId xmlns="" xmlns:a16="http://schemas.microsoft.com/office/drawing/2014/main" id="{7A3721D1-AAC7-0F0B-C91D-1FB1EF819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98900" y="1085850"/>
            <a:ext cx="0" cy="493871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Line 123">
            <a:extLst>
              <a:ext uri="{FF2B5EF4-FFF2-40B4-BE49-F238E27FC236}">
                <a16:creationId xmlns="" xmlns:a16="http://schemas.microsoft.com/office/drawing/2014/main" id="{92EEB1C6-A9AC-492C-3489-61BED873DB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62500" y="1465262"/>
            <a:ext cx="0" cy="455930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Line 124">
            <a:extLst>
              <a:ext uri="{FF2B5EF4-FFF2-40B4-BE49-F238E27FC236}">
                <a16:creationId xmlns="" xmlns:a16="http://schemas.microsoft.com/office/drawing/2014/main" id="{F199D172-C065-3888-28CE-1BF375C69D3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8163" y="1085850"/>
            <a:ext cx="0" cy="76358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Line 125">
            <a:extLst>
              <a:ext uri="{FF2B5EF4-FFF2-40B4-BE49-F238E27FC236}">
                <a16:creationId xmlns="" xmlns:a16="http://schemas.microsoft.com/office/drawing/2014/main" id="{F604A592-FAFF-B78B-C179-F608E1BA1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8163" y="1849437"/>
            <a:ext cx="0" cy="41751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Line 126">
            <a:extLst>
              <a:ext uri="{FF2B5EF4-FFF2-40B4-BE49-F238E27FC236}">
                <a16:creationId xmlns="" xmlns:a16="http://schemas.microsoft.com/office/drawing/2014/main" id="{391850A7-9F75-A734-1710-5BB2DADC5F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673850" y="1085850"/>
            <a:ext cx="0" cy="493871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Line 127">
            <a:extLst>
              <a:ext uri="{FF2B5EF4-FFF2-40B4-BE49-F238E27FC236}">
                <a16:creationId xmlns="" xmlns:a16="http://schemas.microsoft.com/office/drawing/2014/main" id="{62B8BD77-F9CC-8E91-F56E-567BD69AC8A9}"/>
              </a:ext>
            </a:extLst>
          </p:cNvPr>
          <p:cNvSpPr>
            <a:spLocks noChangeShapeType="1"/>
          </p:cNvSpPr>
          <p:nvPr/>
        </p:nvSpPr>
        <p:spPr bwMode="auto">
          <a:xfrm>
            <a:off x="7748588" y="1085850"/>
            <a:ext cx="0" cy="531653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Line 128">
            <a:extLst>
              <a:ext uri="{FF2B5EF4-FFF2-40B4-BE49-F238E27FC236}">
                <a16:creationId xmlns="" xmlns:a16="http://schemas.microsoft.com/office/drawing/2014/main" id="{3115765D-E4C9-681E-A551-71614CA09AB6}"/>
              </a:ext>
            </a:extLst>
          </p:cNvPr>
          <p:cNvSpPr>
            <a:spLocks noChangeShapeType="1"/>
          </p:cNvSpPr>
          <p:nvPr/>
        </p:nvSpPr>
        <p:spPr bwMode="auto">
          <a:xfrm>
            <a:off x="9328150" y="1085850"/>
            <a:ext cx="0" cy="531653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Line 129">
            <a:extLst>
              <a:ext uri="{FF2B5EF4-FFF2-40B4-BE49-F238E27FC236}">
                <a16:creationId xmlns="" xmlns:a16="http://schemas.microsoft.com/office/drawing/2014/main" id="{75BF120F-B675-620B-D1F6-C95F74B2181D}"/>
              </a:ext>
            </a:extLst>
          </p:cNvPr>
          <p:cNvSpPr>
            <a:spLocks noChangeShapeType="1"/>
          </p:cNvSpPr>
          <p:nvPr/>
        </p:nvSpPr>
        <p:spPr bwMode="auto">
          <a:xfrm>
            <a:off x="2189163" y="1471612"/>
            <a:ext cx="3435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Line 130">
            <a:extLst>
              <a:ext uri="{FF2B5EF4-FFF2-40B4-BE49-F238E27FC236}">
                <a16:creationId xmlns="" xmlns:a16="http://schemas.microsoft.com/office/drawing/2014/main" id="{64A8AD80-0412-DBF2-9CBF-DA76207824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1849437"/>
            <a:ext cx="9318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Line 131">
            <a:extLst>
              <a:ext uri="{FF2B5EF4-FFF2-40B4-BE49-F238E27FC236}">
                <a16:creationId xmlns="" xmlns:a16="http://schemas.microsoft.com/office/drawing/2014/main" id="{ECA0409E-29CE-F47A-3E6A-701AF672001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513" y="1849437"/>
            <a:ext cx="34226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Line 132">
            <a:extLst>
              <a:ext uri="{FF2B5EF4-FFF2-40B4-BE49-F238E27FC236}">
                <a16:creationId xmlns="" xmlns:a16="http://schemas.microsoft.com/office/drawing/2014/main" id="{29ACD7D0-C6E4-6487-3B9D-3AD0F778E967}"/>
              </a:ext>
            </a:extLst>
          </p:cNvPr>
          <p:cNvSpPr>
            <a:spLocks noChangeShapeType="1"/>
          </p:cNvSpPr>
          <p:nvPr/>
        </p:nvSpPr>
        <p:spPr bwMode="auto">
          <a:xfrm>
            <a:off x="5618163" y="1849437"/>
            <a:ext cx="53038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Line 133">
            <a:extLst>
              <a:ext uri="{FF2B5EF4-FFF2-40B4-BE49-F238E27FC236}">
                <a16:creationId xmlns="" xmlns:a16="http://schemas.microsoft.com/office/drawing/2014/main" id="{6D707E4E-2216-EB1E-481E-2074A1877D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2228850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Line 134">
            <a:extLst>
              <a:ext uri="{FF2B5EF4-FFF2-40B4-BE49-F238E27FC236}">
                <a16:creationId xmlns="" xmlns:a16="http://schemas.microsoft.com/office/drawing/2014/main" id="{51D7BDB2-5344-6ECF-7A58-9DBBE59F02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2608262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Line 135">
            <a:extLst>
              <a:ext uri="{FF2B5EF4-FFF2-40B4-BE49-F238E27FC236}">
                <a16:creationId xmlns="" xmlns:a16="http://schemas.microsoft.com/office/drawing/2014/main" id="{A25ACE7F-DF7B-B713-BE39-0F937AAF1E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2986087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Line 136">
            <a:extLst>
              <a:ext uri="{FF2B5EF4-FFF2-40B4-BE49-F238E27FC236}">
                <a16:creationId xmlns="" xmlns:a16="http://schemas.microsoft.com/office/drawing/2014/main" id="{70659D63-8277-BF4E-2750-719C929691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3365500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Line 137">
            <a:extLst>
              <a:ext uri="{FF2B5EF4-FFF2-40B4-BE49-F238E27FC236}">
                <a16:creationId xmlns="" xmlns:a16="http://schemas.microsoft.com/office/drawing/2014/main" id="{C9F905EE-155F-E479-02A0-52180061BA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3744912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Line 138">
            <a:extLst>
              <a:ext uri="{FF2B5EF4-FFF2-40B4-BE49-F238E27FC236}">
                <a16:creationId xmlns="" xmlns:a16="http://schemas.microsoft.com/office/drawing/2014/main" id="{772AE23F-235D-C675-8282-6B5849C98F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4122737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Line 139">
            <a:extLst>
              <a:ext uri="{FF2B5EF4-FFF2-40B4-BE49-F238E27FC236}">
                <a16:creationId xmlns="" xmlns:a16="http://schemas.microsoft.com/office/drawing/2014/main" id="{034FDFB8-1107-3385-5F3B-34B001CA658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4502150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Line 140">
            <a:extLst>
              <a:ext uri="{FF2B5EF4-FFF2-40B4-BE49-F238E27FC236}">
                <a16:creationId xmlns="" xmlns:a16="http://schemas.microsoft.com/office/drawing/2014/main" id="{BB7B47F8-9955-0621-BD15-72B15B7511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4881562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Line 141">
            <a:extLst>
              <a:ext uri="{FF2B5EF4-FFF2-40B4-BE49-F238E27FC236}">
                <a16:creationId xmlns="" xmlns:a16="http://schemas.microsoft.com/office/drawing/2014/main" id="{F9DF65E6-0B39-35F7-3D79-55DF6F51A9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5259387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Line 142">
            <a:extLst>
              <a:ext uri="{FF2B5EF4-FFF2-40B4-BE49-F238E27FC236}">
                <a16:creationId xmlns="" xmlns:a16="http://schemas.microsoft.com/office/drawing/2014/main" id="{2ADC5B7A-31D0-A34C-98B5-7D4CF828DDF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5638800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Line 143">
            <a:extLst>
              <a:ext uri="{FF2B5EF4-FFF2-40B4-BE49-F238E27FC236}">
                <a16:creationId xmlns="" xmlns:a16="http://schemas.microsoft.com/office/drawing/2014/main" id="{7EA2F2B4-8D8B-EC64-DC17-B28A70D6E51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6018212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Line 144">
            <a:extLst>
              <a:ext uri="{FF2B5EF4-FFF2-40B4-BE49-F238E27FC236}">
                <a16:creationId xmlns="" xmlns:a16="http://schemas.microsoft.com/office/drawing/2014/main" id="{3146460C-4B51-798B-6949-B7B544A2C4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71588" y="1085850"/>
            <a:ext cx="0" cy="531653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Line 145">
            <a:extLst>
              <a:ext uri="{FF2B5EF4-FFF2-40B4-BE49-F238E27FC236}">
                <a16:creationId xmlns="" xmlns:a16="http://schemas.microsoft.com/office/drawing/2014/main" id="{90FD8671-14B3-E21B-BE0B-39B48882D861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15650" y="1085850"/>
            <a:ext cx="0" cy="5316537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Line 146">
            <a:extLst>
              <a:ext uri="{FF2B5EF4-FFF2-40B4-BE49-F238E27FC236}">
                <a16:creationId xmlns="" xmlns:a16="http://schemas.microsoft.com/office/drawing/2014/main" id="{A5B7830B-2E91-9331-5569-75C17D1A98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1092200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147">
            <a:extLst>
              <a:ext uri="{FF2B5EF4-FFF2-40B4-BE49-F238E27FC236}">
                <a16:creationId xmlns="" xmlns:a16="http://schemas.microsoft.com/office/drawing/2014/main" id="{3EC266A8-F4AE-02B2-CF85-4BAB467D7DB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3650" y="6396037"/>
            <a:ext cx="9658350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Rectangle 148">
            <a:extLst>
              <a:ext uri="{FF2B5EF4-FFF2-40B4-BE49-F238E27FC236}">
                <a16:creationId xmlns="" xmlns:a16="http://schemas.microsoft.com/office/drawing/2014/main" id="{3E455EA4-DF95-F2D8-9269-47CCAC89C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1663" y="1187450"/>
            <a:ext cx="1503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9" name="Rectangle 149">
            <a:extLst>
              <a:ext uri="{FF2B5EF4-FFF2-40B4-BE49-F238E27FC236}">
                <a16:creationId xmlns="" xmlns:a16="http://schemas.microsoft.com/office/drawing/2014/main" id="{518A2B7A-B68D-E357-481F-70B5823B1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80588" y="1465262"/>
            <a:ext cx="8334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NNT(E)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0" name="Rectangle 150">
            <a:extLst>
              <a:ext uri="{FF2B5EF4-FFF2-40B4-BE49-F238E27FC236}">
                <a16:creationId xmlns="" xmlns:a16="http://schemas.microsoft.com/office/drawing/2014/main" id="{846AA398-11EF-DB1B-65C6-3C25E6493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7338" y="1187450"/>
            <a:ext cx="1504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1" name="Rectangle 151">
            <a:extLst>
              <a:ext uri="{FF2B5EF4-FFF2-40B4-BE49-F238E27FC236}">
                <a16:creationId xmlns="" xmlns:a16="http://schemas.microsoft.com/office/drawing/2014/main" id="{A2DFAA32-6F9A-B2A9-E315-726249D0F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83563" y="1465262"/>
            <a:ext cx="8604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2" name="Rectangle 152">
            <a:extLst>
              <a:ext uri="{FF2B5EF4-FFF2-40B4-BE49-F238E27FC236}">
                <a16:creationId xmlns="" xmlns:a16="http://schemas.microsoft.com/office/drawing/2014/main" id="{4498732E-8707-FDDC-FD76-24B7C011D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0700" y="1327150"/>
            <a:ext cx="8334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NNT(E)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3" name="Rectangle 153">
            <a:extLst>
              <a:ext uri="{FF2B5EF4-FFF2-40B4-BE49-F238E27FC236}">
                <a16:creationId xmlns="" xmlns:a16="http://schemas.microsoft.com/office/drawing/2014/main" id="{F873CA9B-FC01-2C3C-ACF6-24A476E3E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9613" y="1327150"/>
            <a:ext cx="8620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NNT(A)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" name="Rectangle 154">
            <a:extLst>
              <a:ext uri="{FF2B5EF4-FFF2-40B4-BE49-F238E27FC236}">
                <a16:creationId xmlns="" xmlns:a16="http://schemas.microsoft.com/office/drawing/2014/main" id="{BDA62466-4C3A-A821-C4F4-34F7831538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2588" y="1138237"/>
            <a:ext cx="13128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Investicija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" name="Rectangle 155">
            <a:extLst>
              <a:ext uri="{FF2B5EF4-FFF2-40B4-BE49-F238E27FC236}">
                <a16:creationId xmlns="" xmlns:a16="http://schemas.microsoft.com/office/drawing/2014/main" id="{1D86DC1F-8337-E097-5BE3-5D95E4E291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8563" y="1138237"/>
            <a:ext cx="13414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Investicija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Rectangle 156">
            <a:extLst>
              <a:ext uri="{FF2B5EF4-FFF2-40B4-BE49-F238E27FC236}">
                <a16:creationId xmlns="" xmlns:a16="http://schemas.microsoft.com/office/drawing/2014/main" id="{AA76FA91-CE0A-7743-DE7C-D5FD7D1FA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4300" y="1327150"/>
            <a:ext cx="8509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Godina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" name="Rectangle 157">
            <a:extLst>
              <a:ext uri="{FF2B5EF4-FFF2-40B4-BE49-F238E27FC236}">
                <a16:creationId xmlns="" xmlns:a16="http://schemas.microsoft.com/office/drawing/2014/main" id="{984A4C8D-A43C-6162-CC4A-B5EDCAFA0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32388" y="1517650"/>
            <a:ext cx="2476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8" name="Rectangle 158">
            <a:extLst>
              <a:ext uri="{FF2B5EF4-FFF2-40B4-BE49-F238E27FC236}">
                <a16:creationId xmlns="" xmlns:a16="http://schemas.microsoft.com/office/drawing/2014/main" id="{A94DB5A9-507B-B403-C3DE-4C11D82131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517650"/>
            <a:ext cx="2619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9" name="Rectangle 159">
            <a:extLst>
              <a:ext uri="{FF2B5EF4-FFF2-40B4-BE49-F238E27FC236}">
                <a16:creationId xmlns="" xmlns:a16="http://schemas.microsoft.com/office/drawing/2014/main" id="{4E7442F5-2BD9-831E-A281-B936E3394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7888" y="1517650"/>
            <a:ext cx="2476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0" name="Rectangle 160">
            <a:extLst>
              <a:ext uri="{FF2B5EF4-FFF2-40B4-BE49-F238E27FC236}">
                <a16:creationId xmlns="" xmlns:a16="http://schemas.microsoft.com/office/drawing/2014/main" id="{3120C147-ED6B-2B1F-FB2F-7B1532EF4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638" y="1517650"/>
            <a:ext cx="2603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Rectangle 161">
            <a:extLst>
              <a:ext uri="{FF2B5EF4-FFF2-40B4-BE49-F238E27FC236}">
                <a16:creationId xmlns="" xmlns:a16="http://schemas.microsoft.com/office/drawing/2014/main" id="{EB42069E-394A-FCC2-E8C7-8758C42B4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0113" y="1944687"/>
            <a:ext cx="2016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162">
            <a:extLst>
              <a:ext uri="{FF2B5EF4-FFF2-40B4-BE49-F238E27FC236}">
                <a16:creationId xmlns="" xmlns:a16="http://schemas.microsoft.com/office/drawing/2014/main" id="{8B85C18D-2EF6-3E95-24F6-A6BE0D2D4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1550" y="1944687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Rectangle 163">
            <a:extLst>
              <a:ext uri="{FF2B5EF4-FFF2-40B4-BE49-F238E27FC236}">
                <a16:creationId xmlns="" xmlns:a16="http://schemas.microsoft.com/office/drawing/2014/main" id="{AE032CD0-A8DA-2B16-8376-55D645C6A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7375" y="1944687"/>
            <a:ext cx="2000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4" name="Rectangle 164">
            <a:extLst>
              <a:ext uri="{FF2B5EF4-FFF2-40B4-BE49-F238E27FC236}">
                <a16:creationId xmlns="" xmlns:a16="http://schemas.microsoft.com/office/drawing/2014/main" id="{4D8E3820-E73B-1442-CC75-7161E241D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8813" y="1944687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5" name="Rectangle 165">
            <a:extLst>
              <a:ext uri="{FF2B5EF4-FFF2-40B4-BE49-F238E27FC236}">
                <a16:creationId xmlns="" xmlns:a16="http://schemas.microsoft.com/office/drawing/2014/main" id="{7FF82C3E-178A-A0BB-435D-AEC4E77A4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225" y="1901825"/>
            <a:ext cx="20002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6" name="Rectangle 166">
            <a:extLst>
              <a:ext uri="{FF2B5EF4-FFF2-40B4-BE49-F238E27FC236}">
                <a16:creationId xmlns="" xmlns:a16="http://schemas.microsoft.com/office/drawing/2014/main" id="{65B78D94-5E07-69C4-AA91-B7542DB13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1663" y="190182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7" name="Rectangle 167">
            <a:extLst>
              <a:ext uri="{FF2B5EF4-FFF2-40B4-BE49-F238E27FC236}">
                <a16:creationId xmlns="" xmlns:a16="http://schemas.microsoft.com/office/drawing/2014/main" id="{38DD3D2F-F1F4-3060-7813-EC4C5562D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5013" y="1901825"/>
            <a:ext cx="2016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8" name="Rectangle 168">
            <a:extLst>
              <a:ext uri="{FF2B5EF4-FFF2-40B4-BE49-F238E27FC236}">
                <a16:creationId xmlns="" xmlns:a16="http://schemas.microsoft.com/office/drawing/2014/main" id="{62502312-CF91-B369-B2A3-577410307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8038" y="1901825"/>
            <a:ext cx="7366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9" name="Rectangle 169">
            <a:extLst>
              <a:ext uri="{FF2B5EF4-FFF2-40B4-BE49-F238E27FC236}">
                <a16:creationId xmlns="" xmlns:a16="http://schemas.microsoft.com/office/drawing/2014/main" id="{BE485CC0-C75F-6E6C-247C-AB41B7181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4263" y="190182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Rectangle 170">
            <a:extLst>
              <a:ext uri="{FF2B5EF4-FFF2-40B4-BE49-F238E27FC236}">
                <a16:creationId xmlns="" xmlns:a16="http://schemas.microsoft.com/office/drawing/2014/main" id="{30AB5773-F6A5-CC95-C0AC-03698A104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1963" y="1901825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1" name="Rectangle 171">
            <a:extLst>
              <a:ext uri="{FF2B5EF4-FFF2-40B4-BE49-F238E27FC236}">
                <a16:creationId xmlns="" xmlns:a16="http://schemas.microsoft.com/office/drawing/2014/main" id="{7C024ADF-66CE-ADFF-701E-3071F19B2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8175" y="190182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2" name="Rectangle 172">
            <a:extLst>
              <a:ext uri="{FF2B5EF4-FFF2-40B4-BE49-F238E27FC236}">
                <a16:creationId xmlns="" xmlns:a16="http://schemas.microsoft.com/office/drawing/2014/main" id="{841EFFF8-4A1D-B2B3-87B3-67DADC96AB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5400" y="1901825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3" name="Rectangle 173">
            <a:extLst>
              <a:ext uri="{FF2B5EF4-FFF2-40B4-BE49-F238E27FC236}">
                <a16:creationId xmlns="" xmlns:a16="http://schemas.microsoft.com/office/drawing/2014/main" id="{639CDFC6-DD3F-6373-18A7-DA04408A8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1893887"/>
            <a:ext cx="2492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4" name="Rectangle 174">
            <a:extLst>
              <a:ext uri="{FF2B5EF4-FFF2-40B4-BE49-F238E27FC236}">
                <a16:creationId xmlns="" xmlns:a16="http://schemas.microsoft.com/office/drawing/2014/main" id="{98BCCBA6-85E8-76AC-1387-E05FAA672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25" y="2324100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13889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5" name="Rectangle 175">
            <a:extLst>
              <a:ext uri="{FF2B5EF4-FFF2-40B4-BE49-F238E27FC236}">
                <a16:creationId xmlns="" xmlns:a16="http://schemas.microsoft.com/office/drawing/2014/main" id="{29DEF77B-5481-84CF-4EE7-95D835F88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2324100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6481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176">
            <a:extLst>
              <a:ext uri="{FF2B5EF4-FFF2-40B4-BE49-F238E27FC236}">
                <a16:creationId xmlns="" xmlns:a16="http://schemas.microsoft.com/office/drawing/2014/main" id="{85D83485-F94E-9054-1151-4EC2321FFF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281237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7" name="Rectangle 177">
            <a:extLst>
              <a:ext uri="{FF2B5EF4-FFF2-40B4-BE49-F238E27FC236}">
                <a16:creationId xmlns="" xmlns:a16="http://schemas.microsoft.com/office/drawing/2014/main" id="{14F17715-9264-EBC2-419D-180A7DEFF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2281237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" name="Rectangle 178">
            <a:extLst>
              <a:ext uri="{FF2B5EF4-FFF2-40B4-BE49-F238E27FC236}">
                <a16:creationId xmlns="" xmlns:a16="http://schemas.microsoft.com/office/drawing/2014/main" id="{8771A6F3-4F5C-90D6-6D56-A5B738BD3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2281237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Rectangle 179">
            <a:extLst>
              <a:ext uri="{FF2B5EF4-FFF2-40B4-BE49-F238E27FC236}">
                <a16:creationId xmlns="" xmlns:a16="http://schemas.microsoft.com/office/drawing/2014/main" id="{50864FCB-8E3A-A622-1513-7DF42D48E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2281237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180">
            <a:extLst>
              <a:ext uri="{FF2B5EF4-FFF2-40B4-BE49-F238E27FC236}">
                <a16:creationId xmlns="" xmlns:a16="http://schemas.microsoft.com/office/drawing/2014/main" id="{D881A510-FE2F-5A16-6C60-EEB7D3F924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2281237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181">
            <a:extLst>
              <a:ext uri="{FF2B5EF4-FFF2-40B4-BE49-F238E27FC236}">
                <a16:creationId xmlns="" xmlns:a16="http://schemas.microsoft.com/office/drawing/2014/main" id="{09C71130-4267-D6C2-7D70-4CAD74283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2281237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182">
            <a:extLst>
              <a:ext uri="{FF2B5EF4-FFF2-40B4-BE49-F238E27FC236}">
                <a16:creationId xmlns="" xmlns:a16="http://schemas.microsoft.com/office/drawing/2014/main" id="{47B77E15-D33C-E33B-E3B5-3B8CBF16F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2271712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183">
            <a:extLst>
              <a:ext uri="{FF2B5EF4-FFF2-40B4-BE49-F238E27FC236}">
                <a16:creationId xmlns="" xmlns:a16="http://schemas.microsoft.com/office/drawing/2014/main" id="{C4262C4C-000F-BB55-446E-E5E2CB114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25" y="2703512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12860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184">
            <a:extLst>
              <a:ext uri="{FF2B5EF4-FFF2-40B4-BE49-F238E27FC236}">
                <a16:creationId xmlns="" xmlns:a16="http://schemas.microsoft.com/office/drawing/2014/main" id="{A3F33887-3CDF-4275-7265-10B5BCEC5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2703512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5830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185">
            <a:extLst>
              <a:ext uri="{FF2B5EF4-FFF2-40B4-BE49-F238E27FC236}">
                <a16:creationId xmlns="" xmlns:a16="http://schemas.microsoft.com/office/drawing/2014/main" id="{F5825DC5-DA32-2EAC-91D1-C3A20F4B5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2660650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Rectangle 186">
            <a:extLst>
              <a:ext uri="{FF2B5EF4-FFF2-40B4-BE49-F238E27FC236}">
                <a16:creationId xmlns="" xmlns:a16="http://schemas.microsoft.com/office/drawing/2014/main" id="{4249E091-D457-C6AA-BC16-CF9B10B88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2660650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6800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Rectangle 187">
            <a:extLst>
              <a:ext uri="{FF2B5EF4-FFF2-40B4-BE49-F238E27FC236}">
                <a16:creationId xmlns="" xmlns:a16="http://schemas.microsoft.com/office/drawing/2014/main" id="{7E0188B8-D974-48B3-E5F9-7DCB36D283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2660650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Rectangle 188">
            <a:extLst>
              <a:ext uri="{FF2B5EF4-FFF2-40B4-BE49-F238E27FC236}">
                <a16:creationId xmlns="" xmlns:a16="http://schemas.microsoft.com/office/drawing/2014/main" id="{43ADDAF4-DF03-DF5C-D42F-C8A5934D9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2660650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189">
            <a:extLst>
              <a:ext uri="{FF2B5EF4-FFF2-40B4-BE49-F238E27FC236}">
                <a16:creationId xmlns="" xmlns:a16="http://schemas.microsoft.com/office/drawing/2014/main" id="{98A4E6C0-536D-4A0B-AFF6-1D565CF35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2660650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2200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Rectangle 190">
            <a:extLst>
              <a:ext uri="{FF2B5EF4-FFF2-40B4-BE49-F238E27FC236}">
                <a16:creationId xmlns="" xmlns:a16="http://schemas.microsoft.com/office/drawing/2014/main" id="{40807C34-3EA4-1928-1F0A-F672B44DF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2660650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Rectangle 191">
            <a:extLst>
              <a:ext uri="{FF2B5EF4-FFF2-40B4-BE49-F238E27FC236}">
                <a16:creationId xmlns="" xmlns:a16="http://schemas.microsoft.com/office/drawing/2014/main" id="{57CCF3D2-A0A4-F811-855F-7FA967BF4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2651125"/>
            <a:ext cx="2492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Rectangle 192">
            <a:extLst>
              <a:ext uri="{FF2B5EF4-FFF2-40B4-BE49-F238E27FC236}">
                <a16:creationId xmlns="" xmlns:a16="http://schemas.microsoft.com/office/drawing/2014/main" id="{E7E49A56-6772-138C-6B9F-94791E6CF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3081337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9526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3" name="Rectangle 193">
            <a:extLst>
              <a:ext uri="{FF2B5EF4-FFF2-40B4-BE49-F238E27FC236}">
                <a16:creationId xmlns="" xmlns:a16="http://schemas.microsoft.com/office/drawing/2014/main" id="{B086E40D-C0AF-F304-3AA5-EFC5B9252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3081337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5160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4" name="Rectangle 194">
            <a:extLst>
              <a:ext uri="{FF2B5EF4-FFF2-40B4-BE49-F238E27FC236}">
                <a16:creationId xmlns="" xmlns:a16="http://schemas.microsoft.com/office/drawing/2014/main" id="{5F5D8C2C-3DAE-4340-2EA7-E91F7BD90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303847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5" name="Rectangle 195">
            <a:extLst>
              <a:ext uri="{FF2B5EF4-FFF2-40B4-BE49-F238E27FC236}">
                <a16:creationId xmlns="" xmlns:a16="http://schemas.microsoft.com/office/drawing/2014/main" id="{993A1691-DDC9-91D3-5C58-1835A9191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303847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Rectangle 196">
            <a:extLst>
              <a:ext uri="{FF2B5EF4-FFF2-40B4-BE49-F238E27FC236}">
                <a16:creationId xmlns="" xmlns:a16="http://schemas.microsoft.com/office/drawing/2014/main" id="{5DDC93B6-4ED5-E805-E4C1-8F8F74556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30384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7" name="Rectangle 197">
            <a:extLst>
              <a:ext uri="{FF2B5EF4-FFF2-40B4-BE49-F238E27FC236}">
                <a16:creationId xmlns="" xmlns:a16="http://schemas.microsoft.com/office/drawing/2014/main" id="{33DA46C6-9050-577C-94C9-21AB51779D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03847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98">
            <a:extLst>
              <a:ext uri="{FF2B5EF4-FFF2-40B4-BE49-F238E27FC236}">
                <a16:creationId xmlns="" xmlns:a16="http://schemas.microsoft.com/office/drawing/2014/main" id="{9D0A44B6-51E2-CA10-FDE0-1D05A9E79F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30384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angle 199">
            <a:extLst>
              <a:ext uri="{FF2B5EF4-FFF2-40B4-BE49-F238E27FC236}">
                <a16:creationId xmlns="" xmlns:a16="http://schemas.microsoft.com/office/drawing/2014/main" id="{0BC9DB9B-9BE6-81BC-82F7-41AC494978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0384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angle 200">
            <a:extLst>
              <a:ext uri="{FF2B5EF4-FFF2-40B4-BE49-F238E27FC236}">
                <a16:creationId xmlns="" xmlns:a16="http://schemas.microsoft.com/office/drawing/2014/main" id="{F1724EC9-12D2-B940-D9B7-A325BB532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3027362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angle 201">
            <a:extLst>
              <a:ext uri="{FF2B5EF4-FFF2-40B4-BE49-F238E27FC236}">
                <a16:creationId xmlns="" xmlns:a16="http://schemas.microsoft.com/office/drawing/2014/main" id="{8399FF9B-44DD-B16B-B818-5F328437C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3460750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8820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angle 202">
            <a:extLst>
              <a:ext uri="{FF2B5EF4-FFF2-40B4-BE49-F238E27FC236}">
                <a16:creationId xmlns="" xmlns:a16="http://schemas.microsoft.com/office/drawing/2014/main" id="{BE7D14E4-E078-7DEB-C4C0-4D3B840C85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3460750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4116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angle 203">
            <a:extLst>
              <a:ext uri="{FF2B5EF4-FFF2-40B4-BE49-F238E27FC236}">
                <a16:creationId xmlns="" xmlns:a16="http://schemas.microsoft.com/office/drawing/2014/main" id="{1515495D-5F3B-3A08-72D8-2687F9AFA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5150" y="3417887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angle 204">
            <a:extLst>
              <a:ext uri="{FF2B5EF4-FFF2-40B4-BE49-F238E27FC236}">
                <a16:creationId xmlns="" xmlns:a16="http://schemas.microsoft.com/office/drawing/2014/main" id="{947C39F3-22C7-87CD-9B71-9C97C5E96A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3417887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5600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06">
            <a:extLst>
              <a:ext uri="{FF2B5EF4-FFF2-40B4-BE49-F238E27FC236}">
                <a16:creationId xmlns="" xmlns:a16="http://schemas.microsoft.com/office/drawing/2014/main" id="{1F398D7B-55F0-E2B2-9A83-FB98C9E1B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341788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07">
            <a:extLst>
              <a:ext uri="{FF2B5EF4-FFF2-40B4-BE49-F238E27FC236}">
                <a16:creationId xmlns="" xmlns:a16="http://schemas.microsoft.com/office/drawing/2014/main" id="{47F89ABA-3953-A48B-4051-FC0441667B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417888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08">
            <a:extLst>
              <a:ext uri="{FF2B5EF4-FFF2-40B4-BE49-F238E27FC236}">
                <a16:creationId xmlns="" xmlns:a16="http://schemas.microsoft.com/office/drawing/2014/main" id="{A1500798-3361-37CB-381F-4F97E17192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341788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2900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09">
            <a:extLst>
              <a:ext uri="{FF2B5EF4-FFF2-40B4-BE49-F238E27FC236}">
                <a16:creationId xmlns="" xmlns:a16="http://schemas.microsoft.com/office/drawing/2014/main" id="{B733E728-FF20-BD9C-FB7C-B299E4E52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41788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10">
            <a:extLst>
              <a:ext uri="{FF2B5EF4-FFF2-40B4-BE49-F238E27FC236}">
                <a16:creationId xmlns="" xmlns:a16="http://schemas.microsoft.com/office/drawing/2014/main" id="{63A1D373-7B3A-DCE0-F0BD-F30D2BAC16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3408363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11">
            <a:extLst>
              <a:ext uri="{FF2B5EF4-FFF2-40B4-BE49-F238E27FC236}">
                <a16:creationId xmlns="" xmlns:a16="http://schemas.microsoft.com/office/drawing/2014/main" id="{BD33F6E4-5646-DB01-7FC3-6530F6A1A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3836988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6125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2">
            <a:extLst>
              <a:ext uri="{FF2B5EF4-FFF2-40B4-BE49-F238E27FC236}">
                <a16:creationId xmlns="" xmlns:a16="http://schemas.microsoft.com/office/drawing/2014/main" id="{00089578-7C17-B38F-45C6-C2BC40ABB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3836988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3471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3">
            <a:extLst>
              <a:ext uri="{FF2B5EF4-FFF2-40B4-BE49-F238E27FC236}">
                <a16:creationId xmlns="" xmlns:a16="http://schemas.microsoft.com/office/drawing/2014/main" id="{8F76B2D2-18AC-EBBB-9A3F-1E827162E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379412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4">
            <a:extLst>
              <a:ext uri="{FF2B5EF4-FFF2-40B4-BE49-F238E27FC236}">
                <a16:creationId xmlns="" xmlns:a16="http://schemas.microsoft.com/office/drawing/2014/main" id="{FB2FB973-D5BE-47EF-8314-9842C36E44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379412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5100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5">
            <a:extLst>
              <a:ext uri="{FF2B5EF4-FFF2-40B4-BE49-F238E27FC236}">
                <a16:creationId xmlns="" xmlns:a16="http://schemas.microsoft.com/office/drawing/2014/main" id="{07E46739-3F99-829F-875C-62C55551C0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379412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6">
            <a:extLst>
              <a:ext uri="{FF2B5EF4-FFF2-40B4-BE49-F238E27FC236}">
                <a16:creationId xmlns="" xmlns:a16="http://schemas.microsoft.com/office/drawing/2014/main" id="{E8D19620-F11F-A7CC-4ABB-18B9E6CFD9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379412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7">
            <a:extLst>
              <a:ext uri="{FF2B5EF4-FFF2-40B4-BE49-F238E27FC236}">
                <a16:creationId xmlns="" xmlns:a16="http://schemas.microsoft.com/office/drawing/2014/main" id="{97BDD48D-194A-A033-D988-95E7800EA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379412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3400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8">
            <a:extLst>
              <a:ext uri="{FF2B5EF4-FFF2-40B4-BE49-F238E27FC236}">
                <a16:creationId xmlns="" xmlns:a16="http://schemas.microsoft.com/office/drawing/2014/main" id="{A21F0CF7-6228-7689-863B-57944A958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379412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9">
            <a:extLst>
              <a:ext uri="{FF2B5EF4-FFF2-40B4-BE49-F238E27FC236}">
                <a16:creationId xmlns="" xmlns:a16="http://schemas.microsoft.com/office/drawing/2014/main" id="{BA08545C-FFDC-3C4B-38C9-D4FE7B468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3787775"/>
            <a:ext cx="2492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0">
            <a:extLst>
              <a:ext uri="{FF2B5EF4-FFF2-40B4-BE49-F238E27FC236}">
                <a16:creationId xmlns="" xmlns:a16="http://schemas.microsoft.com/office/drawing/2014/main" id="{AA3B7301-C17D-6A23-5464-2EE68D40D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4217988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5672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21">
            <a:extLst>
              <a:ext uri="{FF2B5EF4-FFF2-40B4-BE49-F238E27FC236}">
                <a16:creationId xmlns="" xmlns:a16="http://schemas.microsoft.com/office/drawing/2014/main" id="{95A6A77B-944F-0F62-7AD5-F8FA7AD52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4217988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2836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2">
            <a:extLst>
              <a:ext uri="{FF2B5EF4-FFF2-40B4-BE49-F238E27FC236}">
                <a16:creationId xmlns="" xmlns:a16="http://schemas.microsoft.com/office/drawing/2014/main" id="{C273E354-103C-9F86-B458-5781656D7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417512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23">
            <a:extLst>
              <a:ext uri="{FF2B5EF4-FFF2-40B4-BE49-F238E27FC236}">
                <a16:creationId xmlns="" xmlns:a16="http://schemas.microsoft.com/office/drawing/2014/main" id="{245BBDAB-DFC3-582A-4C98-3A8B91092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417512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24">
            <a:extLst>
              <a:ext uri="{FF2B5EF4-FFF2-40B4-BE49-F238E27FC236}">
                <a16:creationId xmlns="" xmlns:a16="http://schemas.microsoft.com/office/drawing/2014/main" id="{81A9E034-826B-188C-72F8-E5AB95665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417512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25">
            <a:extLst>
              <a:ext uri="{FF2B5EF4-FFF2-40B4-BE49-F238E27FC236}">
                <a16:creationId xmlns="" xmlns:a16="http://schemas.microsoft.com/office/drawing/2014/main" id="{077B59ED-E5E3-8605-5CA2-835CD8EC36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17512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26">
            <a:extLst>
              <a:ext uri="{FF2B5EF4-FFF2-40B4-BE49-F238E27FC236}">
                <a16:creationId xmlns="" xmlns:a16="http://schemas.microsoft.com/office/drawing/2014/main" id="{73D4223B-D117-1EEB-B3FA-4C73F366EE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17512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27">
            <a:extLst>
              <a:ext uri="{FF2B5EF4-FFF2-40B4-BE49-F238E27FC236}">
                <a16:creationId xmlns="" xmlns:a16="http://schemas.microsoft.com/office/drawing/2014/main" id="{B7CFC58E-053A-E261-9494-FCF0E7ED34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417512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228">
            <a:extLst>
              <a:ext uri="{FF2B5EF4-FFF2-40B4-BE49-F238E27FC236}">
                <a16:creationId xmlns="" xmlns:a16="http://schemas.microsoft.com/office/drawing/2014/main" id="{64BE503C-7681-A951-8ACB-DAF13E3DE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4164013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29">
            <a:extLst>
              <a:ext uri="{FF2B5EF4-FFF2-40B4-BE49-F238E27FC236}">
                <a16:creationId xmlns="" xmlns:a16="http://schemas.microsoft.com/office/drawing/2014/main" id="{7E688D16-F0C4-04DA-4A59-44E76D5BA4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4597400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3501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30">
            <a:extLst>
              <a:ext uri="{FF2B5EF4-FFF2-40B4-BE49-F238E27FC236}">
                <a16:creationId xmlns="" xmlns:a16="http://schemas.microsoft.com/office/drawing/2014/main" id="{26EDD8E0-F4C8-8617-F762-2290C2712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4597400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1926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31">
            <a:extLst>
              <a:ext uri="{FF2B5EF4-FFF2-40B4-BE49-F238E27FC236}">
                <a16:creationId xmlns="" xmlns:a16="http://schemas.microsoft.com/office/drawing/2014/main" id="{6E348991-61A1-D134-0664-29379017B9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4554538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232">
            <a:extLst>
              <a:ext uri="{FF2B5EF4-FFF2-40B4-BE49-F238E27FC236}">
                <a16:creationId xmlns="" xmlns:a16="http://schemas.microsoft.com/office/drawing/2014/main" id="{020C01E5-3DC4-FAE5-5573-4B78ACCF0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4554538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3300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233">
            <a:extLst>
              <a:ext uri="{FF2B5EF4-FFF2-40B4-BE49-F238E27FC236}">
                <a16:creationId xmlns="" xmlns:a16="http://schemas.microsoft.com/office/drawing/2014/main" id="{A721C331-990F-0882-D8CC-F6CE6B91D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455453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34">
            <a:extLst>
              <a:ext uri="{FF2B5EF4-FFF2-40B4-BE49-F238E27FC236}">
                <a16:creationId xmlns="" xmlns:a16="http://schemas.microsoft.com/office/drawing/2014/main" id="{DB76CC9A-B474-899A-3163-B7297A4A5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554538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14000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35">
            <a:extLst>
              <a:ext uri="{FF2B5EF4-FFF2-40B4-BE49-F238E27FC236}">
                <a16:creationId xmlns="" xmlns:a16="http://schemas.microsoft.com/office/drawing/2014/main" id="{8A2A835A-13B9-28DE-CED0-73450CB5FD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55453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4700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236">
            <a:extLst>
              <a:ext uri="{FF2B5EF4-FFF2-40B4-BE49-F238E27FC236}">
                <a16:creationId xmlns="" xmlns:a16="http://schemas.microsoft.com/office/drawing/2014/main" id="{6B92BDB5-3D41-1ADF-C33A-4AAD3374C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455453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37">
            <a:extLst>
              <a:ext uri="{FF2B5EF4-FFF2-40B4-BE49-F238E27FC236}">
                <a16:creationId xmlns="" xmlns:a16="http://schemas.microsoft.com/office/drawing/2014/main" id="{C780DC5B-9786-383E-C338-C1694ACDE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4545013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38">
            <a:extLst>
              <a:ext uri="{FF2B5EF4-FFF2-40B4-BE49-F238E27FC236}">
                <a16:creationId xmlns="" xmlns:a16="http://schemas.microsoft.com/office/drawing/2014/main" id="{2866AAE7-4D7E-F97D-A205-318F988068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4973638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3242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39">
            <a:extLst>
              <a:ext uri="{FF2B5EF4-FFF2-40B4-BE49-F238E27FC236}">
                <a16:creationId xmlns="" xmlns:a16="http://schemas.microsoft.com/office/drawing/2014/main" id="{1E0BBF04-FBB1-3BAF-9B85-D8202061D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2625" y="4973638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1351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40">
            <a:extLst>
              <a:ext uri="{FF2B5EF4-FFF2-40B4-BE49-F238E27FC236}">
                <a16:creationId xmlns="" xmlns:a16="http://schemas.microsoft.com/office/drawing/2014/main" id="{C76A0BF6-E5F5-C67D-6A19-874D985294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493077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1">
            <a:extLst>
              <a:ext uri="{FF2B5EF4-FFF2-40B4-BE49-F238E27FC236}">
                <a16:creationId xmlns="" xmlns:a16="http://schemas.microsoft.com/office/drawing/2014/main" id="{2E34FC9B-B6B2-39E5-BAD5-C4E1FAC45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493077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242">
            <a:extLst>
              <a:ext uri="{FF2B5EF4-FFF2-40B4-BE49-F238E27FC236}">
                <a16:creationId xmlns="" xmlns:a16="http://schemas.microsoft.com/office/drawing/2014/main" id="{A59E3DAE-7D2F-F688-BAEF-19AEEF5B48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49307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243">
            <a:extLst>
              <a:ext uri="{FF2B5EF4-FFF2-40B4-BE49-F238E27FC236}">
                <a16:creationId xmlns="" xmlns:a16="http://schemas.microsoft.com/office/drawing/2014/main" id="{BF6FA164-FA78-FA0E-A9CA-7B7B0F1F4F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493077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14000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44">
            <a:extLst>
              <a:ext uri="{FF2B5EF4-FFF2-40B4-BE49-F238E27FC236}">
                <a16:creationId xmlns="" xmlns:a16="http://schemas.microsoft.com/office/drawing/2014/main" id="{1913A2F0-615F-5474-25FF-0DE79CF7D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49307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45">
            <a:extLst>
              <a:ext uri="{FF2B5EF4-FFF2-40B4-BE49-F238E27FC236}">
                <a16:creationId xmlns="" xmlns:a16="http://schemas.microsoft.com/office/drawing/2014/main" id="{A2DA58A7-88F5-6721-092D-1B9EC213E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49307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46">
            <a:extLst>
              <a:ext uri="{FF2B5EF4-FFF2-40B4-BE49-F238E27FC236}">
                <a16:creationId xmlns="" xmlns:a16="http://schemas.microsoft.com/office/drawing/2014/main" id="{969E9781-4A9D-C8D5-6039-A81E01952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4924425"/>
            <a:ext cx="24923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247">
            <a:extLst>
              <a:ext uri="{FF2B5EF4-FFF2-40B4-BE49-F238E27FC236}">
                <a16:creationId xmlns="" xmlns:a16="http://schemas.microsoft.com/office/drawing/2014/main" id="{35374975-7DDF-24FD-1642-4C1932D4D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5354638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48">
            <a:extLst>
              <a:ext uri="{FF2B5EF4-FFF2-40B4-BE49-F238E27FC236}">
                <a16:creationId xmlns="" xmlns:a16="http://schemas.microsoft.com/office/drawing/2014/main" id="{BA18643D-62F6-99A9-4D38-73BA82AD6A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61363" y="5354638"/>
            <a:ext cx="49371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49">
            <a:extLst>
              <a:ext uri="{FF2B5EF4-FFF2-40B4-BE49-F238E27FC236}">
                <a16:creationId xmlns="" xmlns:a16="http://schemas.microsoft.com/office/drawing/2014/main" id="{F41162B3-1C78-2491-64E6-14FF97418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531177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250">
            <a:extLst>
              <a:ext uri="{FF2B5EF4-FFF2-40B4-BE49-F238E27FC236}">
                <a16:creationId xmlns="" xmlns:a16="http://schemas.microsoft.com/office/drawing/2014/main" id="{8B84B311-2193-0069-4D5C-852AB9593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263" y="5311775"/>
            <a:ext cx="61595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1600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251">
            <a:extLst>
              <a:ext uri="{FF2B5EF4-FFF2-40B4-BE49-F238E27FC236}">
                <a16:creationId xmlns="" xmlns:a16="http://schemas.microsoft.com/office/drawing/2014/main" id="{58517C9B-44F5-131C-1A6D-9786AFD37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53117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52">
            <a:extLst>
              <a:ext uri="{FF2B5EF4-FFF2-40B4-BE49-F238E27FC236}">
                <a16:creationId xmlns="" xmlns:a16="http://schemas.microsoft.com/office/drawing/2014/main" id="{88829508-07DA-4FBB-801D-6A8A08F2DD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5311775"/>
            <a:ext cx="7381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253">
            <a:extLst>
              <a:ext uri="{FF2B5EF4-FFF2-40B4-BE49-F238E27FC236}">
                <a16:creationId xmlns="" xmlns:a16="http://schemas.microsoft.com/office/drawing/2014/main" id="{485D474D-BBD0-0206-9CF7-D5C15C0C2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3117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6400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254">
            <a:extLst>
              <a:ext uri="{FF2B5EF4-FFF2-40B4-BE49-F238E27FC236}">
                <a16:creationId xmlns="" xmlns:a16="http://schemas.microsoft.com/office/drawing/2014/main" id="{557ED8E8-55FC-B40D-2C47-280F11656D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5311775"/>
            <a:ext cx="614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255">
            <a:extLst>
              <a:ext uri="{FF2B5EF4-FFF2-40B4-BE49-F238E27FC236}">
                <a16:creationId xmlns="" xmlns:a16="http://schemas.microsoft.com/office/drawing/2014/main" id="{69FE3118-DF16-13C8-0F79-B5A53BB4E9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4813" y="5300663"/>
            <a:ext cx="24923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256">
            <a:extLst>
              <a:ext uri="{FF2B5EF4-FFF2-40B4-BE49-F238E27FC236}">
                <a16:creationId xmlns="" xmlns:a16="http://schemas.microsoft.com/office/drawing/2014/main" id="{08EF6590-5021-73D7-A173-7FA2B13D7B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5363" y="5734050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1390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257">
            <a:extLst>
              <a:ext uri="{FF2B5EF4-FFF2-40B4-BE49-F238E27FC236}">
                <a16:creationId xmlns="" xmlns:a16="http://schemas.microsoft.com/office/drawing/2014/main" id="{FA303B8A-2BC1-9A0D-EC76-5040D4750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0100" y="5734050"/>
            <a:ext cx="37147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258">
            <a:extLst>
              <a:ext uri="{FF2B5EF4-FFF2-40B4-BE49-F238E27FC236}">
                <a16:creationId xmlns="" xmlns:a16="http://schemas.microsoft.com/office/drawing/2014/main" id="{316DCEE9-425B-4679-9465-9AB5182CC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3888" y="5691188"/>
            <a:ext cx="61595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259">
            <a:extLst>
              <a:ext uri="{FF2B5EF4-FFF2-40B4-BE49-F238E27FC236}">
                <a16:creationId xmlns="" xmlns:a16="http://schemas.microsoft.com/office/drawing/2014/main" id="{034276FC-E308-00FA-135D-32238500C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0588" y="5691188"/>
            <a:ext cx="4921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260">
            <a:extLst>
              <a:ext uri="{FF2B5EF4-FFF2-40B4-BE49-F238E27FC236}">
                <a16:creationId xmlns="" xmlns:a16="http://schemas.microsoft.com/office/drawing/2014/main" id="{267FCDE1-33FA-6760-B2E9-3FFCA2B7AB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4588" y="569118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261">
            <a:extLst>
              <a:ext uri="{FF2B5EF4-FFF2-40B4-BE49-F238E27FC236}">
                <a16:creationId xmlns="" xmlns:a16="http://schemas.microsoft.com/office/drawing/2014/main" id="{C7E8C212-935E-9854-8F4C-313EEE12DE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5425" y="5691188"/>
            <a:ext cx="738188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262">
            <a:extLst>
              <a:ext uri="{FF2B5EF4-FFF2-40B4-BE49-F238E27FC236}">
                <a16:creationId xmlns="" xmlns:a16="http://schemas.microsoft.com/office/drawing/2014/main" id="{87B064A8-1CA3-8443-8B5A-7F5F02D5C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0" y="569118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7400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263">
            <a:extLst>
              <a:ext uri="{FF2B5EF4-FFF2-40B4-BE49-F238E27FC236}">
                <a16:creationId xmlns="" xmlns:a16="http://schemas.microsoft.com/office/drawing/2014/main" id="{8CE0553F-A668-F4BF-C67C-31AD69FF50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7600" y="5691188"/>
            <a:ext cx="614363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7500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264">
            <a:extLst>
              <a:ext uri="{FF2B5EF4-FFF2-40B4-BE49-F238E27FC236}">
                <a16:creationId xmlns="" xmlns:a16="http://schemas.microsoft.com/office/drawing/2014/main" id="{F735BB72-759C-DC6E-2569-24465BA1A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6075" y="5681663"/>
            <a:ext cx="369888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265">
            <a:extLst>
              <a:ext uri="{FF2B5EF4-FFF2-40B4-BE49-F238E27FC236}">
                <a16:creationId xmlns="" xmlns:a16="http://schemas.microsoft.com/office/drawing/2014/main" id="{914D71EA-B7A9-5739-D571-86450375D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6625" y="6065838"/>
            <a:ext cx="741363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16525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266">
            <a:extLst>
              <a:ext uri="{FF2B5EF4-FFF2-40B4-BE49-F238E27FC236}">
                <a16:creationId xmlns="" xmlns:a16="http://schemas.microsoft.com/office/drawing/2014/main" id="{C7DF826F-69C9-4E00-B58C-A4B4B9901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3888" y="6065838"/>
            <a:ext cx="739775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12017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267">
            <a:extLst>
              <a:ext uri="{FF2B5EF4-FFF2-40B4-BE49-F238E27FC236}">
                <a16:creationId xmlns="" xmlns:a16="http://schemas.microsoft.com/office/drawing/2014/main" id="{004FC52B-B54D-10B7-DF16-7600ED6FB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6061075"/>
            <a:ext cx="25654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Neto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sadašnja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vrednost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16572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1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>
                      <p:stCondLst>
                        <p:cond delay="indefinite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3" fill="hold">
                      <p:stCondLst>
                        <p:cond delay="indefinite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9" fill="hold">
                      <p:stCondLst>
                        <p:cond delay="indefinite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>
                      <p:stCondLst>
                        <p:cond delay="indefinite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F322C072-ECC0-4C26-728E-397711E02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328A4387-9377-357C-FF73-5C9FCAF84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7462"/>
          </a:xfrm>
        </p:spPr>
        <p:txBody>
          <a:bodyPr/>
          <a:lstStyle/>
          <a:p>
            <a:r>
              <a:rPr lang="sr-Latn-RS" dirty="0"/>
              <a:t>Interna stopa prinosa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03E26EE-749F-4AF8-C742-BC751359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11" name="AutoShape 3">
            <a:extLst>
              <a:ext uri="{FF2B5EF4-FFF2-40B4-BE49-F238E27FC236}">
                <a16:creationId xmlns="" xmlns:a16="http://schemas.microsoft.com/office/drawing/2014/main" id="{9EB0926C-032E-735D-D722-D77843F95A4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131888" y="1539875"/>
            <a:ext cx="10206037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Rectangle 5">
            <a:extLst>
              <a:ext uri="{FF2B5EF4-FFF2-40B4-BE49-F238E27FC236}">
                <a16:creationId xmlns="" xmlns:a16="http://schemas.microsoft.com/office/drawing/2014/main" id="{83C16883-F74A-D17D-C3AB-84AD1C8F9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1570038"/>
            <a:ext cx="1131887" cy="7905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6">
            <a:extLst>
              <a:ext uri="{FF2B5EF4-FFF2-40B4-BE49-F238E27FC236}">
                <a16:creationId xmlns="" xmlns:a16="http://schemas.microsoft.com/office/drawing/2014/main" id="{1B2FB812-F435-C6FC-F481-E8B33BA80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1570038"/>
            <a:ext cx="1928812" cy="7905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7">
            <a:extLst>
              <a:ext uri="{FF2B5EF4-FFF2-40B4-BE49-F238E27FC236}">
                <a16:creationId xmlns="" xmlns:a16="http://schemas.microsoft.com/office/drawing/2014/main" id="{BF35BB9D-7D31-50B9-1CEA-88362A808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1570038"/>
            <a:ext cx="3643312" cy="79216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8">
            <a:extLst>
              <a:ext uri="{FF2B5EF4-FFF2-40B4-BE49-F238E27FC236}">
                <a16:creationId xmlns="" xmlns:a16="http://schemas.microsoft.com/office/drawing/2014/main" id="{36819E48-9519-24D1-778C-AFB499372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1571625"/>
            <a:ext cx="3460750" cy="790575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9">
            <a:extLst>
              <a:ext uri="{FF2B5EF4-FFF2-40B4-BE49-F238E27FC236}">
                <a16:creationId xmlns="" xmlns:a16="http://schemas.microsoft.com/office/drawing/2014/main" id="{B321F386-0DA8-34B5-1276-BF7EDAE6D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2360613"/>
            <a:ext cx="1131887" cy="4587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Rectangle 10">
            <a:extLst>
              <a:ext uri="{FF2B5EF4-FFF2-40B4-BE49-F238E27FC236}">
                <a16:creationId xmlns="" xmlns:a16="http://schemas.microsoft.com/office/drawing/2014/main" id="{6BB05678-9419-FCD6-3594-0C463DE28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2360613"/>
            <a:ext cx="1928812" cy="4587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1">
            <a:extLst>
              <a:ext uri="{FF2B5EF4-FFF2-40B4-BE49-F238E27FC236}">
                <a16:creationId xmlns="" xmlns:a16="http://schemas.microsoft.com/office/drawing/2014/main" id="{B4060EEB-93DA-792A-5401-7D6F7687A0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362200"/>
            <a:ext cx="3643312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12">
            <a:extLst>
              <a:ext uri="{FF2B5EF4-FFF2-40B4-BE49-F238E27FC236}">
                <a16:creationId xmlns="" xmlns:a16="http://schemas.microsoft.com/office/drawing/2014/main" id="{9AE5329F-0861-2BEC-8C24-BC4571EF8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2362200"/>
            <a:ext cx="3460750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="" xmlns:a16="http://schemas.microsoft.com/office/drawing/2014/main" id="{DA077E8E-5BE7-1F51-B4D9-5143296E25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2819400"/>
            <a:ext cx="1131887" cy="4587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Rectangle 14">
            <a:extLst>
              <a:ext uri="{FF2B5EF4-FFF2-40B4-BE49-F238E27FC236}">
                <a16:creationId xmlns="" xmlns:a16="http://schemas.microsoft.com/office/drawing/2014/main" id="{99625F9A-62BD-1FDC-610E-DC6C799EA1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2819400"/>
            <a:ext cx="1928812" cy="4587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="" xmlns:a16="http://schemas.microsoft.com/office/drawing/2014/main" id="{D3F76AA0-4FEA-4A05-6C14-59B1E4B58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819400"/>
            <a:ext cx="3643312" cy="4587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16">
            <a:extLst>
              <a:ext uri="{FF2B5EF4-FFF2-40B4-BE49-F238E27FC236}">
                <a16:creationId xmlns="" xmlns:a16="http://schemas.microsoft.com/office/drawing/2014/main" id="{9AC07C03-A9B5-3DF8-5EEC-931678D15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2819400"/>
            <a:ext cx="3460750" cy="4587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Rectangle 17">
            <a:extLst>
              <a:ext uri="{FF2B5EF4-FFF2-40B4-BE49-F238E27FC236}">
                <a16:creationId xmlns="" xmlns:a16="http://schemas.microsoft.com/office/drawing/2014/main" id="{F03A6A7B-C388-30E4-5B18-AA585E5811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3278188"/>
            <a:ext cx="1131887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18">
            <a:extLst>
              <a:ext uri="{FF2B5EF4-FFF2-40B4-BE49-F238E27FC236}">
                <a16:creationId xmlns="" xmlns:a16="http://schemas.microsoft.com/office/drawing/2014/main" id="{7E80D3DA-FF8A-5961-6A90-F0A77F543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3278188"/>
            <a:ext cx="1928812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Rectangle 19">
            <a:extLst>
              <a:ext uri="{FF2B5EF4-FFF2-40B4-BE49-F238E27FC236}">
                <a16:creationId xmlns="" xmlns:a16="http://schemas.microsoft.com/office/drawing/2014/main" id="{2790CF97-016D-141E-E7BA-62D1767A6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278188"/>
            <a:ext cx="3643312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20">
            <a:extLst>
              <a:ext uri="{FF2B5EF4-FFF2-40B4-BE49-F238E27FC236}">
                <a16:creationId xmlns="" xmlns:a16="http://schemas.microsoft.com/office/drawing/2014/main" id="{8A4406ED-C90F-BC35-F809-BFB063973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3278188"/>
            <a:ext cx="3460750" cy="4587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Rectangle 21">
            <a:extLst>
              <a:ext uri="{FF2B5EF4-FFF2-40B4-BE49-F238E27FC236}">
                <a16:creationId xmlns="" xmlns:a16="http://schemas.microsoft.com/office/drawing/2014/main" id="{C03FA27B-2D35-C618-042E-0FCD30740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3735388"/>
            <a:ext cx="1131887" cy="4587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Rectangle 22">
            <a:extLst>
              <a:ext uri="{FF2B5EF4-FFF2-40B4-BE49-F238E27FC236}">
                <a16:creationId xmlns="" xmlns:a16="http://schemas.microsoft.com/office/drawing/2014/main" id="{6F03F1D9-FB6B-781A-E192-AE51B3276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3300" y="3735388"/>
            <a:ext cx="1928812" cy="4587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Rectangle 23">
            <a:extLst>
              <a:ext uri="{FF2B5EF4-FFF2-40B4-BE49-F238E27FC236}">
                <a16:creationId xmlns="" xmlns:a16="http://schemas.microsoft.com/office/drawing/2014/main" id="{8E6DEDE8-88EA-6F59-95FD-BBDD644F76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3735388"/>
            <a:ext cx="3643312" cy="4587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Rectangle 24">
            <a:extLst>
              <a:ext uri="{FF2B5EF4-FFF2-40B4-BE49-F238E27FC236}">
                <a16:creationId xmlns="" xmlns:a16="http://schemas.microsoft.com/office/drawing/2014/main" id="{AF08BF08-3A8C-5840-1B8F-F387E9C28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3736975"/>
            <a:ext cx="3460750" cy="4572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Rectangle 25">
            <a:extLst>
              <a:ext uri="{FF2B5EF4-FFF2-40B4-BE49-F238E27FC236}">
                <a16:creationId xmlns="" xmlns:a16="http://schemas.microsoft.com/office/drawing/2014/main" id="{7F94E945-41FD-E028-ABEB-48A0F1416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4194175"/>
            <a:ext cx="3060700" cy="4572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Rectangle 26">
            <a:extLst>
              <a:ext uri="{FF2B5EF4-FFF2-40B4-BE49-F238E27FC236}">
                <a16:creationId xmlns="" xmlns:a16="http://schemas.microsoft.com/office/drawing/2014/main" id="{3C69A0D9-4EF7-7B01-BDF8-8CD5B67473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4194175"/>
            <a:ext cx="3643312" cy="4587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Rectangle 27">
            <a:extLst>
              <a:ext uri="{FF2B5EF4-FFF2-40B4-BE49-F238E27FC236}">
                <a16:creationId xmlns="" xmlns:a16="http://schemas.microsoft.com/office/drawing/2014/main" id="{633D02F6-1DC8-5B8C-2B76-E52FF7FA1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4194175"/>
            <a:ext cx="3460750" cy="4587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28">
            <a:extLst>
              <a:ext uri="{FF2B5EF4-FFF2-40B4-BE49-F238E27FC236}">
                <a16:creationId xmlns="" xmlns:a16="http://schemas.microsoft.com/office/drawing/2014/main" id="{E3E7D402-E34F-CBB7-7BE2-E1C5A6479A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1413" y="4652963"/>
            <a:ext cx="3060700" cy="9159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29">
            <a:extLst>
              <a:ext uri="{FF2B5EF4-FFF2-40B4-BE49-F238E27FC236}">
                <a16:creationId xmlns="" xmlns:a16="http://schemas.microsoft.com/office/drawing/2014/main" id="{7E53D118-AA03-EDDB-27F1-21BDFCD40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4652963"/>
            <a:ext cx="7104062" cy="4572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30">
            <a:extLst>
              <a:ext uri="{FF2B5EF4-FFF2-40B4-BE49-F238E27FC236}">
                <a16:creationId xmlns="" xmlns:a16="http://schemas.microsoft.com/office/drawing/2014/main" id="{878F9EE1-3FBF-0E14-C4A8-DBA750C60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5110163"/>
            <a:ext cx="7104062" cy="4587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Line 31">
            <a:extLst>
              <a:ext uri="{FF2B5EF4-FFF2-40B4-BE49-F238E27FC236}">
                <a16:creationId xmlns="" xmlns:a16="http://schemas.microsoft.com/office/drawing/2014/main" id="{3634F69D-3967-CBD9-EF98-CC55745E74FF}"/>
              </a:ext>
            </a:extLst>
          </p:cNvPr>
          <p:cNvSpPr>
            <a:spLocks noChangeShapeType="1"/>
          </p:cNvSpPr>
          <p:nvPr/>
        </p:nvSpPr>
        <p:spPr bwMode="auto">
          <a:xfrm>
            <a:off x="2273300" y="1562100"/>
            <a:ext cx="0" cy="2640013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Line 32">
            <a:extLst>
              <a:ext uri="{FF2B5EF4-FFF2-40B4-BE49-F238E27FC236}">
                <a16:creationId xmlns="" xmlns:a16="http://schemas.microsoft.com/office/drawing/2014/main" id="{D7728387-6682-82D0-79E8-5E1EFBCF7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02113" y="1562100"/>
            <a:ext cx="0" cy="4014788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Line 33">
            <a:extLst>
              <a:ext uri="{FF2B5EF4-FFF2-40B4-BE49-F238E27FC236}">
                <a16:creationId xmlns="" xmlns:a16="http://schemas.microsoft.com/office/drawing/2014/main" id="{3A3DB403-9D63-506E-6F60-DD7845AB3C1D}"/>
              </a:ext>
            </a:extLst>
          </p:cNvPr>
          <p:cNvSpPr>
            <a:spLocks noChangeShapeType="1"/>
          </p:cNvSpPr>
          <p:nvPr/>
        </p:nvSpPr>
        <p:spPr bwMode="auto">
          <a:xfrm>
            <a:off x="7845425" y="1562100"/>
            <a:ext cx="0" cy="3097213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Line 34">
            <a:extLst>
              <a:ext uri="{FF2B5EF4-FFF2-40B4-BE49-F238E27FC236}">
                <a16:creationId xmlns="" xmlns:a16="http://schemas.microsoft.com/office/drawing/2014/main" id="{B13493FF-FC93-4F1B-DFD5-389783CBEB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2362200"/>
            <a:ext cx="10179050" cy="0"/>
          </a:xfrm>
          <a:prstGeom prst="line">
            <a:avLst/>
          </a:prstGeom>
          <a:noFill/>
          <a:ln w="46038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Line 35">
            <a:extLst>
              <a:ext uri="{FF2B5EF4-FFF2-40B4-BE49-F238E27FC236}">
                <a16:creationId xmlns="" xmlns:a16="http://schemas.microsoft.com/office/drawing/2014/main" id="{8F64581C-030C-10A0-264D-257D726B3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2819400"/>
            <a:ext cx="101790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Line 36">
            <a:extLst>
              <a:ext uri="{FF2B5EF4-FFF2-40B4-BE49-F238E27FC236}">
                <a16:creationId xmlns="" xmlns:a16="http://schemas.microsoft.com/office/drawing/2014/main" id="{717B5B74-B9FF-89E5-91D1-862C52DC26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3278188"/>
            <a:ext cx="101790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Line 37">
            <a:extLst>
              <a:ext uri="{FF2B5EF4-FFF2-40B4-BE49-F238E27FC236}">
                <a16:creationId xmlns="" xmlns:a16="http://schemas.microsoft.com/office/drawing/2014/main" id="{D8B713BE-4DB0-914C-D4ED-0FE3F919494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3736975"/>
            <a:ext cx="101790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Line 38">
            <a:extLst>
              <a:ext uri="{FF2B5EF4-FFF2-40B4-BE49-F238E27FC236}">
                <a16:creationId xmlns="" xmlns:a16="http://schemas.microsoft.com/office/drawing/2014/main" id="{ABAD3628-6F9D-7CFF-0A7A-CEE1298E19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4194175"/>
            <a:ext cx="101790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Line 39">
            <a:extLst>
              <a:ext uri="{FF2B5EF4-FFF2-40B4-BE49-F238E27FC236}">
                <a16:creationId xmlns="" xmlns:a16="http://schemas.microsoft.com/office/drawing/2014/main" id="{F26E77E8-ED58-9E42-DB01-3345BEE8F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4652963"/>
            <a:ext cx="101790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Line 40">
            <a:extLst>
              <a:ext uri="{FF2B5EF4-FFF2-40B4-BE49-F238E27FC236}">
                <a16:creationId xmlns="" xmlns:a16="http://schemas.microsoft.com/office/drawing/2014/main" id="{9DF035FB-C7E4-1CE8-F827-5797934101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4175" y="5110163"/>
            <a:ext cx="71183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Line 41">
            <a:extLst>
              <a:ext uri="{FF2B5EF4-FFF2-40B4-BE49-F238E27FC236}">
                <a16:creationId xmlns="" xmlns:a16="http://schemas.microsoft.com/office/drawing/2014/main" id="{C661ED45-B06D-C176-36BE-64688A1F586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1562100"/>
            <a:ext cx="0" cy="4014788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Line 42">
            <a:extLst>
              <a:ext uri="{FF2B5EF4-FFF2-40B4-BE49-F238E27FC236}">
                <a16:creationId xmlns="" xmlns:a16="http://schemas.microsoft.com/office/drawing/2014/main" id="{6A23CBD3-0372-6021-7E64-9F1FE6CA1A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06175" y="1562100"/>
            <a:ext cx="0" cy="4014788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Line 43">
            <a:extLst>
              <a:ext uri="{FF2B5EF4-FFF2-40B4-BE49-F238E27FC236}">
                <a16:creationId xmlns="" xmlns:a16="http://schemas.microsoft.com/office/drawing/2014/main" id="{D0A148D5-FEEA-2701-F299-388DB1BEC5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1571625"/>
            <a:ext cx="101790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Line 44">
            <a:extLst>
              <a:ext uri="{FF2B5EF4-FFF2-40B4-BE49-F238E27FC236}">
                <a16:creationId xmlns="" xmlns:a16="http://schemas.microsoft.com/office/drawing/2014/main" id="{93B307ED-21E3-55C8-1A4C-6E3DF5CCEB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3475" y="5568950"/>
            <a:ext cx="10179050" cy="0"/>
          </a:xfrm>
          <a:prstGeom prst="line">
            <a:avLst/>
          </a:prstGeom>
          <a:noFill/>
          <a:ln w="15875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45">
            <a:extLst>
              <a:ext uri="{FF2B5EF4-FFF2-40B4-BE49-F238E27FC236}">
                <a16:creationId xmlns="" xmlns:a16="http://schemas.microsoft.com/office/drawing/2014/main" id="{925E6D16-B8CC-0EC2-E203-B1AF957C6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8050" y="1625600"/>
            <a:ext cx="1752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46">
            <a:extLst>
              <a:ext uri="{FF2B5EF4-FFF2-40B4-BE49-F238E27FC236}">
                <a16:creationId xmlns="" xmlns:a16="http://schemas.microsoft.com/office/drawing/2014/main" id="{93DC0EF0-D1C8-7C38-82AC-9FEB3D888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10788" y="1625600"/>
            <a:ext cx="7524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47">
            <a:extLst>
              <a:ext uri="{FF2B5EF4-FFF2-40B4-BE49-F238E27FC236}">
                <a16:creationId xmlns="" xmlns:a16="http://schemas.microsoft.com/office/drawing/2014/main" id="{E0633735-5E67-787F-C026-CE91137CC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82088" y="1963738"/>
            <a:ext cx="24606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(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48">
            <a:extLst>
              <a:ext uri="{FF2B5EF4-FFF2-40B4-BE49-F238E27FC236}">
                <a16:creationId xmlns="" xmlns:a16="http://schemas.microsoft.com/office/drawing/2014/main" id="{E95738E0-486F-78F5-7A37-2DFB046CC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0988" y="1963738"/>
            <a:ext cx="2270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49">
            <a:extLst>
              <a:ext uri="{FF2B5EF4-FFF2-40B4-BE49-F238E27FC236}">
                <a16:creationId xmlns="" xmlns:a16="http://schemas.microsoft.com/office/drawing/2014/main" id="{639BA0EE-FCEC-7EDF-4628-0B2CCCEACE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250" y="2020888"/>
            <a:ext cx="2397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50">
            <a:extLst>
              <a:ext uri="{FF2B5EF4-FFF2-40B4-BE49-F238E27FC236}">
                <a16:creationId xmlns="" xmlns:a16="http://schemas.microsoft.com/office/drawing/2014/main" id="{10EC455B-E5C3-6FA6-5182-559168EC09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0375" y="1963738"/>
            <a:ext cx="9017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=20%)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1">
            <a:extLst>
              <a:ext uri="{FF2B5EF4-FFF2-40B4-BE49-F238E27FC236}">
                <a16:creationId xmlns="" xmlns:a16="http://schemas.microsoft.com/office/drawing/2014/main" id="{E148D3AC-8ABB-D9FE-3A93-13F4F6E60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6813" y="1625600"/>
            <a:ext cx="17526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52">
            <a:extLst>
              <a:ext uri="{FF2B5EF4-FFF2-40B4-BE49-F238E27FC236}">
                <a16:creationId xmlns="" xmlns:a16="http://schemas.microsoft.com/office/drawing/2014/main" id="{F53511CB-E9B0-0CFC-019B-87B73125D2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9550" y="1625600"/>
            <a:ext cx="7508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53">
            <a:extLst>
              <a:ext uri="{FF2B5EF4-FFF2-40B4-BE49-F238E27FC236}">
                <a16:creationId xmlns="" xmlns:a16="http://schemas.microsoft.com/office/drawing/2014/main" id="{453972B5-3E05-314C-EA95-625F00ADC8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2288" y="1963738"/>
            <a:ext cx="24606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(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54">
            <a:extLst>
              <a:ext uri="{FF2B5EF4-FFF2-40B4-BE49-F238E27FC236}">
                <a16:creationId xmlns="" xmlns:a16="http://schemas.microsoft.com/office/drawing/2014/main" id="{F969F61D-ECF7-84C3-C819-088F903B61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89600" y="1963738"/>
            <a:ext cx="2286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55">
            <a:extLst>
              <a:ext uri="{FF2B5EF4-FFF2-40B4-BE49-F238E27FC236}">
                <a16:creationId xmlns="" xmlns:a16="http://schemas.microsoft.com/office/drawing/2014/main" id="{A8BCC0E0-AD85-435E-1624-A709B8E6F2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9450" y="2020888"/>
            <a:ext cx="2397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56">
            <a:extLst>
              <a:ext uri="{FF2B5EF4-FFF2-40B4-BE49-F238E27FC236}">
                <a16:creationId xmlns="" xmlns:a16="http://schemas.microsoft.com/office/drawing/2014/main" id="{BDCB4F2A-E211-EC46-4215-A3198F1B9F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0575" y="1963738"/>
            <a:ext cx="3032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57">
            <a:extLst>
              <a:ext uri="{FF2B5EF4-FFF2-40B4-BE49-F238E27FC236}">
                <a16:creationId xmlns="" xmlns:a16="http://schemas.microsoft.com/office/drawing/2014/main" id="{B908E587-527A-32C3-7574-9821C2F5F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863" y="1963738"/>
            <a:ext cx="6080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5%)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58">
            <a:extLst>
              <a:ext uri="{FF2B5EF4-FFF2-40B4-BE49-F238E27FC236}">
                <a16:creationId xmlns="" xmlns:a16="http://schemas.microsoft.com/office/drawing/2014/main" id="{4BC9BC78-1641-5837-CA9D-0E9CBA924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1792288"/>
            <a:ext cx="6842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59">
            <a:extLst>
              <a:ext uri="{FF2B5EF4-FFF2-40B4-BE49-F238E27FC236}">
                <a16:creationId xmlns="" xmlns:a16="http://schemas.microsoft.com/office/drawing/2014/main" id="{9043471D-B601-3B59-0DC7-4B13D0674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288" y="1792288"/>
            <a:ext cx="10287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Godina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60">
            <a:extLst>
              <a:ext uri="{FF2B5EF4-FFF2-40B4-BE49-F238E27FC236}">
                <a16:creationId xmlns="" xmlns:a16="http://schemas.microsoft.com/office/drawing/2014/main" id="{F8E9DB82-43BE-FE3B-8CB5-812D53576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4163" y="2422525"/>
            <a:ext cx="2413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61">
            <a:extLst>
              <a:ext uri="{FF2B5EF4-FFF2-40B4-BE49-F238E27FC236}">
                <a16:creationId xmlns="" xmlns:a16="http://schemas.microsoft.com/office/drawing/2014/main" id="{4778FFBF-07E4-4AAE-B1B1-BE854A6BA1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1475" y="2422525"/>
            <a:ext cx="89058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62">
            <a:extLst>
              <a:ext uri="{FF2B5EF4-FFF2-40B4-BE49-F238E27FC236}">
                <a16:creationId xmlns="" xmlns:a16="http://schemas.microsoft.com/office/drawing/2014/main" id="{0DA59027-5C14-9AF0-6ABB-5A054A40A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2925" y="2422525"/>
            <a:ext cx="2413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63">
            <a:extLst>
              <a:ext uri="{FF2B5EF4-FFF2-40B4-BE49-F238E27FC236}">
                <a16:creationId xmlns="" xmlns:a16="http://schemas.microsoft.com/office/drawing/2014/main" id="{ED1182D3-0859-720B-DCC3-23CD20951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0238" y="2422525"/>
            <a:ext cx="8890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64">
            <a:extLst>
              <a:ext uri="{FF2B5EF4-FFF2-40B4-BE49-F238E27FC236}">
                <a16:creationId xmlns="" xmlns:a16="http://schemas.microsoft.com/office/drawing/2014/main" id="{6BE28FA4-E45E-17FA-B661-ECB1E879F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6863" y="2419350"/>
            <a:ext cx="24130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65">
            <a:extLst>
              <a:ext uri="{FF2B5EF4-FFF2-40B4-BE49-F238E27FC236}">
                <a16:creationId xmlns="" xmlns:a16="http://schemas.microsoft.com/office/drawing/2014/main" id="{454645F2-BAC9-EB11-18FE-CC4BE58BB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175" y="2419350"/>
            <a:ext cx="89058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66">
            <a:extLst>
              <a:ext uri="{FF2B5EF4-FFF2-40B4-BE49-F238E27FC236}">
                <a16:creationId xmlns="" xmlns:a16="http://schemas.microsoft.com/office/drawing/2014/main" id="{31415CF4-B589-12B3-E737-3B60D6B93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2419350"/>
            <a:ext cx="2984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="" xmlns:a16="http://schemas.microsoft.com/office/drawing/2014/main" id="{E4F65BFC-F012-9E60-150D-244D49A408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0050" y="2882900"/>
            <a:ext cx="742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68">
            <a:extLst>
              <a:ext uri="{FF2B5EF4-FFF2-40B4-BE49-F238E27FC236}">
                <a16:creationId xmlns="" xmlns:a16="http://schemas.microsoft.com/office/drawing/2014/main" id="{35F6F6D1-87F2-B2AE-32AB-7E15149CEC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5" y="2882900"/>
            <a:ext cx="74453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5714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69">
            <a:extLst>
              <a:ext uri="{FF2B5EF4-FFF2-40B4-BE49-F238E27FC236}">
                <a16:creationId xmlns="" xmlns:a16="http://schemas.microsoft.com/office/drawing/2014/main" id="{261B3D8E-41B6-7C54-A48B-518983AE5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2874963"/>
            <a:ext cx="742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70">
            <a:extLst>
              <a:ext uri="{FF2B5EF4-FFF2-40B4-BE49-F238E27FC236}">
                <a16:creationId xmlns="" xmlns:a16="http://schemas.microsoft.com/office/drawing/2014/main" id="{E34DD0B2-E7A9-D3D4-37E3-E8231B41C5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2874963"/>
            <a:ext cx="2984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71">
            <a:extLst>
              <a:ext uri="{FF2B5EF4-FFF2-40B4-BE49-F238E27FC236}">
                <a16:creationId xmlns="" xmlns:a16="http://schemas.microsoft.com/office/drawing/2014/main" id="{1CA31C44-98CA-BAEC-5FB4-3C68C28CF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0050" y="3341688"/>
            <a:ext cx="742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4861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72">
            <a:extLst>
              <a:ext uri="{FF2B5EF4-FFF2-40B4-BE49-F238E27FC236}">
                <a16:creationId xmlns="" xmlns:a16="http://schemas.microsoft.com/office/drawing/2014/main" id="{1F94382D-1EC7-5283-FC90-486F61CB6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5" y="3341688"/>
            <a:ext cx="744537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6349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73">
            <a:extLst>
              <a:ext uri="{FF2B5EF4-FFF2-40B4-BE49-F238E27FC236}">
                <a16:creationId xmlns="" xmlns:a16="http://schemas.microsoft.com/office/drawing/2014/main" id="{4F68D0E3-322D-7BE6-E301-EEFBD7262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3335338"/>
            <a:ext cx="742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74">
            <a:extLst>
              <a:ext uri="{FF2B5EF4-FFF2-40B4-BE49-F238E27FC236}">
                <a16:creationId xmlns="" xmlns:a16="http://schemas.microsoft.com/office/drawing/2014/main" id="{1E34845A-8D5C-B4FA-6691-1D81782E7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3335338"/>
            <a:ext cx="2984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75">
            <a:extLst>
              <a:ext uri="{FF2B5EF4-FFF2-40B4-BE49-F238E27FC236}">
                <a16:creationId xmlns="" xmlns:a16="http://schemas.microsoft.com/office/drawing/2014/main" id="{92345AEF-1623-908E-999A-297AD61CC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90050" y="3797300"/>
            <a:ext cx="742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4630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76">
            <a:extLst>
              <a:ext uri="{FF2B5EF4-FFF2-40B4-BE49-F238E27FC236}">
                <a16:creationId xmlns="" xmlns:a16="http://schemas.microsoft.com/office/drawing/2014/main" id="{777C9AAB-B862-7FC2-A11C-C16F4E645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7225" y="3797300"/>
            <a:ext cx="74453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6911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77">
            <a:extLst>
              <a:ext uri="{FF2B5EF4-FFF2-40B4-BE49-F238E27FC236}">
                <a16:creationId xmlns="" xmlns:a16="http://schemas.microsoft.com/office/drawing/2014/main" id="{151340A8-2792-0511-DAE2-A5AC0C64D8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3790950"/>
            <a:ext cx="7429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78">
            <a:extLst>
              <a:ext uri="{FF2B5EF4-FFF2-40B4-BE49-F238E27FC236}">
                <a16:creationId xmlns="" xmlns:a16="http://schemas.microsoft.com/office/drawing/2014/main" id="{16111AA9-96B8-A83F-F0C9-BD32E626F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6713" y="3790950"/>
            <a:ext cx="2984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79">
            <a:extLst>
              <a:ext uri="{FF2B5EF4-FFF2-40B4-BE49-F238E27FC236}">
                <a16:creationId xmlns="" xmlns:a16="http://schemas.microsoft.com/office/drawing/2014/main" id="{DABE76DD-46E2-EFEB-68BF-7DDE3696A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0325" y="4249738"/>
            <a:ext cx="6588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NSV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80">
            <a:extLst>
              <a:ext uri="{FF2B5EF4-FFF2-40B4-BE49-F238E27FC236}">
                <a16:creationId xmlns="" xmlns:a16="http://schemas.microsoft.com/office/drawing/2014/main" id="{CFD99571-3A97-DB9C-D794-73BF25899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34513" y="4308475"/>
            <a:ext cx="238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81">
            <a:extLst>
              <a:ext uri="{FF2B5EF4-FFF2-40B4-BE49-F238E27FC236}">
                <a16:creationId xmlns="" xmlns:a16="http://schemas.microsoft.com/office/drawing/2014/main" id="{6EFD3AEE-7294-6F4A-2B1B-1B20D48FD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4050" y="4249738"/>
            <a:ext cx="3032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9" name="Rectangle 82">
            <a:extLst>
              <a:ext uri="{FF2B5EF4-FFF2-40B4-BE49-F238E27FC236}">
                <a16:creationId xmlns="" xmlns:a16="http://schemas.microsoft.com/office/drawing/2014/main" id="{6055C0F9-9755-DAE2-CC5C-7F24B5B91A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5338" y="4249738"/>
            <a:ext cx="24606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0" name="Rectangle 83">
            <a:extLst>
              <a:ext uri="{FF2B5EF4-FFF2-40B4-BE49-F238E27FC236}">
                <a16:creationId xmlns="" xmlns:a16="http://schemas.microsoft.com/office/drawing/2014/main" id="{E762243C-B00F-8F4B-CD82-C83F6951A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72650" y="4249738"/>
            <a:ext cx="59848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Rectangle 84">
            <a:extLst>
              <a:ext uri="{FF2B5EF4-FFF2-40B4-BE49-F238E27FC236}">
                <a16:creationId xmlns="" xmlns:a16="http://schemas.microsoft.com/office/drawing/2014/main" id="{9F7B6BB6-B429-6574-1A09-0C6A0D8D1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0513" y="4249738"/>
            <a:ext cx="6588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NSV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2" name="Rectangle 85">
            <a:extLst>
              <a:ext uri="{FF2B5EF4-FFF2-40B4-BE49-F238E27FC236}">
                <a16:creationId xmlns="" xmlns:a16="http://schemas.microsoft.com/office/drawing/2014/main" id="{0CA7E6AF-BEE6-CB79-8931-4E5F3530C6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53113" y="4308475"/>
            <a:ext cx="2397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3" name="Rectangle 86">
            <a:extLst>
              <a:ext uri="{FF2B5EF4-FFF2-40B4-BE49-F238E27FC236}">
                <a16:creationId xmlns="" xmlns:a16="http://schemas.microsoft.com/office/drawing/2014/main" id="{203CE127-9C29-48D1-421E-0B7A691FDA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4238" y="4249738"/>
            <a:ext cx="8921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=3974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4" name="Rectangle 87">
            <a:extLst>
              <a:ext uri="{FF2B5EF4-FFF2-40B4-BE49-F238E27FC236}">
                <a16:creationId xmlns="" xmlns:a16="http://schemas.microsoft.com/office/drawing/2014/main" id="{D3DF95FC-7A7B-6132-79E8-74611493A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713" y="4254500"/>
            <a:ext cx="82073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Neto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5" name="Rectangle 88">
            <a:extLst>
              <a:ext uri="{FF2B5EF4-FFF2-40B4-BE49-F238E27FC236}">
                <a16:creationId xmlns="" xmlns:a16="http://schemas.microsoft.com/office/drawing/2014/main" id="{7C7A8841-1290-49EF-2024-F57072CD6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2300" y="4254500"/>
            <a:ext cx="71913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sada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6" name="Rectangle 89">
            <a:extLst>
              <a:ext uri="{FF2B5EF4-FFF2-40B4-BE49-F238E27FC236}">
                <a16:creationId xmlns="" xmlns:a16="http://schemas.microsoft.com/office/drawing/2014/main" id="{1445C820-D969-90DA-190B-C1A7BE7E8C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6813" y="4254500"/>
            <a:ext cx="187483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šnja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vrednost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7" name="Rectangle 90">
            <a:extLst>
              <a:ext uri="{FF2B5EF4-FFF2-40B4-BE49-F238E27FC236}">
                <a16:creationId xmlns="" xmlns:a16="http://schemas.microsoft.com/office/drawing/2014/main" id="{54D5F9D5-C9B0-E899-ABA8-8DB5D9482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9763" y="4710113"/>
            <a:ext cx="2286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8" name="Rectangle 91">
            <a:extLst>
              <a:ext uri="{FF2B5EF4-FFF2-40B4-BE49-F238E27FC236}">
                <a16:creationId xmlns="" xmlns:a16="http://schemas.microsoft.com/office/drawing/2014/main" id="{F9103AF2-8885-9790-B7FB-EB624F83C0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89613" y="4768850"/>
            <a:ext cx="239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9" name="Rectangle 92">
            <a:extLst>
              <a:ext uri="{FF2B5EF4-FFF2-40B4-BE49-F238E27FC236}">
                <a16:creationId xmlns="" xmlns:a16="http://schemas.microsoft.com/office/drawing/2014/main" id="{4C27A505-1411-5ABC-EADB-B92755D48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65825" y="4710113"/>
            <a:ext cx="53022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 (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0" name="Rectangle 93">
            <a:extLst>
              <a:ext uri="{FF2B5EF4-FFF2-40B4-BE49-F238E27FC236}">
                <a16:creationId xmlns="" xmlns:a16="http://schemas.microsoft.com/office/drawing/2014/main" id="{BBA99944-B86F-84F3-6C54-B5832A5DC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0950" y="4768850"/>
            <a:ext cx="2381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1" name="Rectangle 94">
            <a:extLst>
              <a:ext uri="{FF2B5EF4-FFF2-40B4-BE49-F238E27FC236}">
                <a16:creationId xmlns="" xmlns:a16="http://schemas.microsoft.com/office/drawing/2014/main" id="{270753B2-670F-0C96-ABD1-673EB34CEF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5575" y="4710113"/>
            <a:ext cx="3032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2" name="Rectangle 95">
            <a:extLst>
              <a:ext uri="{FF2B5EF4-FFF2-40B4-BE49-F238E27FC236}">
                <a16:creationId xmlns="" xmlns:a16="http://schemas.microsoft.com/office/drawing/2014/main" id="{5448C028-838B-F2A9-533D-95558BB55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4710113"/>
            <a:ext cx="2286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" name="Rectangle 96">
            <a:extLst>
              <a:ext uri="{FF2B5EF4-FFF2-40B4-BE49-F238E27FC236}">
                <a16:creationId xmlns="" xmlns:a16="http://schemas.microsoft.com/office/drawing/2014/main" id="{360A58E4-FEF7-B5A5-05C0-A65DDFB04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0213" y="4768850"/>
            <a:ext cx="239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4" name="Rectangle 97">
            <a:extLst>
              <a:ext uri="{FF2B5EF4-FFF2-40B4-BE49-F238E27FC236}">
                <a16:creationId xmlns="" xmlns:a16="http://schemas.microsoft.com/office/drawing/2014/main" id="{82A50EEC-09C9-698A-896C-CDA799CCE8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1338" y="4710113"/>
            <a:ext cx="985837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)*(NSV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5" name="Rectangle 98">
            <a:extLst>
              <a:ext uri="{FF2B5EF4-FFF2-40B4-BE49-F238E27FC236}">
                <a16:creationId xmlns="" xmlns:a16="http://schemas.microsoft.com/office/drawing/2014/main" id="{50631D21-F123-23CB-8A2B-9A49C785C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3025" y="4768850"/>
            <a:ext cx="239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6" name="Rectangle 99">
            <a:extLst>
              <a:ext uri="{FF2B5EF4-FFF2-40B4-BE49-F238E27FC236}">
                <a16:creationId xmlns="" xmlns:a16="http://schemas.microsoft.com/office/drawing/2014/main" id="{4B0C15BD-DDA0-F78F-103C-442B2EEB5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04150" y="4710113"/>
            <a:ext cx="8747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/(NSV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7" name="Rectangle 100">
            <a:extLst>
              <a:ext uri="{FF2B5EF4-FFF2-40B4-BE49-F238E27FC236}">
                <a16:creationId xmlns="" xmlns:a16="http://schemas.microsoft.com/office/drawing/2014/main" id="{02837222-3DFC-5948-15CC-C472938AA4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6300" y="4768850"/>
            <a:ext cx="239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8" name="Rectangle 101">
            <a:extLst>
              <a:ext uri="{FF2B5EF4-FFF2-40B4-BE49-F238E27FC236}">
                <a16:creationId xmlns="" xmlns:a16="http://schemas.microsoft.com/office/drawing/2014/main" id="{71090071-7B43-5A22-C1EC-2B6E4EC752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07425" y="4710113"/>
            <a:ext cx="9429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+|NSV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9" name="Rectangle 102">
            <a:extLst>
              <a:ext uri="{FF2B5EF4-FFF2-40B4-BE49-F238E27FC236}">
                <a16:creationId xmlns="" xmlns:a16="http://schemas.microsoft.com/office/drawing/2014/main" id="{0B2482F1-B1F1-EEAE-3FAE-00C7604C9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6250" y="4768850"/>
            <a:ext cx="239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7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0" name="Rectangle 103">
            <a:extLst>
              <a:ext uri="{FF2B5EF4-FFF2-40B4-BE49-F238E27FC236}">
                <a16:creationId xmlns="" xmlns:a16="http://schemas.microsoft.com/office/drawing/2014/main" id="{ADF8EC48-4B66-F9A2-6121-8088212B8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7375" y="4710113"/>
            <a:ext cx="47625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|))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1" name="Rectangle 104">
            <a:extLst>
              <a:ext uri="{FF2B5EF4-FFF2-40B4-BE49-F238E27FC236}">
                <a16:creationId xmlns="" xmlns:a16="http://schemas.microsoft.com/office/drawing/2014/main" id="{78EFF3C6-E8DD-68B1-C44A-E1E797D00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713" y="4938713"/>
            <a:ext cx="28432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Interna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stopa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22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prinosa</a:t>
            </a: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2" name="Rectangle 105">
            <a:extLst>
              <a:ext uri="{FF2B5EF4-FFF2-40B4-BE49-F238E27FC236}">
                <a16:creationId xmlns="" xmlns:a16="http://schemas.microsoft.com/office/drawing/2014/main" id="{5A66B5BB-8FA5-8558-F5FB-62944AE2F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57700" y="5165725"/>
            <a:ext cx="16287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0,05 + (0,20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3" name="Rectangle 106">
            <a:extLst>
              <a:ext uri="{FF2B5EF4-FFF2-40B4-BE49-F238E27FC236}">
                <a16:creationId xmlns="" xmlns:a16="http://schemas.microsoft.com/office/drawing/2014/main" id="{EBA58AB8-7925-EC47-5872-808E749F27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84863" y="5165725"/>
            <a:ext cx="303212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–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4" name="Rectangle 107">
            <a:extLst>
              <a:ext uri="{FF2B5EF4-FFF2-40B4-BE49-F238E27FC236}">
                <a16:creationId xmlns="" xmlns:a16="http://schemas.microsoft.com/office/drawing/2014/main" id="{3CD76B88-697C-6AEC-0FF1-541991113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1238" y="5165725"/>
            <a:ext cx="5270500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0,05)*(3974/(3974+509)) = 0,1830 = 18,3%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405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4" grpId="0"/>
      <p:bldP spid="95" grpId="0"/>
      <p:bldP spid="96" grpId="0"/>
      <p:bldP spid="97" grpId="0"/>
      <p:bldP spid="98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F_ppt_template_cir" id="{813B8F39-54D3-4201-886D-9A46251399D4}" vid="{BFF285B5-F1C9-41A9-A7DA-F2E1A9F227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SF_ppt_template_cir</Template>
  <TotalTime>497</TotalTime>
  <Words>238</Words>
  <Application>Microsoft Office PowerPoint</Application>
  <PresentationFormat>Custom</PresentationFormat>
  <Paragraphs>188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INEK II.2 Neto sadašnja vrednost i interna stopa prinosa</vt:lpstr>
      <vt:lpstr>Neto sadašnja vrednost</vt:lpstr>
      <vt:lpstr>Interna stopa prinosa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7. Vrednovanje i selekcija investicionih projekata</dc:title>
  <dc:creator>Marko</dc:creator>
  <cp:lastModifiedBy>m.miljkovic</cp:lastModifiedBy>
  <cp:revision>7</cp:revision>
  <dcterms:created xsi:type="dcterms:W3CDTF">2024-10-28T15:38:42Z</dcterms:created>
  <dcterms:modified xsi:type="dcterms:W3CDTF">2025-06-19T10:23:24Z</dcterms:modified>
</cp:coreProperties>
</file>