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3" r:id="rId6"/>
    <p:sldId id="261" r:id="rId7"/>
    <p:sldId id="259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03E78-971C-4899-BBC0-FD9EB95FDF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83E16D6-950B-4D9D-A13E-968F47276DB6}">
      <dgm:prSet phldrT="[Text]"/>
      <dgm:spPr/>
      <dgm:t>
        <a:bodyPr/>
        <a:lstStyle/>
        <a:p>
          <a:r>
            <a:rPr lang="sr-Latn-RS" dirty="0"/>
            <a:t>Subject</a:t>
          </a:r>
          <a:br>
            <a:rPr lang="sr-Latn-RS" dirty="0"/>
          </a:br>
          <a:r>
            <a:rPr lang="sr-Latn-RS" dirty="0"/>
            <a:t>(who?)</a:t>
          </a:r>
          <a:endParaRPr lang="en-US" dirty="0"/>
        </a:p>
      </dgm:t>
    </dgm:pt>
    <dgm:pt modelId="{B2E5F251-D9A3-457F-8566-9FB3F4F5E95C}" type="parTrans" cxnId="{15DA5859-9AF2-4FB7-9827-7D3A26BCA8F5}">
      <dgm:prSet/>
      <dgm:spPr/>
      <dgm:t>
        <a:bodyPr/>
        <a:lstStyle/>
        <a:p>
          <a:endParaRPr lang="en-US"/>
        </a:p>
      </dgm:t>
    </dgm:pt>
    <dgm:pt modelId="{8C147C81-008C-4EC2-8588-DEE589327D49}" type="sibTrans" cxnId="{15DA5859-9AF2-4FB7-9827-7D3A26BCA8F5}">
      <dgm:prSet/>
      <dgm:spPr/>
      <dgm:t>
        <a:bodyPr/>
        <a:lstStyle/>
        <a:p>
          <a:endParaRPr lang="en-US"/>
        </a:p>
      </dgm:t>
    </dgm:pt>
    <dgm:pt modelId="{1FBCB22F-F609-484D-9F96-65A00C442D0B}">
      <dgm:prSet phldrT="[Text]"/>
      <dgm:spPr/>
      <dgm:t>
        <a:bodyPr/>
        <a:lstStyle/>
        <a:p>
          <a:r>
            <a:rPr lang="sr-Latn-RS" dirty="0"/>
            <a:t>Predicate</a:t>
          </a:r>
          <a:endParaRPr lang="en-US" dirty="0"/>
        </a:p>
      </dgm:t>
    </dgm:pt>
    <dgm:pt modelId="{B1335D9D-0C49-4E7F-9A89-463E816E2A7D}" type="parTrans" cxnId="{BEB19820-B893-4CD4-AE43-4999CF79F6D2}">
      <dgm:prSet/>
      <dgm:spPr/>
      <dgm:t>
        <a:bodyPr/>
        <a:lstStyle/>
        <a:p>
          <a:endParaRPr lang="en-US"/>
        </a:p>
      </dgm:t>
    </dgm:pt>
    <dgm:pt modelId="{7A2B4090-084F-4F91-B5B9-BF3255437A2F}" type="sibTrans" cxnId="{BEB19820-B893-4CD4-AE43-4999CF79F6D2}">
      <dgm:prSet/>
      <dgm:spPr/>
      <dgm:t>
        <a:bodyPr/>
        <a:lstStyle/>
        <a:p>
          <a:endParaRPr lang="en-US"/>
        </a:p>
      </dgm:t>
    </dgm:pt>
    <dgm:pt modelId="{A90BABE4-92EF-4059-BBF3-2C5ABFCB4DFE}">
      <dgm:prSet phldrT="[Text]"/>
      <dgm:spPr/>
      <dgm:t>
        <a:bodyPr/>
        <a:lstStyle/>
        <a:p>
          <a:r>
            <a:rPr lang="sr-Latn-RS" dirty="0"/>
            <a:t>Object</a:t>
          </a:r>
          <a:br>
            <a:rPr lang="sr-Latn-RS" dirty="0"/>
          </a:br>
          <a:r>
            <a:rPr lang="sr-Latn-RS" dirty="0"/>
            <a:t>(what?)</a:t>
          </a:r>
          <a:endParaRPr lang="en-US" dirty="0"/>
        </a:p>
      </dgm:t>
    </dgm:pt>
    <dgm:pt modelId="{BF43B4E1-32A0-43AE-845D-0565A729EEB0}" type="parTrans" cxnId="{0651BC97-FE99-496E-A5F9-BE649401C10E}">
      <dgm:prSet/>
      <dgm:spPr/>
      <dgm:t>
        <a:bodyPr/>
        <a:lstStyle/>
        <a:p>
          <a:endParaRPr lang="en-US"/>
        </a:p>
      </dgm:t>
    </dgm:pt>
    <dgm:pt modelId="{61AC5271-40AA-49EA-8CE8-FEE32A50F73C}" type="sibTrans" cxnId="{0651BC97-FE99-496E-A5F9-BE649401C10E}">
      <dgm:prSet/>
      <dgm:spPr/>
      <dgm:t>
        <a:bodyPr/>
        <a:lstStyle/>
        <a:p>
          <a:endParaRPr lang="en-US"/>
        </a:p>
      </dgm:t>
    </dgm:pt>
    <dgm:pt modelId="{B71C3F5D-D336-4AEB-972A-714818DAE775}">
      <dgm:prSet phldrT="[Text]"/>
      <dgm:spPr/>
      <dgm:t>
        <a:bodyPr/>
        <a:lstStyle/>
        <a:p>
          <a:r>
            <a:rPr lang="sr-Latn-RS" dirty="0"/>
            <a:t>Manner</a:t>
          </a:r>
          <a:br>
            <a:rPr lang="sr-Latn-RS" dirty="0"/>
          </a:br>
          <a:r>
            <a:rPr lang="sr-Latn-RS" dirty="0"/>
            <a:t>(how?)</a:t>
          </a:r>
          <a:endParaRPr lang="en-US" dirty="0"/>
        </a:p>
      </dgm:t>
    </dgm:pt>
    <dgm:pt modelId="{4AFB1855-D044-43DC-AECB-4C796F6A826E}" type="parTrans" cxnId="{F8636E15-C508-47EC-82E6-BB6D5332B5C2}">
      <dgm:prSet/>
      <dgm:spPr/>
      <dgm:t>
        <a:bodyPr/>
        <a:lstStyle/>
        <a:p>
          <a:endParaRPr lang="en-US"/>
        </a:p>
      </dgm:t>
    </dgm:pt>
    <dgm:pt modelId="{6A2F71A2-C7F5-44C3-8D3F-4109235EE393}" type="sibTrans" cxnId="{F8636E15-C508-47EC-82E6-BB6D5332B5C2}">
      <dgm:prSet/>
      <dgm:spPr/>
      <dgm:t>
        <a:bodyPr/>
        <a:lstStyle/>
        <a:p>
          <a:endParaRPr lang="en-US"/>
        </a:p>
      </dgm:t>
    </dgm:pt>
    <dgm:pt modelId="{B93999FC-BF8D-4A0E-89D6-307FD65A2378}">
      <dgm:prSet phldrT="[Text]"/>
      <dgm:spPr/>
      <dgm:t>
        <a:bodyPr/>
        <a:lstStyle/>
        <a:p>
          <a:r>
            <a:rPr lang="sr-Latn-RS" dirty="0"/>
            <a:t>Place</a:t>
          </a:r>
          <a:br>
            <a:rPr lang="sr-Latn-RS" dirty="0"/>
          </a:br>
          <a:r>
            <a:rPr lang="sr-Latn-RS" dirty="0"/>
            <a:t>(where?)</a:t>
          </a:r>
          <a:endParaRPr lang="en-US" dirty="0"/>
        </a:p>
      </dgm:t>
    </dgm:pt>
    <dgm:pt modelId="{1CCC706F-6244-4640-9BAC-241D23CF0610}" type="parTrans" cxnId="{F8137646-357D-4470-9979-93140B50304A}">
      <dgm:prSet/>
      <dgm:spPr/>
      <dgm:t>
        <a:bodyPr/>
        <a:lstStyle/>
        <a:p>
          <a:endParaRPr lang="en-US"/>
        </a:p>
      </dgm:t>
    </dgm:pt>
    <dgm:pt modelId="{A4C5FB44-DAA6-47CF-AD62-BB35B27F2300}" type="sibTrans" cxnId="{F8137646-357D-4470-9979-93140B50304A}">
      <dgm:prSet/>
      <dgm:spPr/>
      <dgm:t>
        <a:bodyPr/>
        <a:lstStyle/>
        <a:p>
          <a:endParaRPr lang="en-US"/>
        </a:p>
      </dgm:t>
    </dgm:pt>
    <dgm:pt modelId="{BF903AFA-C299-47C1-ABBD-BCE4A47A4207}">
      <dgm:prSet phldrT="[Text]"/>
      <dgm:spPr/>
      <dgm:t>
        <a:bodyPr/>
        <a:lstStyle/>
        <a:p>
          <a:r>
            <a:rPr lang="sr-Latn-RS" dirty="0"/>
            <a:t>Time</a:t>
          </a:r>
          <a:br>
            <a:rPr lang="sr-Latn-RS" dirty="0"/>
          </a:br>
          <a:r>
            <a:rPr lang="sr-Latn-RS" dirty="0"/>
            <a:t>(when?)</a:t>
          </a:r>
          <a:endParaRPr lang="en-US" dirty="0"/>
        </a:p>
      </dgm:t>
    </dgm:pt>
    <dgm:pt modelId="{7A46BE35-621F-4F5D-A8AD-8DDB573C48EB}" type="parTrans" cxnId="{69BD59E3-E00C-4C93-99A0-C8C607DB39AA}">
      <dgm:prSet/>
      <dgm:spPr/>
      <dgm:t>
        <a:bodyPr/>
        <a:lstStyle/>
        <a:p>
          <a:endParaRPr lang="en-US"/>
        </a:p>
      </dgm:t>
    </dgm:pt>
    <dgm:pt modelId="{2655D417-CD0E-4F51-B004-BCF26734A62C}" type="sibTrans" cxnId="{69BD59E3-E00C-4C93-99A0-C8C607DB39AA}">
      <dgm:prSet/>
      <dgm:spPr/>
      <dgm:t>
        <a:bodyPr/>
        <a:lstStyle/>
        <a:p>
          <a:endParaRPr lang="en-US"/>
        </a:p>
      </dgm:t>
    </dgm:pt>
    <dgm:pt modelId="{1E327253-1522-4876-B10D-6AC18173C4ED}" type="pres">
      <dgm:prSet presAssocID="{9E403E78-971C-4899-BBC0-FD9EB95FDF73}" presName="Name0" presStyleCnt="0">
        <dgm:presLayoutVars>
          <dgm:dir/>
          <dgm:resizeHandles val="exact"/>
        </dgm:presLayoutVars>
      </dgm:prSet>
      <dgm:spPr/>
    </dgm:pt>
    <dgm:pt modelId="{2A158594-29A8-4A27-9052-7EDDEB36F752}" type="pres">
      <dgm:prSet presAssocID="{D83E16D6-950B-4D9D-A13E-968F47276DB6}" presName="node" presStyleLbl="node1" presStyleIdx="0" presStyleCnt="6">
        <dgm:presLayoutVars>
          <dgm:bulletEnabled val="1"/>
        </dgm:presLayoutVars>
      </dgm:prSet>
      <dgm:spPr/>
    </dgm:pt>
    <dgm:pt modelId="{359EA0CE-89AB-4AC2-B235-727136C3B3AC}" type="pres">
      <dgm:prSet presAssocID="{8C147C81-008C-4EC2-8588-DEE589327D49}" presName="sibTrans" presStyleLbl="sibTrans2D1" presStyleIdx="0" presStyleCnt="5"/>
      <dgm:spPr/>
    </dgm:pt>
    <dgm:pt modelId="{5670AC86-F3A9-45F1-BFC0-26530C490CED}" type="pres">
      <dgm:prSet presAssocID="{8C147C81-008C-4EC2-8588-DEE589327D49}" presName="connectorText" presStyleLbl="sibTrans2D1" presStyleIdx="0" presStyleCnt="5"/>
      <dgm:spPr/>
    </dgm:pt>
    <dgm:pt modelId="{0B388EE2-6E44-4DF3-84CC-C02857A96390}" type="pres">
      <dgm:prSet presAssocID="{1FBCB22F-F609-484D-9F96-65A00C442D0B}" presName="node" presStyleLbl="node1" presStyleIdx="1" presStyleCnt="6">
        <dgm:presLayoutVars>
          <dgm:bulletEnabled val="1"/>
        </dgm:presLayoutVars>
      </dgm:prSet>
      <dgm:spPr/>
    </dgm:pt>
    <dgm:pt modelId="{EF1238F1-8E3A-4205-B41A-3354D5C43409}" type="pres">
      <dgm:prSet presAssocID="{7A2B4090-084F-4F91-B5B9-BF3255437A2F}" presName="sibTrans" presStyleLbl="sibTrans2D1" presStyleIdx="1" presStyleCnt="5"/>
      <dgm:spPr/>
    </dgm:pt>
    <dgm:pt modelId="{3058ABCB-5701-496B-8116-29CC173B68B7}" type="pres">
      <dgm:prSet presAssocID="{7A2B4090-084F-4F91-B5B9-BF3255437A2F}" presName="connectorText" presStyleLbl="sibTrans2D1" presStyleIdx="1" presStyleCnt="5"/>
      <dgm:spPr/>
    </dgm:pt>
    <dgm:pt modelId="{4E3FC055-B438-4F5B-B008-7174F9741B46}" type="pres">
      <dgm:prSet presAssocID="{A90BABE4-92EF-4059-BBF3-2C5ABFCB4DFE}" presName="node" presStyleLbl="node1" presStyleIdx="2" presStyleCnt="6">
        <dgm:presLayoutVars>
          <dgm:bulletEnabled val="1"/>
        </dgm:presLayoutVars>
      </dgm:prSet>
      <dgm:spPr/>
    </dgm:pt>
    <dgm:pt modelId="{A0C8FCB1-16B5-40DD-B798-4CF5B7E24A8E}" type="pres">
      <dgm:prSet presAssocID="{61AC5271-40AA-49EA-8CE8-FEE32A50F73C}" presName="sibTrans" presStyleLbl="sibTrans2D1" presStyleIdx="2" presStyleCnt="5"/>
      <dgm:spPr/>
    </dgm:pt>
    <dgm:pt modelId="{FDADF362-9D4B-4CB4-A1D3-39B3DDFE3EA9}" type="pres">
      <dgm:prSet presAssocID="{61AC5271-40AA-49EA-8CE8-FEE32A50F73C}" presName="connectorText" presStyleLbl="sibTrans2D1" presStyleIdx="2" presStyleCnt="5"/>
      <dgm:spPr/>
    </dgm:pt>
    <dgm:pt modelId="{45AA6848-BB3E-40FB-9326-EA9E668BD4B4}" type="pres">
      <dgm:prSet presAssocID="{B71C3F5D-D336-4AEB-972A-714818DAE775}" presName="node" presStyleLbl="node1" presStyleIdx="3" presStyleCnt="6">
        <dgm:presLayoutVars>
          <dgm:bulletEnabled val="1"/>
        </dgm:presLayoutVars>
      </dgm:prSet>
      <dgm:spPr/>
    </dgm:pt>
    <dgm:pt modelId="{323F53BC-26A7-4DEB-BD1B-AB58AE53A212}" type="pres">
      <dgm:prSet presAssocID="{6A2F71A2-C7F5-44C3-8D3F-4109235EE393}" presName="sibTrans" presStyleLbl="sibTrans2D1" presStyleIdx="3" presStyleCnt="5"/>
      <dgm:spPr/>
    </dgm:pt>
    <dgm:pt modelId="{E426E763-E223-4081-AB36-E09090EF6D56}" type="pres">
      <dgm:prSet presAssocID="{6A2F71A2-C7F5-44C3-8D3F-4109235EE393}" presName="connectorText" presStyleLbl="sibTrans2D1" presStyleIdx="3" presStyleCnt="5"/>
      <dgm:spPr/>
    </dgm:pt>
    <dgm:pt modelId="{20968CC1-667C-4F96-A2B2-4B25313838B2}" type="pres">
      <dgm:prSet presAssocID="{B93999FC-BF8D-4A0E-89D6-307FD65A2378}" presName="node" presStyleLbl="node1" presStyleIdx="4" presStyleCnt="6">
        <dgm:presLayoutVars>
          <dgm:bulletEnabled val="1"/>
        </dgm:presLayoutVars>
      </dgm:prSet>
      <dgm:spPr/>
    </dgm:pt>
    <dgm:pt modelId="{7A5F25FF-CFC6-43FB-A38A-3E790FEC4CCA}" type="pres">
      <dgm:prSet presAssocID="{A4C5FB44-DAA6-47CF-AD62-BB35B27F2300}" presName="sibTrans" presStyleLbl="sibTrans2D1" presStyleIdx="4" presStyleCnt="5"/>
      <dgm:spPr/>
    </dgm:pt>
    <dgm:pt modelId="{9C3F7D06-6935-4980-AA0C-84B7C1439816}" type="pres">
      <dgm:prSet presAssocID="{A4C5FB44-DAA6-47CF-AD62-BB35B27F2300}" presName="connectorText" presStyleLbl="sibTrans2D1" presStyleIdx="4" presStyleCnt="5"/>
      <dgm:spPr/>
    </dgm:pt>
    <dgm:pt modelId="{0FE3D15E-B7F1-40BE-94DE-C4F9DB63ADE8}" type="pres">
      <dgm:prSet presAssocID="{BF903AFA-C299-47C1-ABBD-BCE4A47A4207}" presName="node" presStyleLbl="node1" presStyleIdx="5" presStyleCnt="6">
        <dgm:presLayoutVars>
          <dgm:bulletEnabled val="1"/>
        </dgm:presLayoutVars>
      </dgm:prSet>
      <dgm:spPr/>
    </dgm:pt>
  </dgm:ptLst>
  <dgm:cxnLst>
    <dgm:cxn modelId="{8A495C05-3C71-4D73-B8CA-6740112146E6}" type="presOf" srcId="{8C147C81-008C-4EC2-8588-DEE589327D49}" destId="{5670AC86-F3A9-45F1-BFC0-26530C490CED}" srcOrd="1" destOrd="0" presId="urn:microsoft.com/office/officeart/2005/8/layout/process1"/>
    <dgm:cxn modelId="{CF702113-FCD6-46C0-8645-6A7A98C87864}" type="presOf" srcId="{A4C5FB44-DAA6-47CF-AD62-BB35B27F2300}" destId="{9C3F7D06-6935-4980-AA0C-84B7C1439816}" srcOrd="1" destOrd="0" presId="urn:microsoft.com/office/officeart/2005/8/layout/process1"/>
    <dgm:cxn modelId="{F8636E15-C508-47EC-82E6-BB6D5332B5C2}" srcId="{9E403E78-971C-4899-BBC0-FD9EB95FDF73}" destId="{B71C3F5D-D336-4AEB-972A-714818DAE775}" srcOrd="3" destOrd="0" parTransId="{4AFB1855-D044-43DC-AECB-4C796F6A826E}" sibTransId="{6A2F71A2-C7F5-44C3-8D3F-4109235EE393}"/>
    <dgm:cxn modelId="{558E1E17-23AB-448C-B431-3063A643C4BE}" type="presOf" srcId="{BF903AFA-C299-47C1-ABBD-BCE4A47A4207}" destId="{0FE3D15E-B7F1-40BE-94DE-C4F9DB63ADE8}" srcOrd="0" destOrd="0" presId="urn:microsoft.com/office/officeart/2005/8/layout/process1"/>
    <dgm:cxn modelId="{BEB19820-B893-4CD4-AE43-4999CF79F6D2}" srcId="{9E403E78-971C-4899-BBC0-FD9EB95FDF73}" destId="{1FBCB22F-F609-484D-9F96-65A00C442D0B}" srcOrd="1" destOrd="0" parTransId="{B1335D9D-0C49-4E7F-9A89-463E816E2A7D}" sibTransId="{7A2B4090-084F-4F91-B5B9-BF3255437A2F}"/>
    <dgm:cxn modelId="{47D2BC22-C501-4B6E-AECC-0E0211E8F835}" type="presOf" srcId="{7A2B4090-084F-4F91-B5B9-BF3255437A2F}" destId="{EF1238F1-8E3A-4205-B41A-3354D5C43409}" srcOrd="0" destOrd="0" presId="urn:microsoft.com/office/officeart/2005/8/layout/process1"/>
    <dgm:cxn modelId="{2CCA803C-7D4B-4C50-9732-018F942FE13E}" type="presOf" srcId="{B71C3F5D-D336-4AEB-972A-714818DAE775}" destId="{45AA6848-BB3E-40FB-9326-EA9E668BD4B4}" srcOrd="0" destOrd="0" presId="urn:microsoft.com/office/officeart/2005/8/layout/process1"/>
    <dgm:cxn modelId="{3E003B5C-D08F-4305-A857-ABAAC8847819}" type="presOf" srcId="{7A2B4090-084F-4F91-B5B9-BF3255437A2F}" destId="{3058ABCB-5701-496B-8116-29CC173B68B7}" srcOrd="1" destOrd="0" presId="urn:microsoft.com/office/officeart/2005/8/layout/process1"/>
    <dgm:cxn modelId="{D24E105F-A0C7-4707-B1BB-C294E120AC79}" type="presOf" srcId="{8C147C81-008C-4EC2-8588-DEE589327D49}" destId="{359EA0CE-89AB-4AC2-B235-727136C3B3AC}" srcOrd="0" destOrd="0" presId="urn:microsoft.com/office/officeart/2005/8/layout/process1"/>
    <dgm:cxn modelId="{DCB4BB45-7607-4917-8FF4-D06506FA6A0D}" type="presOf" srcId="{A90BABE4-92EF-4059-BBF3-2C5ABFCB4DFE}" destId="{4E3FC055-B438-4F5B-B008-7174F9741B46}" srcOrd="0" destOrd="0" presId="urn:microsoft.com/office/officeart/2005/8/layout/process1"/>
    <dgm:cxn modelId="{F8137646-357D-4470-9979-93140B50304A}" srcId="{9E403E78-971C-4899-BBC0-FD9EB95FDF73}" destId="{B93999FC-BF8D-4A0E-89D6-307FD65A2378}" srcOrd="4" destOrd="0" parTransId="{1CCC706F-6244-4640-9BAC-241D23CF0610}" sibTransId="{A4C5FB44-DAA6-47CF-AD62-BB35B27F2300}"/>
    <dgm:cxn modelId="{15DA5859-9AF2-4FB7-9827-7D3A26BCA8F5}" srcId="{9E403E78-971C-4899-BBC0-FD9EB95FDF73}" destId="{D83E16D6-950B-4D9D-A13E-968F47276DB6}" srcOrd="0" destOrd="0" parTransId="{B2E5F251-D9A3-457F-8566-9FB3F4F5E95C}" sibTransId="{8C147C81-008C-4EC2-8588-DEE589327D49}"/>
    <dgm:cxn modelId="{BF177E81-4CBE-456E-854B-A425E1F7AA70}" type="presOf" srcId="{A4C5FB44-DAA6-47CF-AD62-BB35B27F2300}" destId="{7A5F25FF-CFC6-43FB-A38A-3E790FEC4CCA}" srcOrd="0" destOrd="0" presId="urn:microsoft.com/office/officeart/2005/8/layout/process1"/>
    <dgm:cxn modelId="{B355D58A-7D51-4B14-8C97-0E60D410066C}" type="presOf" srcId="{6A2F71A2-C7F5-44C3-8D3F-4109235EE393}" destId="{323F53BC-26A7-4DEB-BD1B-AB58AE53A212}" srcOrd="0" destOrd="0" presId="urn:microsoft.com/office/officeart/2005/8/layout/process1"/>
    <dgm:cxn modelId="{0651BC97-FE99-496E-A5F9-BE649401C10E}" srcId="{9E403E78-971C-4899-BBC0-FD9EB95FDF73}" destId="{A90BABE4-92EF-4059-BBF3-2C5ABFCB4DFE}" srcOrd="2" destOrd="0" parTransId="{BF43B4E1-32A0-43AE-845D-0565A729EEB0}" sibTransId="{61AC5271-40AA-49EA-8CE8-FEE32A50F73C}"/>
    <dgm:cxn modelId="{9D714EA3-A088-4F91-BAED-97D5EC95960A}" type="presOf" srcId="{B93999FC-BF8D-4A0E-89D6-307FD65A2378}" destId="{20968CC1-667C-4F96-A2B2-4B25313838B2}" srcOrd="0" destOrd="0" presId="urn:microsoft.com/office/officeart/2005/8/layout/process1"/>
    <dgm:cxn modelId="{3EE219A4-0B49-4E92-8704-849666E38749}" type="presOf" srcId="{1FBCB22F-F609-484D-9F96-65A00C442D0B}" destId="{0B388EE2-6E44-4DF3-84CC-C02857A96390}" srcOrd="0" destOrd="0" presId="urn:microsoft.com/office/officeart/2005/8/layout/process1"/>
    <dgm:cxn modelId="{09F55DD5-5855-43B8-A0E3-D46381483D73}" type="presOf" srcId="{61AC5271-40AA-49EA-8CE8-FEE32A50F73C}" destId="{A0C8FCB1-16B5-40DD-B798-4CF5B7E24A8E}" srcOrd="0" destOrd="0" presId="urn:microsoft.com/office/officeart/2005/8/layout/process1"/>
    <dgm:cxn modelId="{4E4EC1D9-6D5D-4C44-BBC4-E6EEBA395C69}" type="presOf" srcId="{6A2F71A2-C7F5-44C3-8D3F-4109235EE393}" destId="{E426E763-E223-4081-AB36-E09090EF6D56}" srcOrd="1" destOrd="0" presId="urn:microsoft.com/office/officeart/2005/8/layout/process1"/>
    <dgm:cxn modelId="{DDA37CE1-D73F-4B33-A8B4-70BFCE8B8C71}" type="presOf" srcId="{9E403E78-971C-4899-BBC0-FD9EB95FDF73}" destId="{1E327253-1522-4876-B10D-6AC18173C4ED}" srcOrd="0" destOrd="0" presId="urn:microsoft.com/office/officeart/2005/8/layout/process1"/>
    <dgm:cxn modelId="{D525DDE2-33A0-44C5-83E9-802F3AD3A5C1}" type="presOf" srcId="{D83E16D6-950B-4D9D-A13E-968F47276DB6}" destId="{2A158594-29A8-4A27-9052-7EDDEB36F752}" srcOrd="0" destOrd="0" presId="urn:microsoft.com/office/officeart/2005/8/layout/process1"/>
    <dgm:cxn modelId="{69BD59E3-E00C-4C93-99A0-C8C607DB39AA}" srcId="{9E403E78-971C-4899-BBC0-FD9EB95FDF73}" destId="{BF903AFA-C299-47C1-ABBD-BCE4A47A4207}" srcOrd="5" destOrd="0" parTransId="{7A46BE35-621F-4F5D-A8AD-8DDB573C48EB}" sibTransId="{2655D417-CD0E-4F51-B004-BCF26734A62C}"/>
    <dgm:cxn modelId="{236F2BEC-B3EE-4948-A582-7E54D607D00C}" type="presOf" srcId="{61AC5271-40AA-49EA-8CE8-FEE32A50F73C}" destId="{FDADF362-9D4B-4CB4-A1D3-39B3DDFE3EA9}" srcOrd="1" destOrd="0" presId="urn:microsoft.com/office/officeart/2005/8/layout/process1"/>
    <dgm:cxn modelId="{90C7325A-E008-447B-99F0-9F2F78AE49A6}" type="presParOf" srcId="{1E327253-1522-4876-B10D-6AC18173C4ED}" destId="{2A158594-29A8-4A27-9052-7EDDEB36F752}" srcOrd="0" destOrd="0" presId="urn:microsoft.com/office/officeart/2005/8/layout/process1"/>
    <dgm:cxn modelId="{349E8C1A-04A7-437F-838A-63A45599A27C}" type="presParOf" srcId="{1E327253-1522-4876-B10D-6AC18173C4ED}" destId="{359EA0CE-89AB-4AC2-B235-727136C3B3AC}" srcOrd="1" destOrd="0" presId="urn:microsoft.com/office/officeart/2005/8/layout/process1"/>
    <dgm:cxn modelId="{815FEA9B-7623-4C36-B045-72AF19BDF19E}" type="presParOf" srcId="{359EA0CE-89AB-4AC2-B235-727136C3B3AC}" destId="{5670AC86-F3A9-45F1-BFC0-26530C490CED}" srcOrd="0" destOrd="0" presId="urn:microsoft.com/office/officeart/2005/8/layout/process1"/>
    <dgm:cxn modelId="{BBCD772B-0446-47CC-84EA-E5A381241DBA}" type="presParOf" srcId="{1E327253-1522-4876-B10D-6AC18173C4ED}" destId="{0B388EE2-6E44-4DF3-84CC-C02857A96390}" srcOrd="2" destOrd="0" presId="urn:microsoft.com/office/officeart/2005/8/layout/process1"/>
    <dgm:cxn modelId="{6F4B3579-B986-4736-8048-056A3EADA9C6}" type="presParOf" srcId="{1E327253-1522-4876-B10D-6AC18173C4ED}" destId="{EF1238F1-8E3A-4205-B41A-3354D5C43409}" srcOrd="3" destOrd="0" presId="urn:microsoft.com/office/officeart/2005/8/layout/process1"/>
    <dgm:cxn modelId="{6E3C0A61-29AA-4ACA-B526-237244B66778}" type="presParOf" srcId="{EF1238F1-8E3A-4205-B41A-3354D5C43409}" destId="{3058ABCB-5701-496B-8116-29CC173B68B7}" srcOrd="0" destOrd="0" presId="urn:microsoft.com/office/officeart/2005/8/layout/process1"/>
    <dgm:cxn modelId="{091FD8E7-5E73-4CCD-9ACD-27515A751927}" type="presParOf" srcId="{1E327253-1522-4876-B10D-6AC18173C4ED}" destId="{4E3FC055-B438-4F5B-B008-7174F9741B46}" srcOrd="4" destOrd="0" presId="urn:microsoft.com/office/officeart/2005/8/layout/process1"/>
    <dgm:cxn modelId="{030B73CA-6071-4A34-B7C0-9A44B486277A}" type="presParOf" srcId="{1E327253-1522-4876-B10D-6AC18173C4ED}" destId="{A0C8FCB1-16B5-40DD-B798-4CF5B7E24A8E}" srcOrd="5" destOrd="0" presId="urn:microsoft.com/office/officeart/2005/8/layout/process1"/>
    <dgm:cxn modelId="{E2946F40-A89F-4EB9-B2B0-5AB9679FE488}" type="presParOf" srcId="{A0C8FCB1-16B5-40DD-B798-4CF5B7E24A8E}" destId="{FDADF362-9D4B-4CB4-A1D3-39B3DDFE3EA9}" srcOrd="0" destOrd="0" presId="urn:microsoft.com/office/officeart/2005/8/layout/process1"/>
    <dgm:cxn modelId="{4BECA45D-9333-4181-B161-AE1FBD47A41B}" type="presParOf" srcId="{1E327253-1522-4876-B10D-6AC18173C4ED}" destId="{45AA6848-BB3E-40FB-9326-EA9E668BD4B4}" srcOrd="6" destOrd="0" presId="urn:microsoft.com/office/officeart/2005/8/layout/process1"/>
    <dgm:cxn modelId="{614065C2-D01A-46E6-8256-92188725C466}" type="presParOf" srcId="{1E327253-1522-4876-B10D-6AC18173C4ED}" destId="{323F53BC-26A7-4DEB-BD1B-AB58AE53A212}" srcOrd="7" destOrd="0" presId="urn:microsoft.com/office/officeart/2005/8/layout/process1"/>
    <dgm:cxn modelId="{599C1DAA-14AD-4F0B-BEE0-118CC227C7BB}" type="presParOf" srcId="{323F53BC-26A7-4DEB-BD1B-AB58AE53A212}" destId="{E426E763-E223-4081-AB36-E09090EF6D56}" srcOrd="0" destOrd="0" presId="urn:microsoft.com/office/officeart/2005/8/layout/process1"/>
    <dgm:cxn modelId="{D0E30183-E0A9-42F4-B119-162BF69E8503}" type="presParOf" srcId="{1E327253-1522-4876-B10D-6AC18173C4ED}" destId="{20968CC1-667C-4F96-A2B2-4B25313838B2}" srcOrd="8" destOrd="0" presId="urn:microsoft.com/office/officeart/2005/8/layout/process1"/>
    <dgm:cxn modelId="{FC902D58-2096-496A-AB19-0BCDBF2A1468}" type="presParOf" srcId="{1E327253-1522-4876-B10D-6AC18173C4ED}" destId="{7A5F25FF-CFC6-43FB-A38A-3E790FEC4CCA}" srcOrd="9" destOrd="0" presId="urn:microsoft.com/office/officeart/2005/8/layout/process1"/>
    <dgm:cxn modelId="{67646055-DA33-40B3-8A7C-43366581A101}" type="presParOf" srcId="{7A5F25FF-CFC6-43FB-A38A-3E790FEC4CCA}" destId="{9C3F7D06-6935-4980-AA0C-84B7C1439816}" srcOrd="0" destOrd="0" presId="urn:microsoft.com/office/officeart/2005/8/layout/process1"/>
    <dgm:cxn modelId="{3ED72901-8B36-4679-98DE-9EC166504371}" type="presParOf" srcId="{1E327253-1522-4876-B10D-6AC18173C4ED}" destId="{0FE3D15E-B7F1-40BE-94DE-C4F9DB63ADE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37637-805D-448E-8DFF-D43C5ACAFF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5C71BDB-43E3-4AB3-80A9-A84BBCA61D06}">
      <dgm:prSet phldrT="[Text]"/>
      <dgm:spPr/>
      <dgm:t>
        <a:bodyPr/>
        <a:lstStyle/>
        <a:p>
          <a:r>
            <a:rPr lang="sr-Latn-RS" dirty="0"/>
            <a:t>Modal / Auxiliary verb</a:t>
          </a:r>
          <a:endParaRPr lang="en-US" dirty="0"/>
        </a:p>
      </dgm:t>
    </dgm:pt>
    <dgm:pt modelId="{C9A18196-D89E-4913-9A06-6DA5C66F1FDA}" type="parTrans" cxnId="{811A0193-E8A2-409D-A2E9-8918D095D1C9}">
      <dgm:prSet/>
      <dgm:spPr/>
      <dgm:t>
        <a:bodyPr/>
        <a:lstStyle/>
        <a:p>
          <a:endParaRPr lang="en-US"/>
        </a:p>
      </dgm:t>
    </dgm:pt>
    <dgm:pt modelId="{E35BB43B-95C2-41C2-952C-8AE50A702EAB}" type="sibTrans" cxnId="{811A0193-E8A2-409D-A2E9-8918D095D1C9}">
      <dgm:prSet/>
      <dgm:spPr/>
      <dgm:t>
        <a:bodyPr/>
        <a:lstStyle/>
        <a:p>
          <a:br>
            <a:rPr lang="en-US" dirty="0"/>
          </a:br>
          <a:endParaRPr lang="en-US" dirty="0"/>
        </a:p>
      </dgm:t>
    </dgm:pt>
    <dgm:pt modelId="{E6056712-918B-400D-AFA3-4723DDD17410}">
      <dgm:prSet phldrT="[Text]"/>
      <dgm:spPr/>
      <dgm:t>
        <a:bodyPr/>
        <a:lstStyle/>
        <a:p>
          <a:r>
            <a:rPr lang="sr-Latn-RS" dirty="0"/>
            <a:t>Subject</a:t>
          </a:r>
          <a:endParaRPr lang="en-US" dirty="0"/>
        </a:p>
      </dgm:t>
    </dgm:pt>
    <dgm:pt modelId="{27C905B9-076C-4C58-806F-CAE92772EDE6}" type="parTrans" cxnId="{96D56E8D-1B94-4E95-BF0F-87E5A9592E59}">
      <dgm:prSet/>
      <dgm:spPr/>
      <dgm:t>
        <a:bodyPr/>
        <a:lstStyle/>
        <a:p>
          <a:endParaRPr lang="en-US"/>
        </a:p>
      </dgm:t>
    </dgm:pt>
    <dgm:pt modelId="{077ECAF9-C654-4BE7-9B2A-C6D0AF060B64}" type="sibTrans" cxnId="{96D56E8D-1B94-4E95-BF0F-87E5A9592E59}">
      <dgm:prSet/>
      <dgm:spPr/>
      <dgm:t>
        <a:bodyPr/>
        <a:lstStyle/>
        <a:p>
          <a:endParaRPr lang="en-US"/>
        </a:p>
      </dgm:t>
    </dgm:pt>
    <dgm:pt modelId="{92B305BA-0DC1-4449-94E7-7BD76D882F93}">
      <dgm:prSet phldrT="[Text]"/>
      <dgm:spPr/>
      <dgm:t>
        <a:bodyPr/>
        <a:lstStyle/>
        <a:p>
          <a:r>
            <a:rPr lang="sr-Latn-RS" dirty="0"/>
            <a:t>[the rest of the predicate]</a:t>
          </a:r>
          <a:endParaRPr lang="en-US" dirty="0"/>
        </a:p>
      </dgm:t>
    </dgm:pt>
    <dgm:pt modelId="{FDF2A80E-67CC-4964-9BC7-D308D24B24BD}" type="parTrans" cxnId="{1FCA40C4-F97C-4E66-8F1F-562010F2EBE9}">
      <dgm:prSet/>
      <dgm:spPr/>
      <dgm:t>
        <a:bodyPr/>
        <a:lstStyle/>
        <a:p>
          <a:endParaRPr lang="en-US"/>
        </a:p>
      </dgm:t>
    </dgm:pt>
    <dgm:pt modelId="{A0777E10-0FC0-43E3-9D12-0474E0571400}" type="sibTrans" cxnId="{1FCA40C4-F97C-4E66-8F1F-562010F2EBE9}">
      <dgm:prSet/>
      <dgm:spPr/>
      <dgm:t>
        <a:bodyPr/>
        <a:lstStyle/>
        <a:p>
          <a:endParaRPr lang="en-US"/>
        </a:p>
      </dgm:t>
    </dgm:pt>
    <dgm:pt modelId="{5A504533-7541-47BE-9D73-48469EFF07B1}">
      <dgm:prSet phldrT="[Text]"/>
      <dgm:spPr/>
      <dgm:t>
        <a:bodyPr/>
        <a:lstStyle/>
        <a:p>
          <a:r>
            <a:rPr lang="sr-Latn-RS" dirty="0"/>
            <a:t>Object</a:t>
          </a:r>
          <a:endParaRPr lang="en-US" dirty="0"/>
        </a:p>
      </dgm:t>
    </dgm:pt>
    <dgm:pt modelId="{0AD5A8C4-AE6E-44B2-9378-ED024EB507A7}" type="parTrans" cxnId="{9EAAF5A8-441A-4C04-8DCF-2B8B63EA2B3A}">
      <dgm:prSet/>
      <dgm:spPr/>
      <dgm:t>
        <a:bodyPr/>
        <a:lstStyle/>
        <a:p>
          <a:endParaRPr lang="en-US"/>
        </a:p>
      </dgm:t>
    </dgm:pt>
    <dgm:pt modelId="{9E4BD80C-B9D2-49CB-8BDD-1FDA7335AF09}" type="sibTrans" cxnId="{9EAAF5A8-441A-4C04-8DCF-2B8B63EA2B3A}">
      <dgm:prSet/>
      <dgm:spPr/>
      <dgm:t>
        <a:bodyPr/>
        <a:lstStyle/>
        <a:p>
          <a:endParaRPr lang="en-US"/>
        </a:p>
      </dgm:t>
    </dgm:pt>
    <dgm:pt modelId="{5650A5A0-5346-4ECE-AD7A-255103DB3B08}">
      <dgm:prSet phldrT="[Text]"/>
      <dgm:spPr/>
      <dgm:t>
        <a:bodyPr/>
        <a:lstStyle/>
        <a:p>
          <a:r>
            <a:rPr lang="sr-Latn-RS" dirty="0"/>
            <a:t>Adverbs</a:t>
          </a:r>
          <a:endParaRPr lang="en-US" dirty="0"/>
        </a:p>
      </dgm:t>
    </dgm:pt>
    <dgm:pt modelId="{61108555-3B64-4233-A8A2-6103587AEBA8}" type="parTrans" cxnId="{E3CF5D33-6567-445D-8CA0-7DE5748B4767}">
      <dgm:prSet/>
      <dgm:spPr/>
      <dgm:t>
        <a:bodyPr/>
        <a:lstStyle/>
        <a:p>
          <a:endParaRPr lang="en-US"/>
        </a:p>
      </dgm:t>
    </dgm:pt>
    <dgm:pt modelId="{1C124769-0A7D-4786-83EB-C88D8CEF0D13}" type="sibTrans" cxnId="{E3CF5D33-6567-445D-8CA0-7DE5748B4767}">
      <dgm:prSet/>
      <dgm:spPr/>
      <dgm:t>
        <a:bodyPr/>
        <a:lstStyle/>
        <a:p>
          <a:endParaRPr lang="en-US"/>
        </a:p>
      </dgm:t>
    </dgm:pt>
    <dgm:pt modelId="{786D561E-E507-462E-8146-8FF0AD2591CF}">
      <dgm:prSet phldrT="[Text]"/>
      <dgm:spPr/>
      <dgm:t>
        <a:bodyPr/>
        <a:lstStyle/>
        <a:p>
          <a:r>
            <a:rPr lang="sr-Latn-RS" dirty="0"/>
            <a:t>place, time, manner etc.</a:t>
          </a:r>
          <a:endParaRPr lang="en-US" dirty="0"/>
        </a:p>
      </dgm:t>
    </dgm:pt>
    <dgm:pt modelId="{61B36CBA-ED00-419E-810B-2AE864AC86B2}" type="parTrans" cxnId="{45189262-90F5-4AF9-868D-2F9ED617D68F}">
      <dgm:prSet/>
      <dgm:spPr/>
      <dgm:t>
        <a:bodyPr/>
        <a:lstStyle/>
        <a:p>
          <a:endParaRPr lang="en-US"/>
        </a:p>
      </dgm:t>
    </dgm:pt>
    <dgm:pt modelId="{D6A1CEB9-604E-4DAA-AF61-4F0A87C24F65}" type="sibTrans" cxnId="{45189262-90F5-4AF9-868D-2F9ED617D68F}">
      <dgm:prSet/>
      <dgm:spPr/>
      <dgm:t>
        <a:bodyPr/>
        <a:lstStyle/>
        <a:p>
          <a:endParaRPr lang="en-US"/>
        </a:p>
      </dgm:t>
    </dgm:pt>
    <dgm:pt modelId="{74B1C0FD-E32B-4529-9288-F34E9E07A052}" type="pres">
      <dgm:prSet presAssocID="{14B37637-805D-448E-8DFF-D43C5ACAFF9D}" presName="Name0" presStyleCnt="0">
        <dgm:presLayoutVars>
          <dgm:dir/>
          <dgm:resizeHandles val="exact"/>
        </dgm:presLayoutVars>
      </dgm:prSet>
      <dgm:spPr/>
    </dgm:pt>
    <dgm:pt modelId="{B0793578-60EF-4C19-9E10-63BA4A157C96}" type="pres">
      <dgm:prSet presAssocID="{75C71BDB-43E3-4AB3-80A9-A84BBCA61D06}" presName="node" presStyleLbl="node1" presStyleIdx="0" presStyleCnt="5">
        <dgm:presLayoutVars>
          <dgm:bulletEnabled val="1"/>
        </dgm:presLayoutVars>
      </dgm:prSet>
      <dgm:spPr/>
    </dgm:pt>
    <dgm:pt modelId="{58B26ACE-8EDA-4095-81F4-9438809F8668}" type="pres">
      <dgm:prSet presAssocID="{E35BB43B-95C2-41C2-952C-8AE50A702EAB}" presName="sibTrans" presStyleLbl="sibTrans2D1" presStyleIdx="0" presStyleCnt="4"/>
      <dgm:spPr/>
    </dgm:pt>
    <dgm:pt modelId="{32B04DC6-88FE-47A7-891C-CF828754026C}" type="pres">
      <dgm:prSet presAssocID="{E35BB43B-95C2-41C2-952C-8AE50A702EAB}" presName="connectorText" presStyleLbl="sibTrans2D1" presStyleIdx="0" presStyleCnt="4"/>
      <dgm:spPr/>
    </dgm:pt>
    <dgm:pt modelId="{0C343414-52A1-4A53-937E-F1BA23C0A171}" type="pres">
      <dgm:prSet presAssocID="{E6056712-918B-400D-AFA3-4723DDD17410}" presName="node" presStyleLbl="node1" presStyleIdx="1" presStyleCnt="5">
        <dgm:presLayoutVars>
          <dgm:bulletEnabled val="1"/>
        </dgm:presLayoutVars>
      </dgm:prSet>
      <dgm:spPr/>
    </dgm:pt>
    <dgm:pt modelId="{59B33363-B3AF-474F-ACCC-217EDD14C41F}" type="pres">
      <dgm:prSet presAssocID="{077ECAF9-C654-4BE7-9B2A-C6D0AF060B64}" presName="sibTrans" presStyleLbl="sibTrans2D1" presStyleIdx="1" presStyleCnt="4"/>
      <dgm:spPr/>
    </dgm:pt>
    <dgm:pt modelId="{FAE4478B-AE45-4F4B-87D4-372F0DFC3F70}" type="pres">
      <dgm:prSet presAssocID="{077ECAF9-C654-4BE7-9B2A-C6D0AF060B64}" presName="connectorText" presStyleLbl="sibTrans2D1" presStyleIdx="1" presStyleCnt="4"/>
      <dgm:spPr/>
    </dgm:pt>
    <dgm:pt modelId="{46589A30-8BBC-4A90-990A-B0663500E783}" type="pres">
      <dgm:prSet presAssocID="{92B305BA-0DC1-4449-94E7-7BD76D882F93}" presName="node" presStyleLbl="node1" presStyleIdx="2" presStyleCnt="5">
        <dgm:presLayoutVars>
          <dgm:bulletEnabled val="1"/>
        </dgm:presLayoutVars>
      </dgm:prSet>
      <dgm:spPr/>
    </dgm:pt>
    <dgm:pt modelId="{15E20F49-9D0B-4474-9470-8682C3D623BB}" type="pres">
      <dgm:prSet presAssocID="{A0777E10-0FC0-43E3-9D12-0474E0571400}" presName="sibTrans" presStyleLbl="sibTrans2D1" presStyleIdx="2" presStyleCnt="4"/>
      <dgm:spPr/>
    </dgm:pt>
    <dgm:pt modelId="{9F4F13EB-95F7-4052-B8BA-1F0FACEBE183}" type="pres">
      <dgm:prSet presAssocID="{A0777E10-0FC0-43E3-9D12-0474E0571400}" presName="connectorText" presStyleLbl="sibTrans2D1" presStyleIdx="2" presStyleCnt="4"/>
      <dgm:spPr/>
    </dgm:pt>
    <dgm:pt modelId="{9271BC9F-3455-4777-8C9E-81CEE30E1868}" type="pres">
      <dgm:prSet presAssocID="{5A504533-7541-47BE-9D73-48469EFF07B1}" presName="node" presStyleLbl="node1" presStyleIdx="3" presStyleCnt="5">
        <dgm:presLayoutVars>
          <dgm:bulletEnabled val="1"/>
        </dgm:presLayoutVars>
      </dgm:prSet>
      <dgm:spPr/>
    </dgm:pt>
    <dgm:pt modelId="{D08DF48B-510E-495C-ACB0-B856577487A7}" type="pres">
      <dgm:prSet presAssocID="{9E4BD80C-B9D2-49CB-8BDD-1FDA7335AF09}" presName="sibTrans" presStyleLbl="sibTrans2D1" presStyleIdx="3" presStyleCnt="4"/>
      <dgm:spPr/>
    </dgm:pt>
    <dgm:pt modelId="{A7AB4B99-B630-4984-B112-A51725FFC450}" type="pres">
      <dgm:prSet presAssocID="{9E4BD80C-B9D2-49CB-8BDD-1FDA7335AF09}" presName="connectorText" presStyleLbl="sibTrans2D1" presStyleIdx="3" presStyleCnt="4"/>
      <dgm:spPr/>
    </dgm:pt>
    <dgm:pt modelId="{282E8EA6-8BD3-47E4-AC6E-CFF929F035CE}" type="pres">
      <dgm:prSet presAssocID="{5650A5A0-5346-4ECE-AD7A-255103DB3B08}" presName="node" presStyleLbl="node1" presStyleIdx="4" presStyleCnt="5">
        <dgm:presLayoutVars>
          <dgm:bulletEnabled val="1"/>
        </dgm:presLayoutVars>
      </dgm:prSet>
      <dgm:spPr/>
    </dgm:pt>
  </dgm:ptLst>
  <dgm:cxnLst>
    <dgm:cxn modelId="{4FB11602-C0FE-41F0-90C6-1A2F7743CCBB}" type="presOf" srcId="{077ECAF9-C654-4BE7-9B2A-C6D0AF060B64}" destId="{59B33363-B3AF-474F-ACCC-217EDD14C41F}" srcOrd="0" destOrd="0" presId="urn:microsoft.com/office/officeart/2005/8/layout/process1"/>
    <dgm:cxn modelId="{42DB9905-CE60-4ACB-ABAF-2681C42A97BE}" type="presOf" srcId="{A0777E10-0FC0-43E3-9D12-0474E0571400}" destId="{9F4F13EB-95F7-4052-B8BA-1F0FACEBE183}" srcOrd="1" destOrd="0" presId="urn:microsoft.com/office/officeart/2005/8/layout/process1"/>
    <dgm:cxn modelId="{F82A8F0E-4BFB-4AEF-8FDF-B171168CE6B5}" type="presOf" srcId="{5A504533-7541-47BE-9D73-48469EFF07B1}" destId="{9271BC9F-3455-4777-8C9E-81CEE30E1868}" srcOrd="0" destOrd="0" presId="urn:microsoft.com/office/officeart/2005/8/layout/process1"/>
    <dgm:cxn modelId="{0168E523-E9F9-498D-8078-DF47CC5CC364}" type="presOf" srcId="{077ECAF9-C654-4BE7-9B2A-C6D0AF060B64}" destId="{FAE4478B-AE45-4F4B-87D4-372F0DFC3F70}" srcOrd="1" destOrd="0" presId="urn:microsoft.com/office/officeart/2005/8/layout/process1"/>
    <dgm:cxn modelId="{554C4C32-560B-4B0A-86F9-6E1A351EAA2E}" type="presOf" srcId="{E35BB43B-95C2-41C2-952C-8AE50A702EAB}" destId="{32B04DC6-88FE-47A7-891C-CF828754026C}" srcOrd="1" destOrd="0" presId="urn:microsoft.com/office/officeart/2005/8/layout/process1"/>
    <dgm:cxn modelId="{E3CF5D33-6567-445D-8CA0-7DE5748B4767}" srcId="{14B37637-805D-448E-8DFF-D43C5ACAFF9D}" destId="{5650A5A0-5346-4ECE-AD7A-255103DB3B08}" srcOrd="4" destOrd="0" parTransId="{61108555-3B64-4233-A8A2-6103587AEBA8}" sibTransId="{1C124769-0A7D-4786-83EB-C88D8CEF0D13}"/>
    <dgm:cxn modelId="{45189262-90F5-4AF9-868D-2F9ED617D68F}" srcId="{5650A5A0-5346-4ECE-AD7A-255103DB3B08}" destId="{786D561E-E507-462E-8146-8FF0AD2591CF}" srcOrd="0" destOrd="0" parTransId="{61B36CBA-ED00-419E-810B-2AE864AC86B2}" sibTransId="{D6A1CEB9-604E-4DAA-AF61-4F0A87C24F65}"/>
    <dgm:cxn modelId="{81D9D769-1951-4E37-9D45-DB97F24A31F7}" type="presOf" srcId="{E6056712-918B-400D-AFA3-4723DDD17410}" destId="{0C343414-52A1-4A53-937E-F1BA23C0A171}" srcOrd="0" destOrd="0" presId="urn:microsoft.com/office/officeart/2005/8/layout/process1"/>
    <dgm:cxn modelId="{ECE60B4F-7854-47B0-9C02-BA9ECFA0A995}" type="presOf" srcId="{786D561E-E507-462E-8146-8FF0AD2591CF}" destId="{282E8EA6-8BD3-47E4-AC6E-CFF929F035CE}" srcOrd="0" destOrd="1" presId="urn:microsoft.com/office/officeart/2005/8/layout/process1"/>
    <dgm:cxn modelId="{59A57772-0AF0-4ACB-A883-F3F31E0F407F}" type="presOf" srcId="{A0777E10-0FC0-43E3-9D12-0474E0571400}" destId="{15E20F49-9D0B-4474-9470-8682C3D623BB}" srcOrd="0" destOrd="0" presId="urn:microsoft.com/office/officeart/2005/8/layout/process1"/>
    <dgm:cxn modelId="{96B78274-B3A0-428D-B748-0D2EEDAC2FCC}" type="presOf" srcId="{5650A5A0-5346-4ECE-AD7A-255103DB3B08}" destId="{282E8EA6-8BD3-47E4-AC6E-CFF929F035CE}" srcOrd="0" destOrd="0" presId="urn:microsoft.com/office/officeart/2005/8/layout/process1"/>
    <dgm:cxn modelId="{A3189E77-6681-4B28-9417-6B305BC56FD2}" type="presOf" srcId="{9E4BD80C-B9D2-49CB-8BDD-1FDA7335AF09}" destId="{D08DF48B-510E-495C-ACB0-B856577487A7}" srcOrd="0" destOrd="0" presId="urn:microsoft.com/office/officeart/2005/8/layout/process1"/>
    <dgm:cxn modelId="{D40E1A83-78F5-4B8B-8FBA-6F969A348082}" type="presOf" srcId="{92B305BA-0DC1-4449-94E7-7BD76D882F93}" destId="{46589A30-8BBC-4A90-990A-B0663500E783}" srcOrd="0" destOrd="0" presId="urn:microsoft.com/office/officeart/2005/8/layout/process1"/>
    <dgm:cxn modelId="{96D56E8D-1B94-4E95-BF0F-87E5A9592E59}" srcId="{14B37637-805D-448E-8DFF-D43C5ACAFF9D}" destId="{E6056712-918B-400D-AFA3-4723DDD17410}" srcOrd="1" destOrd="0" parTransId="{27C905B9-076C-4C58-806F-CAE92772EDE6}" sibTransId="{077ECAF9-C654-4BE7-9B2A-C6D0AF060B64}"/>
    <dgm:cxn modelId="{87E1CA90-B00C-4021-A4AA-322D14F21FA8}" type="presOf" srcId="{14B37637-805D-448E-8DFF-D43C5ACAFF9D}" destId="{74B1C0FD-E32B-4529-9288-F34E9E07A052}" srcOrd="0" destOrd="0" presId="urn:microsoft.com/office/officeart/2005/8/layout/process1"/>
    <dgm:cxn modelId="{811A0193-E8A2-409D-A2E9-8918D095D1C9}" srcId="{14B37637-805D-448E-8DFF-D43C5ACAFF9D}" destId="{75C71BDB-43E3-4AB3-80A9-A84BBCA61D06}" srcOrd="0" destOrd="0" parTransId="{C9A18196-D89E-4913-9A06-6DA5C66F1FDA}" sibTransId="{E35BB43B-95C2-41C2-952C-8AE50A702EAB}"/>
    <dgm:cxn modelId="{01D5A995-B30B-47B4-8C9F-B29224D321F0}" type="presOf" srcId="{75C71BDB-43E3-4AB3-80A9-A84BBCA61D06}" destId="{B0793578-60EF-4C19-9E10-63BA4A157C96}" srcOrd="0" destOrd="0" presId="urn:microsoft.com/office/officeart/2005/8/layout/process1"/>
    <dgm:cxn modelId="{874B779C-CA52-46C3-AAC8-45B47D4DFA5A}" type="presOf" srcId="{9E4BD80C-B9D2-49CB-8BDD-1FDA7335AF09}" destId="{A7AB4B99-B630-4984-B112-A51725FFC450}" srcOrd="1" destOrd="0" presId="urn:microsoft.com/office/officeart/2005/8/layout/process1"/>
    <dgm:cxn modelId="{9EAAF5A8-441A-4C04-8DCF-2B8B63EA2B3A}" srcId="{14B37637-805D-448E-8DFF-D43C5ACAFF9D}" destId="{5A504533-7541-47BE-9D73-48469EFF07B1}" srcOrd="3" destOrd="0" parTransId="{0AD5A8C4-AE6E-44B2-9378-ED024EB507A7}" sibTransId="{9E4BD80C-B9D2-49CB-8BDD-1FDA7335AF09}"/>
    <dgm:cxn modelId="{1FCA40C4-F97C-4E66-8F1F-562010F2EBE9}" srcId="{14B37637-805D-448E-8DFF-D43C5ACAFF9D}" destId="{92B305BA-0DC1-4449-94E7-7BD76D882F93}" srcOrd="2" destOrd="0" parTransId="{FDF2A80E-67CC-4964-9BC7-D308D24B24BD}" sibTransId="{A0777E10-0FC0-43E3-9D12-0474E0571400}"/>
    <dgm:cxn modelId="{608B0DDC-4437-4C29-B81E-466A0D772684}" type="presOf" srcId="{E35BB43B-95C2-41C2-952C-8AE50A702EAB}" destId="{58B26ACE-8EDA-4095-81F4-9438809F8668}" srcOrd="0" destOrd="0" presId="urn:microsoft.com/office/officeart/2005/8/layout/process1"/>
    <dgm:cxn modelId="{C5E0A89C-1A94-4CC4-A03C-2E4897F0BC7E}" type="presParOf" srcId="{74B1C0FD-E32B-4529-9288-F34E9E07A052}" destId="{B0793578-60EF-4C19-9E10-63BA4A157C96}" srcOrd="0" destOrd="0" presId="urn:microsoft.com/office/officeart/2005/8/layout/process1"/>
    <dgm:cxn modelId="{9792FCB5-6070-432A-BAB2-03370D3666FD}" type="presParOf" srcId="{74B1C0FD-E32B-4529-9288-F34E9E07A052}" destId="{58B26ACE-8EDA-4095-81F4-9438809F8668}" srcOrd="1" destOrd="0" presId="urn:microsoft.com/office/officeart/2005/8/layout/process1"/>
    <dgm:cxn modelId="{D1F305DD-9103-4381-8871-34207D2461ED}" type="presParOf" srcId="{58B26ACE-8EDA-4095-81F4-9438809F8668}" destId="{32B04DC6-88FE-47A7-891C-CF828754026C}" srcOrd="0" destOrd="0" presId="urn:microsoft.com/office/officeart/2005/8/layout/process1"/>
    <dgm:cxn modelId="{0C46E050-9EDA-43F1-8215-30D981362339}" type="presParOf" srcId="{74B1C0FD-E32B-4529-9288-F34E9E07A052}" destId="{0C343414-52A1-4A53-937E-F1BA23C0A171}" srcOrd="2" destOrd="0" presId="urn:microsoft.com/office/officeart/2005/8/layout/process1"/>
    <dgm:cxn modelId="{C981DD8D-DDB5-4A45-8771-C92CD786E3ED}" type="presParOf" srcId="{74B1C0FD-E32B-4529-9288-F34E9E07A052}" destId="{59B33363-B3AF-474F-ACCC-217EDD14C41F}" srcOrd="3" destOrd="0" presId="urn:microsoft.com/office/officeart/2005/8/layout/process1"/>
    <dgm:cxn modelId="{9CD62995-D956-40E7-BF67-0AD46AB1B43F}" type="presParOf" srcId="{59B33363-B3AF-474F-ACCC-217EDD14C41F}" destId="{FAE4478B-AE45-4F4B-87D4-372F0DFC3F70}" srcOrd="0" destOrd="0" presId="urn:microsoft.com/office/officeart/2005/8/layout/process1"/>
    <dgm:cxn modelId="{EC1BAC95-4FDD-4F7D-8C58-D3C31FDC1ECD}" type="presParOf" srcId="{74B1C0FD-E32B-4529-9288-F34E9E07A052}" destId="{46589A30-8BBC-4A90-990A-B0663500E783}" srcOrd="4" destOrd="0" presId="urn:microsoft.com/office/officeart/2005/8/layout/process1"/>
    <dgm:cxn modelId="{59BC4576-C1CA-4761-BA47-4777E2158A05}" type="presParOf" srcId="{74B1C0FD-E32B-4529-9288-F34E9E07A052}" destId="{15E20F49-9D0B-4474-9470-8682C3D623BB}" srcOrd="5" destOrd="0" presId="urn:microsoft.com/office/officeart/2005/8/layout/process1"/>
    <dgm:cxn modelId="{35DBE81E-DAEA-4BAE-9181-CA2CA4A9361E}" type="presParOf" srcId="{15E20F49-9D0B-4474-9470-8682C3D623BB}" destId="{9F4F13EB-95F7-4052-B8BA-1F0FACEBE183}" srcOrd="0" destOrd="0" presId="urn:microsoft.com/office/officeart/2005/8/layout/process1"/>
    <dgm:cxn modelId="{89472B84-19AA-4D16-948B-5EBBBCE4795B}" type="presParOf" srcId="{74B1C0FD-E32B-4529-9288-F34E9E07A052}" destId="{9271BC9F-3455-4777-8C9E-81CEE30E1868}" srcOrd="6" destOrd="0" presId="urn:microsoft.com/office/officeart/2005/8/layout/process1"/>
    <dgm:cxn modelId="{49728BB4-2EBC-4A35-B432-C338925014F8}" type="presParOf" srcId="{74B1C0FD-E32B-4529-9288-F34E9E07A052}" destId="{D08DF48B-510E-495C-ACB0-B856577487A7}" srcOrd="7" destOrd="0" presId="urn:microsoft.com/office/officeart/2005/8/layout/process1"/>
    <dgm:cxn modelId="{F09D9523-38C1-4690-8F52-B33B3C686C62}" type="presParOf" srcId="{D08DF48B-510E-495C-ACB0-B856577487A7}" destId="{A7AB4B99-B630-4984-B112-A51725FFC450}" srcOrd="0" destOrd="0" presId="urn:microsoft.com/office/officeart/2005/8/layout/process1"/>
    <dgm:cxn modelId="{BBE77470-4C50-4F49-86F7-BA55441AF328}" type="presParOf" srcId="{74B1C0FD-E32B-4529-9288-F34E9E07A052}" destId="{282E8EA6-8BD3-47E4-AC6E-CFF929F035C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37637-805D-448E-8DFF-D43C5ACAFF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5C71BDB-43E3-4AB3-80A9-A84BBCA61D06}">
      <dgm:prSet phldrT="[Text]"/>
      <dgm:spPr/>
      <dgm:t>
        <a:bodyPr/>
        <a:lstStyle/>
        <a:p>
          <a:r>
            <a:rPr lang="sr-Latn-RS" dirty="0"/>
            <a:t>Interrogative pronoun</a:t>
          </a:r>
          <a:br>
            <a:rPr lang="sr-Latn-RS" dirty="0"/>
          </a:br>
          <a:r>
            <a:rPr lang="sr-Latn-RS" dirty="0"/>
            <a:t>(who, what, where, why, when, how)</a:t>
          </a:r>
          <a:endParaRPr lang="en-US" dirty="0"/>
        </a:p>
      </dgm:t>
    </dgm:pt>
    <dgm:pt modelId="{C9A18196-D89E-4913-9A06-6DA5C66F1FDA}" type="parTrans" cxnId="{811A0193-E8A2-409D-A2E9-8918D095D1C9}">
      <dgm:prSet/>
      <dgm:spPr/>
      <dgm:t>
        <a:bodyPr/>
        <a:lstStyle/>
        <a:p>
          <a:endParaRPr lang="en-US"/>
        </a:p>
      </dgm:t>
    </dgm:pt>
    <dgm:pt modelId="{E35BB43B-95C2-41C2-952C-8AE50A702EAB}" type="sibTrans" cxnId="{811A0193-E8A2-409D-A2E9-8918D095D1C9}">
      <dgm:prSet/>
      <dgm:spPr/>
      <dgm:t>
        <a:bodyPr/>
        <a:lstStyle/>
        <a:p>
          <a:br>
            <a:rPr lang="en-US" dirty="0"/>
          </a:br>
          <a:endParaRPr lang="en-US" dirty="0"/>
        </a:p>
      </dgm:t>
    </dgm:pt>
    <dgm:pt modelId="{E6056712-918B-400D-AFA3-4723DDD17410}">
      <dgm:prSet phldrT="[Text]"/>
      <dgm:spPr/>
      <dgm:t>
        <a:bodyPr/>
        <a:lstStyle/>
        <a:p>
          <a:r>
            <a:rPr lang="sr-Latn-RS" dirty="0"/>
            <a:t>Verb</a:t>
          </a:r>
          <a:br>
            <a:rPr lang="sr-Latn-RS" dirty="0"/>
          </a:br>
          <a:r>
            <a:rPr lang="sr-Latn-RS" dirty="0"/>
            <a:t>(auxilliary / modal)</a:t>
          </a:r>
          <a:endParaRPr lang="en-US" dirty="0"/>
        </a:p>
      </dgm:t>
    </dgm:pt>
    <dgm:pt modelId="{27C905B9-076C-4C58-806F-CAE92772EDE6}" type="parTrans" cxnId="{96D56E8D-1B94-4E95-BF0F-87E5A9592E59}">
      <dgm:prSet/>
      <dgm:spPr/>
      <dgm:t>
        <a:bodyPr/>
        <a:lstStyle/>
        <a:p>
          <a:endParaRPr lang="en-US"/>
        </a:p>
      </dgm:t>
    </dgm:pt>
    <dgm:pt modelId="{077ECAF9-C654-4BE7-9B2A-C6D0AF060B64}" type="sibTrans" cxnId="{96D56E8D-1B94-4E95-BF0F-87E5A9592E59}">
      <dgm:prSet/>
      <dgm:spPr/>
      <dgm:t>
        <a:bodyPr/>
        <a:lstStyle/>
        <a:p>
          <a:endParaRPr lang="en-US"/>
        </a:p>
      </dgm:t>
    </dgm:pt>
    <dgm:pt modelId="{92B305BA-0DC1-4449-94E7-7BD76D882F93}">
      <dgm:prSet phldrT="[Text]"/>
      <dgm:spPr/>
      <dgm:t>
        <a:bodyPr/>
        <a:lstStyle/>
        <a:p>
          <a:r>
            <a:rPr lang="sr-Latn-RS" dirty="0"/>
            <a:t>Subject</a:t>
          </a:r>
          <a:endParaRPr lang="en-US" dirty="0"/>
        </a:p>
      </dgm:t>
    </dgm:pt>
    <dgm:pt modelId="{FDF2A80E-67CC-4964-9BC7-D308D24B24BD}" type="parTrans" cxnId="{1FCA40C4-F97C-4E66-8F1F-562010F2EBE9}">
      <dgm:prSet/>
      <dgm:spPr/>
      <dgm:t>
        <a:bodyPr/>
        <a:lstStyle/>
        <a:p>
          <a:endParaRPr lang="en-US"/>
        </a:p>
      </dgm:t>
    </dgm:pt>
    <dgm:pt modelId="{A0777E10-0FC0-43E3-9D12-0474E0571400}" type="sibTrans" cxnId="{1FCA40C4-F97C-4E66-8F1F-562010F2EBE9}">
      <dgm:prSet/>
      <dgm:spPr/>
      <dgm:t>
        <a:bodyPr/>
        <a:lstStyle/>
        <a:p>
          <a:endParaRPr lang="en-US"/>
        </a:p>
      </dgm:t>
    </dgm:pt>
    <dgm:pt modelId="{5A504533-7541-47BE-9D73-48469EFF07B1}">
      <dgm:prSet phldrT="[Text]"/>
      <dgm:spPr/>
      <dgm:t>
        <a:bodyPr/>
        <a:lstStyle/>
        <a:p>
          <a:r>
            <a:rPr lang="sr-Latn-RS" dirty="0"/>
            <a:t>Predicate</a:t>
          </a:r>
          <a:endParaRPr lang="en-US" dirty="0"/>
        </a:p>
      </dgm:t>
    </dgm:pt>
    <dgm:pt modelId="{0AD5A8C4-AE6E-44B2-9378-ED024EB507A7}" type="parTrans" cxnId="{9EAAF5A8-441A-4C04-8DCF-2B8B63EA2B3A}">
      <dgm:prSet/>
      <dgm:spPr/>
      <dgm:t>
        <a:bodyPr/>
        <a:lstStyle/>
        <a:p>
          <a:endParaRPr lang="en-US"/>
        </a:p>
      </dgm:t>
    </dgm:pt>
    <dgm:pt modelId="{9E4BD80C-B9D2-49CB-8BDD-1FDA7335AF09}" type="sibTrans" cxnId="{9EAAF5A8-441A-4C04-8DCF-2B8B63EA2B3A}">
      <dgm:prSet/>
      <dgm:spPr/>
      <dgm:t>
        <a:bodyPr/>
        <a:lstStyle/>
        <a:p>
          <a:endParaRPr lang="en-US"/>
        </a:p>
      </dgm:t>
    </dgm:pt>
    <dgm:pt modelId="{5650A5A0-5346-4ECE-AD7A-255103DB3B08}">
      <dgm:prSet phldrT="[Text]"/>
      <dgm:spPr/>
      <dgm:t>
        <a:bodyPr/>
        <a:lstStyle/>
        <a:p>
          <a:r>
            <a:rPr lang="sr-Latn-RS" dirty="0"/>
            <a:t>Adverbs</a:t>
          </a:r>
          <a:endParaRPr lang="en-US" dirty="0"/>
        </a:p>
      </dgm:t>
    </dgm:pt>
    <dgm:pt modelId="{61108555-3B64-4233-A8A2-6103587AEBA8}" type="parTrans" cxnId="{E3CF5D33-6567-445D-8CA0-7DE5748B4767}">
      <dgm:prSet/>
      <dgm:spPr/>
      <dgm:t>
        <a:bodyPr/>
        <a:lstStyle/>
        <a:p>
          <a:endParaRPr lang="en-US"/>
        </a:p>
      </dgm:t>
    </dgm:pt>
    <dgm:pt modelId="{1C124769-0A7D-4786-83EB-C88D8CEF0D13}" type="sibTrans" cxnId="{E3CF5D33-6567-445D-8CA0-7DE5748B4767}">
      <dgm:prSet/>
      <dgm:spPr/>
      <dgm:t>
        <a:bodyPr/>
        <a:lstStyle/>
        <a:p>
          <a:endParaRPr lang="en-US"/>
        </a:p>
      </dgm:t>
    </dgm:pt>
    <dgm:pt modelId="{786D561E-E507-462E-8146-8FF0AD2591CF}">
      <dgm:prSet phldrT="[Text]"/>
      <dgm:spPr/>
      <dgm:t>
        <a:bodyPr/>
        <a:lstStyle/>
        <a:p>
          <a:r>
            <a:rPr lang="sr-Latn-RS" dirty="0"/>
            <a:t>place, time, manner etc.</a:t>
          </a:r>
          <a:endParaRPr lang="en-US" dirty="0"/>
        </a:p>
      </dgm:t>
    </dgm:pt>
    <dgm:pt modelId="{61B36CBA-ED00-419E-810B-2AE864AC86B2}" type="parTrans" cxnId="{45189262-90F5-4AF9-868D-2F9ED617D68F}">
      <dgm:prSet/>
      <dgm:spPr/>
      <dgm:t>
        <a:bodyPr/>
        <a:lstStyle/>
        <a:p>
          <a:endParaRPr lang="en-US"/>
        </a:p>
      </dgm:t>
    </dgm:pt>
    <dgm:pt modelId="{D6A1CEB9-604E-4DAA-AF61-4F0A87C24F65}" type="sibTrans" cxnId="{45189262-90F5-4AF9-868D-2F9ED617D68F}">
      <dgm:prSet/>
      <dgm:spPr/>
      <dgm:t>
        <a:bodyPr/>
        <a:lstStyle/>
        <a:p>
          <a:endParaRPr lang="en-US"/>
        </a:p>
      </dgm:t>
    </dgm:pt>
    <dgm:pt modelId="{74B1C0FD-E32B-4529-9288-F34E9E07A052}" type="pres">
      <dgm:prSet presAssocID="{14B37637-805D-448E-8DFF-D43C5ACAFF9D}" presName="Name0" presStyleCnt="0">
        <dgm:presLayoutVars>
          <dgm:dir/>
          <dgm:resizeHandles val="exact"/>
        </dgm:presLayoutVars>
      </dgm:prSet>
      <dgm:spPr/>
    </dgm:pt>
    <dgm:pt modelId="{B0793578-60EF-4C19-9E10-63BA4A157C96}" type="pres">
      <dgm:prSet presAssocID="{75C71BDB-43E3-4AB3-80A9-A84BBCA61D06}" presName="node" presStyleLbl="node1" presStyleIdx="0" presStyleCnt="5">
        <dgm:presLayoutVars>
          <dgm:bulletEnabled val="1"/>
        </dgm:presLayoutVars>
      </dgm:prSet>
      <dgm:spPr/>
    </dgm:pt>
    <dgm:pt modelId="{58B26ACE-8EDA-4095-81F4-9438809F8668}" type="pres">
      <dgm:prSet presAssocID="{E35BB43B-95C2-41C2-952C-8AE50A702EAB}" presName="sibTrans" presStyleLbl="sibTrans2D1" presStyleIdx="0" presStyleCnt="4"/>
      <dgm:spPr/>
    </dgm:pt>
    <dgm:pt modelId="{32B04DC6-88FE-47A7-891C-CF828754026C}" type="pres">
      <dgm:prSet presAssocID="{E35BB43B-95C2-41C2-952C-8AE50A702EAB}" presName="connectorText" presStyleLbl="sibTrans2D1" presStyleIdx="0" presStyleCnt="4"/>
      <dgm:spPr/>
    </dgm:pt>
    <dgm:pt modelId="{0C343414-52A1-4A53-937E-F1BA23C0A171}" type="pres">
      <dgm:prSet presAssocID="{E6056712-918B-400D-AFA3-4723DDD17410}" presName="node" presStyleLbl="node1" presStyleIdx="1" presStyleCnt="5">
        <dgm:presLayoutVars>
          <dgm:bulletEnabled val="1"/>
        </dgm:presLayoutVars>
      </dgm:prSet>
      <dgm:spPr/>
    </dgm:pt>
    <dgm:pt modelId="{59B33363-B3AF-474F-ACCC-217EDD14C41F}" type="pres">
      <dgm:prSet presAssocID="{077ECAF9-C654-4BE7-9B2A-C6D0AF060B64}" presName="sibTrans" presStyleLbl="sibTrans2D1" presStyleIdx="1" presStyleCnt="4"/>
      <dgm:spPr/>
    </dgm:pt>
    <dgm:pt modelId="{FAE4478B-AE45-4F4B-87D4-372F0DFC3F70}" type="pres">
      <dgm:prSet presAssocID="{077ECAF9-C654-4BE7-9B2A-C6D0AF060B64}" presName="connectorText" presStyleLbl="sibTrans2D1" presStyleIdx="1" presStyleCnt="4"/>
      <dgm:spPr/>
    </dgm:pt>
    <dgm:pt modelId="{46589A30-8BBC-4A90-990A-B0663500E783}" type="pres">
      <dgm:prSet presAssocID="{92B305BA-0DC1-4449-94E7-7BD76D882F93}" presName="node" presStyleLbl="node1" presStyleIdx="2" presStyleCnt="5">
        <dgm:presLayoutVars>
          <dgm:bulletEnabled val="1"/>
        </dgm:presLayoutVars>
      </dgm:prSet>
      <dgm:spPr/>
    </dgm:pt>
    <dgm:pt modelId="{15E20F49-9D0B-4474-9470-8682C3D623BB}" type="pres">
      <dgm:prSet presAssocID="{A0777E10-0FC0-43E3-9D12-0474E0571400}" presName="sibTrans" presStyleLbl="sibTrans2D1" presStyleIdx="2" presStyleCnt="4"/>
      <dgm:spPr/>
    </dgm:pt>
    <dgm:pt modelId="{9F4F13EB-95F7-4052-B8BA-1F0FACEBE183}" type="pres">
      <dgm:prSet presAssocID="{A0777E10-0FC0-43E3-9D12-0474E0571400}" presName="connectorText" presStyleLbl="sibTrans2D1" presStyleIdx="2" presStyleCnt="4"/>
      <dgm:spPr/>
    </dgm:pt>
    <dgm:pt modelId="{9271BC9F-3455-4777-8C9E-81CEE30E1868}" type="pres">
      <dgm:prSet presAssocID="{5A504533-7541-47BE-9D73-48469EFF07B1}" presName="node" presStyleLbl="node1" presStyleIdx="3" presStyleCnt="5">
        <dgm:presLayoutVars>
          <dgm:bulletEnabled val="1"/>
        </dgm:presLayoutVars>
      </dgm:prSet>
      <dgm:spPr/>
    </dgm:pt>
    <dgm:pt modelId="{D08DF48B-510E-495C-ACB0-B856577487A7}" type="pres">
      <dgm:prSet presAssocID="{9E4BD80C-B9D2-49CB-8BDD-1FDA7335AF09}" presName="sibTrans" presStyleLbl="sibTrans2D1" presStyleIdx="3" presStyleCnt="4"/>
      <dgm:spPr/>
    </dgm:pt>
    <dgm:pt modelId="{A7AB4B99-B630-4984-B112-A51725FFC450}" type="pres">
      <dgm:prSet presAssocID="{9E4BD80C-B9D2-49CB-8BDD-1FDA7335AF09}" presName="connectorText" presStyleLbl="sibTrans2D1" presStyleIdx="3" presStyleCnt="4"/>
      <dgm:spPr/>
    </dgm:pt>
    <dgm:pt modelId="{282E8EA6-8BD3-47E4-AC6E-CFF929F035CE}" type="pres">
      <dgm:prSet presAssocID="{5650A5A0-5346-4ECE-AD7A-255103DB3B08}" presName="node" presStyleLbl="node1" presStyleIdx="4" presStyleCnt="5">
        <dgm:presLayoutVars>
          <dgm:bulletEnabled val="1"/>
        </dgm:presLayoutVars>
      </dgm:prSet>
      <dgm:spPr/>
    </dgm:pt>
  </dgm:ptLst>
  <dgm:cxnLst>
    <dgm:cxn modelId="{4FB11602-C0FE-41F0-90C6-1A2F7743CCBB}" type="presOf" srcId="{077ECAF9-C654-4BE7-9B2A-C6D0AF060B64}" destId="{59B33363-B3AF-474F-ACCC-217EDD14C41F}" srcOrd="0" destOrd="0" presId="urn:microsoft.com/office/officeart/2005/8/layout/process1"/>
    <dgm:cxn modelId="{42DB9905-CE60-4ACB-ABAF-2681C42A97BE}" type="presOf" srcId="{A0777E10-0FC0-43E3-9D12-0474E0571400}" destId="{9F4F13EB-95F7-4052-B8BA-1F0FACEBE183}" srcOrd="1" destOrd="0" presId="urn:microsoft.com/office/officeart/2005/8/layout/process1"/>
    <dgm:cxn modelId="{F82A8F0E-4BFB-4AEF-8FDF-B171168CE6B5}" type="presOf" srcId="{5A504533-7541-47BE-9D73-48469EFF07B1}" destId="{9271BC9F-3455-4777-8C9E-81CEE30E1868}" srcOrd="0" destOrd="0" presId="urn:microsoft.com/office/officeart/2005/8/layout/process1"/>
    <dgm:cxn modelId="{0168E523-E9F9-498D-8078-DF47CC5CC364}" type="presOf" srcId="{077ECAF9-C654-4BE7-9B2A-C6D0AF060B64}" destId="{FAE4478B-AE45-4F4B-87D4-372F0DFC3F70}" srcOrd="1" destOrd="0" presId="urn:microsoft.com/office/officeart/2005/8/layout/process1"/>
    <dgm:cxn modelId="{554C4C32-560B-4B0A-86F9-6E1A351EAA2E}" type="presOf" srcId="{E35BB43B-95C2-41C2-952C-8AE50A702EAB}" destId="{32B04DC6-88FE-47A7-891C-CF828754026C}" srcOrd="1" destOrd="0" presId="urn:microsoft.com/office/officeart/2005/8/layout/process1"/>
    <dgm:cxn modelId="{E3CF5D33-6567-445D-8CA0-7DE5748B4767}" srcId="{14B37637-805D-448E-8DFF-D43C5ACAFF9D}" destId="{5650A5A0-5346-4ECE-AD7A-255103DB3B08}" srcOrd="4" destOrd="0" parTransId="{61108555-3B64-4233-A8A2-6103587AEBA8}" sibTransId="{1C124769-0A7D-4786-83EB-C88D8CEF0D13}"/>
    <dgm:cxn modelId="{45189262-90F5-4AF9-868D-2F9ED617D68F}" srcId="{5650A5A0-5346-4ECE-AD7A-255103DB3B08}" destId="{786D561E-E507-462E-8146-8FF0AD2591CF}" srcOrd="0" destOrd="0" parTransId="{61B36CBA-ED00-419E-810B-2AE864AC86B2}" sibTransId="{D6A1CEB9-604E-4DAA-AF61-4F0A87C24F65}"/>
    <dgm:cxn modelId="{81D9D769-1951-4E37-9D45-DB97F24A31F7}" type="presOf" srcId="{E6056712-918B-400D-AFA3-4723DDD17410}" destId="{0C343414-52A1-4A53-937E-F1BA23C0A171}" srcOrd="0" destOrd="0" presId="urn:microsoft.com/office/officeart/2005/8/layout/process1"/>
    <dgm:cxn modelId="{ECE60B4F-7854-47B0-9C02-BA9ECFA0A995}" type="presOf" srcId="{786D561E-E507-462E-8146-8FF0AD2591CF}" destId="{282E8EA6-8BD3-47E4-AC6E-CFF929F035CE}" srcOrd="0" destOrd="1" presId="urn:microsoft.com/office/officeart/2005/8/layout/process1"/>
    <dgm:cxn modelId="{59A57772-0AF0-4ACB-A883-F3F31E0F407F}" type="presOf" srcId="{A0777E10-0FC0-43E3-9D12-0474E0571400}" destId="{15E20F49-9D0B-4474-9470-8682C3D623BB}" srcOrd="0" destOrd="0" presId="urn:microsoft.com/office/officeart/2005/8/layout/process1"/>
    <dgm:cxn modelId="{96B78274-B3A0-428D-B748-0D2EEDAC2FCC}" type="presOf" srcId="{5650A5A0-5346-4ECE-AD7A-255103DB3B08}" destId="{282E8EA6-8BD3-47E4-AC6E-CFF929F035CE}" srcOrd="0" destOrd="0" presId="urn:microsoft.com/office/officeart/2005/8/layout/process1"/>
    <dgm:cxn modelId="{A3189E77-6681-4B28-9417-6B305BC56FD2}" type="presOf" srcId="{9E4BD80C-B9D2-49CB-8BDD-1FDA7335AF09}" destId="{D08DF48B-510E-495C-ACB0-B856577487A7}" srcOrd="0" destOrd="0" presId="urn:microsoft.com/office/officeart/2005/8/layout/process1"/>
    <dgm:cxn modelId="{D40E1A83-78F5-4B8B-8FBA-6F969A348082}" type="presOf" srcId="{92B305BA-0DC1-4449-94E7-7BD76D882F93}" destId="{46589A30-8BBC-4A90-990A-B0663500E783}" srcOrd="0" destOrd="0" presId="urn:microsoft.com/office/officeart/2005/8/layout/process1"/>
    <dgm:cxn modelId="{96D56E8D-1B94-4E95-BF0F-87E5A9592E59}" srcId="{14B37637-805D-448E-8DFF-D43C5ACAFF9D}" destId="{E6056712-918B-400D-AFA3-4723DDD17410}" srcOrd="1" destOrd="0" parTransId="{27C905B9-076C-4C58-806F-CAE92772EDE6}" sibTransId="{077ECAF9-C654-4BE7-9B2A-C6D0AF060B64}"/>
    <dgm:cxn modelId="{87E1CA90-B00C-4021-A4AA-322D14F21FA8}" type="presOf" srcId="{14B37637-805D-448E-8DFF-D43C5ACAFF9D}" destId="{74B1C0FD-E32B-4529-9288-F34E9E07A052}" srcOrd="0" destOrd="0" presId="urn:microsoft.com/office/officeart/2005/8/layout/process1"/>
    <dgm:cxn modelId="{811A0193-E8A2-409D-A2E9-8918D095D1C9}" srcId="{14B37637-805D-448E-8DFF-D43C5ACAFF9D}" destId="{75C71BDB-43E3-4AB3-80A9-A84BBCA61D06}" srcOrd="0" destOrd="0" parTransId="{C9A18196-D89E-4913-9A06-6DA5C66F1FDA}" sibTransId="{E35BB43B-95C2-41C2-952C-8AE50A702EAB}"/>
    <dgm:cxn modelId="{01D5A995-B30B-47B4-8C9F-B29224D321F0}" type="presOf" srcId="{75C71BDB-43E3-4AB3-80A9-A84BBCA61D06}" destId="{B0793578-60EF-4C19-9E10-63BA4A157C96}" srcOrd="0" destOrd="0" presId="urn:microsoft.com/office/officeart/2005/8/layout/process1"/>
    <dgm:cxn modelId="{874B779C-CA52-46C3-AAC8-45B47D4DFA5A}" type="presOf" srcId="{9E4BD80C-B9D2-49CB-8BDD-1FDA7335AF09}" destId="{A7AB4B99-B630-4984-B112-A51725FFC450}" srcOrd="1" destOrd="0" presId="urn:microsoft.com/office/officeart/2005/8/layout/process1"/>
    <dgm:cxn modelId="{9EAAF5A8-441A-4C04-8DCF-2B8B63EA2B3A}" srcId="{14B37637-805D-448E-8DFF-D43C5ACAFF9D}" destId="{5A504533-7541-47BE-9D73-48469EFF07B1}" srcOrd="3" destOrd="0" parTransId="{0AD5A8C4-AE6E-44B2-9378-ED024EB507A7}" sibTransId="{9E4BD80C-B9D2-49CB-8BDD-1FDA7335AF09}"/>
    <dgm:cxn modelId="{1FCA40C4-F97C-4E66-8F1F-562010F2EBE9}" srcId="{14B37637-805D-448E-8DFF-D43C5ACAFF9D}" destId="{92B305BA-0DC1-4449-94E7-7BD76D882F93}" srcOrd="2" destOrd="0" parTransId="{FDF2A80E-67CC-4964-9BC7-D308D24B24BD}" sibTransId="{A0777E10-0FC0-43E3-9D12-0474E0571400}"/>
    <dgm:cxn modelId="{608B0DDC-4437-4C29-B81E-466A0D772684}" type="presOf" srcId="{E35BB43B-95C2-41C2-952C-8AE50A702EAB}" destId="{58B26ACE-8EDA-4095-81F4-9438809F8668}" srcOrd="0" destOrd="0" presId="urn:microsoft.com/office/officeart/2005/8/layout/process1"/>
    <dgm:cxn modelId="{C5E0A89C-1A94-4CC4-A03C-2E4897F0BC7E}" type="presParOf" srcId="{74B1C0FD-E32B-4529-9288-F34E9E07A052}" destId="{B0793578-60EF-4C19-9E10-63BA4A157C96}" srcOrd="0" destOrd="0" presId="urn:microsoft.com/office/officeart/2005/8/layout/process1"/>
    <dgm:cxn modelId="{9792FCB5-6070-432A-BAB2-03370D3666FD}" type="presParOf" srcId="{74B1C0FD-E32B-4529-9288-F34E9E07A052}" destId="{58B26ACE-8EDA-4095-81F4-9438809F8668}" srcOrd="1" destOrd="0" presId="urn:microsoft.com/office/officeart/2005/8/layout/process1"/>
    <dgm:cxn modelId="{D1F305DD-9103-4381-8871-34207D2461ED}" type="presParOf" srcId="{58B26ACE-8EDA-4095-81F4-9438809F8668}" destId="{32B04DC6-88FE-47A7-891C-CF828754026C}" srcOrd="0" destOrd="0" presId="urn:microsoft.com/office/officeart/2005/8/layout/process1"/>
    <dgm:cxn modelId="{0C46E050-9EDA-43F1-8215-30D981362339}" type="presParOf" srcId="{74B1C0FD-E32B-4529-9288-F34E9E07A052}" destId="{0C343414-52A1-4A53-937E-F1BA23C0A171}" srcOrd="2" destOrd="0" presId="urn:microsoft.com/office/officeart/2005/8/layout/process1"/>
    <dgm:cxn modelId="{C981DD8D-DDB5-4A45-8771-C92CD786E3ED}" type="presParOf" srcId="{74B1C0FD-E32B-4529-9288-F34E9E07A052}" destId="{59B33363-B3AF-474F-ACCC-217EDD14C41F}" srcOrd="3" destOrd="0" presId="urn:microsoft.com/office/officeart/2005/8/layout/process1"/>
    <dgm:cxn modelId="{9CD62995-D956-40E7-BF67-0AD46AB1B43F}" type="presParOf" srcId="{59B33363-B3AF-474F-ACCC-217EDD14C41F}" destId="{FAE4478B-AE45-4F4B-87D4-372F0DFC3F70}" srcOrd="0" destOrd="0" presId="urn:microsoft.com/office/officeart/2005/8/layout/process1"/>
    <dgm:cxn modelId="{EC1BAC95-4FDD-4F7D-8C58-D3C31FDC1ECD}" type="presParOf" srcId="{74B1C0FD-E32B-4529-9288-F34E9E07A052}" destId="{46589A30-8BBC-4A90-990A-B0663500E783}" srcOrd="4" destOrd="0" presId="urn:microsoft.com/office/officeart/2005/8/layout/process1"/>
    <dgm:cxn modelId="{59BC4576-C1CA-4761-BA47-4777E2158A05}" type="presParOf" srcId="{74B1C0FD-E32B-4529-9288-F34E9E07A052}" destId="{15E20F49-9D0B-4474-9470-8682C3D623BB}" srcOrd="5" destOrd="0" presId="urn:microsoft.com/office/officeart/2005/8/layout/process1"/>
    <dgm:cxn modelId="{35DBE81E-DAEA-4BAE-9181-CA2CA4A9361E}" type="presParOf" srcId="{15E20F49-9D0B-4474-9470-8682C3D623BB}" destId="{9F4F13EB-95F7-4052-B8BA-1F0FACEBE183}" srcOrd="0" destOrd="0" presId="urn:microsoft.com/office/officeart/2005/8/layout/process1"/>
    <dgm:cxn modelId="{89472B84-19AA-4D16-948B-5EBBBCE4795B}" type="presParOf" srcId="{74B1C0FD-E32B-4529-9288-F34E9E07A052}" destId="{9271BC9F-3455-4777-8C9E-81CEE30E1868}" srcOrd="6" destOrd="0" presId="urn:microsoft.com/office/officeart/2005/8/layout/process1"/>
    <dgm:cxn modelId="{49728BB4-2EBC-4A35-B432-C338925014F8}" type="presParOf" srcId="{74B1C0FD-E32B-4529-9288-F34E9E07A052}" destId="{D08DF48B-510E-495C-ACB0-B856577487A7}" srcOrd="7" destOrd="0" presId="urn:microsoft.com/office/officeart/2005/8/layout/process1"/>
    <dgm:cxn modelId="{F09D9523-38C1-4690-8F52-B33B3C686C62}" type="presParOf" srcId="{D08DF48B-510E-495C-ACB0-B856577487A7}" destId="{A7AB4B99-B630-4984-B112-A51725FFC450}" srcOrd="0" destOrd="0" presId="urn:microsoft.com/office/officeart/2005/8/layout/process1"/>
    <dgm:cxn modelId="{BBE77470-4C50-4F49-86F7-BA55441AF328}" type="presParOf" srcId="{74B1C0FD-E32B-4529-9288-F34E9E07A052}" destId="{282E8EA6-8BD3-47E4-AC6E-CFF929F035C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B37637-805D-448E-8DFF-D43C5ACAFF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5C71BDB-43E3-4AB3-80A9-A84BBCA61D06}">
      <dgm:prSet phldrT="[Text]"/>
      <dgm:spPr/>
      <dgm:t>
        <a:bodyPr/>
        <a:lstStyle/>
        <a:p>
          <a:r>
            <a:rPr lang="sr-Latn-RS" dirty="0"/>
            <a:t>Interrogative pronoun</a:t>
          </a:r>
          <a:br>
            <a:rPr lang="sr-Latn-RS" dirty="0"/>
          </a:br>
          <a:r>
            <a:rPr lang="sr-Latn-RS" dirty="0"/>
            <a:t>(who, what, where, why, when, how)</a:t>
          </a:r>
          <a:endParaRPr lang="en-US" dirty="0"/>
        </a:p>
      </dgm:t>
    </dgm:pt>
    <dgm:pt modelId="{C9A18196-D89E-4913-9A06-6DA5C66F1FDA}" type="parTrans" cxnId="{811A0193-E8A2-409D-A2E9-8918D095D1C9}">
      <dgm:prSet/>
      <dgm:spPr/>
      <dgm:t>
        <a:bodyPr/>
        <a:lstStyle/>
        <a:p>
          <a:endParaRPr lang="en-US"/>
        </a:p>
      </dgm:t>
    </dgm:pt>
    <dgm:pt modelId="{E35BB43B-95C2-41C2-952C-8AE50A702EAB}" type="sibTrans" cxnId="{811A0193-E8A2-409D-A2E9-8918D095D1C9}">
      <dgm:prSet/>
      <dgm:spPr/>
      <dgm:t>
        <a:bodyPr/>
        <a:lstStyle/>
        <a:p>
          <a:br>
            <a:rPr lang="en-US" dirty="0"/>
          </a:br>
          <a:endParaRPr lang="en-US" dirty="0"/>
        </a:p>
      </dgm:t>
    </dgm:pt>
    <dgm:pt modelId="{E6056712-918B-400D-AFA3-4723DDD17410}">
      <dgm:prSet phldrT="[Text]"/>
      <dgm:spPr/>
      <dgm:t>
        <a:bodyPr/>
        <a:lstStyle/>
        <a:p>
          <a:r>
            <a:rPr lang="sr-Latn-RS" dirty="0"/>
            <a:t>Verb</a:t>
          </a:r>
          <a:br>
            <a:rPr lang="sr-Latn-RS" dirty="0"/>
          </a:br>
          <a:r>
            <a:rPr lang="sr-Latn-RS" dirty="0"/>
            <a:t>(auxilliary / modal)</a:t>
          </a:r>
          <a:endParaRPr lang="en-US" dirty="0"/>
        </a:p>
      </dgm:t>
    </dgm:pt>
    <dgm:pt modelId="{27C905B9-076C-4C58-806F-CAE92772EDE6}" type="parTrans" cxnId="{96D56E8D-1B94-4E95-BF0F-87E5A9592E59}">
      <dgm:prSet/>
      <dgm:spPr/>
      <dgm:t>
        <a:bodyPr/>
        <a:lstStyle/>
        <a:p>
          <a:endParaRPr lang="en-US"/>
        </a:p>
      </dgm:t>
    </dgm:pt>
    <dgm:pt modelId="{077ECAF9-C654-4BE7-9B2A-C6D0AF060B64}" type="sibTrans" cxnId="{96D56E8D-1B94-4E95-BF0F-87E5A9592E59}">
      <dgm:prSet/>
      <dgm:spPr/>
      <dgm:t>
        <a:bodyPr/>
        <a:lstStyle/>
        <a:p>
          <a:endParaRPr lang="en-US"/>
        </a:p>
      </dgm:t>
    </dgm:pt>
    <dgm:pt modelId="{92B305BA-0DC1-4449-94E7-7BD76D882F93}">
      <dgm:prSet phldrT="[Text]"/>
      <dgm:spPr/>
      <dgm:t>
        <a:bodyPr/>
        <a:lstStyle/>
        <a:p>
          <a:r>
            <a:rPr lang="sr-Latn-RS" dirty="0"/>
            <a:t>Subject</a:t>
          </a:r>
          <a:endParaRPr lang="en-US" dirty="0"/>
        </a:p>
      </dgm:t>
    </dgm:pt>
    <dgm:pt modelId="{FDF2A80E-67CC-4964-9BC7-D308D24B24BD}" type="parTrans" cxnId="{1FCA40C4-F97C-4E66-8F1F-562010F2EBE9}">
      <dgm:prSet/>
      <dgm:spPr/>
      <dgm:t>
        <a:bodyPr/>
        <a:lstStyle/>
        <a:p>
          <a:endParaRPr lang="en-US"/>
        </a:p>
      </dgm:t>
    </dgm:pt>
    <dgm:pt modelId="{A0777E10-0FC0-43E3-9D12-0474E0571400}" type="sibTrans" cxnId="{1FCA40C4-F97C-4E66-8F1F-562010F2EBE9}">
      <dgm:prSet/>
      <dgm:spPr/>
      <dgm:t>
        <a:bodyPr/>
        <a:lstStyle/>
        <a:p>
          <a:endParaRPr lang="en-US"/>
        </a:p>
      </dgm:t>
    </dgm:pt>
    <dgm:pt modelId="{5A504533-7541-47BE-9D73-48469EFF07B1}">
      <dgm:prSet phldrT="[Text]"/>
      <dgm:spPr/>
      <dgm:t>
        <a:bodyPr/>
        <a:lstStyle/>
        <a:p>
          <a:r>
            <a:rPr lang="sr-Latn-RS" dirty="0"/>
            <a:t>Predicate</a:t>
          </a:r>
          <a:endParaRPr lang="en-US" dirty="0"/>
        </a:p>
      </dgm:t>
    </dgm:pt>
    <dgm:pt modelId="{0AD5A8C4-AE6E-44B2-9378-ED024EB507A7}" type="parTrans" cxnId="{9EAAF5A8-441A-4C04-8DCF-2B8B63EA2B3A}">
      <dgm:prSet/>
      <dgm:spPr/>
      <dgm:t>
        <a:bodyPr/>
        <a:lstStyle/>
        <a:p>
          <a:endParaRPr lang="en-US"/>
        </a:p>
      </dgm:t>
    </dgm:pt>
    <dgm:pt modelId="{9E4BD80C-B9D2-49CB-8BDD-1FDA7335AF09}" type="sibTrans" cxnId="{9EAAF5A8-441A-4C04-8DCF-2B8B63EA2B3A}">
      <dgm:prSet/>
      <dgm:spPr/>
      <dgm:t>
        <a:bodyPr/>
        <a:lstStyle/>
        <a:p>
          <a:endParaRPr lang="en-US"/>
        </a:p>
      </dgm:t>
    </dgm:pt>
    <dgm:pt modelId="{5650A5A0-5346-4ECE-AD7A-255103DB3B08}">
      <dgm:prSet phldrT="[Text]"/>
      <dgm:spPr/>
      <dgm:t>
        <a:bodyPr/>
        <a:lstStyle/>
        <a:p>
          <a:r>
            <a:rPr lang="sr-Latn-RS" dirty="0"/>
            <a:t>Adverbs</a:t>
          </a:r>
          <a:endParaRPr lang="en-US" dirty="0"/>
        </a:p>
      </dgm:t>
    </dgm:pt>
    <dgm:pt modelId="{61108555-3B64-4233-A8A2-6103587AEBA8}" type="parTrans" cxnId="{E3CF5D33-6567-445D-8CA0-7DE5748B4767}">
      <dgm:prSet/>
      <dgm:spPr/>
      <dgm:t>
        <a:bodyPr/>
        <a:lstStyle/>
        <a:p>
          <a:endParaRPr lang="en-US"/>
        </a:p>
      </dgm:t>
    </dgm:pt>
    <dgm:pt modelId="{1C124769-0A7D-4786-83EB-C88D8CEF0D13}" type="sibTrans" cxnId="{E3CF5D33-6567-445D-8CA0-7DE5748B4767}">
      <dgm:prSet/>
      <dgm:spPr/>
      <dgm:t>
        <a:bodyPr/>
        <a:lstStyle/>
        <a:p>
          <a:endParaRPr lang="en-US"/>
        </a:p>
      </dgm:t>
    </dgm:pt>
    <dgm:pt modelId="{786D561E-E507-462E-8146-8FF0AD2591CF}">
      <dgm:prSet phldrT="[Text]"/>
      <dgm:spPr/>
      <dgm:t>
        <a:bodyPr/>
        <a:lstStyle/>
        <a:p>
          <a:r>
            <a:rPr lang="sr-Latn-RS" dirty="0"/>
            <a:t>place, time, manner etc.</a:t>
          </a:r>
          <a:endParaRPr lang="en-US" dirty="0"/>
        </a:p>
      </dgm:t>
    </dgm:pt>
    <dgm:pt modelId="{61B36CBA-ED00-419E-810B-2AE864AC86B2}" type="parTrans" cxnId="{45189262-90F5-4AF9-868D-2F9ED617D68F}">
      <dgm:prSet/>
      <dgm:spPr/>
      <dgm:t>
        <a:bodyPr/>
        <a:lstStyle/>
        <a:p>
          <a:endParaRPr lang="en-US"/>
        </a:p>
      </dgm:t>
    </dgm:pt>
    <dgm:pt modelId="{D6A1CEB9-604E-4DAA-AF61-4F0A87C24F65}" type="sibTrans" cxnId="{45189262-90F5-4AF9-868D-2F9ED617D68F}">
      <dgm:prSet/>
      <dgm:spPr/>
      <dgm:t>
        <a:bodyPr/>
        <a:lstStyle/>
        <a:p>
          <a:endParaRPr lang="en-US"/>
        </a:p>
      </dgm:t>
    </dgm:pt>
    <dgm:pt modelId="{1FED7087-2AAE-4D4F-99F1-E425CA545268}">
      <dgm:prSet phldrT="[Text]"/>
      <dgm:spPr/>
      <dgm:t>
        <a:bodyPr/>
        <a:lstStyle/>
        <a:p>
          <a:r>
            <a:rPr lang="sr-Latn-RS"/>
            <a:t>Object</a:t>
          </a:r>
          <a:endParaRPr lang="en-US" dirty="0"/>
        </a:p>
      </dgm:t>
    </dgm:pt>
    <dgm:pt modelId="{0B840786-F1EA-4819-8D5D-90CE915EC746}" type="parTrans" cxnId="{D1F59FA8-5CED-4865-AC48-A09688B41077}">
      <dgm:prSet/>
      <dgm:spPr/>
      <dgm:t>
        <a:bodyPr/>
        <a:lstStyle/>
        <a:p>
          <a:endParaRPr lang="en-US"/>
        </a:p>
      </dgm:t>
    </dgm:pt>
    <dgm:pt modelId="{B083932A-17A8-4070-B187-0DF30B8EC95B}" type="sibTrans" cxnId="{D1F59FA8-5CED-4865-AC48-A09688B41077}">
      <dgm:prSet/>
      <dgm:spPr/>
      <dgm:t>
        <a:bodyPr/>
        <a:lstStyle/>
        <a:p>
          <a:endParaRPr lang="en-US"/>
        </a:p>
      </dgm:t>
    </dgm:pt>
    <dgm:pt modelId="{74B1C0FD-E32B-4529-9288-F34E9E07A052}" type="pres">
      <dgm:prSet presAssocID="{14B37637-805D-448E-8DFF-D43C5ACAFF9D}" presName="Name0" presStyleCnt="0">
        <dgm:presLayoutVars>
          <dgm:dir/>
          <dgm:resizeHandles val="exact"/>
        </dgm:presLayoutVars>
      </dgm:prSet>
      <dgm:spPr/>
    </dgm:pt>
    <dgm:pt modelId="{B0793578-60EF-4C19-9E10-63BA4A157C96}" type="pres">
      <dgm:prSet presAssocID="{75C71BDB-43E3-4AB3-80A9-A84BBCA61D06}" presName="node" presStyleLbl="node1" presStyleIdx="0" presStyleCnt="6">
        <dgm:presLayoutVars>
          <dgm:bulletEnabled val="1"/>
        </dgm:presLayoutVars>
      </dgm:prSet>
      <dgm:spPr/>
    </dgm:pt>
    <dgm:pt modelId="{58B26ACE-8EDA-4095-81F4-9438809F8668}" type="pres">
      <dgm:prSet presAssocID="{E35BB43B-95C2-41C2-952C-8AE50A702EAB}" presName="sibTrans" presStyleLbl="sibTrans2D1" presStyleIdx="0" presStyleCnt="5"/>
      <dgm:spPr/>
    </dgm:pt>
    <dgm:pt modelId="{32B04DC6-88FE-47A7-891C-CF828754026C}" type="pres">
      <dgm:prSet presAssocID="{E35BB43B-95C2-41C2-952C-8AE50A702EAB}" presName="connectorText" presStyleLbl="sibTrans2D1" presStyleIdx="0" presStyleCnt="5"/>
      <dgm:spPr/>
    </dgm:pt>
    <dgm:pt modelId="{AAA702E4-DE77-4398-B309-F0166369C985}" type="pres">
      <dgm:prSet presAssocID="{1FED7087-2AAE-4D4F-99F1-E425CA545268}" presName="node" presStyleLbl="node1" presStyleIdx="1" presStyleCnt="6">
        <dgm:presLayoutVars>
          <dgm:bulletEnabled val="1"/>
        </dgm:presLayoutVars>
      </dgm:prSet>
      <dgm:spPr/>
    </dgm:pt>
    <dgm:pt modelId="{A75108FB-F377-4F35-8782-AAAD116A742B}" type="pres">
      <dgm:prSet presAssocID="{B083932A-17A8-4070-B187-0DF30B8EC95B}" presName="sibTrans" presStyleLbl="sibTrans2D1" presStyleIdx="1" presStyleCnt="5"/>
      <dgm:spPr/>
    </dgm:pt>
    <dgm:pt modelId="{036D1674-A010-4E28-B280-54E23EF49A67}" type="pres">
      <dgm:prSet presAssocID="{B083932A-17A8-4070-B187-0DF30B8EC95B}" presName="connectorText" presStyleLbl="sibTrans2D1" presStyleIdx="1" presStyleCnt="5"/>
      <dgm:spPr/>
    </dgm:pt>
    <dgm:pt modelId="{0C343414-52A1-4A53-937E-F1BA23C0A171}" type="pres">
      <dgm:prSet presAssocID="{E6056712-918B-400D-AFA3-4723DDD17410}" presName="node" presStyleLbl="node1" presStyleIdx="2" presStyleCnt="6">
        <dgm:presLayoutVars>
          <dgm:bulletEnabled val="1"/>
        </dgm:presLayoutVars>
      </dgm:prSet>
      <dgm:spPr/>
    </dgm:pt>
    <dgm:pt modelId="{59B33363-B3AF-474F-ACCC-217EDD14C41F}" type="pres">
      <dgm:prSet presAssocID="{077ECAF9-C654-4BE7-9B2A-C6D0AF060B64}" presName="sibTrans" presStyleLbl="sibTrans2D1" presStyleIdx="2" presStyleCnt="5"/>
      <dgm:spPr/>
    </dgm:pt>
    <dgm:pt modelId="{FAE4478B-AE45-4F4B-87D4-372F0DFC3F70}" type="pres">
      <dgm:prSet presAssocID="{077ECAF9-C654-4BE7-9B2A-C6D0AF060B64}" presName="connectorText" presStyleLbl="sibTrans2D1" presStyleIdx="2" presStyleCnt="5"/>
      <dgm:spPr/>
    </dgm:pt>
    <dgm:pt modelId="{46589A30-8BBC-4A90-990A-B0663500E783}" type="pres">
      <dgm:prSet presAssocID="{92B305BA-0DC1-4449-94E7-7BD76D882F93}" presName="node" presStyleLbl="node1" presStyleIdx="3" presStyleCnt="6">
        <dgm:presLayoutVars>
          <dgm:bulletEnabled val="1"/>
        </dgm:presLayoutVars>
      </dgm:prSet>
      <dgm:spPr/>
    </dgm:pt>
    <dgm:pt modelId="{15E20F49-9D0B-4474-9470-8682C3D623BB}" type="pres">
      <dgm:prSet presAssocID="{A0777E10-0FC0-43E3-9D12-0474E0571400}" presName="sibTrans" presStyleLbl="sibTrans2D1" presStyleIdx="3" presStyleCnt="5"/>
      <dgm:spPr/>
    </dgm:pt>
    <dgm:pt modelId="{9F4F13EB-95F7-4052-B8BA-1F0FACEBE183}" type="pres">
      <dgm:prSet presAssocID="{A0777E10-0FC0-43E3-9D12-0474E0571400}" presName="connectorText" presStyleLbl="sibTrans2D1" presStyleIdx="3" presStyleCnt="5"/>
      <dgm:spPr/>
    </dgm:pt>
    <dgm:pt modelId="{9271BC9F-3455-4777-8C9E-81CEE30E1868}" type="pres">
      <dgm:prSet presAssocID="{5A504533-7541-47BE-9D73-48469EFF07B1}" presName="node" presStyleLbl="node1" presStyleIdx="4" presStyleCnt="6">
        <dgm:presLayoutVars>
          <dgm:bulletEnabled val="1"/>
        </dgm:presLayoutVars>
      </dgm:prSet>
      <dgm:spPr/>
    </dgm:pt>
    <dgm:pt modelId="{D08DF48B-510E-495C-ACB0-B856577487A7}" type="pres">
      <dgm:prSet presAssocID="{9E4BD80C-B9D2-49CB-8BDD-1FDA7335AF09}" presName="sibTrans" presStyleLbl="sibTrans2D1" presStyleIdx="4" presStyleCnt="5"/>
      <dgm:spPr/>
    </dgm:pt>
    <dgm:pt modelId="{A7AB4B99-B630-4984-B112-A51725FFC450}" type="pres">
      <dgm:prSet presAssocID="{9E4BD80C-B9D2-49CB-8BDD-1FDA7335AF09}" presName="connectorText" presStyleLbl="sibTrans2D1" presStyleIdx="4" presStyleCnt="5"/>
      <dgm:spPr/>
    </dgm:pt>
    <dgm:pt modelId="{282E8EA6-8BD3-47E4-AC6E-CFF929F035CE}" type="pres">
      <dgm:prSet presAssocID="{5650A5A0-5346-4ECE-AD7A-255103DB3B08}" presName="node" presStyleLbl="node1" presStyleIdx="5" presStyleCnt="6">
        <dgm:presLayoutVars>
          <dgm:bulletEnabled val="1"/>
        </dgm:presLayoutVars>
      </dgm:prSet>
      <dgm:spPr/>
    </dgm:pt>
  </dgm:ptLst>
  <dgm:cxnLst>
    <dgm:cxn modelId="{4FB11602-C0FE-41F0-90C6-1A2F7743CCBB}" type="presOf" srcId="{077ECAF9-C654-4BE7-9B2A-C6D0AF060B64}" destId="{59B33363-B3AF-474F-ACCC-217EDD14C41F}" srcOrd="0" destOrd="0" presId="urn:microsoft.com/office/officeart/2005/8/layout/process1"/>
    <dgm:cxn modelId="{42DB9905-CE60-4ACB-ABAF-2681C42A97BE}" type="presOf" srcId="{A0777E10-0FC0-43E3-9D12-0474E0571400}" destId="{9F4F13EB-95F7-4052-B8BA-1F0FACEBE183}" srcOrd="1" destOrd="0" presId="urn:microsoft.com/office/officeart/2005/8/layout/process1"/>
    <dgm:cxn modelId="{F82A8F0E-4BFB-4AEF-8FDF-B171168CE6B5}" type="presOf" srcId="{5A504533-7541-47BE-9D73-48469EFF07B1}" destId="{9271BC9F-3455-4777-8C9E-81CEE30E1868}" srcOrd="0" destOrd="0" presId="urn:microsoft.com/office/officeart/2005/8/layout/process1"/>
    <dgm:cxn modelId="{0168E523-E9F9-498D-8078-DF47CC5CC364}" type="presOf" srcId="{077ECAF9-C654-4BE7-9B2A-C6D0AF060B64}" destId="{FAE4478B-AE45-4F4B-87D4-372F0DFC3F70}" srcOrd="1" destOrd="0" presId="urn:microsoft.com/office/officeart/2005/8/layout/process1"/>
    <dgm:cxn modelId="{554C4C32-560B-4B0A-86F9-6E1A351EAA2E}" type="presOf" srcId="{E35BB43B-95C2-41C2-952C-8AE50A702EAB}" destId="{32B04DC6-88FE-47A7-891C-CF828754026C}" srcOrd="1" destOrd="0" presId="urn:microsoft.com/office/officeart/2005/8/layout/process1"/>
    <dgm:cxn modelId="{E3CF5D33-6567-445D-8CA0-7DE5748B4767}" srcId="{14B37637-805D-448E-8DFF-D43C5ACAFF9D}" destId="{5650A5A0-5346-4ECE-AD7A-255103DB3B08}" srcOrd="5" destOrd="0" parTransId="{61108555-3B64-4233-A8A2-6103587AEBA8}" sibTransId="{1C124769-0A7D-4786-83EB-C88D8CEF0D13}"/>
    <dgm:cxn modelId="{45189262-90F5-4AF9-868D-2F9ED617D68F}" srcId="{5650A5A0-5346-4ECE-AD7A-255103DB3B08}" destId="{786D561E-E507-462E-8146-8FF0AD2591CF}" srcOrd="0" destOrd="0" parTransId="{61B36CBA-ED00-419E-810B-2AE864AC86B2}" sibTransId="{D6A1CEB9-604E-4DAA-AF61-4F0A87C24F65}"/>
    <dgm:cxn modelId="{81D9D769-1951-4E37-9D45-DB97F24A31F7}" type="presOf" srcId="{E6056712-918B-400D-AFA3-4723DDD17410}" destId="{0C343414-52A1-4A53-937E-F1BA23C0A171}" srcOrd="0" destOrd="0" presId="urn:microsoft.com/office/officeart/2005/8/layout/process1"/>
    <dgm:cxn modelId="{ECE60B4F-7854-47B0-9C02-BA9ECFA0A995}" type="presOf" srcId="{786D561E-E507-462E-8146-8FF0AD2591CF}" destId="{282E8EA6-8BD3-47E4-AC6E-CFF929F035CE}" srcOrd="0" destOrd="1" presId="urn:microsoft.com/office/officeart/2005/8/layout/process1"/>
    <dgm:cxn modelId="{59A57772-0AF0-4ACB-A883-F3F31E0F407F}" type="presOf" srcId="{A0777E10-0FC0-43E3-9D12-0474E0571400}" destId="{15E20F49-9D0B-4474-9470-8682C3D623BB}" srcOrd="0" destOrd="0" presId="urn:microsoft.com/office/officeart/2005/8/layout/process1"/>
    <dgm:cxn modelId="{96B78274-B3A0-428D-B748-0D2EEDAC2FCC}" type="presOf" srcId="{5650A5A0-5346-4ECE-AD7A-255103DB3B08}" destId="{282E8EA6-8BD3-47E4-AC6E-CFF929F035CE}" srcOrd="0" destOrd="0" presId="urn:microsoft.com/office/officeart/2005/8/layout/process1"/>
    <dgm:cxn modelId="{A3189E77-6681-4B28-9417-6B305BC56FD2}" type="presOf" srcId="{9E4BD80C-B9D2-49CB-8BDD-1FDA7335AF09}" destId="{D08DF48B-510E-495C-ACB0-B856577487A7}" srcOrd="0" destOrd="0" presId="urn:microsoft.com/office/officeart/2005/8/layout/process1"/>
    <dgm:cxn modelId="{AD8F5E82-B3EE-4CD6-837A-CB45FDD01157}" type="presOf" srcId="{1FED7087-2AAE-4D4F-99F1-E425CA545268}" destId="{AAA702E4-DE77-4398-B309-F0166369C985}" srcOrd="0" destOrd="0" presId="urn:microsoft.com/office/officeart/2005/8/layout/process1"/>
    <dgm:cxn modelId="{D40E1A83-78F5-4B8B-8FBA-6F969A348082}" type="presOf" srcId="{92B305BA-0DC1-4449-94E7-7BD76D882F93}" destId="{46589A30-8BBC-4A90-990A-B0663500E783}" srcOrd="0" destOrd="0" presId="urn:microsoft.com/office/officeart/2005/8/layout/process1"/>
    <dgm:cxn modelId="{96D56E8D-1B94-4E95-BF0F-87E5A9592E59}" srcId="{14B37637-805D-448E-8DFF-D43C5ACAFF9D}" destId="{E6056712-918B-400D-AFA3-4723DDD17410}" srcOrd="2" destOrd="0" parTransId="{27C905B9-076C-4C58-806F-CAE92772EDE6}" sibTransId="{077ECAF9-C654-4BE7-9B2A-C6D0AF060B64}"/>
    <dgm:cxn modelId="{87E1CA90-B00C-4021-A4AA-322D14F21FA8}" type="presOf" srcId="{14B37637-805D-448E-8DFF-D43C5ACAFF9D}" destId="{74B1C0FD-E32B-4529-9288-F34E9E07A052}" srcOrd="0" destOrd="0" presId="urn:microsoft.com/office/officeart/2005/8/layout/process1"/>
    <dgm:cxn modelId="{811A0193-E8A2-409D-A2E9-8918D095D1C9}" srcId="{14B37637-805D-448E-8DFF-D43C5ACAFF9D}" destId="{75C71BDB-43E3-4AB3-80A9-A84BBCA61D06}" srcOrd="0" destOrd="0" parTransId="{C9A18196-D89E-4913-9A06-6DA5C66F1FDA}" sibTransId="{E35BB43B-95C2-41C2-952C-8AE50A702EAB}"/>
    <dgm:cxn modelId="{01D5A995-B30B-47B4-8C9F-B29224D321F0}" type="presOf" srcId="{75C71BDB-43E3-4AB3-80A9-A84BBCA61D06}" destId="{B0793578-60EF-4C19-9E10-63BA4A157C96}" srcOrd="0" destOrd="0" presId="urn:microsoft.com/office/officeart/2005/8/layout/process1"/>
    <dgm:cxn modelId="{874B779C-CA52-46C3-AAC8-45B47D4DFA5A}" type="presOf" srcId="{9E4BD80C-B9D2-49CB-8BDD-1FDA7335AF09}" destId="{A7AB4B99-B630-4984-B112-A51725FFC450}" srcOrd="1" destOrd="0" presId="urn:microsoft.com/office/officeart/2005/8/layout/process1"/>
    <dgm:cxn modelId="{D1F59FA8-5CED-4865-AC48-A09688B41077}" srcId="{14B37637-805D-448E-8DFF-D43C5ACAFF9D}" destId="{1FED7087-2AAE-4D4F-99F1-E425CA545268}" srcOrd="1" destOrd="0" parTransId="{0B840786-F1EA-4819-8D5D-90CE915EC746}" sibTransId="{B083932A-17A8-4070-B187-0DF30B8EC95B}"/>
    <dgm:cxn modelId="{9EAAF5A8-441A-4C04-8DCF-2B8B63EA2B3A}" srcId="{14B37637-805D-448E-8DFF-D43C5ACAFF9D}" destId="{5A504533-7541-47BE-9D73-48469EFF07B1}" srcOrd="4" destOrd="0" parTransId="{0AD5A8C4-AE6E-44B2-9378-ED024EB507A7}" sibTransId="{9E4BD80C-B9D2-49CB-8BDD-1FDA7335AF09}"/>
    <dgm:cxn modelId="{1FCA40C4-F97C-4E66-8F1F-562010F2EBE9}" srcId="{14B37637-805D-448E-8DFF-D43C5ACAFF9D}" destId="{92B305BA-0DC1-4449-94E7-7BD76D882F93}" srcOrd="3" destOrd="0" parTransId="{FDF2A80E-67CC-4964-9BC7-D308D24B24BD}" sibTransId="{A0777E10-0FC0-43E3-9D12-0474E0571400}"/>
    <dgm:cxn modelId="{608B0DDC-4437-4C29-B81E-466A0D772684}" type="presOf" srcId="{E35BB43B-95C2-41C2-952C-8AE50A702EAB}" destId="{58B26ACE-8EDA-4095-81F4-9438809F8668}" srcOrd="0" destOrd="0" presId="urn:microsoft.com/office/officeart/2005/8/layout/process1"/>
    <dgm:cxn modelId="{75B1C3EC-C742-4554-95B3-CE7C357988E9}" type="presOf" srcId="{B083932A-17A8-4070-B187-0DF30B8EC95B}" destId="{A75108FB-F377-4F35-8782-AAAD116A742B}" srcOrd="0" destOrd="0" presId="urn:microsoft.com/office/officeart/2005/8/layout/process1"/>
    <dgm:cxn modelId="{AEBD80F8-BCF8-46EB-90E4-AB9F66119D69}" type="presOf" srcId="{B083932A-17A8-4070-B187-0DF30B8EC95B}" destId="{036D1674-A010-4E28-B280-54E23EF49A67}" srcOrd="1" destOrd="0" presId="urn:microsoft.com/office/officeart/2005/8/layout/process1"/>
    <dgm:cxn modelId="{C5E0A89C-1A94-4CC4-A03C-2E4897F0BC7E}" type="presParOf" srcId="{74B1C0FD-E32B-4529-9288-F34E9E07A052}" destId="{B0793578-60EF-4C19-9E10-63BA4A157C96}" srcOrd="0" destOrd="0" presId="urn:microsoft.com/office/officeart/2005/8/layout/process1"/>
    <dgm:cxn modelId="{9792FCB5-6070-432A-BAB2-03370D3666FD}" type="presParOf" srcId="{74B1C0FD-E32B-4529-9288-F34E9E07A052}" destId="{58B26ACE-8EDA-4095-81F4-9438809F8668}" srcOrd="1" destOrd="0" presId="urn:microsoft.com/office/officeart/2005/8/layout/process1"/>
    <dgm:cxn modelId="{D1F305DD-9103-4381-8871-34207D2461ED}" type="presParOf" srcId="{58B26ACE-8EDA-4095-81F4-9438809F8668}" destId="{32B04DC6-88FE-47A7-891C-CF828754026C}" srcOrd="0" destOrd="0" presId="urn:microsoft.com/office/officeart/2005/8/layout/process1"/>
    <dgm:cxn modelId="{01192961-56FF-4F3B-9B80-9196E0E081A8}" type="presParOf" srcId="{74B1C0FD-E32B-4529-9288-F34E9E07A052}" destId="{AAA702E4-DE77-4398-B309-F0166369C985}" srcOrd="2" destOrd="0" presId="urn:microsoft.com/office/officeart/2005/8/layout/process1"/>
    <dgm:cxn modelId="{7A7C689C-DB1E-495D-B100-7D97F5A5FBAB}" type="presParOf" srcId="{74B1C0FD-E32B-4529-9288-F34E9E07A052}" destId="{A75108FB-F377-4F35-8782-AAAD116A742B}" srcOrd="3" destOrd="0" presId="urn:microsoft.com/office/officeart/2005/8/layout/process1"/>
    <dgm:cxn modelId="{39B07552-7825-4036-AD69-DD01CF371F24}" type="presParOf" srcId="{A75108FB-F377-4F35-8782-AAAD116A742B}" destId="{036D1674-A010-4E28-B280-54E23EF49A67}" srcOrd="0" destOrd="0" presId="urn:microsoft.com/office/officeart/2005/8/layout/process1"/>
    <dgm:cxn modelId="{0C46E050-9EDA-43F1-8215-30D981362339}" type="presParOf" srcId="{74B1C0FD-E32B-4529-9288-F34E9E07A052}" destId="{0C343414-52A1-4A53-937E-F1BA23C0A171}" srcOrd="4" destOrd="0" presId="urn:microsoft.com/office/officeart/2005/8/layout/process1"/>
    <dgm:cxn modelId="{C981DD8D-DDB5-4A45-8771-C92CD786E3ED}" type="presParOf" srcId="{74B1C0FD-E32B-4529-9288-F34E9E07A052}" destId="{59B33363-B3AF-474F-ACCC-217EDD14C41F}" srcOrd="5" destOrd="0" presId="urn:microsoft.com/office/officeart/2005/8/layout/process1"/>
    <dgm:cxn modelId="{9CD62995-D956-40E7-BF67-0AD46AB1B43F}" type="presParOf" srcId="{59B33363-B3AF-474F-ACCC-217EDD14C41F}" destId="{FAE4478B-AE45-4F4B-87D4-372F0DFC3F70}" srcOrd="0" destOrd="0" presId="urn:microsoft.com/office/officeart/2005/8/layout/process1"/>
    <dgm:cxn modelId="{EC1BAC95-4FDD-4F7D-8C58-D3C31FDC1ECD}" type="presParOf" srcId="{74B1C0FD-E32B-4529-9288-F34E9E07A052}" destId="{46589A30-8BBC-4A90-990A-B0663500E783}" srcOrd="6" destOrd="0" presId="urn:microsoft.com/office/officeart/2005/8/layout/process1"/>
    <dgm:cxn modelId="{59BC4576-C1CA-4761-BA47-4777E2158A05}" type="presParOf" srcId="{74B1C0FD-E32B-4529-9288-F34E9E07A052}" destId="{15E20F49-9D0B-4474-9470-8682C3D623BB}" srcOrd="7" destOrd="0" presId="urn:microsoft.com/office/officeart/2005/8/layout/process1"/>
    <dgm:cxn modelId="{35DBE81E-DAEA-4BAE-9181-CA2CA4A9361E}" type="presParOf" srcId="{15E20F49-9D0B-4474-9470-8682C3D623BB}" destId="{9F4F13EB-95F7-4052-B8BA-1F0FACEBE183}" srcOrd="0" destOrd="0" presId="urn:microsoft.com/office/officeart/2005/8/layout/process1"/>
    <dgm:cxn modelId="{89472B84-19AA-4D16-948B-5EBBBCE4795B}" type="presParOf" srcId="{74B1C0FD-E32B-4529-9288-F34E9E07A052}" destId="{9271BC9F-3455-4777-8C9E-81CEE30E1868}" srcOrd="8" destOrd="0" presId="urn:microsoft.com/office/officeart/2005/8/layout/process1"/>
    <dgm:cxn modelId="{49728BB4-2EBC-4A35-B432-C338925014F8}" type="presParOf" srcId="{74B1C0FD-E32B-4529-9288-F34E9E07A052}" destId="{D08DF48B-510E-495C-ACB0-B856577487A7}" srcOrd="9" destOrd="0" presId="urn:microsoft.com/office/officeart/2005/8/layout/process1"/>
    <dgm:cxn modelId="{F09D9523-38C1-4690-8F52-B33B3C686C62}" type="presParOf" srcId="{D08DF48B-510E-495C-ACB0-B856577487A7}" destId="{A7AB4B99-B630-4984-B112-A51725FFC450}" srcOrd="0" destOrd="0" presId="urn:microsoft.com/office/officeart/2005/8/layout/process1"/>
    <dgm:cxn modelId="{BBE77470-4C50-4F49-86F7-BA55441AF328}" type="presParOf" srcId="{74B1C0FD-E32B-4529-9288-F34E9E07A052}" destId="{282E8EA6-8BD3-47E4-AC6E-CFF929F035C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B37637-805D-448E-8DFF-D43C5ACAFF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5C71BDB-43E3-4AB3-80A9-A84BBCA61D06}">
      <dgm:prSet phldrT="[Text]"/>
      <dgm:spPr/>
      <dgm:t>
        <a:bodyPr/>
        <a:lstStyle/>
        <a:p>
          <a:r>
            <a:rPr lang="sr-Latn-RS" dirty="0"/>
            <a:t>Interrogative pronoun</a:t>
          </a:r>
          <a:br>
            <a:rPr lang="sr-Latn-RS" dirty="0"/>
          </a:br>
          <a:r>
            <a:rPr lang="sr-Latn-RS" dirty="0"/>
            <a:t>(who, what, where, why, when, how)</a:t>
          </a:r>
          <a:endParaRPr lang="en-US" dirty="0"/>
        </a:p>
      </dgm:t>
    </dgm:pt>
    <dgm:pt modelId="{C9A18196-D89E-4913-9A06-6DA5C66F1FDA}" type="parTrans" cxnId="{811A0193-E8A2-409D-A2E9-8918D095D1C9}">
      <dgm:prSet/>
      <dgm:spPr/>
      <dgm:t>
        <a:bodyPr/>
        <a:lstStyle/>
        <a:p>
          <a:endParaRPr lang="en-US"/>
        </a:p>
      </dgm:t>
    </dgm:pt>
    <dgm:pt modelId="{E35BB43B-95C2-41C2-952C-8AE50A702EAB}" type="sibTrans" cxnId="{811A0193-E8A2-409D-A2E9-8918D095D1C9}">
      <dgm:prSet/>
      <dgm:spPr/>
      <dgm:t>
        <a:bodyPr/>
        <a:lstStyle/>
        <a:p>
          <a:br>
            <a:rPr lang="en-US" dirty="0"/>
          </a:br>
          <a:endParaRPr lang="en-US" dirty="0"/>
        </a:p>
      </dgm:t>
    </dgm:pt>
    <dgm:pt modelId="{E6056712-918B-400D-AFA3-4723DDD17410}">
      <dgm:prSet phldrT="[Text]"/>
      <dgm:spPr/>
      <dgm:t>
        <a:bodyPr/>
        <a:lstStyle/>
        <a:p>
          <a:r>
            <a:rPr lang="sr-Latn-RS" dirty="0"/>
            <a:t>Verb</a:t>
          </a:r>
          <a:br>
            <a:rPr lang="sr-Latn-RS" dirty="0"/>
          </a:br>
          <a:r>
            <a:rPr lang="sr-Latn-RS" dirty="0"/>
            <a:t>(auxilliary / modal)</a:t>
          </a:r>
          <a:endParaRPr lang="en-US" dirty="0"/>
        </a:p>
      </dgm:t>
    </dgm:pt>
    <dgm:pt modelId="{27C905B9-076C-4C58-806F-CAE92772EDE6}" type="parTrans" cxnId="{96D56E8D-1B94-4E95-BF0F-87E5A9592E59}">
      <dgm:prSet/>
      <dgm:spPr/>
      <dgm:t>
        <a:bodyPr/>
        <a:lstStyle/>
        <a:p>
          <a:endParaRPr lang="en-US"/>
        </a:p>
      </dgm:t>
    </dgm:pt>
    <dgm:pt modelId="{077ECAF9-C654-4BE7-9B2A-C6D0AF060B64}" type="sibTrans" cxnId="{96D56E8D-1B94-4E95-BF0F-87E5A9592E59}">
      <dgm:prSet/>
      <dgm:spPr/>
      <dgm:t>
        <a:bodyPr/>
        <a:lstStyle/>
        <a:p>
          <a:endParaRPr lang="en-US"/>
        </a:p>
      </dgm:t>
    </dgm:pt>
    <dgm:pt modelId="{92B305BA-0DC1-4449-94E7-7BD76D882F93}">
      <dgm:prSet phldrT="[Text]"/>
      <dgm:spPr/>
      <dgm:t>
        <a:bodyPr/>
        <a:lstStyle/>
        <a:p>
          <a:r>
            <a:rPr lang="sr-Latn-RS" dirty="0"/>
            <a:t>Subject</a:t>
          </a:r>
          <a:endParaRPr lang="en-US" dirty="0"/>
        </a:p>
      </dgm:t>
    </dgm:pt>
    <dgm:pt modelId="{FDF2A80E-67CC-4964-9BC7-D308D24B24BD}" type="parTrans" cxnId="{1FCA40C4-F97C-4E66-8F1F-562010F2EBE9}">
      <dgm:prSet/>
      <dgm:spPr/>
      <dgm:t>
        <a:bodyPr/>
        <a:lstStyle/>
        <a:p>
          <a:endParaRPr lang="en-US"/>
        </a:p>
      </dgm:t>
    </dgm:pt>
    <dgm:pt modelId="{A0777E10-0FC0-43E3-9D12-0474E0571400}" type="sibTrans" cxnId="{1FCA40C4-F97C-4E66-8F1F-562010F2EBE9}">
      <dgm:prSet/>
      <dgm:spPr/>
      <dgm:t>
        <a:bodyPr/>
        <a:lstStyle/>
        <a:p>
          <a:endParaRPr lang="en-US"/>
        </a:p>
      </dgm:t>
    </dgm:pt>
    <dgm:pt modelId="{5A504533-7541-47BE-9D73-48469EFF07B1}">
      <dgm:prSet phldrT="[Text]"/>
      <dgm:spPr/>
      <dgm:t>
        <a:bodyPr/>
        <a:lstStyle/>
        <a:p>
          <a:r>
            <a:rPr lang="sr-Latn-RS" dirty="0"/>
            <a:t>Predicate</a:t>
          </a:r>
          <a:endParaRPr lang="en-US" dirty="0"/>
        </a:p>
      </dgm:t>
    </dgm:pt>
    <dgm:pt modelId="{0AD5A8C4-AE6E-44B2-9378-ED024EB507A7}" type="parTrans" cxnId="{9EAAF5A8-441A-4C04-8DCF-2B8B63EA2B3A}">
      <dgm:prSet/>
      <dgm:spPr/>
      <dgm:t>
        <a:bodyPr/>
        <a:lstStyle/>
        <a:p>
          <a:endParaRPr lang="en-US"/>
        </a:p>
      </dgm:t>
    </dgm:pt>
    <dgm:pt modelId="{9E4BD80C-B9D2-49CB-8BDD-1FDA7335AF09}" type="sibTrans" cxnId="{9EAAF5A8-441A-4C04-8DCF-2B8B63EA2B3A}">
      <dgm:prSet/>
      <dgm:spPr/>
      <dgm:t>
        <a:bodyPr/>
        <a:lstStyle/>
        <a:p>
          <a:endParaRPr lang="en-US"/>
        </a:p>
      </dgm:t>
    </dgm:pt>
    <dgm:pt modelId="{5650A5A0-5346-4ECE-AD7A-255103DB3B08}">
      <dgm:prSet phldrT="[Text]"/>
      <dgm:spPr/>
      <dgm:t>
        <a:bodyPr/>
        <a:lstStyle/>
        <a:p>
          <a:r>
            <a:rPr lang="sr-Latn-RS" dirty="0"/>
            <a:t>Object + Adverbs</a:t>
          </a:r>
          <a:endParaRPr lang="en-US" dirty="0"/>
        </a:p>
      </dgm:t>
    </dgm:pt>
    <dgm:pt modelId="{61108555-3B64-4233-A8A2-6103587AEBA8}" type="parTrans" cxnId="{E3CF5D33-6567-445D-8CA0-7DE5748B4767}">
      <dgm:prSet/>
      <dgm:spPr/>
      <dgm:t>
        <a:bodyPr/>
        <a:lstStyle/>
        <a:p>
          <a:endParaRPr lang="en-US"/>
        </a:p>
      </dgm:t>
    </dgm:pt>
    <dgm:pt modelId="{1C124769-0A7D-4786-83EB-C88D8CEF0D13}" type="sibTrans" cxnId="{E3CF5D33-6567-445D-8CA0-7DE5748B4767}">
      <dgm:prSet/>
      <dgm:spPr/>
      <dgm:t>
        <a:bodyPr/>
        <a:lstStyle/>
        <a:p>
          <a:endParaRPr lang="en-US"/>
        </a:p>
      </dgm:t>
    </dgm:pt>
    <dgm:pt modelId="{786D561E-E507-462E-8146-8FF0AD2591CF}">
      <dgm:prSet phldrT="[Text]"/>
      <dgm:spPr/>
      <dgm:t>
        <a:bodyPr/>
        <a:lstStyle/>
        <a:p>
          <a:r>
            <a:rPr lang="sr-Latn-RS" dirty="0"/>
            <a:t>place, time, manner etc.</a:t>
          </a:r>
          <a:endParaRPr lang="en-US" dirty="0"/>
        </a:p>
      </dgm:t>
    </dgm:pt>
    <dgm:pt modelId="{61B36CBA-ED00-419E-810B-2AE864AC86B2}" type="parTrans" cxnId="{45189262-90F5-4AF9-868D-2F9ED617D68F}">
      <dgm:prSet/>
      <dgm:spPr/>
      <dgm:t>
        <a:bodyPr/>
        <a:lstStyle/>
        <a:p>
          <a:endParaRPr lang="en-US"/>
        </a:p>
      </dgm:t>
    </dgm:pt>
    <dgm:pt modelId="{D6A1CEB9-604E-4DAA-AF61-4F0A87C24F65}" type="sibTrans" cxnId="{45189262-90F5-4AF9-868D-2F9ED617D68F}">
      <dgm:prSet/>
      <dgm:spPr/>
      <dgm:t>
        <a:bodyPr/>
        <a:lstStyle/>
        <a:p>
          <a:endParaRPr lang="en-US"/>
        </a:p>
      </dgm:t>
    </dgm:pt>
    <dgm:pt modelId="{74B1C0FD-E32B-4529-9288-F34E9E07A052}" type="pres">
      <dgm:prSet presAssocID="{14B37637-805D-448E-8DFF-D43C5ACAFF9D}" presName="Name0" presStyleCnt="0">
        <dgm:presLayoutVars>
          <dgm:dir/>
          <dgm:resizeHandles val="exact"/>
        </dgm:presLayoutVars>
      </dgm:prSet>
      <dgm:spPr/>
    </dgm:pt>
    <dgm:pt modelId="{B0793578-60EF-4C19-9E10-63BA4A157C96}" type="pres">
      <dgm:prSet presAssocID="{75C71BDB-43E3-4AB3-80A9-A84BBCA61D06}" presName="node" presStyleLbl="node1" presStyleIdx="0" presStyleCnt="5">
        <dgm:presLayoutVars>
          <dgm:bulletEnabled val="1"/>
        </dgm:presLayoutVars>
      </dgm:prSet>
      <dgm:spPr/>
    </dgm:pt>
    <dgm:pt modelId="{58B26ACE-8EDA-4095-81F4-9438809F8668}" type="pres">
      <dgm:prSet presAssocID="{E35BB43B-95C2-41C2-952C-8AE50A702EAB}" presName="sibTrans" presStyleLbl="sibTrans2D1" presStyleIdx="0" presStyleCnt="4"/>
      <dgm:spPr/>
    </dgm:pt>
    <dgm:pt modelId="{32B04DC6-88FE-47A7-891C-CF828754026C}" type="pres">
      <dgm:prSet presAssocID="{E35BB43B-95C2-41C2-952C-8AE50A702EAB}" presName="connectorText" presStyleLbl="sibTrans2D1" presStyleIdx="0" presStyleCnt="4"/>
      <dgm:spPr/>
    </dgm:pt>
    <dgm:pt modelId="{0C343414-52A1-4A53-937E-F1BA23C0A171}" type="pres">
      <dgm:prSet presAssocID="{E6056712-918B-400D-AFA3-4723DDD17410}" presName="node" presStyleLbl="node1" presStyleIdx="1" presStyleCnt="5">
        <dgm:presLayoutVars>
          <dgm:bulletEnabled val="1"/>
        </dgm:presLayoutVars>
      </dgm:prSet>
      <dgm:spPr/>
    </dgm:pt>
    <dgm:pt modelId="{59B33363-B3AF-474F-ACCC-217EDD14C41F}" type="pres">
      <dgm:prSet presAssocID="{077ECAF9-C654-4BE7-9B2A-C6D0AF060B64}" presName="sibTrans" presStyleLbl="sibTrans2D1" presStyleIdx="1" presStyleCnt="4"/>
      <dgm:spPr/>
    </dgm:pt>
    <dgm:pt modelId="{FAE4478B-AE45-4F4B-87D4-372F0DFC3F70}" type="pres">
      <dgm:prSet presAssocID="{077ECAF9-C654-4BE7-9B2A-C6D0AF060B64}" presName="connectorText" presStyleLbl="sibTrans2D1" presStyleIdx="1" presStyleCnt="4"/>
      <dgm:spPr/>
    </dgm:pt>
    <dgm:pt modelId="{46589A30-8BBC-4A90-990A-B0663500E783}" type="pres">
      <dgm:prSet presAssocID="{92B305BA-0DC1-4449-94E7-7BD76D882F93}" presName="node" presStyleLbl="node1" presStyleIdx="2" presStyleCnt="5">
        <dgm:presLayoutVars>
          <dgm:bulletEnabled val="1"/>
        </dgm:presLayoutVars>
      </dgm:prSet>
      <dgm:spPr/>
    </dgm:pt>
    <dgm:pt modelId="{15E20F49-9D0B-4474-9470-8682C3D623BB}" type="pres">
      <dgm:prSet presAssocID="{A0777E10-0FC0-43E3-9D12-0474E0571400}" presName="sibTrans" presStyleLbl="sibTrans2D1" presStyleIdx="2" presStyleCnt="4"/>
      <dgm:spPr/>
    </dgm:pt>
    <dgm:pt modelId="{9F4F13EB-95F7-4052-B8BA-1F0FACEBE183}" type="pres">
      <dgm:prSet presAssocID="{A0777E10-0FC0-43E3-9D12-0474E0571400}" presName="connectorText" presStyleLbl="sibTrans2D1" presStyleIdx="2" presStyleCnt="4"/>
      <dgm:spPr/>
    </dgm:pt>
    <dgm:pt modelId="{9271BC9F-3455-4777-8C9E-81CEE30E1868}" type="pres">
      <dgm:prSet presAssocID="{5A504533-7541-47BE-9D73-48469EFF07B1}" presName="node" presStyleLbl="node1" presStyleIdx="3" presStyleCnt="5">
        <dgm:presLayoutVars>
          <dgm:bulletEnabled val="1"/>
        </dgm:presLayoutVars>
      </dgm:prSet>
      <dgm:spPr/>
    </dgm:pt>
    <dgm:pt modelId="{D08DF48B-510E-495C-ACB0-B856577487A7}" type="pres">
      <dgm:prSet presAssocID="{9E4BD80C-B9D2-49CB-8BDD-1FDA7335AF09}" presName="sibTrans" presStyleLbl="sibTrans2D1" presStyleIdx="3" presStyleCnt="4"/>
      <dgm:spPr/>
    </dgm:pt>
    <dgm:pt modelId="{A7AB4B99-B630-4984-B112-A51725FFC450}" type="pres">
      <dgm:prSet presAssocID="{9E4BD80C-B9D2-49CB-8BDD-1FDA7335AF09}" presName="connectorText" presStyleLbl="sibTrans2D1" presStyleIdx="3" presStyleCnt="4"/>
      <dgm:spPr/>
    </dgm:pt>
    <dgm:pt modelId="{282E8EA6-8BD3-47E4-AC6E-CFF929F035CE}" type="pres">
      <dgm:prSet presAssocID="{5650A5A0-5346-4ECE-AD7A-255103DB3B08}" presName="node" presStyleLbl="node1" presStyleIdx="4" presStyleCnt="5">
        <dgm:presLayoutVars>
          <dgm:bulletEnabled val="1"/>
        </dgm:presLayoutVars>
      </dgm:prSet>
      <dgm:spPr/>
    </dgm:pt>
  </dgm:ptLst>
  <dgm:cxnLst>
    <dgm:cxn modelId="{4FB11602-C0FE-41F0-90C6-1A2F7743CCBB}" type="presOf" srcId="{077ECAF9-C654-4BE7-9B2A-C6D0AF060B64}" destId="{59B33363-B3AF-474F-ACCC-217EDD14C41F}" srcOrd="0" destOrd="0" presId="urn:microsoft.com/office/officeart/2005/8/layout/process1"/>
    <dgm:cxn modelId="{42DB9905-CE60-4ACB-ABAF-2681C42A97BE}" type="presOf" srcId="{A0777E10-0FC0-43E3-9D12-0474E0571400}" destId="{9F4F13EB-95F7-4052-B8BA-1F0FACEBE183}" srcOrd="1" destOrd="0" presId="urn:microsoft.com/office/officeart/2005/8/layout/process1"/>
    <dgm:cxn modelId="{F82A8F0E-4BFB-4AEF-8FDF-B171168CE6B5}" type="presOf" srcId="{5A504533-7541-47BE-9D73-48469EFF07B1}" destId="{9271BC9F-3455-4777-8C9E-81CEE30E1868}" srcOrd="0" destOrd="0" presId="urn:microsoft.com/office/officeart/2005/8/layout/process1"/>
    <dgm:cxn modelId="{0168E523-E9F9-498D-8078-DF47CC5CC364}" type="presOf" srcId="{077ECAF9-C654-4BE7-9B2A-C6D0AF060B64}" destId="{FAE4478B-AE45-4F4B-87D4-372F0DFC3F70}" srcOrd="1" destOrd="0" presId="urn:microsoft.com/office/officeart/2005/8/layout/process1"/>
    <dgm:cxn modelId="{554C4C32-560B-4B0A-86F9-6E1A351EAA2E}" type="presOf" srcId="{E35BB43B-95C2-41C2-952C-8AE50A702EAB}" destId="{32B04DC6-88FE-47A7-891C-CF828754026C}" srcOrd="1" destOrd="0" presId="urn:microsoft.com/office/officeart/2005/8/layout/process1"/>
    <dgm:cxn modelId="{E3CF5D33-6567-445D-8CA0-7DE5748B4767}" srcId="{14B37637-805D-448E-8DFF-D43C5ACAFF9D}" destId="{5650A5A0-5346-4ECE-AD7A-255103DB3B08}" srcOrd="4" destOrd="0" parTransId="{61108555-3B64-4233-A8A2-6103587AEBA8}" sibTransId="{1C124769-0A7D-4786-83EB-C88D8CEF0D13}"/>
    <dgm:cxn modelId="{45189262-90F5-4AF9-868D-2F9ED617D68F}" srcId="{5650A5A0-5346-4ECE-AD7A-255103DB3B08}" destId="{786D561E-E507-462E-8146-8FF0AD2591CF}" srcOrd="0" destOrd="0" parTransId="{61B36CBA-ED00-419E-810B-2AE864AC86B2}" sibTransId="{D6A1CEB9-604E-4DAA-AF61-4F0A87C24F65}"/>
    <dgm:cxn modelId="{81D9D769-1951-4E37-9D45-DB97F24A31F7}" type="presOf" srcId="{E6056712-918B-400D-AFA3-4723DDD17410}" destId="{0C343414-52A1-4A53-937E-F1BA23C0A171}" srcOrd="0" destOrd="0" presId="urn:microsoft.com/office/officeart/2005/8/layout/process1"/>
    <dgm:cxn modelId="{ECE60B4F-7854-47B0-9C02-BA9ECFA0A995}" type="presOf" srcId="{786D561E-E507-462E-8146-8FF0AD2591CF}" destId="{282E8EA6-8BD3-47E4-AC6E-CFF929F035CE}" srcOrd="0" destOrd="1" presId="urn:microsoft.com/office/officeart/2005/8/layout/process1"/>
    <dgm:cxn modelId="{59A57772-0AF0-4ACB-A883-F3F31E0F407F}" type="presOf" srcId="{A0777E10-0FC0-43E3-9D12-0474E0571400}" destId="{15E20F49-9D0B-4474-9470-8682C3D623BB}" srcOrd="0" destOrd="0" presId="urn:microsoft.com/office/officeart/2005/8/layout/process1"/>
    <dgm:cxn modelId="{96B78274-B3A0-428D-B748-0D2EEDAC2FCC}" type="presOf" srcId="{5650A5A0-5346-4ECE-AD7A-255103DB3B08}" destId="{282E8EA6-8BD3-47E4-AC6E-CFF929F035CE}" srcOrd="0" destOrd="0" presId="urn:microsoft.com/office/officeart/2005/8/layout/process1"/>
    <dgm:cxn modelId="{A3189E77-6681-4B28-9417-6B305BC56FD2}" type="presOf" srcId="{9E4BD80C-B9D2-49CB-8BDD-1FDA7335AF09}" destId="{D08DF48B-510E-495C-ACB0-B856577487A7}" srcOrd="0" destOrd="0" presId="urn:microsoft.com/office/officeart/2005/8/layout/process1"/>
    <dgm:cxn modelId="{D40E1A83-78F5-4B8B-8FBA-6F969A348082}" type="presOf" srcId="{92B305BA-0DC1-4449-94E7-7BD76D882F93}" destId="{46589A30-8BBC-4A90-990A-B0663500E783}" srcOrd="0" destOrd="0" presId="urn:microsoft.com/office/officeart/2005/8/layout/process1"/>
    <dgm:cxn modelId="{96D56E8D-1B94-4E95-BF0F-87E5A9592E59}" srcId="{14B37637-805D-448E-8DFF-D43C5ACAFF9D}" destId="{E6056712-918B-400D-AFA3-4723DDD17410}" srcOrd="1" destOrd="0" parTransId="{27C905B9-076C-4C58-806F-CAE92772EDE6}" sibTransId="{077ECAF9-C654-4BE7-9B2A-C6D0AF060B64}"/>
    <dgm:cxn modelId="{87E1CA90-B00C-4021-A4AA-322D14F21FA8}" type="presOf" srcId="{14B37637-805D-448E-8DFF-D43C5ACAFF9D}" destId="{74B1C0FD-E32B-4529-9288-F34E9E07A052}" srcOrd="0" destOrd="0" presId="urn:microsoft.com/office/officeart/2005/8/layout/process1"/>
    <dgm:cxn modelId="{811A0193-E8A2-409D-A2E9-8918D095D1C9}" srcId="{14B37637-805D-448E-8DFF-D43C5ACAFF9D}" destId="{75C71BDB-43E3-4AB3-80A9-A84BBCA61D06}" srcOrd="0" destOrd="0" parTransId="{C9A18196-D89E-4913-9A06-6DA5C66F1FDA}" sibTransId="{E35BB43B-95C2-41C2-952C-8AE50A702EAB}"/>
    <dgm:cxn modelId="{01D5A995-B30B-47B4-8C9F-B29224D321F0}" type="presOf" srcId="{75C71BDB-43E3-4AB3-80A9-A84BBCA61D06}" destId="{B0793578-60EF-4C19-9E10-63BA4A157C96}" srcOrd="0" destOrd="0" presId="urn:microsoft.com/office/officeart/2005/8/layout/process1"/>
    <dgm:cxn modelId="{874B779C-CA52-46C3-AAC8-45B47D4DFA5A}" type="presOf" srcId="{9E4BD80C-B9D2-49CB-8BDD-1FDA7335AF09}" destId="{A7AB4B99-B630-4984-B112-A51725FFC450}" srcOrd="1" destOrd="0" presId="urn:microsoft.com/office/officeart/2005/8/layout/process1"/>
    <dgm:cxn modelId="{9EAAF5A8-441A-4C04-8DCF-2B8B63EA2B3A}" srcId="{14B37637-805D-448E-8DFF-D43C5ACAFF9D}" destId="{5A504533-7541-47BE-9D73-48469EFF07B1}" srcOrd="3" destOrd="0" parTransId="{0AD5A8C4-AE6E-44B2-9378-ED024EB507A7}" sibTransId="{9E4BD80C-B9D2-49CB-8BDD-1FDA7335AF09}"/>
    <dgm:cxn modelId="{1FCA40C4-F97C-4E66-8F1F-562010F2EBE9}" srcId="{14B37637-805D-448E-8DFF-D43C5ACAFF9D}" destId="{92B305BA-0DC1-4449-94E7-7BD76D882F93}" srcOrd="2" destOrd="0" parTransId="{FDF2A80E-67CC-4964-9BC7-D308D24B24BD}" sibTransId="{A0777E10-0FC0-43E3-9D12-0474E0571400}"/>
    <dgm:cxn modelId="{608B0DDC-4437-4C29-B81E-466A0D772684}" type="presOf" srcId="{E35BB43B-95C2-41C2-952C-8AE50A702EAB}" destId="{58B26ACE-8EDA-4095-81F4-9438809F8668}" srcOrd="0" destOrd="0" presId="urn:microsoft.com/office/officeart/2005/8/layout/process1"/>
    <dgm:cxn modelId="{C5E0A89C-1A94-4CC4-A03C-2E4897F0BC7E}" type="presParOf" srcId="{74B1C0FD-E32B-4529-9288-F34E9E07A052}" destId="{B0793578-60EF-4C19-9E10-63BA4A157C96}" srcOrd="0" destOrd="0" presId="urn:microsoft.com/office/officeart/2005/8/layout/process1"/>
    <dgm:cxn modelId="{9792FCB5-6070-432A-BAB2-03370D3666FD}" type="presParOf" srcId="{74B1C0FD-E32B-4529-9288-F34E9E07A052}" destId="{58B26ACE-8EDA-4095-81F4-9438809F8668}" srcOrd="1" destOrd="0" presId="urn:microsoft.com/office/officeart/2005/8/layout/process1"/>
    <dgm:cxn modelId="{D1F305DD-9103-4381-8871-34207D2461ED}" type="presParOf" srcId="{58B26ACE-8EDA-4095-81F4-9438809F8668}" destId="{32B04DC6-88FE-47A7-891C-CF828754026C}" srcOrd="0" destOrd="0" presId="urn:microsoft.com/office/officeart/2005/8/layout/process1"/>
    <dgm:cxn modelId="{0C46E050-9EDA-43F1-8215-30D981362339}" type="presParOf" srcId="{74B1C0FD-E32B-4529-9288-F34E9E07A052}" destId="{0C343414-52A1-4A53-937E-F1BA23C0A171}" srcOrd="2" destOrd="0" presId="urn:microsoft.com/office/officeart/2005/8/layout/process1"/>
    <dgm:cxn modelId="{C981DD8D-DDB5-4A45-8771-C92CD786E3ED}" type="presParOf" srcId="{74B1C0FD-E32B-4529-9288-F34E9E07A052}" destId="{59B33363-B3AF-474F-ACCC-217EDD14C41F}" srcOrd="3" destOrd="0" presId="urn:microsoft.com/office/officeart/2005/8/layout/process1"/>
    <dgm:cxn modelId="{9CD62995-D956-40E7-BF67-0AD46AB1B43F}" type="presParOf" srcId="{59B33363-B3AF-474F-ACCC-217EDD14C41F}" destId="{FAE4478B-AE45-4F4B-87D4-372F0DFC3F70}" srcOrd="0" destOrd="0" presId="urn:microsoft.com/office/officeart/2005/8/layout/process1"/>
    <dgm:cxn modelId="{EC1BAC95-4FDD-4F7D-8C58-D3C31FDC1ECD}" type="presParOf" srcId="{74B1C0FD-E32B-4529-9288-F34E9E07A052}" destId="{46589A30-8BBC-4A90-990A-B0663500E783}" srcOrd="4" destOrd="0" presId="urn:microsoft.com/office/officeart/2005/8/layout/process1"/>
    <dgm:cxn modelId="{59BC4576-C1CA-4761-BA47-4777E2158A05}" type="presParOf" srcId="{74B1C0FD-E32B-4529-9288-F34E9E07A052}" destId="{15E20F49-9D0B-4474-9470-8682C3D623BB}" srcOrd="5" destOrd="0" presId="urn:microsoft.com/office/officeart/2005/8/layout/process1"/>
    <dgm:cxn modelId="{35DBE81E-DAEA-4BAE-9181-CA2CA4A9361E}" type="presParOf" srcId="{15E20F49-9D0B-4474-9470-8682C3D623BB}" destId="{9F4F13EB-95F7-4052-B8BA-1F0FACEBE183}" srcOrd="0" destOrd="0" presId="urn:microsoft.com/office/officeart/2005/8/layout/process1"/>
    <dgm:cxn modelId="{89472B84-19AA-4D16-948B-5EBBBCE4795B}" type="presParOf" srcId="{74B1C0FD-E32B-4529-9288-F34E9E07A052}" destId="{9271BC9F-3455-4777-8C9E-81CEE30E1868}" srcOrd="6" destOrd="0" presId="urn:microsoft.com/office/officeart/2005/8/layout/process1"/>
    <dgm:cxn modelId="{49728BB4-2EBC-4A35-B432-C338925014F8}" type="presParOf" srcId="{74B1C0FD-E32B-4529-9288-F34E9E07A052}" destId="{D08DF48B-510E-495C-ACB0-B856577487A7}" srcOrd="7" destOrd="0" presId="urn:microsoft.com/office/officeart/2005/8/layout/process1"/>
    <dgm:cxn modelId="{F09D9523-38C1-4690-8F52-B33B3C686C62}" type="presParOf" srcId="{D08DF48B-510E-495C-ACB0-B856577487A7}" destId="{A7AB4B99-B630-4984-B112-A51725FFC450}" srcOrd="0" destOrd="0" presId="urn:microsoft.com/office/officeart/2005/8/layout/process1"/>
    <dgm:cxn modelId="{BBE77470-4C50-4F49-86F7-BA55441AF328}" type="presParOf" srcId="{74B1C0FD-E32B-4529-9288-F34E9E07A052}" destId="{282E8EA6-8BD3-47E4-AC6E-CFF929F035C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B37637-805D-448E-8DFF-D43C5ACAFF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5C71BDB-43E3-4AB3-80A9-A84BBCA61D06}">
      <dgm:prSet phldrT="[Text]"/>
      <dgm:spPr/>
      <dgm:t>
        <a:bodyPr/>
        <a:lstStyle/>
        <a:p>
          <a:r>
            <a:rPr lang="sr-Latn-RS" dirty="0"/>
            <a:t>Interrogative pronoun</a:t>
          </a:r>
          <a:br>
            <a:rPr lang="sr-Latn-RS" dirty="0"/>
          </a:br>
          <a:r>
            <a:rPr lang="sr-Latn-RS" dirty="0"/>
            <a:t>(who, what, where, why, when, how)</a:t>
          </a:r>
          <a:endParaRPr lang="en-US" dirty="0"/>
        </a:p>
      </dgm:t>
    </dgm:pt>
    <dgm:pt modelId="{C9A18196-D89E-4913-9A06-6DA5C66F1FDA}" type="parTrans" cxnId="{811A0193-E8A2-409D-A2E9-8918D095D1C9}">
      <dgm:prSet/>
      <dgm:spPr/>
      <dgm:t>
        <a:bodyPr/>
        <a:lstStyle/>
        <a:p>
          <a:endParaRPr lang="en-US"/>
        </a:p>
      </dgm:t>
    </dgm:pt>
    <dgm:pt modelId="{E35BB43B-95C2-41C2-952C-8AE50A702EAB}" type="sibTrans" cxnId="{811A0193-E8A2-409D-A2E9-8918D095D1C9}">
      <dgm:prSet/>
      <dgm:spPr/>
      <dgm:t>
        <a:bodyPr/>
        <a:lstStyle/>
        <a:p>
          <a:br>
            <a:rPr lang="en-US" dirty="0"/>
          </a:br>
          <a:endParaRPr lang="en-US" dirty="0"/>
        </a:p>
      </dgm:t>
    </dgm:pt>
    <dgm:pt modelId="{E6056712-918B-400D-AFA3-4723DDD17410}">
      <dgm:prSet phldrT="[Text]"/>
      <dgm:spPr/>
      <dgm:t>
        <a:bodyPr/>
        <a:lstStyle/>
        <a:p>
          <a:r>
            <a:rPr lang="sr-Latn-RS" dirty="0"/>
            <a:t>Verb</a:t>
          </a:r>
          <a:endParaRPr lang="en-US" dirty="0"/>
        </a:p>
      </dgm:t>
    </dgm:pt>
    <dgm:pt modelId="{27C905B9-076C-4C58-806F-CAE92772EDE6}" type="parTrans" cxnId="{96D56E8D-1B94-4E95-BF0F-87E5A9592E59}">
      <dgm:prSet/>
      <dgm:spPr/>
      <dgm:t>
        <a:bodyPr/>
        <a:lstStyle/>
        <a:p>
          <a:endParaRPr lang="en-US"/>
        </a:p>
      </dgm:t>
    </dgm:pt>
    <dgm:pt modelId="{077ECAF9-C654-4BE7-9B2A-C6D0AF060B64}" type="sibTrans" cxnId="{96D56E8D-1B94-4E95-BF0F-87E5A9592E59}">
      <dgm:prSet/>
      <dgm:spPr/>
      <dgm:t>
        <a:bodyPr/>
        <a:lstStyle/>
        <a:p>
          <a:endParaRPr lang="en-US"/>
        </a:p>
      </dgm:t>
    </dgm:pt>
    <dgm:pt modelId="{5650A5A0-5346-4ECE-AD7A-255103DB3B08}">
      <dgm:prSet phldrT="[Text]"/>
      <dgm:spPr/>
      <dgm:t>
        <a:bodyPr/>
        <a:lstStyle/>
        <a:p>
          <a:r>
            <a:rPr lang="sr-Latn-RS" dirty="0"/>
            <a:t>Adverbs</a:t>
          </a:r>
          <a:endParaRPr lang="en-US" dirty="0"/>
        </a:p>
      </dgm:t>
    </dgm:pt>
    <dgm:pt modelId="{61108555-3B64-4233-A8A2-6103587AEBA8}" type="parTrans" cxnId="{E3CF5D33-6567-445D-8CA0-7DE5748B4767}">
      <dgm:prSet/>
      <dgm:spPr/>
      <dgm:t>
        <a:bodyPr/>
        <a:lstStyle/>
        <a:p>
          <a:endParaRPr lang="en-US"/>
        </a:p>
      </dgm:t>
    </dgm:pt>
    <dgm:pt modelId="{1C124769-0A7D-4786-83EB-C88D8CEF0D13}" type="sibTrans" cxnId="{E3CF5D33-6567-445D-8CA0-7DE5748B4767}">
      <dgm:prSet/>
      <dgm:spPr/>
      <dgm:t>
        <a:bodyPr/>
        <a:lstStyle/>
        <a:p>
          <a:endParaRPr lang="en-US"/>
        </a:p>
      </dgm:t>
    </dgm:pt>
    <dgm:pt modelId="{786D561E-E507-462E-8146-8FF0AD2591CF}">
      <dgm:prSet phldrT="[Text]"/>
      <dgm:spPr/>
      <dgm:t>
        <a:bodyPr/>
        <a:lstStyle/>
        <a:p>
          <a:r>
            <a:rPr lang="sr-Latn-RS" dirty="0"/>
            <a:t>place, time, manner etc.</a:t>
          </a:r>
          <a:endParaRPr lang="en-US" dirty="0"/>
        </a:p>
      </dgm:t>
    </dgm:pt>
    <dgm:pt modelId="{61B36CBA-ED00-419E-810B-2AE864AC86B2}" type="parTrans" cxnId="{45189262-90F5-4AF9-868D-2F9ED617D68F}">
      <dgm:prSet/>
      <dgm:spPr/>
      <dgm:t>
        <a:bodyPr/>
        <a:lstStyle/>
        <a:p>
          <a:endParaRPr lang="en-US"/>
        </a:p>
      </dgm:t>
    </dgm:pt>
    <dgm:pt modelId="{D6A1CEB9-604E-4DAA-AF61-4F0A87C24F65}" type="sibTrans" cxnId="{45189262-90F5-4AF9-868D-2F9ED617D68F}">
      <dgm:prSet/>
      <dgm:spPr/>
      <dgm:t>
        <a:bodyPr/>
        <a:lstStyle/>
        <a:p>
          <a:endParaRPr lang="en-US"/>
        </a:p>
      </dgm:t>
    </dgm:pt>
    <dgm:pt modelId="{8318E5C5-2205-460D-9605-82A7AA3AC92B}">
      <dgm:prSet phldrT="[Text]"/>
      <dgm:spPr/>
      <dgm:t>
        <a:bodyPr/>
        <a:lstStyle/>
        <a:p>
          <a:r>
            <a:rPr lang="sr-Latn-RS"/>
            <a:t>Object</a:t>
          </a:r>
          <a:endParaRPr lang="en-US" dirty="0"/>
        </a:p>
      </dgm:t>
    </dgm:pt>
    <dgm:pt modelId="{9ECF448F-FB65-4EFA-8FE5-FDFF1CA6A695}" type="parTrans" cxnId="{5B8068AA-D3D1-4606-BB20-A014DF2E81E5}">
      <dgm:prSet/>
      <dgm:spPr/>
      <dgm:t>
        <a:bodyPr/>
        <a:lstStyle/>
        <a:p>
          <a:endParaRPr lang="en-US"/>
        </a:p>
      </dgm:t>
    </dgm:pt>
    <dgm:pt modelId="{833CD232-C20A-4BF0-A0C0-9AB8773DBE8C}" type="sibTrans" cxnId="{5B8068AA-D3D1-4606-BB20-A014DF2E81E5}">
      <dgm:prSet/>
      <dgm:spPr/>
      <dgm:t>
        <a:bodyPr/>
        <a:lstStyle/>
        <a:p>
          <a:endParaRPr lang="en-US"/>
        </a:p>
      </dgm:t>
    </dgm:pt>
    <dgm:pt modelId="{74B1C0FD-E32B-4529-9288-F34E9E07A052}" type="pres">
      <dgm:prSet presAssocID="{14B37637-805D-448E-8DFF-D43C5ACAFF9D}" presName="Name0" presStyleCnt="0">
        <dgm:presLayoutVars>
          <dgm:dir/>
          <dgm:resizeHandles val="exact"/>
        </dgm:presLayoutVars>
      </dgm:prSet>
      <dgm:spPr/>
    </dgm:pt>
    <dgm:pt modelId="{B0793578-60EF-4C19-9E10-63BA4A157C96}" type="pres">
      <dgm:prSet presAssocID="{75C71BDB-43E3-4AB3-80A9-A84BBCA61D06}" presName="node" presStyleLbl="node1" presStyleIdx="0" presStyleCnt="4">
        <dgm:presLayoutVars>
          <dgm:bulletEnabled val="1"/>
        </dgm:presLayoutVars>
      </dgm:prSet>
      <dgm:spPr/>
    </dgm:pt>
    <dgm:pt modelId="{58B26ACE-8EDA-4095-81F4-9438809F8668}" type="pres">
      <dgm:prSet presAssocID="{E35BB43B-95C2-41C2-952C-8AE50A702EAB}" presName="sibTrans" presStyleLbl="sibTrans2D1" presStyleIdx="0" presStyleCnt="3"/>
      <dgm:spPr/>
    </dgm:pt>
    <dgm:pt modelId="{32B04DC6-88FE-47A7-891C-CF828754026C}" type="pres">
      <dgm:prSet presAssocID="{E35BB43B-95C2-41C2-952C-8AE50A702EAB}" presName="connectorText" presStyleLbl="sibTrans2D1" presStyleIdx="0" presStyleCnt="3"/>
      <dgm:spPr/>
    </dgm:pt>
    <dgm:pt modelId="{0C343414-52A1-4A53-937E-F1BA23C0A171}" type="pres">
      <dgm:prSet presAssocID="{E6056712-918B-400D-AFA3-4723DDD17410}" presName="node" presStyleLbl="node1" presStyleIdx="1" presStyleCnt="4">
        <dgm:presLayoutVars>
          <dgm:bulletEnabled val="1"/>
        </dgm:presLayoutVars>
      </dgm:prSet>
      <dgm:spPr/>
    </dgm:pt>
    <dgm:pt modelId="{59B33363-B3AF-474F-ACCC-217EDD14C41F}" type="pres">
      <dgm:prSet presAssocID="{077ECAF9-C654-4BE7-9B2A-C6D0AF060B64}" presName="sibTrans" presStyleLbl="sibTrans2D1" presStyleIdx="1" presStyleCnt="3"/>
      <dgm:spPr/>
    </dgm:pt>
    <dgm:pt modelId="{FAE4478B-AE45-4F4B-87D4-372F0DFC3F70}" type="pres">
      <dgm:prSet presAssocID="{077ECAF9-C654-4BE7-9B2A-C6D0AF060B64}" presName="connectorText" presStyleLbl="sibTrans2D1" presStyleIdx="1" presStyleCnt="3"/>
      <dgm:spPr/>
    </dgm:pt>
    <dgm:pt modelId="{4CF96873-D83A-4876-B684-95C46D74B366}" type="pres">
      <dgm:prSet presAssocID="{8318E5C5-2205-460D-9605-82A7AA3AC92B}" presName="node" presStyleLbl="node1" presStyleIdx="2" presStyleCnt="4">
        <dgm:presLayoutVars>
          <dgm:bulletEnabled val="1"/>
        </dgm:presLayoutVars>
      </dgm:prSet>
      <dgm:spPr/>
    </dgm:pt>
    <dgm:pt modelId="{1E6F2110-7C1F-415B-B711-968BE4C609F7}" type="pres">
      <dgm:prSet presAssocID="{833CD232-C20A-4BF0-A0C0-9AB8773DBE8C}" presName="sibTrans" presStyleLbl="sibTrans2D1" presStyleIdx="2" presStyleCnt="3"/>
      <dgm:spPr/>
    </dgm:pt>
    <dgm:pt modelId="{BAF14C74-4C2B-42A9-B48C-C3404CD467B1}" type="pres">
      <dgm:prSet presAssocID="{833CD232-C20A-4BF0-A0C0-9AB8773DBE8C}" presName="connectorText" presStyleLbl="sibTrans2D1" presStyleIdx="2" presStyleCnt="3"/>
      <dgm:spPr/>
    </dgm:pt>
    <dgm:pt modelId="{282E8EA6-8BD3-47E4-AC6E-CFF929F035CE}" type="pres">
      <dgm:prSet presAssocID="{5650A5A0-5346-4ECE-AD7A-255103DB3B08}" presName="node" presStyleLbl="node1" presStyleIdx="3" presStyleCnt="4">
        <dgm:presLayoutVars>
          <dgm:bulletEnabled val="1"/>
        </dgm:presLayoutVars>
      </dgm:prSet>
      <dgm:spPr/>
    </dgm:pt>
  </dgm:ptLst>
  <dgm:cxnLst>
    <dgm:cxn modelId="{4FB11602-C0FE-41F0-90C6-1A2F7743CCBB}" type="presOf" srcId="{077ECAF9-C654-4BE7-9B2A-C6D0AF060B64}" destId="{59B33363-B3AF-474F-ACCC-217EDD14C41F}" srcOrd="0" destOrd="0" presId="urn:microsoft.com/office/officeart/2005/8/layout/process1"/>
    <dgm:cxn modelId="{F6A14C11-D6D4-4408-BF16-17C04CE752A7}" type="presOf" srcId="{8318E5C5-2205-460D-9605-82A7AA3AC92B}" destId="{4CF96873-D83A-4876-B684-95C46D74B366}" srcOrd="0" destOrd="0" presId="urn:microsoft.com/office/officeart/2005/8/layout/process1"/>
    <dgm:cxn modelId="{0168E523-E9F9-498D-8078-DF47CC5CC364}" type="presOf" srcId="{077ECAF9-C654-4BE7-9B2A-C6D0AF060B64}" destId="{FAE4478B-AE45-4F4B-87D4-372F0DFC3F70}" srcOrd="1" destOrd="0" presId="urn:microsoft.com/office/officeart/2005/8/layout/process1"/>
    <dgm:cxn modelId="{554C4C32-560B-4B0A-86F9-6E1A351EAA2E}" type="presOf" srcId="{E35BB43B-95C2-41C2-952C-8AE50A702EAB}" destId="{32B04DC6-88FE-47A7-891C-CF828754026C}" srcOrd="1" destOrd="0" presId="urn:microsoft.com/office/officeart/2005/8/layout/process1"/>
    <dgm:cxn modelId="{E3CF5D33-6567-445D-8CA0-7DE5748B4767}" srcId="{14B37637-805D-448E-8DFF-D43C5ACAFF9D}" destId="{5650A5A0-5346-4ECE-AD7A-255103DB3B08}" srcOrd="3" destOrd="0" parTransId="{61108555-3B64-4233-A8A2-6103587AEBA8}" sibTransId="{1C124769-0A7D-4786-83EB-C88D8CEF0D13}"/>
    <dgm:cxn modelId="{45189262-90F5-4AF9-868D-2F9ED617D68F}" srcId="{5650A5A0-5346-4ECE-AD7A-255103DB3B08}" destId="{786D561E-E507-462E-8146-8FF0AD2591CF}" srcOrd="0" destOrd="0" parTransId="{61B36CBA-ED00-419E-810B-2AE864AC86B2}" sibTransId="{D6A1CEB9-604E-4DAA-AF61-4F0A87C24F65}"/>
    <dgm:cxn modelId="{81D9D769-1951-4E37-9D45-DB97F24A31F7}" type="presOf" srcId="{E6056712-918B-400D-AFA3-4723DDD17410}" destId="{0C343414-52A1-4A53-937E-F1BA23C0A171}" srcOrd="0" destOrd="0" presId="urn:microsoft.com/office/officeart/2005/8/layout/process1"/>
    <dgm:cxn modelId="{ECE60B4F-7854-47B0-9C02-BA9ECFA0A995}" type="presOf" srcId="{786D561E-E507-462E-8146-8FF0AD2591CF}" destId="{282E8EA6-8BD3-47E4-AC6E-CFF929F035CE}" srcOrd="0" destOrd="1" presId="urn:microsoft.com/office/officeart/2005/8/layout/process1"/>
    <dgm:cxn modelId="{96B78274-B3A0-428D-B748-0D2EEDAC2FCC}" type="presOf" srcId="{5650A5A0-5346-4ECE-AD7A-255103DB3B08}" destId="{282E8EA6-8BD3-47E4-AC6E-CFF929F035CE}" srcOrd="0" destOrd="0" presId="urn:microsoft.com/office/officeart/2005/8/layout/process1"/>
    <dgm:cxn modelId="{96D56E8D-1B94-4E95-BF0F-87E5A9592E59}" srcId="{14B37637-805D-448E-8DFF-D43C5ACAFF9D}" destId="{E6056712-918B-400D-AFA3-4723DDD17410}" srcOrd="1" destOrd="0" parTransId="{27C905B9-076C-4C58-806F-CAE92772EDE6}" sibTransId="{077ECAF9-C654-4BE7-9B2A-C6D0AF060B64}"/>
    <dgm:cxn modelId="{87E1CA90-B00C-4021-A4AA-322D14F21FA8}" type="presOf" srcId="{14B37637-805D-448E-8DFF-D43C5ACAFF9D}" destId="{74B1C0FD-E32B-4529-9288-F34E9E07A052}" srcOrd="0" destOrd="0" presId="urn:microsoft.com/office/officeart/2005/8/layout/process1"/>
    <dgm:cxn modelId="{811A0193-E8A2-409D-A2E9-8918D095D1C9}" srcId="{14B37637-805D-448E-8DFF-D43C5ACAFF9D}" destId="{75C71BDB-43E3-4AB3-80A9-A84BBCA61D06}" srcOrd="0" destOrd="0" parTransId="{C9A18196-D89E-4913-9A06-6DA5C66F1FDA}" sibTransId="{E35BB43B-95C2-41C2-952C-8AE50A702EAB}"/>
    <dgm:cxn modelId="{01D5A995-B30B-47B4-8C9F-B29224D321F0}" type="presOf" srcId="{75C71BDB-43E3-4AB3-80A9-A84BBCA61D06}" destId="{B0793578-60EF-4C19-9E10-63BA4A157C96}" srcOrd="0" destOrd="0" presId="urn:microsoft.com/office/officeart/2005/8/layout/process1"/>
    <dgm:cxn modelId="{5B8068AA-D3D1-4606-BB20-A014DF2E81E5}" srcId="{14B37637-805D-448E-8DFF-D43C5ACAFF9D}" destId="{8318E5C5-2205-460D-9605-82A7AA3AC92B}" srcOrd="2" destOrd="0" parTransId="{9ECF448F-FB65-4EFA-8FE5-FDFF1CA6A695}" sibTransId="{833CD232-C20A-4BF0-A0C0-9AB8773DBE8C}"/>
    <dgm:cxn modelId="{608B0DDC-4437-4C29-B81E-466A0D772684}" type="presOf" srcId="{E35BB43B-95C2-41C2-952C-8AE50A702EAB}" destId="{58B26ACE-8EDA-4095-81F4-9438809F8668}" srcOrd="0" destOrd="0" presId="urn:microsoft.com/office/officeart/2005/8/layout/process1"/>
    <dgm:cxn modelId="{D8861BEE-6BBC-4FED-9DD1-B568BCB97986}" type="presOf" srcId="{833CD232-C20A-4BF0-A0C0-9AB8773DBE8C}" destId="{BAF14C74-4C2B-42A9-B48C-C3404CD467B1}" srcOrd="1" destOrd="0" presId="urn:microsoft.com/office/officeart/2005/8/layout/process1"/>
    <dgm:cxn modelId="{CD4A59F8-6D17-4B7F-84DF-80DC4BCD411B}" type="presOf" srcId="{833CD232-C20A-4BF0-A0C0-9AB8773DBE8C}" destId="{1E6F2110-7C1F-415B-B711-968BE4C609F7}" srcOrd="0" destOrd="0" presId="urn:microsoft.com/office/officeart/2005/8/layout/process1"/>
    <dgm:cxn modelId="{C5E0A89C-1A94-4CC4-A03C-2E4897F0BC7E}" type="presParOf" srcId="{74B1C0FD-E32B-4529-9288-F34E9E07A052}" destId="{B0793578-60EF-4C19-9E10-63BA4A157C96}" srcOrd="0" destOrd="0" presId="urn:microsoft.com/office/officeart/2005/8/layout/process1"/>
    <dgm:cxn modelId="{9792FCB5-6070-432A-BAB2-03370D3666FD}" type="presParOf" srcId="{74B1C0FD-E32B-4529-9288-F34E9E07A052}" destId="{58B26ACE-8EDA-4095-81F4-9438809F8668}" srcOrd="1" destOrd="0" presId="urn:microsoft.com/office/officeart/2005/8/layout/process1"/>
    <dgm:cxn modelId="{D1F305DD-9103-4381-8871-34207D2461ED}" type="presParOf" srcId="{58B26ACE-8EDA-4095-81F4-9438809F8668}" destId="{32B04DC6-88FE-47A7-891C-CF828754026C}" srcOrd="0" destOrd="0" presId="urn:microsoft.com/office/officeart/2005/8/layout/process1"/>
    <dgm:cxn modelId="{0C46E050-9EDA-43F1-8215-30D981362339}" type="presParOf" srcId="{74B1C0FD-E32B-4529-9288-F34E9E07A052}" destId="{0C343414-52A1-4A53-937E-F1BA23C0A171}" srcOrd="2" destOrd="0" presId="urn:microsoft.com/office/officeart/2005/8/layout/process1"/>
    <dgm:cxn modelId="{C981DD8D-DDB5-4A45-8771-C92CD786E3ED}" type="presParOf" srcId="{74B1C0FD-E32B-4529-9288-F34E9E07A052}" destId="{59B33363-B3AF-474F-ACCC-217EDD14C41F}" srcOrd="3" destOrd="0" presId="urn:microsoft.com/office/officeart/2005/8/layout/process1"/>
    <dgm:cxn modelId="{9CD62995-D956-40E7-BF67-0AD46AB1B43F}" type="presParOf" srcId="{59B33363-B3AF-474F-ACCC-217EDD14C41F}" destId="{FAE4478B-AE45-4F4B-87D4-372F0DFC3F70}" srcOrd="0" destOrd="0" presId="urn:microsoft.com/office/officeart/2005/8/layout/process1"/>
    <dgm:cxn modelId="{F0391DD6-C4BD-460F-ABFC-F595A75F8B81}" type="presParOf" srcId="{74B1C0FD-E32B-4529-9288-F34E9E07A052}" destId="{4CF96873-D83A-4876-B684-95C46D74B366}" srcOrd="4" destOrd="0" presId="urn:microsoft.com/office/officeart/2005/8/layout/process1"/>
    <dgm:cxn modelId="{8B0D40C8-1FBC-4266-8CDF-F9B3448FA146}" type="presParOf" srcId="{74B1C0FD-E32B-4529-9288-F34E9E07A052}" destId="{1E6F2110-7C1F-415B-B711-968BE4C609F7}" srcOrd="5" destOrd="0" presId="urn:microsoft.com/office/officeart/2005/8/layout/process1"/>
    <dgm:cxn modelId="{5F106193-45ED-4466-91F7-178C2EF521AA}" type="presParOf" srcId="{1E6F2110-7C1F-415B-B711-968BE4C609F7}" destId="{BAF14C74-4C2B-42A9-B48C-C3404CD467B1}" srcOrd="0" destOrd="0" presId="urn:microsoft.com/office/officeart/2005/8/layout/process1"/>
    <dgm:cxn modelId="{BBE77470-4C50-4F49-86F7-BA55441AF328}" type="presParOf" srcId="{74B1C0FD-E32B-4529-9288-F34E9E07A052}" destId="{282E8EA6-8BD3-47E4-AC6E-CFF929F035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58594-29A8-4A27-9052-7EDDEB36F752}">
      <dsp:nvSpPr>
        <dsp:cNvPr id="0" name=""/>
        <dsp:cNvSpPr/>
      </dsp:nvSpPr>
      <dsp:spPr>
        <a:xfrm>
          <a:off x="0" y="761580"/>
          <a:ext cx="1484756" cy="89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Subject</a:t>
          </a:r>
          <a:br>
            <a:rPr lang="sr-Latn-RS" sz="2100" kern="1200" dirty="0"/>
          </a:br>
          <a:r>
            <a:rPr lang="sr-Latn-RS" sz="2100" kern="1200" dirty="0"/>
            <a:t>(who?)</a:t>
          </a:r>
          <a:endParaRPr lang="en-US" sz="2100" kern="1200" dirty="0"/>
        </a:p>
      </dsp:txBody>
      <dsp:txXfrm>
        <a:off x="26092" y="787672"/>
        <a:ext cx="1432572" cy="838670"/>
      </dsp:txXfrm>
    </dsp:sp>
    <dsp:sp modelId="{359EA0CE-89AB-4AC2-B235-727136C3B3AC}">
      <dsp:nvSpPr>
        <dsp:cNvPr id="0" name=""/>
        <dsp:cNvSpPr/>
      </dsp:nvSpPr>
      <dsp:spPr>
        <a:xfrm>
          <a:off x="1633232" y="1022898"/>
          <a:ext cx="314768" cy="368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633232" y="1096542"/>
        <a:ext cx="220338" cy="220931"/>
      </dsp:txXfrm>
    </dsp:sp>
    <dsp:sp modelId="{0B388EE2-6E44-4DF3-84CC-C02857A96390}">
      <dsp:nvSpPr>
        <dsp:cNvPr id="0" name=""/>
        <dsp:cNvSpPr/>
      </dsp:nvSpPr>
      <dsp:spPr>
        <a:xfrm>
          <a:off x="2078659" y="761580"/>
          <a:ext cx="1484756" cy="89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Predicate</a:t>
          </a:r>
          <a:endParaRPr lang="en-US" sz="2100" kern="1200" dirty="0"/>
        </a:p>
      </dsp:txBody>
      <dsp:txXfrm>
        <a:off x="2104751" y="787672"/>
        <a:ext cx="1432572" cy="838670"/>
      </dsp:txXfrm>
    </dsp:sp>
    <dsp:sp modelId="{EF1238F1-8E3A-4205-B41A-3354D5C43409}">
      <dsp:nvSpPr>
        <dsp:cNvPr id="0" name=""/>
        <dsp:cNvSpPr/>
      </dsp:nvSpPr>
      <dsp:spPr>
        <a:xfrm>
          <a:off x="3711892" y="1022898"/>
          <a:ext cx="314768" cy="368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711892" y="1096542"/>
        <a:ext cx="220338" cy="220931"/>
      </dsp:txXfrm>
    </dsp:sp>
    <dsp:sp modelId="{4E3FC055-B438-4F5B-B008-7174F9741B46}">
      <dsp:nvSpPr>
        <dsp:cNvPr id="0" name=""/>
        <dsp:cNvSpPr/>
      </dsp:nvSpPr>
      <dsp:spPr>
        <a:xfrm>
          <a:off x="4157319" y="761580"/>
          <a:ext cx="1484756" cy="89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Object</a:t>
          </a:r>
          <a:br>
            <a:rPr lang="sr-Latn-RS" sz="2100" kern="1200" dirty="0"/>
          </a:br>
          <a:r>
            <a:rPr lang="sr-Latn-RS" sz="2100" kern="1200" dirty="0"/>
            <a:t>(what?)</a:t>
          </a:r>
          <a:endParaRPr lang="en-US" sz="2100" kern="1200" dirty="0"/>
        </a:p>
      </dsp:txBody>
      <dsp:txXfrm>
        <a:off x="4183411" y="787672"/>
        <a:ext cx="1432572" cy="838670"/>
      </dsp:txXfrm>
    </dsp:sp>
    <dsp:sp modelId="{A0C8FCB1-16B5-40DD-B798-4CF5B7E24A8E}">
      <dsp:nvSpPr>
        <dsp:cNvPr id="0" name=""/>
        <dsp:cNvSpPr/>
      </dsp:nvSpPr>
      <dsp:spPr>
        <a:xfrm>
          <a:off x="5790552" y="1022898"/>
          <a:ext cx="314768" cy="368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790552" y="1096542"/>
        <a:ext cx="220338" cy="220931"/>
      </dsp:txXfrm>
    </dsp:sp>
    <dsp:sp modelId="{45AA6848-BB3E-40FB-9326-EA9E668BD4B4}">
      <dsp:nvSpPr>
        <dsp:cNvPr id="0" name=""/>
        <dsp:cNvSpPr/>
      </dsp:nvSpPr>
      <dsp:spPr>
        <a:xfrm>
          <a:off x="6235979" y="761580"/>
          <a:ext cx="1484756" cy="89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Manner</a:t>
          </a:r>
          <a:br>
            <a:rPr lang="sr-Latn-RS" sz="2100" kern="1200" dirty="0"/>
          </a:br>
          <a:r>
            <a:rPr lang="sr-Latn-RS" sz="2100" kern="1200" dirty="0"/>
            <a:t>(how?)</a:t>
          </a:r>
          <a:endParaRPr lang="en-US" sz="2100" kern="1200" dirty="0"/>
        </a:p>
      </dsp:txBody>
      <dsp:txXfrm>
        <a:off x="6262071" y="787672"/>
        <a:ext cx="1432572" cy="838670"/>
      </dsp:txXfrm>
    </dsp:sp>
    <dsp:sp modelId="{323F53BC-26A7-4DEB-BD1B-AB58AE53A212}">
      <dsp:nvSpPr>
        <dsp:cNvPr id="0" name=""/>
        <dsp:cNvSpPr/>
      </dsp:nvSpPr>
      <dsp:spPr>
        <a:xfrm>
          <a:off x="7869212" y="1022898"/>
          <a:ext cx="314768" cy="368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869212" y="1096542"/>
        <a:ext cx="220338" cy="220931"/>
      </dsp:txXfrm>
    </dsp:sp>
    <dsp:sp modelId="{20968CC1-667C-4F96-A2B2-4B25313838B2}">
      <dsp:nvSpPr>
        <dsp:cNvPr id="0" name=""/>
        <dsp:cNvSpPr/>
      </dsp:nvSpPr>
      <dsp:spPr>
        <a:xfrm>
          <a:off x="8314639" y="761580"/>
          <a:ext cx="1484756" cy="89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Place</a:t>
          </a:r>
          <a:br>
            <a:rPr lang="sr-Latn-RS" sz="2100" kern="1200" dirty="0"/>
          </a:br>
          <a:r>
            <a:rPr lang="sr-Latn-RS" sz="2100" kern="1200" dirty="0"/>
            <a:t>(where?)</a:t>
          </a:r>
          <a:endParaRPr lang="en-US" sz="2100" kern="1200" dirty="0"/>
        </a:p>
      </dsp:txBody>
      <dsp:txXfrm>
        <a:off x="8340731" y="787672"/>
        <a:ext cx="1432572" cy="838670"/>
      </dsp:txXfrm>
    </dsp:sp>
    <dsp:sp modelId="{7A5F25FF-CFC6-43FB-A38A-3E790FEC4CCA}">
      <dsp:nvSpPr>
        <dsp:cNvPr id="0" name=""/>
        <dsp:cNvSpPr/>
      </dsp:nvSpPr>
      <dsp:spPr>
        <a:xfrm>
          <a:off x="9947871" y="1022898"/>
          <a:ext cx="314768" cy="368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9947871" y="1096542"/>
        <a:ext cx="220338" cy="220931"/>
      </dsp:txXfrm>
    </dsp:sp>
    <dsp:sp modelId="{0FE3D15E-B7F1-40BE-94DE-C4F9DB63ADE8}">
      <dsp:nvSpPr>
        <dsp:cNvPr id="0" name=""/>
        <dsp:cNvSpPr/>
      </dsp:nvSpPr>
      <dsp:spPr>
        <a:xfrm>
          <a:off x="10393299" y="761580"/>
          <a:ext cx="1484756" cy="89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Time</a:t>
          </a:r>
          <a:br>
            <a:rPr lang="sr-Latn-RS" sz="2100" kern="1200" dirty="0"/>
          </a:br>
          <a:r>
            <a:rPr lang="sr-Latn-RS" sz="2100" kern="1200" dirty="0"/>
            <a:t>(when?)</a:t>
          </a:r>
          <a:endParaRPr lang="en-US" sz="2100" kern="1200" dirty="0"/>
        </a:p>
      </dsp:txBody>
      <dsp:txXfrm>
        <a:off x="10419391" y="787672"/>
        <a:ext cx="1432572" cy="838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3578-60EF-4C19-9E10-63BA4A157C96}">
      <dsp:nvSpPr>
        <dsp:cNvPr id="0" name=""/>
        <dsp:cNvSpPr/>
      </dsp:nvSpPr>
      <dsp:spPr>
        <a:xfrm>
          <a:off x="5621" y="496780"/>
          <a:ext cx="1742583" cy="104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Modal / Auxiliary verb</a:t>
          </a:r>
          <a:endParaRPr lang="en-US" sz="1900" kern="1200" dirty="0"/>
        </a:p>
      </dsp:txBody>
      <dsp:txXfrm>
        <a:off x="36244" y="527403"/>
        <a:ext cx="1681337" cy="984304"/>
      </dsp:txXfrm>
    </dsp:sp>
    <dsp:sp modelId="{58B26ACE-8EDA-4095-81F4-9438809F8668}">
      <dsp:nvSpPr>
        <dsp:cNvPr id="0" name=""/>
        <dsp:cNvSpPr/>
      </dsp:nvSpPr>
      <dsp:spPr>
        <a:xfrm>
          <a:off x="1922463" y="803475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900" kern="1200" dirty="0"/>
          </a:br>
          <a:endParaRPr lang="en-US" sz="900" kern="1200" dirty="0"/>
        </a:p>
      </dsp:txBody>
      <dsp:txXfrm>
        <a:off x="1922463" y="889907"/>
        <a:ext cx="258599" cy="259296"/>
      </dsp:txXfrm>
    </dsp:sp>
    <dsp:sp modelId="{0C343414-52A1-4A53-937E-F1BA23C0A171}">
      <dsp:nvSpPr>
        <dsp:cNvPr id="0" name=""/>
        <dsp:cNvSpPr/>
      </dsp:nvSpPr>
      <dsp:spPr>
        <a:xfrm>
          <a:off x="2445238" y="496780"/>
          <a:ext cx="1742583" cy="104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Subject</a:t>
          </a:r>
          <a:endParaRPr lang="en-US" sz="1900" kern="1200" dirty="0"/>
        </a:p>
      </dsp:txBody>
      <dsp:txXfrm>
        <a:off x="2475861" y="527403"/>
        <a:ext cx="1681337" cy="984304"/>
      </dsp:txXfrm>
    </dsp:sp>
    <dsp:sp modelId="{59B33363-B3AF-474F-ACCC-217EDD14C41F}">
      <dsp:nvSpPr>
        <dsp:cNvPr id="0" name=""/>
        <dsp:cNvSpPr/>
      </dsp:nvSpPr>
      <dsp:spPr>
        <a:xfrm>
          <a:off x="4362080" y="803475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362080" y="889907"/>
        <a:ext cx="258599" cy="259296"/>
      </dsp:txXfrm>
    </dsp:sp>
    <dsp:sp modelId="{46589A30-8BBC-4A90-990A-B0663500E783}">
      <dsp:nvSpPr>
        <dsp:cNvPr id="0" name=""/>
        <dsp:cNvSpPr/>
      </dsp:nvSpPr>
      <dsp:spPr>
        <a:xfrm>
          <a:off x="4884856" y="496780"/>
          <a:ext cx="1742583" cy="104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[the rest of the predicate]</a:t>
          </a:r>
          <a:endParaRPr lang="en-US" sz="1900" kern="1200" dirty="0"/>
        </a:p>
      </dsp:txBody>
      <dsp:txXfrm>
        <a:off x="4915479" y="527403"/>
        <a:ext cx="1681337" cy="984304"/>
      </dsp:txXfrm>
    </dsp:sp>
    <dsp:sp modelId="{15E20F49-9D0B-4474-9470-8682C3D623BB}">
      <dsp:nvSpPr>
        <dsp:cNvPr id="0" name=""/>
        <dsp:cNvSpPr/>
      </dsp:nvSpPr>
      <dsp:spPr>
        <a:xfrm>
          <a:off x="6801698" y="803475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801698" y="889907"/>
        <a:ext cx="258599" cy="259296"/>
      </dsp:txXfrm>
    </dsp:sp>
    <dsp:sp modelId="{9271BC9F-3455-4777-8C9E-81CEE30E1868}">
      <dsp:nvSpPr>
        <dsp:cNvPr id="0" name=""/>
        <dsp:cNvSpPr/>
      </dsp:nvSpPr>
      <dsp:spPr>
        <a:xfrm>
          <a:off x="7324473" y="496780"/>
          <a:ext cx="1742583" cy="104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Object</a:t>
          </a:r>
          <a:endParaRPr lang="en-US" sz="1900" kern="1200" dirty="0"/>
        </a:p>
      </dsp:txBody>
      <dsp:txXfrm>
        <a:off x="7355096" y="527403"/>
        <a:ext cx="1681337" cy="984304"/>
      </dsp:txXfrm>
    </dsp:sp>
    <dsp:sp modelId="{D08DF48B-510E-495C-ACB0-B856577487A7}">
      <dsp:nvSpPr>
        <dsp:cNvPr id="0" name=""/>
        <dsp:cNvSpPr/>
      </dsp:nvSpPr>
      <dsp:spPr>
        <a:xfrm>
          <a:off x="9241315" y="803475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241315" y="889907"/>
        <a:ext cx="258599" cy="259296"/>
      </dsp:txXfrm>
    </dsp:sp>
    <dsp:sp modelId="{282E8EA6-8BD3-47E4-AC6E-CFF929F035CE}">
      <dsp:nvSpPr>
        <dsp:cNvPr id="0" name=""/>
        <dsp:cNvSpPr/>
      </dsp:nvSpPr>
      <dsp:spPr>
        <a:xfrm>
          <a:off x="9764090" y="496780"/>
          <a:ext cx="1742583" cy="104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Adverbs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dirty="0"/>
            <a:t>place, time, manner etc.</a:t>
          </a:r>
          <a:endParaRPr lang="en-US" sz="1500" kern="1200" dirty="0"/>
        </a:p>
      </dsp:txBody>
      <dsp:txXfrm>
        <a:off x="9794713" y="527403"/>
        <a:ext cx="1681337" cy="984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3578-60EF-4C19-9E10-63BA4A157C96}">
      <dsp:nvSpPr>
        <dsp:cNvPr id="0" name=""/>
        <dsp:cNvSpPr/>
      </dsp:nvSpPr>
      <dsp:spPr>
        <a:xfrm>
          <a:off x="5621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Interrogative pronoun</a:t>
          </a:r>
          <a:br>
            <a:rPr lang="sr-Latn-RS" sz="1800" kern="1200" dirty="0"/>
          </a:br>
          <a:r>
            <a:rPr lang="sr-Latn-RS" sz="1800" kern="1200" dirty="0"/>
            <a:t>(who, what, where, why, when, how)</a:t>
          </a:r>
          <a:endParaRPr lang="en-US" sz="1800" kern="1200" dirty="0"/>
        </a:p>
      </dsp:txBody>
      <dsp:txXfrm>
        <a:off x="49163" y="196333"/>
        <a:ext cx="1655499" cy="1399557"/>
      </dsp:txXfrm>
    </dsp:sp>
    <dsp:sp modelId="{58B26ACE-8EDA-4095-81F4-9438809F8668}">
      <dsp:nvSpPr>
        <dsp:cNvPr id="0" name=""/>
        <dsp:cNvSpPr/>
      </dsp:nvSpPr>
      <dsp:spPr>
        <a:xfrm>
          <a:off x="1922463" y="680031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900" kern="1200" dirty="0"/>
          </a:br>
          <a:endParaRPr lang="en-US" sz="900" kern="1200" dirty="0"/>
        </a:p>
      </dsp:txBody>
      <dsp:txXfrm>
        <a:off x="1922463" y="766463"/>
        <a:ext cx="258599" cy="259296"/>
      </dsp:txXfrm>
    </dsp:sp>
    <dsp:sp modelId="{0C343414-52A1-4A53-937E-F1BA23C0A171}">
      <dsp:nvSpPr>
        <dsp:cNvPr id="0" name=""/>
        <dsp:cNvSpPr/>
      </dsp:nvSpPr>
      <dsp:spPr>
        <a:xfrm>
          <a:off x="2445238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Verb</a:t>
          </a:r>
          <a:br>
            <a:rPr lang="sr-Latn-RS" sz="1800" kern="1200" dirty="0"/>
          </a:br>
          <a:r>
            <a:rPr lang="sr-Latn-RS" sz="1800" kern="1200" dirty="0"/>
            <a:t>(auxilliary / modal)</a:t>
          </a:r>
          <a:endParaRPr lang="en-US" sz="1800" kern="1200" dirty="0"/>
        </a:p>
      </dsp:txBody>
      <dsp:txXfrm>
        <a:off x="2488780" y="196333"/>
        <a:ext cx="1655499" cy="1399557"/>
      </dsp:txXfrm>
    </dsp:sp>
    <dsp:sp modelId="{59B33363-B3AF-474F-ACCC-217EDD14C41F}">
      <dsp:nvSpPr>
        <dsp:cNvPr id="0" name=""/>
        <dsp:cNvSpPr/>
      </dsp:nvSpPr>
      <dsp:spPr>
        <a:xfrm>
          <a:off x="4362080" y="680031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362080" y="766463"/>
        <a:ext cx="258599" cy="259296"/>
      </dsp:txXfrm>
    </dsp:sp>
    <dsp:sp modelId="{46589A30-8BBC-4A90-990A-B0663500E783}">
      <dsp:nvSpPr>
        <dsp:cNvPr id="0" name=""/>
        <dsp:cNvSpPr/>
      </dsp:nvSpPr>
      <dsp:spPr>
        <a:xfrm>
          <a:off x="4884856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Subject</a:t>
          </a:r>
          <a:endParaRPr lang="en-US" sz="1800" kern="1200" dirty="0"/>
        </a:p>
      </dsp:txBody>
      <dsp:txXfrm>
        <a:off x="4928398" y="196333"/>
        <a:ext cx="1655499" cy="1399557"/>
      </dsp:txXfrm>
    </dsp:sp>
    <dsp:sp modelId="{15E20F49-9D0B-4474-9470-8682C3D623BB}">
      <dsp:nvSpPr>
        <dsp:cNvPr id="0" name=""/>
        <dsp:cNvSpPr/>
      </dsp:nvSpPr>
      <dsp:spPr>
        <a:xfrm>
          <a:off x="6801698" y="680031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801698" y="766463"/>
        <a:ext cx="258599" cy="259296"/>
      </dsp:txXfrm>
    </dsp:sp>
    <dsp:sp modelId="{9271BC9F-3455-4777-8C9E-81CEE30E1868}">
      <dsp:nvSpPr>
        <dsp:cNvPr id="0" name=""/>
        <dsp:cNvSpPr/>
      </dsp:nvSpPr>
      <dsp:spPr>
        <a:xfrm>
          <a:off x="7324473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Predicate</a:t>
          </a:r>
          <a:endParaRPr lang="en-US" sz="1800" kern="1200" dirty="0"/>
        </a:p>
      </dsp:txBody>
      <dsp:txXfrm>
        <a:off x="7368015" y="196333"/>
        <a:ext cx="1655499" cy="1399557"/>
      </dsp:txXfrm>
    </dsp:sp>
    <dsp:sp modelId="{D08DF48B-510E-495C-ACB0-B856577487A7}">
      <dsp:nvSpPr>
        <dsp:cNvPr id="0" name=""/>
        <dsp:cNvSpPr/>
      </dsp:nvSpPr>
      <dsp:spPr>
        <a:xfrm>
          <a:off x="9241315" y="680031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241315" y="766463"/>
        <a:ext cx="258599" cy="259296"/>
      </dsp:txXfrm>
    </dsp:sp>
    <dsp:sp modelId="{282E8EA6-8BD3-47E4-AC6E-CFF929F035CE}">
      <dsp:nvSpPr>
        <dsp:cNvPr id="0" name=""/>
        <dsp:cNvSpPr/>
      </dsp:nvSpPr>
      <dsp:spPr>
        <a:xfrm>
          <a:off x="9764090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Adverbs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place, time, manner etc.</a:t>
          </a:r>
          <a:endParaRPr lang="en-US" sz="1400" kern="1200" dirty="0"/>
        </a:p>
      </dsp:txBody>
      <dsp:txXfrm>
        <a:off x="9807632" y="196333"/>
        <a:ext cx="1655499" cy="1399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3578-60EF-4C19-9E10-63BA4A157C96}">
      <dsp:nvSpPr>
        <dsp:cNvPr id="0" name=""/>
        <dsp:cNvSpPr/>
      </dsp:nvSpPr>
      <dsp:spPr>
        <a:xfrm>
          <a:off x="0" y="262036"/>
          <a:ext cx="1439036" cy="126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Interrogative pronoun</a:t>
          </a:r>
          <a:br>
            <a:rPr lang="sr-Latn-RS" sz="1500" kern="1200" dirty="0"/>
          </a:br>
          <a:r>
            <a:rPr lang="sr-Latn-RS" sz="1500" kern="1200" dirty="0"/>
            <a:t>(who, what, where, why, when, how)</a:t>
          </a:r>
          <a:endParaRPr lang="en-US" sz="1500" kern="1200" dirty="0"/>
        </a:p>
      </dsp:txBody>
      <dsp:txXfrm>
        <a:off x="37143" y="299179"/>
        <a:ext cx="1364750" cy="1193865"/>
      </dsp:txXfrm>
    </dsp:sp>
    <dsp:sp modelId="{58B26ACE-8EDA-4095-81F4-9438809F8668}">
      <dsp:nvSpPr>
        <dsp:cNvPr id="0" name=""/>
        <dsp:cNvSpPr/>
      </dsp:nvSpPr>
      <dsp:spPr>
        <a:xfrm>
          <a:off x="1582940" y="717671"/>
          <a:ext cx="305075" cy="356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700" kern="1200" dirty="0"/>
          </a:br>
          <a:endParaRPr lang="en-US" sz="700" kern="1200" dirty="0"/>
        </a:p>
      </dsp:txBody>
      <dsp:txXfrm>
        <a:off x="1582940" y="789047"/>
        <a:ext cx="213553" cy="214129"/>
      </dsp:txXfrm>
    </dsp:sp>
    <dsp:sp modelId="{AAA702E4-DE77-4398-B309-F0166369C985}">
      <dsp:nvSpPr>
        <dsp:cNvPr id="0" name=""/>
        <dsp:cNvSpPr/>
      </dsp:nvSpPr>
      <dsp:spPr>
        <a:xfrm>
          <a:off x="2014651" y="262036"/>
          <a:ext cx="1439036" cy="126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Object</a:t>
          </a:r>
          <a:endParaRPr lang="en-US" sz="1500" kern="1200" dirty="0"/>
        </a:p>
      </dsp:txBody>
      <dsp:txXfrm>
        <a:off x="2051794" y="299179"/>
        <a:ext cx="1364750" cy="1193865"/>
      </dsp:txXfrm>
    </dsp:sp>
    <dsp:sp modelId="{A75108FB-F377-4F35-8782-AAAD116A742B}">
      <dsp:nvSpPr>
        <dsp:cNvPr id="0" name=""/>
        <dsp:cNvSpPr/>
      </dsp:nvSpPr>
      <dsp:spPr>
        <a:xfrm>
          <a:off x="3597592" y="717671"/>
          <a:ext cx="305075" cy="356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597592" y="789047"/>
        <a:ext cx="213553" cy="214129"/>
      </dsp:txXfrm>
    </dsp:sp>
    <dsp:sp modelId="{0C343414-52A1-4A53-937E-F1BA23C0A171}">
      <dsp:nvSpPr>
        <dsp:cNvPr id="0" name=""/>
        <dsp:cNvSpPr/>
      </dsp:nvSpPr>
      <dsp:spPr>
        <a:xfrm>
          <a:off x="4029303" y="262036"/>
          <a:ext cx="1439036" cy="126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Verb</a:t>
          </a:r>
          <a:br>
            <a:rPr lang="sr-Latn-RS" sz="1500" kern="1200" dirty="0"/>
          </a:br>
          <a:r>
            <a:rPr lang="sr-Latn-RS" sz="1500" kern="1200" dirty="0"/>
            <a:t>(auxilliary / modal)</a:t>
          </a:r>
          <a:endParaRPr lang="en-US" sz="1500" kern="1200" dirty="0"/>
        </a:p>
      </dsp:txBody>
      <dsp:txXfrm>
        <a:off x="4066446" y="299179"/>
        <a:ext cx="1364750" cy="1193865"/>
      </dsp:txXfrm>
    </dsp:sp>
    <dsp:sp modelId="{59B33363-B3AF-474F-ACCC-217EDD14C41F}">
      <dsp:nvSpPr>
        <dsp:cNvPr id="0" name=""/>
        <dsp:cNvSpPr/>
      </dsp:nvSpPr>
      <dsp:spPr>
        <a:xfrm>
          <a:off x="5612244" y="717671"/>
          <a:ext cx="305075" cy="356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612244" y="789047"/>
        <a:ext cx="213553" cy="214129"/>
      </dsp:txXfrm>
    </dsp:sp>
    <dsp:sp modelId="{46589A30-8BBC-4A90-990A-B0663500E783}">
      <dsp:nvSpPr>
        <dsp:cNvPr id="0" name=""/>
        <dsp:cNvSpPr/>
      </dsp:nvSpPr>
      <dsp:spPr>
        <a:xfrm>
          <a:off x="6043955" y="262036"/>
          <a:ext cx="1439036" cy="126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Subject</a:t>
          </a:r>
          <a:endParaRPr lang="en-US" sz="1500" kern="1200" dirty="0"/>
        </a:p>
      </dsp:txBody>
      <dsp:txXfrm>
        <a:off x="6081098" y="299179"/>
        <a:ext cx="1364750" cy="1193865"/>
      </dsp:txXfrm>
    </dsp:sp>
    <dsp:sp modelId="{15E20F49-9D0B-4474-9470-8682C3D623BB}">
      <dsp:nvSpPr>
        <dsp:cNvPr id="0" name=""/>
        <dsp:cNvSpPr/>
      </dsp:nvSpPr>
      <dsp:spPr>
        <a:xfrm>
          <a:off x="7626896" y="717671"/>
          <a:ext cx="305075" cy="356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626896" y="789047"/>
        <a:ext cx="213553" cy="214129"/>
      </dsp:txXfrm>
    </dsp:sp>
    <dsp:sp modelId="{9271BC9F-3455-4777-8C9E-81CEE30E1868}">
      <dsp:nvSpPr>
        <dsp:cNvPr id="0" name=""/>
        <dsp:cNvSpPr/>
      </dsp:nvSpPr>
      <dsp:spPr>
        <a:xfrm>
          <a:off x="8058607" y="262036"/>
          <a:ext cx="1439036" cy="126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Predicate</a:t>
          </a:r>
          <a:endParaRPr lang="en-US" sz="1500" kern="1200" dirty="0"/>
        </a:p>
      </dsp:txBody>
      <dsp:txXfrm>
        <a:off x="8095750" y="299179"/>
        <a:ext cx="1364750" cy="1193865"/>
      </dsp:txXfrm>
    </dsp:sp>
    <dsp:sp modelId="{D08DF48B-510E-495C-ACB0-B856577487A7}">
      <dsp:nvSpPr>
        <dsp:cNvPr id="0" name=""/>
        <dsp:cNvSpPr/>
      </dsp:nvSpPr>
      <dsp:spPr>
        <a:xfrm>
          <a:off x="9641547" y="717671"/>
          <a:ext cx="305075" cy="356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9641547" y="789047"/>
        <a:ext cx="213553" cy="214129"/>
      </dsp:txXfrm>
    </dsp:sp>
    <dsp:sp modelId="{282E8EA6-8BD3-47E4-AC6E-CFF929F035CE}">
      <dsp:nvSpPr>
        <dsp:cNvPr id="0" name=""/>
        <dsp:cNvSpPr/>
      </dsp:nvSpPr>
      <dsp:spPr>
        <a:xfrm>
          <a:off x="10073258" y="262036"/>
          <a:ext cx="1439036" cy="126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Adverbs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200" kern="1200" dirty="0"/>
            <a:t>place, time, manner etc.</a:t>
          </a:r>
          <a:endParaRPr lang="en-US" sz="1200" kern="1200" dirty="0"/>
        </a:p>
      </dsp:txBody>
      <dsp:txXfrm>
        <a:off x="10110401" y="299179"/>
        <a:ext cx="1364750" cy="1193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3578-60EF-4C19-9E10-63BA4A157C96}">
      <dsp:nvSpPr>
        <dsp:cNvPr id="0" name=""/>
        <dsp:cNvSpPr/>
      </dsp:nvSpPr>
      <dsp:spPr>
        <a:xfrm>
          <a:off x="5621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Interrogative pronoun</a:t>
          </a:r>
          <a:br>
            <a:rPr lang="sr-Latn-RS" sz="1800" kern="1200" dirty="0"/>
          </a:br>
          <a:r>
            <a:rPr lang="sr-Latn-RS" sz="1800" kern="1200" dirty="0"/>
            <a:t>(who, what, where, why, when, how)</a:t>
          </a:r>
          <a:endParaRPr lang="en-US" sz="1800" kern="1200" dirty="0"/>
        </a:p>
      </dsp:txBody>
      <dsp:txXfrm>
        <a:off x="49163" y="196333"/>
        <a:ext cx="1655499" cy="1399557"/>
      </dsp:txXfrm>
    </dsp:sp>
    <dsp:sp modelId="{58B26ACE-8EDA-4095-81F4-9438809F8668}">
      <dsp:nvSpPr>
        <dsp:cNvPr id="0" name=""/>
        <dsp:cNvSpPr/>
      </dsp:nvSpPr>
      <dsp:spPr>
        <a:xfrm>
          <a:off x="1922463" y="680031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900" kern="1200" dirty="0"/>
          </a:br>
          <a:endParaRPr lang="en-US" sz="900" kern="1200" dirty="0"/>
        </a:p>
      </dsp:txBody>
      <dsp:txXfrm>
        <a:off x="1922463" y="766463"/>
        <a:ext cx="258599" cy="259296"/>
      </dsp:txXfrm>
    </dsp:sp>
    <dsp:sp modelId="{0C343414-52A1-4A53-937E-F1BA23C0A171}">
      <dsp:nvSpPr>
        <dsp:cNvPr id="0" name=""/>
        <dsp:cNvSpPr/>
      </dsp:nvSpPr>
      <dsp:spPr>
        <a:xfrm>
          <a:off x="2445238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Verb</a:t>
          </a:r>
          <a:br>
            <a:rPr lang="sr-Latn-RS" sz="1800" kern="1200" dirty="0"/>
          </a:br>
          <a:r>
            <a:rPr lang="sr-Latn-RS" sz="1800" kern="1200" dirty="0"/>
            <a:t>(auxilliary / modal)</a:t>
          </a:r>
          <a:endParaRPr lang="en-US" sz="1800" kern="1200" dirty="0"/>
        </a:p>
      </dsp:txBody>
      <dsp:txXfrm>
        <a:off x="2488780" y="196333"/>
        <a:ext cx="1655499" cy="1399557"/>
      </dsp:txXfrm>
    </dsp:sp>
    <dsp:sp modelId="{59B33363-B3AF-474F-ACCC-217EDD14C41F}">
      <dsp:nvSpPr>
        <dsp:cNvPr id="0" name=""/>
        <dsp:cNvSpPr/>
      </dsp:nvSpPr>
      <dsp:spPr>
        <a:xfrm>
          <a:off x="4362080" y="680031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362080" y="766463"/>
        <a:ext cx="258599" cy="259296"/>
      </dsp:txXfrm>
    </dsp:sp>
    <dsp:sp modelId="{46589A30-8BBC-4A90-990A-B0663500E783}">
      <dsp:nvSpPr>
        <dsp:cNvPr id="0" name=""/>
        <dsp:cNvSpPr/>
      </dsp:nvSpPr>
      <dsp:spPr>
        <a:xfrm>
          <a:off x="4884856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Subject</a:t>
          </a:r>
          <a:endParaRPr lang="en-US" sz="1800" kern="1200" dirty="0"/>
        </a:p>
      </dsp:txBody>
      <dsp:txXfrm>
        <a:off x="4928398" y="196333"/>
        <a:ext cx="1655499" cy="1399557"/>
      </dsp:txXfrm>
    </dsp:sp>
    <dsp:sp modelId="{15E20F49-9D0B-4474-9470-8682C3D623BB}">
      <dsp:nvSpPr>
        <dsp:cNvPr id="0" name=""/>
        <dsp:cNvSpPr/>
      </dsp:nvSpPr>
      <dsp:spPr>
        <a:xfrm>
          <a:off x="6801698" y="680031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801698" y="766463"/>
        <a:ext cx="258599" cy="259296"/>
      </dsp:txXfrm>
    </dsp:sp>
    <dsp:sp modelId="{9271BC9F-3455-4777-8C9E-81CEE30E1868}">
      <dsp:nvSpPr>
        <dsp:cNvPr id="0" name=""/>
        <dsp:cNvSpPr/>
      </dsp:nvSpPr>
      <dsp:spPr>
        <a:xfrm>
          <a:off x="7324473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Predicate</a:t>
          </a:r>
          <a:endParaRPr lang="en-US" sz="1800" kern="1200" dirty="0"/>
        </a:p>
      </dsp:txBody>
      <dsp:txXfrm>
        <a:off x="7368015" y="196333"/>
        <a:ext cx="1655499" cy="1399557"/>
      </dsp:txXfrm>
    </dsp:sp>
    <dsp:sp modelId="{D08DF48B-510E-495C-ACB0-B856577487A7}">
      <dsp:nvSpPr>
        <dsp:cNvPr id="0" name=""/>
        <dsp:cNvSpPr/>
      </dsp:nvSpPr>
      <dsp:spPr>
        <a:xfrm>
          <a:off x="9241315" y="680031"/>
          <a:ext cx="369427" cy="43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241315" y="766463"/>
        <a:ext cx="258599" cy="259296"/>
      </dsp:txXfrm>
    </dsp:sp>
    <dsp:sp modelId="{282E8EA6-8BD3-47E4-AC6E-CFF929F035CE}">
      <dsp:nvSpPr>
        <dsp:cNvPr id="0" name=""/>
        <dsp:cNvSpPr/>
      </dsp:nvSpPr>
      <dsp:spPr>
        <a:xfrm>
          <a:off x="9764090" y="152791"/>
          <a:ext cx="1742583" cy="148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Object + Adverbs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place, time, manner etc.</a:t>
          </a:r>
          <a:endParaRPr lang="en-US" sz="1400" kern="1200" dirty="0"/>
        </a:p>
      </dsp:txBody>
      <dsp:txXfrm>
        <a:off x="9807632" y="196333"/>
        <a:ext cx="1655499" cy="1399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3578-60EF-4C19-9E10-63BA4A157C96}">
      <dsp:nvSpPr>
        <dsp:cNvPr id="0" name=""/>
        <dsp:cNvSpPr/>
      </dsp:nvSpPr>
      <dsp:spPr>
        <a:xfrm>
          <a:off x="5059" y="139207"/>
          <a:ext cx="2211957" cy="1513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Interrogative pronoun</a:t>
          </a:r>
          <a:br>
            <a:rPr lang="sr-Latn-RS" sz="1800" kern="1200" dirty="0"/>
          </a:br>
          <a:r>
            <a:rPr lang="sr-Latn-RS" sz="1800" kern="1200" dirty="0"/>
            <a:t>(who, what, where, why, when, how)</a:t>
          </a:r>
          <a:endParaRPr lang="en-US" sz="1800" kern="1200" dirty="0"/>
        </a:p>
      </dsp:txBody>
      <dsp:txXfrm>
        <a:off x="49397" y="183545"/>
        <a:ext cx="2123281" cy="1425132"/>
      </dsp:txXfrm>
    </dsp:sp>
    <dsp:sp modelId="{58B26ACE-8EDA-4095-81F4-9438809F8668}">
      <dsp:nvSpPr>
        <dsp:cNvPr id="0" name=""/>
        <dsp:cNvSpPr/>
      </dsp:nvSpPr>
      <dsp:spPr>
        <a:xfrm>
          <a:off x="2438212" y="621829"/>
          <a:ext cx="468934" cy="548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100" kern="1200" dirty="0"/>
          </a:br>
          <a:endParaRPr lang="en-US" sz="1100" kern="1200" dirty="0"/>
        </a:p>
      </dsp:txBody>
      <dsp:txXfrm>
        <a:off x="2438212" y="731542"/>
        <a:ext cx="328254" cy="329139"/>
      </dsp:txXfrm>
    </dsp:sp>
    <dsp:sp modelId="{0C343414-52A1-4A53-937E-F1BA23C0A171}">
      <dsp:nvSpPr>
        <dsp:cNvPr id="0" name=""/>
        <dsp:cNvSpPr/>
      </dsp:nvSpPr>
      <dsp:spPr>
        <a:xfrm>
          <a:off x="3101799" y="139207"/>
          <a:ext cx="2211957" cy="1513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Verb</a:t>
          </a:r>
          <a:endParaRPr lang="en-US" sz="1800" kern="1200" dirty="0"/>
        </a:p>
      </dsp:txBody>
      <dsp:txXfrm>
        <a:off x="3146137" y="183545"/>
        <a:ext cx="2123281" cy="1425132"/>
      </dsp:txXfrm>
    </dsp:sp>
    <dsp:sp modelId="{59B33363-B3AF-474F-ACCC-217EDD14C41F}">
      <dsp:nvSpPr>
        <dsp:cNvPr id="0" name=""/>
        <dsp:cNvSpPr/>
      </dsp:nvSpPr>
      <dsp:spPr>
        <a:xfrm>
          <a:off x="5534952" y="621829"/>
          <a:ext cx="468934" cy="548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534952" y="731542"/>
        <a:ext cx="328254" cy="329139"/>
      </dsp:txXfrm>
    </dsp:sp>
    <dsp:sp modelId="{4CF96873-D83A-4876-B684-95C46D74B366}">
      <dsp:nvSpPr>
        <dsp:cNvPr id="0" name=""/>
        <dsp:cNvSpPr/>
      </dsp:nvSpPr>
      <dsp:spPr>
        <a:xfrm>
          <a:off x="6198539" y="139207"/>
          <a:ext cx="2211957" cy="1513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/>
            <a:t>Object</a:t>
          </a:r>
          <a:endParaRPr lang="en-US" sz="1800" kern="1200" dirty="0"/>
        </a:p>
      </dsp:txBody>
      <dsp:txXfrm>
        <a:off x="6242877" y="183545"/>
        <a:ext cx="2123281" cy="1425132"/>
      </dsp:txXfrm>
    </dsp:sp>
    <dsp:sp modelId="{1E6F2110-7C1F-415B-B711-968BE4C609F7}">
      <dsp:nvSpPr>
        <dsp:cNvPr id="0" name=""/>
        <dsp:cNvSpPr/>
      </dsp:nvSpPr>
      <dsp:spPr>
        <a:xfrm>
          <a:off x="8631692" y="621829"/>
          <a:ext cx="468934" cy="548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631692" y="731542"/>
        <a:ext cx="328254" cy="329139"/>
      </dsp:txXfrm>
    </dsp:sp>
    <dsp:sp modelId="{282E8EA6-8BD3-47E4-AC6E-CFF929F035CE}">
      <dsp:nvSpPr>
        <dsp:cNvPr id="0" name=""/>
        <dsp:cNvSpPr/>
      </dsp:nvSpPr>
      <dsp:spPr>
        <a:xfrm>
          <a:off x="9295279" y="139207"/>
          <a:ext cx="2211957" cy="1513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Adverbs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place, time, manner etc.</a:t>
          </a:r>
          <a:endParaRPr lang="en-US" sz="1400" kern="1200" dirty="0"/>
        </a:p>
      </dsp:txBody>
      <dsp:txXfrm>
        <a:off x="9339617" y="183545"/>
        <a:ext cx="2123281" cy="1425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0:58:24.94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52059.37891"/>
      <inkml:brushProperty name="anchorY" value="11940.12598"/>
      <inkml:brushProperty name="scaleFactor" value="0.5"/>
    </inkml:brush>
  </inkml:definitions>
  <inkml:trace contextRef="#ctx0" brushRef="#br0">31741 2542 24575,'0'0'0,"-4"0"0,-7 0 0,-4 0 0,-5 0 0,-3 0 0,-2 0 0,-1-5 0,0 0 0,-1-1 0,1 2 0,0 1 0,5-4 0,1 1 0,-1 0 0,0 2 0,4-4 0,-1 1 0,-1 1 0,-2 1 0,-1 2 0,-2 1 0,0 2 0,-1-6 0,-1 1 0,1 0 0,-1 1 0,0 1 0,1 1 0,-1 1 0,6-4 0,-1 0 0,1 0 0,-1 1 0,-1 1 0,-2 1 0,0 1 0,-1 1 0,0 0 0,-1 0 0,1 0 0,-1 1 0,0-1 0,1 0 0,-1 0 0,1 0 0,-1 0 0,1 0 0,0 0 0,5-5 0,-1 0 0,1 0 0,-1 1 0,-1 1 0,-2 1 0,0 1 0,-1 0 0,-1 1 0,1 0 0,-1 0 0,1 1 0,-1-1 0,1 0 0,-1 0 0,1 0 0,-1 0 0,1 0 0,-1 0 0,1 0 0,0 0 0,-1 0 0,1 0 0,0 0 0,-1 0 0,1 0 0,-1 0 0,1 0 0,0 0 0,-1 0 0,1 0 0,-1 0 0,1 0 0,-1 0 0,1 0 0,0 0 0,-1 0 0,1 0 0,0 0 0,-1 0 0,1 0 0,-1 0 0,1 0 0,0 0 0,-1 0 0,1 0 0,-1 0 0,1 0 0,0 0 0,4 5 0,1 0 0,0 0 0,-1-1 0,-1 0 0,-2-3 0,0 1 0,-1-2 0,-1 0 0,1 0 0,-1 5 0,1 0 0,-1-1 0,1 1 0,-1-2 0,6 4 0,-1-1 0,1 0 0,4 3 0,-1-1 0,-1-1 0,-2-2 0,-2 4 0,-2-2 0,0-1 0,-1-1 0,0-2 0,4 3 0,0 0 0,1-1 0,-2-1 0,0 4 0,-2-1 0,0-1 0,4 4 0,0-2 0,0-1 0,-2-2 0,0 4 0,-2-2 0,0-1 0,-1-2 0,5 4 0,-1-1 0,1-1 0,-2 4 0,0-2 0,3 4 0,0-2 0,-1-2 0,4 4 0,-1-3 0,-1-2 0,-3-1 0,5 2 0,-3-1 0,0-2 0,3 5 0,-1-3 0,-2 5 0,4 3 0,-2-1 0,-1-3 0,-3 3 0,-1-4 0,3 3 0,0-2 0,-1 3 0,-2 2 0,0 3 0,-2-2 0,5 1 0,-1-4 0,4 2 0,0 2 0,-1-3 0,3 1 0,-3-3 0,5 2 0,-3-3 0,3 2 0,3 2 0,-2-1 0,-3-4 0,2 2 0,1 2 0,-1-2 0,3 2 0,1 3 0,-2-3 0,1 2 0,2 2 0,2 1 0,2 3 0,-3-4 0,0 0 0,1 1 0,1 2 0,1 0 0,1 2 0,2 1 0,0 0 0,0 0 0,0 1 0,0 0 0,0-1 0,5-4 0,1-1 0,-1 0 0,-1 1 0,-1 2 0,4-5 0,0 1 0,-2 1 0,0 1 0,3-4 0,-1 2 0,4-5 0,-1 2 0,-2 1 0,-2 2 0,3-2 0,-2 1 0,-1 1 0,-1 2 0,3 1 0,-1 2 0,4-4 0,-2 0 0,-1 0 0,3-3 0,-2 0 0,4 2 0,-3 1 0,-1 2 0,2-4 0,-2 2 0,3 0 0,-1 1 0,2 1 0,3 2 0,-2 1 0,3-5 0,-4 0 0,-3 0 0,2-3 0,-2 0 0,2-4 0,3 2 0,4-3 0,-3 2 0,2 2 0,1 3 0,3-2 0,1-4 0,-4 1 0,0-3 0,-3 2 0,0-2 0,1-3 0,-3 3 0,2-3 0,-3 4 0,2-2 0,2 3 0,2-2 0,-2 3 0,1-2 0,1 2 0,3 2 0,0-1 0,2-4 0,-4 2 0,0-2 0,0-4 0,2 4 0,0-3 0,2-1 0,-4 3 0,-1-2 0,2 4 0,0-2 0,1-2 0,-3 3 0,0-2 0,1-2 0,-4 4 0,2-3 0,0-1 0,2-2 0,-3 3 0,1-1 0,2 3 0,1 0 0,1-2 0,2 3 0,1-2 0,0-2 0,0 4 0,1-3 0,0-1 0,0-2 0,-6 3 0,0-1 0,1-1 0,0 3 0,1 0 0,1-3 0,2 0 0,0 2 0,0-1 0,1-1 0,-1-2 0,1 4 0,0-1 0,-1-1 0,1-1 0,-1-2 0,0-2 0,-4 5 0,-1-1 0,0 0 0,-4 4 0,1 0 0,1-2 0,2-2 0,2-2 0,2-1 0,0-1 0,1-1 0,-4 5 0,-1 0 0,1 0 0,0-1 0,2-1 0,0-2 0,2 0 0,0 0 0,0 4 0,1 0 0,-1 0 0,1-1 0,0-1 0,-1-1 0,1-1 0,-1 0 0,5-1 0,1 0 0,0-1 0,-2 1 0,0 0 0,-2 0 0,5 0 0,-1 0 0,-1 0 0,0 0 0,-2 0 0,-1 0 0,0 5 0,-2 0 0,1 0 0,-1-1 0,0-1 0,0-1 0,6-1 0,-1 0 0,1-1 0,-2 0 0,0-1 0,3 1 0,0 0 0,-1 0 0,4 0 0,-2 0 0,0 0 0,-3 0 0,-1 0 0,-2 0 0,-1 0 0,0 0 0,-1 0 0,0 0 0,1 0 0,-1 0 0,5 0 0,0 0 0,1 0 0,-2 0 0,0-5 0,-2 0 0,0-1 0,-1 2 0,-1 1 0,0 1 0,1 1 0,-1 1 0,0 0 0,0 0 0,0 0 0,1 0 0,-1 0 0,1 1 0,-1-1 0,0 0 0,1 0 0,-1 0 0,1 0 0,-1 0 0,1 0 0,-1 0 0,0 0 0,1 0 0,-1 0 0,0 0 0,1 0 0,-1 0 0,1 0 0,-1 0 0,1 0 0,-1 0 0,0 0 0,1 0 0,-1 0 0,0 0 0,1 0 0,-1 0 0,1 0 0,-1 0 0,0 0 0,1 0 0,-1-5 0,1-1 0,-1 1 0,1 0 0,-1 2 0,0 1 0,1 1 0,-1 1 0,0 0 0,1 0 0,-1 0 0,1 0 0,-6-4 0,0-1 0,0 0 0,2 0 0,0 2 0,1-4 0,1 1 0,1 0 0,1 2 0,-1 1 0,1 1 0,5 1 0,0-4 0,-1 0 0,0 0 0,-1 1 0,-2 1 0,5 1 0,-6-4 0,-1 0 0,-1 1 0,0 1 0,0 1 0,1-4 0,-1 1 0,1-4 0,0 0 0,1 2 0,-6-3 0,0 2 0,0 1 0,2 3 0,-5-3 0,1 1 0,1 1 0,-3-4 0,1 2 0,1-4 0,3-3 0,1 1 0,-4-2 0,2 3 0,-5-3 0,1 4 0,-4-2 0,2 2 0,-3-2 0,3 2 0,-3-1 0,3 1 0,2-2 0,-2-2 0,2 2 0,-2-3 0,1 4 0,-3-2 0,2-3 0,-2-1 0,2 2 0,-3-1 0,3 4 0,-2-2 0,-4-1 0,4 2 0,-3-1 0,-2-2 0,3-3 0,3 4 0,-1-1 0,-2-2 0,-3-1 0,-3-2 0,4-1 0,-1 0 0,-2-2 0,-1 1 0,-1-1 0,-2 1 0,0-1 0,-1 0 0,0 1 0,0-1 0,-1 1 0,1-1 0,0 1 0,0 0 0,0-1 0,0 1 0,0 0 0,-5 4 0,-1 1 0,1 0 0,-4 4 0,0-1 0,2-1 0,-3-3 0,1 0 0,2-3 0,2 0 0,-3 4 0,1-1 0,1 1 0,-4 3 0,2 0 0,-4 4 0,2-2 0,-4-2 0,3-2 0,-3 2 0,2 0 0,3-3 0,-2 4 0,-4 4 0,3-2 0,-3 4 0,2-3 0,3-2 0,-1 2 0,-4-3 0,-2 3 0,1-2 0,-1 3 0,-2-2 0,3-3 0,-2 3 0,4-2 0,-1 2 0,-2 4 0,2-2 0,-1 3 0,3-3 0,-2-3 0,-2 1 0,-3-2 0,-1 3 0,2-2 0,0 3 0,4-3 0,-1-1 0,-2 1 0,-1-1 0,-3 3 0,4-2 0,-1 3 0,-1 2 0,4-1 0,-2 2 0,4-3 0,-1 2 0,3-3 0,-2 2 0,-2 2 0,2-2 0,-2 2 0,3-3 0,-2 2 0,3-4 0,-2 3 0,-3 2 0,-2-2 0,-3 2 0,4-3 0,-1 1 0,-2 3 0,0 2 0,3-3 0,-1-3 0,0 1 0,-2 2 0,3-4 0,0 3 0,-1-2 0,-2 1 0,-2 2 0,0 3 0,3-2 0,0 1 0,0 1 0,-1 2 0,3-4 0,0 1 0,-2-4 0,-1 2 0,-1 0 0,-2 4 0,5-4 0,-1 1 0,0 2 0,-2 1 0,0 2 0,3-3 0,0 0 0,-1 1 0,-1 1 0,-2 1 0,5-4 0,-2 1 0,0-4 0,-1 0 0,-1 2 0,-2 2 0,-1 2 0,0 2 0,5-4 0,0 0 0,-1 1 0,0 1 0,-2 1 0,0 2 0,-2 0 0,0 1 0,0 0 0,-1 0 0,1 0 0,-1 0 0,1 1 0,-1-1 0,1 0 0,-1 0 0,1 0 0,-1 0 0,1 0 0,0 0 0,-1 0 0,1 0 0,-1 0 0,1 0 0,-1 0 0,1 0 0,0 0 0,-1 0 0,1 0 0,0 0 0,-1 0 0,1 0 0,-1 0 0,1 0 0,-1 0 0,1 0 0,0 0 0,-1 0 0,1 0 0,0 0 0,-1 0 0,1 0 0,-1 0 0,1 0 0,-1 0 0,1 0 0,0 0 0,-1 0 0,1 0 0,-1 0 0,1 0 0,0 0 0,-1 0 0,1 0 0,5 5 0,-1 0 0,1 1 0,-1-2 0,4 4 0,-1-1 0,-2-1 0,0-1 0,-2-2 0,-2-1 0,0-1 0,-2-1 0,1 0 0,4-5 0,1-1 0,-1 1 0,0 0 0,4-3 0,-2 1 0,0 0 0,3-3 0,-1 2 0,-1 1 0,-2 2 0,3-3 0,-1 0 0,3-3 0,0 2 0,-3 1 0,-1 2 0,2-3 0,-1 1 0,-1 2 0,3-3 0,-1 1 0,-2 1 0,-2 2 0,-1 2 0,4-4 0,-2 1 0,0 1 0,4-4 0,-1 1 0,-2 1 0,-1 2 0,-2-3 0,-2 0 0,0 2 0,-2 2 0,1-4 0,-1 1 0,0 1 0,0-3 0,1 0 0,-1 3 0,6-5 0,0 3 0,0 1 0,-1 2 0,-2 1 0,5-2 0,-1 0 0,-1 0 0,-1 2 0,-2 2 0,0 0 0,-2-4 0,0 1 0,0 0 0,-1 0 0,1 2 0,-1 2 0,0-5 0,1 0 0,-1-4 0,1 1 0,-1 1 0,1 1 0,-1 3 0,1-3 0,0 1 0,-1 1 0,1 0 0,0 3 0,-1 0 0,1-3 0,-1-1 0,1 1 0,-1 1 0,1 2 0,-5 0 0,-1 1 0,-5-4 0,2-1 0,0 1 0,2 1 0,3 1 0,1-4 0,-4 1 0,1 1 0,1 0 0,0 2 0,2 2 0,1 0 0,6-5 0,1 1 0,0 0 0,-1 1 0,-1 1 0,-2 1 0,5-4 0,0 1 0,-1 0 0,-2 1 0,0 1 0,-2 1 0,5-4 0,-1 0 0,0 1 0,-1 1 0,-2 1 0,4-4 0,0 1 0,-1 1 0,-1 0 0,-2 3 0,0 0 0,-2 1 0,0 1 0,0-5 0,-1 0 0,0 0 0,1 0 0,-1 2 0,1-3 0,-1-1 0,1 2 0,-1 1 0,1 1 0,-1 1 0,1-4 0,0 0 0,5-4 0,-1 1 0,1 1 0,-1 2 0,-1 2 0,-2-3 0,0 0 0,-1 2 0,-1 0 0,1 3 0,4-5 0,1 1 0,0 1 0,-2 1 0,0 1 0,-1-4 0,-2 1 0,0-4 0,0 0 0,-1 2 0,1 2 0,-1 2 0,0 2 0,6-4 0,0 1 0,0 0 0,-1 1 0,-2-4 0,0 1 0,-1 1 0,-1 1 0,4-3 0,1 1 0,4-4 0,0 1 0,-1 2 0,-2 2 0,-3 2 0,-1 2 0,4-4 0,-1 1 0,0 0 0,-1 1 0,-2 1 0,-1 2 0,5-5 0,-1 0 0,0 1 0,-2 1 0,0 1 0,-2 1 0,-1-4 0,0 1 0,0 0 0,-1 1 0,1 1 0,-1 1 0,1 1 0,-1-4 0,1-1 0,4-4 0,1 1 0,0 1 0,-1 2 0,-2 2 0,0 2 0,-1 0 0,-1 2 0,-1-5 0,1 1 0,-1-1 0,1 1 0,-1 1 0,0 2 0,1 0 0,-1 0 0,1-4 0,0 0 0,-1 0 0,1 1 0,0 1 0,-1 1 0,1 1 0,-1 0 0,1 1 0,0-5 0,-1 0 0,1 1 0,-1-1 0,1 3 0,-6-5 0,1 0 0,-6 1 0,1 2 0,-4 1 0,3 1 0,1 1 0,3 1 0,2 0 0,2 0 0,2 1 0,1-1 0,0 0 0,0 0 0,0-5 0,0 0 0,0 0 0,-1 1 0,1-4 0,0 0 0,-1 2 0,1 1 0,0 2 0,-1 1 0,1 1 0,4-4 0,1 0 0,0 0 0,-1 1 0,-1 1 0,-2 2 0,0-5 0,-1 0 0,0 1 0,-1 0 0,0 2 0,6-3 0,0 0 0,-1 0 0,0 2 0,4-4 0,-2 1 0,0 1 0,-1 1 0,-3 2 0,0-4 0,-2 1 0,0 1 0,0 1 0,-1 1 0,0-4 0,1 1 0,-1 1 0,0 0 0,1-2 0,-1 0 0,1-4 0,0 1 0,-1 2 0,1 2 0,0-3 0,-1 2 0,1 0 0,-1 3 0,1-4 0,0 1 0,-1 1 0,1 2 0,4-4 0,1 1 0,0 1 0,-1-4 0,-2 2 0,0 1 0,-1 2 0,-1-3 0,0 1 0,-1 1 0,0 1 0,1-3 0,-1 2 0,1 0 0,-1 1 0,1 2 0,4-3 0,1 0 0,0 0 0,4-3 0,-1 1 0,-1 1 0,-2 2 0,-2 2 0,-1 1 0,-2-4 0,0 0 0,-1 1 0,0 1 0,1 1 0,-1-3 0,0 0 0,1 0 0,-1 2 0,1 1 0,5-4 0,-6 1 0,1 1 0,-2 1 0,-4 1 0,-1 1 0,1 2 0,0-1 0,3-4 0,-5 0 0,1 0 0,1 1 0,1 1 0,2 1 0,1 1 0,1 1 0,0 0 0,1 0 0,0 0 0,-1 0 0,1 0 0,0 0 0,0 1 0,0-1 0,-1 0 0,1-5 0,-1-1 0,1 1 0,-1 1 0,1 1 0,-5 1 0,-1-4 0,1 0 0,0 1 0,1 1 0,2 1 0,0 1 0,1 1 0,1 1 0,-5 0 0,-1 0 0,1 0 0,1 0 0,0 0 0,2 1 0,0-1 0,2 0 0,-1 0 0,6-5 0,-5 0 0,0-1 0,-2 2 0,1 1 0,0 1 0,-1 1 0,-4 1 0,0 0 0,1 0 0,0 0 0,1 0 0,-3 0 0,0 1 0,1-1 0,1 0 0,2 0 0,1 0 0,1-5 0,0-1 0,1 1 0,0 1 0,-1 0 0,1 2 0,0 1 0,0-4 0,0 0 0,-1 0 0,-4 1 0,-1 1 0,1 1 0,0 1 0,1 1 0,2 0 0,-5 0 0,1 0 0,1 0 0,0 1 0,2-1 0,1-5 0,0-1 0,-3 1 0,-1 1 0,1 1 0,0 1 0,2 0 0,1 2 0,0 0 0,2 0 0,-1 0 0,1 0 0,0 1 0,0-1 0,-1 0 0,1 0 0,0-5 0,-1 0 0,1 0 0,-1 1 0,1 0 0,0 3 0,-1-1 0,1 2 0,5-5 0,-1 0 0,1-1 0,-1 2 0,-1 1 0,-2 1 0,0 1 0,-1 1 0,0 0 0,-1-5 0,1 0 0,-1 0 0,1 1 0,-1 1 0,0 2 0,1 0 0,0 0 0,-1 1 0,1 0 0,4-5 0,1 0 0,0 0 0,-1 1 0,-1 1 0,-7 1 0,0 1 0,-2 0 0,2 1 0,0-5 0,2 0 0,0 0 0,1 1 0,0-3 0,1 0 0,0 0 0,0 3 0,-1 1 0,1 1 0,0 1 0,-1-4 0,1-1 0,-1 1 0,1 1 0,0 1 0,-1 2 0,-4 0 0,-1-5 0,1 1 0,0 0 0,1 1 0,2 1 0,1 2 0,0 0 0,0 0 0,1 1 0,0 1 0,0-1 0,0 0 0,-1 0 0,1 0 0,0 0 0,-1 0 0,6-5 0,0 0 0,-1 0 0,0 0 0,-1-3 0,-2 1 0,0 1 0,-1 1 0,0 2 0,-1 1 0,1 1 0,-1 1 0,1 0 0,-1 0 0,1 1 0,4-6 0,1 0 0,0 0 0,-1 0 0,-2 2 0,0 1 0,-1 1 0,-1 1 0,0 0 0,-6 0 0,5-5 0,0 0 0,-3 0 0,-1 1 0,0 1 0,-3 1 0,-1 1 0,2 1 0,2 0 0,1 0 0,-3 0 0,5-5 0,1 0 0,2 0 0,0 0 0,0 2 0,0 1 0,-1 1 0,0-4 0,0 0 0,0 0 0,0 1 0,-1 1 0,-4 1 0,-1 1 0,0 1 0,1 0 0,2 0 0,1 0 0,-5-5 0,1 0 0,0 0 0,2 1 0,1 0 0,0 2 0,2 1 0,0 1 0,1 0 0,0 0 0,0 0 0,0 0 0,-6 1 0,6-6 0,0 0 0,0 0 0,1 0 0,0 2 0,-1 1 0,0 1 0,0 1 0,0-5 0,0 0 0,-1 0 0,1 1 0,0 1 0,-1 1 0,1 1 0,-1 1 0,1 0 0,-1 0 0,1 0 0,-1 0 0,1 1 0,0-1 0,-1-5 0,1-1 0,0 1 0,-1 1 0,1 1 0,-1 1 0,1 0 0,-1 2 0,1 0 0,0 0 0,-1 0 0,1 1 0,-1-6 0,1 0 0,0 0 0,-1 1 0,1 1 0,0-5 0,-1 2 0,1 0 0,-1 2 0,1 1 0,0 1 0,-6 1 0,1 1 0,-1 0 0,1 0 0,2 0 0,-5 1 0,2-1 0,-1 0 0,3 0 0,0 0 0,2 0 0,1 0 0,0 0 0,1 0 0,0 0 0,0 0 0,0 0 0,-1 0 0,1-5 0,0 0 0,-1 0 0,1 1 0,0 1 0,-1 1 0,1 1 0,-1 0 0,1 1 0,0 0 0,-1 0 0,1 1 0,-1-1 0,1 0 0,-6 0 0,1 0 0,-1 0 0,2-5 0,0 0 0,2-1 0,0 2 0,1 1 0,1 1 0,0 1 0,-1 0 0,1-4 0,0 0 0,0 0 0,5-4 0,0 1 0,-1 1 0,0 2 0,-1 1 0,-2 2 0,0 1 0,-1 1 0,0 0 0,4-5 0,1 0 0,-1 1 0,0 0 0,-1 1 0,-2 1 0,0 1 0,-1 0 0,0 1 0,-1 1 0,0-1 0,1 0 0,4-5 0,1 0 0,-1 0 0,0 0 0,-1 2 0,-1 1 0,-1 1 0,-1 0 0,-1 1 0,1 1 0,-1-1 0,0 0 0,1 0 0,-1 0 0,1 0 0,-1 0 0,1 0 0,-1 0 0,1 0 0,0 0 0,-1 0 0,1 0 0,0 0 0,-1 0 0,1 0 0,-1 0 0,1 0 0,-1 0 0,1 0 0,0 0 0,-1 0 0,1 0 0,0-5 0,-1 0 0,1 0 0,-1 1 0,1 1 0,-1 1 0,1 1 0,0 1 0,-1-1 0,6-4 0,0 0 0,0 0 0,-1 1 0,-2 1 0,0 1 0,-1 1 0,-1 1 0,-1 0 0,1 0 0,-1 0 0,0 0 0,1 0 0,-1 0 0,-4 1 0,-1-1 0,0 0 0,2 0 0,0 0 0,2 0 0,0 0 0,1 0 0,1 0 0,0 0 0,0 0 0,-1 0 0,1 0 0,0 0 0,0 0 0,-1 0 0,1 0 0,0 0 0,-1 0 0,1 0 0,-1 0 0,1 0 0,0 0 0,-1 0 0,1 0 0,-1 0 0,1 0 0,0 0 0,-1 0 0,1 0 0,-1 0 0,1 0 0,-1 0 0,1 0 0,0 0 0,-1 0 0,1 0 0,0 0 0,-1 0 0,1 0 0,-1 0 0,1 0 0,0 0 0,-1 0 0,1 0 0,-1 0 0,1 0 0,0 0 0,-1 0 0,1 0 0,-1 0 0,1 0 0,0 0 0,-1 0 0,-4 0 0,-1 0 0,0 0 0,-3 0 0,0 0 0,1 0 0,3 0 0,1 0 0,1 0 0,2 0 0,0 0 0,1 0 0,0 0 0,0 0 0,0 0 0,0 0 0,0 0 0,-1 0 0,1 0 0,-1 0 0,1 0 0,0 0 0,-1 0 0,1 0 0,-1 0 0,1 0 0,-1 0 0,1 0 0,0 0 0,-1 0 0,1 0 0,0 0 0,-1 0 0,1 0 0,-1 0 0,1 0 0,-1 0 0,1 0 0,0 0 0,-1 0 0,1 0 0,0 0 0,-1 0 0,1 0 0,-1 0 0,1 0 0,-1 0 0,1 0 0,0 0 0,4 5 0,1 0 0,0 0 0,-6 0 0,-2-2 0,0-1 0,-1-1 0,1-1 0,1 1 0,0-2 0,1 1 0,0 0 0,-4 0 0,-1 0 0,1 0 0,0-1 0,2 1 0,1 0 0,0 0 0,1 0 0,1 0 0,0 0 0,-1 0 0,1 0 0,0 0 0,0 0 0,0 0 0,-1 0 0,1 0 0,-1 0 0,1 0 0,0 0 0,-1 0 0,1 0 0,-1 0 0,1 0 0,0 0 0,-1 0 0,1 0 0,-1 0 0,1 0 0,0 0 0,-1 0 0,1 0 0,-1 0 0,1 0 0,-1 0 0,-4 0 0,-1 0 0,1 0 0,0 0 0,2 0 0,0 0 0,-3 0 0,0 0 0,0 0 0,1 0 0,2 0 0,1 0 0,1 0 0,0 0 0,1 0 0,0 0 0,-1 0 0,1 0 0,0 0 0,0 0 0,-1 0 0,1 0 0,-1 0 0,1 0 0,0 0 0,-1 0 0,1 0 0,0 0 0,-1 0 0,1 0 0,-1 0 0,1 0 0,-1 0 0,1 0 0,0 0 0,-1 0 0,1 0 0,0 0 0,-1 0 0,1 0 0,-1 0 0,1 0 0,0 0 0,-1 0 0,1 0 0,-1 0 0,1 0 0,-1 0 0,1 0 0,0 0 0,-1 0 0,1 0 0,0 0 0,-1 0 0,1 0 0,-1 0 0,1 0 0,-1 0 0,1 0 0,0 0 0,-1 0 0,1 0 0,0 0 0,-1 0 0,1 0 0,-1 0 0,1 0 0,-1 0 0,1 0 0,0 0 0,-1 0 0,1 0 0,-5 0 0,-1 0 0,0 0 0,2 0 0,0 0 0,2 0 0,0 0 0,1 0 0,1 0 0,0 0 0,-1 0 0,-4 5 0,0 1 0,-1-1 0,-3-1 0,0-1 0,1-1 0,3-1 0,1-1 0,1 0 0,2 0 0,0 0 0,1 0 0,0 0 0,0 0 0,0-1 0,0 1 0,-1 0 0,1 0 0,0 0 0,-1 0 0,1 0 0,0 0 0,-1 0 0,1 0 0,-1 0 0,1 0 0,0 0 0,-1 0 0,1 0 0,-1 0 0,1 0 0,-1 0 0,1 6 0,0-1 0,-1 0 0,1 0 0,0-2 0,-1-1 0,1-1 0,-1-1 0,1 0 0,0 0 0,-1 0 0,1 0 0,-1 0 0,1-1 0,0 1 0,-1 0 0,1 0 0,-1 0 0,1 0 0,0 0 0,-1 0 0,1 0 0,-1 0 0,1 0 0,-1 0 0,1 0 0,0 0 0,-1 0 0,1 0 0,0 0 0,-1 0 0,6 5 0,0 0 0,-1 1 0,0-2 0,-1-1 0,-2-1 0,0-1 0,-1-1 0,0 0 0,0 0 0,-1 0 0,0 0 0,1 0 0,-1-1 0,1 6 0,-1 1 0,1-1 0,-1-1 0,1 0 0,-1-2 0,1-1 0,0-1 0,-1 0 0,1 0 0,0 0 0,-1 0 0,1 0 0,-1-1 0,1 1 0,-1 0 0,1 0 0,5 5 0,0 0 0,0 0 0,-2 0 0,0-2 0,-1-1 0,-2-1 0,0-1 0,0 0 0,-1 0 0,1 0 0,4 5 0,1 0 0,-1 0 0,0-1 0,-1 0 0,-1-2 0,-2-1 0,0-1 0,0 0 0,-1 0 0,1 0 0,-1 0 0,0 4 0,1 1 0,0 6 0,-1-2 0,1-1 0,-1-1 0,1-3 0,0-2 0,-1 0 0,6 3 0,0 0 0,-1 0 0,0-2 0,-1 0 0,4 4 0,-2-1 0,1 0 0,-2-2 0,-2-1 0,0 4 0,-2-1 0,5 4 0,0 0 0,-1-2 0,0-3 0,-2-1 0,0-2 0,3 5 0,1-2 0,-2 0 0,0-1 0,4 4 0,-2-1 0,0-1 0,-2-2 0,-1-1 0,3 4 0,0-1 0,-1 0 0,4 3 0,-1-1 0,-2-1 0,-1-2 0,2 3 0,0 0 0,-1-2 0,-2-2 0,3 4 0,0-1 0,-1-1 0,-2-2 0,3 4 0,0-1 0,4 4 0,-2-1 0,-1-2 0,2 3 0,-1-1 0,-2-3 0,3 3 0,-2-1 0,-2-2 0,-1-2 0,3 3 0,-2-2 0,5 5 0,-2-1 0,-1-2 0,2 3 0,-1-2 0,-2-2 0,3 3 0,-2-1 0,-2 3 0,-1-2 0,-3 4 0,5 2 0,-2-2 0,0-2 0,-1-4 0,3 2 0,-1-2 0,0 3 0,-2-1 0,4 3 0,-1-2 0,3 3 0,0-3 0,2 3 0,-1-2 0,3 2 0,-3-2 0,-2-3 0,2 2 0,-2 3 0,-2 3 0,-3-2 0,-1-2 0,3 1 0,0-3 0,3 2 0,0-2 0,4 2 0,-2-2 0,-3 3 0,-2-3 0,3 3 0,-2-2 0,4 2 0,-2-3 0,-2 3 0,-1-2 0,2 2 0,-1-3 0,4 3 0,-2-3 0,-2-2 0,4 2 0,2 3 0,0-2 0,-3-1 0,2 1 0,-2-2 0,2 3 0,-2-3 0,-2-1 0,3 2 0,-2-2 0,2 3 0,-1-2 0,3 3 0,-2-1 0,-3-3 0,3 2 0,-2 3 0,-3-1 0,4 2 0,3 3 0,-1-3 0,-3-3 0,4 1 0,-4-2 0,4 1 0,2 4 0,-2-3 0,3 3 0,-3-3 0,2 2 0,-3-2 0,-4 1 0,3 3 0,-2-3 0,3 2 0,-3-3 0,4 2 0,-2-2 0,2 1 0,-2-3 0,3 3 0,2 3 0,-2-3 0,2 2 0,-3 2 0,-3-3 0,1 2 0,3 2 0,-2-3 0,3 1 0,-3-4 0,2 3 0,3 1 0,-3-3 0,2 2 0,-3-3 0,2 3 0,-3-5 0,2 4 0,2 1 0,-3-2 0,3 3 0,2 1 0,-3-3 0,2 2 0,-4-3 0,2 1 0,1 2 0,-2-3 0,2 3 0,-3-4 0,2 2 0,-4-3 0,3 2 0,-3-2 0,3 2 0,-3-3 0,2 3 0,3 2 0,-2-2 0,2 3 0,2 1 0,-3-3 0,1 2 0,3 2 0,-4-3 0,2 1 0,-4-4 0,1 2 0,3 2 0,-3-2 0,2 1 0,-3-3 0,1 2 0,3-8 0,7-3 0,2-8 0,3-7 0,4-6 0,6 1 0,-2-3 0,0-2 0,-4-1 0,2 3 0,-1 0 0,-3-1 0,4 4 0,-2-1 0,-1-2 0,-2-1 0,3-2 0,-1-2 0,-1-1 0,3 0 0,-1 0 0,-1-1 0,-2 0 0,-2 1 0,4 4 0,-1 1 0,0-1 0,-2 0 0,-2-1 0,0-1 0,-1-2 0,4 5 0,0 0 0,0 0 0,-1-2 0,-2 0 0,5-2 0,0 0 0,-2-1 0,0 0 0,3-1 0,-1 0 0,-1 1 0,3 4 0,0 1 0,-2 0 0,-2-2 0,-2 0 0,4 4 0,-1-1 0,-1-1 0,-1-1 0,-1 9 0,-1 9 0,-2 9 0,1 8 0,-2 7 0,1 3 0,0 2 0,0 1 0,0 0 0,-1 0 0,1 0 0,0-1 0,0 0 0,0 0 0,0-1 0,-5-4 0,0-1 0,0 0 0,1 1 0,-4-4 0,0 1 0,2 1 0,1 2 0,2 1 0,1 2 0,-4-5 0,1 1 0,0 1 0,1 0 0,1 2 0,2 0 0,0 2 0,-5-5 0,1 0 0,0 0 0,1 2 0,-4-5 0,1 2 0,1 0 0,1 2 0,2 1 0,1 2 0,-3 0 0,-6 1 0,1-10 0,0-9 0,8-7 0,3-7 0,6-7 0,1-5 0,5-3 0,4-3 0,-2 0 0,2 4 0,2 6 0,-2 0 0,0 4 0,-3-1 0,-3-2 0,1 1 0,-3-1 0,3 2 0,3 3 0,-2-1 0,3 1 0,2-2 0,-2-3 0,1 2 0,1 2 0,-2-2 0,1 3 0,2 2 0,1 3 0,-3-4 0,2 3 0,0 0 0,2 2 0,2-4 0,1 1 0,1 1 0,0 2 0,-5-4 0,1 1 0,-1 1 0,2 1 0,0 2 0,2 2 0,0 0 0,-4 6 0,0 0 0,-10 1 0,-9-1 0,-5-2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1:08:52.9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0 24575,'2'1'0,"0"-1"0,0 1 0,0-1 0,0 1 0,0 0 0,0 0 0,0 0 0,-1 0 0,1 0 0,0 0 0,-1 0 0,1 1 0,-1-1 0,1 0 0,-1 1 0,1 0 0,-1-1 0,0 1 0,0 0 0,0-1 0,1 4 0,20 45 0,-19-40 0,0-1 9,0 0 1,-1 1-1,0-1 0,0 0 0,-1 1 1,0-1-1,-1 1 0,0 0 0,-1-1 0,0 1 1,0-1-1,-4 12 0,4-17-64,0 1 0,-1-1 0,1 1 0,-1-1 0,0 0 0,-1 0 0,1 0 0,-1 0 0,1 0 0,-1 0 0,-1-1 0,1 0 0,0 1 0,-1-1 0,1 0 0,-1-1 0,0 1 0,0-1 0,0 1 0,0-1 0,-1 0 0,1-1 0,0 1 0,-1-1 0,0 0 0,-5 1 0,-10 0-6771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14.2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1 147 24575,'0'0'0,"0"4"0,0 7 0,5 0 0,0 3 0,5-1 0,0 2 0,3-2 0,-1 1 0,2-2 0,3-2 0,-2 1 0,2-2 0,-4 3 0,3-2 0,-4 4 0,2-3 0,3-2 0,-3 2 0,2-2 0,2-2 0,-2 3 0,1-2 0,-4 4 0,2-2 0,3-1 0,-4 2 0,2-2 0,2-2 0,-2 3 0,1-1 0,1-3 0,3-1 0,-4 3 0,2-1 0,-5 4 0,2-1 0,1-2 0,3-2 0,-4 3 0,2-2 0,1-1 0,2-2 0,2-1 0,1-1 0,1 3 0,0 1 0,1-1 0,-1-1 0,1-1 0,0-1 0,0-2 0,-1 1 0,0-1 0,1 0 0,-1-1 0,0 1 0,1 0 0,-1 0 0,1 0 0,-1 0 0,1 0 0,-1 0 0,0 0 0,1 0 0,-1 0 0,0-5 0,1-1 0,-6-4 0,0 0 0,-4-3 0,-1 2 0,-3-4 0,2 3 0,-3-2 0,-2-3 0,2 3 0,-3-3 0,4 4 0,-2-3 0,3 4 0,-2-2 0,-2-3 0,2 3 0,-1-2 0,2 3 0,-2-2 0,3 2 0,-2-1 0,3 3 0,-2-3 0,-3-3 0,2 3 0,-2-2 0,-2-2 0,3 3 0,-1-2 0,-3-2 0,-1-2 0,-2-1 0,-6 3 0,-7 0 0,-5 4 0,-5 4 0,2-2 0,-2 4 0,-1 2 0,3 7 0,0 3 0,-1 1 0,3 5 0,-1 0 0,4 3 0,-2-1 0,3 4 0,3 2 0,-2-3 0,2 3 0,-3-3 0,2 1 0,-3-2 0,7-4 0,8-3 0,7-2 0,7-2 0,5-2 0,-2-5 0,2-1 0,0 0 0,2 1 0,-4-3 0,0-5 0,1 1 0,1 2 0,-4-2 0,1 2 0,2 2 0,-4-3 0,1 3 0,1 1 0,2 2 0,-3 7 0,2 1 0,-5 7 0,2 0 0,-4 3 0,-3 4 0,2-2 0,-2 2 0,-2 3 0,-2 0 0,3-2 0,-2 1 0,0 0 0,3-2 0,-1 0 0,-1 2 0,3-4 0,-2-3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16.8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82.22144"/>
      <inkml:brushProperty name="anchorY" value="-1435.03198"/>
      <inkml:brushProperty name="scaleFactor" value="0.5"/>
    </inkml:brush>
  </inkml:definitions>
  <inkml:trace contextRef="#ctx0" brushRef="#br0">1 145 24575,'0'0'0,"0"4"0,0 7 0,0 4 0,0 5 0,0 3 0,0 1 0,0 2 0,0 1 0,0-1 0,0 1 0,0-1 0,0 0 0,5-6 0,0-10 0,1-10 0,3-5 0,-1-7 0,0-5 0,-3-4 0,-2-3 0,-1-2 0,-1 0 0,-1 0 0,0-1 0,0 1 0,0 0 0,-1 0 0,1 1 0,0-1 0,0 1 0,0-1 0,0 1 0,5 5 0,5 5 0,1 10 0,3 4 0,4 4 0,-2 6 0,1 0 0,2-1 0,3-2 0,-5 4 0,2-2 0,-4 3 0,1 0 0,1-3 0,3-2 0,-4 3 0,2-2 0,-4 4 0,2-1 0,-4 3 0,2-2 0,-2 3 0,2-3 0,-3 3 0,-3-2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33.1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74.71826"/>
      <inkml:brushProperty name="anchorY" value="-2761.33667"/>
      <inkml:brushProperty name="scaleFactor" value="0.5"/>
    </inkml:brush>
  </inkml:definitions>
  <inkml:trace contextRef="#ctx0" brushRef="#br0">0 154 24575,'0'0'0,"4"0"0,7 5 0,5 0 0,-2 5 0,-1 5 0,1-2 0,-2 4 0,2-4 0,-3 3 0,2-3 0,-1 1 0,2-2 0,-3 2 0,3-2 0,-3 2 0,3-3 0,-2 3 0,2-3 0,2-2 0,-2 2 0,3-2 0,-4 3 0,2-1 0,-2 2 0,1-2 0,2 3 0,3-3 0,3-2 0,-4 3 0,2-3 0,0-2 0,1 3 0,2 3 0,1-1 0,1-2 0,0 3 0,1-4 0,-1-1 0,-4 3 0,-1-3 0,1-1 0,0-2 0,1-2 0,2-1 0,0-2 0,-4 5 0,0 0 0,0 0 0,-3 4 0,0-1 0,2-1 0,1-2 0,2-1 0,1-2 0,1-1 0,1-1 0,-4 5 0,-1 0 0,1 0 0,0-1 0,2-2 0,1 0 0,0-1 0,1-1 0,0 1 0,1-2 0,-1 1 0,1 0 0,0 0 0,-1 0 0,-4-5 0,-1-1 0,0 1 0,-4-4 0,1 1 0,2 0 0,-4-2 0,1 1 0,-3-3 0,2 1 0,-3-2 0,2 1 0,-3-1 0,-2-4 0,2 3 0,-2-3 0,3 4 0,-2-3 0,3 4 0,-2-2 0,3 2 0,-3-2 0,-1-2 0,1 2 0,-2-2 0,-2-3 0,-2-1 0,3 2 0,-1 0 0,-1-2 0,3 4 0,-1-1 0,4 3 0,-2-1 0,-1-2 0,-3-2 0,-2-3 0,-2-1 0,-1-1 0,4 3 0,0 1 0,0-1 0,-7 4 0,0 10 0,-7 4 0,-4 4 0,-1 6 0,-2 1 0,-3 4 0,-2 5 0,-2-2 0,3 2 0,0-3 0,5 2 0,-2-3 0,5 1 0,-2-2 0,2 2 0,-1-3 0,2 3 0,-3-3 0,3 3 0,2 2 0,-2-2 0,7-2 0,3-9 0,1-9 0,6-1 0,1-7 0,-1-3 0,5 1 0,3 3 0,-1-2 0,3-1 0,-3-3 0,2-2 0,2-2 0,3 3 0,-3 0 0,2 5 0,-5-2 0,2 5 0,-3-2 0,1 2 0,3 4 0,2 2 0,2 3 0,-3 6 0,2 7 0,-5 5 0,1 1 0,-4 2 0,-3 2 0,3-3 0,-4 1 0,-1 2 0,3 1 0,-2 1 0,3 2 0,0 1 0,2-5 0,-2 0 0,-2 1 0,2-5 0,-2 1 0,-1-3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22:15:36.2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017.5293"/>
      <inkml:brushProperty name="anchorY" value="-4215.40674"/>
      <inkml:brushProperty name="scaleFactor" value="0.5"/>
    </inkml:brush>
  </inkml:definitions>
  <inkml:trace contextRef="#ctx0" brushRef="#br0">402 170 24575,'0'0'0,"-4"0"0,-7 0 0,-5 0 0,-4 0 0,-2 0 0,-3 0 0,4-5 0,0 0 0,-1-1 0,5-3 0,0 1 0,3-4 0,-1 1 0,3-3 0,-2 2 0,-2-2 0,-3 2 0,3-2 0,-2 2 0,4-2 0,-2 3 0,-2 2 0,4 8 0,3 7 0,3 8 0,8 0 0,3 4 0,1 2 0,1 2 0,-2 2 0,0 1 0,-2 0 0,0 1 0,0 0 0,-1 0 0,0-1 0,0 1 0,-1 0 0,1-1 0,0 1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FCAEE-79AA-4E18-AC7F-F8C68DA39C1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6C15E-161B-4173-8F3F-F3DE6C3A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C15E-161B-4173-8F3F-F3DE6C3A05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7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3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7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0A93D22-BE22-46BC-B20E-0E86F27947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A916DAE-5744-4D0D-9066-DF39C987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B01F-CDF9-369E-B17B-2AB704740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9600" dirty="0"/>
              <a:t>Word order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9C2B9-C80D-CBB3-C577-74FA09E3E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What do? How inversion? Why grammar?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D08E3-812E-17F9-1AE7-071913242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016" y="0"/>
            <a:ext cx="4062984" cy="39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C67E6-E1A9-4768-3D6E-0DB801EC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Declarative sentences.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118FB5-F3BF-01C8-7B0B-07ACCBD08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82064"/>
              </p:ext>
            </p:extLst>
          </p:nvPr>
        </p:nvGraphicFramePr>
        <p:xfrm>
          <a:off x="146304" y="2267712"/>
          <a:ext cx="11878056" cy="241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028214-551A-1B56-3939-9F0BE4E4F2CB}"/>
              </a:ext>
            </a:extLst>
          </p:cNvPr>
          <p:cNvSpPr txBox="1"/>
          <p:nvPr/>
        </p:nvSpPr>
        <p:spPr>
          <a:xfrm>
            <a:off x="146304" y="5065776"/>
            <a:ext cx="171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The passenger network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54784-776B-7233-DB95-47F3E41CC6B2}"/>
              </a:ext>
            </a:extLst>
          </p:cNvPr>
          <p:cNvSpPr txBox="1"/>
          <p:nvPr/>
        </p:nvSpPr>
        <p:spPr>
          <a:xfrm>
            <a:off x="2109216" y="5468387"/>
            <a:ext cx="171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has been handling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33CA2-AD66-EFB6-8478-E93FE4256375}"/>
              </a:ext>
            </a:extLst>
          </p:cNvPr>
          <p:cNvSpPr txBox="1"/>
          <p:nvPr/>
        </p:nvSpPr>
        <p:spPr>
          <a:xfrm>
            <a:off x="4166616" y="4914389"/>
            <a:ext cx="1719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the problems of public transport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0CA5D-C619-E22C-552B-41F289504BE8}"/>
              </a:ext>
            </a:extLst>
          </p:cNvPr>
          <p:cNvSpPr txBox="1"/>
          <p:nvPr/>
        </p:nvSpPr>
        <p:spPr>
          <a:xfrm>
            <a:off x="6224016" y="5099054"/>
            <a:ext cx="171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quickly and efficiently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07181-CA8C-6EE5-30B7-997F3AAF638D}"/>
              </a:ext>
            </a:extLst>
          </p:cNvPr>
          <p:cNvSpPr txBox="1"/>
          <p:nvPr/>
        </p:nvSpPr>
        <p:spPr>
          <a:xfrm>
            <a:off x="8186928" y="5099054"/>
            <a:ext cx="2142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in and around large conurbations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19EA-972F-DB8E-B8C5-A2B3CCF7C076}"/>
              </a:ext>
            </a:extLst>
          </p:cNvPr>
          <p:cNvSpPr txBox="1"/>
          <p:nvPr/>
        </p:nvSpPr>
        <p:spPr>
          <a:xfrm>
            <a:off x="10329672" y="5283719"/>
            <a:ext cx="186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since it was established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99F832C-4837-EFF4-352B-01F89E7EFD20}"/>
                  </a:ext>
                </a:extLst>
              </p14:cNvPr>
              <p14:cNvContentPartPr/>
              <p14:nvPr/>
            </p14:nvContentPartPr>
            <p14:xfrm>
              <a:off x="213408" y="4379256"/>
              <a:ext cx="12259440" cy="1866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99F832C-4837-EFF4-352B-01F89E7EFD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5768" y="4361616"/>
                <a:ext cx="12295080" cy="19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699781-D0EA-34AF-A808-35C02471F430}"/>
                  </a:ext>
                </a:extLst>
              </p14:cNvPr>
              <p14:cNvContentPartPr/>
              <p14:nvPr/>
            </p14:nvContentPartPr>
            <p14:xfrm>
              <a:off x="12117888" y="5998536"/>
              <a:ext cx="43560" cy="111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699781-D0EA-34AF-A808-35C02471F4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99888" y="5980536"/>
                <a:ext cx="792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7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374B-F1B5-F726-EA8F-02341B8D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5" y="698202"/>
            <a:ext cx="9653254" cy="706964"/>
          </a:xfrm>
        </p:spPr>
        <p:txBody>
          <a:bodyPr/>
          <a:lstStyle/>
          <a:p>
            <a:r>
              <a:rPr lang="sr-Latn-RS" dirty="0"/>
              <a:t>Interrogative sentences: yes/no questions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3DDD30-AA06-BAB1-169E-F6FCEBC5B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140949"/>
              </p:ext>
            </p:extLst>
          </p:nvPr>
        </p:nvGraphicFramePr>
        <p:xfrm>
          <a:off x="339852" y="2130552"/>
          <a:ext cx="11512296" cy="203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41DC37-9916-7BC4-E09E-4F0B149350CD}"/>
              </a:ext>
            </a:extLst>
          </p:cNvPr>
          <p:cNvSpPr txBox="1"/>
          <p:nvPr/>
        </p:nvSpPr>
        <p:spPr>
          <a:xfrm>
            <a:off x="484632" y="4407408"/>
            <a:ext cx="1151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Was				Elizabeth					/				the Queen			in 1994?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C4E65-315D-59A3-EEE6-2156C0EB2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032" y="4436219"/>
            <a:ext cx="371888" cy="432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E2A6C-A308-9292-5725-3009AB849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08" y="4407408"/>
            <a:ext cx="371888" cy="432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E0470-246D-E0F4-E843-A2FAA7D34E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992" y="4436219"/>
            <a:ext cx="371888" cy="432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40043-3FCA-D520-16BE-E406A63C3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968" y="4436704"/>
            <a:ext cx="371888" cy="432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FB691-5861-6272-5DE3-ECABFFC07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032" y="5594459"/>
            <a:ext cx="371888" cy="43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29DC8-B2BB-BE17-8011-137E22A73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08" y="5594459"/>
            <a:ext cx="371888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9988A-9BAC-670F-4F37-449569E5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556" y="5594459"/>
            <a:ext cx="371888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B0C7D7-213A-9406-2348-A133A2F9E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968" y="5594459"/>
            <a:ext cx="371888" cy="432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75B99A-FA9E-4A40-AAC4-D60A5310C869}"/>
              </a:ext>
            </a:extLst>
          </p:cNvPr>
          <p:cNvSpPr txBox="1"/>
          <p:nvPr/>
        </p:nvSpPr>
        <p:spPr>
          <a:xfrm>
            <a:off x="484632" y="5594459"/>
            <a:ext cx="1151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Can				Howard				speak				English				fluently?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9E0810-7130-7EA4-00B9-7636450FEEB5}"/>
              </a:ext>
            </a:extLst>
          </p:cNvPr>
          <p:cNvSpPr txBox="1"/>
          <p:nvPr/>
        </p:nvSpPr>
        <p:spPr>
          <a:xfrm>
            <a:off x="5370592" y="4407408"/>
            <a:ext cx="156970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crowned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44FAAA-0CE4-08B9-52AA-5AF15B76C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05" y="-98421"/>
            <a:ext cx="1659923" cy="27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3DDD30-AA06-BAB1-169E-F6FCEBC5BF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852" y="2130552"/>
          <a:ext cx="11512296" cy="179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78FB691-5861-6272-5DE3-ECABFFC07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032" y="5594459"/>
            <a:ext cx="371888" cy="43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29DC8-B2BB-BE17-8011-137E22A73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08" y="5594459"/>
            <a:ext cx="371888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9988A-9BAC-670F-4F37-449569E5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556" y="5594459"/>
            <a:ext cx="371888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B0C7D7-213A-9406-2348-A133A2F9E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968" y="5594459"/>
            <a:ext cx="371888" cy="432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75B99A-FA9E-4A40-AAC4-D60A5310C869}"/>
              </a:ext>
            </a:extLst>
          </p:cNvPr>
          <p:cNvSpPr txBox="1"/>
          <p:nvPr/>
        </p:nvSpPr>
        <p:spPr>
          <a:xfrm>
            <a:off x="339852" y="5580053"/>
            <a:ext cx="1206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What					do						you				drive			alone to work?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07B1-0477-6680-16F9-D6D22995D419}"/>
              </a:ext>
            </a:extLst>
          </p:cNvPr>
          <p:cNvSpPr txBox="1"/>
          <p:nvPr/>
        </p:nvSpPr>
        <p:spPr>
          <a:xfrm>
            <a:off x="458724" y="4235397"/>
            <a:ext cx="1127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 drive </a:t>
            </a:r>
            <a:r>
              <a:rPr lang="sr-Latn-R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car </a:t>
            </a:r>
            <a:r>
              <a:rPr lang="sr-Latn-RS" sz="2800" dirty="0"/>
              <a:t>alone to work every day. – </a:t>
            </a:r>
            <a:r>
              <a:rPr lang="sr-Latn-RS" sz="2400" dirty="0"/>
              <a:t>for objects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9AA7B-0C9A-D574-C1E0-965DC2377E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10384" r="11086" b="3397"/>
          <a:stretch/>
        </p:blipFill>
        <p:spPr>
          <a:xfrm>
            <a:off x="0" y="0"/>
            <a:ext cx="3547872" cy="2401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9374B-F1B5-F726-EA8F-02341B8D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202" y="913796"/>
            <a:ext cx="8712946" cy="706964"/>
          </a:xfrm>
        </p:spPr>
        <p:txBody>
          <a:bodyPr/>
          <a:lstStyle/>
          <a:p>
            <a:r>
              <a:rPr lang="sr-Latn-RS" dirty="0"/>
              <a:t>Interrogative sentences: wh-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3DDD30-AA06-BAB1-169E-F6FCEBC5B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027190"/>
              </p:ext>
            </p:extLst>
          </p:nvPr>
        </p:nvGraphicFramePr>
        <p:xfrm>
          <a:off x="339852" y="2130552"/>
          <a:ext cx="11512296" cy="179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78FB691-5861-6272-5DE3-ECABFFC07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840" y="5594459"/>
            <a:ext cx="371888" cy="43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29DC8-B2BB-BE17-8011-137E22A73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956" y="5594459"/>
            <a:ext cx="371888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9988A-9BAC-670F-4F37-449569E5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7560" y="5594458"/>
            <a:ext cx="371888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B0C7D7-213A-9406-2348-A133A2F9E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152" y="5565119"/>
            <a:ext cx="371888" cy="432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75B99A-FA9E-4A40-AAC4-D60A5310C869}"/>
              </a:ext>
            </a:extLst>
          </p:cNvPr>
          <p:cNvSpPr txBox="1"/>
          <p:nvPr/>
        </p:nvSpPr>
        <p:spPr>
          <a:xfrm>
            <a:off x="22844" y="5550713"/>
            <a:ext cx="1232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Whose			car				do				you			drive			</a:t>
            </a:r>
            <a:r>
              <a:rPr lang="sr-Latn-RS" sz="2200" dirty="0"/>
              <a:t>alone to work</a:t>
            </a:r>
            <a:r>
              <a:rPr lang="sr-Latn-RS" sz="2400" dirty="0"/>
              <a:t>?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07B1-0477-6680-16F9-D6D22995D419}"/>
              </a:ext>
            </a:extLst>
          </p:cNvPr>
          <p:cNvSpPr txBox="1"/>
          <p:nvPr/>
        </p:nvSpPr>
        <p:spPr>
          <a:xfrm>
            <a:off x="458724" y="4235397"/>
            <a:ext cx="1127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 drive </a:t>
            </a:r>
            <a:r>
              <a:rPr lang="sr-Latn-R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sr-Latn-RS" sz="2800" dirty="0"/>
              <a:t>car alone to work every day. – </a:t>
            </a:r>
            <a:r>
              <a:rPr lang="sr-Latn-RS" sz="2400" dirty="0"/>
              <a:t>for objects’ possession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9374B-F1B5-F726-EA8F-02341B8D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62" y="830687"/>
            <a:ext cx="8712946" cy="706964"/>
          </a:xfrm>
        </p:spPr>
        <p:txBody>
          <a:bodyPr/>
          <a:lstStyle/>
          <a:p>
            <a:r>
              <a:rPr lang="sr-Latn-RS" dirty="0"/>
              <a:t>Interrogative sentences: wh- questions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C47626-A89A-A668-3A53-C399F2123E85}"/>
              </a:ext>
            </a:extLst>
          </p:cNvPr>
          <p:cNvSpPr txBox="1"/>
          <p:nvPr/>
        </p:nvSpPr>
        <p:spPr>
          <a:xfrm>
            <a:off x="3118104" y="3235190"/>
            <a:ext cx="623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/>
              <a:t>	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2F7BD0-B595-7AF0-927B-D0496CBFC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4364" y="5594459"/>
            <a:ext cx="37188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374B-F1B5-F726-EA8F-02341B8D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653254" cy="706964"/>
          </a:xfrm>
        </p:spPr>
        <p:txBody>
          <a:bodyPr/>
          <a:lstStyle/>
          <a:p>
            <a:r>
              <a:rPr lang="sr-Latn-RS" dirty="0"/>
              <a:t>Interrogative sentences: wh- questions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3DDD30-AA06-BAB1-169E-F6FCEBC5B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404261"/>
              </p:ext>
            </p:extLst>
          </p:nvPr>
        </p:nvGraphicFramePr>
        <p:xfrm>
          <a:off x="339852" y="2130552"/>
          <a:ext cx="11512296" cy="179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78FB691-5861-6272-5DE3-ECABFFC07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032" y="5594459"/>
            <a:ext cx="371888" cy="43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29DC8-B2BB-BE17-8011-137E22A73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08" y="5594459"/>
            <a:ext cx="371888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9988A-9BAC-670F-4F37-449569E5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556" y="5594459"/>
            <a:ext cx="371888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B0C7D7-213A-9406-2348-A133A2F9E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968" y="5594459"/>
            <a:ext cx="371888" cy="432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75B99A-FA9E-4A40-AAC4-D60A5310C869}"/>
              </a:ext>
            </a:extLst>
          </p:cNvPr>
          <p:cNvSpPr txBox="1"/>
          <p:nvPr/>
        </p:nvSpPr>
        <p:spPr>
          <a:xfrm>
            <a:off x="-64770" y="5594459"/>
            <a:ext cx="12321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How/where/when		do						you				drive			your car?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07B1-0477-6680-16F9-D6D22995D419}"/>
              </a:ext>
            </a:extLst>
          </p:cNvPr>
          <p:cNvSpPr txBox="1"/>
          <p:nvPr/>
        </p:nvSpPr>
        <p:spPr>
          <a:xfrm>
            <a:off x="458724" y="4235397"/>
            <a:ext cx="1127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 drive my car </a:t>
            </a:r>
            <a:r>
              <a:rPr lang="sr-Latn-R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alone to work every day</a:t>
            </a:r>
            <a:r>
              <a:rPr lang="sr-Latn-RS" sz="2800" dirty="0"/>
              <a:t>. – </a:t>
            </a:r>
            <a:r>
              <a:rPr lang="sr-Latn-RS" sz="2400" dirty="0"/>
              <a:t>for adverbs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54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374B-F1B5-F726-EA8F-02341B8D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24" y="1309116"/>
            <a:ext cx="9653254" cy="706964"/>
          </a:xfrm>
        </p:spPr>
        <p:txBody>
          <a:bodyPr/>
          <a:lstStyle/>
          <a:p>
            <a:r>
              <a:rPr lang="sr-Latn-RS" dirty="0"/>
              <a:t>Interrogative sentences: wh- questions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3DDD30-AA06-BAB1-169E-F6FCEBC5B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431792"/>
              </p:ext>
            </p:extLst>
          </p:nvPr>
        </p:nvGraphicFramePr>
        <p:xfrm>
          <a:off x="339852" y="2130552"/>
          <a:ext cx="11512296" cy="179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78FB691-5861-6272-5DE3-ECABFFC07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032" y="5594459"/>
            <a:ext cx="371888" cy="43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29DC8-B2BB-BE17-8011-137E22A73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08" y="5594459"/>
            <a:ext cx="371888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9988A-9BAC-670F-4F37-449569E5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556" y="5594459"/>
            <a:ext cx="371888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B0C7D7-213A-9406-2348-A133A2F9E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968" y="5594459"/>
            <a:ext cx="371888" cy="432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75B99A-FA9E-4A40-AAC4-D60A5310C869}"/>
              </a:ext>
            </a:extLst>
          </p:cNvPr>
          <p:cNvSpPr txBox="1"/>
          <p:nvPr/>
        </p:nvSpPr>
        <p:spPr>
          <a:xfrm>
            <a:off x="339852" y="5580053"/>
            <a:ext cx="1206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Who				drives					your car				/				alone to work?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07B1-0477-6680-16F9-D6D22995D419}"/>
              </a:ext>
            </a:extLst>
          </p:cNvPr>
          <p:cNvSpPr txBox="1"/>
          <p:nvPr/>
        </p:nvSpPr>
        <p:spPr>
          <a:xfrm>
            <a:off x="458724" y="4235397"/>
            <a:ext cx="1127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Latn-RS" sz="2800" dirty="0"/>
              <a:t> drive my car alone to work every day. – </a:t>
            </a:r>
            <a:r>
              <a:rPr lang="sr-Latn-RS" sz="2400" dirty="0"/>
              <a:t>for the subject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30BB1-4525-3686-3B46-CFACF26FB37E}"/>
              </a:ext>
            </a:extLst>
          </p:cNvPr>
          <p:cNvSpPr txBox="1"/>
          <p:nvPr/>
        </p:nvSpPr>
        <p:spPr>
          <a:xfrm>
            <a:off x="147828" y="2384708"/>
            <a:ext cx="11896344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/>
              <a:t>Therefore, questions about subjects do not use the inversion (interrogative word order!</a:t>
            </a:r>
            <a:endParaRPr lang="en-US" sz="4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D3236B-D603-AD6F-56BF-CF67B72DC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70" y="5543"/>
            <a:ext cx="3003130" cy="22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937C-D9B6-07E4-1235-6996AB8A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order of adjectives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DB633F-BFA6-2AC6-0BD5-A424C3BADF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2" y="2508663"/>
            <a:ext cx="4985215" cy="394700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E1D84-6D99-6448-28FB-7CDA82694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440744" cy="3852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For lunch, I had</a:t>
            </a:r>
          </a:p>
          <a:p>
            <a:r>
              <a:rPr lang="sr-Latn-RS" dirty="0"/>
              <a:t>one</a:t>
            </a:r>
          </a:p>
          <a:p>
            <a:r>
              <a:rPr lang="sr-Latn-RS" dirty="0"/>
              <a:t>awful</a:t>
            </a:r>
          </a:p>
          <a:p>
            <a:r>
              <a:rPr lang="sr-Latn-RS" dirty="0"/>
              <a:t>giant</a:t>
            </a:r>
          </a:p>
          <a:p>
            <a:r>
              <a:rPr lang="sr-Latn-RS" dirty="0"/>
              <a:t>round wooden plate of something that tasted like an</a:t>
            </a:r>
          </a:p>
          <a:p>
            <a:r>
              <a:rPr lang="sr-Latn-RS" dirty="0"/>
              <a:t>old</a:t>
            </a:r>
          </a:p>
          <a:p>
            <a:r>
              <a:rPr lang="sr-Latn-RS" dirty="0"/>
              <a:t>brown</a:t>
            </a:r>
          </a:p>
          <a:p>
            <a:r>
              <a:rPr lang="sr-Latn-RS" dirty="0"/>
              <a:t>Hungarian stew.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92B6E-0EE4-8053-A784-5FE5A85CF691}"/>
              </a:ext>
            </a:extLst>
          </p:cNvPr>
          <p:cNvGrpSpPr/>
          <p:nvPr/>
        </p:nvGrpSpPr>
        <p:grpSpPr>
          <a:xfrm>
            <a:off x="1481328" y="6482736"/>
            <a:ext cx="1767960" cy="247680"/>
            <a:chOff x="1481328" y="6482736"/>
            <a:chExt cx="1767960" cy="2476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FD91A1-F7D1-C9E8-9708-C46E9DC17B20}"/>
                    </a:ext>
                  </a:extLst>
                </p14:cNvPr>
                <p14:cNvContentPartPr/>
                <p14:nvPr/>
              </p14:nvContentPartPr>
              <p14:xfrm>
                <a:off x="2596608" y="6494256"/>
                <a:ext cx="652680" cy="208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FD91A1-F7D1-C9E8-9708-C46E9DC17B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78968" y="6476616"/>
                  <a:ext cx="688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38F7BC-4719-78D3-A86A-D1EAC729D250}"/>
                    </a:ext>
                  </a:extLst>
                </p14:cNvPr>
                <p14:cNvContentPartPr/>
                <p14:nvPr/>
              </p14:nvContentPartPr>
              <p14:xfrm>
                <a:off x="2587248" y="6504336"/>
                <a:ext cx="152280" cy="155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38F7BC-4719-78D3-A86A-D1EAC729D2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69608" y="6486336"/>
                  <a:ext cx="187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B3AB58-D963-87DD-DEEA-3C612D813C2E}"/>
                    </a:ext>
                  </a:extLst>
                </p14:cNvPr>
                <p14:cNvContentPartPr/>
                <p14:nvPr/>
              </p14:nvContentPartPr>
              <p14:xfrm>
                <a:off x="1481328" y="6482736"/>
                <a:ext cx="710640" cy="247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B3AB58-D963-87DD-DEEA-3C612D813C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3328" y="6465096"/>
                  <a:ext cx="74628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8EC4032-8CBF-1F9F-2C47-02FF4512FC61}"/>
                  </a:ext>
                </a:extLst>
              </p14:cNvPr>
              <p14:cNvContentPartPr/>
              <p14:nvPr/>
            </p14:nvContentPartPr>
            <p14:xfrm>
              <a:off x="1473768" y="6485976"/>
              <a:ext cx="144720" cy="142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8EC4032-8CBF-1F9F-2C47-02FF4512FC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56128" y="6468336"/>
                <a:ext cx="18036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15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063E-02C5-B64B-28D4-79465502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order of adjectives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F0C33-13CB-700D-1A2E-7D51F5BE5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82" y="2268688"/>
            <a:ext cx="5852917" cy="4589312"/>
          </a:xfrm>
        </p:spPr>
      </p:pic>
    </p:spTree>
    <p:extLst>
      <p:ext uri="{BB962C8B-B14F-4D97-AF65-F5344CB8AC3E}">
        <p14:creationId xmlns:p14="http://schemas.microsoft.com/office/powerpoint/2010/main" val="3583354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</TotalTime>
  <Words>497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Word order</vt:lpstr>
      <vt:lpstr>Declarative sentences.</vt:lpstr>
      <vt:lpstr>Interrogative sentences: yes/no questions</vt:lpstr>
      <vt:lpstr>Interrogative sentences: wh- questions</vt:lpstr>
      <vt:lpstr>Interrogative sentences: wh- questions</vt:lpstr>
      <vt:lpstr>Interrogative sentences: wh- questions</vt:lpstr>
      <vt:lpstr>Interrogative sentences: wh- questions</vt:lpstr>
      <vt:lpstr>The order of adjectives</vt:lpstr>
      <vt:lpstr>The order of adjectives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order</dc:title>
  <dc:creator>User</dc:creator>
  <cp:lastModifiedBy>User</cp:lastModifiedBy>
  <cp:revision>13</cp:revision>
  <dcterms:created xsi:type="dcterms:W3CDTF">2024-03-03T20:42:02Z</dcterms:created>
  <dcterms:modified xsi:type="dcterms:W3CDTF">2024-03-03T22:52:57Z</dcterms:modified>
</cp:coreProperties>
</file>