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2D94-B788-4390-896C-4BD2834D563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E1F2-2AB5-4983-B525-E95AB315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2D94-B788-4390-896C-4BD2834D563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E1F2-2AB5-4983-B525-E95AB315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5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2D94-B788-4390-896C-4BD2834D563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E1F2-2AB5-4983-B525-E95AB315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4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2D94-B788-4390-896C-4BD2834D563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E1F2-2AB5-4983-B525-E95AB315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5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2D94-B788-4390-896C-4BD2834D563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E1F2-2AB5-4983-B525-E95AB315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6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2D94-B788-4390-896C-4BD2834D563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E1F2-2AB5-4983-B525-E95AB315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0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2D94-B788-4390-896C-4BD2834D563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E1F2-2AB5-4983-B525-E95AB315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5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2D94-B788-4390-896C-4BD2834D563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E1F2-2AB5-4983-B525-E95AB315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1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2D94-B788-4390-896C-4BD2834D563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E1F2-2AB5-4983-B525-E95AB315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0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2D94-B788-4390-896C-4BD2834D563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E1F2-2AB5-4983-B525-E95AB315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9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2D94-B788-4390-896C-4BD2834D563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E1F2-2AB5-4983-B525-E95AB315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7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D2D94-B788-4390-896C-4BD2834D563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9E1F2-2AB5-4983-B525-E95AB315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0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Predavanja</a:t>
            </a:r>
            <a:r>
              <a:rPr lang="en-US" dirty="0" smtClean="0"/>
              <a:t> </a:t>
            </a:r>
            <a:r>
              <a:rPr lang="en-US" dirty="0" smtClean="0"/>
              <a:t>15  </a:t>
            </a:r>
            <a:r>
              <a:rPr lang="en-US" smtClean="0"/>
              <a:t>i </a:t>
            </a:r>
            <a:r>
              <a:rPr lang="en-US" dirty="0" smtClean="0"/>
              <a:t>22.04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Motori</a:t>
            </a:r>
            <a:r>
              <a:rPr lang="en-US" dirty="0" smtClean="0"/>
              <a:t> </a:t>
            </a:r>
            <a:r>
              <a:rPr lang="en-US" dirty="0" err="1" smtClean="0"/>
              <a:t>jednosmerne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njihova</a:t>
            </a:r>
            <a:r>
              <a:rPr lang="en-US" dirty="0" smtClean="0"/>
              <a:t> </a:t>
            </a:r>
            <a:r>
              <a:rPr lang="en-US" dirty="0" err="1" smtClean="0"/>
              <a:t>primena</a:t>
            </a:r>
            <a:r>
              <a:rPr lang="en-US" dirty="0" smtClean="0"/>
              <a:t> u </a:t>
            </a:r>
            <a:r>
              <a:rPr lang="en-US" dirty="0" err="1" smtClean="0"/>
              <a:t>elektrovučnim</a:t>
            </a:r>
            <a:r>
              <a:rPr lang="en-US" dirty="0" smtClean="0"/>
              <a:t> </a:t>
            </a:r>
            <a:r>
              <a:rPr lang="en-US" dirty="0" err="1" smtClean="0"/>
              <a:t>vozilima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0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4833" y="121920"/>
            <a:ext cx="78581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771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7873"/>
            <a:ext cx="12192000" cy="472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002"/>
            <a:ext cx="12192000" cy="593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14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Uprošćena</a:t>
            </a:r>
            <a:r>
              <a:rPr lang="en-US" dirty="0" smtClean="0"/>
              <a:t> </a:t>
            </a:r>
            <a:r>
              <a:rPr lang="en-US" dirty="0" err="1" smtClean="0"/>
              <a:t>analitička</a:t>
            </a:r>
            <a:r>
              <a:rPr lang="en-US" dirty="0" smtClean="0"/>
              <a:t> </a:t>
            </a:r>
            <a:r>
              <a:rPr lang="en-US" dirty="0" err="1" smtClean="0"/>
              <a:t>zavisnost</a:t>
            </a:r>
            <a:r>
              <a:rPr lang="en-US" dirty="0" smtClean="0"/>
              <a:t> </a:t>
            </a:r>
            <a:r>
              <a:rPr lang="en-US" dirty="0" err="1" smtClean="0"/>
              <a:t>fluksa</a:t>
            </a:r>
            <a:r>
              <a:rPr lang="en-US" dirty="0" smtClean="0"/>
              <a:t> od </a:t>
            </a:r>
            <a:r>
              <a:rPr lang="en-US" dirty="0" err="1" smtClean="0"/>
              <a:t>pobudne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3241" y="1825625"/>
            <a:ext cx="55055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87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58" y="365126"/>
            <a:ext cx="10444042" cy="530708"/>
          </a:xfrm>
        </p:spPr>
        <p:txBody>
          <a:bodyPr>
            <a:normAutofit/>
          </a:bodyPr>
          <a:lstStyle/>
          <a:p>
            <a:pPr algn="ctr"/>
            <a:r>
              <a:rPr lang="en-US" sz="1800" dirty="0" err="1" smtClean="0"/>
              <a:t>Glavne</a:t>
            </a:r>
            <a:r>
              <a:rPr lang="en-US" sz="1800" dirty="0" smtClean="0"/>
              <a:t> </a:t>
            </a:r>
            <a:r>
              <a:rPr lang="en-US" sz="1800" dirty="0" err="1" smtClean="0"/>
              <a:t>karakteristike</a:t>
            </a:r>
            <a:r>
              <a:rPr lang="en-US" sz="1800" dirty="0" smtClean="0"/>
              <a:t> </a:t>
            </a:r>
            <a:r>
              <a:rPr lang="en-US" sz="1800" dirty="0" err="1" smtClean="0"/>
              <a:t>motora</a:t>
            </a:r>
            <a:r>
              <a:rPr lang="en-US" sz="1800" dirty="0" smtClean="0"/>
              <a:t>  </a:t>
            </a:r>
            <a:r>
              <a:rPr lang="en-US" sz="1800" dirty="0" err="1" smtClean="0"/>
              <a:t>jednosmerne</a:t>
            </a:r>
            <a:r>
              <a:rPr lang="en-US" sz="1800" dirty="0" smtClean="0"/>
              <a:t> </a:t>
            </a:r>
            <a:r>
              <a:rPr lang="en-US" sz="1800" dirty="0" err="1" smtClean="0"/>
              <a:t>struje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673" y="1988082"/>
            <a:ext cx="6859036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42" y="849417"/>
            <a:ext cx="10313220" cy="6008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305" y="4011459"/>
            <a:ext cx="3886742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54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Mehanička</a:t>
            </a:r>
            <a:r>
              <a:rPr lang="en-US" dirty="0" smtClean="0"/>
              <a:t> </a:t>
            </a:r>
            <a:r>
              <a:rPr lang="en-US" dirty="0" err="1" smtClean="0"/>
              <a:t>karakteristika</a:t>
            </a:r>
            <a:r>
              <a:rPr lang="en-US" dirty="0" smtClean="0"/>
              <a:t> </a:t>
            </a:r>
            <a:r>
              <a:rPr lang="en-US" dirty="0" err="1" smtClean="0"/>
              <a:t>vučnog</a:t>
            </a:r>
            <a:r>
              <a:rPr lang="en-US" dirty="0" smtClean="0"/>
              <a:t> </a:t>
            </a:r>
            <a:r>
              <a:rPr lang="en-US" dirty="0" err="1" smtClean="0"/>
              <a:t>motora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593" y="1825625"/>
            <a:ext cx="66288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30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Regulisanje</a:t>
            </a:r>
            <a:r>
              <a:rPr lang="en-US" dirty="0" smtClean="0"/>
              <a:t> </a:t>
            </a:r>
            <a:r>
              <a:rPr lang="en-US" dirty="0" err="1" smtClean="0"/>
              <a:t>brzine-režim</a:t>
            </a:r>
            <a:r>
              <a:rPr lang="en-US" dirty="0" smtClean="0"/>
              <a:t> </a:t>
            </a:r>
            <a:r>
              <a:rPr lang="en-US" dirty="0" err="1" smtClean="0"/>
              <a:t>ubrzanja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343" y="1844192"/>
            <a:ext cx="5173657" cy="3651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406" y="1812014"/>
            <a:ext cx="5839188" cy="3715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986" y="5635452"/>
            <a:ext cx="4585925" cy="11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20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Slabljenje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r>
              <a:rPr lang="en-US" dirty="0" smtClean="0"/>
              <a:t> </a:t>
            </a:r>
            <a:r>
              <a:rPr lang="en-US" dirty="0" err="1" smtClean="0"/>
              <a:t>statora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267" y="1899891"/>
            <a:ext cx="6232997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922" y="3262989"/>
            <a:ext cx="40005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82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644" y="1488149"/>
            <a:ext cx="3067050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727" y="3075995"/>
            <a:ext cx="84582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1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PROMENA SMERA KRETANJA VUČNOG MOTORA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957" y="1825625"/>
            <a:ext cx="71080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8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OSNOVNI PRINCIPI ELEKTROMEHANIČKE KONVERZIJE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2214" y="2589555"/>
            <a:ext cx="5181600" cy="247923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9800" y="2717069"/>
            <a:ext cx="5181600" cy="23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8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ELEKTRIČNO KOČENJE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4689" y="1825625"/>
            <a:ext cx="82426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2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025"/>
            <a:ext cx="12192000" cy="45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21" y="566737"/>
            <a:ext cx="1158240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0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914400"/>
            <a:ext cx="106775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6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2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469" y="2641003"/>
            <a:ext cx="3120694" cy="2030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405" y="2173045"/>
            <a:ext cx="5728447" cy="351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24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30" y="0"/>
            <a:ext cx="10606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523875"/>
            <a:ext cx="10075433" cy="591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637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46</Words>
  <Application>Microsoft Office PowerPoint</Application>
  <PresentationFormat>Widescreen</PresentationFormat>
  <Paragraphs>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Predavanja 15  i 22.04</vt:lpstr>
      <vt:lpstr>OSNOVNI PRINCIPI ELEKTROMEHANIČKE KONVERZIJE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Uprošćena analitička zavisnost fluksa od pobudne struje</vt:lpstr>
      <vt:lpstr>Glavne karakteristike motora  jednosmerne struje</vt:lpstr>
      <vt:lpstr>Mehanička karakteristika vučnog motora</vt:lpstr>
      <vt:lpstr>Regulisanje brzine-režim ubrzanja</vt:lpstr>
      <vt:lpstr>Slabljenje polja statora</vt:lpstr>
      <vt:lpstr>PowerPoint Presentation</vt:lpstr>
      <vt:lpstr>PROMENA SMERA KRETANJA VUČNOG MOTORA</vt:lpstr>
      <vt:lpstr>ELEKTRIČNO KOČENJE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Predavanja 15.04.2021</dc:title>
  <dc:creator>Dragutin Kostic</dc:creator>
  <cp:lastModifiedBy>Dragutin Kostic</cp:lastModifiedBy>
  <cp:revision>15</cp:revision>
  <dcterms:created xsi:type="dcterms:W3CDTF">2021-04-14T20:20:43Z</dcterms:created>
  <dcterms:modified xsi:type="dcterms:W3CDTF">2021-04-22T19:15:54Z</dcterms:modified>
</cp:coreProperties>
</file>