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3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2D94-B788-4390-896C-4BD2834D563A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E1F2-2AB5-4983-B525-E95AB315E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827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2D94-B788-4390-896C-4BD2834D563A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E1F2-2AB5-4983-B525-E95AB315E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552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2D94-B788-4390-896C-4BD2834D563A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E1F2-2AB5-4983-B525-E95AB315E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740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2D94-B788-4390-896C-4BD2834D563A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E1F2-2AB5-4983-B525-E95AB315E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958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2D94-B788-4390-896C-4BD2834D563A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E1F2-2AB5-4983-B525-E95AB315E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363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2D94-B788-4390-896C-4BD2834D563A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E1F2-2AB5-4983-B525-E95AB315E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02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2D94-B788-4390-896C-4BD2834D563A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E1F2-2AB5-4983-B525-E95AB315E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753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2D94-B788-4390-896C-4BD2834D563A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E1F2-2AB5-4983-B525-E95AB315E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915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2D94-B788-4390-896C-4BD2834D563A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E1F2-2AB5-4983-B525-E95AB315E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507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2D94-B788-4390-896C-4BD2834D563A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E1F2-2AB5-4983-B525-E95AB315E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95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2D94-B788-4390-896C-4BD2834D563A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E1F2-2AB5-4983-B525-E95AB315E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27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D2D94-B788-4390-896C-4BD2834D563A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9E1F2-2AB5-4983-B525-E95AB315E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904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Predavanja</a:t>
            </a:r>
            <a:r>
              <a:rPr lang="en-US" dirty="0" smtClean="0"/>
              <a:t> </a:t>
            </a:r>
            <a:r>
              <a:rPr lang="en-US" dirty="0" smtClean="0"/>
              <a:t>15  </a:t>
            </a:r>
            <a:r>
              <a:rPr lang="en-US" smtClean="0"/>
              <a:t>i </a:t>
            </a:r>
            <a:r>
              <a:rPr lang="en-US" dirty="0" smtClean="0"/>
              <a:t>22.04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Motori</a:t>
            </a:r>
            <a:r>
              <a:rPr lang="en-US" dirty="0" smtClean="0"/>
              <a:t> </a:t>
            </a:r>
            <a:r>
              <a:rPr lang="en-US" dirty="0" err="1" smtClean="0"/>
              <a:t>jednosmerne</a:t>
            </a:r>
            <a:r>
              <a:rPr lang="en-US" dirty="0" smtClean="0"/>
              <a:t> </a:t>
            </a:r>
            <a:r>
              <a:rPr lang="en-US" dirty="0" err="1" smtClean="0"/>
              <a:t>struje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njihova</a:t>
            </a:r>
            <a:r>
              <a:rPr lang="en-US" dirty="0" smtClean="0"/>
              <a:t> </a:t>
            </a:r>
            <a:r>
              <a:rPr lang="en-US" dirty="0" err="1" smtClean="0"/>
              <a:t>primena</a:t>
            </a:r>
            <a:r>
              <a:rPr lang="en-US" dirty="0" smtClean="0"/>
              <a:t> u </a:t>
            </a:r>
            <a:r>
              <a:rPr lang="en-US" dirty="0" err="1" smtClean="0"/>
              <a:t>elektrovučnim</a:t>
            </a:r>
            <a:r>
              <a:rPr lang="en-US" dirty="0" smtClean="0"/>
              <a:t> </a:t>
            </a:r>
            <a:r>
              <a:rPr lang="en-US" dirty="0" err="1" smtClean="0"/>
              <a:t>vozilima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608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4833" y="121920"/>
            <a:ext cx="7858125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771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7873"/>
            <a:ext cx="12192000" cy="472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5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2002"/>
            <a:ext cx="12192000" cy="593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14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Uprošćena</a:t>
            </a:r>
            <a:r>
              <a:rPr lang="en-US" dirty="0" smtClean="0"/>
              <a:t> </a:t>
            </a:r>
            <a:r>
              <a:rPr lang="en-US" dirty="0" err="1" smtClean="0"/>
              <a:t>analitička</a:t>
            </a:r>
            <a:r>
              <a:rPr lang="en-US" dirty="0" smtClean="0"/>
              <a:t> </a:t>
            </a:r>
            <a:r>
              <a:rPr lang="en-US" dirty="0" err="1" smtClean="0"/>
              <a:t>zavisnost</a:t>
            </a:r>
            <a:r>
              <a:rPr lang="en-US" dirty="0" smtClean="0"/>
              <a:t> </a:t>
            </a:r>
            <a:r>
              <a:rPr lang="en-US" dirty="0" err="1" smtClean="0"/>
              <a:t>fluksa</a:t>
            </a:r>
            <a:r>
              <a:rPr lang="en-US" dirty="0" smtClean="0"/>
              <a:t> od </a:t>
            </a:r>
            <a:r>
              <a:rPr lang="en-US" dirty="0" err="1" smtClean="0"/>
              <a:t>pobudne</a:t>
            </a:r>
            <a:r>
              <a:rPr lang="en-US" dirty="0" smtClean="0"/>
              <a:t> </a:t>
            </a:r>
            <a:r>
              <a:rPr lang="en-US" dirty="0" err="1" smtClean="0"/>
              <a:t>struje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3241" y="1825625"/>
            <a:ext cx="550551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887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758" y="365126"/>
            <a:ext cx="10444042" cy="530708"/>
          </a:xfrm>
        </p:spPr>
        <p:txBody>
          <a:bodyPr>
            <a:normAutofit/>
          </a:bodyPr>
          <a:lstStyle/>
          <a:p>
            <a:pPr algn="ctr"/>
            <a:r>
              <a:rPr lang="en-US" sz="1800" dirty="0" err="1" smtClean="0"/>
              <a:t>Glavne</a:t>
            </a:r>
            <a:r>
              <a:rPr lang="en-US" sz="1800" dirty="0" smtClean="0"/>
              <a:t> </a:t>
            </a:r>
            <a:r>
              <a:rPr lang="en-US" sz="1800" dirty="0" err="1" smtClean="0"/>
              <a:t>karakteristike</a:t>
            </a:r>
            <a:r>
              <a:rPr lang="en-US" sz="1800" dirty="0" smtClean="0"/>
              <a:t> </a:t>
            </a:r>
            <a:r>
              <a:rPr lang="en-US" sz="1800" dirty="0" err="1" smtClean="0"/>
              <a:t>motora</a:t>
            </a:r>
            <a:r>
              <a:rPr lang="en-US" sz="1800" dirty="0" smtClean="0"/>
              <a:t>  </a:t>
            </a:r>
            <a:r>
              <a:rPr lang="en-US" sz="1800" dirty="0" err="1" smtClean="0"/>
              <a:t>jednosmerne</a:t>
            </a:r>
            <a:r>
              <a:rPr lang="en-US" sz="1800" dirty="0" smtClean="0"/>
              <a:t> </a:t>
            </a:r>
            <a:r>
              <a:rPr lang="en-US" sz="1800" dirty="0" err="1" smtClean="0"/>
              <a:t>struje</a:t>
            </a:r>
            <a:endParaRPr lang="en-US" sz="1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4673" y="1988082"/>
            <a:ext cx="6859036" cy="43513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42" y="849417"/>
            <a:ext cx="10313220" cy="60085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6305" y="4011459"/>
            <a:ext cx="3886742" cy="91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54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Mehanička</a:t>
            </a:r>
            <a:r>
              <a:rPr lang="en-US" dirty="0" smtClean="0"/>
              <a:t> </a:t>
            </a:r>
            <a:r>
              <a:rPr lang="en-US" dirty="0" err="1" smtClean="0"/>
              <a:t>karakteristika</a:t>
            </a:r>
            <a:r>
              <a:rPr lang="en-US" dirty="0" smtClean="0"/>
              <a:t> </a:t>
            </a:r>
            <a:r>
              <a:rPr lang="en-US" dirty="0" err="1" smtClean="0"/>
              <a:t>vučnog</a:t>
            </a:r>
            <a:r>
              <a:rPr lang="en-US" dirty="0" smtClean="0"/>
              <a:t> </a:t>
            </a:r>
            <a:r>
              <a:rPr lang="en-US" dirty="0" err="1" smtClean="0"/>
              <a:t>motora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1593" y="1825625"/>
            <a:ext cx="662881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30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Regulisanje</a:t>
            </a:r>
            <a:r>
              <a:rPr lang="en-US" dirty="0" smtClean="0"/>
              <a:t> </a:t>
            </a:r>
            <a:r>
              <a:rPr lang="en-US" dirty="0" err="1" smtClean="0"/>
              <a:t>brzine-režim</a:t>
            </a:r>
            <a:r>
              <a:rPr lang="en-US" dirty="0" smtClean="0"/>
              <a:t> </a:t>
            </a:r>
            <a:r>
              <a:rPr lang="en-US" dirty="0" err="1" smtClean="0"/>
              <a:t>ubrzanja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2343" y="1844192"/>
            <a:ext cx="5173657" cy="36514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406" y="1812014"/>
            <a:ext cx="5839188" cy="37158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986" y="5635452"/>
            <a:ext cx="4585925" cy="11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220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Slabljenje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r>
              <a:rPr lang="en-US" dirty="0" smtClean="0"/>
              <a:t> </a:t>
            </a:r>
            <a:r>
              <a:rPr lang="en-US" dirty="0" err="1" smtClean="0"/>
              <a:t>statora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9267" y="1899891"/>
            <a:ext cx="6232997" cy="43513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922" y="3262989"/>
            <a:ext cx="40005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282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9644" y="1488149"/>
            <a:ext cx="3067050" cy="1514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3727" y="3075995"/>
            <a:ext cx="84582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91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PROMENA SMERA KRETANJA VUČNOG MOTORA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1957" y="1825625"/>
            <a:ext cx="710808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288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OSNOVNI PRINCIPI ELEKTROMEHANIČKE KONVERZIJE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2214" y="2589555"/>
            <a:ext cx="5181600" cy="2479234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19800" y="2717069"/>
            <a:ext cx="5181600" cy="231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863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ELEKTRIČNO KOČENJE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4689" y="1825625"/>
            <a:ext cx="824262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922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4025"/>
            <a:ext cx="12192000" cy="45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95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21" y="566737"/>
            <a:ext cx="11582400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08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37" y="914400"/>
            <a:ext cx="1067752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465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820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469" y="2641003"/>
            <a:ext cx="3120694" cy="20306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4405" y="2173045"/>
            <a:ext cx="5728447" cy="351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124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530" y="0"/>
            <a:ext cx="10606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7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199" y="523875"/>
            <a:ext cx="10075433" cy="5919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0637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46</Words>
  <Application>Microsoft Office PowerPoint</Application>
  <PresentationFormat>Widescreen</PresentationFormat>
  <Paragraphs>10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Predavanja 15  i 22.04</vt:lpstr>
      <vt:lpstr>OSNOVNI PRINCIPI ELEKTROMEHANIČKE KONVERZIJE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Uprošćena analitička zavisnost fluksa od pobudne struje</vt:lpstr>
      <vt:lpstr>Glavne karakteristike motora  jednosmerne struje</vt:lpstr>
      <vt:lpstr>Mehanička karakteristika vučnog motora</vt:lpstr>
      <vt:lpstr>Regulisanje brzine-režim ubrzanja</vt:lpstr>
      <vt:lpstr>Slabljenje polja statora</vt:lpstr>
      <vt:lpstr>PowerPoint Presentation</vt:lpstr>
      <vt:lpstr>PROMENA SMERA KRETANJA VUČNOG MOTORA</vt:lpstr>
      <vt:lpstr>ELEKTRIČNO KOČENJE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Predavanja 15.04.2021</dc:title>
  <dc:creator>Dragutin Kostic</dc:creator>
  <cp:lastModifiedBy>Dragutin Kostic</cp:lastModifiedBy>
  <cp:revision>15</cp:revision>
  <dcterms:created xsi:type="dcterms:W3CDTF">2021-04-14T20:20:43Z</dcterms:created>
  <dcterms:modified xsi:type="dcterms:W3CDTF">2021-04-22T19:15:54Z</dcterms:modified>
</cp:coreProperties>
</file>